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F581-39CD-00DB-5167-AAA9E1167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00E9B5-A7E9-9298-E804-6E6A198C9A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8C0AD-3EE1-270C-8EF1-C57B5DAED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84AC-730A-472F-B1D8-F72CDD076E52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2633A-B2FC-0678-8C7D-E5F0B8B65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1DBBB-852C-1979-7CAB-2A93E6564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9D09-55EB-44AE-89CC-10894386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4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ED8EA-9E9B-76E2-644B-CAC1E281A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4D74BD-A176-6980-D110-B18F35BDA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5E886-D84D-6C4C-7350-113BBE43B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84AC-730A-472F-B1D8-F72CDD076E52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04741-77D2-F885-DB01-318CE47FA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F8AA0-9FD3-4B1D-5A6E-EAF3769D8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9D09-55EB-44AE-89CC-10894386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26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2041EC-708F-338A-0E4D-2A74209B49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D38EF1-4F19-7145-806E-78157189C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0F180-6C6B-3848-E4D8-CF27E11E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84AC-730A-472F-B1D8-F72CDD076E52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730DF-86B0-CDE9-893C-BB0288A0A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0762D-87D0-3303-3D0E-42599E9E3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9D09-55EB-44AE-89CC-10894386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4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011D1-9152-D3C2-CEA2-BBE918831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36672-A801-3EA8-64EA-D69D1E3AD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E0AB3-AA6A-B965-C3E5-8570B550A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84AC-730A-472F-B1D8-F72CDD076E52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9078B-0E55-B223-0C91-9B43B7EDB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9C6D4-B3D2-2580-A35E-016C3E9CB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9D09-55EB-44AE-89CC-10894386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23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D6BD8-687C-C931-E635-CD723E5A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C89DA-154C-D944-C45B-D0FAF9F3F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357DF-1634-8C33-3E08-028720ACE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84AC-730A-472F-B1D8-F72CDD076E52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D7271-7AE0-4CBF-6EA8-718E5A38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B0ADA-4B70-3964-99E3-1263AF1EF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9D09-55EB-44AE-89CC-10894386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2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E435C-4264-6100-5145-6BD87FA57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98C07-A356-F89A-050A-F466034E9D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ACFC7-6E93-0BF2-6B22-5DF3371DB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BDA85-0D4B-B687-C0EA-578388C1B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84AC-730A-472F-B1D8-F72CDD076E52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80140-FC2D-C769-7DCA-0A31E4391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5BFA6-BA08-968D-C2AE-7727CB01F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9D09-55EB-44AE-89CC-10894386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22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33981-9F54-35B3-8751-F3EBAD880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B8B7F-1F7D-07BD-9B90-F9813198F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57695F-FD40-9745-B250-66299E274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655C4-0E13-2516-887B-C747808E80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A7EA91-D71A-E4D2-497E-E3FB2B2E88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D56F21-640C-735F-7649-AABFECAD8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84AC-730A-472F-B1D8-F72CDD076E52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7B3CE0-4442-66D8-1D52-2871C3C8C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D9C4F1-40EA-F9EE-BA42-0CB711973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9D09-55EB-44AE-89CC-10894386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96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58DC4-E30A-46AC-4631-7AD5F5766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87C03-C7B0-4449-CA70-53FD95413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84AC-730A-472F-B1D8-F72CDD076E52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A4AC82-8BBE-17F4-A76F-3B5CE6355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4A9456-03C1-EA5B-3295-2A816C6DA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9D09-55EB-44AE-89CC-10894386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29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5E1394-3E4E-EBC0-659C-C9C2A8790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84AC-730A-472F-B1D8-F72CDD076E52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07AF23-B634-070B-FF08-1C66627E0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17CF97-5094-4C52-3DF7-51115420F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9D09-55EB-44AE-89CC-10894386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60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67B1E-EE76-7A96-19C0-623737777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C38EB-FB29-DA55-BBDE-AEC8E992B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09547-C960-99C5-1654-F66176A7B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B3AC2-560B-1AD2-A955-27CE66C11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84AC-730A-472F-B1D8-F72CDD076E52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26AF7-F4D8-3622-D7AE-60C6BF5C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01EF1-8A55-1CAF-43CC-854D74252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9D09-55EB-44AE-89CC-10894386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8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06530-03AD-4EBE-A9C0-DB32F93EF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7DA5C5-A555-E731-4AE5-C68DC5B333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15A8D5-FAAD-0682-2699-9D27E0112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A2421-8FED-53BA-4560-1A2529FAE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84AC-730A-472F-B1D8-F72CDD076E52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0BA0B-56B2-5BF3-CCB3-C602A2DCC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6D445-45A9-ABF4-8172-7F758ABD6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9D09-55EB-44AE-89CC-10894386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6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77277-C4D2-18F2-E3DA-93CD3FB48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D511E-41D8-7998-150B-C050F1FF9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04525-DDC9-C81D-D622-7270ADDD25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CF84AC-730A-472F-B1D8-F72CDD076E52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C98F3-46BF-8746-F734-D8EC613DFD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B1939-B3F4-F090-572C-6D33075FCA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B99D09-55EB-44AE-89CC-10894386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58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AAC1-C01B-BF28-06D7-205AFC076C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C5BF37-D608-AB5C-5A7C-A7F49ACA99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9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le user avatar icon in flat design style. Person signs illustration.  19896008 PNG">
            <a:extLst>
              <a:ext uri="{FF2B5EF4-FFF2-40B4-BE49-F238E27FC236}">
                <a16:creationId xmlns:a16="http://schemas.microsoft.com/office/drawing/2014/main" id="{5E2440C6-7C1B-85BA-4D7D-B931B28F4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866900"/>
            <a:ext cx="2343149" cy="234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User with solid fill">
            <a:extLst>
              <a:ext uri="{FF2B5EF4-FFF2-40B4-BE49-F238E27FC236}">
                <a16:creationId xmlns:a16="http://schemas.microsoft.com/office/drawing/2014/main" id="{B76FECC2-BBF7-5B15-F198-45F6B4C6C6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6400" y="4562475"/>
            <a:ext cx="1676400" cy="1676400"/>
          </a:xfrm>
          <a:prstGeom prst="rect">
            <a:avLst/>
          </a:prstGeom>
        </p:spPr>
      </p:pic>
      <p:pic>
        <p:nvPicPr>
          <p:cNvPr id="7" name="Graphic 6" descr="Envelope with solid fill">
            <a:extLst>
              <a:ext uri="{FF2B5EF4-FFF2-40B4-BE49-F238E27FC236}">
                <a16:creationId xmlns:a16="http://schemas.microsoft.com/office/drawing/2014/main" id="{458EDAC5-D798-B594-0E0B-583AA9990F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4588" y="433350"/>
            <a:ext cx="1673352" cy="1673352"/>
          </a:xfrm>
          <a:prstGeom prst="rect">
            <a:avLst/>
          </a:prstGeom>
        </p:spPr>
      </p:pic>
      <p:pic>
        <p:nvPicPr>
          <p:cNvPr id="9" name="Graphic 8" descr="Inbox Check with solid fill">
            <a:extLst>
              <a:ext uri="{FF2B5EF4-FFF2-40B4-BE49-F238E27FC236}">
                <a16:creationId xmlns:a16="http://schemas.microsoft.com/office/drawing/2014/main" id="{2D34C96A-73C4-5CA8-2B30-5BD70FB2AF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6219" y="361950"/>
            <a:ext cx="914400" cy="914400"/>
          </a:xfrm>
          <a:prstGeom prst="rect">
            <a:avLst/>
          </a:prstGeom>
        </p:spPr>
      </p:pic>
      <p:pic>
        <p:nvPicPr>
          <p:cNvPr id="11" name="Graphic 10" descr="Pencil with solid fill">
            <a:extLst>
              <a:ext uri="{FF2B5EF4-FFF2-40B4-BE49-F238E27FC236}">
                <a16:creationId xmlns:a16="http://schemas.microsoft.com/office/drawing/2014/main" id="{2D5DA60B-BD19-24AC-7F75-43DB05BCE4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67751" y="3186076"/>
            <a:ext cx="1673352" cy="1673352"/>
          </a:xfrm>
          <a:prstGeom prst="rect">
            <a:avLst/>
          </a:prstGeom>
        </p:spPr>
      </p:pic>
      <p:pic>
        <p:nvPicPr>
          <p:cNvPr id="13" name="Graphic 12" descr="Single gear with solid fill">
            <a:extLst>
              <a:ext uri="{FF2B5EF4-FFF2-40B4-BE49-F238E27FC236}">
                <a16:creationId xmlns:a16="http://schemas.microsoft.com/office/drawing/2014/main" id="{C149E876-CFD4-6FCE-5801-53255FF85F9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524588" y="3186076"/>
            <a:ext cx="1673352" cy="1673352"/>
          </a:xfrm>
          <a:prstGeom prst="rect">
            <a:avLst/>
          </a:prstGeom>
        </p:spPr>
      </p:pic>
      <p:pic>
        <p:nvPicPr>
          <p:cNvPr id="15" name="Graphic 14" descr="Help with solid fill">
            <a:extLst>
              <a:ext uri="{FF2B5EF4-FFF2-40B4-BE49-F238E27FC236}">
                <a16:creationId xmlns:a16="http://schemas.microsoft.com/office/drawing/2014/main" id="{24252ED9-B861-285D-49C0-14C902253B1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967751" y="433350"/>
            <a:ext cx="1673352" cy="1673352"/>
          </a:xfrm>
          <a:prstGeom prst="rect">
            <a:avLst/>
          </a:prstGeom>
        </p:spPr>
      </p:pic>
      <p:pic>
        <p:nvPicPr>
          <p:cNvPr id="17" name="Graphic 16" descr="Exit with solid fill">
            <a:extLst>
              <a:ext uri="{FF2B5EF4-FFF2-40B4-BE49-F238E27FC236}">
                <a16:creationId xmlns:a16="http://schemas.microsoft.com/office/drawing/2014/main" id="{1C4D01E5-F4BC-E64E-5344-6D506AA466C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567218" y="433350"/>
            <a:ext cx="1673352" cy="167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605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Tudor-Robert Ghic</dc:creator>
  <cp:lastModifiedBy>Tudor-Robert Ghic</cp:lastModifiedBy>
  <cp:revision>1</cp:revision>
  <dcterms:created xsi:type="dcterms:W3CDTF">2024-01-21T01:57:01Z</dcterms:created>
  <dcterms:modified xsi:type="dcterms:W3CDTF">2024-01-21T03:12:48Z</dcterms:modified>
</cp:coreProperties>
</file>