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678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F581-39CD-00DB-5167-AAA9E1167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0E9B5-A7E9-9298-E804-6E6A198C9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C0AD-3EE1-270C-8EF1-C57B5DAE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633A-B2FC-0678-8C7D-E5F0B8B6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DBBB-852C-1979-7CAB-2A93E656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D8EA-9E9B-76E2-644B-CAC1E281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D74BD-A176-6980-D110-B18F35BDA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E886-D84D-6C4C-7350-113BBE43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4741-77D2-F885-DB01-318CE47F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8AA0-9FD3-4B1D-5A6E-EAF3769D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041EC-708F-338A-0E4D-2A74209B4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38EF1-4F19-7145-806E-78157189C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0F180-6C6B-3848-E4D8-CF27E11E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0DF-86B0-CDE9-893C-BB0288A0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0762D-87D0-3303-3D0E-42599E9E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11D1-9152-D3C2-CEA2-BBE91883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6672-A801-3EA8-64EA-D69D1E3A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0AB3-AA6A-B965-C3E5-8570B550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078B-0E55-B223-0C91-9B43B7ED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C6D4-B3D2-2580-A35E-016C3E9C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6BD8-687C-C931-E635-CD723E5A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89DA-154C-D944-C45B-D0FAF9F3F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57DF-1634-8C33-3E08-028720AC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7271-7AE0-4CBF-6EA8-718E5A38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0ADA-4B70-3964-99E3-1263AF1E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435C-4264-6100-5145-6BD87FA5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8C07-A356-F89A-050A-F466034E9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ACFC7-6E93-0BF2-6B22-5DF3371DB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BDA85-0D4B-B687-C0EA-578388C1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80140-FC2D-C769-7DCA-0A31E439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5BFA6-BA08-968D-C2AE-7727CB01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2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3981-9F54-35B3-8751-F3EBAD88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8B7F-1F7D-07BD-9B90-F9813198F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7695F-FD40-9745-B250-66299E274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655C4-0E13-2516-887B-C747808E8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7EA91-D71A-E4D2-497E-E3FB2B2E8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56F21-640C-735F-7649-AABFECAD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B3CE0-4442-66D8-1D52-2871C3C8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9C4F1-40EA-F9EE-BA42-0CB71197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9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DC4-E30A-46AC-4631-7AD5F576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87C03-C7B0-4449-CA70-53FD9541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4AC82-8BBE-17F4-A76F-3B5CE635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A9456-03C1-EA5B-3295-2A816C6D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E1394-3E4E-EBC0-659C-C9C2A879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7AF23-B634-070B-FF08-1C66627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7CF97-5094-4C52-3DF7-51115420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7B1E-EE76-7A96-19C0-62373777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38EB-FB29-DA55-BBDE-AEC8E992B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9547-C960-99C5-1654-F66176A7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B3AC2-560B-1AD2-A955-27CE66C1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26AF7-F4D8-3622-D7AE-60C6BF5C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01EF1-8A55-1CAF-43CC-854D7425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6530-03AD-4EBE-A9C0-DB32F93E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DA5C5-A555-E731-4AE5-C68DC5B33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A8D5-FAAD-0682-2699-9D27E0112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A2421-8FED-53BA-4560-1A2529FA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BA0B-56B2-5BF3-CCB3-C602A2DC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6D445-45A9-ABF4-8172-7F758ABD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6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77277-C4D2-18F2-E3DA-93CD3FB4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D511E-41D8-7998-150B-C050F1FF9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4525-DDC9-C81D-D622-7270ADDD2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F84AC-730A-472F-B1D8-F72CDD076E5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98F3-46BF-8746-F734-D8EC613DF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1939-B3F4-F090-572C-6D33075FC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5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5.svg"/><Relationship Id="rId18" Type="http://schemas.openxmlformats.org/officeDocument/2006/relationships/image" Target="../media/image50.png"/><Relationship Id="rId3" Type="http://schemas.openxmlformats.org/officeDocument/2006/relationships/image" Target="../media/image29.svg"/><Relationship Id="rId21" Type="http://schemas.openxmlformats.org/officeDocument/2006/relationships/image" Target="../media/image53.svg"/><Relationship Id="rId7" Type="http://schemas.openxmlformats.org/officeDocument/2006/relationships/image" Target="../media/image33.svg"/><Relationship Id="rId12" Type="http://schemas.openxmlformats.org/officeDocument/2006/relationships/image" Target="../media/image44.png"/><Relationship Id="rId17" Type="http://schemas.openxmlformats.org/officeDocument/2006/relationships/image" Target="../media/image49.svg"/><Relationship Id="rId2" Type="http://schemas.openxmlformats.org/officeDocument/2006/relationships/image" Target="../media/image28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3.svg"/><Relationship Id="rId5" Type="http://schemas.openxmlformats.org/officeDocument/2006/relationships/image" Target="../media/image31.svg"/><Relationship Id="rId15" Type="http://schemas.openxmlformats.org/officeDocument/2006/relationships/image" Target="../media/image47.svg"/><Relationship Id="rId23" Type="http://schemas.openxmlformats.org/officeDocument/2006/relationships/image" Target="../media/image55.svg"/><Relationship Id="rId10" Type="http://schemas.openxmlformats.org/officeDocument/2006/relationships/image" Target="../media/image42.png"/><Relationship Id="rId19" Type="http://schemas.openxmlformats.org/officeDocument/2006/relationships/image" Target="../media/image5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3" Type="http://schemas.openxmlformats.org/officeDocument/2006/relationships/image" Target="../media/image57.sv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" Type="http://schemas.openxmlformats.org/officeDocument/2006/relationships/image" Target="../media/image56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59.svg"/><Relationship Id="rId15" Type="http://schemas.openxmlformats.org/officeDocument/2006/relationships/image" Target="../media/image53.svg"/><Relationship Id="rId10" Type="http://schemas.openxmlformats.org/officeDocument/2006/relationships/image" Target="../media/image48.png"/><Relationship Id="rId4" Type="http://schemas.openxmlformats.org/officeDocument/2006/relationships/image" Target="../media/image58.png"/><Relationship Id="rId9" Type="http://schemas.openxmlformats.org/officeDocument/2006/relationships/image" Target="../media/image47.svg"/><Relationship Id="rId1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Relationship Id="rId9" Type="http://schemas.openxmlformats.org/officeDocument/2006/relationships/image" Target="../media/image6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Folder with solid fill">
            <a:extLst>
              <a:ext uri="{FF2B5EF4-FFF2-40B4-BE49-F238E27FC236}">
                <a16:creationId xmlns:a16="http://schemas.microsoft.com/office/drawing/2014/main" id="{C92B17DF-42EF-0971-70CA-69BB0D0CF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9514" y="3794328"/>
            <a:ext cx="1673352" cy="1673352"/>
          </a:xfrm>
          <a:prstGeom prst="rect">
            <a:avLst/>
          </a:prstGeom>
        </p:spPr>
      </p:pic>
      <p:pic>
        <p:nvPicPr>
          <p:cNvPr id="1026" name="Picture 2" descr="Male user avatar icon in flat design style. Person signs illustration.  19896008 PNG">
            <a:extLst>
              <a:ext uri="{FF2B5EF4-FFF2-40B4-BE49-F238E27FC236}">
                <a16:creationId xmlns:a16="http://schemas.microsoft.com/office/drawing/2014/main" id="{5E2440C6-7C1B-85BA-4D7D-B931B28F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866900"/>
            <a:ext cx="2343149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B76FECC2-BBF7-5B15-F198-45F6B4C6C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0430" y="190500"/>
            <a:ext cx="1676400" cy="16764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58EDAC5-D798-B594-0E0B-583AA9990F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24588" y="433350"/>
            <a:ext cx="1673352" cy="1673352"/>
          </a:xfrm>
          <a:prstGeom prst="rect">
            <a:avLst/>
          </a:prstGeom>
        </p:spPr>
      </p:pic>
      <p:pic>
        <p:nvPicPr>
          <p:cNvPr id="9" name="Graphic 8" descr="Inbox Check with solid fill">
            <a:extLst>
              <a:ext uri="{FF2B5EF4-FFF2-40B4-BE49-F238E27FC236}">
                <a16:creationId xmlns:a16="http://schemas.microsoft.com/office/drawing/2014/main" id="{2D34C96A-73C4-5CA8-2B30-5BD70FB2AF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6219" y="361950"/>
            <a:ext cx="914400" cy="914400"/>
          </a:xfrm>
          <a:prstGeom prst="rect">
            <a:avLst/>
          </a:prstGeom>
        </p:spPr>
      </p:pic>
      <p:pic>
        <p:nvPicPr>
          <p:cNvPr id="11" name="Graphic 10" descr="Pencil with solid fill">
            <a:extLst>
              <a:ext uri="{FF2B5EF4-FFF2-40B4-BE49-F238E27FC236}">
                <a16:creationId xmlns:a16="http://schemas.microsoft.com/office/drawing/2014/main" id="{2D5DA60B-BD19-24AC-7F75-43DB05BCE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67751" y="3186076"/>
            <a:ext cx="1673352" cy="1673352"/>
          </a:xfrm>
          <a:prstGeom prst="rect">
            <a:avLst/>
          </a:prstGeom>
        </p:spPr>
      </p:pic>
      <p:pic>
        <p:nvPicPr>
          <p:cNvPr id="13" name="Graphic 12" descr="Single gear with solid fill">
            <a:extLst>
              <a:ext uri="{FF2B5EF4-FFF2-40B4-BE49-F238E27FC236}">
                <a16:creationId xmlns:a16="http://schemas.microsoft.com/office/drawing/2014/main" id="{C149E876-CFD4-6FCE-5801-53255FF85F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4588" y="3186076"/>
            <a:ext cx="1673352" cy="1673352"/>
          </a:xfrm>
          <a:prstGeom prst="rect">
            <a:avLst/>
          </a:prstGeom>
        </p:spPr>
      </p:pic>
      <p:pic>
        <p:nvPicPr>
          <p:cNvPr id="15" name="Graphic 14" descr="Help with solid fill">
            <a:extLst>
              <a:ext uri="{FF2B5EF4-FFF2-40B4-BE49-F238E27FC236}">
                <a16:creationId xmlns:a16="http://schemas.microsoft.com/office/drawing/2014/main" id="{24252ED9-B861-285D-49C0-14C902253B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67751" y="433350"/>
            <a:ext cx="1673352" cy="1673352"/>
          </a:xfrm>
          <a:prstGeom prst="rect">
            <a:avLst/>
          </a:prstGeom>
        </p:spPr>
      </p:pic>
      <p:pic>
        <p:nvPicPr>
          <p:cNvPr id="17" name="Graphic 16" descr="Exit with solid fill">
            <a:extLst>
              <a:ext uri="{FF2B5EF4-FFF2-40B4-BE49-F238E27FC236}">
                <a16:creationId xmlns:a16="http://schemas.microsoft.com/office/drawing/2014/main" id="{1C4D01E5-F4BC-E64E-5344-6D506AA466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7218" y="433350"/>
            <a:ext cx="1673352" cy="167335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3801AA3-A9E7-F58F-CBFE-8737A525147A}"/>
              </a:ext>
            </a:extLst>
          </p:cNvPr>
          <p:cNvGrpSpPr/>
          <p:nvPr/>
        </p:nvGrpSpPr>
        <p:grpSpPr>
          <a:xfrm>
            <a:off x="4567218" y="3991822"/>
            <a:ext cx="1673352" cy="2075602"/>
            <a:chOff x="4567218" y="3991822"/>
            <a:chExt cx="1673352" cy="2075602"/>
          </a:xfrm>
        </p:grpSpPr>
        <p:pic>
          <p:nvPicPr>
            <p:cNvPr id="6" name="Graphic 5" descr="Clock with solid fill">
              <a:extLst>
                <a:ext uri="{FF2B5EF4-FFF2-40B4-BE49-F238E27FC236}">
                  <a16:creationId xmlns:a16="http://schemas.microsoft.com/office/drawing/2014/main" id="{97C54578-5E8B-0178-40FF-F479EFD34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010979" y="399182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Folder Search with solid fill">
              <a:extLst>
                <a:ext uri="{FF2B5EF4-FFF2-40B4-BE49-F238E27FC236}">
                  <a16:creationId xmlns:a16="http://schemas.microsoft.com/office/drawing/2014/main" id="{7FD36521-C727-75B5-A800-54867BCEC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567218" y="4394072"/>
              <a:ext cx="1673352" cy="1673352"/>
            </a:xfrm>
            <a:prstGeom prst="rect">
              <a:avLst/>
            </a:prstGeom>
          </p:spPr>
        </p:pic>
      </p:grpSp>
      <p:pic>
        <p:nvPicPr>
          <p:cNvPr id="3" name="Graphic 2" descr="Clock outline">
            <a:extLst>
              <a:ext uri="{FF2B5EF4-FFF2-40B4-BE49-F238E27FC236}">
                <a16:creationId xmlns:a16="http://schemas.microsoft.com/office/drawing/2014/main" id="{0BEEB3D8-01DA-059E-4B1A-A7C30FCE2D3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013366" y="4972049"/>
            <a:ext cx="914400" cy="914400"/>
          </a:xfrm>
          <a:prstGeom prst="rect">
            <a:avLst/>
          </a:prstGeom>
        </p:spPr>
      </p:pic>
      <p:pic>
        <p:nvPicPr>
          <p:cNvPr id="18" name="Graphic 17" descr="Clock outline">
            <a:extLst>
              <a:ext uri="{FF2B5EF4-FFF2-40B4-BE49-F238E27FC236}">
                <a16:creationId xmlns:a16="http://schemas.microsoft.com/office/drawing/2014/main" id="{D9C009BB-0F7D-B50E-9D05-E674F2ABFE0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557201" y="4429972"/>
            <a:ext cx="509848" cy="5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0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Home with solid fill">
            <a:extLst>
              <a:ext uri="{FF2B5EF4-FFF2-40B4-BE49-F238E27FC236}">
                <a16:creationId xmlns:a16="http://schemas.microsoft.com/office/drawing/2014/main" id="{137017A6-C2F2-5B62-5258-21B059AB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782" y="1041813"/>
            <a:ext cx="3657600" cy="36576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F175F377-B460-307F-5CD7-A02F34F928F6}"/>
              </a:ext>
            </a:extLst>
          </p:cNvPr>
          <p:cNvGrpSpPr/>
          <p:nvPr/>
        </p:nvGrpSpPr>
        <p:grpSpPr>
          <a:xfrm>
            <a:off x="5909271" y="1041813"/>
            <a:ext cx="3657600" cy="3657598"/>
            <a:chOff x="2648043" y="1679452"/>
            <a:chExt cx="6249050" cy="4811697"/>
          </a:xfrm>
        </p:grpSpPr>
        <p:pic>
          <p:nvPicPr>
            <p:cNvPr id="54" name="Graphic 53" descr="Dance with solid fill">
              <a:extLst>
                <a:ext uri="{FF2B5EF4-FFF2-40B4-BE49-F238E27FC236}">
                  <a16:creationId xmlns:a16="http://schemas.microsoft.com/office/drawing/2014/main" id="{72000389-E5CE-08F2-2151-D893BF7F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9392" y="3234074"/>
              <a:ext cx="2743201" cy="2743200"/>
            </a:xfrm>
            <a:prstGeom prst="rect">
              <a:avLst/>
            </a:prstGeom>
          </p:spPr>
        </p:pic>
        <p:pic>
          <p:nvPicPr>
            <p:cNvPr id="55" name="Graphic 54" descr="Speakers with solid fill">
              <a:extLst>
                <a:ext uri="{FF2B5EF4-FFF2-40B4-BE49-F238E27FC236}">
                  <a16:creationId xmlns:a16="http://schemas.microsoft.com/office/drawing/2014/main" id="{5254DC1B-A14C-9F0B-63B4-00A02204F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17057" r="-1" b="14483"/>
            <a:stretch/>
          </p:blipFill>
          <p:spPr>
            <a:xfrm>
              <a:off x="2648043" y="4425047"/>
              <a:ext cx="2140739" cy="1563926"/>
            </a:xfrm>
            <a:prstGeom prst="rect">
              <a:avLst/>
            </a:prstGeom>
          </p:spPr>
        </p:pic>
        <p:pic>
          <p:nvPicPr>
            <p:cNvPr id="56" name="Graphic 55" descr="Fireworks with solid fill">
              <a:extLst>
                <a:ext uri="{FF2B5EF4-FFF2-40B4-BE49-F238E27FC236}">
                  <a16:creationId xmlns:a16="http://schemas.microsoft.com/office/drawing/2014/main" id="{F29B1EDF-D3BE-7865-32BC-23FA4A8B1B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-46140" b="-1"/>
            <a:stretch/>
          </p:blipFill>
          <p:spPr>
            <a:xfrm>
              <a:off x="4310810" y="1679452"/>
              <a:ext cx="3017042" cy="1839859"/>
            </a:xfrm>
            <a:prstGeom prst="rect">
              <a:avLst/>
            </a:prstGeom>
          </p:spPr>
        </p:pic>
        <p:pic>
          <p:nvPicPr>
            <p:cNvPr id="57" name="Graphic 56" descr="Speakers with solid fill">
              <a:extLst>
                <a:ext uri="{FF2B5EF4-FFF2-40B4-BE49-F238E27FC236}">
                  <a16:creationId xmlns:a16="http://schemas.microsoft.com/office/drawing/2014/main" id="{B0CB624A-46E8-95AD-FB07-B73480625C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1" r="-19216" b="-12976"/>
            <a:stretch/>
          </p:blipFill>
          <p:spPr>
            <a:xfrm>
              <a:off x="6716867" y="4425047"/>
              <a:ext cx="2180226" cy="2066102"/>
            </a:xfrm>
            <a:prstGeom prst="rect">
              <a:avLst/>
            </a:prstGeom>
          </p:spPr>
        </p:pic>
        <p:pic>
          <p:nvPicPr>
            <p:cNvPr id="58" name="Graphic 57" descr="Music notation with solid fill">
              <a:extLst>
                <a:ext uri="{FF2B5EF4-FFF2-40B4-BE49-F238E27FC236}">
                  <a16:creationId xmlns:a16="http://schemas.microsoft.com/office/drawing/2014/main" id="{27D73906-2FDF-F3DE-AF35-00CCABD28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-4561" r="-1"/>
            <a:stretch/>
          </p:blipFill>
          <p:spPr>
            <a:xfrm>
              <a:off x="3126019" y="3602497"/>
              <a:ext cx="1434166" cy="1371600"/>
            </a:xfrm>
            <a:prstGeom prst="rect">
              <a:avLst/>
            </a:prstGeom>
          </p:spPr>
        </p:pic>
        <p:pic>
          <p:nvPicPr>
            <p:cNvPr id="59" name="Graphic 58" descr="Music notation with solid fill">
              <a:extLst>
                <a:ext uri="{FF2B5EF4-FFF2-40B4-BE49-F238E27FC236}">
                  <a16:creationId xmlns:a16="http://schemas.microsoft.com/office/drawing/2014/main" id="{DE7053BA-4D3B-930D-F4EA-5233BDFDC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" r="-22744"/>
            <a:stretch/>
          </p:blipFill>
          <p:spPr>
            <a:xfrm>
              <a:off x="6945466" y="3602497"/>
              <a:ext cx="1683543" cy="1371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48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ily calendar with solid fill">
            <a:extLst>
              <a:ext uri="{FF2B5EF4-FFF2-40B4-BE49-F238E27FC236}">
                <a16:creationId xmlns:a16="http://schemas.microsoft.com/office/drawing/2014/main" id="{57E2F4A6-7D9F-D05E-F1F3-4210ACE64D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2526" b="2526"/>
          <a:stretch/>
        </p:blipFill>
        <p:spPr>
          <a:xfrm>
            <a:off x="489528" y="1526309"/>
            <a:ext cx="3657600" cy="36576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6DAAE2B4-0CE6-AD21-284C-7CB5ED75E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5127" y="1766454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0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lipboard Checked with solid fill">
            <a:extLst>
              <a:ext uri="{FF2B5EF4-FFF2-40B4-BE49-F238E27FC236}">
                <a16:creationId xmlns:a16="http://schemas.microsoft.com/office/drawing/2014/main" id="{C4A455A9-3291-C579-78F2-14E8C3188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3091" y="1600200"/>
            <a:ext cx="3657600" cy="36576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6DAAE2B4-0CE6-AD21-284C-7CB5ED75E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5818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4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oins with solid fill">
            <a:extLst>
              <a:ext uri="{FF2B5EF4-FFF2-40B4-BE49-F238E27FC236}">
                <a16:creationId xmlns:a16="http://schemas.microsoft.com/office/drawing/2014/main" id="{75A95B8C-74F5-2336-99ED-4FD6BE6AA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6667" t="-30809" r="-16667" b="-2524"/>
          <a:stretch/>
        </p:blipFill>
        <p:spPr>
          <a:xfrm>
            <a:off x="7139709" y="1286165"/>
            <a:ext cx="3657600" cy="36576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6DAAE2B4-0CE6-AD21-284C-7CB5ED75E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745" y="1870363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4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4E68AD2-9387-F86B-11A9-15F5191EC642}"/>
              </a:ext>
            </a:extLst>
          </p:cNvPr>
          <p:cNvGrpSpPr/>
          <p:nvPr/>
        </p:nvGrpSpPr>
        <p:grpSpPr>
          <a:xfrm>
            <a:off x="1553252" y="1331100"/>
            <a:ext cx="3657600" cy="3657600"/>
            <a:chOff x="2610593" y="1145598"/>
            <a:chExt cx="6400801" cy="4843377"/>
          </a:xfrm>
        </p:grpSpPr>
        <p:pic>
          <p:nvPicPr>
            <p:cNvPr id="20" name="Graphic 19" descr="Dance with solid fill">
              <a:extLst>
                <a:ext uri="{FF2B5EF4-FFF2-40B4-BE49-F238E27FC236}">
                  <a16:creationId xmlns:a16="http://schemas.microsoft.com/office/drawing/2014/main" id="{11B179B3-AB0D-B3FA-B865-68D2AAF76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9392" y="3234074"/>
              <a:ext cx="2743201" cy="2743200"/>
            </a:xfrm>
            <a:prstGeom prst="rect">
              <a:avLst/>
            </a:prstGeom>
          </p:spPr>
        </p:pic>
        <p:pic>
          <p:nvPicPr>
            <p:cNvPr id="21" name="Graphic 20" descr="Speakers with solid fill">
              <a:extLst>
                <a:ext uri="{FF2B5EF4-FFF2-40B4-BE49-F238E27FC236}">
                  <a16:creationId xmlns:a16="http://schemas.microsoft.com/office/drawing/2014/main" id="{E556013B-7937-B71D-10D3-7AF7A0410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14483"/>
            <a:stretch/>
          </p:blipFill>
          <p:spPr>
            <a:xfrm>
              <a:off x="2610593" y="4425047"/>
              <a:ext cx="1828799" cy="1563926"/>
            </a:xfrm>
            <a:prstGeom prst="rect">
              <a:avLst/>
            </a:prstGeom>
          </p:spPr>
        </p:pic>
        <p:pic>
          <p:nvPicPr>
            <p:cNvPr id="22" name="Graphic 21" descr="Fireworks with solid fill">
              <a:extLst>
                <a:ext uri="{FF2B5EF4-FFF2-40B4-BE49-F238E27FC236}">
                  <a16:creationId xmlns:a16="http://schemas.microsoft.com/office/drawing/2014/main" id="{D60D1ED5-03A3-3BFF-EA5B-EA8069AC0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64112" y="1145598"/>
              <a:ext cx="2286001" cy="2286000"/>
            </a:xfrm>
            <a:prstGeom prst="rect">
              <a:avLst/>
            </a:prstGeom>
          </p:spPr>
        </p:pic>
        <p:pic>
          <p:nvPicPr>
            <p:cNvPr id="23" name="Graphic 22" descr="Speakers with solid fill">
              <a:extLst>
                <a:ext uri="{FF2B5EF4-FFF2-40B4-BE49-F238E27FC236}">
                  <a16:creationId xmlns:a16="http://schemas.microsoft.com/office/drawing/2014/main" id="{0ADCCA9A-F967-75D1-5D95-20E777267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14483"/>
            <a:stretch/>
          </p:blipFill>
          <p:spPr>
            <a:xfrm>
              <a:off x="7182593" y="4425049"/>
              <a:ext cx="1828801" cy="1563926"/>
            </a:xfrm>
            <a:prstGeom prst="rect">
              <a:avLst/>
            </a:prstGeom>
          </p:spPr>
        </p:pic>
        <p:pic>
          <p:nvPicPr>
            <p:cNvPr id="24" name="Graphic 23" descr="Music notation with solid fill">
              <a:extLst>
                <a:ext uri="{FF2B5EF4-FFF2-40B4-BE49-F238E27FC236}">
                  <a16:creationId xmlns:a16="http://schemas.microsoft.com/office/drawing/2014/main" id="{AFA29867-6165-E2BF-2383-EA5885F07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39194" y="3602497"/>
              <a:ext cx="1371599" cy="1371600"/>
            </a:xfrm>
            <a:prstGeom prst="rect">
              <a:avLst/>
            </a:prstGeom>
          </p:spPr>
        </p:pic>
        <p:pic>
          <p:nvPicPr>
            <p:cNvPr id="25" name="Graphic 24" descr="Music notation with solid fill">
              <a:extLst>
                <a:ext uri="{FF2B5EF4-FFF2-40B4-BE49-F238E27FC236}">
                  <a16:creationId xmlns:a16="http://schemas.microsoft.com/office/drawing/2014/main" id="{3A40B298-6B56-446C-533B-D457AC8FF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11194" y="3602497"/>
              <a:ext cx="1371599" cy="137160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487F63-F78B-3876-D616-7A526457EB9D}"/>
              </a:ext>
            </a:extLst>
          </p:cNvPr>
          <p:cNvGrpSpPr/>
          <p:nvPr/>
        </p:nvGrpSpPr>
        <p:grpSpPr>
          <a:xfrm>
            <a:off x="6866331" y="1331100"/>
            <a:ext cx="3657600" cy="3657600"/>
            <a:chOff x="932256" y="1845450"/>
            <a:chExt cx="5492244" cy="4381500"/>
          </a:xfrm>
        </p:grpSpPr>
        <p:pic>
          <p:nvPicPr>
            <p:cNvPr id="15" name="Graphic 14" descr="Cycling with solid fill">
              <a:extLst>
                <a:ext uri="{FF2B5EF4-FFF2-40B4-BE49-F238E27FC236}">
                  <a16:creationId xmlns:a16="http://schemas.microsoft.com/office/drawing/2014/main" id="{4DDDE898-9D53-2AA8-4591-E45D3BEA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24209" y="2902125"/>
              <a:ext cx="1828800" cy="1828800"/>
            </a:xfrm>
            <a:prstGeom prst="rect">
              <a:avLst/>
            </a:prstGeom>
          </p:spPr>
        </p:pic>
        <p:pic>
          <p:nvPicPr>
            <p:cNvPr id="17" name="Graphic 16" descr="Golf with solid fill">
              <a:extLst>
                <a:ext uri="{FF2B5EF4-FFF2-40B4-BE49-F238E27FC236}">
                  <a16:creationId xmlns:a16="http://schemas.microsoft.com/office/drawing/2014/main" id="{214174DA-6D25-5567-2B66-4C70DD286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1290" y="1845450"/>
              <a:ext cx="1828800" cy="1828800"/>
            </a:xfrm>
            <a:prstGeom prst="rect">
              <a:avLst/>
            </a:prstGeom>
          </p:spPr>
        </p:pic>
        <p:pic>
          <p:nvPicPr>
            <p:cNvPr id="26" name="Graphic 25" descr="Golf clubs with solid fill">
              <a:extLst>
                <a:ext uri="{FF2B5EF4-FFF2-40B4-BE49-F238E27FC236}">
                  <a16:creationId xmlns:a16="http://schemas.microsoft.com/office/drawing/2014/main" id="{788156F5-5FC8-33AD-D23D-38E0BB958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32256" y="2759850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Golf Flag In Hole with solid fill">
              <a:extLst>
                <a:ext uri="{FF2B5EF4-FFF2-40B4-BE49-F238E27FC236}">
                  <a16:creationId xmlns:a16="http://schemas.microsoft.com/office/drawing/2014/main" id="{029116C4-DB0D-E10E-002D-382D42B47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40352" y="1845450"/>
              <a:ext cx="855348" cy="1921545"/>
            </a:xfrm>
            <a:prstGeom prst="rect">
              <a:avLst/>
            </a:prstGeom>
          </p:spPr>
        </p:pic>
        <p:pic>
          <p:nvPicPr>
            <p:cNvPr id="28" name="Graphic 27" descr="Soccer Goal with solid fill">
              <a:extLst>
                <a:ext uri="{FF2B5EF4-FFF2-40B4-BE49-F238E27FC236}">
                  <a16:creationId xmlns:a16="http://schemas.microsoft.com/office/drawing/2014/main" id="{28AEA685-E858-27BC-6403-7C3D0E4B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586934" y="2902125"/>
              <a:ext cx="1828800" cy="1828800"/>
            </a:xfrm>
            <a:prstGeom prst="rect">
              <a:avLst/>
            </a:prstGeom>
          </p:spPr>
        </p:pic>
        <p:pic>
          <p:nvPicPr>
            <p:cNvPr id="29" name="Graphic 28" descr="Soccer with solid fill">
              <a:extLst>
                <a:ext uri="{FF2B5EF4-FFF2-40B4-BE49-F238E27FC236}">
                  <a16:creationId xmlns:a16="http://schemas.microsoft.com/office/drawing/2014/main" id="{7B004778-C930-0C24-C658-A343FD3B2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595700" y="4398150"/>
              <a:ext cx="1828800" cy="1828800"/>
            </a:xfrm>
            <a:prstGeom prst="rect">
              <a:avLst/>
            </a:prstGeom>
          </p:spPr>
        </p:pic>
        <p:pic>
          <p:nvPicPr>
            <p:cNvPr id="30" name="Graphic 29" descr="Tennis with solid fill">
              <a:extLst>
                <a:ext uri="{FF2B5EF4-FFF2-40B4-BE49-F238E27FC236}">
                  <a16:creationId xmlns:a16="http://schemas.microsoft.com/office/drawing/2014/main" id="{FE0D0706-CE67-E6A6-1015-AAD49765D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38100" y="4398150"/>
              <a:ext cx="1828800" cy="1828800"/>
            </a:xfrm>
            <a:prstGeom prst="rect">
              <a:avLst/>
            </a:prstGeom>
          </p:spPr>
        </p:pic>
        <p:pic>
          <p:nvPicPr>
            <p:cNvPr id="31" name="Graphic 30" descr="Tennis with solid fill">
              <a:extLst>
                <a:ext uri="{FF2B5EF4-FFF2-40B4-BE49-F238E27FC236}">
                  <a16:creationId xmlns:a16="http://schemas.microsoft.com/office/drawing/2014/main" id="{3155E8E1-367E-8CC2-54B1-FFE18C6C7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flipH="1">
              <a:off x="2766900" y="4398150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50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 descr="Catering with solid fill">
            <a:extLst>
              <a:ext uri="{FF2B5EF4-FFF2-40B4-BE49-F238E27FC236}">
                <a16:creationId xmlns:a16="http://schemas.microsoft.com/office/drawing/2014/main" id="{7D17B0D6-6A1F-049A-56A8-81034AF1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0606" t="-15216" r="-10606" b="-5996"/>
          <a:stretch/>
        </p:blipFill>
        <p:spPr>
          <a:xfrm>
            <a:off x="8534401" y="-572368"/>
            <a:ext cx="3657599" cy="3657600"/>
          </a:xfrm>
          <a:prstGeom prst="rect">
            <a:avLst/>
          </a:prstGeom>
        </p:spPr>
      </p:pic>
      <p:pic>
        <p:nvPicPr>
          <p:cNvPr id="43" name="Graphic 42" descr="Bus with solid fill">
            <a:extLst>
              <a:ext uri="{FF2B5EF4-FFF2-40B4-BE49-F238E27FC236}">
                <a16:creationId xmlns:a16="http://schemas.microsoft.com/office/drawing/2014/main" id="{41CF56A7-97AC-D00B-580F-7EC9087598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2388" t="-12790" r="-2588" b="12793"/>
          <a:stretch/>
        </p:blipFill>
        <p:spPr>
          <a:xfrm>
            <a:off x="1100072" y="-481843"/>
            <a:ext cx="3657600" cy="36576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20E123BD-726D-8E5B-6DF4-7159BF430119}"/>
              </a:ext>
            </a:extLst>
          </p:cNvPr>
          <p:cNvGrpSpPr/>
          <p:nvPr/>
        </p:nvGrpSpPr>
        <p:grpSpPr>
          <a:xfrm>
            <a:off x="5652007" y="2738393"/>
            <a:ext cx="3657600" cy="3657600"/>
            <a:chOff x="932261" y="2473003"/>
            <a:chExt cx="5492234" cy="4221761"/>
          </a:xfrm>
        </p:grpSpPr>
        <p:pic>
          <p:nvPicPr>
            <p:cNvPr id="46" name="Graphic 45" descr="Golf with solid fill">
              <a:extLst>
                <a:ext uri="{FF2B5EF4-FFF2-40B4-BE49-F238E27FC236}">
                  <a16:creationId xmlns:a16="http://schemas.microsoft.com/office/drawing/2014/main" id="{EBF933DE-C2C3-C9AE-A7B4-E4D3C685F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-9017" b="1"/>
            <a:stretch/>
          </p:blipFill>
          <p:spPr>
            <a:xfrm>
              <a:off x="1474441" y="2473003"/>
              <a:ext cx="1828799" cy="1993719"/>
            </a:xfrm>
            <a:prstGeom prst="rect">
              <a:avLst/>
            </a:prstGeom>
          </p:spPr>
        </p:pic>
        <p:pic>
          <p:nvPicPr>
            <p:cNvPr id="47" name="Graphic 46" descr="Golf clubs with solid fill">
              <a:extLst>
                <a:ext uri="{FF2B5EF4-FFF2-40B4-BE49-F238E27FC236}">
                  <a16:creationId xmlns:a16="http://schemas.microsoft.com/office/drawing/2014/main" id="{ACED7DA2-17B9-0D41-9A71-6FF0A6DA0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75407" y="3552316"/>
              <a:ext cx="914399" cy="914401"/>
            </a:xfrm>
            <a:prstGeom prst="rect">
              <a:avLst/>
            </a:prstGeom>
          </p:spPr>
        </p:pic>
        <p:pic>
          <p:nvPicPr>
            <p:cNvPr id="48" name="Graphic 47" descr="Golf Flag In Hole with solid fill">
              <a:extLst>
                <a:ext uri="{FF2B5EF4-FFF2-40B4-BE49-F238E27FC236}">
                  <a16:creationId xmlns:a16="http://schemas.microsoft.com/office/drawing/2014/main" id="{AF0D877C-569B-944B-6012-96D888EAC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68600" y="2637916"/>
              <a:ext cx="855348" cy="1921547"/>
            </a:xfrm>
            <a:prstGeom prst="rect">
              <a:avLst/>
            </a:prstGeom>
          </p:spPr>
        </p:pic>
        <p:pic>
          <p:nvPicPr>
            <p:cNvPr id="49" name="Graphic 48" descr="Soccer Goal with solid fill">
              <a:extLst>
                <a:ext uri="{FF2B5EF4-FFF2-40B4-BE49-F238E27FC236}">
                  <a16:creationId xmlns:a16="http://schemas.microsoft.com/office/drawing/2014/main" id="{2691DB1F-8195-4B3E-2217-145580A7C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00997" y="3146907"/>
              <a:ext cx="1828799" cy="1828802"/>
            </a:xfrm>
            <a:prstGeom prst="rect">
              <a:avLst/>
            </a:prstGeom>
          </p:spPr>
        </p:pic>
        <p:pic>
          <p:nvPicPr>
            <p:cNvPr id="50" name="Graphic 49" descr="Soccer with solid fill">
              <a:extLst>
                <a:ext uri="{FF2B5EF4-FFF2-40B4-BE49-F238E27FC236}">
                  <a16:creationId xmlns:a16="http://schemas.microsoft.com/office/drawing/2014/main" id="{B2E7D3BB-4DF5-A13E-5912-A3A7F66F3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-1" t="-1" r="-10167" b="-23708"/>
            <a:stretch/>
          </p:blipFill>
          <p:spPr>
            <a:xfrm>
              <a:off x="4409763" y="4432382"/>
              <a:ext cx="2014732" cy="2262382"/>
            </a:xfrm>
            <a:prstGeom prst="rect">
              <a:avLst/>
            </a:prstGeom>
          </p:spPr>
        </p:pic>
        <p:pic>
          <p:nvPicPr>
            <p:cNvPr id="51" name="Graphic 50" descr="Tennis with solid fill">
              <a:extLst>
                <a:ext uri="{FF2B5EF4-FFF2-40B4-BE49-F238E27FC236}">
                  <a16:creationId xmlns:a16="http://schemas.microsoft.com/office/drawing/2014/main" id="{9D35AB8C-F861-7689-D863-D8D8A856B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-13615" r="1" b="-20123"/>
            <a:stretch/>
          </p:blipFill>
          <p:spPr>
            <a:xfrm>
              <a:off x="932261" y="4398150"/>
              <a:ext cx="2077790" cy="2196798"/>
            </a:xfrm>
            <a:prstGeom prst="rect">
              <a:avLst/>
            </a:prstGeom>
          </p:spPr>
        </p:pic>
        <p:pic>
          <p:nvPicPr>
            <p:cNvPr id="52" name="Graphic 51" descr="Tennis with solid fill">
              <a:extLst>
                <a:ext uri="{FF2B5EF4-FFF2-40B4-BE49-F238E27FC236}">
                  <a16:creationId xmlns:a16="http://schemas.microsoft.com/office/drawing/2014/main" id="{E55DDEBD-DA5C-A442-8A02-6834452A39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t="1" b="-20122"/>
            <a:stretch/>
          </p:blipFill>
          <p:spPr>
            <a:xfrm flipH="1">
              <a:off x="2766898" y="4398149"/>
              <a:ext cx="1828800" cy="2196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25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B8BB3B-6B67-6ED7-E85C-686E4EE2FAF0}"/>
              </a:ext>
            </a:extLst>
          </p:cNvPr>
          <p:cNvSpPr/>
          <p:nvPr/>
        </p:nvSpPr>
        <p:spPr>
          <a:xfrm>
            <a:off x="4379543" y="1422137"/>
            <a:ext cx="1440602" cy="2337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phic 1" descr="User with solid fill">
            <a:extLst>
              <a:ext uri="{FF2B5EF4-FFF2-40B4-BE49-F238E27FC236}">
                <a16:creationId xmlns:a16="http://schemas.microsoft.com/office/drawing/2014/main" id="{C386A0DD-F341-DD2D-3BDB-12F7DB816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98" t="11935" r="16004" b="14012"/>
          <a:stretch/>
        </p:blipFill>
        <p:spPr>
          <a:xfrm>
            <a:off x="4486275" y="2454275"/>
            <a:ext cx="1138238" cy="1241425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44E0BE92-2A0E-0A09-0A7A-35988D3D51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098" t="11935" r="16004" b="14012"/>
          <a:stretch/>
        </p:blipFill>
        <p:spPr>
          <a:xfrm>
            <a:off x="3045673" y="2454275"/>
            <a:ext cx="1138238" cy="1241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B537E7-336A-19F6-2D95-784F662D299B}"/>
              </a:ext>
            </a:extLst>
          </p:cNvPr>
          <p:cNvSpPr/>
          <p:nvPr/>
        </p:nvSpPr>
        <p:spPr>
          <a:xfrm>
            <a:off x="5891638" y="1422137"/>
            <a:ext cx="1440602" cy="2337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67B9AAC1-CBD5-0274-57AC-89D26C09F1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6098" t="11935" r="16004" b="14012"/>
          <a:stretch/>
        </p:blipFill>
        <p:spPr>
          <a:xfrm>
            <a:off x="5998370" y="2454275"/>
            <a:ext cx="1138238" cy="124142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B0FE1540-431D-A253-AF32-1B14ECBDDE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6098" t="11935" r="16004" b="14012"/>
          <a:stretch/>
        </p:blipFill>
        <p:spPr>
          <a:xfrm>
            <a:off x="1451823" y="2454275"/>
            <a:ext cx="1138238" cy="124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6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Tudor-Robert Ghic</dc:creator>
  <cp:lastModifiedBy>Tudor-Robert Ghic</cp:lastModifiedBy>
  <cp:revision>9</cp:revision>
  <dcterms:created xsi:type="dcterms:W3CDTF">2024-01-21T01:57:01Z</dcterms:created>
  <dcterms:modified xsi:type="dcterms:W3CDTF">2024-01-27T15:25:41Z</dcterms:modified>
</cp:coreProperties>
</file>