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C11C-1559-6CB6-F5BA-5C9DC0C94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2FD7F-47A5-35EF-2A89-160FBB648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76197-EC4E-126B-DEC0-A8BDFB4B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66C1-086E-4486-A04E-8A1FB50A9C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76C1-8FB4-7F94-E80F-7353887C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E3C1-AE8A-662B-F70A-AADFF08F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BB00-FA48-4760-821C-91224588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A43C-4A86-D74A-C8B2-6FE719CB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28101-7C76-3F37-84C5-3BE8BA150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88238-F7A3-DC0E-D47F-3138AE82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66C1-086E-4486-A04E-8A1FB50A9C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04B53-48FC-A2EB-11F2-EEAD71DB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93746-D314-E6B1-B6E3-A9F1B073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BB00-FA48-4760-821C-91224588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7090C-C9F8-0584-C27C-A0F436BE6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93A1F-B468-079C-8BDC-8D3CD7AF8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A4D7-AF9C-3468-1CE5-A2C86C46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66C1-086E-4486-A04E-8A1FB50A9C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247EB-EBE9-8E6D-4A77-FFD2AF53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6CD9-F1BA-35C7-131A-BACD143C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BB00-FA48-4760-821C-91224588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3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A6B2-CCA1-295B-1671-BF5E9518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5850-EFF3-CBD0-74F1-3FE1D3C8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CEBEB-A12B-D44E-15BC-690E289B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66C1-086E-4486-A04E-8A1FB50A9C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EDABB-B5BB-AEA8-D708-528297EA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E469-0C8B-7091-0591-63C00A2B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BB00-FA48-4760-821C-91224588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B85D-6407-3A8C-A7D2-265333F2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08F40-D8FD-B4BC-ED35-8168F27F7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17C19-D299-65AF-316D-1222D324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66C1-086E-4486-A04E-8A1FB50A9C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06CDD-503B-9413-5F27-C764BBBF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F920-2B23-0ED1-0022-A91E8D71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BB00-FA48-4760-821C-91224588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0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6284-3844-F8FC-7FCE-DED354D2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BBD5-FC3C-02AF-FAFB-F58766BC9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0C60B-F27D-7A38-9208-6BF4AEC52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63E24-A504-9417-7D0B-A5DB2A3A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66C1-086E-4486-A04E-8A1FB50A9C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77104-B995-C59B-8800-BD932F30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D3E2F-B1F7-BECD-CE10-57727A4B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BB00-FA48-4760-821C-91224588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4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23C8-460D-C6C4-365C-EAA7A99D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1AB1-6965-3FB4-A056-1A9469A9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FD86B-4BFA-6EF6-86B3-9F341A1B0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39C9D-286B-16B0-5BAD-9EE08C6D5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7DE03-C683-03C3-150D-BE6A8CDA1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B114A-0F3D-302E-E24B-6150DE5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66C1-086E-4486-A04E-8A1FB50A9C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F7DFD-285C-8643-5FEE-BAB74A57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843F1-4D05-74E0-3813-4D8DD6E9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BB00-FA48-4760-821C-91224588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AA63-8951-D515-592A-CDEE1C1B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2E372-F01D-808C-55B7-E63F12A7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66C1-086E-4486-A04E-8A1FB50A9C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E58EF-6F63-9E5A-2F46-91EFD00C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95649-F60A-5090-C4CE-56B9624B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BB00-FA48-4760-821C-91224588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9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77AF5-A7D2-0505-B9BF-1E2CAC84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66C1-086E-4486-A04E-8A1FB50A9C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6E054-BE3D-778C-3867-E11FFD97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99724-5AF9-42DA-0003-ACF85F47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BB00-FA48-4760-821C-91224588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7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CEA7-F2E1-2567-FCC9-3E57DA90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017E-86CE-BD4A-FF1D-3E53C722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60A5A-25C8-4B68-65DC-C4699F5F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83F9C-A8C1-0473-764F-12DD405A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66C1-086E-4486-A04E-8A1FB50A9C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F37E0-3903-06FD-7CF0-14BBABFD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8AA83-8FB6-AA92-A1DB-13F188BD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BB00-FA48-4760-821C-91224588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6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D90D-B127-78D3-C937-0ED0EEC4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C527F-4456-3310-B83B-F724B388E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CA886-E53D-C694-8D4F-283AD3EE0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9DCF8-FA30-D322-CE6F-4CB67993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66C1-086E-4486-A04E-8A1FB50A9C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204C8-8C83-03C5-EA4A-1F1BEF42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833E6-B346-57A9-D020-BD6AC0F5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BB00-FA48-4760-821C-91224588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5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40E30-C4C9-222C-F0E7-9F575A47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4644C-50E2-E0A1-CEE7-ABF6045CB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3088-B657-1CAF-20B2-02548A0A3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C66C1-086E-4486-A04E-8A1FB50A9C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F9ADF-9891-7B93-6D65-B646CC243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A28C-C966-9ED2-3A19-BF335DF2A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FBB00-FA48-4760-821C-91224588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06CD574-FB31-AFD9-D691-ADAF13C9790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5DC9C-172A-413E-7AC9-066917C11AAF}"/>
              </a:ext>
            </a:extLst>
          </p:cNvPr>
          <p:cNvSpPr txBox="1"/>
          <p:nvPr/>
        </p:nvSpPr>
        <p:spPr>
          <a:xfrm>
            <a:off x="467807" y="376490"/>
            <a:ext cx="697936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spc="50" dirty="0">
                <a:ln w="0">
                  <a:solidFill>
                    <a:schemeClr val="tx1"/>
                  </a:solidFill>
                </a:ln>
                <a:solidFill>
                  <a:srgbClr val="860404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</a:rPr>
              <a:t>Teambuilding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 Demi" panose="020E0802020502020306" pitchFamily="34" charset="0"/>
              </a:rPr>
              <a:t> </a:t>
            </a:r>
            <a:r>
              <a:rPr lang="en-US" sz="4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lin Sans FB Demi" panose="020E0802020502020306" pitchFamily="34" charset="0"/>
              </a:rPr>
              <a:t>Organizer</a:t>
            </a:r>
            <a:endParaRPr lang="en-US" sz="5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E002A-EE25-882F-FF8B-E3CE84361193}"/>
              </a:ext>
            </a:extLst>
          </p:cNvPr>
          <p:cNvSpPr txBox="1"/>
          <p:nvPr/>
        </p:nvSpPr>
        <p:spPr>
          <a:xfrm>
            <a:off x="9405123" y="86280"/>
            <a:ext cx="1737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About us</a:t>
            </a:r>
            <a:endParaRPr lang="en-US" sz="24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CB5F81-EEEF-803B-C74B-821AC4D30019}"/>
              </a:ext>
            </a:extLst>
          </p:cNvPr>
          <p:cNvGrpSpPr/>
          <p:nvPr/>
        </p:nvGrpSpPr>
        <p:grpSpPr>
          <a:xfrm>
            <a:off x="11438642" y="114635"/>
            <a:ext cx="548640" cy="548640"/>
            <a:chOff x="7966745" y="1686187"/>
            <a:chExt cx="914400" cy="914400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44B6E828-A94A-43EE-DC21-EC67E7F58899}"/>
                </a:ext>
              </a:extLst>
            </p:cNvPr>
            <p:cNvSpPr/>
            <p:nvPr/>
          </p:nvSpPr>
          <p:spPr>
            <a:xfrm>
              <a:off x="7966745" y="1686187"/>
              <a:ext cx="914400" cy="9144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aphic 4" descr="User with solid fill">
              <a:extLst>
                <a:ext uri="{FF2B5EF4-FFF2-40B4-BE49-F238E27FC236}">
                  <a16:creationId xmlns:a16="http://schemas.microsoft.com/office/drawing/2014/main" id="{1801E7C0-35FE-D46C-DA40-4C9182C45DEF}"/>
                </a:ext>
              </a:extLst>
            </p:cNvPr>
            <p:cNvGrpSpPr/>
            <p:nvPr/>
          </p:nvGrpSpPr>
          <p:grpSpPr>
            <a:xfrm>
              <a:off x="8149625" y="1851922"/>
              <a:ext cx="548640" cy="582930"/>
              <a:chOff x="8149625" y="1851922"/>
              <a:chExt cx="548640" cy="582930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D6B6903-5E28-9A61-09C6-0CF56A757CD7}"/>
                  </a:ext>
                </a:extLst>
              </p:cNvPr>
              <p:cNvSpPr/>
              <p:nvPr/>
            </p:nvSpPr>
            <p:spPr>
              <a:xfrm>
                <a:off x="8286785" y="1851922"/>
                <a:ext cx="274320" cy="274320"/>
              </a:xfrm>
              <a:custGeom>
                <a:avLst/>
                <a:gdLst>
                  <a:gd name="connsiteX0" fmla="*/ 274320 w 274320"/>
                  <a:gd name="connsiteY0" fmla="*/ 137160 h 274320"/>
                  <a:gd name="connsiteX1" fmla="*/ 137160 w 274320"/>
                  <a:gd name="connsiteY1" fmla="*/ 274320 h 274320"/>
                  <a:gd name="connsiteX2" fmla="*/ 0 w 274320"/>
                  <a:gd name="connsiteY2" fmla="*/ 137160 h 274320"/>
                  <a:gd name="connsiteX3" fmla="*/ 137160 w 274320"/>
                  <a:gd name="connsiteY3" fmla="*/ 0 h 274320"/>
                  <a:gd name="connsiteX4" fmla="*/ 274320 w 274320"/>
                  <a:gd name="connsiteY4" fmla="*/ 13716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0" h="274320">
                    <a:moveTo>
                      <a:pt x="274320" y="137160"/>
                    </a:moveTo>
                    <a:cubicBezTo>
                      <a:pt x="274320" y="212911"/>
                      <a:pt x="212911" y="274320"/>
                      <a:pt x="137160" y="274320"/>
                    </a:cubicBezTo>
                    <a:cubicBezTo>
                      <a:pt x="61409" y="274320"/>
                      <a:pt x="0" y="212911"/>
                      <a:pt x="0" y="137160"/>
                    </a:cubicBezTo>
                    <a:cubicBezTo>
                      <a:pt x="0" y="61409"/>
                      <a:pt x="61409" y="0"/>
                      <a:pt x="137160" y="0"/>
                    </a:cubicBezTo>
                    <a:cubicBezTo>
                      <a:pt x="212911" y="0"/>
                      <a:pt x="274320" y="61409"/>
                      <a:pt x="274320" y="137160"/>
                    </a:cubicBezTo>
                    <a:close/>
                  </a:path>
                </a:pathLst>
              </a:custGeom>
              <a:solidFill>
                <a:schemeClr val="bg1"/>
              </a:solidFill>
              <a:ln w="8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0D5E374-78B1-9199-19BB-6F5F521AE94A}"/>
                  </a:ext>
                </a:extLst>
              </p:cNvPr>
              <p:cNvSpPr/>
              <p:nvPr/>
            </p:nvSpPr>
            <p:spPr>
              <a:xfrm>
                <a:off x="8149625" y="2160532"/>
                <a:ext cx="548640" cy="274320"/>
              </a:xfrm>
              <a:custGeom>
                <a:avLst/>
                <a:gdLst>
                  <a:gd name="connsiteX0" fmla="*/ 548640 w 548640"/>
                  <a:gd name="connsiteY0" fmla="*/ 274320 h 274320"/>
                  <a:gd name="connsiteX1" fmla="*/ 548640 w 548640"/>
                  <a:gd name="connsiteY1" fmla="*/ 137160 h 274320"/>
                  <a:gd name="connsiteX2" fmla="*/ 521208 w 548640"/>
                  <a:gd name="connsiteY2" fmla="*/ 82296 h 274320"/>
                  <a:gd name="connsiteX3" fmla="*/ 387477 w 548640"/>
                  <a:gd name="connsiteY3" fmla="*/ 17145 h 274320"/>
                  <a:gd name="connsiteX4" fmla="*/ 274320 w 548640"/>
                  <a:gd name="connsiteY4" fmla="*/ 0 h 274320"/>
                  <a:gd name="connsiteX5" fmla="*/ 161163 w 548640"/>
                  <a:gd name="connsiteY5" fmla="*/ 17145 h 274320"/>
                  <a:gd name="connsiteX6" fmla="*/ 27432 w 548640"/>
                  <a:gd name="connsiteY6" fmla="*/ 82296 h 274320"/>
                  <a:gd name="connsiteX7" fmla="*/ 0 w 548640"/>
                  <a:gd name="connsiteY7" fmla="*/ 137160 h 274320"/>
                  <a:gd name="connsiteX8" fmla="*/ 0 w 548640"/>
                  <a:gd name="connsiteY8" fmla="*/ 274320 h 274320"/>
                  <a:gd name="connsiteX9" fmla="*/ 548640 w 548640"/>
                  <a:gd name="connsiteY9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8640" h="274320">
                    <a:moveTo>
                      <a:pt x="548640" y="274320"/>
                    </a:moveTo>
                    <a:lnTo>
                      <a:pt x="548640" y="137160"/>
                    </a:lnTo>
                    <a:cubicBezTo>
                      <a:pt x="548640" y="116586"/>
                      <a:pt x="538353" y="96012"/>
                      <a:pt x="521208" y="82296"/>
                    </a:cubicBezTo>
                    <a:cubicBezTo>
                      <a:pt x="483489" y="51435"/>
                      <a:pt x="435483" y="30861"/>
                      <a:pt x="387477" y="17145"/>
                    </a:cubicBezTo>
                    <a:cubicBezTo>
                      <a:pt x="353187" y="6858"/>
                      <a:pt x="315468" y="0"/>
                      <a:pt x="274320" y="0"/>
                    </a:cubicBezTo>
                    <a:cubicBezTo>
                      <a:pt x="236601" y="0"/>
                      <a:pt x="198882" y="6858"/>
                      <a:pt x="161163" y="17145"/>
                    </a:cubicBezTo>
                    <a:cubicBezTo>
                      <a:pt x="113157" y="30861"/>
                      <a:pt x="65151" y="54864"/>
                      <a:pt x="27432" y="82296"/>
                    </a:cubicBezTo>
                    <a:cubicBezTo>
                      <a:pt x="10287" y="96012"/>
                      <a:pt x="0" y="116586"/>
                      <a:pt x="0" y="137160"/>
                    </a:cubicBezTo>
                    <a:lnTo>
                      <a:pt x="0" y="274320"/>
                    </a:lnTo>
                    <a:lnTo>
                      <a:pt x="548640" y="274320"/>
                    </a:lnTo>
                    <a:close/>
                  </a:path>
                </a:pathLst>
              </a:custGeom>
              <a:solidFill>
                <a:schemeClr val="bg1"/>
              </a:solidFill>
              <a:ln w="8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62EC1-D506-9010-76F7-3D69D5C08533}"/>
              </a:ext>
            </a:extLst>
          </p:cNvPr>
          <p:cNvSpPr/>
          <p:nvPr/>
        </p:nvSpPr>
        <p:spPr>
          <a:xfrm>
            <a:off x="467808" y="1676307"/>
            <a:ext cx="6394384" cy="3986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>
                <a:rot lat="0" lon="21599987" rev="0"/>
              </a:camera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Organize your </a:t>
            </a:r>
            <a:r>
              <a:rPr lang="en-US" sz="3200" b="1" spc="50" dirty="0">
                <a:ln w="0"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</a:rPr>
              <a:t>teambuilding</a:t>
            </a:r>
            <a:r>
              <a:rPr lang="en-US" sz="32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 event</a:t>
            </a:r>
            <a:r>
              <a:rPr lang="en-US" sz="28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sz="32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by managing your:</a:t>
            </a:r>
          </a:p>
          <a:p>
            <a:endParaRPr lang="en-US" sz="1000" b="1" dirty="0">
              <a:ln/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</a:rPr>
              <a:t>Budget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</a:rPr>
              <a:t>Participants &amp; 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</a:rPr>
              <a:t>Music &amp; Entertainment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</a:rPr>
              <a:t>Location &amp; Transportation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</a:rPr>
              <a:t>Activities &amp; Event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</a:rPr>
              <a:t>Equipment &amp; Logistics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</a:rPr>
              <a:t>Meals &amp; Drinks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n/>
              <a:solidFill>
                <a:schemeClr val="accent3"/>
              </a:solidFill>
            </a:endParaRPr>
          </a:p>
          <a:p>
            <a:endParaRPr lang="en-US" sz="32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9DE21D-9E75-E4A6-EB83-2CE5558D3B3B}"/>
              </a:ext>
            </a:extLst>
          </p:cNvPr>
          <p:cNvSpPr/>
          <p:nvPr/>
        </p:nvSpPr>
        <p:spPr>
          <a:xfrm>
            <a:off x="7581640" y="4655089"/>
            <a:ext cx="3560843" cy="602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>
                <a:rot lat="0" lon="21599987" rev="0"/>
              </a:camera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spc="50" dirty="0">
                <a:ln w="0">
                  <a:solidFill>
                    <a:schemeClr val="tx1"/>
                  </a:solidFill>
                </a:ln>
                <a:solidFill>
                  <a:srgbClr val="860404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</a:rPr>
              <a:t>Create your event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CE9F13-3A9B-6A56-AF68-760526EF58E6}"/>
              </a:ext>
            </a:extLst>
          </p:cNvPr>
          <p:cNvSpPr/>
          <p:nvPr/>
        </p:nvSpPr>
        <p:spPr>
          <a:xfrm>
            <a:off x="7581640" y="5257800"/>
            <a:ext cx="3560843" cy="699940"/>
          </a:xfrm>
          <a:prstGeom prst="roundRect">
            <a:avLst>
              <a:gd name="adj" fmla="val 22102"/>
            </a:avLst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lin Sans FB Demi" panose="020E0802020502020306" pitchFamily="34" charset="0"/>
              </a:rPr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252092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Tudor-Robert Ghic</dc:creator>
  <cp:lastModifiedBy>Tudor-Robert Ghic</cp:lastModifiedBy>
  <cp:revision>3</cp:revision>
  <dcterms:created xsi:type="dcterms:W3CDTF">2023-10-11T10:51:45Z</dcterms:created>
  <dcterms:modified xsi:type="dcterms:W3CDTF">2023-10-11T15:18:49Z</dcterms:modified>
</cp:coreProperties>
</file>