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2D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3B6D-16E2-4054-EAEB-33005FD3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FE60-757B-279C-EA47-976D9A97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C0BF-ECB0-A19D-6BC9-42ACE273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D77A-308D-A442-B30F-B574AEBD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BE2E-BC1F-25E3-2EF7-C9C6F48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EC1-004A-555A-6DBC-EF22177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10CF-E334-28D5-0F0D-B43D7D05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F7A3-94DB-74DC-68E7-3EC46243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7368-E2AB-B9F6-C841-3F048A9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B95E-DE85-C11D-0429-2364113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18C7-1BD7-1DC4-5BA4-94125770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BB297-57E0-8E88-ED04-3E83B465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CEAE-E877-1161-1E50-B1893307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7094-447D-BC8B-4259-77D468FD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7526-1170-458E-339F-AFB4C18F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6CDF-6466-FD12-6E76-FFB734A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406A-A893-19F9-1F5C-522FD89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F8EF-BC8F-AA9D-585F-46B9CAC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AE73-6156-0488-CEE2-BE5B5C2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36F3-C482-817F-C541-BAF4E497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F4A-5AD5-6593-AD7F-CD68EF58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6244-8EEC-A262-A396-90AC351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A33C-08A3-DDF8-91A5-A4A84B3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703C-A4A2-FADE-F6B8-51F0C00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F7A9-90F6-B50F-CE27-998CB1E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EFA4-93F7-4DEF-FB0E-8F727BC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861C-F8F7-333B-CF5C-62697674F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18A4-289E-C707-800E-8BA05EBC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5A85-1B52-F6A9-07F2-64A2922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9924-8121-2774-28E5-56DDD4ED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0934-B8FE-ABB3-88E9-E14CE566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2E55-E0BF-1350-59B4-DE9ACD2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B313-1C37-8529-E1DE-C913D9C6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41431-FBC6-2616-7885-3511E97D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A908-0943-2846-7FD9-B49FAD53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0382-136F-BA6D-BDDF-303C6F38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34AF0-CC96-90DE-6978-98AB30A5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55045-CF89-F682-B260-0E9E73D7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FEA5A-1888-8112-B6B1-7566F384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3276-224F-B068-7DFD-C3A02BA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B1151-C146-50AB-9EF3-2E9F19E7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5AAD-9DAF-0FEC-4FD6-613B88E9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B2136-51F1-858F-47DA-1AC8BA4B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37B11-84DE-33AF-39A8-AD4DD3E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08BF8-7D05-8926-5FA6-43901FDF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986-3C44-902C-6EF6-1BE63FF2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6A7-3E9C-B690-D312-4D89AA4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08F5-014B-6A67-36BA-2968CDDB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8783-88E5-EF07-CA25-0CCC6FD2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77A7-9A78-7C36-B580-90C447B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8D1C-7C05-AD12-896C-C6F93813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61D3-A211-D97A-234F-4C6B3FD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B15-5619-8881-AD67-6E82B74A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3A1CB-8304-3C1A-CE82-07D456817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93D1-9A86-2984-32B9-B7105B66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9AE0-5448-C5E9-390C-A005820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82C0-E866-DB56-1F4E-A11A786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DC8DD-8860-27B0-D39C-BD6D10E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52705-DD29-E90C-21D7-1D67DDCC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09C-217C-275D-BB77-D205B3A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D01C-8442-A258-BE35-9445A58A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7DF1-60C6-456C-8419-3433D0B4465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0E8E-0FE9-BD23-654A-51469CEC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8543-12DD-D35F-C21D-CD2ECE66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C19EA23-5EA1-2598-CF57-6F96470A9E5A}"/>
              </a:ext>
            </a:extLst>
          </p:cNvPr>
          <p:cNvGrpSpPr/>
          <p:nvPr/>
        </p:nvGrpSpPr>
        <p:grpSpPr>
          <a:xfrm>
            <a:off x="251773" y="273672"/>
            <a:ext cx="11780896" cy="5959345"/>
            <a:chOff x="251773" y="273672"/>
            <a:chExt cx="11780896" cy="5959345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AC73666-7A7E-BB2E-6CF8-EFD7132135A9}"/>
                </a:ext>
              </a:extLst>
            </p:cNvPr>
            <p:cNvGrpSpPr/>
            <p:nvPr/>
          </p:nvGrpSpPr>
          <p:grpSpPr>
            <a:xfrm>
              <a:off x="251773" y="273672"/>
              <a:ext cx="11780896" cy="5959345"/>
              <a:chOff x="-304469" y="54148"/>
              <a:chExt cx="12348821" cy="617849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C334B4C-F1AD-5EBC-5C88-A6B37ABE0D44}"/>
                  </a:ext>
                </a:extLst>
              </p:cNvPr>
              <p:cNvGrpSpPr/>
              <p:nvPr/>
            </p:nvGrpSpPr>
            <p:grpSpPr>
              <a:xfrm>
                <a:off x="-304469" y="54148"/>
                <a:ext cx="12348821" cy="6178499"/>
                <a:chOff x="-1490102" y="-551063"/>
                <a:chExt cx="13559355" cy="678371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6BF068A-87B6-9C0F-011E-8A6FA0C78D8C}"/>
                    </a:ext>
                  </a:extLst>
                </p:cNvPr>
                <p:cNvGrpSpPr/>
                <p:nvPr/>
              </p:nvGrpSpPr>
              <p:grpSpPr>
                <a:xfrm>
                  <a:off x="1016724" y="-551063"/>
                  <a:ext cx="11052529" cy="6111018"/>
                  <a:chOff x="-715244" y="-3126728"/>
                  <a:chExt cx="13264062" cy="7696127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781ACDA3-69BE-BF9B-68E4-9E48C9FA90BD}"/>
                      </a:ext>
                    </a:extLst>
                  </p:cNvPr>
                  <p:cNvSpPr/>
                  <p:nvPr/>
                </p:nvSpPr>
                <p:spPr>
                  <a:xfrm>
                    <a:off x="588222" y="-890654"/>
                    <a:ext cx="2442046" cy="914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1 (WEB)</a:t>
                    </a:r>
                    <a:br>
                      <a:rPr lang="en-US" sz="1400" dirty="0"/>
                    </a:br>
                    <a:r>
                      <a:rPr lang="en-US" sz="1400" dirty="0"/>
                      <a:t>Trip Event App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780E0F0-5AFD-4565-E359-E58A050DC2B8}"/>
                      </a:ext>
                    </a:extLst>
                  </p:cNvPr>
                  <p:cNvSpPr/>
                  <p:nvPr/>
                </p:nvSpPr>
                <p:spPr>
                  <a:xfrm>
                    <a:off x="7827391" y="250573"/>
                    <a:ext cx="2377440" cy="914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2 (mobile first)</a:t>
                    </a:r>
                    <a:br>
                      <a:rPr lang="en-US" sz="1400" dirty="0"/>
                    </a:br>
                    <a:r>
                      <a:rPr lang="en-US" sz="1400" dirty="0"/>
                      <a:t>Host app</a:t>
                    </a:r>
                  </a:p>
                </p:txBody>
              </p:sp>
              <p:sp>
                <p:nvSpPr>
                  <p:cNvPr id="8" name="Flowchart: Terminator 7">
                    <a:extLst>
                      <a:ext uri="{FF2B5EF4-FFF2-40B4-BE49-F238E27FC236}">
                        <a16:creationId xmlns:a16="http://schemas.microsoft.com/office/drawing/2014/main" id="{EBB6A696-1FB7-6CF9-3459-57B76CEC2DCE}"/>
                      </a:ext>
                    </a:extLst>
                  </p:cNvPr>
                  <p:cNvSpPr/>
                  <p:nvPr/>
                </p:nvSpPr>
                <p:spPr>
                  <a:xfrm>
                    <a:off x="-715244" y="743923"/>
                    <a:ext cx="1100751" cy="692459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EVENT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C6AEAD1F-B2CB-08A6-B6BE-F403F0DEA557}"/>
                      </a:ext>
                    </a:extLst>
                  </p:cNvPr>
                  <p:cNvSpPr/>
                  <p:nvPr/>
                </p:nvSpPr>
                <p:spPr>
                  <a:xfrm>
                    <a:off x="7644511" y="-3126728"/>
                    <a:ext cx="2743200" cy="1188719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Rental Tracking &amp; Management Tool</a:t>
                    </a:r>
                  </a:p>
                </p:txBody>
              </p:sp>
              <p:sp>
                <p:nvSpPr>
                  <p:cNvPr id="50" name="Rectangle: Diagonal Corners Rounded 49">
                    <a:extLst>
                      <a:ext uri="{FF2B5EF4-FFF2-40B4-BE49-F238E27FC236}">
                        <a16:creationId xmlns:a16="http://schemas.microsoft.com/office/drawing/2014/main" id="{00A9AD97-5311-F482-ABAD-F5CB78CD6794}"/>
                      </a:ext>
                    </a:extLst>
                  </p:cNvPr>
                  <p:cNvSpPr/>
                  <p:nvPr/>
                </p:nvSpPr>
                <p:spPr>
                  <a:xfrm>
                    <a:off x="809906" y="707772"/>
                    <a:ext cx="1998678" cy="749780"/>
                  </a:xfrm>
                  <a:prstGeom prst="round2DiagRect">
                    <a:avLst/>
                  </a:prstGeom>
                  <a:solidFill>
                    <a:srgbClr val="92DE16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Organizations</a:t>
                    </a:r>
                    <a:br>
                      <a:rPr lang="en-US" sz="1400" dirty="0"/>
                    </a:br>
                    <a:r>
                      <a:rPr lang="en-US" sz="1400" dirty="0"/>
                      <a:t>GUESTs</a:t>
                    </a:r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77A2D888-62C2-EB15-3CAC-57AAA4EDFD6D}"/>
                      </a:ext>
                    </a:extLst>
                  </p:cNvPr>
                  <p:cNvCxnSpPr>
                    <a:cxnSpLocks/>
                    <a:stCxn id="2" idx="2"/>
                    <a:endCxn id="50" idx="3"/>
                  </p:cNvCxnSpPr>
                  <p:nvPr/>
                </p:nvCxnSpPr>
                <p:spPr>
                  <a:xfrm>
                    <a:off x="1809245" y="23746"/>
                    <a:ext cx="0" cy="684026"/>
                  </a:xfrm>
                  <a:prstGeom prst="straightConnector1">
                    <a:avLst/>
                  </a:prstGeom>
                  <a:ln w="76200">
                    <a:solidFill>
                      <a:srgbClr val="92DE1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ectangle: Diagonal Corners Rounded 54">
                    <a:extLst>
                      <a:ext uri="{FF2B5EF4-FFF2-40B4-BE49-F238E27FC236}">
                        <a16:creationId xmlns:a16="http://schemas.microsoft.com/office/drawing/2014/main" id="{22858B04-5E3C-2C82-1443-57F786E7B70B}"/>
                      </a:ext>
                    </a:extLst>
                  </p:cNvPr>
                  <p:cNvSpPr/>
                  <p:nvPr/>
                </p:nvSpPr>
                <p:spPr>
                  <a:xfrm>
                    <a:off x="11268659" y="410370"/>
                    <a:ext cx="1280159" cy="594803"/>
                  </a:xfrm>
                  <a:prstGeom prst="round2Diag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HOSTs</a:t>
                    </a:r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B46FA-E7FB-C128-409C-DF81DF69B59B}"/>
                      </a:ext>
                    </a:extLst>
                  </p:cNvPr>
                  <p:cNvCxnSpPr>
                    <a:cxnSpLocks/>
                    <a:stCxn id="55" idx="2"/>
                    <a:endCxn id="5" idx="3"/>
                  </p:cNvCxnSpPr>
                  <p:nvPr/>
                </p:nvCxnSpPr>
                <p:spPr>
                  <a:xfrm flipH="1">
                    <a:off x="10204830" y="707772"/>
                    <a:ext cx="1063829" cy="1"/>
                  </a:xfrm>
                  <a:prstGeom prst="straightConnector1">
                    <a:avLst/>
                  </a:prstGeom>
                  <a:ln w="762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Elbow 145">
                    <a:extLst>
                      <a:ext uri="{FF2B5EF4-FFF2-40B4-BE49-F238E27FC236}">
                        <a16:creationId xmlns:a16="http://schemas.microsoft.com/office/drawing/2014/main" id="{7B578AA9-FE8D-2F17-962F-E3214879D4E4}"/>
                      </a:ext>
                    </a:extLst>
                  </p:cNvPr>
                  <p:cNvCxnSpPr>
                    <a:cxnSpLocks/>
                    <a:stCxn id="2" idx="1"/>
                    <a:endCxn id="8" idx="0"/>
                  </p:cNvCxnSpPr>
                  <p:nvPr/>
                </p:nvCxnSpPr>
                <p:spPr>
                  <a:xfrm rot="10800000" flipV="1">
                    <a:off x="-164868" y="-433454"/>
                    <a:ext cx="753091" cy="1177377"/>
                  </a:xfrm>
                  <a:prstGeom prst="bentConnector2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446A0B0-14D8-39F6-4CEF-7A2FE4C204BF}"/>
                      </a:ext>
                    </a:extLst>
                  </p:cNvPr>
                  <p:cNvSpPr/>
                  <p:nvPr/>
                </p:nvSpPr>
                <p:spPr>
                  <a:xfrm>
                    <a:off x="4191639" y="2905217"/>
                    <a:ext cx="2377440" cy="9143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3 (mobile first)</a:t>
                    </a:r>
                    <a:br>
                      <a:rPr lang="en-US" sz="1400" dirty="0"/>
                    </a:br>
                    <a:r>
                      <a:rPr lang="en-US" sz="1400" dirty="0"/>
                      <a:t>Search Engine</a:t>
                    </a:r>
                  </a:p>
                </p:txBody>
              </p: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E1E0EC7F-C4A5-920F-E5B4-12E7757B2A26}"/>
                      </a:ext>
                    </a:extLst>
                  </p:cNvPr>
                  <p:cNvCxnSpPr>
                    <a:cxnSpLocks/>
                    <a:stCxn id="5" idx="0"/>
                    <a:endCxn id="49" idx="4"/>
                  </p:cNvCxnSpPr>
                  <p:nvPr/>
                </p:nvCxnSpPr>
                <p:spPr>
                  <a:xfrm flipV="1">
                    <a:off x="9016111" y="-1938008"/>
                    <a:ext cx="0" cy="2188581"/>
                  </a:xfrm>
                  <a:prstGeom prst="straightConnector1">
                    <a:avLst/>
                  </a:prstGeom>
                  <a:ln w="762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or: Elbow 170">
                    <a:extLst>
                      <a:ext uri="{FF2B5EF4-FFF2-40B4-BE49-F238E27FC236}">
                        <a16:creationId xmlns:a16="http://schemas.microsoft.com/office/drawing/2014/main" id="{2978C0E2-CA85-6A48-F770-930412930C87}"/>
                      </a:ext>
                    </a:extLst>
                  </p:cNvPr>
                  <p:cNvCxnSpPr>
                    <a:cxnSpLocks/>
                    <a:stCxn id="50" idx="0"/>
                    <a:endCxn id="149" idx="1"/>
                  </p:cNvCxnSpPr>
                  <p:nvPr/>
                </p:nvCxnSpPr>
                <p:spPr>
                  <a:xfrm>
                    <a:off x="2808584" y="1082662"/>
                    <a:ext cx="1383055" cy="2279755"/>
                  </a:xfrm>
                  <a:prstGeom prst="bentConnector3">
                    <a:avLst>
                      <a:gd name="adj1" fmla="val 50000"/>
                    </a:avLst>
                  </a:prstGeom>
                  <a:ln w="76200">
                    <a:solidFill>
                      <a:srgbClr val="92DE1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nector: Elbow 177">
                    <a:extLst>
                      <a:ext uri="{FF2B5EF4-FFF2-40B4-BE49-F238E27FC236}">
                        <a16:creationId xmlns:a16="http://schemas.microsoft.com/office/drawing/2014/main" id="{21A10575-2307-B935-7611-679C84A5B1E6}"/>
                      </a:ext>
                    </a:extLst>
                  </p:cNvPr>
                  <p:cNvCxnSpPr>
                    <a:cxnSpLocks/>
                    <a:stCxn id="149" idx="3"/>
                    <a:endCxn id="64" idx="1"/>
                  </p:cNvCxnSpPr>
                  <p:nvPr/>
                </p:nvCxnSpPr>
                <p:spPr>
                  <a:xfrm>
                    <a:off x="6569078" y="3362417"/>
                    <a:ext cx="1599214" cy="452250"/>
                  </a:xfrm>
                  <a:prstGeom prst="bentConnector3">
                    <a:avLst>
                      <a:gd name="adj1" fmla="val 50000"/>
                    </a:avLst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: Diagonal Corners Rounded 24">
                    <a:extLst>
                      <a:ext uri="{FF2B5EF4-FFF2-40B4-BE49-F238E27FC236}">
                        <a16:creationId xmlns:a16="http://schemas.microsoft.com/office/drawing/2014/main" id="{13717B54-3CAE-A8AF-77B1-F2C0AFC2645B}"/>
                      </a:ext>
                    </a:extLst>
                  </p:cNvPr>
                  <p:cNvSpPr/>
                  <p:nvPr/>
                </p:nvSpPr>
                <p:spPr>
                  <a:xfrm>
                    <a:off x="809901" y="3819616"/>
                    <a:ext cx="1998681" cy="749783"/>
                  </a:xfrm>
                  <a:prstGeom prst="round2Diag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Other</a:t>
                    </a:r>
                    <a:br>
                      <a:rPr lang="en-US" sz="1400" dirty="0"/>
                    </a:br>
                    <a:r>
                      <a:rPr lang="en-US" sz="1400" dirty="0"/>
                      <a:t>GUESTs</a:t>
                    </a:r>
                  </a:p>
                </p:txBody>
              </p:sp>
              <p:sp>
                <p:nvSpPr>
                  <p:cNvPr id="64" name="Flowchart: Terminator 63">
                    <a:extLst>
                      <a:ext uri="{FF2B5EF4-FFF2-40B4-BE49-F238E27FC236}">
                        <a16:creationId xmlns:a16="http://schemas.microsoft.com/office/drawing/2014/main" id="{A3EFDF9B-D7C1-5271-E393-D7C7B3344483}"/>
                      </a:ext>
                    </a:extLst>
                  </p:cNvPr>
                  <p:cNvSpPr/>
                  <p:nvPr/>
                </p:nvSpPr>
                <p:spPr>
                  <a:xfrm>
                    <a:off x="8168292" y="3468437"/>
                    <a:ext cx="1695635" cy="692459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Locations</a:t>
                    </a:r>
                  </a:p>
                </p:txBody>
              </p:sp>
            </p:grp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907C326A-A6B2-84A4-A217-D3EC04B49375}"/>
                    </a:ext>
                  </a:extLst>
                </p:cNvPr>
                <p:cNvCxnSpPr>
                  <a:cxnSpLocks/>
                  <a:stCxn id="5" idx="2"/>
                  <a:endCxn id="64" idx="0"/>
                </p:cNvCxnSpPr>
                <p:nvPr/>
              </p:nvCxnSpPr>
              <p:spPr>
                <a:xfrm flipH="1">
                  <a:off x="9125557" y="2856712"/>
                  <a:ext cx="1" cy="1829038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: Diagonal Corners Rounded 74">
                  <a:extLst>
                    <a:ext uri="{FF2B5EF4-FFF2-40B4-BE49-F238E27FC236}">
                      <a16:creationId xmlns:a16="http://schemas.microsoft.com/office/drawing/2014/main" id="{65D6EAD0-BAF0-F573-E265-697595471779}"/>
                    </a:ext>
                  </a:extLst>
                </p:cNvPr>
                <p:cNvSpPr/>
                <p:nvPr/>
              </p:nvSpPr>
              <p:spPr>
                <a:xfrm>
                  <a:off x="2287582" y="3703477"/>
                  <a:ext cx="1665438" cy="595355"/>
                </a:xfrm>
                <a:prstGeom prst="round2Diag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Temporary</a:t>
                  </a:r>
                  <a:br>
                    <a:rPr lang="en-US" sz="1400" dirty="0"/>
                  </a:br>
                  <a:r>
                    <a:rPr lang="en-US" sz="1400" dirty="0"/>
                    <a:t>GUESTs</a:t>
                  </a:r>
                </a:p>
              </p:txBody>
            </p:sp>
            <p:cxnSp>
              <p:nvCxnSpPr>
                <p:cNvPr id="77" name="Connector: Elbow 76">
                  <a:extLst>
                    <a:ext uri="{FF2B5EF4-FFF2-40B4-BE49-F238E27FC236}">
                      <a16:creationId xmlns:a16="http://schemas.microsoft.com/office/drawing/2014/main" id="{7A539C5E-5892-EEB6-965E-F06BEF364C62}"/>
                    </a:ext>
                  </a:extLst>
                </p:cNvPr>
                <p:cNvCxnSpPr>
                  <a:cxnSpLocks/>
                  <a:stCxn id="75" idx="2"/>
                  <a:endCxn id="8" idx="2"/>
                </p:cNvCxnSpPr>
                <p:nvPr/>
              </p:nvCxnSpPr>
              <p:spPr>
                <a:xfrm rot="10800000">
                  <a:off x="1475335" y="3072222"/>
                  <a:ext cx="812247" cy="928934"/>
                </a:xfrm>
                <a:prstGeom prst="bentConnector2">
                  <a:avLst/>
                </a:prstGeom>
                <a:ln w="762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lowchart: Terminator 82">
                  <a:extLst>
                    <a:ext uri="{FF2B5EF4-FFF2-40B4-BE49-F238E27FC236}">
                      <a16:creationId xmlns:a16="http://schemas.microsoft.com/office/drawing/2014/main" id="{227F553B-7068-B145-58B5-D7460F45CAA6}"/>
                    </a:ext>
                  </a:extLst>
                </p:cNvPr>
                <p:cNvSpPr/>
                <p:nvPr/>
              </p:nvSpPr>
              <p:spPr>
                <a:xfrm>
                  <a:off x="5247506" y="5506580"/>
                  <a:ext cx="1696985" cy="726068"/>
                </a:xfrm>
                <a:prstGeom prst="flowChartTermina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Cabin Event</a:t>
                  </a:r>
                  <a:br>
                    <a:rPr lang="en-US" sz="1400" dirty="0"/>
                  </a:br>
                  <a:r>
                    <a:rPr lang="en-US" sz="1400" dirty="0"/>
                    <a:t>management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CD3D1E7E-06FF-F281-32A3-F7C90F4FF381}"/>
                    </a:ext>
                  </a:extLst>
                </p:cNvPr>
                <p:cNvCxnSpPr>
                  <a:cxnSpLocks/>
                  <a:stCxn id="149" idx="2"/>
                  <a:endCxn id="83" idx="0"/>
                </p:cNvCxnSpPr>
                <p:nvPr/>
              </p:nvCxnSpPr>
              <p:spPr>
                <a:xfrm flipH="1">
                  <a:off x="6095999" y="4964599"/>
                  <a:ext cx="1" cy="541981"/>
                </a:xfrm>
                <a:prstGeom prst="straightConnector1">
                  <a:avLst/>
                </a:prstGeom>
                <a:ln w="762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C6AD63B-61AC-8C28-CA89-E11C809018D6}"/>
                    </a:ext>
                  </a:extLst>
                </p:cNvPr>
                <p:cNvSpPr/>
                <p:nvPr/>
              </p:nvSpPr>
              <p:spPr>
                <a:xfrm>
                  <a:off x="5105476" y="198508"/>
                  <a:ext cx="2034882" cy="7260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Landing Site</a:t>
                  </a:r>
                </a:p>
              </p:txBody>
            </p:sp>
            <p:cxnSp>
              <p:nvCxnSpPr>
                <p:cNvPr id="91" name="Connector: Elbow 90">
                  <a:extLst>
                    <a:ext uri="{FF2B5EF4-FFF2-40B4-BE49-F238E27FC236}">
                      <a16:creationId xmlns:a16="http://schemas.microsoft.com/office/drawing/2014/main" id="{61A0A204-0BF6-04C9-ABB7-89B8E346922D}"/>
                    </a:ext>
                  </a:extLst>
                </p:cNvPr>
                <p:cNvCxnSpPr>
                  <a:cxnSpLocks/>
                  <a:stCxn id="90" idx="1"/>
                  <a:endCxn id="2" idx="0"/>
                </p:cNvCxnSpPr>
                <p:nvPr/>
              </p:nvCxnSpPr>
              <p:spPr>
                <a:xfrm rot="10800000" flipV="1">
                  <a:off x="3120302" y="561541"/>
                  <a:ext cx="1985175" cy="662922"/>
                </a:xfrm>
                <a:prstGeom prst="bentConnector2">
                  <a:avLst/>
                </a:prstGeom>
                <a:ln w="762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or: Elbow 108">
                  <a:extLst>
                    <a:ext uri="{FF2B5EF4-FFF2-40B4-BE49-F238E27FC236}">
                      <a16:creationId xmlns:a16="http://schemas.microsoft.com/office/drawing/2014/main" id="{0E691628-512F-09C7-636B-B07D08720DE3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>
                  <a:off x="7140358" y="561542"/>
                  <a:ext cx="1499081" cy="1565171"/>
                </a:xfrm>
                <a:prstGeom prst="bentConnector2">
                  <a:avLst/>
                </a:prstGeom>
                <a:ln w="762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11DEB337-FDA6-1E5C-D1BF-94A96C1EE6F4}"/>
                    </a:ext>
                  </a:extLst>
                </p:cNvPr>
                <p:cNvCxnSpPr>
                  <a:cxnSpLocks/>
                  <a:stCxn id="50" idx="2"/>
                  <a:endCxn id="8" idx="3"/>
                </p:cNvCxnSpPr>
                <p:nvPr/>
              </p:nvCxnSpPr>
              <p:spPr>
                <a:xfrm flipH="1">
                  <a:off x="1933946" y="2791353"/>
                  <a:ext cx="353639" cy="5948"/>
                </a:xfrm>
                <a:prstGeom prst="straightConnector1">
                  <a:avLst/>
                </a:prstGeom>
                <a:ln w="76200">
                  <a:solidFill>
                    <a:srgbClr val="92DE1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35E6E31-64F6-9656-A915-CB3EED7ED981}"/>
                    </a:ext>
                  </a:extLst>
                </p:cNvPr>
                <p:cNvCxnSpPr>
                  <a:cxnSpLocks/>
                  <a:stCxn id="8" idx="1"/>
                  <a:endCxn id="157" idx="3"/>
                </p:cNvCxnSpPr>
                <p:nvPr/>
              </p:nvCxnSpPr>
              <p:spPr>
                <a:xfrm flipH="1">
                  <a:off x="204284" y="2797301"/>
                  <a:ext cx="812439" cy="16810"/>
                </a:xfrm>
                <a:prstGeom prst="straightConnector1">
                  <a:avLst/>
                </a:prstGeom>
                <a:ln w="762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Flowchart: Terminator 156">
                  <a:extLst>
                    <a:ext uri="{FF2B5EF4-FFF2-40B4-BE49-F238E27FC236}">
                      <a16:creationId xmlns:a16="http://schemas.microsoft.com/office/drawing/2014/main" id="{CFEA9F96-C401-9E10-4685-2FBCDBE71EF8}"/>
                    </a:ext>
                  </a:extLst>
                </p:cNvPr>
                <p:cNvSpPr/>
                <p:nvPr/>
              </p:nvSpPr>
              <p:spPr>
                <a:xfrm>
                  <a:off x="-1490102" y="2539191"/>
                  <a:ext cx="1694387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Teambuilding</a:t>
                  </a:r>
                </a:p>
              </p:txBody>
            </p:sp>
            <p:sp>
              <p:nvSpPr>
                <p:cNvPr id="166" name="Flowchart: Terminator 165">
                  <a:extLst>
                    <a:ext uri="{FF2B5EF4-FFF2-40B4-BE49-F238E27FC236}">
                      <a16:creationId xmlns:a16="http://schemas.microsoft.com/office/drawing/2014/main" id="{D1D0018E-BF6F-F530-EAC9-304DCB35A028}"/>
                    </a:ext>
                  </a:extLst>
                </p:cNvPr>
                <p:cNvSpPr/>
                <p:nvPr/>
              </p:nvSpPr>
              <p:spPr>
                <a:xfrm>
                  <a:off x="-1490102" y="1851891"/>
                  <a:ext cx="1694386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CSR</a:t>
                  </a:r>
                </a:p>
              </p:txBody>
            </p:sp>
            <p:sp>
              <p:nvSpPr>
                <p:cNvPr id="167" name="Flowchart: Terminator 166">
                  <a:extLst>
                    <a:ext uri="{FF2B5EF4-FFF2-40B4-BE49-F238E27FC236}">
                      <a16:creationId xmlns:a16="http://schemas.microsoft.com/office/drawing/2014/main" id="{4A203F86-79DE-4450-57AA-A01D372234B8}"/>
                    </a:ext>
                  </a:extLst>
                </p:cNvPr>
                <p:cNvSpPr/>
                <p:nvPr/>
              </p:nvSpPr>
              <p:spPr>
                <a:xfrm>
                  <a:off x="-1490102" y="3219712"/>
                  <a:ext cx="1694386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School trip</a:t>
                  </a:r>
                </a:p>
              </p:txBody>
            </p:sp>
          </p:grp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94CA8AE4-D364-1965-F60A-3142C25D2DC4}"/>
                  </a:ext>
                </a:extLst>
              </p:cNvPr>
              <p:cNvCxnSpPr>
                <a:cxnSpLocks/>
                <a:stCxn id="8" idx="1"/>
                <a:endCxn id="167" idx="3"/>
              </p:cNvCxnSpPr>
              <p:nvPr/>
            </p:nvCxnSpPr>
            <p:spPr>
              <a:xfrm rot="10800000" flipV="1">
                <a:off x="1238649" y="3103786"/>
                <a:ext cx="739908" cy="635118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or: Elbow 171">
                <a:extLst>
                  <a:ext uri="{FF2B5EF4-FFF2-40B4-BE49-F238E27FC236}">
                    <a16:creationId xmlns:a16="http://schemas.microsoft.com/office/drawing/2014/main" id="{85FF174D-D68A-A3C4-525B-5FC6E2AC6094}"/>
                  </a:ext>
                </a:extLst>
              </p:cNvPr>
              <p:cNvCxnSpPr>
                <a:cxnSpLocks/>
                <a:stCxn id="8" idx="1"/>
                <a:endCxn id="166" idx="3"/>
              </p:cNvCxnSpPr>
              <p:nvPr/>
            </p:nvCxnSpPr>
            <p:spPr>
              <a:xfrm rot="10800000">
                <a:off x="1238649" y="2493116"/>
                <a:ext cx="739908" cy="610672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or: Elbow 181">
                <a:extLst>
                  <a:ext uri="{FF2B5EF4-FFF2-40B4-BE49-F238E27FC236}">
                    <a16:creationId xmlns:a16="http://schemas.microsoft.com/office/drawing/2014/main" id="{0F3806D6-7B9F-68B3-71EE-64219C049F31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820941" y="2001917"/>
                <a:ext cx="1281737" cy="2414518"/>
              </a:xfrm>
              <a:prstGeom prst="bentConnector2">
                <a:avLst/>
              </a:prstGeom>
              <a:ln w="76200">
                <a:solidFill>
                  <a:srgbClr val="FF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20C628-85D7-0726-CF9B-B593358B833B}"/>
                </a:ext>
              </a:extLst>
            </p:cNvPr>
            <p:cNvCxnSpPr>
              <a:cxnSpLocks/>
              <a:stCxn id="75" idx="1"/>
              <a:endCxn id="25" idx="3"/>
            </p:cNvCxnSpPr>
            <p:nvPr/>
          </p:nvCxnSpPr>
          <p:spPr>
            <a:xfrm flipH="1">
              <a:off x="4257469" y="4534201"/>
              <a:ext cx="2" cy="58486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60CA7AAE-6173-2EA0-3705-1264D1056291}"/>
                </a:ext>
              </a:extLst>
            </p:cNvPr>
            <p:cNvCxnSpPr>
              <a:cxnSpLocks/>
              <a:stCxn id="25" idx="0"/>
              <a:endCxn id="149" idx="1"/>
            </p:cNvCxnSpPr>
            <p:nvPr/>
          </p:nvCxnSpPr>
          <p:spPr>
            <a:xfrm flipV="1">
              <a:off x="4980968" y="4800146"/>
              <a:ext cx="1001300" cy="58042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0C7913D-8835-3F75-58D2-1F97E65B94B1}"/>
                </a:ext>
              </a:extLst>
            </p:cNvPr>
            <p:cNvSpPr txBox="1"/>
            <p:nvPr/>
          </p:nvSpPr>
          <p:spPr>
            <a:xfrm>
              <a:off x="5855101" y="2176216"/>
              <a:ext cx="51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3CCA778-FD00-3DFB-E832-F5AA2C1562C6}"/>
                </a:ext>
              </a:extLst>
            </p:cNvPr>
            <p:cNvSpPr txBox="1"/>
            <p:nvPr/>
          </p:nvSpPr>
          <p:spPr>
            <a:xfrm>
              <a:off x="6864449" y="1649960"/>
              <a:ext cx="67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A69A4A6-DB28-879E-10D6-F8F17F8A0D0B}"/>
                </a:ext>
              </a:extLst>
            </p:cNvPr>
            <p:cNvSpPr txBox="1"/>
            <p:nvPr/>
          </p:nvSpPr>
          <p:spPr>
            <a:xfrm>
              <a:off x="5400564" y="906945"/>
              <a:ext cx="61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C264B4-48BB-A5F7-631C-B6B2F36C019A}"/>
                </a:ext>
              </a:extLst>
            </p:cNvPr>
            <p:cNvSpPr txBox="1"/>
            <p:nvPr/>
          </p:nvSpPr>
          <p:spPr>
            <a:xfrm>
              <a:off x="7750253" y="906945"/>
              <a:ext cx="61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52AB5DD8-3780-7850-CAC6-54C1E2308F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5821" y="3359193"/>
              <a:ext cx="1204263" cy="103980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E1BF6D4-438C-E2CB-DB77-6D203C2E13AD}"/>
                </a:ext>
              </a:extLst>
            </p:cNvPr>
            <p:cNvSpPr txBox="1"/>
            <p:nvPr/>
          </p:nvSpPr>
          <p:spPr>
            <a:xfrm>
              <a:off x="7970117" y="3541869"/>
              <a:ext cx="51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6A7AF119-C144-7491-F06A-798B92A68721}"/>
                </a:ext>
              </a:extLst>
            </p:cNvPr>
            <p:cNvCxnSpPr>
              <a:cxnSpLocks/>
              <a:stCxn id="90" idx="2"/>
              <a:endCxn id="149" idx="0"/>
            </p:cNvCxnSpPr>
            <p:nvPr/>
          </p:nvCxnSpPr>
          <p:spPr>
            <a:xfrm flipH="1">
              <a:off x="6842873" y="1569989"/>
              <a:ext cx="23388" cy="291123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0F8BB5D-DC34-AF82-B6A3-E346A4A077E8}"/>
                </a:ext>
              </a:extLst>
            </p:cNvPr>
            <p:cNvSpPr txBox="1"/>
            <p:nvPr/>
          </p:nvSpPr>
          <p:spPr>
            <a:xfrm>
              <a:off x="4941008" y="5380565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571AA51-2061-A067-4689-02E8977FC896}"/>
                </a:ext>
              </a:extLst>
            </p:cNvPr>
            <p:cNvSpPr txBox="1"/>
            <p:nvPr/>
          </p:nvSpPr>
          <p:spPr>
            <a:xfrm>
              <a:off x="4283451" y="2649225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C8E642C-19DB-8054-6000-52B2FDEC4A78}"/>
                </a:ext>
              </a:extLst>
            </p:cNvPr>
            <p:cNvSpPr txBox="1"/>
            <p:nvPr/>
          </p:nvSpPr>
          <p:spPr>
            <a:xfrm>
              <a:off x="10431513" y="2545548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A43D58-6981-731A-954A-07D6289265AE}"/>
              </a:ext>
            </a:extLst>
          </p:cNvPr>
          <p:cNvSpPr/>
          <p:nvPr/>
        </p:nvSpPr>
        <p:spPr>
          <a:xfrm>
            <a:off x="8245643" y="2161862"/>
            <a:ext cx="2504892" cy="142435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glow rad="355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13</cp:revision>
  <dcterms:created xsi:type="dcterms:W3CDTF">2023-10-07T12:07:53Z</dcterms:created>
  <dcterms:modified xsi:type="dcterms:W3CDTF">2024-02-18T13:39:13Z</dcterms:modified>
</cp:coreProperties>
</file>