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League Spartan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4884" y="126220"/>
            <a:ext cx="15242756" cy="9791551"/>
            <a:chOff x="0" y="0"/>
            <a:chExt cx="4014553" cy="25788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4553" cy="2578845"/>
            </a:xfrm>
            <a:custGeom>
              <a:avLst/>
              <a:gdLst/>
              <a:ahLst/>
              <a:cxnLst/>
              <a:rect l="l" t="t" r="r" b="b"/>
              <a:pathLst>
                <a:path w="4014553" h="2578845">
                  <a:moveTo>
                    <a:pt x="25903" y="0"/>
                  </a:moveTo>
                  <a:lnTo>
                    <a:pt x="3988650" y="0"/>
                  </a:lnTo>
                  <a:cubicBezTo>
                    <a:pt x="3995520" y="0"/>
                    <a:pt x="4002108" y="2729"/>
                    <a:pt x="4006966" y="7587"/>
                  </a:cubicBezTo>
                  <a:cubicBezTo>
                    <a:pt x="4011824" y="12445"/>
                    <a:pt x="4014553" y="19033"/>
                    <a:pt x="4014553" y="25903"/>
                  </a:cubicBezTo>
                  <a:lnTo>
                    <a:pt x="4014553" y="2552941"/>
                  </a:lnTo>
                  <a:cubicBezTo>
                    <a:pt x="4014553" y="2567247"/>
                    <a:pt x="4002956" y="2578845"/>
                    <a:pt x="3988650" y="2578845"/>
                  </a:cubicBezTo>
                  <a:lnTo>
                    <a:pt x="25903" y="2578845"/>
                  </a:lnTo>
                  <a:cubicBezTo>
                    <a:pt x="11597" y="2578845"/>
                    <a:pt x="0" y="2567247"/>
                    <a:pt x="0" y="2552941"/>
                  </a:cubicBezTo>
                  <a:lnTo>
                    <a:pt x="0" y="25903"/>
                  </a:lnTo>
                  <a:cubicBezTo>
                    <a:pt x="0" y="11597"/>
                    <a:pt x="11597" y="0"/>
                    <a:pt x="2590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14553" cy="2616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7508" y="313970"/>
            <a:ext cx="17632984" cy="1161241"/>
            <a:chOff x="0" y="0"/>
            <a:chExt cx="4644078" cy="3058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44078" cy="305841"/>
            </a:xfrm>
            <a:custGeom>
              <a:avLst/>
              <a:gdLst/>
              <a:ahLst/>
              <a:cxnLst/>
              <a:rect l="l" t="t" r="r" b="b"/>
              <a:pathLst>
                <a:path w="4644078" h="305841">
                  <a:moveTo>
                    <a:pt x="22392" y="0"/>
                  </a:moveTo>
                  <a:lnTo>
                    <a:pt x="4621686" y="0"/>
                  </a:lnTo>
                  <a:cubicBezTo>
                    <a:pt x="4634053" y="0"/>
                    <a:pt x="4644078" y="10025"/>
                    <a:pt x="4644078" y="22392"/>
                  </a:cubicBezTo>
                  <a:lnTo>
                    <a:pt x="4644078" y="283449"/>
                  </a:lnTo>
                  <a:cubicBezTo>
                    <a:pt x="4644078" y="295816"/>
                    <a:pt x="4634053" y="305841"/>
                    <a:pt x="4621686" y="305841"/>
                  </a:cubicBezTo>
                  <a:lnTo>
                    <a:pt x="22392" y="305841"/>
                  </a:lnTo>
                  <a:cubicBezTo>
                    <a:pt x="10025" y="305841"/>
                    <a:pt x="0" y="295816"/>
                    <a:pt x="0" y="283449"/>
                  </a:cubicBezTo>
                  <a:lnTo>
                    <a:pt x="0" y="22392"/>
                  </a:lnTo>
                  <a:cubicBezTo>
                    <a:pt x="0" y="10025"/>
                    <a:pt x="10025" y="0"/>
                    <a:pt x="22392" y="0"/>
                  </a:cubicBezTo>
                  <a:close/>
                </a:path>
              </a:pathLst>
            </a:custGeom>
            <a:solidFill>
              <a:srgbClr val="000000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644078" cy="343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69232" y="8191712"/>
            <a:ext cx="268282" cy="26828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848042"/>
            <a:ext cx="56816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Logo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81730" y="848042"/>
            <a:ext cx="100504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Action 1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31477" y="848042"/>
            <a:ext cx="952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5992166" y="848042"/>
            <a:ext cx="89820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Action3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658114" y="848042"/>
            <a:ext cx="63420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Profil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33273" y="848042"/>
            <a:ext cx="90424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Action4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83126" y="848042"/>
            <a:ext cx="100901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</a:rPr>
              <a:t>Action 2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308172" y="8191712"/>
            <a:ext cx="268282" cy="26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118249" y="8191712"/>
            <a:ext cx="268282" cy="26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747904" y="8191712"/>
            <a:ext cx="268282" cy="26828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557980" y="8191712"/>
            <a:ext cx="268282" cy="26828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FFBD59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574" y="814448"/>
            <a:ext cx="4350190" cy="8360828"/>
            <a:chOff x="0" y="0"/>
            <a:chExt cx="972334" cy="1868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2334" cy="1868774"/>
            </a:xfrm>
            <a:custGeom>
              <a:avLst/>
              <a:gdLst/>
              <a:ahLst/>
              <a:cxnLst/>
              <a:rect l="l" t="t" r="r" b="b"/>
              <a:pathLst>
                <a:path w="972334" h="1868774">
                  <a:moveTo>
                    <a:pt x="183306" y="0"/>
                  </a:moveTo>
                  <a:lnTo>
                    <a:pt x="789028" y="0"/>
                  </a:lnTo>
                  <a:cubicBezTo>
                    <a:pt x="837644" y="0"/>
                    <a:pt x="884268" y="19313"/>
                    <a:pt x="918645" y="53689"/>
                  </a:cubicBezTo>
                  <a:cubicBezTo>
                    <a:pt x="953022" y="88066"/>
                    <a:pt x="972334" y="134691"/>
                    <a:pt x="972334" y="183306"/>
                  </a:cubicBezTo>
                  <a:lnTo>
                    <a:pt x="972334" y="1685467"/>
                  </a:lnTo>
                  <a:cubicBezTo>
                    <a:pt x="972334" y="1786705"/>
                    <a:pt x="890265" y="1868774"/>
                    <a:pt x="789028" y="1868774"/>
                  </a:cubicBezTo>
                  <a:lnTo>
                    <a:pt x="183306" y="1868774"/>
                  </a:lnTo>
                  <a:cubicBezTo>
                    <a:pt x="134691" y="1868774"/>
                    <a:pt x="88066" y="1849461"/>
                    <a:pt x="53689" y="1815084"/>
                  </a:cubicBezTo>
                  <a:cubicBezTo>
                    <a:pt x="19313" y="1780708"/>
                    <a:pt x="0" y="1734083"/>
                    <a:pt x="0" y="1685467"/>
                  </a:cubicBezTo>
                  <a:lnTo>
                    <a:pt x="0" y="183306"/>
                  </a:lnTo>
                  <a:cubicBezTo>
                    <a:pt x="0" y="134691"/>
                    <a:pt x="19313" y="88066"/>
                    <a:pt x="53689" y="53689"/>
                  </a:cubicBezTo>
                  <a:cubicBezTo>
                    <a:pt x="88066" y="19313"/>
                    <a:pt x="134691" y="0"/>
                    <a:pt x="18330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72334" cy="1906874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9651434" y="201208"/>
            <a:ext cx="3997765" cy="6017622"/>
            <a:chOff x="0" y="0"/>
            <a:chExt cx="5330353" cy="8023496"/>
          </a:xfrm>
        </p:grpSpPr>
        <p:grpSp>
          <p:nvGrpSpPr>
            <p:cNvPr id="67" name="Group 67"/>
            <p:cNvGrpSpPr/>
            <p:nvPr/>
          </p:nvGrpSpPr>
          <p:grpSpPr>
            <a:xfrm>
              <a:off x="0" y="0"/>
              <a:ext cx="5330353" cy="8023496"/>
              <a:chOff x="0" y="0"/>
              <a:chExt cx="893562" cy="134503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893562" cy="1345031"/>
              </a:xfrm>
              <a:custGeom>
                <a:avLst/>
                <a:gdLst/>
                <a:ahLst/>
                <a:cxnLst/>
                <a:rect l="l" t="t" r="r" b="b"/>
                <a:pathLst>
                  <a:path w="893562" h="1345031">
                    <a:moveTo>
                      <a:pt x="115398" y="0"/>
                    </a:moveTo>
                    <a:lnTo>
                      <a:pt x="778164" y="0"/>
                    </a:lnTo>
                    <a:cubicBezTo>
                      <a:pt x="808769" y="0"/>
                      <a:pt x="838121" y="12158"/>
                      <a:pt x="859762" y="33799"/>
                    </a:cubicBezTo>
                    <a:cubicBezTo>
                      <a:pt x="881404" y="55441"/>
                      <a:pt x="893562" y="84793"/>
                      <a:pt x="893562" y="115398"/>
                    </a:cubicBezTo>
                    <a:lnTo>
                      <a:pt x="893562" y="1229633"/>
                    </a:lnTo>
                    <a:cubicBezTo>
                      <a:pt x="893562" y="1260238"/>
                      <a:pt x="881404" y="1289590"/>
                      <a:pt x="859762" y="1311232"/>
                    </a:cubicBezTo>
                    <a:cubicBezTo>
                      <a:pt x="838121" y="1332873"/>
                      <a:pt x="808769" y="1345031"/>
                      <a:pt x="778164" y="1345031"/>
                    </a:cubicBezTo>
                    <a:lnTo>
                      <a:pt x="115398" y="1345031"/>
                    </a:lnTo>
                    <a:cubicBezTo>
                      <a:pt x="84793" y="1345031"/>
                      <a:pt x="55441" y="1332873"/>
                      <a:pt x="33799" y="1311232"/>
                    </a:cubicBezTo>
                    <a:cubicBezTo>
                      <a:pt x="12158" y="1289590"/>
                      <a:pt x="0" y="1260238"/>
                      <a:pt x="0" y="1229633"/>
                    </a:cubicBezTo>
                    <a:lnTo>
                      <a:pt x="0" y="115398"/>
                    </a:lnTo>
                    <a:cubicBezTo>
                      <a:pt x="0" y="84793"/>
                      <a:pt x="12158" y="55441"/>
                      <a:pt x="33799" y="33799"/>
                    </a:cubicBezTo>
                    <a:cubicBezTo>
                      <a:pt x="55441" y="12158"/>
                      <a:pt x="84793" y="0"/>
                      <a:pt x="11539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Box 69"/>
              <p:cNvSpPr txBox="1"/>
              <p:nvPr/>
            </p:nvSpPr>
            <p:spPr>
              <a:xfrm>
                <a:off x="0" y="-38100"/>
                <a:ext cx="893562" cy="13831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272124" y="2195540"/>
              <a:ext cx="4786104" cy="4275836"/>
              <a:chOff x="0" y="0"/>
              <a:chExt cx="802326" cy="716786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802326" cy="716786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716786">
                    <a:moveTo>
                      <a:pt x="128520" y="0"/>
                    </a:moveTo>
                    <a:lnTo>
                      <a:pt x="673805" y="0"/>
                    </a:lnTo>
                    <a:cubicBezTo>
                      <a:pt x="744785" y="0"/>
                      <a:pt x="802326" y="57541"/>
                      <a:pt x="802326" y="128520"/>
                    </a:cubicBezTo>
                    <a:lnTo>
                      <a:pt x="802326" y="588266"/>
                    </a:lnTo>
                    <a:cubicBezTo>
                      <a:pt x="802326" y="659246"/>
                      <a:pt x="744785" y="716786"/>
                      <a:pt x="673805" y="716786"/>
                    </a:cubicBezTo>
                    <a:lnTo>
                      <a:pt x="128520" y="716786"/>
                    </a:lnTo>
                    <a:cubicBezTo>
                      <a:pt x="57541" y="716786"/>
                      <a:pt x="0" y="659246"/>
                      <a:pt x="0" y="588266"/>
                    </a:cubicBezTo>
                    <a:lnTo>
                      <a:pt x="0" y="128520"/>
                    </a:lnTo>
                    <a:cubicBezTo>
                      <a:pt x="0" y="57541"/>
                      <a:pt x="57541" y="0"/>
                      <a:pt x="128520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Box 72"/>
              <p:cNvSpPr txBox="1"/>
              <p:nvPr/>
            </p:nvSpPr>
            <p:spPr>
              <a:xfrm>
                <a:off x="0" y="-38100"/>
                <a:ext cx="802326" cy="7548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272124" y="306784"/>
              <a:ext cx="4786104" cy="693548"/>
              <a:chOff x="0" y="0"/>
              <a:chExt cx="710736" cy="102992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710736" cy="102992"/>
              </a:xfrm>
              <a:custGeom>
                <a:avLst/>
                <a:gdLst/>
                <a:ahLst/>
                <a:cxnLst/>
                <a:rect l="l" t="t" r="r" b="b"/>
                <a:pathLst>
                  <a:path w="710736" h="102992">
                    <a:moveTo>
                      <a:pt x="51496" y="0"/>
                    </a:moveTo>
                    <a:lnTo>
                      <a:pt x="659240" y="0"/>
                    </a:lnTo>
                    <a:cubicBezTo>
                      <a:pt x="672898" y="0"/>
                      <a:pt x="685996" y="5425"/>
                      <a:pt x="695653" y="15083"/>
                    </a:cubicBezTo>
                    <a:cubicBezTo>
                      <a:pt x="705311" y="24740"/>
                      <a:pt x="710736" y="37838"/>
                      <a:pt x="710736" y="51496"/>
                    </a:cubicBezTo>
                    <a:lnTo>
                      <a:pt x="710736" y="51496"/>
                    </a:lnTo>
                    <a:cubicBezTo>
                      <a:pt x="710736" y="79936"/>
                      <a:pt x="687681" y="102992"/>
                      <a:pt x="659240" y="102992"/>
                    </a:cubicBezTo>
                    <a:lnTo>
                      <a:pt x="51496" y="102992"/>
                    </a:lnTo>
                    <a:cubicBezTo>
                      <a:pt x="37838" y="102992"/>
                      <a:pt x="24740" y="97566"/>
                      <a:pt x="15083" y="87909"/>
                    </a:cubicBezTo>
                    <a:cubicBezTo>
                      <a:pt x="5425" y="78252"/>
                      <a:pt x="0" y="65153"/>
                      <a:pt x="0" y="51496"/>
                    </a:cubicBezTo>
                    <a:lnTo>
                      <a:pt x="0" y="51496"/>
                    </a:lnTo>
                    <a:cubicBezTo>
                      <a:pt x="0" y="37838"/>
                      <a:pt x="5425" y="24740"/>
                      <a:pt x="15083" y="15083"/>
                    </a:cubicBezTo>
                    <a:cubicBezTo>
                      <a:pt x="24740" y="5425"/>
                      <a:pt x="37838" y="0"/>
                      <a:pt x="51496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Box 75"/>
              <p:cNvSpPr txBox="1"/>
              <p:nvPr/>
            </p:nvSpPr>
            <p:spPr>
              <a:xfrm>
                <a:off x="0" y="-38100"/>
                <a:ext cx="710736" cy="1410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6" name="Group 76"/>
            <p:cNvGrpSpPr/>
            <p:nvPr/>
          </p:nvGrpSpPr>
          <p:grpSpPr>
            <a:xfrm>
              <a:off x="3793669" y="591973"/>
              <a:ext cx="488395" cy="416356"/>
              <a:chOff x="0" y="0"/>
              <a:chExt cx="166754" cy="142158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Box 78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9" name="Group 79"/>
            <p:cNvGrpSpPr/>
            <p:nvPr/>
          </p:nvGrpSpPr>
          <p:grpSpPr>
            <a:xfrm>
              <a:off x="3150979" y="555346"/>
              <a:ext cx="488395" cy="416356"/>
              <a:chOff x="0" y="0"/>
              <a:chExt cx="166754" cy="142158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Box 81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2" name="Group 82"/>
            <p:cNvGrpSpPr/>
            <p:nvPr/>
          </p:nvGrpSpPr>
          <p:grpSpPr>
            <a:xfrm>
              <a:off x="2574421" y="584625"/>
              <a:ext cx="488395" cy="416356"/>
              <a:chOff x="0" y="0"/>
              <a:chExt cx="166754" cy="142158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84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272124" y="1074455"/>
              <a:ext cx="4786104" cy="1047611"/>
              <a:chOff x="0" y="0"/>
              <a:chExt cx="802326" cy="175618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802326" cy="175618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175618">
                    <a:moveTo>
                      <a:pt x="87809" y="0"/>
                    </a:moveTo>
                    <a:lnTo>
                      <a:pt x="714517" y="0"/>
                    </a:lnTo>
                    <a:cubicBezTo>
                      <a:pt x="737805" y="0"/>
                      <a:pt x="760140" y="9251"/>
                      <a:pt x="776607" y="25719"/>
                    </a:cubicBezTo>
                    <a:cubicBezTo>
                      <a:pt x="793075" y="42186"/>
                      <a:pt x="802326" y="64521"/>
                      <a:pt x="802326" y="87809"/>
                    </a:cubicBezTo>
                    <a:lnTo>
                      <a:pt x="802326" y="87809"/>
                    </a:lnTo>
                    <a:cubicBezTo>
                      <a:pt x="802326" y="111097"/>
                      <a:pt x="793075" y="133432"/>
                      <a:pt x="776607" y="149899"/>
                    </a:cubicBezTo>
                    <a:cubicBezTo>
                      <a:pt x="760140" y="166367"/>
                      <a:pt x="737805" y="175618"/>
                      <a:pt x="714517" y="175618"/>
                    </a:cubicBezTo>
                    <a:lnTo>
                      <a:pt x="87809" y="175618"/>
                    </a:lnTo>
                    <a:cubicBezTo>
                      <a:pt x="64521" y="175618"/>
                      <a:pt x="42186" y="166367"/>
                      <a:pt x="25719" y="149899"/>
                    </a:cubicBezTo>
                    <a:cubicBezTo>
                      <a:pt x="9251" y="133432"/>
                      <a:pt x="0" y="111097"/>
                      <a:pt x="0" y="87809"/>
                    </a:cubicBezTo>
                    <a:lnTo>
                      <a:pt x="0" y="87809"/>
                    </a:lnTo>
                    <a:cubicBezTo>
                      <a:pt x="0" y="64521"/>
                      <a:pt x="9251" y="42186"/>
                      <a:pt x="25719" y="25719"/>
                    </a:cubicBezTo>
                    <a:cubicBezTo>
                      <a:pt x="42186" y="9251"/>
                      <a:pt x="64521" y="0"/>
                      <a:pt x="878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Box 87"/>
              <p:cNvSpPr txBox="1"/>
              <p:nvPr/>
            </p:nvSpPr>
            <p:spPr>
              <a:xfrm>
                <a:off x="0" y="-38100"/>
                <a:ext cx="802326" cy="2137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8" name="Freeform 88"/>
            <p:cNvSpPr/>
            <p:nvPr/>
          </p:nvSpPr>
          <p:spPr>
            <a:xfrm>
              <a:off x="613682" y="1315987"/>
              <a:ext cx="563898" cy="563898"/>
            </a:xfrm>
            <a:custGeom>
              <a:avLst/>
              <a:gdLst/>
              <a:ahLst/>
              <a:cxnLst/>
              <a:rect l="l" t="t" r="r" b="b"/>
              <a:pathLst>
                <a:path w="563898" h="563898">
                  <a:moveTo>
                    <a:pt x="0" y="0"/>
                  </a:moveTo>
                  <a:lnTo>
                    <a:pt x="563898" y="0"/>
                  </a:lnTo>
                  <a:lnTo>
                    <a:pt x="563898" y="563898"/>
                  </a:lnTo>
                  <a:lnTo>
                    <a:pt x="0" y="563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Box 89"/>
            <p:cNvSpPr txBox="1"/>
            <p:nvPr/>
          </p:nvSpPr>
          <p:spPr>
            <a:xfrm>
              <a:off x="507677" y="579786"/>
              <a:ext cx="283890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90" name="TextBox 90"/>
            <p:cNvSpPr txBox="1"/>
            <p:nvPr/>
          </p:nvSpPr>
          <p:spPr>
            <a:xfrm>
              <a:off x="974225" y="579786"/>
              <a:ext cx="292183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91" name="TextBox 91"/>
            <p:cNvSpPr txBox="1"/>
            <p:nvPr/>
          </p:nvSpPr>
          <p:spPr>
            <a:xfrm>
              <a:off x="1524134" y="579786"/>
              <a:ext cx="298749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92" name="TextBox 92"/>
            <p:cNvSpPr txBox="1"/>
            <p:nvPr/>
          </p:nvSpPr>
          <p:spPr>
            <a:xfrm>
              <a:off x="2095788" y="579786"/>
              <a:ext cx="294948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93" name="TextBox 93"/>
            <p:cNvSpPr txBox="1"/>
            <p:nvPr/>
          </p:nvSpPr>
          <p:spPr>
            <a:xfrm>
              <a:off x="2684632" y="579786"/>
              <a:ext cx="283890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94" name="TextBox 94"/>
            <p:cNvSpPr txBox="1"/>
            <p:nvPr/>
          </p:nvSpPr>
          <p:spPr>
            <a:xfrm>
              <a:off x="3268542" y="579786"/>
              <a:ext cx="292183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95" name="TextBox 95"/>
            <p:cNvSpPr txBox="1"/>
            <p:nvPr/>
          </p:nvSpPr>
          <p:spPr>
            <a:xfrm>
              <a:off x="3896532" y="609065"/>
              <a:ext cx="298749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FFFFFF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96" name="TextBox 96"/>
            <p:cNvSpPr txBox="1"/>
            <p:nvPr/>
          </p:nvSpPr>
          <p:spPr>
            <a:xfrm>
              <a:off x="4452333" y="579786"/>
              <a:ext cx="294948" cy="338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1"/>
                </a:lnSpc>
                <a:spcBef>
                  <a:spcPct val="0"/>
                </a:spcBef>
              </a:pPr>
              <a:r>
                <a:rPr lang="en-US" sz="1551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97" name="TextBox 97"/>
            <p:cNvSpPr txBox="1"/>
            <p:nvPr/>
          </p:nvSpPr>
          <p:spPr>
            <a:xfrm>
              <a:off x="482285" y="369378"/>
              <a:ext cx="33467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98" name="TextBox 98"/>
            <p:cNvSpPr txBox="1"/>
            <p:nvPr/>
          </p:nvSpPr>
          <p:spPr>
            <a:xfrm>
              <a:off x="967904" y="369378"/>
              <a:ext cx="349369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99" name="TextBox 99"/>
            <p:cNvSpPr txBox="1"/>
            <p:nvPr/>
          </p:nvSpPr>
          <p:spPr>
            <a:xfrm>
              <a:off x="1524134" y="369378"/>
              <a:ext cx="324877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Mie</a:t>
              </a:r>
            </a:p>
          </p:txBody>
        </p:sp>
        <p:sp>
          <p:nvSpPr>
            <p:cNvPr id="100" name="TextBox 100"/>
            <p:cNvSpPr txBox="1"/>
            <p:nvPr/>
          </p:nvSpPr>
          <p:spPr>
            <a:xfrm>
              <a:off x="2115576" y="369378"/>
              <a:ext cx="267812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Joi</a:t>
              </a:r>
            </a:p>
          </p:txBody>
        </p:sp>
        <p:sp>
          <p:nvSpPr>
            <p:cNvPr id="101" name="TextBox 101"/>
            <p:cNvSpPr txBox="1"/>
            <p:nvPr/>
          </p:nvSpPr>
          <p:spPr>
            <a:xfrm>
              <a:off x="2684632" y="369378"/>
              <a:ext cx="289365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Vin</a:t>
              </a:r>
            </a:p>
          </p:txBody>
        </p:sp>
        <p:sp>
          <p:nvSpPr>
            <p:cNvPr id="102" name="TextBox 102"/>
            <p:cNvSpPr txBox="1"/>
            <p:nvPr/>
          </p:nvSpPr>
          <p:spPr>
            <a:xfrm>
              <a:off x="3200637" y="369378"/>
              <a:ext cx="388432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Sam</a:t>
              </a:r>
            </a:p>
          </p:txBody>
        </p:sp>
        <p:sp>
          <p:nvSpPr>
            <p:cNvPr id="103" name="TextBox 103"/>
            <p:cNvSpPr txBox="1"/>
            <p:nvPr/>
          </p:nvSpPr>
          <p:spPr>
            <a:xfrm>
              <a:off x="3815711" y="369378"/>
              <a:ext cx="42590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Dum</a:t>
              </a:r>
            </a:p>
          </p:txBody>
        </p:sp>
        <p:sp>
          <p:nvSpPr>
            <p:cNvPr id="104" name="TextBox 104"/>
            <p:cNvSpPr txBox="1"/>
            <p:nvPr/>
          </p:nvSpPr>
          <p:spPr>
            <a:xfrm>
              <a:off x="4421013" y="369378"/>
              <a:ext cx="334674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105" name="TextBox 105"/>
            <p:cNvSpPr txBox="1"/>
            <p:nvPr/>
          </p:nvSpPr>
          <p:spPr>
            <a:xfrm>
              <a:off x="596442" y="2616987"/>
              <a:ext cx="808213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Catering </a:t>
              </a:r>
            </a:p>
          </p:txBody>
        </p:sp>
        <p:sp>
          <p:nvSpPr>
            <p:cNvPr id="106" name="TextBox 106"/>
            <p:cNvSpPr txBox="1"/>
            <p:nvPr/>
          </p:nvSpPr>
          <p:spPr>
            <a:xfrm>
              <a:off x="683317" y="4859419"/>
              <a:ext cx="835888" cy="23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Activities</a:t>
              </a:r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272124" y="6500766"/>
              <a:ext cx="4786104" cy="1349606"/>
              <a:chOff x="0" y="0"/>
              <a:chExt cx="802326" cy="226243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802326" cy="226243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226243">
                    <a:moveTo>
                      <a:pt x="113122" y="0"/>
                    </a:moveTo>
                    <a:lnTo>
                      <a:pt x="689204" y="0"/>
                    </a:lnTo>
                    <a:cubicBezTo>
                      <a:pt x="719206" y="0"/>
                      <a:pt x="747979" y="11918"/>
                      <a:pt x="769193" y="33133"/>
                    </a:cubicBezTo>
                    <a:cubicBezTo>
                      <a:pt x="790408" y="54347"/>
                      <a:pt x="802326" y="83120"/>
                      <a:pt x="802326" y="113122"/>
                    </a:cubicBezTo>
                    <a:lnTo>
                      <a:pt x="802326" y="113122"/>
                    </a:lnTo>
                    <a:cubicBezTo>
                      <a:pt x="802326" y="143123"/>
                      <a:pt x="790408" y="171896"/>
                      <a:pt x="769193" y="193111"/>
                    </a:cubicBezTo>
                    <a:cubicBezTo>
                      <a:pt x="747979" y="214325"/>
                      <a:pt x="719206" y="226243"/>
                      <a:pt x="689204" y="226243"/>
                    </a:cubicBezTo>
                    <a:lnTo>
                      <a:pt x="113122" y="226243"/>
                    </a:lnTo>
                    <a:cubicBezTo>
                      <a:pt x="83120" y="226243"/>
                      <a:pt x="54347" y="214325"/>
                      <a:pt x="33133" y="193111"/>
                    </a:cubicBezTo>
                    <a:cubicBezTo>
                      <a:pt x="11918" y="171896"/>
                      <a:pt x="0" y="143123"/>
                      <a:pt x="0" y="113122"/>
                    </a:cubicBezTo>
                    <a:lnTo>
                      <a:pt x="0" y="113122"/>
                    </a:lnTo>
                    <a:cubicBezTo>
                      <a:pt x="0" y="83120"/>
                      <a:pt x="11918" y="54347"/>
                      <a:pt x="33133" y="33133"/>
                    </a:cubicBezTo>
                    <a:cubicBezTo>
                      <a:pt x="54347" y="11918"/>
                      <a:pt x="83120" y="0"/>
                      <a:pt x="11312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Box 109"/>
              <p:cNvSpPr txBox="1"/>
              <p:nvPr/>
            </p:nvSpPr>
            <p:spPr>
              <a:xfrm>
                <a:off x="0" y="-38100"/>
                <a:ext cx="802326" cy="2643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0" name="Freeform 110"/>
            <p:cNvSpPr/>
            <p:nvPr/>
          </p:nvSpPr>
          <p:spPr>
            <a:xfrm>
              <a:off x="3966524" y="6629578"/>
              <a:ext cx="346530" cy="289753"/>
            </a:xfrm>
            <a:custGeom>
              <a:avLst/>
              <a:gdLst/>
              <a:ahLst/>
              <a:cxnLst/>
              <a:rect l="l" t="t" r="r" b="b"/>
              <a:pathLst>
                <a:path w="346530" h="289753">
                  <a:moveTo>
                    <a:pt x="0" y="0"/>
                  </a:moveTo>
                  <a:lnTo>
                    <a:pt x="346531" y="0"/>
                  </a:lnTo>
                  <a:lnTo>
                    <a:pt x="346531" y="289754"/>
                  </a:lnTo>
                  <a:lnTo>
                    <a:pt x="0" y="2897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11"/>
            <p:cNvSpPr/>
            <p:nvPr/>
          </p:nvSpPr>
          <p:spPr>
            <a:xfrm>
              <a:off x="2492496" y="6578147"/>
              <a:ext cx="306451" cy="360145"/>
            </a:xfrm>
            <a:custGeom>
              <a:avLst/>
              <a:gdLst/>
              <a:ahLst/>
              <a:cxnLst/>
              <a:rect l="l" t="t" r="r" b="b"/>
              <a:pathLst>
                <a:path w="306451" h="360145">
                  <a:moveTo>
                    <a:pt x="0" y="0"/>
                  </a:moveTo>
                  <a:lnTo>
                    <a:pt x="306451" y="0"/>
                  </a:lnTo>
                  <a:lnTo>
                    <a:pt x="306451" y="360145"/>
                  </a:lnTo>
                  <a:lnTo>
                    <a:pt x="0" y="360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2"/>
            <p:cNvSpPr/>
            <p:nvPr/>
          </p:nvSpPr>
          <p:spPr>
            <a:xfrm>
              <a:off x="546676" y="6844368"/>
              <a:ext cx="501654" cy="200440"/>
            </a:xfrm>
            <a:custGeom>
              <a:avLst/>
              <a:gdLst/>
              <a:ahLst/>
              <a:cxnLst/>
              <a:rect l="l" t="t" r="r" b="b"/>
              <a:pathLst>
                <a:path w="501654" h="200440">
                  <a:moveTo>
                    <a:pt x="0" y="0"/>
                  </a:moveTo>
                  <a:lnTo>
                    <a:pt x="501655" y="0"/>
                  </a:lnTo>
                  <a:lnTo>
                    <a:pt x="501655" y="200440"/>
                  </a:lnTo>
                  <a:lnTo>
                    <a:pt x="0" y="200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TextBox 113"/>
            <p:cNvSpPr txBox="1"/>
            <p:nvPr/>
          </p:nvSpPr>
          <p:spPr>
            <a:xfrm>
              <a:off x="385369" y="7160995"/>
              <a:ext cx="773485" cy="187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8"/>
                </a:lnSpc>
                <a:spcBef>
                  <a:spcPct val="0"/>
                </a:spcBef>
              </a:pPr>
              <a:r>
                <a:rPr lang="en-US" sz="842">
                  <a:solidFill>
                    <a:srgbClr val="000000"/>
                  </a:solidFill>
                  <a:latin typeface="Canva Sans"/>
                </a:rPr>
                <a:t>Centotrans</a:t>
              </a:r>
            </a:p>
          </p:txBody>
        </p:sp>
        <p:sp>
          <p:nvSpPr>
            <p:cNvPr id="114" name="TextBox 114"/>
            <p:cNvSpPr txBox="1"/>
            <p:nvPr/>
          </p:nvSpPr>
          <p:spPr>
            <a:xfrm>
              <a:off x="3425419" y="7133379"/>
              <a:ext cx="1546643" cy="1959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37"/>
                </a:lnSpc>
                <a:spcBef>
                  <a:spcPct val="0"/>
                </a:spcBef>
              </a:pPr>
              <a:r>
                <a:rPr lang="en-US" sz="883">
                  <a:solidFill>
                    <a:srgbClr val="000000"/>
                  </a:solidFill>
                  <a:latin typeface="Canva Sans"/>
                </a:rPr>
                <a:t>Cabana brazilor</a:t>
              </a:r>
            </a:p>
          </p:txBody>
        </p:sp>
        <p:sp>
          <p:nvSpPr>
            <p:cNvPr id="115" name="TextBox 115"/>
            <p:cNvSpPr txBox="1"/>
            <p:nvPr/>
          </p:nvSpPr>
          <p:spPr>
            <a:xfrm>
              <a:off x="2305601" y="7134494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1402441" y="7146331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Plecare</a:t>
              </a:r>
            </a:p>
          </p:txBody>
        </p:sp>
        <p:sp>
          <p:nvSpPr>
            <p:cNvPr id="117" name="TextBox 117"/>
            <p:cNvSpPr txBox="1"/>
            <p:nvPr/>
          </p:nvSpPr>
          <p:spPr>
            <a:xfrm>
              <a:off x="1413188" y="7339008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oprire 1</a:t>
              </a:r>
            </a:p>
          </p:txBody>
        </p:sp>
        <p:sp>
          <p:nvSpPr>
            <p:cNvPr id="118" name="TextBox 118"/>
            <p:cNvSpPr txBox="1"/>
            <p:nvPr/>
          </p:nvSpPr>
          <p:spPr>
            <a:xfrm>
              <a:off x="1413404" y="7510201"/>
              <a:ext cx="780481" cy="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oprire 2</a:t>
              </a:r>
            </a:p>
          </p:txBody>
        </p:sp>
        <p:sp>
          <p:nvSpPr>
            <p:cNvPr id="119" name="TextBox 119"/>
            <p:cNvSpPr txBox="1"/>
            <p:nvPr/>
          </p:nvSpPr>
          <p:spPr>
            <a:xfrm>
              <a:off x="2285625" y="7347433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120" name="TextBox 120"/>
            <p:cNvSpPr txBox="1"/>
            <p:nvPr/>
          </p:nvSpPr>
          <p:spPr>
            <a:xfrm>
              <a:off x="2305601" y="7539701"/>
              <a:ext cx="769762" cy="150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4835613" y="168091"/>
            <a:ext cx="4019765" cy="6050739"/>
            <a:chOff x="0" y="0"/>
            <a:chExt cx="893562" cy="1345031"/>
          </a:xfrm>
        </p:grpSpPr>
        <p:sp>
          <p:nvSpPr>
            <p:cNvPr id="122" name="Freeform 122"/>
            <p:cNvSpPr/>
            <p:nvPr/>
          </p:nvSpPr>
          <p:spPr>
            <a:xfrm>
              <a:off x="0" y="0"/>
              <a:ext cx="893562" cy="1345031"/>
            </a:xfrm>
            <a:custGeom>
              <a:avLst/>
              <a:gdLst/>
              <a:ahLst/>
              <a:cxnLst/>
              <a:rect l="l" t="t" r="r" b="b"/>
              <a:pathLst>
                <a:path w="893562" h="1345031">
                  <a:moveTo>
                    <a:pt x="198374" y="0"/>
                  </a:moveTo>
                  <a:lnTo>
                    <a:pt x="695188" y="0"/>
                  </a:lnTo>
                  <a:cubicBezTo>
                    <a:pt x="804747" y="0"/>
                    <a:pt x="893562" y="88815"/>
                    <a:pt x="893562" y="198374"/>
                  </a:cubicBezTo>
                  <a:lnTo>
                    <a:pt x="893562" y="1146657"/>
                  </a:lnTo>
                  <a:cubicBezTo>
                    <a:pt x="893562" y="1256216"/>
                    <a:pt x="804747" y="1345031"/>
                    <a:pt x="695188" y="1345031"/>
                  </a:cubicBezTo>
                  <a:lnTo>
                    <a:pt x="198374" y="1345031"/>
                  </a:lnTo>
                  <a:cubicBezTo>
                    <a:pt x="88815" y="1345031"/>
                    <a:pt x="0" y="1256216"/>
                    <a:pt x="0" y="1146657"/>
                  </a:cubicBezTo>
                  <a:lnTo>
                    <a:pt x="0" y="198374"/>
                  </a:lnTo>
                  <a:cubicBezTo>
                    <a:pt x="0" y="88815"/>
                    <a:pt x="88815" y="0"/>
                    <a:pt x="19837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Box 123"/>
            <p:cNvSpPr txBox="1"/>
            <p:nvPr/>
          </p:nvSpPr>
          <p:spPr>
            <a:xfrm>
              <a:off x="0" y="-38100"/>
              <a:ext cx="893562" cy="1383131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5023369" y="1653802"/>
            <a:ext cx="3609332" cy="3224525"/>
            <a:chOff x="0" y="0"/>
            <a:chExt cx="802326" cy="716786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802326" cy="716786"/>
            </a:xfrm>
            <a:custGeom>
              <a:avLst/>
              <a:gdLst/>
              <a:ahLst/>
              <a:cxnLst/>
              <a:rect l="l" t="t" r="r" b="b"/>
              <a:pathLst>
                <a:path w="802326" h="716786">
                  <a:moveTo>
                    <a:pt x="220932" y="0"/>
                  </a:moveTo>
                  <a:lnTo>
                    <a:pt x="581394" y="0"/>
                  </a:lnTo>
                  <a:cubicBezTo>
                    <a:pt x="639988" y="0"/>
                    <a:pt x="696183" y="23277"/>
                    <a:pt x="737616" y="64710"/>
                  </a:cubicBezTo>
                  <a:cubicBezTo>
                    <a:pt x="779049" y="106142"/>
                    <a:pt x="802326" y="162337"/>
                    <a:pt x="802326" y="220932"/>
                  </a:cubicBezTo>
                  <a:lnTo>
                    <a:pt x="802326" y="495854"/>
                  </a:lnTo>
                  <a:cubicBezTo>
                    <a:pt x="802326" y="554449"/>
                    <a:pt x="779049" y="610644"/>
                    <a:pt x="737616" y="652077"/>
                  </a:cubicBezTo>
                  <a:cubicBezTo>
                    <a:pt x="696183" y="693510"/>
                    <a:pt x="639988" y="716786"/>
                    <a:pt x="581394" y="716786"/>
                  </a:cubicBezTo>
                  <a:lnTo>
                    <a:pt x="220932" y="716786"/>
                  </a:lnTo>
                  <a:cubicBezTo>
                    <a:pt x="162337" y="716786"/>
                    <a:pt x="106142" y="693510"/>
                    <a:pt x="64710" y="652077"/>
                  </a:cubicBezTo>
                  <a:cubicBezTo>
                    <a:pt x="23277" y="610644"/>
                    <a:pt x="0" y="554449"/>
                    <a:pt x="0" y="495854"/>
                  </a:cubicBezTo>
                  <a:lnTo>
                    <a:pt x="0" y="220932"/>
                  </a:lnTo>
                  <a:cubicBezTo>
                    <a:pt x="0" y="162337"/>
                    <a:pt x="23277" y="106142"/>
                    <a:pt x="64710" y="64710"/>
                  </a:cubicBezTo>
                  <a:cubicBezTo>
                    <a:pt x="106142" y="23277"/>
                    <a:pt x="162337" y="0"/>
                    <a:pt x="22093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TextBox 126"/>
            <p:cNvSpPr txBox="1"/>
            <p:nvPr/>
          </p:nvSpPr>
          <p:spPr>
            <a:xfrm>
              <a:off x="0" y="-38100"/>
              <a:ext cx="802326" cy="754886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5023369" y="189843"/>
            <a:ext cx="3609332" cy="523023"/>
            <a:chOff x="0" y="0"/>
            <a:chExt cx="710736" cy="102992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710736" cy="102992"/>
            </a:xfrm>
            <a:custGeom>
              <a:avLst/>
              <a:gdLst/>
              <a:ahLst/>
              <a:cxnLst/>
              <a:rect l="l" t="t" r="r" b="b"/>
              <a:pathLst>
                <a:path w="710736" h="102992">
                  <a:moveTo>
                    <a:pt x="51496" y="0"/>
                  </a:moveTo>
                  <a:lnTo>
                    <a:pt x="659240" y="0"/>
                  </a:lnTo>
                  <a:cubicBezTo>
                    <a:pt x="672898" y="0"/>
                    <a:pt x="685996" y="5425"/>
                    <a:pt x="695653" y="15083"/>
                  </a:cubicBezTo>
                  <a:cubicBezTo>
                    <a:pt x="705311" y="24740"/>
                    <a:pt x="710736" y="37838"/>
                    <a:pt x="710736" y="51496"/>
                  </a:cubicBezTo>
                  <a:lnTo>
                    <a:pt x="710736" y="51496"/>
                  </a:lnTo>
                  <a:cubicBezTo>
                    <a:pt x="710736" y="79936"/>
                    <a:pt x="687681" y="102992"/>
                    <a:pt x="659240" y="102992"/>
                  </a:cubicBezTo>
                  <a:lnTo>
                    <a:pt x="51496" y="102992"/>
                  </a:lnTo>
                  <a:cubicBezTo>
                    <a:pt x="37838" y="102992"/>
                    <a:pt x="24740" y="97566"/>
                    <a:pt x="15083" y="87909"/>
                  </a:cubicBezTo>
                  <a:cubicBezTo>
                    <a:pt x="5425" y="78252"/>
                    <a:pt x="0" y="65153"/>
                    <a:pt x="0" y="51496"/>
                  </a:cubicBezTo>
                  <a:lnTo>
                    <a:pt x="0" y="51496"/>
                  </a:lnTo>
                  <a:cubicBezTo>
                    <a:pt x="0" y="37838"/>
                    <a:pt x="5425" y="24740"/>
                    <a:pt x="15083" y="15083"/>
                  </a:cubicBezTo>
                  <a:cubicBezTo>
                    <a:pt x="24740" y="5425"/>
                    <a:pt x="37838" y="0"/>
                    <a:pt x="51496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TextBox 129"/>
            <p:cNvSpPr txBox="1"/>
            <p:nvPr/>
          </p:nvSpPr>
          <p:spPr>
            <a:xfrm>
              <a:off x="0" y="-38100"/>
              <a:ext cx="710736" cy="141092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7194393" y="399126"/>
            <a:ext cx="368312" cy="313985"/>
            <a:chOff x="0" y="0"/>
            <a:chExt cx="166754" cy="142158"/>
          </a:xfrm>
        </p:grpSpPr>
        <p:sp>
          <p:nvSpPr>
            <p:cNvPr id="131" name="Freeform 131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TextBox 132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7672122" y="377290"/>
            <a:ext cx="368312" cy="313985"/>
            <a:chOff x="0" y="0"/>
            <a:chExt cx="166754" cy="142158"/>
          </a:xfrm>
        </p:grpSpPr>
        <p:sp>
          <p:nvSpPr>
            <p:cNvPr id="134" name="Freeform 134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Box 135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6759590" y="377290"/>
            <a:ext cx="368312" cy="313985"/>
            <a:chOff x="0" y="0"/>
            <a:chExt cx="166754" cy="142158"/>
          </a:xfrm>
        </p:grpSpPr>
        <p:sp>
          <p:nvSpPr>
            <p:cNvPr id="137" name="Freeform 137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Box 138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5040830" y="768520"/>
            <a:ext cx="3609332" cy="790032"/>
            <a:chOff x="0" y="0"/>
            <a:chExt cx="802326" cy="175618"/>
          </a:xfrm>
        </p:grpSpPr>
        <p:sp>
          <p:nvSpPr>
            <p:cNvPr id="140" name="Freeform 140"/>
            <p:cNvSpPr/>
            <p:nvPr/>
          </p:nvSpPr>
          <p:spPr>
            <a:xfrm>
              <a:off x="0" y="0"/>
              <a:ext cx="802326" cy="175618"/>
            </a:xfrm>
            <a:custGeom>
              <a:avLst/>
              <a:gdLst/>
              <a:ahLst/>
              <a:cxnLst/>
              <a:rect l="l" t="t" r="r" b="b"/>
              <a:pathLst>
                <a:path w="802326" h="175618">
                  <a:moveTo>
                    <a:pt x="87809" y="0"/>
                  </a:moveTo>
                  <a:lnTo>
                    <a:pt x="714517" y="0"/>
                  </a:lnTo>
                  <a:cubicBezTo>
                    <a:pt x="737805" y="0"/>
                    <a:pt x="760140" y="9251"/>
                    <a:pt x="776607" y="25719"/>
                  </a:cubicBezTo>
                  <a:cubicBezTo>
                    <a:pt x="793075" y="42186"/>
                    <a:pt x="802326" y="64521"/>
                    <a:pt x="802326" y="87809"/>
                  </a:cubicBezTo>
                  <a:lnTo>
                    <a:pt x="802326" y="87809"/>
                  </a:lnTo>
                  <a:cubicBezTo>
                    <a:pt x="802326" y="111097"/>
                    <a:pt x="793075" y="133432"/>
                    <a:pt x="776607" y="149899"/>
                  </a:cubicBezTo>
                  <a:cubicBezTo>
                    <a:pt x="760140" y="166367"/>
                    <a:pt x="737805" y="175618"/>
                    <a:pt x="714517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TextBox 141"/>
            <p:cNvSpPr txBox="1"/>
            <p:nvPr/>
          </p:nvSpPr>
          <p:spPr>
            <a:xfrm>
              <a:off x="0" y="-38100"/>
              <a:ext cx="802326" cy="21371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42" name="Freeform 142"/>
          <p:cNvSpPr/>
          <p:nvPr/>
        </p:nvSpPr>
        <p:spPr>
          <a:xfrm>
            <a:off x="5280948" y="950911"/>
            <a:ext cx="425251" cy="425251"/>
          </a:xfrm>
          <a:custGeom>
            <a:avLst/>
            <a:gdLst/>
            <a:ahLst/>
            <a:cxnLst/>
            <a:rect l="l" t="t" r="r" b="b"/>
            <a:pathLst>
              <a:path w="425251" h="425251">
                <a:moveTo>
                  <a:pt x="0" y="0"/>
                </a:moveTo>
                <a:lnTo>
                  <a:pt x="425251" y="0"/>
                </a:lnTo>
                <a:lnTo>
                  <a:pt x="425251" y="425251"/>
                </a:lnTo>
                <a:lnTo>
                  <a:pt x="0" y="425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5884610" y="1197654"/>
            <a:ext cx="221603" cy="185295"/>
          </a:xfrm>
          <a:custGeom>
            <a:avLst/>
            <a:gdLst/>
            <a:ahLst/>
            <a:cxnLst/>
            <a:rect l="l" t="t" r="r" b="b"/>
            <a:pathLst>
              <a:path w="221603" h="185295">
                <a:moveTo>
                  <a:pt x="0" y="0"/>
                </a:moveTo>
                <a:lnTo>
                  <a:pt x="221603" y="0"/>
                </a:lnTo>
                <a:lnTo>
                  <a:pt x="221603" y="185295"/>
                </a:lnTo>
                <a:lnTo>
                  <a:pt x="0" y="185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7128815" y="1158667"/>
            <a:ext cx="249733" cy="217495"/>
          </a:xfrm>
          <a:custGeom>
            <a:avLst/>
            <a:gdLst/>
            <a:ahLst/>
            <a:cxnLst/>
            <a:rect l="l" t="t" r="r" b="b"/>
            <a:pathLst>
              <a:path w="249733" h="217495">
                <a:moveTo>
                  <a:pt x="0" y="0"/>
                </a:moveTo>
                <a:lnTo>
                  <a:pt x="249733" y="0"/>
                </a:lnTo>
                <a:lnTo>
                  <a:pt x="249733" y="217495"/>
                </a:lnTo>
                <a:lnTo>
                  <a:pt x="0" y="2174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5" name="AutoShape 145"/>
          <p:cNvSpPr/>
          <p:nvPr/>
        </p:nvSpPr>
        <p:spPr>
          <a:xfrm>
            <a:off x="5023369" y="3266065"/>
            <a:ext cx="360933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0" name="TextBox 150"/>
          <p:cNvSpPr txBox="1"/>
          <p:nvPr/>
        </p:nvSpPr>
        <p:spPr>
          <a:xfrm>
            <a:off x="6146552" y="1178849"/>
            <a:ext cx="68148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5201006" y="388695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5552843" y="388695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5967544" y="388695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6398644" y="388695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6842707" y="388695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7249315" y="388695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7740151" y="388695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8175779" y="388695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5181857" y="232364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5548076" y="232364"/>
            <a:ext cx="26346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Mar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5967544" y="232364"/>
            <a:ext cx="244999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Mie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6413567" y="232364"/>
            <a:ext cx="201965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Joi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6842707" y="232364"/>
            <a:ext cx="21821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Vin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7231841" y="232364"/>
            <a:ext cx="29292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Sam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7695685" y="232364"/>
            <a:ext cx="32118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Dum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8152161" y="232364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6447300" y="1861929"/>
            <a:ext cx="60949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Catering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6430559" y="3382440"/>
            <a:ext cx="63036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Activities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5966225" y="876666"/>
            <a:ext cx="118050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7469658" y="1165436"/>
            <a:ext cx="708862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4945665" y="4915193"/>
            <a:ext cx="3589578" cy="1012205"/>
            <a:chOff x="0" y="0"/>
            <a:chExt cx="802326" cy="226243"/>
          </a:xfrm>
        </p:grpSpPr>
        <p:sp>
          <p:nvSpPr>
            <p:cNvPr id="194" name="Freeform 194"/>
            <p:cNvSpPr/>
            <p:nvPr/>
          </p:nvSpPr>
          <p:spPr>
            <a:xfrm>
              <a:off x="0" y="0"/>
              <a:ext cx="802326" cy="226243"/>
            </a:xfrm>
            <a:custGeom>
              <a:avLst/>
              <a:gdLst/>
              <a:ahLst/>
              <a:cxnLst/>
              <a:rect l="l" t="t" r="r" b="b"/>
              <a:pathLst>
                <a:path w="802326" h="226243">
                  <a:moveTo>
                    <a:pt x="113122" y="0"/>
                  </a:moveTo>
                  <a:lnTo>
                    <a:pt x="689204" y="0"/>
                  </a:lnTo>
                  <a:cubicBezTo>
                    <a:pt x="719206" y="0"/>
                    <a:pt x="747979" y="11918"/>
                    <a:pt x="769193" y="33133"/>
                  </a:cubicBezTo>
                  <a:cubicBezTo>
                    <a:pt x="790408" y="54347"/>
                    <a:pt x="802326" y="83120"/>
                    <a:pt x="802326" y="113122"/>
                  </a:cubicBezTo>
                  <a:lnTo>
                    <a:pt x="802326" y="113122"/>
                  </a:lnTo>
                  <a:cubicBezTo>
                    <a:pt x="802326" y="143123"/>
                    <a:pt x="790408" y="171896"/>
                    <a:pt x="769193" y="193111"/>
                  </a:cubicBezTo>
                  <a:cubicBezTo>
                    <a:pt x="747979" y="214325"/>
                    <a:pt x="719206" y="226243"/>
                    <a:pt x="689204" y="226243"/>
                  </a:cubicBezTo>
                  <a:lnTo>
                    <a:pt x="113122" y="226243"/>
                  </a:lnTo>
                  <a:cubicBezTo>
                    <a:pt x="83120" y="226243"/>
                    <a:pt x="54347" y="214325"/>
                    <a:pt x="33133" y="193111"/>
                  </a:cubicBezTo>
                  <a:cubicBezTo>
                    <a:pt x="11918" y="171896"/>
                    <a:pt x="0" y="143123"/>
                    <a:pt x="0" y="113122"/>
                  </a:cubicBezTo>
                  <a:lnTo>
                    <a:pt x="0" y="113122"/>
                  </a:lnTo>
                  <a:cubicBezTo>
                    <a:pt x="0" y="83120"/>
                    <a:pt x="11918" y="54347"/>
                    <a:pt x="33133" y="33133"/>
                  </a:cubicBezTo>
                  <a:cubicBezTo>
                    <a:pt x="54347" y="11918"/>
                    <a:pt x="83120" y="0"/>
                    <a:pt x="11312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Box 195"/>
            <p:cNvSpPr txBox="1"/>
            <p:nvPr/>
          </p:nvSpPr>
          <p:spPr>
            <a:xfrm>
              <a:off x="0" y="-38100"/>
              <a:ext cx="802326" cy="264343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6" name="TextBox 196"/>
          <p:cNvSpPr txBox="1"/>
          <p:nvPr/>
        </p:nvSpPr>
        <p:spPr>
          <a:xfrm>
            <a:off x="6324344" y="4968632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Cristi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6071859" y="5680567"/>
            <a:ext cx="1159982" cy="15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7"/>
              </a:lnSpc>
              <a:spcBef>
                <a:spcPct val="0"/>
              </a:spcBef>
            </a:pPr>
            <a:r>
              <a:rPr lang="en-US" sz="883">
                <a:solidFill>
                  <a:srgbClr val="000000"/>
                </a:solidFill>
                <a:latin typeface="Canva Sans"/>
              </a:rPr>
              <a:t>Piata Mihai Viteazul,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6366425" y="5498984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17:00 -17:30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6366455" y="5284261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NrLoc </a:t>
            </a:r>
          </a:p>
        </p:txBody>
      </p:sp>
      <p:sp>
        <p:nvSpPr>
          <p:cNvPr id="200" name="Freeform 200"/>
          <p:cNvSpPr/>
          <p:nvPr/>
        </p:nvSpPr>
        <p:spPr>
          <a:xfrm>
            <a:off x="5229381" y="5091029"/>
            <a:ext cx="440858" cy="203897"/>
          </a:xfrm>
          <a:custGeom>
            <a:avLst/>
            <a:gdLst/>
            <a:ahLst/>
            <a:cxnLst/>
            <a:rect l="l" t="t" r="r" b="b"/>
            <a:pathLst>
              <a:path w="440858" h="203897">
                <a:moveTo>
                  <a:pt x="0" y="0"/>
                </a:moveTo>
                <a:lnTo>
                  <a:pt x="440858" y="0"/>
                </a:lnTo>
                <a:lnTo>
                  <a:pt x="440858" y="203897"/>
                </a:lnTo>
                <a:lnTo>
                  <a:pt x="0" y="2038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1" name="TextBox 201"/>
          <p:cNvSpPr txBox="1"/>
          <p:nvPr/>
        </p:nvSpPr>
        <p:spPr>
          <a:xfrm>
            <a:off x="6358385" y="5125087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CJ40WTF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20F9657-1FB3-B70F-C076-A70D0A1FF065}"/>
              </a:ext>
            </a:extLst>
          </p:cNvPr>
          <p:cNvGrpSpPr/>
          <p:nvPr/>
        </p:nvGrpSpPr>
        <p:grpSpPr>
          <a:xfrm>
            <a:off x="558675" y="982806"/>
            <a:ext cx="3659331" cy="8118331"/>
            <a:chOff x="541879" y="262945"/>
            <a:chExt cx="3659331" cy="8118331"/>
          </a:xfrm>
        </p:grpSpPr>
        <p:grpSp>
          <p:nvGrpSpPr>
            <p:cNvPr id="5" name="Group 5"/>
            <p:cNvGrpSpPr/>
            <p:nvPr/>
          </p:nvGrpSpPr>
          <p:grpSpPr>
            <a:xfrm>
              <a:off x="594267" y="1039922"/>
              <a:ext cx="3606943" cy="785708"/>
              <a:chOff x="0" y="0"/>
              <a:chExt cx="806207" cy="17561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06207" cy="175618"/>
              </a:xfrm>
              <a:custGeom>
                <a:avLst/>
                <a:gdLst/>
                <a:ahLst/>
                <a:cxnLst/>
                <a:rect l="l" t="t" r="r" b="b"/>
                <a:pathLst>
                  <a:path w="806207" h="175618">
                    <a:moveTo>
                      <a:pt x="87809" y="0"/>
                    </a:moveTo>
                    <a:lnTo>
                      <a:pt x="718398" y="0"/>
                    </a:lnTo>
                    <a:cubicBezTo>
                      <a:pt x="766894" y="0"/>
                      <a:pt x="806207" y="39313"/>
                      <a:pt x="806207" y="87809"/>
                    </a:cubicBezTo>
                    <a:lnTo>
                      <a:pt x="806207" y="87809"/>
                    </a:lnTo>
                    <a:cubicBezTo>
                      <a:pt x="806207" y="111097"/>
                      <a:pt x="796956" y="133432"/>
                      <a:pt x="780488" y="149899"/>
                    </a:cubicBezTo>
                    <a:cubicBezTo>
                      <a:pt x="764021" y="166367"/>
                      <a:pt x="741686" y="175618"/>
                      <a:pt x="718398" y="175618"/>
                    </a:cubicBezTo>
                    <a:lnTo>
                      <a:pt x="87809" y="175618"/>
                    </a:lnTo>
                    <a:cubicBezTo>
                      <a:pt x="64521" y="175618"/>
                      <a:pt x="42186" y="166367"/>
                      <a:pt x="25719" y="149899"/>
                    </a:cubicBezTo>
                    <a:cubicBezTo>
                      <a:pt x="9251" y="133432"/>
                      <a:pt x="0" y="111097"/>
                      <a:pt x="0" y="87809"/>
                    </a:cubicBezTo>
                    <a:lnTo>
                      <a:pt x="0" y="87809"/>
                    </a:lnTo>
                    <a:cubicBezTo>
                      <a:pt x="0" y="64521"/>
                      <a:pt x="9251" y="42186"/>
                      <a:pt x="25719" y="25719"/>
                    </a:cubicBezTo>
                    <a:cubicBezTo>
                      <a:pt x="42186" y="9251"/>
                      <a:pt x="64521" y="0"/>
                      <a:pt x="878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806207" cy="213718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850435" y="1221314"/>
              <a:ext cx="422923" cy="422923"/>
            </a:xfrm>
            <a:custGeom>
              <a:avLst/>
              <a:gdLst/>
              <a:ahLst/>
              <a:cxnLst/>
              <a:rect l="l" t="t" r="r" b="b"/>
              <a:pathLst>
                <a:path w="422923" h="422923">
                  <a:moveTo>
                    <a:pt x="0" y="0"/>
                  </a:moveTo>
                  <a:lnTo>
                    <a:pt x="422924" y="0"/>
                  </a:lnTo>
                  <a:lnTo>
                    <a:pt x="422924" y="422924"/>
                  </a:lnTo>
                  <a:lnTo>
                    <a:pt x="0" y="422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450794" y="1466707"/>
              <a:ext cx="220390" cy="184280"/>
            </a:xfrm>
            <a:custGeom>
              <a:avLst/>
              <a:gdLst/>
              <a:ahLst/>
              <a:cxnLst/>
              <a:rect l="l" t="t" r="r" b="b"/>
              <a:pathLst>
                <a:path w="220390" h="184280">
                  <a:moveTo>
                    <a:pt x="0" y="0"/>
                  </a:moveTo>
                  <a:lnTo>
                    <a:pt x="220390" y="0"/>
                  </a:lnTo>
                  <a:lnTo>
                    <a:pt x="220390" y="184281"/>
                  </a:lnTo>
                  <a:lnTo>
                    <a:pt x="0" y="184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88189" y="1427933"/>
              <a:ext cx="248366" cy="216305"/>
            </a:xfrm>
            <a:custGeom>
              <a:avLst/>
              <a:gdLst/>
              <a:ahLst/>
              <a:cxnLst/>
              <a:rect l="l" t="t" r="r" b="b"/>
              <a:pathLst>
                <a:path w="248366" h="216305">
                  <a:moveTo>
                    <a:pt x="0" y="0"/>
                  </a:moveTo>
                  <a:lnTo>
                    <a:pt x="248367" y="0"/>
                  </a:lnTo>
                  <a:lnTo>
                    <a:pt x="248367" y="216305"/>
                  </a:lnTo>
                  <a:lnTo>
                    <a:pt x="0" y="216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594267" y="262945"/>
              <a:ext cx="3589578" cy="721628"/>
              <a:chOff x="0" y="67472"/>
              <a:chExt cx="4786104" cy="962170"/>
            </a:xfrm>
          </p:grpSpPr>
          <p:sp>
            <p:nvSpPr>
              <p:cNvPr id="12" name="TextBox 12"/>
              <p:cNvSpPr txBox="1"/>
              <p:nvPr/>
            </p:nvSpPr>
            <p:spPr>
              <a:xfrm>
                <a:off x="133157" y="67472"/>
                <a:ext cx="1227517" cy="24850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 dirty="0" err="1">
                    <a:solidFill>
                      <a:srgbClr val="000000"/>
                    </a:solidFill>
                    <a:latin typeface="League Spartan"/>
                  </a:rPr>
                  <a:t>Iunie</a:t>
                </a:r>
                <a:r>
                  <a:rPr lang="en-US" sz="1099" dirty="0">
                    <a:solidFill>
                      <a:srgbClr val="000000"/>
                    </a:solidFill>
                    <a:latin typeface="League Spartan"/>
                  </a:rPr>
                  <a:t> 2024</a:t>
                </a:r>
              </a:p>
            </p:txBody>
          </p:sp>
          <p:grpSp>
            <p:nvGrpSpPr>
              <p:cNvPr id="13" name="Group 13"/>
              <p:cNvGrpSpPr/>
              <p:nvPr/>
            </p:nvGrpSpPr>
            <p:grpSpPr>
              <a:xfrm>
                <a:off x="0" y="336094"/>
                <a:ext cx="4786104" cy="693548"/>
                <a:chOff x="0" y="0"/>
                <a:chExt cx="710736" cy="102992"/>
              </a:xfrm>
            </p:grpSpPr>
            <p:sp>
              <p:nvSpPr>
                <p:cNvPr id="14" name="Freeform 14"/>
                <p:cNvSpPr/>
                <p:nvPr/>
              </p:nvSpPr>
              <p:spPr>
                <a:xfrm>
                  <a:off x="0" y="0"/>
                  <a:ext cx="710736" cy="102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736" h="102992">
                      <a:moveTo>
                        <a:pt x="51496" y="0"/>
                      </a:moveTo>
                      <a:lnTo>
                        <a:pt x="659240" y="0"/>
                      </a:lnTo>
                      <a:cubicBezTo>
                        <a:pt x="672898" y="0"/>
                        <a:pt x="685996" y="5425"/>
                        <a:pt x="695653" y="15083"/>
                      </a:cubicBezTo>
                      <a:cubicBezTo>
                        <a:pt x="705311" y="24740"/>
                        <a:pt x="710736" y="37838"/>
                        <a:pt x="710736" y="51496"/>
                      </a:cubicBezTo>
                      <a:lnTo>
                        <a:pt x="710736" y="51496"/>
                      </a:lnTo>
                      <a:cubicBezTo>
                        <a:pt x="710736" y="79936"/>
                        <a:pt x="687681" y="102992"/>
                        <a:pt x="659240" y="102992"/>
                      </a:cubicBezTo>
                      <a:lnTo>
                        <a:pt x="51496" y="102992"/>
                      </a:lnTo>
                      <a:cubicBezTo>
                        <a:pt x="37838" y="102992"/>
                        <a:pt x="24740" y="97566"/>
                        <a:pt x="15083" y="87909"/>
                      </a:cubicBezTo>
                      <a:cubicBezTo>
                        <a:pt x="5425" y="78252"/>
                        <a:pt x="0" y="65153"/>
                        <a:pt x="0" y="51496"/>
                      </a:cubicBezTo>
                      <a:lnTo>
                        <a:pt x="0" y="51496"/>
                      </a:lnTo>
                      <a:cubicBezTo>
                        <a:pt x="0" y="37838"/>
                        <a:pt x="5425" y="24740"/>
                        <a:pt x="15083" y="15083"/>
                      </a:cubicBezTo>
                      <a:cubicBezTo>
                        <a:pt x="24740" y="5425"/>
                        <a:pt x="37838" y="0"/>
                        <a:pt x="51496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Box 15"/>
                <p:cNvSpPr txBox="1"/>
                <p:nvPr/>
              </p:nvSpPr>
              <p:spPr>
                <a:xfrm>
                  <a:off x="0" y="-38100"/>
                  <a:ext cx="710736" cy="141092"/>
                </a:xfrm>
                <a:prstGeom prst="rect">
                  <a:avLst/>
                </a:prstGeom>
              </p:spPr>
              <p:txBody>
                <a:bodyPr lIns="29390" tIns="29390" rIns="29390" bIns="2939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grpSp>
            <p:nvGrpSpPr>
              <p:cNvPr id="16" name="Group 16"/>
              <p:cNvGrpSpPr/>
              <p:nvPr/>
            </p:nvGrpSpPr>
            <p:grpSpPr>
              <a:xfrm>
                <a:off x="2312992" y="584656"/>
                <a:ext cx="488395" cy="416356"/>
                <a:chOff x="0" y="0"/>
                <a:chExt cx="166754" cy="142158"/>
              </a:xfrm>
            </p:grpSpPr>
            <p:sp>
              <p:nvSpPr>
                <p:cNvPr id="17" name="Freeform 17"/>
                <p:cNvSpPr/>
                <p:nvPr/>
              </p:nvSpPr>
              <p:spPr>
                <a:xfrm>
                  <a:off x="0" y="0"/>
                  <a:ext cx="166754" cy="14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54" h="142158">
                      <a:moveTo>
                        <a:pt x="71079" y="0"/>
                      </a:moveTo>
                      <a:lnTo>
                        <a:pt x="95675" y="0"/>
                      </a:lnTo>
                      <a:cubicBezTo>
                        <a:pt x="134931" y="0"/>
                        <a:pt x="166754" y="31823"/>
                        <a:pt x="166754" y="71079"/>
                      </a:cubicBezTo>
                      <a:lnTo>
                        <a:pt x="166754" y="71079"/>
                      </a:lnTo>
                      <a:cubicBezTo>
                        <a:pt x="166754" y="110335"/>
                        <a:pt x="134931" y="142158"/>
                        <a:pt x="95675" y="142158"/>
                      </a:cubicBezTo>
                      <a:lnTo>
                        <a:pt x="71079" y="142158"/>
                      </a:lnTo>
                      <a:cubicBezTo>
                        <a:pt x="31823" y="142158"/>
                        <a:pt x="0" y="110335"/>
                        <a:pt x="0" y="71079"/>
                      </a:cubicBezTo>
                      <a:lnTo>
                        <a:pt x="0" y="71079"/>
                      </a:lnTo>
                      <a:cubicBezTo>
                        <a:pt x="0" y="31823"/>
                        <a:pt x="31823" y="0"/>
                        <a:pt x="71079" y="0"/>
                      </a:cubicBezTo>
                      <a:close/>
                    </a:path>
                  </a:pathLst>
                </a:custGeom>
                <a:solidFill>
                  <a:srgbClr val="0CC0D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TextBox 18"/>
                <p:cNvSpPr txBox="1"/>
                <p:nvPr/>
              </p:nvSpPr>
              <p:spPr>
                <a:xfrm>
                  <a:off x="0" y="-38100"/>
                  <a:ext cx="166754" cy="180258"/>
                </a:xfrm>
                <a:prstGeom prst="rect">
                  <a:avLst/>
                </a:prstGeom>
              </p:spPr>
              <p:txBody>
                <a:bodyPr lIns="29390" tIns="29390" rIns="29390" bIns="2939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grpSp>
            <p:nvGrpSpPr>
              <p:cNvPr id="19" name="Group 19"/>
              <p:cNvGrpSpPr/>
              <p:nvPr/>
            </p:nvGrpSpPr>
            <p:grpSpPr>
              <a:xfrm>
                <a:off x="2878854" y="584656"/>
                <a:ext cx="488395" cy="416356"/>
                <a:chOff x="0" y="0"/>
                <a:chExt cx="166754" cy="142158"/>
              </a:xfrm>
            </p:grpSpPr>
            <p:sp>
              <p:nvSpPr>
                <p:cNvPr id="20" name="Freeform 20"/>
                <p:cNvSpPr/>
                <p:nvPr/>
              </p:nvSpPr>
              <p:spPr>
                <a:xfrm>
                  <a:off x="0" y="0"/>
                  <a:ext cx="166754" cy="14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54" h="142158">
                      <a:moveTo>
                        <a:pt x="71079" y="0"/>
                      </a:moveTo>
                      <a:lnTo>
                        <a:pt x="95675" y="0"/>
                      </a:lnTo>
                      <a:cubicBezTo>
                        <a:pt x="134931" y="0"/>
                        <a:pt x="166754" y="31823"/>
                        <a:pt x="166754" y="71079"/>
                      </a:cubicBezTo>
                      <a:lnTo>
                        <a:pt x="166754" y="71079"/>
                      </a:lnTo>
                      <a:cubicBezTo>
                        <a:pt x="166754" y="110335"/>
                        <a:pt x="134931" y="142158"/>
                        <a:pt x="95675" y="142158"/>
                      </a:cubicBezTo>
                      <a:lnTo>
                        <a:pt x="71079" y="142158"/>
                      </a:lnTo>
                      <a:cubicBezTo>
                        <a:pt x="31823" y="142158"/>
                        <a:pt x="0" y="110335"/>
                        <a:pt x="0" y="71079"/>
                      </a:cubicBezTo>
                      <a:lnTo>
                        <a:pt x="0" y="71079"/>
                      </a:lnTo>
                      <a:cubicBezTo>
                        <a:pt x="0" y="31823"/>
                        <a:pt x="31823" y="0"/>
                        <a:pt x="71079" y="0"/>
                      </a:cubicBezTo>
                      <a:close/>
                    </a:path>
                  </a:pathLst>
                </a:custGeom>
                <a:solidFill>
                  <a:srgbClr val="CDC9C6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0" y="-38100"/>
                  <a:ext cx="166754" cy="180258"/>
                </a:xfrm>
                <a:prstGeom prst="rect">
                  <a:avLst/>
                </a:prstGeom>
              </p:spPr>
              <p:txBody>
                <a:bodyPr lIns="29390" tIns="29390" rIns="29390" bIns="2939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3507727" y="584656"/>
                <a:ext cx="488395" cy="416356"/>
                <a:chOff x="0" y="0"/>
                <a:chExt cx="166754" cy="142158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0" y="0"/>
                  <a:ext cx="166754" cy="14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54" h="142158">
                      <a:moveTo>
                        <a:pt x="71079" y="0"/>
                      </a:moveTo>
                      <a:lnTo>
                        <a:pt x="95675" y="0"/>
                      </a:lnTo>
                      <a:cubicBezTo>
                        <a:pt x="134931" y="0"/>
                        <a:pt x="166754" y="31823"/>
                        <a:pt x="166754" y="71079"/>
                      </a:cubicBezTo>
                      <a:lnTo>
                        <a:pt x="166754" y="71079"/>
                      </a:lnTo>
                      <a:cubicBezTo>
                        <a:pt x="166754" y="110335"/>
                        <a:pt x="134931" y="142158"/>
                        <a:pt x="95675" y="142158"/>
                      </a:cubicBezTo>
                      <a:lnTo>
                        <a:pt x="71079" y="142158"/>
                      </a:lnTo>
                      <a:cubicBezTo>
                        <a:pt x="31823" y="142158"/>
                        <a:pt x="0" y="110335"/>
                        <a:pt x="0" y="71079"/>
                      </a:cubicBezTo>
                      <a:lnTo>
                        <a:pt x="0" y="71079"/>
                      </a:lnTo>
                      <a:cubicBezTo>
                        <a:pt x="0" y="31823"/>
                        <a:pt x="31823" y="0"/>
                        <a:pt x="71079" y="0"/>
                      </a:cubicBezTo>
                      <a:close/>
                    </a:path>
                  </a:pathLst>
                </a:custGeom>
                <a:solidFill>
                  <a:srgbClr val="CDC9C6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0" y="-38100"/>
                  <a:ext cx="166754" cy="180258"/>
                </a:xfrm>
                <a:prstGeom prst="rect">
                  <a:avLst/>
                </a:prstGeom>
              </p:spPr>
              <p:txBody>
                <a:bodyPr lIns="29390" tIns="29390" rIns="29390" bIns="2939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sp>
            <p:nvSpPr>
              <p:cNvPr id="25" name="TextBox 25"/>
              <p:cNvSpPr txBox="1"/>
              <p:nvPr/>
            </p:nvSpPr>
            <p:spPr>
              <a:xfrm>
                <a:off x="235552" y="609096"/>
                <a:ext cx="283890" cy="3389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171"/>
                  </a:lnSpc>
                  <a:spcBef>
                    <a:spcPct val="0"/>
                  </a:spcBef>
                </a:pPr>
                <a:r>
                  <a:rPr lang="en-US" sz="1551">
                    <a:solidFill>
                      <a:srgbClr val="000000"/>
                    </a:solidFill>
                    <a:latin typeface="Canva Sans"/>
                  </a:rPr>
                  <a:t>12</a:t>
                </a:r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02100" y="609096"/>
                <a:ext cx="292183" cy="3389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171"/>
                  </a:lnSpc>
                  <a:spcBef>
                    <a:spcPct val="0"/>
                  </a:spcBef>
                </a:pPr>
                <a:r>
                  <a:rPr lang="en-US" sz="1551">
                    <a:solidFill>
                      <a:srgbClr val="000000"/>
                    </a:solidFill>
                    <a:latin typeface="Canva Sans"/>
                  </a:rPr>
                  <a:t>13</a:t>
                </a:r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1252010" y="609096"/>
                <a:ext cx="298749" cy="3389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171"/>
                  </a:lnSpc>
                  <a:spcBef>
                    <a:spcPct val="0"/>
                  </a:spcBef>
                </a:pPr>
                <a:r>
                  <a:rPr lang="en-US" sz="1551">
                    <a:solidFill>
                      <a:srgbClr val="000000"/>
                    </a:solidFill>
                    <a:latin typeface="Canva Sans"/>
                  </a:rPr>
                  <a:t>14</a:t>
                </a:r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1823663" y="609096"/>
                <a:ext cx="294948" cy="3389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171"/>
                  </a:lnSpc>
                  <a:spcBef>
                    <a:spcPct val="0"/>
                  </a:spcBef>
                </a:pPr>
                <a:r>
                  <a:rPr lang="en-US" sz="1551">
                    <a:solidFill>
                      <a:srgbClr val="000000"/>
                    </a:solidFill>
                    <a:latin typeface="Canva Sans"/>
                  </a:rPr>
                  <a:t>15</a:t>
                </a:r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2412507" y="609096"/>
                <a:ext cx="283890" cy="3389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171"/>
                  </a:lnSpc>
                  <a:spcBef>
                    <a:spcPct val="0"/>
                  </a:spcBef>
                </a:pPr>
                <a:r>
                  <a:rPr lang="en-US" sz="1551">
                    <a:solidFill>
                      <a:srgbClr val="FFFFFF"/>
                    </a:solidFill>
                    <a:latin typeface="Canva Sans"/>
                  </a:rPr>
                  <a:t>12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2951683" y="609096"/>
                <a:ext cx="292183" cy="3389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171"/>
                  </a:lnSpc>
                  <a:spcBef>
                    <a:spcPct val="0"/>
                  </a:spcBef>
                </a:pPr>
                <a:r>
                  <a:rPr lang="en-US" sz="1551">
                    <a:solidFill>
                      <a:srgbClr val="FFFFFF"/>
                    </a:solidFill>
                    <a:latin typeface="Canva Sans"/>
                  </a:rPr>
                  <a:t>13</a:t>
                </a:r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3602550" y="609096"/>
                <a:ext cx="298749" cy="3389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171"/>
                  </a:lnSpc>
                  <a:spcBef>
                    <a:spcPct val="0"/>
                  </a:spcBef>
                </a:pPr>
                <a:r>
                  <a:rPr lang="en-US" sz="1551">
                    <a:solidFill>
                      <a:srgbClr val="FFFFFF"/>
                    </a:solidFill>
                    <a:latin typeface="Canva Sans"/>
                  </a:rPr>
                  <a:t>14</a:t>
                </a:r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4180208" y="609096"/>
                <a:ext cx="294948" cy="33890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171"/>
                  </a:lnSpc>
                  <a:spcBef>
                    <a:spcPct val="0"/>
                  </a:spcBef>
                </a:pPr>
                <a:r>
                  <a:rPr lang="en-US" sz="1551">
                    <a:solidFill>
                      <a:srgbClr val="000000"/>
                    </a:solidFill>
                    <a:latin typeface="Canva Sans"/>
                  </a:rPr>
                  <a:t>15</a:t>
                </a: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210160" y="398689"/>
                <a:ext cx="380629" cy="2389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 dirty="0">
                    <a:solidFill>
                      <a:srgbClr val="000000"/>
                    </a:solidFill>
                    <a:latin typeface="Canva Sans"/>
                  </a:rPr>
                  <a:t>Lun</a:t>
                </a:r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695779" y="398689"/>
                <a:ext cx="349369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Mar</a:t>
                </a: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1252010" y="398689"/>
                <a:ext cx="324877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Mie</a:t>
                </a:r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1843451" y="398689"/>
                <a:ext cx="267812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Joi</a:t>
                </a:r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2412507" y="398689"/>
                <a:ext cx="289365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Vin</a:t>
                </a:r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2928513" y="398689"/>
                <a:ext cx="388432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Sam</a:t>
                </a:r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3543586" y="398689"/>
                <a:ext cx="425904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Dum</a:t>
                </a:r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4148889" y="398689"/>
                <a:ext cx="334674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Lun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576902" y="1882780"/>
              <a:ext cx="3606943" cy="1665286"/>
              <a:chOff x="0" y="0"/>
              <a:chExt cx="4809257" cy="2220382"/>
            </a:xfrm>
          </p:grpSpPr>
          <p:grpSp>
            <p:nvGrpSpPr>
              <p:cNvPr id="42" name="Group 42"/>
              <p:cNvGrpSpPr/>
              <p:nvPr/>
            </p:nvGrpSpPr>
            <p:grpSpPr>
              <a:xfrm>
                <a:off x="0" y="0"/>
                <a:ext cx="4809257" cy="2220382"/>
                <a:chOff x="0" y="0"/>
                <a:chExt cx="806207" cy="372217"/>
              </a:xfrm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0" y="0"/>
                  <a:ext cx="806207" cy="372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207" h="372217">
                      <a:moveTo>
                        <a:pt x="186109" y="0"/>
                      </a:moveTo>
                      <a:lnTo>
                        <a:pt x="620099" y="0"/>
                      </a:lnTo>
                      <a:cubicBezTo>
                        <a:pt x="722883" y="0"/>
                        <a:pt x="806207" y="83324"/>
                        <a:pt x="806207" y="186109"/>
                      </a:cubicBezTo>
                      <a:lnTo>
                        <a:pt x="806207" y="186109"/>
                      </a:lnTo>
                      <a:cubicBezTo>
                        <a:pt x="806207" y="235468"/>
                        <a:pt x="786599" y="282805"/>
                        <a:pt x="751697" y="317707"/>
                      </a:cubicBezTo>
                      <a:cubicBezTo>
                        <a:pt x="716795" y="352609"/>
                        <a:pt x="669458" y="372217"/>
                        <a:pt x="620099" y="372217"/>
                      </a:cubicBezTo>
                      <a:lnTo>
                        <a:pt x="186109" y="372217"/>
                      </a:lnTo>
                      <a:cubicBezTo>
                        <a:pt x="83324" y="372217"/>
                        <a:pt x="0" y="288893"/>
                        <a:pt x="0" y="186109"/>
                      </a:cubicBezTo>
                      <a:lnTo>
                        <a:pt x="0" y="186109"/>
                      </a:lnTo>
                      <a:cubicBezTo>
                        <a:pt x="0" y="83324"/>
                        <a:pt x="83324" y="0"/>
                        <a:pt x="186109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Box 44"/>
                <p:cNvSpPr txBox="1"/>
                <p:nvPr/>
              </p:nvSpPr>
              <p:spPr>
                <a:xfrm>
                  <a:off x="0" y="-38100"/>
                  <a:ext cx="806207" cy="410317"/>
                </a:xfrm>
                <a:prstGeom prst="rect">
                  <a:avLst/>
                </a:prstGeom>
              </p:spPr>
              <p:txBody>
                <a:bodyPr lIns="29390" tIns="29390" rIns="29390" bIns="2939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sp>
            <p:nvSpPr>
              <p:cNvPr id="45" name="TextBox 45"/>
              <p:cNvSpPr txBox="1"/>
              <p:nvPr/>
            </p:nvSpPr>
            <p:spPr>
              <a:xfrm>
                <a:off x="343210" y="304235"/>
                <a:ext cx="812123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Catering 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594267" y="3605216"/>
              <a:ext cx="3589578" cy="1665286"/>
              <a:chOff x="0" y="0"/>
              <a:chExt cx="4786104" cy="2220382"/>
            </a:xfrm>
          </p:grpSpPr>
          <p:grpSp>
            <p:nvGrpSpPr>
              <p:cNvPr id="47" name="Group 47"/>
              <p:cNvGrpSpPr/>
              <p:nvPr/>
            </p:nvGrpSpPr>
            <p:grpSpPr>
              <a:xfrm>
                <a:off x="0" y="0"/>
                <a:ext cx="4786104" cy="2220382"/>
                <a:chOff x="0" y="0"/>
                <a:chExt cx="802326" cy="372217"/>
              </a:xfrm>
            </p:grpSpPr>
            <p:sp>
              <p:nvSpPr>
                <p:cNvPr id="48" name="Freeform 48"/>
                <p:cNvSpPr/>
                <p:nvPr/>
              </p:nvSpPr>
              <p:spPr>
                <a:xfrm>
                  <a:off x="0" y="0"/>
                  <a:ext cx="802326" cy="372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326" h="372217">
                      <a:moveTo>
                        <a:pt x="186109" y="0"/>
                      </a:moveTo>
                      <a:lnTo>
                        <a:pt x="616217" y="0"/>
                      </a:lnTo>
                      <a:cubicBezTo>
                        <a:pt x="665576" y="0"/>
                        <a:pt x="712914" y="19608"/>
                        <a:pt x="747816" y="54510"/>
                      </a:cubicBezTo>
                      <a:cubicBezTo>
                        <a:pt x="782718" y="89412"/>
                        <a:pt x="802326" y="136749"/>
                        <a:pt x="802326" y="186109"/>
                      </a:cubicBezTo>
                      <a:lnTo>
                        <a:pt x="802326" y="186109"/>
                      </a:lnTo>
                      <a:cubicBezTo>
                        <a:pt x="802326" y="288893"/>
                        <a:pt x="719002" y="372217"/>
                        <a:pt x="616217" y="372217"/>
                      </a:cubicBezTo>
                      <a:lnTo>
                        <a:pt x="186109" y="372217"/>
                      </a:lnTo>
                      <a:cubicBezTo>
                        <a:pt x="83324" y="372217"/>
                        <a:pt x="0" y="288893"/>
                        <a:pt x="0" y="186109"/>
                      </a:cubicBezTo>
                      <a:lnTo>
                        <a:pt x="0" y="186109"/>
                      </a:lnTo>
                      <a:cubicBezTo>
                        <a:pt x="0" y="83324"/>
                        <a:pt x="83324" y="0"/>
                        <a:pt x="186109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TextBox 49"/>
                <p:cNvSpPr txBox="1"/>
                <p:nvPr/>
              </p:nvSpPr>
              <p:spPr>
                <a:xfrm>
                  <a:off x="0" y="-38100"/>
                  <a:ext cx="802326" cy="410317"/>
                </a:xfrm>
                <a:prstGeom prst="rect">
                  <a:avLst/>
                </a:prstGeom>
              </p:spPr>
              <p:txBody>
                <a:bodyPr lIns="29390" tIns="29390" rIns="29390" bIns="2939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sp>
            <p:nvSpPr>
              <p:cNvPr id="50" name="TextBox 50"/>
              <p:cNvSpPr txBox="1"/>
              <p:nvPr/>
            </p:nvSpPr>
            <p:spPr>
              <a:xfrm>
                <a:off x="242591" y="512282"/>
                <a:ext cx="835888" cy="2389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38"/>
                  </a:lnSpc>
                  <a:spcBef>
                    <a:spcPct val="0"/>
                  </a:spcBef>
                </a:pPr>
                <a:r>
                  <a:rPr lang="en-US" sz="1099">
                    <a:solidFill>
                      <a:srgbClr val="000000"/>
                    </a:solidFill>
                    <a:latin typeface="Canva Sans"/>
                  </a:rPr>
                  <a:t>Activities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611632" y="5327653"/>
              <a:ext cx="3589578" cy="1012205"/>
              <a:chOff x="0" y="0"/>
              <a:chExt cx="4786104" cy="1349606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0" y="0"/>
                <a:ext cx="4786104" cy="1349606"/>
                <a:chOff x="0" y="0"/>
                <a:chExt cx="802326" cy="226243"/>
              </a:xfrm>
            </p:grpSpPr>
            <p:sp>
              <p:nvSpPr>
                <p:cNvPr id="53" name="Freeform 53"/>
                <p:cNvSpPr/>
                <p:nvPr/>
              </p:nvSpPr>
              <p:spPr>
                <a:xfrm>
                  <a:off x="0" y="0"/>
                  <a:ext cx="802326" cy="22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326" h="226243">
                      <a:moveTo>
                        <a:pt x="113122" y="0"/>
                      </a:moveTo>
                      <a:lnTo>
                        <a:pt x="689204" y="0"/>
                      </a:lnTo>
                      <a:cubicBezTo>
                        <a:pt x="719206" y="0"/>
                        <a:pt x="747979" y="11918"/>
                        <a:pt x="769193" y="33133"/>
                      </a:cubicBezTo>
                      <a:cubicBezTo>
                        <a:pt x="790408" y="54347"/>
                        <a:pt x="802326" y="83120"/>
                        <a:pt x="802326" y="113122"/>
                      </a:cubicBezTo>
                      <a:lnTo>
                        <a:pt x="802326" y="113122"/>
                      </a:lnTo>
                      <a:cubicBezTo>
                        <a:pt x="802326" y="143123"/>
                        <a:pt x="790408" y="171896"/>
                        <a:pt x="769193" y="193111"/>
                      </a:cubicBezTo>
                      <a:cubicBezTo>
                        <a:pt x="747979" y="214325"/>
                        <a:pt x="719206" y="226243"/>
                        <a:pt x="689204" y="226243"/>
                      </a:cubicBezTo>
                      <a:lnTo>
                        <a:pt x="113122" y="226243"/>
                      </a:lnTo>
                      <a:cubicBezTo>
                        <a:pt x="83120" y="226243"/>
                        <a:pt x="54347" y="214325"/>
                        <a:pt x="33133" y="193111"/>
                      </a:cubicBezTo>
                      <a:cubicBezTo>
                        <a:pt x="11918" y="171896"/>
                        <a:pt x="0" y="143123"/>
                        <a:pt x="0" y="113122"/>
                      </a:cubicBezTo>
                      <a:lnTo>
                        <a:pt x="0" y="113122"/>
                      </a:lnTo>
                      <a:cubicBezTo>
                        <a:pt x="0" y="83120"/>
                        <a:pt x="11918" y="54347"/>
                        <a:pt x="33133" y="33133"/>
                      </a:cubicBezTo>
                      <a:cubicBezTo>
                        <a:pt x="54347" y="11918"/>
                        <a:pt x="83120" y="0"/>
                        <a:pt x="113122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TextBox 54"/>
                <p:cNvSpPr txBox="1"/>
                <p:nvPr/>
              </p:nvSpPr>
              <p:spPr>
                <a:xfrm>
                  <a:off x="0" y="-38100"/>
                  <a:ext cx="802326" cy="264343"/>
                </a:xfrm>
                <a:prstGeom prst="rect">
                  <a:avLst/>
                </a:prstGeom>
              </p:spPr>
              <p:txBody>
                <a:bodyPr lIns="29390" tIns="29390" rIns="29390" bIns="2939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sp>
            <p:nvSpPr>
              <p:cNvPr id="55" name="Freeform 55"/>
              <p:cNvSpPr/>
              <p:nvPr/>
            </p:nvSpPr>
            <p:spPr>
              <a:xfrm>
                <a:off x="3695456" y="51432"/>
                <a:ext cx="346530" cy="289753"/>
              </a:xfrm>
              <a:custGeom>
                <a:avLst/>
                <a:gdLst/>
                <a:ahLst/>
                <a:cxnLst/>
                <a:rect l="l" t="t" r="r" b="b"/>
                <a:pathLst>
                  <a:path w="346530" h="289753">
                    <a:moveTo>
                      <a:pt x="0" y="0"/>
                    </a:moveTo>
                    <a:lnTo>
                      <a:pt x="346530" y="0"/>
                    </a:lnTo>
                    <a:lnTo>
                      <a:pt x="346530" y="289753"/>
                    </a:lnTo>
                    <a:lnTo>
                      <a:pt x="0" y="28975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2221427" y="0"/>
                <a:ext cx="306451" cy="360145"/>
              </a:xfrm>
              <a:custGeom>
                <a:avLst/>
                <a:gdLst/>
                <a:ahLst/>
                <a:cxnLst/>
                <a:rect l="l" t="t" r="r" b="b"/>
                <a:pathLst>
                  <a:path w="306451" h="360145">
                    <a:moveTo>
                      <a:pt x="0" y="0"/>
                    </a:moveTo>
                    <a:lnTo>
                      <a:pt x="306451" y="0"/>
                    </a:lnTo>
                    <a:lnTo>
                      <a:pt x="306451" y="360145"/>
                    </a:lnTo>
                    <a:lnTo>
                      <a:pt x="0" y="36014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275608" y="266221"/>
                <a:ext cx="501654" cy="200440"/>
              </a:xfrm>
              <a:custGeom>
                <a:avLst/>
                <a:gdLst/>
                <a:ahLst/>
                <a:cxnLst/>
                <a:rect l="l" t="t" r="r" b="b"/>
                <a:pathLst>
                  <a:path w="501654" h="200440">
                    <a:moveTo>
                      <a:pt x="0" y="0"/>
                    </a:moveTo>
                    <a:lnTo>
                      <a:pt x="501654" y="0"/>
                    </a:lnTo>
                    <a:lnTo>
                      <a:pt x="501654" y="200440"/>
                    </a:lnTo>
                    <a:lnTo>
                      <a:pt x="0" y="20044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Box 58"/>
              <p:cNvSpPr txBox="1"/>
              <p:nvPr/>
            </p:nvSpPr>
            <p:spPr>
              <a:xfrm>
                <a:off x="114300" y="582849"/>
                <a:ext cx="773485" cy="18753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178"/>
                  </a:lnSpc>
                  <a:spcBef>
                    <a:spcPct val="0"/>
                  </a:spcBef>
                </a:pPr>
                <a:r>
                  <a:rPr lang="en-US" sz="842">
                    <a:solidFill>
                      <a:srgbClr val="000000"/>
                    </a:solidFill>
                    <a:latin typeface="Canva Sans"/>
                  </a:rPr>
                  <a:t>Centotrans</a:t>
                </a:r>
              </a:p>
            </p:txBody>
          </p:sp>
          <p:sp>
            <p:nvSpPr>
              <p:cNvPr id="59" name="TextBox 59"/>
              <p:cNvSpPr txBox="1"/>
              <p:nvPr/>
            </p:nvSpPr>
            <p:spPr>
              <a:xfrm>
                <a:off x="3154351" y="555233"/>
                <a:ext cx="1546643" cy="1959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237"/>
                  </a:lnSpc>
                  <a:spcBef>
                    <a:spcPct val="0"/>
                  </a:spcBef>
                </a:pPr>
                <a:r>
                  <a:rPr lang="en-US" sz="883">
                    <a:solidFill>
                      <a:srgbClr val="000000"/>
                    </a:solidFill>
                    <a:latin typeface="Canva Sans"/>
                  </a:rPr>
                  <a:t>Piata Mihai Viteazul,</a:t>
                </a:r>
              </a:p>
            </p:txBody>
          </p:sp>
          <p:sp>
            <p:nvSpPr>
              <p:cNvPr id="60" name="TextBox 60"/>
              <p:cNvSpPr txBox="1"/>
              <p:nvPr/>
            </p:nvSpPr>
            <p:spPr>
              <a:xfrm>
                <a:off x="2034532" y="556347"/>
                <a:ext cx="769762" cy="15003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83"/>
                  </a:lnSpc>
                  <a:spcBef>
                    <a:spcPct val="0"/>
                  </a:spcBef>
                </a:pPr>
                <a:r>
                  <a:rPr lang="en-US" sz="702">
                    <a:solidFill>
                      <a:srgbClr val="000000"/>
                    </a:solidFill>
                    <a:latin typeface="Canva Sans"/>
                  </a:rPr>
                  <a:t>07:00 - 07:30</a:t>
                </a:r>
              </a:p>
            </p:txBody>
          </p:sp>
          <p:sp>
            <p:nvSpPr>
              <p:cNvPr id="61" name="TextBox 61"/>
              <p:cNvSpPr txBox="1"/>
              <p:nvPr/>
            </p:nvSpPr>
            <p:spPr>
              <a:xfrm>
                <a:off x="1131372" y="568184"/>
                <a:ext cx="780481" cy="17953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189"/>
                  </a:lnSpc>
                  <a:spcBef>
                    <a:spcPct val="0"/>
                  </a:spcBef>
                </a:pPr>
                <a:r>
                  <a:rPr lang="en-US" sz="849">
                    <a:solidFill>
                      <a:srgbClr val="000000"/>
                    </a:solidFill>
                    <a:latin typeface="Canva Sans"/>
                  </a:rPr>
                  <a:t>Plecare</a:t>
                </a:r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1142119" y="760861"/>
                <a:ext cx="780481" cy="17953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189"/>
                  </a:lnSpc>
                  <a:spcBef>
                    <a:spcPct val="0"/>
                  </a:spcBef>
                </a:pPr>
                <a:r>
                  <a:rPr lang="en-US" sz="849">
                    <a:solidFill>
                      <a:srgbClr val="000000"/>
                    </a:solidFill>
                    <a:latin typeface="Canva Sans"/>
                  </a:rPr>
                  <a:t>oprire 1</a:t>
                </a:r>
              </a:p>
            </p:txBody>
          </p:sp>
          <p:sp>
            <p:nvSpPr>
              <p:cNvPr id="63" name="TextBox 63"/>
              <p:cNvSpPr txBox="1"/>
              <p:nvPr/>
            </p:nvSpPr>
            <p:spPr>
              <a:xfrm>
                <a:off x="1142336" y="932055"/>
                <a:ext cx="780481" cy="17953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189"/>
                  </a:lnSpc>
                  <a:spcBef>
                    <a:spcPct val="0"/>
                  </a:spcBef>
                </a:pPr>
                <a:r>
                  <a:rPr lang="en-US" sz="849">
                    <a:solidFill>
                      <a:srgbClr val="000000"/>
                    </a:solidFill>
                    <a:latin typeface="Canva Sans"/>
                  </a:rPr>
                  <a:t>oprire 2</a:t>
                </a:r>
              </a:p>
            </p:txBody>
          </p:sp>
          <p:sp>
            <p:nvSpPr>
              <p:cNvPr id="64" name="TextBox 64"/>
              <p:cNvSpPr txBox="1"/>
              <p:nvPr/>
            </p:nvSpPr>
            <p:spPr>
              <a:xfrm>
                <a:off x="2014556" y="769286"/>
                <a:ext cx="769762" cy="15003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83"/>
                  </a:lnSpc>
                  <a:spcBef>
                    <a:spcPct val="0"/>
                  </a:spcBef>
                </a:pPr>
                <a:r>
                  <a:rPr lang="en-US" sz="702">
                    <a:solidFill>
                      <a:srgbClr val="000000"/>
                    </a:solidFill>
                    <a:latin typeface="Canva Sans"/>
                  </a:rPr>
                  <a:t>07:00 - 07:30</a:t>
                </a:r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2034532" y="961554"/>
                <a:ext cx="769762" cy="15003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983"/>
                  </a:lnSpc>
                  <a:spcBef>
                    <a:spcPct val="0"/>
                  </a:spcBef>
                </a:pPr>
                <a:r>
                  <a:rPr lang="en-US" sz="702">
                    <a:solidFill>
                      <a:srgbClr val="000000"/>
                    </a:solidFill>
                    <a:latin typeface="Canva Sans"/>
                  </a:rPr>
                  <a:t>07:00 - 07:30</a:t>
                </a:r>
              </a:p>
            </p:txBody>
          </p:sp>
        </p:grpSp>
        <p:sp>
          <p:nvSpPr>
            <p:cNvPr id="146" name="Freeform 146"/>
            <p:cNvSpPr/>
            <p:nvPr/>
          </p:nvSpPr>
          <p:spPr>
            <a:xfrm>
              <a:off x="3348494" y="6378431"/>
              <a:ext cx="259898" cy="217315"/>
            </a:xfrm>
            <a:custGeom>
              <a:avLst/>
              <a:gdLst/>
              <a:ahLst/>
              <a:cxnLst/>
              <a:rect l="l" t="t" r="r" b="b"/>
              <a:pathLst>
                <a:path w="259898" h="217315">
                  <a:moveTo>
                    <a:pt x="0" y="0"/>
                  </a:moveTo>
                  <a:lnTo>
                    <a:pt x="259898" y="0"/>
                  </a:lnTo>
                  <a:lnTo>
                    <a:pt x="259898" y="217315"/>
                  </a:lnTo>
                  <a:lnTo>
                    <a:pt x="0" y="2173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TextBox 147"/>
            <p:cNvSpPr txBox="1"/>
            <p:nvPr/>
          </p:nvSpPr>
          <p:spPr>
            <a:xfrm>
              <a:off x="1711302" y="1447901"/>
              <a:ext cx="677754" cy="18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Adress</a:t>
              </a:r>
            </a:p>
          </p:txBody>
        </p:sp>
        <p:sp>
          <p:nvSpPr>
            <p:cNvPr id="148" name="TextBox 148"/>
            <p:cNvSpPr txBox="1"/>
            <p:nvPr/>
          </p:nvSpPr>
          <p:spPr>
            <a:xfrm>
              <a:off x="1531962" y="1147372"/>
              <a:ext cx="1174043" cy="18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 Bold"/>
                </a:rPr>
                <a:t>Cabana brazilor</a:t>
              </a:r>
            </a:p>
          </p:txBody>
        </p:sp>
        <p:sp>
          <p:nvSpPr>
            <p:cNvPr id="149" name="TextBox 149"/>
            <p:cNvSpPr txBox="1"/>
            <p:nvPr/>
          </p:nvSpPr>
          <p:spPr>
            <a:xfrm>
              <a:off x="3027167" y="1434561"/>
              <a:ext cx="704982" cy="18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38"/>
                </a:lnSpc>
                <a:spcBef>
                  <a:spcPct val="0"/>
                </a:spcBef>
              </a:pPr>
              <a:r>
                <a:rPr lang="en-US" sz="1099">
                  <a:solidFill>
                    <a:srgbClr val="000000"/>
                  </a:solidFill>
                  <a:latin typeface="Canva Sans"/>
                </a:rPr>
                <a:t>Website</a:t>
              </a:r>
            </a:p>
          </p:txBody>
        </p:sp>
        <p:grpSp>
          <p:nvGrpSpPr>
            <p:cNvPr id="171" name="Group 171"/>
            <p:cNvGrpSpPr/>
            <p:nvPr/>
          </p:nvGrpSpPr>
          <p:grpSpPr>
            <a:xfrm>
              <a:off x="563103" y="6348362"/>
              <a:ext cx="3589578" cy="1012205"/>
              <a:chOff x="0" y="0"/>
              <a:chExt cx="802326" cy="226243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802326" cy="226243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226243">
                    <a:moveTo>
                      <a:pt x="113122" y="0"/>
                    </a:moveTo>
                    <a:lnTo>
                      <a:pt x="689204" y="0"/>
                    </a:lnTo>
                    <a:cubicBezTo>
                      <a:pt x="719206" y="0"/>
                      <a:pt x="747979" y="11918"/>
                      <a:pt x="769193" y="33133"/>
                    </a:cubicBezTo>
                    <a:cubicBezTo>
                      <a:pt x="790408" y="54347"/>
                      <a:pt x="802326" y="83120"/>
                      <a:pt x="802326" y="113122"/>
                    </a:cubicBezTo>
                    <a:lnTo>
                      <a:pt x="802326" y="113122"/>
                    </a:lnTo>
                    <a:cubicBezTo>
                      <a:pt x="802326" y="143123"/>
                      <a:pt x="790408" y="171896"/>
                      <a:pt x="769193" y="193111"/>
                    </a:cubicBezTo>
                    <a:cubicBezTo>
                      <a:pt x="747979" y="214325"/>
                      <a:pt x="719206" y="226243"/>
                      <a:pt x="689204" y="226243"/>
                    </a:cubicBezTo>
                    <a:lnTo>
                      <a:pt x="113122" y="226243"/>
                    </a:lnTo>
                    <a:cubicBezTo>
                      <a:pt x="83120" y="226243"/>
                      <a:pt x="54347" y="214325"/>
                      <a:pt x="33133" y="193111"/>
                    </a:cubicBezTo>
                    <a:cubicBezTo>
                      <a:pt x="11918" y="171896"/>
                      <a:pt x="0" y="143123"/>
                      <a:pt x="0" y="113122"/>
                    </a:cubicBezTo>
                    <a:lnTo>
                      <a:pt x="0" y="113122"/>
                    </a:lnTo>
                    <a:cubicBezTo>
                      <a:pt x="0" y="83120"/>
                      <a:pt x="11918" y="54347"/>
                      <a:pt x="33133" y="33133"/>
                    </a:cubicBezTo>
                    <a:cubicBezTo>
                      <a:pt x="54347" y="11918"/>
                      <a:pt x="83120" y="0"/>
                      <a:pt x="11312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Box 173"/>
              <p:cNvSpPr txBox="1"/>
              <p:nvPr/>
            </p:nvSpPr>
            <p:spPr>
              <a:xfrm>
                <a:off x="0" y="-38100"/>
                <a:ext cx="802326" cy="264343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4" name="Freeform 174"/>
            <p:cNvSpPr/>
            <p:nvPr/>
          </p:nvSpPr>
          <p:spPr>
            <a:xfrm>
              <a:off x="2242973" y="6339857"/>
              <a:ext cx="229838" cy="270109"/>
            </a:xfrm>
            <a:custGeom>
              <a:avLst/>
              <a:gdLst/>
              <a:ahLst/>
              <a:cxnLst/>
              <a:rect l="l" t="t" r="r" b="b"/>
              <a:pathLst>
                <a:path w="229838" h="270109">
                  <a:moveTo>
                    <a:pt x="0" y="0"/>
                  </a:moveTo>
                  <a:lnTo>
                    <a:pt x="229838" y="0"/>
                  </a:lnTo>
                  <a:lnTo>
                    <a:pt x="229838" y="270109"/>
                  </a:lnTo>
                  <a:lnTo>
                    <a:pt x="0" y="270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TextBox 175"/>
            <p:cNvSpPr txBox="1"/>
            <p:nvPr/>
          </p:nvSpPr>
          <p:spPr>
            <a:xfrm>
              <a:off x="662627" y="6772231"/>
              <a:ext cx="580114" cy="145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8"/>
                </a:lnSpc>
                <a:spcBef>
                  <a:spcPct val="0"/>
                </a:spcBef>
              </a:pPr>
              <a:r>
                <a:rPr lang="en-US" sz="842">
                  <a:solidFill>
                    <a:srgbClr val="000000"/>
                  </a:solidFill>
                  <a:latin typeface="Canva Sans"/>
                </a:rPr>
                <a:t>Cristi</a:t>
              </a:r>
            </a:p>
          </p:txBody>
        </p:sp>
        <p:sp>
          <p:nvSpPr>
            <p:cNvPr id="176" name="TextBox 176"/>
            <p:cNvSpPr txBox="1"/>
            <p:nvPr/>
          </p:nvSpPr>
          <p:spPr>
            <a:xfrm>
              <a:off x="2812372" y="6584960"/>
              <a:ext cx="1159982" cy="151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37"/>
                </a:lnSpc>
                <a:spcBef>
                  <a:spcPct val="0"/>
                </a:spcBef>
              </a:pPr>
              <a:r>
                <a:rPr lang="en-US" sz="883">
                  <a:solidFill>
                    <a:srgbClr val="000000"/>
                  </a:solidFill>
                  <a:latin typeface="Canva Sans"/>
                </a:rPr>
                <a:t>Piata Mihai Viteazul,</a:t>
              </a:r>
            </a:p>
          </p:txBody>
        </p:sp>
        <p:sp>
          <p:nvSpPr>
            <p:cNvPr id="177" name="TextBox 177"/>
            <p:cNvSpPr txBox="1"/>
            <p:nvPr/>
          </p:nvSpPr>
          <p:spPr>
            <a:xfrm>
              <a:off x="2110868" y="6608117"/>
              <a:ext cx="577321" cy="114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17:00 -17:30</a:t>
              </a:r>
            </a:p>
          </p:txBody>
        </p:sp>
        <p:sp>
          <p:nvSpPr>
            <p:cNvPr id="178" name="TextBox 178"/>
            <p:cNvSpPr txBox="1"/>
            <p:nvPr/>
          </p:nvSpPr>
          <p:spPr>
            <a:xfrm>
              <a:off x="1433492" y="6908122"/>
              <a:ext cx="585361" cy="137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Loc 1</a:t>
              </a:r>
            </a:p>
          </p:txBody>
        </p:sp>
        <p:sp>
          <p:nvSpPr>
            <p:cNvPr id="179" name="TextBox 179"/>
            <p:cNvSpPr txBox="1"/>
            <p:nvPr/>
          </p:nvSpPr>
          <p:spPr>
            <a:xfrm>
              <a:off x="1433654" y="7036517"/>
              <a:ext cx="585361" cy="137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Loc2</a:t>
              </a:r>
            </a:p>
          </p:txBody>
        </p:sp>
        <p:sp>
          <p:nvSpPr>
            <p:cNvPr id="180" name="Freeform 180"/>
            <p:cNvSpPr/>
            <p:nvPr/>
          </p:nvSpPr>
          <p:spPr>
            <a:xfrm>
              <a:off x="731899" y="6515694"/>
              <a:ext cx="440858" cy="203897"/>
            </a:xfrm>
            <a:custGeom>
              <a:avLst/>
              <a:gdLst/>
              <a:ahLst/>
              <a:cxnLst/>
              <a:rect l="l" t="t" r="r" b="b"/>
              <a:pathLst>
                <a:path w="440858" h="203897">
                  <a:moveTo>
                    <a:pt x="0" y="0"/>
                  </a:moveTo>
                  <a:lnTo>
                    <a:pt x="440859" y="0"/>
                  </a:lnTo>
                  <a:lnTo>
                    <a:pt x="440859" y="203897"/>
                  </a:lnTo>
                  <a:lnTo>
                    <a:pt x="0" y="203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81"/>
            <p:cNvSpPr txBox="1"/>
            <p:nvPr/>
          </p:nvSpPr>
          <p:spPr>
            <a:xfrm>
              <a:off x="662272" y="6884168"/>
              <a:ext cx="580114" cy="145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8"/>
                </a:lnSpc>
                <a:spcBef>
                  <a:spcPct val="0"/>
                </a:spcBef>
              </a:pPr>
              <a:r>
                <a:rPr lang="en-US" sz="842">
                  <a:solidFill>
                    <a:srgbClr val="000000"/>
                  </a:solidFill>
                  <a:latin typeface="Canva Sans"/>
                </a:rPr>
                <a:t>CJ40WTF</a:t>
              </a:r>
            </a:p>
          </p:txBody>
        </p:sp>
        <p:grpSp>
          <p:nvGrpSpPr>
            <p:cNvPr id="182" name="Group 182"/>
            <p:cNvGrpSpPr/>
            <p:nvPr/>
          </p:nvGrpSpPr>
          <p:grpSpPr>
            <a:xfrm>
              <a:off x="541879" y="7369071"/>
              <a:ext cx="3589578" cy="1012205"/>
              <a:chOff x="0" y="0"/>
              <a:chExt cx="802326" cy="226243"/>
            </a:xfrm>
          </p:grpSpPr>
          <p:sp>
            <p:nvSpPr>
              <p:cNvPr id="183" name="Freeform 183"/>
              <p:cNvSpPr/>
              <p:nvPr/>
            </p:nvSpPr>
            <p:spPr>
              <a:xfrm>
                <a:off x="0" y="0"/>
                <a:ext cx="802326" cy="226243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226243">
                    <a:moveTo>
                      <a:pt x="113122" y="0"/>
                    </a:moveTo>
                    <a:lnTo>
                      <a:pt x="689204" y="0"/>
                    </a:lnTo>
                    <a:cubicBezTo>
                      <a:pt x="719206" y="0"/>
                      <a:pt x="747979" y="11918"/>
                      <a:pt x="769193" y="33133"/>
                    </a:cubicBezTo>
                    <a:cubicBezTo>
                      <a:pt x="790408" y="54347"/>
                      <a:pt x="802326" y="83120"/>
                      <a:pt x="802326" y="113122"/>
                    </a:cubicBezTo>
                    <a:lnTo>
                      <a:pt x="802326" y="113122"/>
                    </a:lnTo>
                    <a:cubicBezTo>
                      <a:pt x="802326" y="143123"/>
                      <a:pt x="790408" y="171896"/>
                      <a:pt x="769193" y="193111"/>
                    </a:cubicBezTo>
                    <a:cubicBezTo>
                      <a:pt x="747979" y="214325"/>
                      <a:pt x="719206" y="226243"/>
                      <a:pt x="689204" y="226243"/>
                    </a:cubicBezTo>
                    <a:lnTo>
                      <a:pt x="113122" y="226243"/>
                    </a:lnTo>
                    <a:cubicBezTo>
                      <a:pt x="83120" y="226243"/>
                      <a:pt x="54347" y="214325"/>
                      <a:pt x="33133" y="193111"/>
                    </a:cubicBezTo>
                    <a:cubicBezTo>
                      <a:pt x="11918" y="171896"/>
                      <a:pt x="0" y="143123"/>
                      <a:pt x="0" y="113122"/>
                    </a:cubicBezTo>
                    <a:lnTo>
                      <a:pt x="0" y="113122"/>
                    </a:lnTo>
                    <a:cubicBezTo>
                      <a:pt x="0" y="83120"/>
                      <a:pt x="11918" y="54347"/>
                      <a:pt x="33133" y="33133"/>
                    </a:cubicBezTo>
                    <a:cubicBezTo>
                      <a:pt x="54347" y="11918"/>
                      <a:pt x="83120" y="0"/>
                      <a:pt x="11312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Box 184"/>
              <p:cNvSpPr txBox="1"/>
              <p:nvPr/>
            </p:nvSpPr>
            <p:spPr>
              <a:xfrm>
                <a:off x="0" y="-38100"/>
                <a:ext cx="802326" cy="264343"/>
              </a:xfrm>
              <a:prstGeom prst="rect">
                <a:avLst/>
              </a:prstGeom>
            </p:spPr>
            <p:txBody>
              <a:bodyPr lIns="29390" tIns="29390" rIns="29390" bIns="2939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5" name="Freeform 185"/>
            <p:cNvSpPr/>
            <p:nvPr/>
          </p:nvSpPr>
          <p:spPr>
            <a:xfrm>
              <a:off x="2221749" y="7360567"/>
              <a:ext cx="229838" cy="270109"/>
            </a:xfrm>
            <a:custGeom>
              <a:avLst/>
              <a:gdLst/>
              <a:ahLst/>
              <a:cxnLst/>
              <a:rect l="l" t="t" r="r" b="b"/>
              <a:pathLst>
                <a:path w="229838" h="270109">
                  <a:moveTo>
                    <a:pt x="0" y="0"/>
                  </a:moveTo>
                  <a:lnTo>
                    <a:pt x="229838" y="0"/>
                  </a:lnTo>
                  <a:lnTo>
                    <a:pt x="229838" y="270108"/>
                  </a:lnTo>
                  <a:lnTo>
                    <a:pt x="0" y="2701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TextBox 186"/>
            <p:cNvSpPr txBox="1"/>
            <p:nvPr/>
          </p:nvSpPr>
          <p:spPr>
            <a:xfrm>
              <a:off x="641404" y="7792940"/>
              <a:ext cx="580114" cy="145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8"/>
                </a:lnSpc>
                <a:spcBef>
                  <a:spcPct val="0"/>
                </a:spcBef>
              </a:pPr>
              <a:r>
                <a:rPr lang="en-US" sz="842">
                  <a:solidFill>
                    <a:srgbClr val="000000"/>
                  </a:solidFill>
                  <a:latin typeface="Canva Sans"/>
                </a:rPr>
                <a:t>Vlad</a:t>
              </a:r>
            </a:p>
          </p:txBody>
        </p:sp>
        <p:sp>
          <p:nvSpPr>
            <p:cNvPr id="187" name="TextBox 187"/>
            <p:cNvSpPr txBox="1"/>
            <p:nvPr/>
          </p:nvSpPr>
          <p:spPr>
            <a:xfrm>
              <a:off x="2791149" y="7605669"/>
              <a:ext cx="1159982" cy="151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37"/>
                </a:lnSpc>
                <a:spcBef>
                  <a:spcPct val="0"/>
                </a:spcBef>
              </a:pPr>
              <a:r>
                <a:rPr lang="en-US" sz="883">
                  <a:solidFill>
                    <a:srgbClr val="000000"/>
                  </a:solidFill>
                  <a:latin typeface="Canva Sans"/>
                </a:rPr>
                <a:t>Piata Mihai Viteazul,</a:t>
              </a:r>
            </a:p>
          </p:txBody>
        </p:sp>
        <p:sp>
          <p:nvSpPr>
            <p:cNvPr id="188" name="TextBox 188"/>
            <p:cNvSpPr txBox="1"/>
            <p:nvPr/>
          </p:nvSpPr>
          <p:spPr>
            <a:xfrm>
              <a:off x="2089644" y="7628826"/>
              <a:ext cx="670206" cy="114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"/>
                </a:lnSpc>
                <a:spcBef>
                  <a:spcPct val="0"/>
                </a:spcBef>
              </a:pPr>
              <a:r>
                <a:rPr lang="en-US" sz="702">
                  <a:solidFill>
                    <a:srgbClr val="000000"/>
                  </a:solidFill>
                  <a:latin typeface="Canva Sans"/>
                </a:rPr>
                <a:t>09:00 - 09:30</a:t>
              </a:r>
            </a:p>
          </p:txBody>
        </p:sp>
        <p:sp>
          <p:nvSpPr>
            <p:cNvPr id="189" name="TextBox 189"/>
            <p:cNvSpPr txBox="1"/>
            <p:nvPr/>
          </p:nvSpPr>
          <p:spPr>
            <a:xfrm>
              <a:off x="1412268" y="7928831"/>
              <a:ext cx="585361" cy="137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Loc 1</a:t>
              </a:r>
            </a:p>
          </p:txBody>
        </p:sp>
        <p:sp>
          <p:nvSpPr>
            <p:cNvPr id="190" name="TextBox 190"/>
            <p:cNvSpPr txBox="1"/>
            <p:nvPr/>
          </p:nvSpPr>
          <p:spPr>
            <a:xfrm>
              <a:off x="1412431" y="8057226"/>
              <a:ext cx="585361" cy="137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Loc2</a:t>
              </a:r>
            </a:p>
          </p:txBody>
        </p:sp>
        <p:sp>
          <p:nvSpPr>
            <p:cNvPr id="191" name="Freeform 191"/>
            <p:cNvSpPr/>
            <p:nvPr/>
          </p:nvSpPr>
          <p:spPr>
            <a:xfrm>
              <a:off x="710676" y="7536403"/>
              <a:ext cx="440858" cy="203897"/>
            </a:xfrm>
            <a:custGeom>
              <a:avLst/>
              <a:gdLst/>
              <a:ahLst/>
              <a:cxnLst/>
              <a:rect l="l" t="t" r="r" b="b"/>
              <a:pathLst>
                <a:path w="440858" h="203897">
                  <a:moveTo>
                    <a:pt x="0" y="0"/>
                  </a:moveTo>
                  <a:lnTo>
                    <a:pt x="440859" y="0"/>
                  </a:lnTo>
                  <a:lnTo>
                    <a:pt x="440859" y="203897"/>
                  </a:lnTo>
                  <a:lnTo>
                    <a:pt x="0" y="203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Box 192"/>
            <p:cNvSpPr txBox="1"/>
            <p:nvPr/>
          </p:nvSpPr>
          <p:spPr>
            <a:xfrm>
              <a:off x="641048" y="7904877"/>
              <a:ext cx="580114" cy="145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8"/>
                </a:lnSpc>
                <a:spcBef>
                  <a:spcPct val="0"/>
                </a:spcBef>
              </a:pPr>
              <a:r>
                <a:rPr lang="en-US" sz="842">
                  <a:solidFill>
                    <a:srgbClr val="000000"/>
                  </a:solidFill>
                  <a:latin typeface="Canva Sans"/>
                </a:rPr>
                <a:t>CJ47BTF</a:t>
              </a:r>
            </a:p>
          </p:txBody>
        </p:sp>
        <p:sp>
          <p:nvSpPr>
            <p:cNvPr id="202" name="TextBox 202"/>
            <p:cNvSpPr txBox="1"/>
            <p:nvPr/>
          </p:nvSpPr>
          <p:spPr>
            <a:xfrm>
              <a:off x="2936556" y="6909129"/>
              <a:ext cx="585361" cy="137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Loc 3</a:t>
              </a:r>
            </a:p>
          </p:txBody>
        </p:sp>
        <p:sp>
          <p:nvSpPr>
            <p:cNvPr id="203" name="TextBox 203"/>
            <p:cNvSpPr txBox="1"/>
            <p:nvPr/>
          </p:nvSpPr>
          <p:spPr>
            <a:xfrm>
              <a:off x="2936556" y="7020059"/>
              <a:ext cx="585361" cy="137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Loc 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1119" y="0"/>
            <a:ext cx="4019765" cy="6050739"/>
            <a:chOff x="0" y="0"/>
            <a:chExt cx="5359687" cy="806765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5359687" cy="8067652"/>
              <a:chOff x="0" y="0"/>
              <a:chExt cx="893562" cy="13450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93562" cy="1345031"/>
              </a:xfrm>
              <a:custGeom>
                <a:avLst/>
                <a:gdLst/>
                <a:ahLst/>
                <a:cxnLst/>
                <a:rect l="l" t="t" r="r" b="b"/>
                <a:pathLst>
                  <a:path w="893562" h="1345031">
                    <a:moveTo>
                      <a:pt x="198374" y="0"/>
                    </a:moveTo>
                    <a:lnTo>
                      <a:pt x="695188" y="0"/>
                    </a:lnTo>
                    <a:cubicBezTo>
                      <a:pt x="804747" y="0"/>
                      <a:pt x="893562" y="88815"/>
                      <a:pt x="893562" y="198374"/>
                    </a:cubicBezTo>
                    <a:lnTo>
                      <a:pt x="893562" y="1146657"/>
                    </a:lnTo>
                    <a:cubicBezTo>
                      <a:pt x="893562" y="1256216"/>
                      <a:pt x="804747" y="1345031"/>
                      <a:pt x="695188" y="1345031"/>
                    </a:cubicBezTo>
                    <a:lnTo>
                      <a:pt x="198374" y="1345031"/>
                    </a:lnTo>
                    <a:cubicBezTo>
                      <a:pt x="88815" y="1345031"/>
                      <a:pt x="0" y="1256216"/>
                      <a:pt x="0" y="1146657"/>
                    </a:cubicBezTo>
                    <a:lnTo>
                      <a:pt x="0" y="198374"/>
                    </a:lnTo>
                    <a:cubicBezTo>
                      <a:pt x="0" y="88815"/>
                      <a:pt x="88815" y="0"/>
                      <a:pt x="1983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93562" cy="1383131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59081" y="2063025"/>
              <a:ext cx="4812443" cy="5253367"/>
              <a:chOff x="0" y="0"/>
              <a:chExt cx="802326" cy="87583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02326" cy="875836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875836">
                    <a:moveTo>
                      <a:pt x="220932" y="0"/>
                    </a:moveTo>
                    <a:lnTo>
                      <a:pt x="581394" y="0"/>
                    </a:lnTo>
                    <a:cubicBezTo>
                      <a:pt x="639988" y="0"/>
                      <a:pt x="696183" y="23277"/>
                      <a:pt x="737616" y="64710"/>
                    </a:cubicBezTo>
                    <a:cubicBezTo>
                      <a:pt x="779049" y="106142"/>
                      <a:pt x="802326" y="162337"/>
                      <a:pt x="802326" y="220932"/>
                    </a:cubicBezTo>
                    <a:lnTo>
                      <a:pt x="802326" y="654904"/>
                    </a:lnTo>
                    <a:cubicBezTo>
                      <a:pt x="802326" y="713499"/>
                      <a:pt x="779049" y="769694"/>
                      <a:pt x="737616" y="811127"/>
                    </a:cubicBezTo>
                    <a:cubicBezTo>
                      <a:pt x="696183" y="852559"/>
                      <a:pt x="639988" y="875836"/>
                      <a:pt x="581394" y="875836"/>
                    </a:cubicBezTo>
                    <a:lnTo>
                      <a:pt x="220932" y="875836"/>
                    </a:lnTo>
                    <a:cubicBezTo>
                      <a:pt x="162337" y="875836"/>
                      <a:pt x="106142" y="852559"/>
                      <a:pt x="64710" y="811127"/>
                    </a:cubicBezTo>
                    <a:cubicBezTo>
                      <a:pt x="23277" y="769694"/>
                      <a:pt x="0" y="713499"/>
                      <a:pt x="0" y="654904"/>
                    </a:cubicBezTo>
                    <a:lnTo>
                      <a:pt x="0" y="220932"/>
                    </a:lnTo>
                    <a:cubicBezTo>
                      <a:pt x="0" y="162337"/>
                      <a:pt x="23277" y="106142"/>
                      <a:pt x="64710" y="64710"/>
                    </a:cubicBezTo>
                    <a:cubicBezTo>
                      <a:pt x="106142" y="23277"/>
                      <a:pt x="162337" y="0"/>
                      <a:pt x="22093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02326" cy="913936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483437" y="2820742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11483" y="2811217"/>
              <a:ext cx="789758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Plecare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5060" y="3851088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Pranz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483437" y="3388723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11:00 - 11:30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82401" y="3110790"/>
              <a:ext cx="789758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brake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520546" y="3092308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09:00 - 09:30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672574" y="2811217"/>
              <a:ext cx="1577577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Piata Mihai Viteazul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633542" y="3379198"/>
              <a:ext cx="1577577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Cabana brazilor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82401" y="3379198"/>
              <a:ext cx="789758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Sosire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700426" y="3860613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85629" y="4336370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1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668423" y="4357016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96895" y="5302156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2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508779" y="3851088"/>
              <a:ext cx="1827103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Ciorba ,piure,prajitura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3668423" y="5333923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grpSp>
          <p:nvGrpSpPr>
            <p:cNvPr id="24" name="Group 24"/>
            <p:cNvGrpSpPr/>
            <p:nvPr/>
          </p:nvGrpSpPr>
          <p:grpSpPr>
            <a:xfrm>
              <a:off x="250342" y="161879"/>
              <a:ext cx="4812443" cy="697364"/>
              <a:chOff x="0" y="0"/>
              <a:chExt cx="710736" cy="10299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10736" cy="102992"/>
              </a:xfrm>
              <a:custGeom>
                <a:avLst/>
                <a:gdLst/>
                <a:ahLst/>
                <a:cxnLst/>
                <a:rect l="l" t="t" r="r" b="b"/>
                <a:pathLst>
                  <a:path w="710736" h="102992">
                    <a:moveTo>
                      <a:pt x="51496" y="0"/>
                    </a:moveTo>
                    <a:lnTo>
                      <a:pt x="659240" y="0"/>
                    </a:lnTo>
                    <a:cubicBezTo>
                      <a:pt x="672898" y="0"/>
                      <a:pt x="685996" y="5425"/>
                      <a:pt x="695653" y="15083"/>
                    </a:cubicBezTo>
                    <a:cubicBezTo>
                      <a:pt x="705311" y="24740"/>
                      <a:pt x="710736" y="37838"/>
                      <a:pt x="710736" y="51496"/>
                    </a:cubicBezTo>
                    <a:lnTo>
                      <a:pt x="710736" y="51496"/>
                    </a:lnTo>
                    <a:cubicBezTo>
                      <a:pt x="710736" y="79936"/>
                      <a:pt x="687681" y="102992"/>
                      <a:pt x="659240" y="102992"/>
                    </a:cubicBezTo>
                    <a:lnTo>
                      <a:pt x="51496" y="102992"/>
                    </a:lnTo>
                    <a:cubicBezTo>
                      <a:pt x="37838" y="102992"/>
                      <a:pt x="24740" y="97566"/>
                      <a:pt x="15083" y="87909"/>
                    </a:cubicBezTo>
                    <a:cubicBezTo>
                      <a:pt x="5425" y="78252"/>
                      <a:pt x="0" y="65153"/>
                      <a:pt x="0" y="51496"/>
                    </a:cubicBezTo>
                    <a:lnTo>
                      <a:pt x="0" y="51496"/>
                    </a:lnTo>
                    <a:cubicBezTo>
                      <a:pt x="0" y="37838"/>
                      <a:pt x="5425" y="24740"/>
                      <a:pt x="15083" y="15083"/>
                    </a:cubicBezTo>
                    <a:cubicBezTo>
                      <a:pt x="24740" y="5425"/>
                      <a:pt x="37838" y="0"/>
                      <a:pt x="51496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710736" cy="141092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3145039" y="440923"/>
              <a:ext cx="491082" cy="418647"/>
              <a:chOff x="0" y="0"/>
              <a:chExt cx="166754" cy="14215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3782012" y="411809"/>
              <a:ext cx="491082" cy="418647"/>
              <a:chOff x="0" y="0"/>
              <a:chExt cx="166754" cy="142158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2565303" y="411809"/>
              <a:ext cx="491082" cy="418647"/>
              <a:chOff x="0" y="0"/>
              <a:chExt cx="166754" cy="142158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273622" y="933448"/>
              <a:ext cx="4812443" cy="1053376"/>
              <a:chOff x="0" y="0"/>
              <a:chExt cx="802326" cy="175618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02326" cy="175618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175618">
                    <a:moveTo>
                      <a:pt x="87809" y="0"/>
                    </a:moveTo>
                    <a:lnTo>
                      <a:pt x="714517" y="0"/>
                    </a:lnTo>
                    <a:cubicBezTo>
                      <a:pt x="737805" y="0"/>
                      <a:pt x="760140" y="9251"/>
                      <a:pt x="776607" y="25719"/>
                    </a:cubicBezTo>
                    <a:cubicBezTo>
                      <a:pt x="793075" y="42186"/>
                      <a:pt x="802326" y="64521"/>
                      <a:pt x="802326" y="87809"/>
                    </a:cubicBezTo>
                    <a:lnTo>
                      <a:pt x="802326" y="87809"/>
                    </a:lnTo>
                    <a:cubicBezTo>
                      <a:pt x="802326" y="111097"/>
                      <a:pt x="793075" y="133432"/>
                      <a:pt x="776607" y="149899"/>
                    </a:cubicBezTo>
                    <a:cubicBezTo>
                      <a:pt x="760140" y="166367"/>
                      <a:pt x="737805" y="175618"/>
                      <a:pt x="714517" y="175618"/>
                    </a:cubicBezTo>
                    <a:lnTo>
                      <a:pt x="87809" y="175618"/>
                    </a:lnTo>
                    <a:cubicBezTo>
                      <a:pt x="64521" y="175618"/>
                      <a:pt x="42186" y="166367"/>
                      <a:pt x="25719" y="149899"/>
                    </a:cubicBezTo>
                    <a:cubicBezTo>
                      <a:pt x="9251" y="133432"/>
                      <a:pt x="0" y="111097"/>
                      <a:pt x="0" y="87809"/>
                    </a:cubicBezTo>
                    <a:lnTo>
                      <a:pt x="0" y="87809"/>
                    </a:lnTo>
                    <a:cubicBezTo>
                      <a:pt x="0" y="64521"/>
                      <a:pt x="9251" y="42186"/>
                      <a:pt x="25719" y="25719"/>
                    </a:cubicBezTo>
                    <a:cubicBezTo>
                      <a:pt x="42186" y="9251"/>
                      <a:pt x="64521" y="0"/>
                      <a:pt x="878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802326" cy="21371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39" name="Freeform 39"/>
            <p:cNvSpPr/>
            <p:nvPr/>
          </p:nvSpPr>
          <p:spPr>
            <a:xfrm>
              <a:off x="593779" y="1176636"/>
              <a:ext cx="567001" cy="567001"/>
            </a:xfrm>
            <a:custGeom>
              <a:avLst/>
              <a:gdLst/>
              <a:ahLst/>
              <a:cxnLst/>
              <a:rect l="l" t="t" r="r" b="b"/>
              <a:pathLst>
                <a:path w="567001" h="567001">
                  <a:moveTo>
                    <a:pt x="0" y="0"/>
                  </a:moveTo>
                  <a:lnTo>
                    <a:pt x="567002" y="0"/>
                  </a:lnTo>
                  <a:lnTo>
                    <a:pt x="567002" y="567001"/>
                  </a:lnTo>
                  <a:lnTo>
                    <a:pt x="0" y="567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747919" y="1486904"/>
              <a:ext cx="90864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Adress</a:t>
              </a:r>
            </a:p>
          </p:txBody>
        </p:sp>
        <p:sp>
          <p:nvSpPr>
            <p:cNvPr id="41" name="Freeform 41"/>
            <p:cNvSpPr/>
            <p:nvPr/>
          </p:nvSpPr>
          <p:spPr>
            <a:xfrm>
              <a:off x="1398663" y="1505627"/>
              <a:ext cx="295471" cy="247059"/>
            </a:xfrm>
            <a:custGeom>
              <a:avLst/>
              <a:gdLst/>
              <a:ahLst/>
              <a:cxnLst/>
              <a:rect l="l" t="t" r="r" b="b"/>
              <a:pathLst>
                <a:path w="295471" h="247059">
                  <a:moveTo>
                    <a:pt x="0" y="0"/>
                  </a:moveTo>
                  <a:lnTo>
                    <a:pt x="295471" y="0"/>
                  </a:lnTo>
                  <a:lnTo>
                    <a:pt x="295471" y="247059"/>
                  </a:lnTo>
                  <a:lnTo>
                    <a:pt x="0" y="247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057603" y="1453644"/>
              <a:ext cx="332978" cy="289993"/>
            </a:xfrm>
            <a:custGeom>
              <a:avLst/>
              <a:gdLst/>
              <a:ahLst/>
              <a:cxnLst/>
              <a:rect l="l" t="t" r="r" b="b"/>
              <a:pathLst>
                <a:path w="332978" h="289993">
                  <a:moveTo>
                    <a:pt x="0" y="0"/>
                  </a:moveTo>
                  <a:lnTo>
                    <a:pt x="332977" y="0"/>
                  </a:lnTo>
                  <a:lnTo>
                    <a:pt x="332977" y="289993"/>
                  </a:lnTo>
                  <a:lnTo>
                    <a:pt x="0" y="289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487190" y="436540"/>
              <a:ext cx="285452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56306" y="436540"/>
              <a:ext cx="29379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509242" y="436540"/>
              <a:ext cx="300393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2084041" y="436540"/>
              <a:ext cx="29657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2676125" y="436540"/>
              <a:ext cx="285452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3218269" y="436540"/>
              <a:ext cx="29379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3872717" y="436540"/>
              <a:ext cx="300393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4453555" y="436540"/>
              <a:ext cx="29657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461658" y="224923"/>
              <a:ext cx="33651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949950" y="224923"/>
              <a:ext cx="351291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1509242" y="224923"/>
              <a:ext cx="32666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Mie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2103938" y="224923"/>
              <a:ext cx="26928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Joi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2676125" y="224923"/>
              <a:ext cx="290957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Vin</a:t>
              </a:r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3194971" y="224923"/>
              <a:ext cx="390570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Sam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3813429" y="224923"/>
              <a:ext cx="428248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Dum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4422063" y="224923"/>
              <a:ext cx="33651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629916" y="2437675"/>
              <a:ext cx="840489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Activities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1507482" y="1083993"/>
              <a:ext cx="157400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 Bold"/>
                </a:rPr>
                <a:t>Cabana brazilor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3512060" y="1469019"/>
              <a:ext cx="945149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Website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5124235" y="0"/>
            <a:ext cx="4019765" cy="6050739"/>
            <a:chOff x="0" y="0"/>
            <a:chExt cx="5359687" cy="8067652"/>
          </a:xfrm>
        </p:grpSpPr>
        <p:grpSp>
          <p:nvGrpSpPr>
            <p:cNvPr id="63" name="Group 63"/>
            <p:cNvGrpSpPr/>
            <p:nvPr/>
          </p:nvGrpSpPr>
          <p:grpSpPr>
            <a:xfrm>
              <a:off x="0" y="0"/>
              <a:ext cx="5359687" cy="8067652"/>
              <a:chOff x="0" y="0"/>
              <a:chExt cx="893562" cy="1345031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93562" cy="1345031"/>
              </a:xfrm>
              <a:custGeom>
                <a:avLst/>
                <a:gdLst/>
                <a:ahLst/>
                <a:cxnLst/>
                <a:rect l="l" t="t" r="r" b="b"/>
                <a:pathLst>
                  <a:path w="893562" h="1345031">
                    <a:moveTo>
                      <a:pt x="198374" y="0"/>
                    </a:moveTo>
                    <a:lnTo>
                      <a:pt x="695188" y="0"/>
                    </a:lnTo>
                    <a:cubicBezTo>
                      <a:pt x="804747" y="0"/>
                      <a:pt x="893562" y="88815"/>
                      <a:pt x="893562" y="198374"/>
                    </a:cubicBezTo>
                    <a:lnTo>
                      <a:pt x="893562" y="1146657"/>
                    </a:lnTo>
                    <a:cubicBezTo>
                      <a:pt x="893562" y="1256216"/>
                      <a:pt x="804747" y="1345031"/>
                      <a:pt x="695188" y="1345031"/>
                    </a:cubicBezTo>
                    <a:lnTo>
                      <a:pt x="198374" y="1345031"/>
                    </a:lnTo>
                    <a:cubicBezTo>
                      <a:pt x="88815" y="1345031"/>
                      <a:pt x="0" y="1256216"/>
                      <a:pt x="0" y="1146657"/>
                    </a:cubicBezTo>
                    <a:lnTo>
                      <a:pt x="0" y="198374"/>
                    </a:lnTo>
                    <a:cubicBezTo>
                      <a:pt x="0" y="88815"/>
                      <a:pt x="88815" y="0"/>
                      <a:pt x="1983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0" y="-38100"/>
                <a:ext cx="893562" cy="1383131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159081" y="2063025"/>
              <a:ext cx="4812443" cy="5253367"/>
              <a:chOff x="0" y="0"/>
              <a:chExt cx="802326" cy="875836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02326" cy="875836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875836">
                    <a:moveTo>
                      <a:pt x="220932" y="0"/>
                    </a:moveTo>
                    <a:lnTo>
                      <a:pt x="581394" y="0"/>
                    </a:lnTo>
                    <a:cubicBezTo>
                      <a:pt x="639988" y="0"/>
                      <a:pt x="696183" y="23277"/>
                      <a:pt x="737616" y="64710"/>
                    </a:cubicBezTo>
                    <a:cubicBezTo>
                      <a:pt x="779049" y="106142"/>
                      <a:pt x="802326" y="162337"/>
                      <a:pt x="802326" y="220932"/>
                    </a:cubicBezTo>
                    <a:lnTo>
                      <a:pt x="802326" y="654904"/>
                    </a:lnTo>
                    <a:cubicBezTo>
                      <a:pt x="802326" y="713499"/>
                      <a:pt x="779049" y="769694"/>
                      <a:pt x="737616" y="811127"/>
                    </a:cubicBezTo>
                    <a:cubicBezTo>
                      <a:pt x="696183" y="852559"/>
                      <a:pt x="639988" y="875836"/>
                      <a:pt x="581394" y="875836"/>
                    </a:cubicBezTo>
                    <a:lnTo>
                      <a:pt x="220932" y="875836"/>
                    </a:lnTo>
                    <a:cubicBezTo>
                      <a:pt x="162337" y="875836"/>
                      <a:pt x="106142" y="852559"/>
                      <a:pt x="64710" y="811127"/>
                    </a:cubicBezTo>
                    <a:cubicBezTo>
                      <a:pt x="23277" y="769694"/>
                      <a:pt x="0" y="713499"/>
                      <a:pt x="0" y="654904"/>
                    </a:cubicBezTo>
                    <a:lnTo>
                      <a:pt x="0" y="220932"/>
                    </a:lnTo>
                    <a:cubicBezTo>
                      <a:pt x="0" y="162337"/>
                      <a:pt x="23277" y="106142"/>
                      <a:pt x="64710" y="64710"/>
                    </a:cubicBezTo>
                    <a:cubicBezTo>
                      <a:pt x="106142" y="23277"/>
                      <a:pt x="162337" y="0"/>
                      <a:pt x="220932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Box 68"/>
              <p:cNvSpPr txBox="1"/>
              <p:nvPr/>
            </p:nvSpPr>
            <p:spPr>
              <a:xfrm>
                <a:off x="0" y="-38100"/>
                <a:ext cx="802326" cy="913936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69" name="TextBox 69"/>
            <p:cNvSpPr txBox="1"/>
            <p:nvPr/>
          </p:nvSpPr>
          <p:spPr>
            <a:xfrm>
              <a:off x="3483437" y="2820742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07:00 - 07:30</a:t>
              </a:r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756640" y="2788975"/>
              <a:ext cx="789758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Mic dejun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369565" y="3723580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Pranz</a:t>
              </a: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3525006" y="5260061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11:00 - 11:30</a:t>
              </a:r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482401" y="3110790"/>
              <a:ext cx="1063997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1 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3520546" y="3092308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09:00 - 09:30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3585541" y="3755347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511805" y="4245988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1 </a:t>
              </a: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3585541" y="4395213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545211" y="4831896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2 </a:t>
              </a: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1563477" y="3723580"/>
              <a:ext cx="1827103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Ciorba ,piure,prajitura</a:t>
              </a: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3585541" y="5814944"/>
              <a:ext cx="1225120" cy="179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9"/>
                </a:lnSpc>
                <a:spcBef>
                  <a:spcPct val="0"/>
                </a:spcBef>
              </a:pPr>
              <a:r>
                <a:rPr lang="en-US" sz="849">
                  <a:solidFill>
                    <a:srgbClr val="000000"/>
                  </a:solidFill>
                  <a:latin typeface="Canva Sans"/>
                </a:rPr>
                <a:t>12:00 - 12:30</a:t>
              </a:r>
            </a:p>
          </p:txBody>
        </p:sp>
        <p:grpSp>
          <p:nvGrpSpPr>
            <p:cNvPr id="81" name="Group 81"/>
            <p:cNvGrpSpPr/>
            <p:nvPr/>
          </p:nvGrpSpPr>
          <p:grpSpPr>
            <a:xfrm>
              <a:off x="250342" y="161879"/>
              <a:ext cx="4812443" cy="697364"/>
              <a:chOff x="0" y="0"/>
              <a:chExt cx="710736" cy="102992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710736" cy="102992"/>
              </a:xfrm>
              <a:custGeom>
                <a:avLst/>
                <a:gdLst/>
                <a:ahLst/>
                <a:cxnLst/>
                <a:rect l="l" t="t" r="r" b="b"/>
                <a:pathLst>
                  <a:path w="710736" h="102992">
                    <a:moveTo>
                      <a:pt x="51496" y="0"/>
                    </a:moveTo>
                    <a:lnTo>
                      <a:pt x="659240" y="0"/>
                    </a:lnTo>
                    <a:cubicBezTo>
                      <a:pt x="672898" y="0"/>
                      <a:pt x="685996" y="5425"/>
                      <a:pt x="695653" y="15083"/>
                    </a:cubicBezTo>
                    <a:cubicBezTo>
                      <a:pt x="705311" y="24740"/>
                      <a:pt x="710736" y="37838"/>
                      <a:pt x="710736" y="51496"/>
                    </a:cubicBezTo>
                    <a:lnTo>
                      <a:pt x="710736" y="51496"/>
                    </a:lnTo>
                    <a:cubicBezTo>
                      <a:pt x="710736" y="79936"/>
                      <a:pt x="687681" y="102992"/>
                      <a:pt x="659240" y="102992"/>
                    </a:cubicBezTo>
                    <a:lnTo>
                      <a:pt x="51496" y="102992"/>
                    </a:lnTo>
                    <a:cubicBezTo>
                      <a:pt x="37838" y="102992"/>
                      <a:pt x="24740" y="97566"/>
                      <a:pt x="15083" y="87909"/>
                    </a:cubicBezTo>
                    <a:cubicBezTo>
                      <a:pt x="5425" y="78252"/>
                      <a:pt x="0" y="65153"/>
                      <a:pt x="0" y="51496"/>
                    </a:cubicBezTo>
                    <a:lnTo>
                      <a:pt x="0" y="51496"/>
                    </a:lnTo>
                    <a:cubicBezTo>
                      <a:pt x="0" y="37838"/>
                      <a:pt x="5425" y="24740"/>
                      <a:pt x="15083" y="15083"/>
                    </a:cubicBezTo>
                    <a:cubicBezTo>
                      <a:pt x="24740" y="5425"/>
                      <a:pt x="37838" y="0"/>
                      <a:pt x="51496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Box 83"/>
              <p:cNvSpPr txBox="1"/>
              <p:nvPr/>
            </p:nvSpPr>
            <p:spPr>
              <a:xfrm>
                <a:off x="0" y="-38100"/>
                <a:ext cx="710736" cy="141092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3145039" y="440923"/>
              <a:ext cx="491082" cy="418647"/>
              <a:chOff x="0" y="0"/>
              <a:chExt cx="166754" cy="142158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Box 86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7" name="Group 87"/>
            <p:cNvGrpSpPr/>
            <p:nvPr/>
          </p:nvGrpSpPr>
          <p:grpSpPr>
            <a:xfrm>
              <a:off x="3782012" y="411809"/>
              <a:ext cx="491082" cy="418647"/>
              <a:chOff x="0" y="0"/>
              <a:chExt cx="166754" cy="142158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Box 89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2565303" y="411809"/>
              <a:ext cx="491082" cy="418647"/>
              <a:chOff x="0" y="0"/>
              <a:chExt cx="166754" cy="142158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166754" cy="142158"/>
              </a:xfrm>
              <a:custGeom>
                <a:avLst/>
                <a:gdLst/>
                <a:ahLst/>
                <a:cxnLst/>
                <a:rect l="l" t="t" r="r" b="b"/>
                <a:pathLst>
                  <a:path w="166754" h="142158">
                    <a:moveTo>
                      <a:pt x="71079" y="0"/>
                    </a:moveTo>
                    <a:lnTo>
                      <a:pt x="95675" y="0"/>
                    </a:lnTo>
                    <a:cubicBezTo>
                      <a:pt x="134931" y="0"/>
                      <a:pt x="166754" y="31823"/>
                      <a:pt x="166754" y="71079"/>
                    </a:cubicBezTo>
                    <a:lnTo>
                      <a:pt x="166754" y="71079"/>
                    </a:lnTo>
                    <a:cubicBezTo>
                      <a:pt x="166754" y="110335"/>
                      <a:pt x="134931" y="142158"/>
                      <a:pt x="95675" y="142158"/>
                    </a:cubicBezTo>
                    <a:lnTo>
                      <a:pt x="71079" y="142158"/>
                    </a:lnTo>
                    <a:cubicBezTo>
                      <a:pt x="31823" y="142158"/>
                      <a:pt x="0" y="110335"/>
                      <a:pt x="0" y="71079"/>
                    </a:cubicBezTo>
                    <a:lnTo>
                      <a:pt x="0" y="71079"/>
                    </a:lnTo>
                    <a:cubicBezTo>
                      <a:pt x="0" y="31823"/>
                      <a:pt x="31823" y="0"/>
                      <a:pt x="71079" y="0"/>
                    </a:cubicBezTo>
                    <a:close/>
                  </a:path>
                </a:pathLst>
              </a:custGeom>
              <a:solidFill>
                <a:srgbClr val="CDC9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Box 92"/>
              <p:cNvSpPr txBox="1"/>
              <p:nvPr/>
            </p:nvSpPr>
            <p:spPr>
              <a:xfrm>
                <a:off x="0" y="-38100"/>
                <a:ext cx="166754" cy="18025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>
              <a:off x="273622" y="933448"/>
              <a:ext cx="4812443" cy="1053376"/>
              <a:chOff x="0" y="0"/>
              <a:chExt cx="802326" cy="175618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802326" cy="175618"/>
              </a:xfrm>
              <a:custGeom>
                <a:avLst/>
                <a:gdLst/>
                <a:ahLst/>
                <a:cxnLst/>
                <a:rect l="l" t="t" r="r" b="b"/>
                <a:pathLst>
                  <a:path w="802326" h="175618">
                    <a:moveTo>
                      <a:pt x="87809" y="0"/>
                    </a:moveTo>
                    <a:lnTo>
                      <a:pt x="714517" y="0"/>
                    </a:lnTo>
                    <a:cubicBezTo>
                      <a:pt x="737805" y="0"/>
                      <a:pt x="760140" y="9251"/>
                      <a:pt x="776607" y="25719"/>
                    </a:cubicBezTo>
                    <a:cubicBezTo>
                      <a:pt x="793075" y="42186"/>
                      <a:pt x="802326" y="64521"/>
                      <a:pt x="802326" y="87809"/>
                    </a:cubicBezTo>
                    <a:lnTo>
                      <a:pt x="802326" y="87809"/>
                    </a:lnTo>
                    <a:cubicBezTo>
                      <a:pt x="802326" y="111097"/>
                      <a:pt x="793075" y="133432"/>
                      <a:pt x="776607" y="149899"/>
                    </a:cubicBezTo>
                    <a:cubicBezTo>
                      <a:pt x="760140" y="166367"/>
                      <a:pt x="737805" y="175618"/>
                      <a:pt x="714517" y="175618"/>
                    </a:cubicBezTo>
                    <a:lnTo>
                      <a:pt x="87809" y="175618"/>
                    </a:lnTo>
                    <a:cubicBezTo>
                      <a:pt x="64521" y="175618"/>
                      <a:pt x="42186" y="166367"/>
                      <a:pt x="25719" y="149899"/>
                    </a:cubicBezTo>
                    <a:cubicBezTo>
                      <a:pt x="9251" y="133432"/>
                      <a:pt x="0" y="111097"/>
                      <a:pt x="0" y="87809"/>
                    </a:cubicBezTo>
                    <a:lnTo>
                      <a:pt x="0" y="87809"/>
                    </a:lnTo>
                    <a:cubicBezTo>
                      <a:pt x="0" y="64521"/>
                      <a:pt x="9251" y="42186"/>
                      <a:pt x="25719" y="25719"/>
                    </a:cubicBezTo>
                    <a:cubicBezTo>
                      <a:pt x="42186" y="9251"/>
                      <a:pt x="64521" y="0"/>
                      <a:pt x="87809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TextBox 95"/>
              <p:cNvSpPr txBox="1"/>
              <p:nvPr/>
            </p:nvSpPr>
            <p:spPr>
              <a:xfrm>
                <a:off x="0" y="-38100"/>
                <a:ext cx="802326" cy="213718"/>
              </a:xfrm>
              <a:prstGeom prst="rect">
                <a:avLst/>
              </a:prstGeom>
            </p:spPr>
            <p:txBody>
              <a:bodyPr lIns="29551" tIns="29551" rIns="29551" bIns="29551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96" name="Freeform 96"/>
            <p:cNvSpPr/>
            <p:nvPr/>
          </p:nvSpPr>
          <p:spPr>
            <a:xfrm>
              <a:off x="593779" y="1176636"/>
              <a:ext cx="567001" cy="567001"/>
            </a:xfrm>
            <a:custGeom>
              <a:avLst/>
              <a:gdLst/>
              <a:ahLst/>
              <a:cxnLst/>
              <a:rect l="l" t="t" r="r" b="b"/>
              <a:pathLst>
                <a:path w="567001" h="567001">
                  <a:moveTo>
                    <a:pt x="0" y="0"/>
                  </a:moveTo>
                  <a:lnTo>
                    <a:pt x="567002" y="0"/>
                  </a:lnTo>
                  <a:lnTo>
                    <a:pt x="567002" y="567001"/>
                  </a:lnTo>
                  <a:lnTo>
                    <a:pt x="0" y="567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Box 97"/>
            <p:cNvSpPr txBox="1"/>
            <p:nvPr/>
          </p:nvSpPr>
          <p:spPr>
            <a:xfrm>
              <a:off x="1747919" y="1486904"/>
              <a:ext cx="90864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Adress</a:t>
              </a:r>
            </a:p>
          </p:txBody>
        </p:sp>
        <p:sp>
          <p:nvSpPr>
            <p:cNvPr id="98" name="Freeform 98"/>
            <p:cNvSpPr/>
            <p:nvPr/>
          </p:nvSpPr>
          <p:spPr>
            <a:xfrm>
              <a:off x="1398663" y="1505627"/>
              <a:ext cx="295471" cy="247059"/>
            </a:xfrm>
            <a:custGeom>
              <a:avLst/>
              <a:gdLst/>
              <a:ahLst/>
              <a:cxnLst/>
              <a:rect l="l" t="t" r="r" b="b"/>
              <a:pathLst>
                <a:path w="295471" h="247059">
                  <a:moveTo>
                    <a:pt x="0" y="0"/>
                  </a:moveTo>
                  <a:lnTo>
                    <a:pt x="295471" y="0"/>
                  </a:lnTo>
                  <a:lnTo>
                    <a:pt x="295471" y="247059"/>
                  </a:lnTo>
                  <a:lnTo>
                    <a:pt x="0" y="247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9"/>
            <p:cNvSpPr/>
            <p:nvPr/>
          </p:nvSpPr>
          <p:spPr>
            <a:xfrm>
              <a:off x="3057603" y="1453644"/>
              <a:ext cx="332978" cy="289993"/>
            </a:xfrm>
            <a:custGeom>
              <a:avLst/>
              <a:gdLst/>
              <a:ahLst/>
              <a:cxnLst/>
              <a:rect l="l" t="t" r="r" b="b"/>
              <a:pathLst>
                <a:path w="332978" h="289993">
                  <a:moveTo>
                    <a:pt x="0" y="0"/>
                  </a:moveTo>
                  <a:lnTo>
                    <a:pt x="332977" y="0"/>
                  </a:lnTo>
                  <a:lnTo>
                    <a:pt x="332977" y="289993"/>
                  </a:lnTo>
                  <a:lnTo>
                    <a:pt x="0" y="289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Box 100"/>
            <p:cNvSpPr txBox="1"/>
            <p:nvPr/>
          </p:nvSpPr>
          <p:spPr>
            <a:xfrm>
              <a:off x="487190" y="436540"/>
              <a:ext cx="285452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101" name="TextBox 101"/>
            <p:cNvSpPr txBox="1"/>
            <p:nvPr/>
          </p:nvSpPr>
          <p:spPr>
            <a:xfrm>
              <a:off x="956306" y="436540"/>
              <a:ext cx="29379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102" name="TextBox 102"/>
            <p:cNvSpPr txBox="1"/>
            <p:nvPr/>
          </p:nvSpPr>
          <p:spPr>
            <a:xfrm>
              <a:off x="1509242" y="436540"/>
              <a:ext cx="300393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103" name="TextBox 103"/>
            <p:cNvSpPr txBox="1"/>
            <p:nvPr/>
          </p:nvSpPr>
          <p:spPr>
            <a:xfrm>
              <a:off x="2084041" y="436540"/>
              <a:ext cx="29657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104" name="TextBox 104"/>
            <p:cNvSpPr txBox="1"/>
            <p:nvPr/>
          </p:nvSpPr>
          <p:spPr>
            <a:xfrm>
              <a:off x="2676125" y="436540"/>
              <a:ext cx="285452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12</a:t>
              </a:r>
            </a:p>
          </p:txBody>
        </p:sp>
        <p:sp>
          <p:nvSpPr>
            <p:cNvPr id="105" name="TextBox 105"/>
            <p:cNvSpPr txBox="1"/>
            <p:nvPr/>
          </p:nvSpPr>
          <p:spPr>
            <a:xfrm>
              <a:off x="3218269" y="436540"/>
              <a:ext cx="29379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  <p:sp>
          <p:nvSpPr>
            <p:cNvPr id="106" name="TextBox 106"/>
            <p:cNvSpPr txBox="1"/>
            <p:nvPr/>
          </p:nvSpPr>
          <p:spPr>
            <a:xfrm>
              <a:off x="3872717" y="436540"/>
              <a:ext cx="300393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FFFFFF"/>
                  </a:solidFill>
                  <a:latin typeface="Canva Sans"/>
                </a:rPr>
                <a:t>14</a:t>
              </a:r>
            </a:p>
          </p:txBody>
        </p:sp>
        <p:sp>
          <p:nvSpPr>
            <p:cNvPr id="107" name="TextBox 107"/>
            <p:cNvSpPr txBox="1"/>
            <p:nvPr/>
          </p:nvSpPr>
          <p:spPr>
            <a:xfrm>
              <a:off x="4453555" y="436540"/>
              <a:ext cx="296571" cy="340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3"/>
                </a:lnSpc>
                <a:spcBef>
                  <a:spcPct val="0"/>
                </a:spcBef>
              </a:pPr>
              <a:r>
                <a:rPr lang="en-US" sz="1559">
                  <a:solidFill>
                    <a:srgbClr val="000000"/>
                  </a:solidFill>
                  <a:latin typeface="Canva Sans"/>
                </a:rPr>
                <a:t>15</a:t>
              </a:r>
            </a:p>
          </p:txBody>
        </p:sp>
        <p:sp>
          <p:nvSpPr>
            <p:cNvPr id="108" name="TextBox 108"/>
            <p:cNvSpPr txBox="1"/>
            <p:nvPr/>
          </p:nvSpPr>
          <p:spPr>
            <a:xfrm>
              <a:off x="461658" y="224923"/>
              <a:ext cx="33651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109" name="TextBox 109"/>
            <p:cNvSpPr txBox="1"/>
            <p:nvPr/>
          </p:nvSpPr>
          <p:spPr>
            <a:xfrm>
              <a:off x="949950" y="224923"/>
              <a:ext cx="351291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110" name="TextBox 110"/>
            <p:cNvSpPr txBox="1"/>
            <p:nvPr/>
          </p:nvSpPr>
          <p:spPr>
            <a:xfrm>
              <a:off x="1509242" y="224923"/>
              <a:ext cx="32666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Mie</a:t>
              </a:r>
            </a:p>
          </p:txBody>
        </p:sp>
        <p:sp>
          <p:nvSpPr>
            <p:cNvPr id="111" name="TextBox 111"/>
            <p:cNvSpPr txBox="1"/>
            <p:nvPr/>
          </p:nvSpPr>
          <p:spPr>
            <a:xfrm>
              <a:off x="2103938" y="224923"/>
              <a:ext cx="26928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Joi</a:t>
              </a:r>
            </a:p>
          </p:txBody>
        </p:sp>
        <p:sp>
          <p:nvSpPr>
            <p:cNvPr id="112" name="TextBox 112"/>
            <p:cNvSpPr txBox="1"/>
            <p:nvPr/>
          </p:nvSpPr>
          <p:spPr>
            <a:xfrm>
              <a:off x="2676125" y="224923"/>
              <a:ext cx="290957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Vin</a:t>
              </a:r>
            </a:p>
          </p:txBody>
        </p:sp>
        <p:sp>
          <p:nvSpPr>
            <p:cNvPr id="113" name="TextBox 113"/>
            <p:cNvSpPr txBox="1"/>
            <p:nvPr/>
          </p:nvSpPr>
          <p:spPr>
            <a:xfrm>
              <a:off x="3194971" y="224923"/>
              <a:ext cx="390570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Sam</a:t>
              </a:r>
            </a:p>
          </p:txBody>
        </p:sp>
        <p:sp>
          <p:nvSpPr>
            <p:cNvPr id="114" name="TextBox 114"/>
            <p:cNvSpPr txBox="1"/>
            <p:nvPr/>
          </p:nvSpPr>
          <p:spPr>
            <a:xfrm>
              <a:off x="3813429" y="224923"/>
              <a:ext cx="428248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Dum</a:t>
              </a:r>
            </a:p>
          </p:txBody>
        </p:sp>
        <p:sp>
          <p:nvSpPr>
            <p:cNvPr id="115" name="TextBox 115"/>
            <p:cNvSpPr txBox="1"/>
            <p:nvPr/>
          </p:nvSpPr>
          <p:spPr>
            <a:xfrm>
              <a:off x="4422063" y="224923"/>
              <a:ext cx="336516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Lun</a:t>
              </a:r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629916" y="2437675"/>
              <a:ext cx="840489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Activities</a:t>
              </a:r>
            </a:p>
          </p:txBody>
        </p:sp>
        <p:sp>
          <p:nvSpPr>
            <p:cNvPr id="117" name="TextBox 117"/>
            <p:cNvSpPr txBox="1"/>
            <p:nvPr/>
          </p:nvSpPr>
          <p:spPr>
            <a:xfrm>
              <a:off x="1507482" y="1083993"/>
              <a:ext cx="1574005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 Bold"/>
                </a:rPr>
                <a:t>Cabana brazilor</a:t>
              </a:r>
            </a:p>
          </p:txBody>
        </p:sp>
        <p:sp>
          <p:nvSpPr>
            <p:cNvPr id="118" name="TextBox 118"/>
            <p:cNvSpPr txBox="1"/>
            <p:nvPr/>
          </p:nvSpPr>
          <p:spPr>
            <a:xfrm>
              <a:off x="3512060" y="1469019"/>
              <a:ext cx="945149" cy="240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7"/>
                </a:lnSpc>
                <a:spcBef>
                  <a:spcPct val="0"/>
                </a:spcBef>
              </a:pPr>
              <a:r>
                <a:rPr lang="en-US" sz="1105">
                  <a:solidFill>
                    <a:srgbClr val="000000"/>
                  </a:solidFill>
                  <a:latin typeface="Canva Sans"/>
                </a:rPr>
                <a:t>Website</a:t>
              </a:r>
            </a:p>
          </p:txBody>
        </p:sp>
        <p:sp>
          <p:nvSpPr>
            <p:cNvPr id="119" name="TextBox 119"/>
            <p:cNvSpPr txBox="1"/>
            <p:nvPr/>
          </p:nvSpPr>
          <p:spPr>
            <a:xfrm>
              <a:off x="545211" y="5890402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Activitatea 3</a:t>
              </a:r>
            </a:p>
          </p:txBody>
        </p:sp>
        <p:sp>
          <p:nvSpPr>
            <p:cNvPr id="120" name="TextBox 120"/>
            <p:cNvSpPr txBox="1"/>
            <p:nvPr/>
          </p:nvSpPr>
          <p:spPr>
            <a:xfrm>
              <a:off x="511805" y="5228294"/>
              <a:ext cx="1160770" cy="211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4"/>
                </a:lnSpc>
                <a:spcBef>
                  <a:spcPct val="0"/>
                </a:spcBef>
              </a:pPr>
              <a:r>
                <a:rPr lang="en-US" sz="960">
                  <a:solidFill>
                    <a:srgbClr val="000000"/>
                  </a:solidFill>
                  <a:latin typeface="Canva Sans"/>
                </a:rPr>
                <a:t>Cina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9704635" y="0"/>
            <a:ext cx="4019765" cy="6050739"/>
            <a:chOff x="0" y="0"/>
            <a:chExt cx="893562" cy="1345031"/>
          </a:xfrm>
        </p:grpSpPr>
        <p:sp>
          <p:nvSpPr>
            <p:cNvPr id="122" name="Freeform 122"/>
            <p:cNvSpPr/>
            <p:nvPr/>
          </p:nvSpPr>
          <p:spPr>
            <a:xfrm>
              <a:off x="0" y="0"/>
              <a:ext cx="893562" cy="1345031"/>
            </a:xfrm>
            <a:custGeom>
              <a:avLst/>
              <a:gdLst/>
              <a:ahLst/>
              <a:cxnLst/>
              <a:rect l="l" t="t" r="r" b="b"/>
              <a:pathLst>
                <a:path w="893562" h="1345031">
                  <a:moveTo>
                    <a:pt x="198374" y="0"/>
                  </a:moveTo>
                  <a:lnTo>
                    <a:pt x="695188" y="0"/>
                  </a:lnTo>
                  <a:cubicBezTo>
                    <a:pt x="804747" y="0"/>
                    <a:pt x="893562" y="88815"/>
                    <a:pt x="893562" y="198374"/>
                  </a:cubicBezTo>
                  <a:lnTo>
                    <a:pt x="893562" y="1146657"/>
                  </a:lnTo>
                  <a:cubicBezTo>
                    <a:pt x="893562" y="1256216"/>
                    <a:pt x="804747" y="1345031"/>
                    <a:pt x="695188" y="1345031"/>
                  </a:cubicBezTo>
                  <a:lnTo>
                    <a:pt x="198374" y="1345031"/>
                  </a:lnTo>
                  <a:cubicBezTo>
                    <a:pt x="88815" y="1345031"/>
                    <a:pt x="0" y="1256216"/>
                    <a:pt x="0" y="1146657"/>
                  </a:cubicBezTo>
                  <a:lnTo>
                    <a:pt x="0" y="198374"/>
                  </a:lnTo>
                  <a:cubicBezTo>
                    <a:pt x="0" y="88815"/>
                    <a:pt x="88815" y="0"/>
                    <a:pt x="19837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Box 123"/>
            <p:cNvSpPr txBox="1"/>
            <p:nvPr/>
          </p:nvSpPr>
          <p:spPr>
            <a:xfrm>
              <a:off x="0" y="-38100"/>
              <a:ext cx="893562" cy="1383131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9823946" y="1625975"/>
            <a:ext cx="3609332" cy="3940025"/>
            <a:chOff x="0" y="0"/>
            <a:chExt cx="802326" cy="875836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802326" cy="875836"/>
            </a:xfrm>
            <a:custGeom>
              <a:avLst/>
              <a:gdLst/>
              <a:ahLst/>
              <a:cxnLst/>
              <a:rect l="l" t="t" r="r" b="b"/>
              <a:pathLst>
                <a:path w="802326" h="875836">
                  <a:moveTo>
                    <a:pt x="220932" y="0"/>
                  </a:moveTo>
                  <a:lnTo>
                    <a:pt x="581394" y="0"/>
                  </a:lnTo>
                  <a:cubicBezTo>
                    <a:pt x="639988" y="0"/>
                    <a:pt x="696183" y="23277"/>
                    <a:pt x="737616" y="64710"/>
                  </a:cubicBezTo>
                  <a:cubicBezTo>
                    <a:pt x="779049" y="106142"/>
                    <a:pt x="802326" y="162337"/>
                    <a:pt x="802326" y="220932"/>
                  </a:cubicBezTo>
                  <a:lnTo>
                    <a:pt x="802326" y="654904"/>
                  </a:lnTo>
                  <a:cubicBezTo>
                    <a:pt x="802326" y="713499"/>
                    <a:pt x="779049" y="769694"/>
                    <a:pt x="737616" y="811127"/>
                  </a:cubicBezTo>
                  <a:cubicBezTo>
                    <a:pt x="696183" y="852559"/>
                    <a:pt x="639988" y="875836"/>
                    <a:pt x="581394" y="875836"/>
                  </a:cubicBezTo>
                  <a:lnTo>
                    <a:pt x="220932" y="875836"/>
                  </a:lnTo>
                  <a:cubicBezTo>
                    <a:pt x="162337" y="875836"/>
                    <a:pt x="106142" y="852559"/>
                    <a:pt x="64710" y="811127"/>
                  </a:cubicBezTo>
                  <a:cubicBezTo>
                    <a:pt x="23277" y="769694"/>
                    <a:pt x="0" y="713499"/>
                    <a:pt x="0" y="654904"/>
                  </a:cubicBezTo>
                  <a:lnTo>
                    <a:pt x="0" y="220932"/>
                  </a:lnTo>
                  <a:cubicBezTo>
                    <a:pt x="0" y="162337"/>
                    <a:pt x="23277" y="106142"/>
                    <a:pt x="64710" y="64710"/>
                  </a:cubicBezTo>
                  <a:cubicBezTo>
                    <a:pt x="106142" y="23277"/>
                    <a:pt x="162337" y="0"/>
                    <a:pt x="22093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TextBox 126"/>
            <p:cNvSpPr txBox="1"/>
            <p:nvPr/>
          </p:nvSpPr>
          <p:spPr>
            <a:xfrm>
              <a:off x="0" y="-38100"/>
              <a:ext cx="802326" cy="913936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27" name="TextBox 127"/>
          <p:cNvSpPr txBox="1"/>
          <p:nvPr/>
        </p:nvSpPr>
        <p:spPr>
          <a:xfrm>
            <a:off x="12317212" y="2113175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10272115" y="2086969"/>
            <a:ext cx="592318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Mic dejun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9981809" y="2787922"/>
            <a:ext cx="870577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plecare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12262400" y="3998061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floresti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10066435" y="2328330"/>
            <a:ext cx="797998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Activitatea 1 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12345044" y="2316850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09:00 - 09:30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12393790" y="2814129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12:00 - 12:30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10088488" y="3179729"/>
            <a:ext cx="870577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Oprire 1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12265880" y="3522725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Marasti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10070027" y="3504860"/>
            <a:ext cx="870577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Oprire 3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12247570" y="3168427"/>
            <a:ext cx="918840" cy="13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Dej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9892391" y="121409"/>
            <a:ext cx="3609332" cy="523023"/>
            <a:chOff x="0" y="0"/>
            <a:chExt cx="710736" cy="102992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710736" cy="102992"/>
            </a:xfrm>
            <a:custGeom>
              <a:avLst/>
              <a:gdLst/>
              <a:ahLst/>
              <a:cxnLst/>
              <a:rect l="l" t="t" r="r" b="b"/>
              <a:pathLst>
                <a:path w="710736" h="102992">
                  <a:moveTo>
                    <a:pt x="51496" y="0"/>
                  </a:moveTo>
                  <a:lnTo>
                    <a:pt x="659240" y="0"/>
                  </a:lnTo>
                  <a:cubicBezTo>
                    <a:pt x="672898" y="0"/>
                    <a:pt x="685996" y="5425"/>
                    <a:pt x="695653" y="15083"/>
                  </a:cubicBezTo>
                  <a:cubicBezTo>
                    <a:pt x="705311" y="24740"/>
                    <a:pt x="710736" y="37838"/>
                    <a:pt x="710736" y="51496"/>
                  </a:cubicBezTo>
                  <a:lnTo>
                    <a:pt x="710736" y="51496"/>
                  </a:lnTo>
                  <a:cubicBezTo>
                    <a:pt x="710736" y="79936"/>
                    <a:pt x="687681" y="102992"/>
                    <a:pt x="659240" y="102992"/>
                  </a:cubicBezTo>
                  <a:lnTo>
                    <a:pt x="51496" y="102992"/>
                  </a:lnTo>
                  <a:cubicBezTo>
                    <a:pt x="37838" y="102992"/>
                    <a:pt x="24740" y="97566"/>
                    <a:pt x="15083" y="87909"/>
                  </a:cubicBezTo>
                  <a:cubicBezTo>
                    <a:pt x="5425" y="78252"/>
                    <a:pt x="0" y="65153"/>
                    <a:pt x="0" y="51496"/>
                  </a:cubicBezTo>
                  <a:lnTo>
                    <a:pt x="0" y="51496"/>
                  </a:lnTo>
                  <a:cubicBezTo>
                    <a:pt x="0" y="37838"/>
                    <a:pt x="5425" y="24740"/>
                    <a:pt x="15083" y="15083"/>
                  </a:cubicBezTo>
                  <a:cubicBezTo>
                    <a:pt x="24740" y="5425"/>
                    <a:pt x="37838" y="0"/>
                    <a:pt x="51496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Box 140"/>
            <p:cNvSpPr txBox="1"/>
            <p:nvPr/>
          </p:nvSpPr>
          <p:spPr>
            <a:xfrm>
              <a:off x="0" y="-38100"/>
              <a:ext cx="710736" cy="141092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12063414" y="330692"/>
            <a:ext cx="368312" cy="313985"/>
            <a:chOff x="0" y="0"/>
            <a:chExt cx="166754" cy="142158"/>
          </a:xfrm>
        </p:grpSpPr>
        <p:sp>
          <p:nvSpPr>
            <p:cNvPr id="142" name="Freeform 142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TextBox 143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12541144" y="308857"/>
            <a:ext cx="368312" cy="313985"/>
            <a:chOff x="0" y="0"/>
            <a:chExt cx="166754" cy="142158"/>
          </a:xfrm>
        </p:grpSpPr>
        <p:sp>
          <p:nvSpPr>
            <p:cNvPr id="145" name="Freeform 145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Box 146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11628612" y="308857"/>
            <a:ext cx="368312" cy="313985"/>
            <a:chOff x="0" y="0"/>
            <a:chExt cx="166754" cy="142158"/>
          </a:xfrm>
        </p:grpSpPr>
        <p:sp>
          <p:nvSpPr>
            <p:cNvPr id="148" name="Freeform 148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TextBox 149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9909851" y="700086"/>
            <a:ext cx="3609332" cy="790032"/>
            <a:chOff x="0" y="0"/>
            <a:chExt cx="802326" cy="175618"/>
          </a:xfrm>
        </p:grpSpPr>
        <p:sp>
          <p:nvSpPr>
            <p:cNvPr id="151" name="Freeform 151"/>
            <p:cNvSpPr/>
            <p:nvPr/>
          </p:nvSpPr>
          <p:spPr>
            <a:xfrm>
              <a:off x="0" y="0"/>
              <a:ext cx="802326" cy="175618"/>
            </a:xfrm>
            <a:custGeom>
              <a:avLst/>
              <a:gdLst/>
              <a:ahLst/>
              <a:cxnLst/>
              <a:rect l="l" t="t" r="r" b="b"/>
              <a:pathLst>
                <a:path w="802326" h="175618">
                  <a:moveTo>
                    <a:pt x="87809" y="0"/>
                  </a:moveTo>
                  <a:lnTo>
                    <a:pt x="714517" y="0"/>
                  </a:lnTo>
                  <a:cubicBezTo>
                    <a:pt x="737805" y="0"/>
                    <a:pt x="760140" y="9251"/>
                    <a:pt x="776607" y="25719"/>
                  </a:cubicBezTo>
                  <a:cubicBezTo>
                    <a:pt x="793075" y="42186"/>
                    <a:pt x="802326" y="64521"/>
                    <a:pt x="802326" y="87809"/>
                  </a:cubicBezTo>
                  <a:lnTo>
                    <a:pt x="802326" y="87809"/>
                  </a:lnTo>
                  <a:cubicBezTo>
                    <a:pt x="802326" y="111097"/>
                    <a:pt x="793075" y="133432"/>
                    <a:pt x="776607" y="149899"/>
                  </a:cubicBezTo>
                  <a:cubicBezTo>
                    <a:pt x="760140" y="166367"/>
                    <a:pt x="737805" y="175618"/>
                    <a:pt x="714517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Box 152"/>
            <p:cNvSpPr txBox="1"/>
            <p:nvPr/>
          </p:nvSpPr>
          <p:spPr>
            <a:xfrm>
              <a:off x="0" y="-38100"/>
              <a:ext cx="802326" cy="21371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53" name="Freeform 153"/>
          <p:cNvSpPr/>
          <p:nvPr/>
        </p:nvSpPr>
        <p:spPr>
          <a:xfrm>
            <a:off x="10149969" y="882477"/>
            <a:ext cx="425251" cy="425251"/>
          </a:xfrm>
          <a:custGeom>
            <a:avLst/>
            <a:gdLst/>
            <a:ahLst/>
            <a:cxnLst/>
            <a:rect l="l" t="t" r="r" b="b"/>
            <a:pathLst>
              <a:path w="425251" h="425251">
                <a:moveTo>
                  <a:pt x="0" y="0"/>
                </a:moveTo>
                <a:lnTo>
                  <a:pt x="425251" y="0"/>
                </a:lnTo>
                <a:lnTo>
                  <a:pt x="425251" y="425251"/>
                </a:lnTo>
                <a:lnTo>
                  <a:pt x="0" y="425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4" name="TextBox 154"/>
          <p:cNvSpPr txBox="1"/>
          <p:nvPr/>
        </p:nvSpPr>
        <p:spPr>
          <a:xfrm>
            <a:off x="11015574" y="1110415"/>
            <a:ext cx="68148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155" name="Freeform 155"/>
          <p:cNvSpPr/>
          <p:nvPr/>
        </p:nvSpPr>
        <p:spPr>
          <a:xfrm>
            <a:off x="10753632" y="1129220"/>
            <a:ext cx="221603" cy="185295"/>
          </a:xfrm>
          <a:custGeom>
            <a:avLst/>
            <a:gdLst/>
            <a:ahLst/>
            <a:cxnLst/>
            <a:rect l="l" t="t" r="r" b="b"/>
            <a:pathLst>
              <a:path w="221603" h="185295">
                <a:moveTo>
                  <a:pt x="0" y="0"/>
                </a:moveTo>
                <a:lnTo>
                  <a:pt x="221603" y="0"/>
                </a:lnTo>
                <a:lnTo>
                  <a:pt x="221603" y="185295"/>
                </a:lnTo>
                <a:lnTo>
                  <a:pt x="0" y="185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11997837" y="1090233"/>
            <a:ext cx="249733" cy="217495"/>
          </a:xfrm>
          <a:custGeom>
            <a:avLst/>
            <a:gdLst/>
            <a:ahLst/>
            <a:cxnLst/>
            <a:rect l="l" t="t" r="r" b="b"/>
            <a:pathLst>
              <a:path w="249733" h="217495">
                <a:moveTo>
                  <a:pt x="0" y="0"/>
                </a:moveTo>
                <a:lnTo>
                  <a:pt x="249733" y="0"/>
                </a:lnTo>
                <a:lnTo>
                  <a:pt x="249733" y="217495"/>
                </a:lnTo>
                <a:lnTo>
                  <a:pt x="0" y="217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7" name="TextBox 157"/>
          <p:cNvSpPr txBox="1"/>
          <p:nvPr/>
        </p:nvSpPr>
        <p:spPr>
          <a:xfrm>
            <a:off x="10070027" y="320262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10421864" y="320262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10836566" y="320262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11267666" y="320262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11711729" y="320262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12118336" y="320262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2609172" y="320262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13044801" y="320262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10050878" y="163930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10417097" y="163930"/>
            <a:ext cx="26346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Mar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10836566" y="163930"/>
            <a:ext cx="244999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Mie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11282588" y="163930"/>
            <a:ext cx="201965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Joi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11711729" y="163930"/>
            <a:ext cx="21821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Vin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12100863" y="163930"/>
            <a:ext cx="29292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Sam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12564707" y="163930"/>
            <a:ext cx="32118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Dum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13021182" y="163930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10177072" y="1823494"/>
            <a:ext cx="63036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Activities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10835246" y="808232"/>
            <a:ext cx="118050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12338680" y="1097002"/>
            <a:ext cx="708862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10088488" y="3916458"/>
            <a:ext cx="870577" cy="16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4"/>
              </a:lnSpc>
              <a:spcBef>
                <a:spcPct val="0"/>
              </a:spcBef>
            </a:pPr>
            <a:r>
              <a:rPr lang="en-US" sz="960">
                <a:solidFill>
                  <a:srgbClr val="000000"/>
                </a:solidFill>
                <a:latin typeface="Canva Sans"/>
              </a:rPr>
              <a:t>Oprire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1094" y="174208"/>
            <a:ext cx="4019765" cy="6050739"/>
            <a:chOff x="0" y="0"/>
            <a:chExt cx="893562" cy="13450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3562" cy="1345031"/>
            </a:xfrm>
            <a:custGeom>
              <a:avLst/>
              <a:gdLst/>
              <a:ahLst/>
              <a:cxnLst/>
              <a:rect l="l" t="t" r="r" b="b"/>
              <a:pathLst>
                <a:path w="893562" h="1345031">
                  <a:moveTo>
                    <a:pt x="198374" y="0"/>
                  </a:moveTo>
                  <a:lnTo>
                    <a:pt x="695188" y="0"/>
                  </a:lnTo>
                  <a:cubicBezTo>
                    <a:pt x="804747" y="0"/>
                    <a:pt x="893562" y="88815"/>
                    <a:pt x="893562" y="198374"/>
                  </a:cubicBezTo>
                  <a:lnTo>
                    <a:pt x="893562" y="1146657"/>
                  </a:lnTo>
                  <a:cubicBezTo>
                    <a:pt x="893562" y="1256216"/>
                    <a:pt x="804747" y="1345031"/>
                    <a:pt x="695188" y="1345031"/>
                  </a:cubicBezTo>
                  <a:lnTo>
                    <a:pt x="198374" y="1345031"/>
                  </a:lnTo>
                  <a:cubicBezTo>
                    <a:pt x="88815" y="1345031"/>
                    <a:pt x="0" y="1256216"/>
                    <a:pt x="0" y="1146657"/>
                  </a:cubicBezTo>
                  <a:lnTo>
                    <a:pt x="0" y="198374"/>
                  </a:lnTo>
                  <a:cubicBezTo>
                    <a:pt x="0" y="88815"/>
                    <a:pt x="88815" y="0"/>
                    <a:pt x="19837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93562" cy="1383131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28850" y="1746980"/>
            <a:ext cx="3609332" cy="3224525"/>
            <a:chOff x="0" y="0"/>
            <a:chExt cx="802326" cy="7167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2326" cy="716786"/>
            </a:xfrm>
            <a:custGeom>
              <a:avLst/>
              <a:gdLst/>
              <a:ahLst/>
              <a:cxnLst/>
              <a:rect l="l" t="t" r="r" b="b"/>
              <a:pathLst>
                <a:path w="802326" h="716786">
                  <a:moveTo>
                    <a:pt x="220932" y="0"/>
                  </a:moveTo>
                  <a:lnTo>
                    <a:pt x="581394" y="0"/>
                  </a:lnTo>
                  <a:cubicBezTo>
                    <a:pt x="639988" y="0"/>
                    <a:pt x="696183" y="23277"/>
                    <a:pt x="737616" y="64710"/>
                  </a:cubicBezTo>
                  <a:cubicBezTo>
                    <a:pt x="779049" y="106142"/>
                    <a:pt x="802326" y="162337"/>
                    <a:pt x="802326" y="220932"/>
                  </a:cubicBezTo>
                  <a:lnTo>
                    <a:pt x="802326" y="495854"/>
                  </a:lnTo>
                  <a:cubicBezTo>
                    <a:pt x="802326" y="554449"/>
                    <a:pt x="779049" y="610644"/>
                    <a:pt x="737616" y="652077"/>
                  </a:cubicBezTo>
                  <a:cubicBezTo>
                    <a:pt x="696183" y="693510"/>
                    <a:pt x="639988" y="716786"/>
                    <a:pt x="581394" y="716786"/>
                  </a:cubicBezTo>
                  <a:lnTo>
                    <a:pt x="220932" y="716786"/>
                  </a:lnTo>
                  <a:cubicBezTo>
                    <a:pt x="162337" y="716786"/>
                    <a:pt x="106142" y="693510"/>
                    <a:pt x="64710" y="652077"/>
                  </a:cubicBezTo>
                  <a:cubicBezTo>
                    <a:pt x="23277" y="610644"/>
                    <a:pt x="0" y="554449"/>
                    <a:pt x="0" y="495854"/>
                  </a:cubicBezTo>
                  <a:lnTo>
                    <a:pt x="0" y="220932"/>
                  </a:lnTo>
                  <a:cubicBezTo>
                    <a:pt x="0" y="162337"/>
                    <a:pt x="23277" y="106142"/>
                    <a:pt x="64710" y="64710"/>
                  </a:cubicBezTo>
                  <a:cubicBezTo>
                    <a:pt x="106142" y="23277"/>
                    <a:pt x="162337" y="0"/>
                    <a:pt x="22093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02326" cy="754886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028850" y="322617"/>
            <a:ext cx="3609332" cy="523023"/>
            <a:chOff x="0" y="0"/>
            <a:chExt cx="710736" cy="1029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0736" cy="102992"/>
            </a:xfrm>
            <a:custGeom>
              <a:avLst/>
              <a:gdLst/>
              <a:ahLst/>
              <a:cxnLst/>
              <a:rect l="l" t="t" r="r" b="b"/>
              <a:pathLst>
                <a:path w="710736" h="102992">
                  <a:moveTo>
                    <a:pt x="51496" y="0"/>
                  </a:moveTo>
                  <a:lnTo>
                    <a:pt x="659240" y="0"/>
                  </a:lnTo>
                  <a:cubicBezTo>
                    <a:pt x="672898" y="0"/>
                    <a:pt x="685996" y="5425"/>
                    <a:pt x="695653" y="15083"/>
                  </a:cubicBezTo>
                  <a:cubicBezTo>
                    <a:pt x="705311" y="24740"/>
                    <a:pt x="710736" y="37838"/>
                    <a:pt x="710736" y="51496"/>
                  </a:cubicBezTo>
                  <a:lnTo>
                    <a:pt x="710736" y="51496"/>
                  </a:lnTo>
                  <a:cubicBezTo>
                    <a:pt x="710736" y="79936"/>
                    <a:pt x="687681" y="102992"/>
                    <a:pt x="659240" y="102992"/>
                  </a:cubicBezTo>
                  <a:lnTo>
                    <a:pt x="51496" y="102992"/>
                  </a:lnTo>
                  <a:cubicBezTo>
                    <a:pt x="37838" y="102992"/>
                    <a:pt x="24740" y="97566"/>
                    <a:pt x="15083" y="87909"/>
                  </a:cubicBezTo>
                  <a:cubicBezTo>
                    <a:pt x="5425" y="78252"/>
                    <a:pt x="0" y="65153"/>
                    <a:pt x="0" y="51496"/>
                  </a:cubicBezTo>
                  <a:lnTo>
                    <a:pt x="0" y="51496"/>
                  </a:lnTo>
                  <a:cubicBezTo>
                    <a:pt x="0" y="37838"/>
                    <a:pt x="5425" y="24740"/>
                    <a:pt x="15083" y="15083"/>
                  </a:cubicBezTo>
                  <a:cubicBezTo>
                    <a:pt x="24740" y="5425"/>
                    <a:pt x="37838" y="0"/>
                    <a:pt x="51496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0736" cy="141092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99873" y="531900"/>
            <a:ext cx="368312" cy="313985"/>
            <a:chOff x="0" y="0"/>
            <a:chExt cx="166754" cy="1421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77603" y="510064"/>
            <a:ext cx="368312" cy="313985"/>
            <a:chOff x="0" y="0"/>
            <a:chExt cx="166754" cy="1421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765071" y="510064"/>
            <a:ext cx="368312" cy="313985"/>
            <a:chOff x="0" y="0"/>
            <a:chExt cx="166754" cy="14215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046310" y="901294"/>
            <a:ext cx="3609332" cy="790032"/>
            <a:chOff x="0" y="0"/>
            <a:chExt cx="802326" cy="17561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02326" cy="175618"/>
            </a:xfrm>
            <a:custGeom>
              <a:avLst/>
              <a:gdLst/>
              <a:ahLst/>
              <a:cxnLst/>
              <a:rect l="l" t="t" r="r" b="b"/>
              <a:pathLst>
                <a:path w="802326" h="175618">
                  <a:moveTo>
                    <a:pt x="87809" y="0"/>
                  </a:moveTo>
                  <a:lnTo>
                    <a:pt x="714517" y="0"/>
                  </a:lnTo>
                  <a:cubicBezTo>
                    <a:pt x="737805" y="0"/>
                    <a:pt x="760140" y="9251"/>
                    <a:pt x="776607" y="25719"/>
                  </a:cubicBezTo>
                  <a:cubicBezTo>
                    <a:pt x="793075" y="42186"/>
                    <a:pt x="802326" y="64521"/>
                    <a:pt x="802326" y="87809"/>
                  </a:cubicBezTo>
                  <a:lnTo>
                    <a:pt x="802326" y="87809"/>
                  </a:lnTo>
                  <a:cubicBezTo>
                    <a:pt x="802326" y="111097"/>
                    <a:pt x="793075" y="133432"/>
                    <a:pt x="776607" y="149899"/>
                  </a:cubicBezTo>
                  <a:cubicBezTo>
                    <a:pt x="760140" y="166367"/>
                    <a:pt x="737805" y="175618"/>
                    <a:pt x="714517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02326" cy="213718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5286428" y="1083684"/>
            <a:ext cx="425251" cy="425251"/>
          </a:xfrm>
          <a:custGeom>
            <a:avLst/>
            <a:gdLst/>
            <a:ahLst/>
            <a:cxnLst/>
            <a:rect l="l" t="t" r="r" b="b"/>
            <a:pathLst>
              <a:path w="425251" h="425251">
                <a:moveTo>
                  <a:pt x="0" y="0"/>
                </a:moveTo>
                <a:lnTo>
                  <a:pt x="425251" y="0"/>
                </a:lnTo>
                <a:lnTo>
                  <a:pt x="425251" y="425251"/>
                </a:lnTo>
                <a:lnTo>
                  <a:pt x="0" y="425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5890091" y="1330428"/>
            <a:ext cx="221603" cy="185295"/>
          </a:xfrm>
          <a:custGeom>
            <a:avLst/>
            <a:gdLst/>
            <a:ahLst/>
            <a:cxnLst/>
            <a:rect l="l" t="t" r="r" b="b"/>
            <a:pathLst>
              <a:path w="221603" h="185295">
                <a:moveTo>
                  <a:pt x="0" y="0"/>
                </a:moveTo>
                <a:lnTo>
                  <a:pt x="221603" y="0"/>
                </a:lnTo>
                <a:lnTo>
                  <a:pt x="221603" y="185294"/>
                </a:lnTo>
                <a:lnTo>
                  <a:pt x="0" y="185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7134296" y="1291440"/>
            <a:ext cx="249733" cy="217495"/>
          </a:xfrm>
          <a:custGeom>
            <a:avLst/>
            <a:gdLst/>
            <a:ahLst/>
            <a:cxnLst/>
            <a:rect l="l" t="t" r="r" b="b"/>
            <a:pathLst>
              <a:path w="249733" h="217495">
                <a:moveTo>
                  <a:pt x="0" y="0"/>
                </a:moveTo>
                <a:lnTo>
                  <a:pt x="249733" y="0"/>
                </a:lnTo>
                <a:lnTo>
                  <a:pt x="249733" y="217495"/>
                </a:lnTo>
                <a:lnTo>
                  <a:pt x="0" y="217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5028850" y="5066755"/>
            <a:ext cx="3609332" cy="958095"/>
            <a:chOff x="0" y="0"/>
            <a:chExt cx="802326" cy="2129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02326" cy="212977"/>
            </a:xfrm>
            <a:custGeom>
              <a:avLst/>
              <a:gdLst/>
              <a:ahLst/>
              <a:cxnLst/>
              <a:rect l="l" t="t" r="r" b="b"/>
              <a:pathLst>
                <a:path w="802326" h="212977">
                  <a:moveTo>
                    <a:pt x="106488" y="0"/>
                  </a:moveTo>
                  <a:lnTo>
                    <a:pt x="695837" y="0"/>
                  </a:lnTo>
                  <a:cubicBezTo>
                    <a:pt x="724080" y="0"/>
                    <a:pt x="751166" y="11219"/>
                    <a:pt x="771136" y="31190"/>
                  </a:cubicBezTo>
                  <a:cubicBezTo>
                    <a:pt x="791107" y="51160"/>
                    <a:pt x="802326" y="78246"/>
                    <a:pt x="802326" y="106488"/>
                  </a:cubicBezTo>
                  <a:lnTo>
                    <a:pt x="802326" y="106488"/>
                  </a:lnTo>
                  <a:cubicBezTo>
                    <a:pt x="802326" y="134731"/>
                    <a:pt x="791107" y="161817"/>
                    <a:pt x="771136" y="181787"/>
                  </a:cubicBezTo>
                  <a:cubicBezTo>
                    <a:pt x="751166" y="201758"/>
                    <a:pt x="724080" y="212977"/>
                    <a:pt x="695837" y="212977"/>
                  </a:cubicBezTo>
                  <a:lnTo>
                    <a:pt x="106488" y="212977"/>
                  </a:lnTo>
                  <a:cubicBezTo>
                    <a:pt x="78246" y="212977"/>
                    <a:pt x="51160" y="201758"/>
                    <a:pt x="31190" y="181787"/>
                  </a:cubicBezTo>
                  <a:cubicBezTo>
                    <a:pt x="11219" y="161817"/>
                    <a:pt x="0" y="134731"/>
                    <a:pt x="0" y="106488"/>
                  </a:cubicBezTo>
                  <a:lnTo>
                    <a:pt x="0" y="106488"/>
                  </a:lnTo>
                  <a:cubicBezTo>
                    <a:pt x="0" y="78246"/>
                    <a:pt x="11219" y="51160"/>
                    <a:pt x="31190" y="31190"/>
                  </a:cubicBezTo>
                  <a:cubicBezTo>
                    <a:pt x="51160" y="11219"/>
                    <a:pt x="78246" y="0"/>
                    <a:pt x="106488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02326" cy="251077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5973025" y="5104855"/>
            <a:ext cx="2238900" cy="875837"/>
            <a:chOff x="0" y="0"/>
            <a:chExt cx="711469" cy="27832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1469" cy="278320"/>
            </a:xfrm>
            <a:custGeom>
              <a:avLst/>
              <a:gdLst/>
              <a:ahLst/>
              <a:cxnLst/>
              <a:rect l="l" t="t" r="r" b="b"/>
              <a:pathLst>
                <a:path w="711469" h="278320">
                  <a:moveTo>
                    <a:pt x="0" y="0"/>
                  </a:moveTo>
                  <a:lnTo>
                    <a:pt x="711469" y="0"/>
                  </a:lnTo>
                  <a:lnTo>
                    <a:pt x="711469" y="278320"/>
                  </a:lnTo>
                  <a:lnTo>
                    <a:pt x="0" y="27832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711469" cy="316420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5259768" y="5209630"/>
            <a:ext cx="582393" cy="659002"/>
          </a:xfrm>
          <a:custGeom>
            <a:avLst/>
            <a:gdLst/>
            <a:ahLst/>
            <a:cxnLst/>
            <a:rect l="l" t="t" r="r" b="b"/>
            <a:pathLst>
              <a:path w="582393" h="659002">
                <a:moveTo>
                  <a:pt x="0" y="0"/>
                </a:moveTo>
                <a:lnTo>
                  <a:pt x="582393" y="0"/>
                </a:lnTo>
                <a:lnTo>
                  <a:pt x="582393" y="659002"/>
                </a:lnTo>
                <a:lnTo>
                  <a:pt x="0" y="6590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6152033" y="1311623"/>
            <a:ext cx="68148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206486" y="521469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558323" y="521469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973025" y="521469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04125" y="521469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48188" y="521469"/>
            <a:ext cx="214089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254795" y="521469"/>
            <a:ext cx="220344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745632" y="521469"/>
            <a:ext cx="225295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181260" y="521469"/>
            <a:ext cx="222428" cy="2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3"/>
              </a:lnSpc>
              <a:spcBef>
                <a:spcPct val="0"/>
              </a:spcBef>
            </a:pPr>
            <a:r>
              <a:rPr lang="en-US" sz="1559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87338" y="365137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553556" y="365137"/>
            <a:ext cx="26346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Mar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973025" y="365137"/>
            <a:ext cx="244999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Mie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19047" y="365137"/>
            <a:ext cx="201965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Joi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848188" y="365137"/>
            <a:ext cx="218218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Vin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237322" y="365137"/>
            <a:ext cx="29292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Sam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701166" y="365137"/>
            <a:ext cx="32118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Dum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8157641" y="365137"/>
            <a:ext cx="252387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286428" y="1971728"/>
            <a:ext cx="60949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Catering 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211794" y="3756745"/>
            <a:ext cx="630366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Activities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971706" y="1009440"/>
            <a:ext cx="1180504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475139" y="1298209"/>
            <a:ext cx="708862" cy="18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sz="1105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8164300" y="5104855"/>
            <a:ext cx="51032" cy="875837"/>
            <a:chOff x="0" y="0"/>
            <a:chExt cx="16217" cy="27832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6217" cy="278320"/>
            </a:xfrm>
            <a:custGeom>
              <a:avLst/>
              <a:gdLst/>
              <a:ahLst/>
              <a:cxnLst/>
              <a:rect l="l" t="t" r="r" b="b"/>
              <a:pathLst>
                <a:path w="16217" h="278320">
                  <a:moveTo>
                    <a:pt x="0" y="0"/>
                  </a:moveTo>
                  <a:lnTo>
                    <a:pt x="16217" y="0"/>
                  </a:lnTo>
                  <a:lnTo>
                    <a:pt x="16217" y="278320"/>
                  </a:lnTo>
                  <a:lnTo>
                    <a:pt x="0" y="278320"/>
                  </a:ln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16217" cy="316420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8164300" y="5323930"/>
            <a:ext cx="47625" cy="77384"/>
            <a:chOff x="0" y="0"/>
            <a:chExt cx="15134" cy="2459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5134" cy="24591"/>
            </a:xfrm>
            <a:custGeom>
              <a:avLst/>
              <a:gdLst/>
              <a:ahLst/>
              <a:cxnLst/>
              <a:rect l="l" t="t" r="r" b="b"/>
              <a:pathLst>
                <a:path w="15134" h="24591">
                  <a:moveTo>
                    <a:pt x="0" y="0"/>
                  </a:moveTo>
                  <a:lnTo>
                    <a:pt x="15134" y="0"/>
                  </a:lnTo>
                  <a:lnTo>
                    <a:pt x="15134" y="24591"/>
                  </a:lnTo>
                  <a:lnTo>
                    <a:pt x="0" y="2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15134" cy="62691"/>
            </a:xfrm>
            <a:prstGeom prst="rect">
              <a:avLst/>
            </a:prstGeom>
          </p:spPr>
          <p:txBody>
            <a:bodyPr lIns="29551" tIns="29551" rIns="29551" bIns="29551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31366" y="2919751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17167" y="3505552"/>
            <a:ext cx="1914497" cy="191449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7508" y="313970"/>
            <a:ext cx="17632984" cy="1429459"/>
            <a:chOff x="0" y="0"/>
            <a:chExt cx="4644078" cy="3764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4078" cy="376483"/>
            </a:xfrm>
            <a:custGeom>
              <a:avLst/>
              <a:gdLst/>
              <a:ahLst/>
              <a:cxnLst/>
              <a:rect l="l" t="t" r="r" b="b"/>
              <a:pathLst>
                <a:path w="4644078" h="376483">
                  <a:moveTo>
                    <a:pt x="22392" y="0"/>
                  </a:moveTo>
                  <a:lnTo>
                    <a:pt x="4621686" y="0"/>
                  </a:lnTo>
                  <a:cubicBezTo>
                    <a:pt x="4634053" y="0"/>
                    <a:pt x="4644078" y="10025"/>
                    <a:pt x="4644078" y="22392"/>
                  </a:cubicBezTo>
                  <a:lnTo>
                    <a:pt x="4644078" y="354091"/>
                  </a:lnTo>
                  <a:cubicBezTo>
                    <a:pt x="4644078" y="366458"/>
                    <a:pt x="4634053" y="376483"/>
                    <a:pt x="4621686" y="376483"/>
                  </a:cubicBezTo>
                  <a:lnTo>
                    <a:pt x="22392" y="376483"/>
                  </a:lnTo>
                  <a:cubicBezTo>
                    <a:pt x="10025" y="376483"/>
                    <a:pt x="0" y="366458"/>
                    <a:pt x="0" y="354091"/>
                  </a:cubicBezTo>
                  <a:lnTo>
                    <a:pt x="0" y="22392"/>
                  </a:lnTo>
                  <a:cubicBezTo>
                    <a:pt x="0" y="10025"/>
                    <a:pt x="10025" y="0"/>
                    <a:pt x="22392" y="0"/>
                  </a:cubicBezTo>
                  <a:close/>
                </a:path>
              </a:pathLst>
            </a:custGeom>
            <a:solidFill>
              <a:srgbClr val="000000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44078" cy="414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89937" y="2937794"/>
            <a:ext cx="4111640" cy="3086100"/>
            <a:chOff x="0" y="0"/>
            <a:chExt cx="108290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82901" cy="812800"/>
            </a:xfrm>
            <a:custGeom>
              <a:avLst/>
              <a:gdLst/>
              <a:ahLst/>
              <a:cxnLst/>
              <a:rect l="l" t="t" r="r" b="b"/>
              <a:pathLst>
                <a:path w="1082901" h="812800">
                  <a:moveTo>
                    <a:pt x="96029" y="0"/>
                  </a:moveTo>
                  <a:lnTo>
                    <a:pt x="986872" y="0"/>
                  </a:lnTo>
                  <a:cubicBezTo>
                    <a:pt x="1012340" y="0"/>
                    <a:pt x="1036766" y="10117"/>
                    <a:pt x="1054775" y="28126"/>
                  </a:cubicBezTo>
                  <a:cubicBezTo>
                    <a:pt x="1072784" y="46135"/>
                    <a:pt x="1082901" y="70561"/>
                    <a:pt x="1082901" y="96029"/>
                  </a:cubicBezTo>
                  <a:lnTo>
                    <a:pt x="1082901" y="716771"/>
                  </a:lnTo>
                  <a:cubicBezTo>
                    <a:pt x="1082901" y="742239"/>
                    <a:pt x="1072784" y="766665"/>
                    <a:pt x="1054775" y="784674"/>
                  </a:cubicBezTo>
                  <a:cubicBezTo>
                    <a:pt x="1036766" y="802683"/>
                    <a:pt x="1012340" y="812800"/>
                    <a:pt x="986872" y="812800"/>
                  </a:cubicBezTo>
                  <a:lnTo>
                    <a:pt x="96029" y="812800"/>
                  </a:lnTo>
                  <a:cubicBezTo>
                    <a:pt x="70561" y="812800"/>
                    <a:pt x="46135" y="802683"/>
                    <a:pt x="28126" y="784674"/>
                  </a:cubicBezTo>
                  <a:cubicBezTo>
                    <a:pt x="10117" y="766665"/>
                    <a:pt x="0" y="742239"/>
                    <a:pt x="0" y="716771"/>
                  </a:cubicBezTo>
                  <a:lnTo>
                    <a:pt x="0" y="96029"/>
                  </a:lnTo>
                  <a:cubicBezTo>
                    <a:pt x="0" y="70561"/>
                    <a:pt x="10117" y="46135"/>
                    <a:pt x="28126" y="28126"/>
                  </a:cubicBezTo>
                  <a:cubicBezTo>
                    <a:pt x="46135" y="10117"/>
                    <a:pt x="70561" y="0"/>
                    <a:pt x="960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4EAFF">
                    <a:alpha val="61000"/>
                  </a:srgbClr>
                </a:gs>
                <a:gs pos="50000">
                  <a:srgbClr val="000000">
                    <a:alpha val="76000"/>
                  </a:srgbClr>
                </a:gs>
                <a:gs pos="100000">
                  <a:srgbClr val="000000">
                    <a:alpha val="85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8290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88180" y="2937794"/>
            <a:ext cx="4111640" cy="3086100"/>
            <a:chOff x="0" y="0"/>
            <a:chExt cx="108290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2901" cy="812800"/>
            </a:xfrm>
            <a:custGeom>
              <a:avLst/>
              <a:gdLst/>
              <a:ahLst/>
              <a:cxnLst/>
              <a:rect l="l" t="t" r="r" b="b"/>
              <a:pathLst>
                <a:path w="1082901" h="812800">
                  <a:moveTo>
                    <a:pt x="96029" y="0"/>
                  </a:moveTo>
                  <a:lnTo>
                    <a:pt x="986872" y="0"/>
                  </a:lnTo>
                  <a:cubicBezTo>
                    <a:pt x="1012340" y="0"/>
                    <a:pt x="1036766" y="10117"/>
                    <a:pt x="1054775" y="28126"/>
                  </a:cubicBezTo>
                  <a:cubicBezTo>
                    <a:pt x="1072784" y="46135"/>
                    <a:pt x="1082901" y="70561"/>
                    <a:pt x="1082901" y="96029"/>
                  </a:cubicBezTo>
                  <a:lnTo>
                    <a:pt x="1082901" y="716771"/>
                  </a:lnTo>
                  <a:cubicBezTo>
                    <a:pt x="1082901" y="742239"/>
                    <a:pt x="1072784" y="766665"/>
                    <a:pt x="1054775" y="784674"/>
                  </a:cubicBezTo>
                  <a:cubicBezTo>
                    <a:pt x="1036766" y="802683"/>
                    <a:pt x="1012340" y="812800"/>
                    <a:pt x="986872" y="812800"/>
                  </a:cubicBezTo>
                  <a:lnTo>
                    <a:pt x="96029" y="812800"/>
                  </a:lnTo>
                  <a:cubicBezTo>
                    <a:pt x="70561" y="812800"/>
                    <a:pt x="46135" y="802683"/>
                    <a:pt x="28126" y="784674"/>
                  </a:cubicBezTo>
                  <a:cubicBezTo>
                    <a:pt x="10117" y="766665"/>
                    <a:pt x="0" y="742239"/>
                    <a:pt x="0" y="716771"/>
                  </a:cubicBezTo>
                  <a:lnTo>
                    <a:pt x="0" y="96029"/>
                  </a:lnTo>
                  <a:cubicBezTo>
                    <a:pt x="0" y="70561"/>
                    <a:pt x="10117" y="46135"/>
                    <a:pt x="28126" y="28126"/>
                  </a:cubicBezTo>
                  <a:cubicBezTo>
                    <a:pt x="46135" y="10117"/>
                    <a:pt x="70561" y="0"/>
                    <a:pt x="960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88400">
                    <a:alpha val="44000"/>
                  </a:srgbClr>
                </a:gs>
                <a:gs pos="50000">
                  <a:srgbClr val="FFFFFF">
                    <a:alpha val="68000"/>
                  </a:srgbClr>
                </a:gs>
                <a:gs pos="100000">
                  <a:srgbClr val="FFFFFF">
                    <a:alpha val="85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8290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75410" y="1170710"/>
            <a:ext cx="6541379" cy="7424921"/>
            <a:chOff x="0" y="0"/>
            <a:chExt cx="1722832" cy="19555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32" cy="1955535"/>
            </a:xfrm>
            <a:custGeom>
              <a:avLst/>
              <a:gdLst/>
              <a:ahLst/>
              <a:cxnLst/>
              <a:rect l="l" t="t" r="r" b="b"/>
              <a:pathLst>
                <a:path w="1722832" h="1955535">
                  <a:moveTo>
                    <a:pt x="60360" y="0"/>
                  </a:moveTo>
                  <a:lnTo>
                    <a:pt x="1662472" y="0"/>
                  </a:lnTo>
                  <a:cubicBezTo>
                    <a:pt x="1695808" y="0"/>
                    <a:pt x="1722832" y="27024"/>
                    <a:pt x="1722832" y="60360"/>
                  </a:cubicBezTo>
                  <a:lnTo>
                    <a:pt x="1722832" y="1895175"/>
                  </a:lnTo>
                  <a:cubicBezTo>
                    <a:pt x="1722832" y="1911183"/>
                    <a:pt x="1716473" y="1926536"/>
                    <a:pt x="1705153" y="1937856"/>
                  </a:cubicBezTo>
                  <a:cubicBezTo>
                    <a:pt x="1693834" y="1949175"/>
                    <a:pt x="1678481" y="1955535"/>
                    <a:pt x="1662472" y="1955535"/>
                  </a:cubicBezTo>
                  <a:lnTo>
                    <a:pt x="60360" y="1955535"/>
                  </a:lnTo>
                  <a:cubicBezTo>
                    <a:pt x="27024" y="1955535"/>
                    <a:pt x="0" y="1928511"/>
                    <a:pt x="0" y="1895175"/>
                  </a:cubicBezTo>
                  <a:lnTo>
                    <a:pt x="0" y="60360"/>
                  </a:lnTo>
                  <a:cubicBezTo>
                    <a:pt x="0" y="44352"/>
                    <a:pt x="6359" y="28999"/>
                    <a:pt x="17679" y="17679"/>
                  </a:cubicBezTo>
                  <a:cubicBezTo>
                    <a:pt x="28999" y="6359"/>
                    <a:pt x="44352" y="0"/>
                    <a:pt x="6036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2832" cy="1993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75410" y="2056330"/>
            <a:ext cx="3086100" cy="6446714"/>
            <a:chOff x="0" y="0"/>
            <a:chExt cx="812800" cy="1697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697900"/>
            </a:xfrm>
            <a:custGeom>
              <a:avLst/>
              <a:gdLst/>
              <a:ahLst/>
              <a:cxnLst/>
              <a:rect l="l" t="t" r="r" b="b"/>
              <a:pathLst>
                <a:path w="812800" h="16979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69959"/>
                  </a:lnTo>
                  <a:cubicBezTo>
                    <a:pt x="812800" y="1603891"/>
                    <a:pt x="799321" y="1636433"/>
                    <a:pt x="775327" y="1660427"/>
                  </a:cubicBezTo>
                  <a:cubicBezTo>
                    <a:pt x="751333" y="1684421"/>
                    <a:pt x="718791" y="1697900"/>
                    <a:pt x="684859" y="1697900"/>
                  </a:cubicBezTo>
                  <a:lnTo>
                    <a:pt x="127941" y="1697900"/>
                  </a:lnTo>
                  <a:cubicBezTo>
                    <a:pt x="94009" y="1697900"/>
                    <a:pt x="61467" y="1684421"/>
                    <a:pt x="37473" y="1660427"/>
                  </a:cubicBezTo>
                  <a:cubicBezTo>
                    <a:pt x="13479" y="1636433"/>
                    <a:pt x="0" y="1603891"/>
                    <a:pt x="0" y="15699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736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75410" y="2381474"/>
            <a:ext cx="3086100" cy="609028"/>
            <a:chOff x="0" y="0"/>
            <a:chExt cx="812800" cy="160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Transport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75410" y="3019076"/>
            <a:ext cx="3086100" cy="1697677"/>
            <a:chOff x="0" y="0"/>
            <a:chExt cx="812800" cy="4471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47125"/>
            </a:xfrm>
            <a:custGeom>
              <a:avLst/>
              <a:gdLst/>
              <a:ahLst/>
              <a:cxnLst/>
              <a:rect l="l" t="t" r="r" b="b"/>
              <a:pathLst>
                <a:path w="812800" h="447125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319184"/>
                  </a:lnTo>
                  <a:cubicBezTo>
                    <a:pt x="812800" y="353116"/>
                    <a:pt x="799321" y="385658"/>
                    <a:pt x="775327" y="409652"/>
                  </a:cubicBezTo>
                  <a:cubicBezTo>
                    <a:pt x="751333" y="433645"/>
                    <a:pt x="718791" y="447125"/>
                    <a:pt x="684859" y="447125"/>
                  </a:cubicBezTo>
                  <a:lnTo>
                    <a:pt x="127941" y="447125"/>
                  </a:lnTo>
                  <a:cubicBezTo>
                    <a:pt x="94009" y="447125"/>
                    <a:pt x="61467" y="433645"/>
                    <a:pt x="37473" y="409652"/>
                  </a:cubicBezTo>
                  <a:cubicBezTo>
                    <a:pt x="13479" y="385658"/>
                    <a:pt x="0" y="353116"/>
                    <a:pt x="0" y="31918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85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09669" y="3335585"/>
            <a:ext cx="258755" cy="25875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08839" y="3271125"/>
            <a:ext cx="74628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08839" y="3687257"/>
            <a:ext cx="90406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08839" y="4096179"/>
            <a:ext cx="74628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Add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7209669" y="3738537"/>
            <a:ext cx="258755" cy="25875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209669" y="4160639"/>
            <a:ext cx="258755" cy="25875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575410" y="4746399"/>
            <a:ext cx="3086100" cy="609028"/>
            <a:chOff x="0" y="0"/>
            <a:chExt cx="812800" cy="16040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Data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80291" y="1557260"/>
            <a:ext cx="6541379" cy="7424921"/>
            <a:chOff x="0" y="0"/>
            <a:chExt cx="1722832" cy="19555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32" cy="1955535"/>
            </a:xfrm>
            <a:custGeom>
              <a:avLst/>
              <a:gdLst/>
              <a:ahLst/>
              <a:cxnLst/>
              <a:rect l="l" t="t" r="r" b="b"/>
              <a:pathLst>
                <a:path w="1722832" h="1955535">
                  <a:moveTo>
                    <a:pt x="60360" y="0"/>
                  </a:moveTo>
                  <a:lnTo>
                    <a:pt x="1662472" y="0"/>
                  </a:lnTo>
                  <a:cubicBezTo>
                    <a:pt x="1695808" y="0"/>
                    <a:pt x="1722832" y="27024"/>
                    <a:pt x="1722832" y="60360"/>
                  </a:cubicBezTo>
                  <a:lnTo>
                    <a:pt x="1722832" y="1895175"/>
                  </a:lnTo>
                  <a:cubicBezTo>
                    <a:pt x="1722832" y="1911183"/>
                    <a:pt x="1716473" y="1926536"/>
                    <a:pt x="1705153" y="1937856"/>
                  </a:cubicBezTo>
                  <a:cubicBezTo>
                    <a:pt x="1693834" y="1949175"/>
                    <a:pt x="1678481" y="1955535"/>
                    <a:pt x="1662472" y="1955535"/>
                  </a:cubicBezTo>
                  <a:lnTo>
                    <a:pt x="60360" y="1955535"/>
                  </a:lnTo>
                  <a:cubicBezTo>
                    <a:pt x="27024" y="1955535"/>
                    <a:pt x="0" y="1928511"/>
                    <a:pt x="0" y="1895175"/>
                  </a:cubicBezTo>
                  <a:lnTo>
                    <a:pt x="0" y="60360"/>
                  </a:lnTo>
                  <a:cubicBezTo>
                    <a:pt x="0" y="44352"/>
                    <a:pt x="6359" y="28999"/>
                    <a:pt x="17679" y="17679"/>
                  </a:cubicBezTo>
                  <a:cubicBezTo>
                    <a:pt x="28999" y="6359"/>
                    <a:pt x="44352" y="0"/>
                    <a:pt x="6036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2832" cy="1993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29666" y="2150995"/>
            <a:ext cx="3086100" cy="6446714"/>
            <a:chOff x="0" y="0"/>
            <a:chExt cx="812800" cy="1697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697900"/>
            </a:xfrm>
            <a:custGeom>
              <a:avLst/>
              <a:gdLst/>
              <a:ahLst/>
              <a:cxnLst/>
              <a:rect l="l" t="t" r="r" b="b"/>
              <a:pathLst>
                <a:path w="812800" h="16979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69959"/>
                  </a:lnTo>
                  <a:cubicBezTo>
                    <a:pt x="812800" y="1603891"/>
                    <a:pt x="799321" y="1636433"/>
                    <a:pt x="775327" y="1660427"/>
                  </a:cubicBezTo>
                  <a:cubicBezTo>
                    <a:pt x="751333" y="1684421"/>
                    <a:pt x="718791" y="1697900"/>
                    <a:pt x="684859" y="1697900"/>
                  </a:cubicBezTo>
                  <a:lnTo>
                    <a:pt x="127941" y="1697900"/>
                  </a:lnTo>
                  <a:cubicBezTo>
                    <a:pt x="94009" y="1697900"/>
                    <a:pt x="61467" y="1684421"/>
                    <a:pt x="37473" y="1660427"/>
                  </a:cubicBezTo>
                  <a:cubicBezTo>
                    <a:pt x="13479" y="1636433"/>
                    <a:pt x="0" y="1603891"/>
                    <a:pt x="0" y="15699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736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29666" y="2476139"/>
            <a:ext cx="3086100" cy="609028"/>
            <a:chOff x="0" y="0"/>
            <a:chExt cx="812800" cy="160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Transport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29439" y="3113742"/>
            <a:ext cx="2786327" cy="1697677"/>
            <a:chOff x="0" y="0"/>
            <a:chExt cx="733847" cy="4471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3847" cy="447125"/>
            </a:xfrm>
            <a:custGeom>
              <a:avLst/>
              <a:gdLst/>
              <a:ahLst/>
              <a:cxnLst/>
              <a:rect l="l" t="t" r="r" b="b"/>
              <a:pathLst>
                <a:path w="733847" h="447125">
                  <a:moveTo>
                    <a:pt x="141706" y="0"/>
                  </a:moveTo>
                  <a:lnTo>
                    <a:pt x="592142" y="0"/>
                  </a:lnTo>
                  <a:cubicBezTo>
                    <a:pt x="629725" y="0"/>
                    <a:pt x="665768" y="14930"/>
                    <a:pt x="692343" y="41505"/>
                  </a:cubicBezTo>
                  <a:cubicBezTo>
                    <a:pt x="718918" y="68080"/>
                    <a:pt x="733847" y="104123"/>
                    <a:pt x="733847" y="141706"/>
                  </a:cubicBezTo>
                  <a:lnTo>
                    <a:pt x="733847" y="305419"/>
                  </a:lnTo>
                  <a:cubicBezTo>
                    <a:pt x="733847" y="343002"/>
                    <a:pt x="718918" y="379045"/>
                    <a:pt x="692343" y="405620"/>
                  </a:cubicBezTo>
                  <a:cubicBezTo>
                    <a:pt x="665768" y="432195"/>
                    <a:pt x="629725" y="447125"/>
                    <a:pt x="592142" y="447125"/>
                  </a:cubicBezTo>
                  <a:lnTo>
                    <a:pt x="141706" y="447125"/>
                  </a:lnTo>
                  <a:cubicBezTo>
                    <a:pt x="104123" y="447125"/>
                    <a:pt x="68080" y="432195"/>
                    <a:pt x="41505" y="405620"/>
                  </a:cubicBezTo>
                  <a:cubicBezTo>
                    <a:pt x="14930" y="379045"/>
                    <a:pt x="0" y="343002"/>
                    <a:pt x="0" y="305419"/>
                  </a:cubicBezTo>
                  <a:lnTo>
                    <a:pt x="0" y="141706"/>
                  </a:lnTo>
                  <a:cubicBezTo>
                    <a:pt x="0" y="104123"/>
                    <a:pt x="14930" y="68080"/>
                    <a:pt x="41505" y="41505"/>
                  </a:cubicBezTo>
                  <a:cubicBezTo>
                    <a:pt x="68080" y="14930"/>
                    <a:pt x="104123" y="0"/>
                    <a:pt x="141706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33847" cy="485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063925" y="3430250"/>
            <a:ext cx="258755" cy="25875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463095" y="3365791"/>
            <a:ext cx="74628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63095" y="3781923"/>
            <a:ext cx="90406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Cento2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5063925" y="3833203"/>
            <a:ext cx="258755" cy="25875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429666" y="4841064"/>
            <a:ext cx="3086100" cy="609028"/>
            <a:chOff x="0" y="0"/>
            <a:chExt cx="812800" cy="1604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Data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116868" y="2322470"/>
            <a:ext cx="1965895" cy="1681900"/>
            <a:chOff x="0" y="0"/>
            <a:chExt cx="517767" cy="4429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17767" cy="442969"/>
            </a:xfrm>
            <a:custGeom>
              <a:avLst/>
              <a:gdLst/>
              <a:ahLst/>
              <a:cxnLst/>
              <a:rect l="l" t="t" r="r" b="b"/>
              <a:pathLst>
                <a:path w="517767" h="442969">
                  <a:moveTo>
                    <a:pt x="200844" y="0"/>
                  </a:moveTo>
                  <a:lnTo>
                    <a:pt x="316923" y="0"/>
                  </a:lnTo>
                  <a:cubicBezTo>
                    <a:pt x="370190" y="0"/>
                    <a:pt x="421275" y="21160"/>
                    <a:pt x="458941" y="58826"/>
                  </a:cubicBezTo>
                  <a:cubicBezTo>
                    <a:pt x="496606" y="96491"/>
                    <a:pt x="517767" y="147577"/>
                    <a:pt x="517767" y="200844"/>
                  </a:cubicBezTo>
                  <a:lnTo>
                    <a:pt x="517767" y="242126"/>
                  </a:lnTo>
                  <a:cubicBezTo>
                    <a:pt x="517767" y="353049"/>
                    <a:pt x="427846" y="442969"/>
                    <a:pt x="316923" y="442969"/>
                  </a:cubicBezTo>
                  <a:lnTo>
                    <a:pt x="200844" y="442969"/>
                  </a:lnTo>
                  <a:cubicBezTo>
                    <a:pt x="147577" y="442969"/>
                    <a:pt x="96491" y="421809"/>
                    <a:pt x="58826" y="384144"/>
                  </a:cubicBezTo>
                  <a:cubicBezTo>
                    <a:pt x="21160" y="346478"/>
                    <a:pt x="0" y="295393"/>
                    <a:pt x="0" y="242126"/>
                  </a:cubicBezTo>
                  <a:lnTo>
                    <a:pt x="0" y="200844"/>
                  </a:lnTo>
                  <a:cubicBezTo>
                    <a:pt x="0" y="147577"/>
                    <a:pt x="21160" y="96491"/>
                    <a:pt x="58826" y="58826"/>
                  </a:cubicBezTo>
                  <a:cubicBezTo>
                    <a:pt x="96491" y="21160"/>
                    <a:pt x="147577" y="0"/>
                    <a:pt x="20084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517767" cy="481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Option 1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6447320" y="3401651"/>
            <a:ext cx="198455" cy="264286"/>
          </a:xfrm>
          <a:custGeom>
            <a:avLst/>
            <a:gdLst/>
            <a:ahLst/>
            <a:cxnLst/>
            <a:rect l="l" t="t" r="r" b="b"/>
            <a:pathLst>
              <a:path w="198455" h="264286">
                <a:moveTo>
                  <a:pt x="0" y="0"/>
                </a:moveTo>
                <a:lnTo>
                  <a:pt x="198455" y="0"/>
                </a:lnTo>
                <a:lnTo>
                  <a:pt x="198455" y="264286"/>
                </a:lnTo>
                <a:lnTo>
                  <a:pt x="0" y="264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6447320" y="3872226"/>
            <a:ext cx="198455" cy="264286"/>
          </a:xfrm>
          <a:custGeom>
            <a:avLst/>
            <a:gdLst/>
            <a:ahLst/>
            <a:cxnLst/>
            <a:rect l="l" t="t" r="r" b="b"/>
            <a:pathLst>
              <a:path w="198455" h="264286">
                <a:moveTo>
                  <a:pt x="0" y="0"/>
                </a:moveTo>
                <a:lnTo>
                  <a:pt x="198455" y="0"/>
                </a:lnTo>
                <a:lnTo>
                  <a:pt x="198455" y="264287"/>
                </a:lnTo>
                <a:lnTo>
                  <a:pt x="0" y="264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5120981" y="2700029"/>
            <a:ext cx="3548" cy="1536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38521" y="1218043"/>
            <a:ext cx="6541379" cy="7424921"/>
            <a:chOff x="0" y="0"/>
            <a:chExt cx="1722832" cy="19555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32" cy="1955535"/>
            </a:xfrm>
            <a:custGeom>
              <a:avLst/>
              <a:gdLst/>
              <a:ahLst/>
              <a:cxnLst/>
              <a:rect l="l" t="t" r="r" b="b"/>
              <a:pathLst>
                <a:path w="1722832" h="1955535">
                  <a:moveTo>
                    <a:pt x="60360" y="0"/>
                  </a:moveTo>
                  <a:lnTo>
                    <a:pt x="1662472" y="0"/>
                  </a:lnTo>
                  <a:cubicBezTo>
                    <a:pt x="1695808" y="0"/>
                    <a:pt x="1722832" y="27024"/>
                    <a:pt x="1722832" y="60360"/>
                  </a:cubicBezTo>
                  <a:lnTo>
                    <a:pt x="1722832" y="1895175"/>
                  </a:lnTo>
                  <a:cubicBezTo>
                    <a:pt x="1722832" y="1911183"/>
                    <a:pt x="1716473" y="1926536"/>
                    <a:pt x="1705153" y="1937856"/>
                  </a:cubicBezTo>
                  <a:cubicBezTo>
                    <a:pt x="1693834" y="1949175"/>
                    <a:pt x="1678481" y="1955535"/>
                    <a:pt x="1662472" y="1955535"/>
                  </a:cubicBezTo>
                  <a:lnTo>
                    <a:pt x="60360" y="1955535"/>
                  </a:lnTo>
                  <a:cubicBezTo>
                    <a:pt x="27024" y="1955535"/>
                    <a:pt x="0" y="1928511"/>
                    <a:pt x="0" y="1895175"/>
                  </a:cubicBezTo>
                  <a:lnTo>
                    <a:pt x="0" y="60360"/>
                  </a:lnTo>
                  <a:cubicBezTo>
                    <a:pt x="0" y="44352"/>
                    <a:pt x="6359" y="28999"/>
                    <a:pt x="17679" y="17679"/>
                  </a:cubicBezTo>
                  <a:cubicBezTo>
                    <a:pt x="28999" y="6359"/>
                    <a:pt x="44352" y="0"/>
                    <a:pt x="60360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2832" cy="1993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38521" y="2103662"/>
            <a:ext cx="3086100" cy="6446714"/>
            <a:chOff x="0" y="0"/>
            <a:chExt cx="812800" cy="1697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697900"/>
            </a:xfrm>
            <a:custGeom>
              <a:avLst/>
              <a:gdLst/>
              <a:ahLst/>
              <a:cxnLst/>
              <a:rect l="l" t="t" r="r" b="b"/>
              <a:pathLst>
                <a:path w="812800" h="16979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69959"/>
                  </a:lnTo>
                  <a:cubicBezTo>
                    <a:pt x="812800" y="1603891"/>
                    <a:pt x="799321" y="1636433"/>
                    <a:pt x="775327" y="1660427"/>
                  </a:cubicBezTo>
                  <a:cubicBezTo>
                    <a:pt x="751333" y="1684421"/>
                    <a:pt x="718791" y="1697900"/>
                    <a:pt x="684859" y="1697900"/>
                  </a:cubicBezTo>
                  <a:lnTo>
                    <a:pt x="127941" y="1697900"/>
                  </a:lnTo>
                  <a:cubicBezTo>
                    <a:pt x="94009" y="1697900"/>
                    <a:pt x="61467" y="1684421"/>
                    <a:pt x="37473" y="1660427"/>
                  </a:cubicBezTo>
                  <a:cubicBezTo>
                    <a:pt x="13479" y="1636433"/>
                    <a:pt x="0" y="1603891"/>
                    <a:pt x="0" y="15699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736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38521" y="2428806"/>
            <a:ext cx="3086100" cy="609028"/>
            <a:chOff x="0" y="0"/>
            <a:chExt cx="812800" cy="160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Transport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38521" y="3037834"/>
            <a:ext cx="3086100" cy="1697677"/>
            <a:chOff x="0" y="0"/>
            <a:chExt cx="812800" cy="4471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47125"/>
            </a:xfrm>
            <a:custGeom>
              <a:avLst/>
              <a:gdLst/>
              <a:ahLst/>
              <a:cxnLst/>
              <a:rect l="l" t="t" r="r" b="b"/>
              <a:pathLst>
                <a:path w="812800" h="447125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319184"/>
                  </a:lnTo>
                  <a:cubicBezTo>
                    <a:pt x="812800" y="353116"/>
                    <a:pt x="799321" y="385658"/>
                    <a:pt x="775327" y="409652"/>
                  </a:cubicBezTo>
                  <a:cubicBezTo>
                    <a:pt x="751333" y="433645"/>
                    <a:pt x="718791" y="447125"/>
                    <a:pt x="684859" y="447125"/>
                  </a:cubicBezTo>
                  <a:lnTo>
                    <a:pt x="127941" y="447125"/>
                  </a:lnTo>
                  <a:cubicBezTo>
                    <a:pt x="94009" y="447125"/>
                    <a:pt x="61467" y="433645"/>
                    <a:pt x="37473" y="409652"/>
                  </a:cubicBezTo>
                  <a:cubicBezTo>
                    <a:pt x="13479" y="385658"/>
                    <a:pt x="0" y="353116"/>
                    <a:pt x="0" y="31918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85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72779" y="3382918"/>
            <a:ext cx="258755" cy="25875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71949" y="3318458"/>
            <a:ext cx="74628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71949" y="3734590"/>
            <a:ext cx="90406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Cento2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272779" y="3785870"/>
            <a:ext cx="258755" cy="25875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38521" y="1791204"/>
            <a:ext cx="3086100" cy="609028"/>
            <a:chOff x="0" y="0"/>
            <a:chExt cx="812800" cy="1604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160402"/>
            </a:xfrm>
            <a:custGeom>
              <a:avLst/>
              <a:gdLst/>
              <a:ahLst/>
              <a:cxnLst/>
              <a:rect l="l" t="t" r="r" b="b"/>
              <a:pathLst>
                <a:path w="812800" h="160402">
                  <a:moveTo>
                    <a:pt x="80201" y="0"/>
                  </a:moveTo>
                  <a:lnTo>
                    <a:pt x="732599" y="0"/>
                  </a:lnTo>
                  <a:cubicBezTo>
                    <a:pt x="776893" y="0"/>
                    <a:pt x="812800" y="35907"/>
                    <a:pt x="812800" y="80201"/>
                  </a:cubicBezTo>
                  <a:lnTo>
                    <a:pt x="812800" y="80201"/>
                  </a:lnTo>
                  <a:cubicBezTo>
                    <a:pt x="812800" y="101472"/>
                    <a:pt x="804350" y="121871"/>
                    <a:pt x="789310" y="136912"/>
                  </a:cubicBezTo>
                  <a:cubicBezTo>
                    <a:pt x="774269" y="151953"/>
                    <a:pt x="753869" y="160402"/>
                    <a:pt x="732599" y="160402"/>
                  </a:cubicBezTo>
                  <a:lnTo>
                    <a:pt x="80201" y="160402"/>
                  </a:lnTo>
                  <a:cubicBezTo>
                    <a:pt x="35907" y="160402"/>
                    <a:pt x="0" y="124495"/>
                    <a:pt x="0" y="80201"/>
                  </a:cubicBezTo>
                  <a:lnTo>
                    <a:pt x="0" y="80201"/>
                  </a:lnTo>
                  <a:cubicBezTo>
                    <a:pt x="0" y="35907"/>
                    <a:pt x="35907" y="0"/>
                    <a:pt x="80201" y="0"/>
                  </a:cubicBezTo>
                  <a:close/>
                </a:path>
              </a:pathLst>
            </a:custGeom>
            <a:solidFill>
              <a:srgbClr val="C1FF7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198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Data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95109" y="203900"/>
            <a:ext cx="9127391" cy="1134995"/>
          </a:xfrm>
          <a:custGeom>
            <a:avLst/>
            <a:gdLst/>
            <a:ahLst/>
            <a:cxnLst/>
            <a:rect l="l" t="t" r="r" b="b"/>
            <a:pathLst>
              <a:path w="9127391" h="1134995">
                <a:moveTo>
                  <a:pt x="0" y="0"/>
                </a:moveTo>
                <a:lnTo>
                  <a:pt x="9127391" y="0"/>
                </a:lnTo>
                <a:lnTo>
                  <a:pt x="9127391" y="1134995"/>
                </a:lnTo>
                <a:lnTo>
                  <a:pt x="0" y="1134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428" b="-999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16745" y="1772142"/>
            <a:ext cx="4188495" cy="2812777"/>
          </a:xfrm>
          <a:custGeom>
            <a:avLst/>
            <a:gdLst/>
            <a:ahLst/>
            <a:cxnLst/>
            <a:rect l="l" t="t" r="r" b="b"/>
            <a:pathLst>
              <a:path w="4188495" h="2812777">
                <a:moveTo>
                  <a:pt x="0" y="0"/>
                </a:moveTo>
                <a:lnTo>
                  <a:pt x="4188495" y="0"/>
                </a:lnTo>
                <a:lnTo>
                  <a:pt x="4188495" y="2812777"/>
                </a:lnTo>
                <a:lnTo>
                  <a:pt x="0" y="2812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510" t="-15841" r="-902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34609" y="6480358"/>
            <a:ext cx="4176403" cy="3806642"/>
          </a:xfrm>
          <a:custGeom>
            <a:avLst/>
            <a:gdLst/>
            <a:ahLst/>
            <a:cxnLst/>
            <a:rect l="l" t="t" r="r" b="b"/>
            <a:pathLst>
              <a:path w="4176403" h="3806642">
                <a:moveTo>
                  <a:pt x="0" y="0"/>
                </a:moveTo>
                <a:lnTo>
                  <a:pt x="4176403" y="0"/>
                </a:lnTo>
                <a:lnTo>
                  <a:pt x="4176403" y="3806642"/>
                </a:lnTo>
                <a:lnTo>
                  <a:pt x="0" y="3806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913784" y="1772142"/>
            <a:ext cx="5609597" cy="5372578"/>
          </a:xfrm>
          <a:custGeom>
            <a:avLst/>
            <a:gdLst/>
            <a:ahLst/>
            <a:cxnLst/>
            <a:rect l="l" t="t" r="r" b="b"/>
            <a:pathLst>
              <a:path w="5609597" h="5372578">
                <a:moveTo>
                  <a:pt x="0" y="0"/>
                </a:moveTo>
                <a:lnTo>
                  <a:pt x="5609597" y="0"/>
                </a:lnTo>
                <a:lnTo>
                  <a:pt x="5609597" y="5372578"/>
                </a:lnTo>
                <a:lnTo>
                  <a:pt x="0" y="5372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456" r="-864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59109" y="203900"/>
            <a:ext cx="8384891" cy="1258375"/>
          </a:xfrm>
          <a:custGeom>
            <a:avLst/>
            <a:gdLst/>
            <a:ahLst/>
            <a:cxnLst/>
            <a:rect l="l" t="t" r="r" b="b"/>
            <a:pathLst>
              <a:path w="8384891" h="1258375">
                <a:moveTo>
                  <a:pt x="0" y="0"/>
                </a:moveTo>
                <a:lnTo>
                  <a:pt x="8384891" y="0"/>
                </a:lnTo>
                <a:lnTo>
                  <a:pt x="8384891" y="1258375"/>
                </a:lnTo>
                <a:lnTo>
                  <a:pt x="0" y="1258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55" t="-61476" b="-3195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34609" y="5192459"/>
            <a:ext cx="8384891" cy="1287899"/>
          </a:xfrm>
          <a:custGeom>
            <a:avLst/>
            <a:gdLst/>
            <a:ahLst/>
            <a:cxnLst/>
            <a:rect l="l" t="t" r="r" b="b"/>
            <a:pathLst>
              <a:path w="8384891" h="1287899">
                <a:moveTo>
                  <a:pt x="0" y="0"/>
                </a:moveTo>
                <a:lnTo>
                  <a:pt x="8384891" y="0"/>
                </a:lnTo>
                <a:lnTo>
                  <a:pt x="8384891" y="1287899"/>
                </a:lnTo>
                <a:lnTo>
                  <a:pt x="0" y="1287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94" t="-175052" r="-161" b="-19496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6089749" y="6480358"/>
            <a:ext cx="707983" cy="70798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995219" y="590740"/>
            <a:ext cx="528161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60%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19711" y="652430"/>
            <a:ext cx="50434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10%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10993" y="7242358"/>
            <a:ext cx="3080703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rosu pentru error mesages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7055" y="8303123"/>
            <a:ext cx="522509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verde pentru suceess/confirmation  mesages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27055" y="9359763"/>
            <a:ext cx="446055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albastru pentru mesajele de informare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350964" y="6480358"/>
            <a:ext cx="707983" cy="70798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04956" y="6480358"/>
            <a:ext cx="707983" cy="70798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776920"/>
            <a:ext cx="951710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Brand colour 10%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 : Verde ( hex code) : iconite , hover text,action bar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195385"/>
            <a:ext cx="949975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neutral 60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%: ???( hex code):Backgound , unaccesable buttons,cards backgrounds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553" y="1546350"/>
            <a:ext cx="295275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content 30%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 : ( hex code)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53" y="1964815"/>
            <a:ext cx="7596000" cy="98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Bold"/>
              </a:rPr>
              <a:t>Support colors</a:t>
            </a:r>
            <a:r>
              <a:rPr lang="en-US" sz="1899">
                <a:solidFill>
                  <a:srgbClr val="000000"/>
                </a:solidFill>
                <a:latin typeface="Canva Sans"/>
              </a:rPr>
              <a:t> : Verde-Mesaje de confirmare( hex code)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Rosu-Mesaje de averttizare/error( hex code)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Albastru-mesaje de info ( hex code)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7527" y="7961213"/>
            <a:ext cx="6204600" cy="1749600"/>
            <a:chOff x="0" y="0"/>
            <a:chExt cx="802326" cy="2262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2326" cy="226243"/>
            </a:xfrm>
            <a:custGeom>
              <a:avLst/>
              <a:gdLst/>
              <a:ahLst/>
              <a:cxnLst/>
              <a:rect l="l" t="t" r="r" b="b"/>
              <a:pathLst>
                <a:path w="802326" h="226243">
                  <a:moveTo>
                    <a:pt x="113122" y="0"/>
                  </a:moveTo>
                  <a:lnTo>
                    <a:pt x="689204" y="0"/>
                  </a:lnTo>
                  <a:cubicBezTo>
                    <a:pt x="719206" y="0"/>
                    <a:pt x="747979" y="11918"/>
                    <a:pt x="769193" y="33133"/>
                  </a:cubicBezTo>
                  <a:cubicBezTo>
                    <a:pt x="790408" y="54347"/>
                    <a:pt x="802326" y="83120"/>
                    <a:pt x="802326" y="113122"/>
                  </a:cubicBezTo>
                  <a:lnTo>
                    <a:pt x="802326" y="113122"/>
                  </a:lnTo>
                  <a:cubicBezTo>
                    <a:pt x="802326" y="143123"/>
                    <a:pt x="790408" y="171896"/>
                    <a:pt x="769193" y="193111"/>
                  </a:cubicBezTo>
                  <a:cubicBezTo>
                    <a:pt x="747979" y="214325"/>
                    <a:pt x="719206" y="226243"/>
                    <a:pt x="689204" y="226243"/>
                  </a:cubicBezTo>
                  <a:lnTo>
                    <a:pt x="113122" y="226243"/>
                  </a:lnTo>
                  <a:cubicBezTo>
                    <a:pt x="83120" y="226243"/>
                    <a:pt x="54347" y="214325"/>
                    <a:pt x="33133" y="193111"/>
                  </a:cubicBezTo>
                  <a:cubicBezTo>
                    <a:pt x="11918" y="171896"/>
                    <a:pt x="0" y="143123"/>
                    <a:pt x="0" y="113122"/>
                  </a:cubicBezTo>
                  <a:lnTo>
                    <a:pt x="0" y="113122"/>
                  </a:lnTo>
                  <a:cubicBezTo>
                    <a:pt x="0" y="83120"/>
                    <a:pt x="11918" y="54347"/>
                    <a:pt x="33133" y="33133"/>
                  </a:cubicBezTo>
                  <a:cubicBezTo>
                    <a:pt x="54347" y="11918"/>
                    <a:pt x="83120" y="0"/>
                    <a:pt x="113122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02326" cy="264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77510" y="6034395"/>
            <a:ext cx="449235" cy="375630"/>
          </a:xfrm>
          <a:custGeom>
            <a:avLst/>
            <a:gdLst/>
            <a:ahLst/>
            <a:cxnLst/>
            <a:rect l="l" t="t" r="r" b="b"/>
            <a:pathLst>
              <a:path w="449235" h="375630">
                <a:moveTo>
                  <a:pt x="0" y="0"/>
                </a:moveTo>
                <a:lnTo>
                  <a:pt x="449235" y="0"/>
                </a:lnTo>
                <a:lnTo>
                  <a:pt x="449235" y="375630"/>
                </a:lnTo>
                <a:lnTo>
                  <a:pt x="0" y="375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366612" y="5967720"/>
            <a:ext cx="397276" cy="466884"/>
          </a:xfrm>
          <a:custGeom>
            <a:avLst/>
            <a:gdLst/>
            <a:ahLst/>
            <a:cxnLst/>
            <a:rect l="l" t="t" r="r" b="b"/>
            <a:pathLst>
              <a:path w="397276" h="466884">
                <a:moveTo>
                  <a:pt x="0" y="0"/>
                </a:moveTo>
                <a:lnTo>
                  <a:pt x="397276" y="0"/>
                </a:lnTo>
                <a:lnTo>
                  <a:pt x="397276" y="466885"/>
                </a:lnTo>
                <a:lnTo>
                  <a:pt x="0" y="466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844094" y="6312844"/>
            <a:ext cx="650334" cy="259846"/>
          </a:xfrm>
          <a:custGeom>
            <a:avLst/>
            <a:gdLst/>
            <a:ahLst/>
            <a:cxnLst/>
            <a:rect l="l" t="t" r="r" b="b"/>
            <a:pathLst>
              <a:path w="650334" h="259846">
                <a:moveTo>
                  <a:pt x="0" y="0"/>
                </a:moveTo>
                <a:lnTo>
                  <a:pt x="650334" y="0"/>
                </a:lnTo>
                <a:lnTo>
                  <a:pt x="650334" y="259846"/>
                </a:lnTo>
                <a:lnTo>
                  <a:pt x="0" y="259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634979" y="6719434"/>
            <a:ext cx="1002729" cy="24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455">
                <a:solidFill>
                  <a:srgbClr val="000000"/>
                </a:solidFill>
                <a:latin typeface="Canva Sans"/>
              </a:rPr>
              <a:t>Centotrans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76034" y="6683633"/>
            <a:ext cx="2005034" cy="257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9"/>
              </a:lnSpc>
              <a:spcBef>
                <a:spcPct val="0"/>
              </a:spcBef>
            </a:pPr>
            <a:r>
              <a:rPr lang="en-US" sz="1527">
                <a:solidFill>
                  <a:srgbClr val="000000"/>
                </a:solidFill>
                <a:latin typeface="Canva Sans"/>
              </a:rPr>
              <a:t>Piata Mihai Viteazul,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24325" y="6682255"/>
            <a:ext cx="997903" cy="2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sz="1213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53488" y="6688075"/>
            <a:ext cx="1011799" cy="24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6"/>
              </a:lnSpc>
              <a:spcBef>
                <a:spcPct val="0"/>
              </a:spcBef>
            </a:pPr>
            <a:r>
              <a:rPr lang="en-US" sz="1468">
                <a:solidFill>
                  <a:srgbClr val="000000"/>
                </a:solidFill>
                <a:latin typeface="Canva Sans"/>
              </a:rPr>
              <a:t>Plecare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67421" y="6937857"/>
            <a:ext cx="1011799" cy="24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6"/>
              </a:lnSpc>
              <a:spcBef>
                <a:spcPct val="0"/>
              </a:spcBef>
            </a:pPr>
            <a:r>
              <a:rPr lang="en-US" sz="1468">
                <a:solidFill>
                  <a:srgbClr val="000000"/>
                </a:solidFill>
                <a:latin typeface="Canva Sans"/>
              </a:rPr>
              <a:t>oprire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67702" y="7159789"/>
            <a:ext cx="1011799" cy="24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6"/>
              </a:lnSpc>
              <a:spcBef>
                <a:spcPct val="0"/>
              </a:spcBef>
            </a:pPr>
            <a:r>
              <a:rPr lang="en-US" sz="1468">
                <a:solidFill>
                  <a:srgbClr val="000000"/>
                </a:solidFill>
                <a:latin typeface="Canva Sans"/>
              </a:rPr>
              <a:t>oprire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98429" y="6958304"/>
            <a:ext cx="997903" cy="2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sz="1213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4325" y="7207557"/>
            <a:ext cx="997903" cy="2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sz="1213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90174" y="201208"/>
            <a:ext cx="3997765" cy="8928015"/>
            <a:chOff x="0" y="0"/>
            <a:chExt cx="893562" cy="199554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93562" cy="1995549"/>
            </a:xfrm>
            <a:custGeom>
              <a:avLst/>
              <a:gdLst/>
              <a:ahLst/>
              <a:cxnLst/>
              <a:rect l="l" t="t" r="r" b="b"/>
              <a:pathLst>
                <a:path w="893562" h="1995549">
                  <a:moveTo>
                    <a:pt x="199466" y="0"/>
                  </a:moveTo>
                  <a:lnTo>
                    <a:pt x="694096" y="0"/>
                  </a:lnTo>
                  <a:cubicBezTo>
                    <a:pt x="804258" y="0"/>
                    <a:pt x="893562" y="89304"/>
                    <a:pt x="893562" y="199466"/>
                  </a:cubicBezTo>
                  <a:lnTo>
                    <a:pt x="893562" y="1796083"/>
                  </a:lnTo>
                  <a:cubicBezTo>
                    <a:pt x="893562" y="1906245"/>
                    <a:pt x="804258" y="1995549"/>
                    <a:pt x="694096" y="1995549"/>
                  </a:cubicBezTo>
                  <a:lnTo>
                    <a:pt x="199466" y="1995549"/>
                  </a:lnTo>
                  <a:cubicBezTo>
                    <a:pt x="89304" y="1995549"/>
                    <a:pt x="0" y="1906245"/>
                    <a:pt x="0" y="1796083"/>
                  </a:cubicBezTo>
                  <a:lnTo>
                    <a:pt x="0" y="199466"/>
                  </a:lnTo>
                  <a:cubicBezTo>
                    <a:pt x="0" y="89304"/>
                    <a:pt x="89304" y="0"/>
                    <a:pt x="19946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93562" cy="203364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18056" y="205749"/>
            <a:ext cx="796090" cy="193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League Spartan"/>
              </a:rPr>
              <a:t>Iunie 2024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594267" y="1880979"/>
            <a:ext cx="3589578" cy="3206877"/>
            <a:chOff x="0" y="0"/>
            <a:chExt cx="802326" cy="71678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02326" cy="716786"/>
            </a:xfrm>
            <a:custGeom>
              <a:avLst/>
              <a:gdLst/>
              <a:ahLst/>
              <a:cxnLst/>
              <a:rect l="l" t="t" r="r" b="b"/>
              <a:pathLst>
                <a:path w="802326" h="716786">
                  <a:moveTo>
                    <a:pt x="222148" y="0"/>
                  </a:moveTo>
                  <a:lnTo>
                    <a:pt x="580178" y="0"/>
                  </a:lnTo>
                  <a:cubicBezTo>
                    <a:pt x="639095" y="0"/>
                    <a:pt x="695599" y="23405"/>
                    <a:pt x="737260" y="65066"/>
                  </a:cubicBezTo>
                  <a:cubicBezTo>
                    <a:pt x="778921" y="106727"/>
                    <a:pt x="802326" y="163231"/>
                    <a:pt x="802326" y="222148"/>
                  </a:cubicBezTo>
                  <a:lnTo>
                    <a:pt x="802326" y="494638"/>
                  </a:lnTo>
                  <a:cubicBezTo>
                    <a:pt x="802326" y="553556"/>
                    <a:pt x="778921" y="610060"/>
                    <a:pt x="737260" y="651721"/>
                  </a:cubicBezTo>
                  <a:cubicBezTo>
                    <a:pt x="695599" y="693381"/>
                    <a:pt x="639095" y="716786"/>
                    <a:pt x="580178" y="716786"/>
                  </a:cubicBezTo>
                  <a:lnTo>
                    <a:pt x="222148" y="716786"/>
                  </a:lnTo>
                  <a:cubicBezTo>
                    <a:pt x="163231" y="716786"/>
                    <a:pt x="106727" y="693381"/>
                    <a:pt x="65066" y="651721"/>
                  </a:cubicBezTo>
                  <a:cubicBezTo>
                    <a:pt x="23405" y="610060"/>
                    <a:pt x="0" y="553556"/>
                    <a:pt x="0" y="494638"/>
                  </a:cubicBezTo>
                  <a:lnTo>
                    <a:pt x="0" y="222148"/>
                  </a:lnTo>
                  <a:cubicBezTo>
                    <a:pt x="0" y="163231"/>
                    <a:pt x="23405" y="106727"/>
                    <a:pt x="65066" y="65066"/>
                  </a:cubicBezTo>
                  <a:cubicBezTo>
                    <a:pt x="106727" y="23405"/>
                    <a:pt x="163231" y="0"/>
                    <a:pt x="222148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02326" cy="754886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94267" y="464412"/>
            <a:ext cx="3589578" cy="520161"/>
            <a:chOff x="0" y="0"/>
            <a:chExt cx="710736" cy="1029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10736" cy="102992"/>
            </a:xfrm>
            <a:custGeom>
              <a:avLst/>
              <a:gdLst/>
              <a:ahLst/>
              <a:cxnLst/>
              <a:rect l="l" t="t" r="r" b="b"/>
              <a:pathLst>
                <a:path w="710736" h="102992">
                  <a:moveTo>
                    <a:pt x="51496" y="0"/>
                  </a:moveTo>
                  <a:lnTo>
                    <a:pt x="659240" y="0"/>
                  </a:lnTo>
                  <a:cubicBezTo>
                    <a:pt x="672898" y="0"/>
                    <a:pt x="685996" y="5425"/>
                    <a:pt x="695653" y="15083"/>
                  </a:cubicBezTo>
                  <a:cubicBezTo>
                    <a:pt x="705311" y="24740"/>
                    <a:pt x="710736" y="37838"/>
                    <a:pt x="710736" y="51496"/>
                  </a:cubicBezTo>
                  <a:lnTo>
                    <a:pt x="710736" y="51496"/>
                  </a:lnTo>
                  <a:cubicBezTo>
                    <a:pt x="710736" y="79936"/>
                    <a:pt x="687681" y="102992"/>
                    <a:pt x="659240" y="102992"/>
                  </a:cubicBezTo>
                  <a:lnTo>
                    <a:pt x="51496" y="102992"/>
                  </a:lnTo>
                  <a:cubicBezTo>
                    <a:pt x="37838" y="102992"/>
                    <a:pt x="24740" y="97566"/>
                    <a:pt x="15083" y="87909"/>
                  </a:cubicBezTo>
                  <a:cubicBezTo>
                    <a:pt x="5425" y="78252"/>
                    <a:pt x="0" y="65153"/>
                    <a:pt x="0" y="51496"/>
                  </a:cubicBezTo>
                  <a:lnTo>
                    <a:pt x="0" y="51496"/>
                  </a:lnTo>
                  <a:cubicBezTo>
                    <a:pt x="0" y="37838"/>
                    <a:pt x="5425" y="24740"/>
                    <a:pt x="15083" y="15083"/>
                  </a:cubicBezTo>
                  <a:cubicBezTo>
                    <a:pt x="24740" y="5425"/>
                    <a:pt x="37838" y="0"/>
                    <a:pt x="51496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710736" cy="141092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29011" y="650834"/>
            <a:ext cx="366296" cy="312267"/>
            <a:chOff x="0" y="0"/>
            <a:chExt cx="166754" cy="14215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753408" y="650834"/>
            <a:ext cx="366296" cy="312267"/>
            <a:chOff x="0" y="0"/>
            <a:chExt cx="166754" cy="14215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225062" y="650834"/>
            <a:ext cx="366296" cy="312267"/>
            <a:chOff x="0" y="0"/>
            <a:chExt cx="166754" cy="1421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66754" cy="142158"/>
            </a:xfrm>
            <a:custGeom>
              <a:avLst/>
              <a:gdLst/>
              <a:ahLst/>
              <a:cxnLst/>
              <a:rect l="l" t="t" r="r" b="b"/>
              <a:pathLst>
                <a:path w="166754" h="142158">
                  <a:moveTo>
                    <a:pt x="71079" y="0"/>
                  </a:moveTo>
                  <a:lnTo>
                    <a:pt x="95675" y="0"/>
                  </a:lnTo>
                  <a:cubicBezTo>
                    <a:pt x="134931" y="0"/>
                    <a:pt x="166754" y="31823"/>
                    <a:pt x="166754" y="71079"/>
                  </a:cubicBezTo>
                  <a:lnTo>
                    <a:pt x="166754" y="71079"/>
                  </a:lnTo>
                  <a:cubicBezTo>
                    <a:pt x="166754" y="110335"/>
                    <a:pt x="134931" y="142158"/>
                    <a:pt x="95675" y="142158"/>
                  </a:cubicBezTo>
                  <a:lnTo>
                    <a:pt x="71079" y="142158"/>
                  </a:lnTo>
                  <a:cubicBezTo>
                    <a:pt x="31823" y="142158"/>
                    <a:pt x="0" y="110335"/>
                    <a:pt x="0" y="71079"/>
                  </a:cubicBezTo>
                  <a:lnTo>
                    <a:pt x="0" y="71079"/>
                  </a:lnTo>
                  <a:cubicBezTo>
                    <a:pt x="0" y="31823"/>
                    <a:pt x="31823" y="0"/>
                    <a:pt x="71079" y="0"/>
                  </a:cubicBezTo>
                  <a:close/>
                </a:path>
              </a:pathLst>
            </a:custGeom>
            <a:solidFill>
              <a:srgbClr val="CDC9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66754" cy="18025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11632" y="1039922"/>
            <a:ext cx="3589578" cy="785708"/>
            <a:chOff x="0" y="0"/>
            <a:chExt cx="802326" cy="17561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02326" cy="175618"/>
            </a:xfrm>
            <a:custGeom>
              <a:avLst/>
              <a:gdLst/>
              <a:ahLst/>
              <a:cxnLst/>
              <a:rect l="l" t="t" r="r" b="b"/>
              <a:pathLst>
                <a:path w="802326" h="175618">
                  <a:moveTo>
                    <a:pt x="87809" y="0"/>
                  </a:moveTo>
                  <a:lnTo>
                    <a:pt x="714517" y="0"/>
                  </a:lnTo>
                  <a:cubicBezTo>
                    <a:pt x="737805" y="0"/>
                    <a:pt x="760140" y="9251"/>
                    <a:pt x="776607" y="25719"/>
                  </a:cubicBezTo>
                  <a:cubicBezTo>
                    <a:pt x="793075" y="42186"/>
                    <a:pt x="802326" y="64521"/>
                    <a:pt x="802326" y="87809"/>
                  </a:cubicBezTo>
                  <a:lnTo>
                    <a:pt x="802326" y="87809"/>
                  </a:lnTo>
                  <a:cubicBezTo>
                    <a:pt x="802326" y="111097"/>
                    <a:pt x="793075" y="133432"/>
                    <a:pt x="776607" y="149899"/>
                  </a:cubicBezTo>
                  <a:cubicBezTo>
                    <a:pt x="760140" y="166367"/>
                    <a:pt x="737805" y="175618"/>
                    <a:pt x="714517" y="175618"/>
                  </a:cubicBezTo>
                  <a:lnTo>
                    <a:pt x="87809" y="175618"/>
                  </a:lnTo>
                  <a:cubicBezTo>
                    <a:pt x="64521" y="175618"/>
                    <a:pt x="42186" y="166367"/>
                    <a:pt x="25719" y="149899"/>
                  </a:cubicBezTo>
                  <a:cubicBezTo>
                    <a:pt x="9251" y="133432"/>
                    <a:pt x="0" y="111097"/>
                    <a:pt x="0" y="87809"/>
                  </a:cubicBezTo>
                  <a:lnTo>
                    <a:pt x="0" y="87809"/>
                  </a:lnTo>
                  <a:cubicBezTo>
                    <a:pt x="0" y="64521"/>
                    <a:pt x="9251" y="42186"/>
                    <a:pt x="25719" y="25719"/>
                  </a:cubicBezTo>
                  <a:cubicBezTo>
                    <a:pt x="42186" y="9251"/>
                    <a:pt x="64521" y="0"/>
                    <a:pt x="87809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02326" cy="213718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850435" y="1221314"/>
            <a:ext cx="422923" cy="422923"/>
          </a:xfrm>
          <a:custGeom>
            <a:avLst/>
            <a:gdLst/>
            <a:ahLst/>
            <a:cxnLst/>
            <a:rect l="l" t="t" r="r" b="b"/>
            <a:pathLst>
              <a:path w="422923" h="422923">
                <a:moveTo>
                  <a:pt x="0" y="0"/>
                </a:moveTo>
                <a:lnTo>
                  <a:pt x="422924" y="0"/>
                </a:lnTo>
                <a:lnTo>
                  <a:pt x="422924" y="422924"/>
                </a:lnTo>
                <a:lnTo>
                  <a:pt x="0" y="4229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39"/>
          <p:cNvSpPr txBox="1"/>
          <p:nvPr/>
        </p:nvSpPr>
        <p:spPr>
          <a:xfrm>
            <a:off x="1711302" y="1447901"/>
            <a:ext cx="677754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Adress</a:t>
            </a:r>
          </a:p>
        </p:txBody>
      </p:sp>
      <p:sp>
        <p:nvSpPr>
          <p:cNvPr id="40" name="Freeform 40"/>
          <p:cNvSpPr/>
          <p:nvPr/>
        </p:nvSpPr>
        <p:spPr>
          <a:xfrm>
            <a:off x="1450794" y="1466707"/>
            <a:ext cx="220390" cy="184280"/>
          </a:xfrm>
          <a:custGeom>
            <a:avLst/>
            <a:gdLst/>
            <a:ahLst/>
            <a:cxnLst/>
            <a:rect l="l" t="t" r="r" b="b"/>
            <a:pathLst>
              <a:path w="220390" h="184280">
                <a:moveTo>
                  <a:pt x="0" y="0"/>
                </a:moveTo>
                <a:lnTo>
                  <a:pt x="220390" y="0"/>
                </a:lnTo>
                <a:lnTo>
                  <a:pt x="220390" y="184281"/>
                </a:lnTo>
                <a:lnTo>
                  <a:pt x="0" y="184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2688189" y="1427933"/>
            <a:ext cx="248366" cy="216305"/>
          </a:xfrm>
          <a:custGeom>
            <a:avLst/>
            <a:gdLst/>
            <a:ahLst/>
            <a:cxnLst/>
            <a:rect l="l" t="t" r="r" b="b"/>
            <a:pathLst>
              <a:path w="248366" h="216305">
                <a:moveTo>
                  <a:pt x="0" y="0"/>
                </a:moveTo>
                <a:lnTo>
                  <a:pt x="248367" y="0"/>
                </a:lnTo>
                <a:lnTo>
                  <a:pt x="248367" y="216305"/>
                </a:lnTo>
                <a:lnTo>
                  <a:pt x="0" y="2163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770931" y="662020"/>
            <a:ext cx="212917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12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20842" y="662020"/>
            <a:ext cx="219138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533274" y="662020"/>
            <a:ext cx="224062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14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962014" y="662020"/>
            <a:ext cx="221211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403647" y="662020"/>
            <a:ext cx="212917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808029" y="662020"/>
            <a:ext cx="219138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296179" y="662020"/>
            <a:ext cx="224062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729423" y="662020"/>
            <a:ext cx="221211" cy="26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1551">
                <a:solidFill>
                  <a:srgbClr val="000000"/>
                </a:solidFill>
                <a:latin typeface="Canva Sans"/>
              </a:rPr>
              <a:t>15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887" y="506596"/>
            <a:ext cx="251005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16101" y="506596"/>
            <a:ext cx="262026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Mar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533274" y="506596"/>
            <a:ext cx="243658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Mie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976856" y="506596"/>
            <a:ext cx="200859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Joi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403647" y="506596"/>
            <a:ext cx="217024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Vin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2790652" y="506596"/>
            <a:ext cx="291324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Sam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251957" y="506596"/>
            <a:ext cx="319428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Dum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705934" y="506596"/>
            <a:ext cx="251005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Lun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50435" y="2104393"/>
            <a:ext cx="606160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Catering 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76210" y="3879641"/>
            <a:ext cx="626916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Activities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531962" y="1147372"/>
            <a:ext cx="1174043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 Bold"/>
              </a:rPr>
              <a:t>Cabana brazilor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027167" y="1434561"/>
            <a:ext cx="704982" cy="18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8"/>
              </a:lnSpc>
              <a:spcBef>
                <a:spcPct val="0"/>
              </a:spcBef>
            </a:pPr>
            <a:r>
              <a:rPr lang="en-US" sz="1099">
                <a:solidFill>
                  <a:srgbClr val="000000"/>
                </a:solidFill>
                <a:latin typeface="Canva Sans"/>
              </a:rPr>
              <a:t>Website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534222" y="5143500"/>
            <a:ext cx="3589578" cy="2405478"/>
            <a:chOff x="0" y="0"/>
            <a:chExt cx="802326" cy="537661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02326" cy="537661"/>
            </a:xfrm>
            <a:custGeom>
              <a:avLst/>
              <a:gdLst/>
              <a:ahLst/>
              <a:cxnLst/>
              <a:rect l="l" t="t" r="r" b="b"/>
              <a:pathLst>
                <a:path w="802326" h="537661">
                  <a:moveTo>
                    <a:pt x="222148" y="0"/>
                  </a:moveTo>
                  <a:lnTo>
                    <a:pt x="580178" y="0"/>
                  </a:lnTo>
                  <a:cubicBezTo>
                    <a:pt x="639095" y="0"/>
                    <a:pt x="695599" y="23405"/>
                    <a:pt x="737260" y="65066"/>
                  </a:cubicBezTo>
                  <a:cubicBezTo>
                    <a:pt x="778921" y="106727"/>
                    <a:pt x="802326" y="163231"/>
                    <a:pt x="802326" y="222148"/>
                  </a:cubicBezTo>
                  <a:lnTo>
                    <a:pt x="802326" y="315513"/>
                  </a:lnTo>
                  <a:cubicBezTo>
                    <a:pt x="802326" y="374430"/>
                    <a:pt x="778921" y="430935"/>
                    <a:pt x="737260" y="472596"/>
                  </a:cubicBezTo>
                  <a:cubicBezTo>
                    <a:pt x="695599" y="514256"/>
                    <a:pt x="639095" y="537661"/>
                    <a:pt x="580178" y="537661"/>
                  </a:cubicBezTo>
                  <a:lnTo>
                    <a:pt x="222148" y="537661"/>
                  </a:lnTo>
                  <a:cubicBezTo>
                    <a:pt x="163231" y="537661"/>
                    <a:pt x="106727" y="514256"/>
                    <a:pt x="65066" y="472596"/>
                  </a:cubicBezTo>
                  <a:cubicBezTo>
                    <a:pt x="23405" y="430935"/>
                    <a:pt x="0" y="374430"/>
                    <a:pt x="0" y="315513"/>
                  </a:cubicBezTo>
                  <a:lnTo>
                    <a:pt x="0" y="222148"/>
                  </a:lnTo>
                  <a:cubicBezTo>
                    <a:pt x="0" y="163231"/>
                    <a:pt x="23405" y="106727"/>
                    <a:pt x="65066" y="65066"/>
                  </a:cubicBezTo>
                  <a:cubicBezTo>
                    <a:pt x="106727" y="23405"/>
                    <a:pt x="163231" y="0"/>
                    <a:pt x="222148" y="0"/>
                  </a:cubicBez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802326" cy="575761"/>
            </a:xfrm>
            <a:prstGeom prst="rect">
              <a:avLst/>
            </a:prstGeom>
          </p:spPr>
          <p:txBody>
            <a:bodyPr lIns="29390" tIns="29390" rIns="29390" bIns="2939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5" name="Freeform 65"/>
          <p:cNvSpPr/>
          <p:nvPr/>
        </p:nvSpPr>
        <p:spPr>
          <a:xfrm>
            <a:off x="3379658" y="5203578"/>
            <a:ext cx="259898" cy="217315"/>
          </a:xfrm>
          <a:custGeom>
            <a:avLst/>
            <a:gdLst/>
            <a:ahLst/>
            <a:cxnLst/>
            <a:rect l="l" t="t" r="r" b="b"/>
            <a:pathLst>
              <a:path w="259898" h="217315">
                <a:moveTo>
                  <a:pt x="0" y="0"/>
                </a:moveTo>
                <a:lnTo>
                  <a:pt x="259898" y="0"/>
                </a:lnTo>
                <a:lnTo>
                  <a:pt x="259898" y="217315"/>
                </a:lnTo>
                <a:lnTo>
                  <a:pt x="0" y="21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6" name="Freeform 66"/>
          <p:cNvSpPr/>
          <p:nvPr/>
        </p:nvSpPr>
        <p:spPr>
          <a:xfrm>
            <a:off x="2274137" y="5165004"/>
            <a:ext cx="229838" cy="270109"/>
          </a:xfrm>
          <a:custGeom>
            <a:avLst/>
            <a:gdLst/>
            <a:ahLst/>
            <a:cxnLst/>
            <a:rect l="l" t="t" r="r" b="b"/>
            <a:pathLst>
              <a:path w="229838" h="270109">
                <a:moveTo>
                  <a:pt x="0" y="0"/>
                </a:moveTo>
                <a:lnTo>
                  <a:pt x="229838" y="0"/>
                </a:lnTo>
                <a:lnTo>
                  <a:pt x="229838" y="270109"/>
                </a:lnTo>
                <a:lnTo>
                  <a:pt x="0" y="270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7" name="Freeform 67"/>
          <p:cNvSpPr/>
          <p:nvPr/>
        </p:nvSpPr>
        <p:spPr>
          <a:xfrm>
            <a:off x="814772" y="5364670"/>
            <a:ext cx="376241" cy="150330"/>
          </a:xfrm>
          <a:custGeom>
            <a:avLst/>
            <a:gdLst/>
            <a:ahLst/>
            <a:cxnLst/>
            <a:rect l="l" t="t" r="r" b="b"/>
            <a:pathLst>
              <a:path w="376241" h="150330">
                <a:moveTo>
                  <a:pt x="0" y="0"/>
                </a:moveTo>
                <a:lnTo>
                  <a:pt x="376241" y="0"/>
                </a:lnTo>
                <a:lnTo>
                  <a:pt x="376241" y="150330"/>
                </a:lnTo>
                <a:lnTo>
                  <a:pt x="0" y="150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8" name="TextBox 68"/>
          <p:cNvSpPr txBox="1"/>
          <p:nvPr/>
        </p:nvSpPr>
        <p:spPr>
          <a:xfrm>
            <a:off x="693791" y="5597378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Centotrans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2973829" y="5576666"/>
            <a:ext cx="1159982" cy="15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7"/>
              </a:lnSpc>
              <a:spcBef>
                <a:spcPct val="0"/>
              </a:spcBef>
            </a:pPr>
            <a:r>
              <a:rPr lang="en-US" sz="883">
                <a:solidFill>
                  <a:srgbClr val="000000"/>
                </a:solidFill>
                <a:latin typeface="Canva Sans"/>
              </a:rPr>
              <a:t>Piata Mihai Viteazul,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2133965" y="5579883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456595" y="5588761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Plecare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464656" y="5733269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oprire 1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464818" y="5861664"/>
            <a:ext cx="585361" cy="13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"/>
              </a:lnSpc>
              <a:spcBef>
                <a:spcPct val="0"/>
              </a:spcBef>
            </a:pPr>
            <a:r>
              <a:rPr lang="en-US" sz="849">
                <a:solidFill>
                  <a:srgbClr val="000000"/>
                </a:solidFill>
                <a:latin typeface="Canva Sans"/>
              </a:rPr>
              <a:t>oprire 2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2118983" y="5739588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2133965" y="5883789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  <p:sp>
        <p:nvSpPr>
          <p:cNvPr id="76" name="Freeform 76"/>
          <p:cNvSpPr/>
          <p:nvPr/>
        </p:nvSpPr>
        <p:spPr>
          <a:xfrm>
            <a:off x="777275" y="6380969"/>
            <a:ext cx="376241" cy="150330"/>
          </a:xfrm>
          <a:custGeom>
            <a:avLst/>
            <a:gdLst/>
            <a:ahLst/>
            <a:cxnLst/>
            <a:rect l="l" t="t" r="r" b="b"/>
            <a:pathLst>
              <a:path w="376241" h="150330">
                <a:moveTo>
                  <a:pt x="0" y="0"/>
                </a:moveTo>
                <a:lnTo>
                  <a:pt x="376240" y="0"/>
                </a:lnTo>
                <a:lnTo>
                  <a:pt x="376240" y="150330"/>
                </a:lnTo>
                <a:lnTo>
                  <a:pt x="0" y="150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7" name="TextBox 77"/>
          <p:cNvSpPr txBox="1"/>
          <p:nvPr/>
        </p:nvSpPr>
        <p:spPr>
          <a:xfrm>
            <a:off x="798014" y="6602593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Cristi 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603112" y="6602593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Audi A4 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2539590" y="6602593"/>
            <a:ext cx="580114" cy="14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"/>
              </a:lnSpc>
              <a:spcBef>
                <a:spcPct val="0"/>
              </a:spcBef>
            </a:pPr>
            <a:r>
              <a:rPr lang="en-US" sz="842">
                <a:solidFill>
                  <a:srgbClr val="000000"/>
                </a:solidFill>
                <a:latin typeface="Canva Sans"/>
              </a:rPr>
              <a:t>2 locuri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3296179" y="6633240"/>
            <a:ext cx="577321" cy="11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"/>
              </a:lnSpc>
              <a:spcBef>
                <a:spcPct val="0"/>
              </a:spcBef>
            </a:pPr>
            <a:r>
              <a:rPr lang="en-US" sz="702">
                <a:solidFill>
                  <a:srgbClr val="000000"/>
                </a:solidFill>
                <a:latin typeface="Canva Sans"/>
              </a:rPr>
              <a:t>07:00 - 07:30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495</Words>
  <Application>Microsoft Office PowerPoint</Application>
  <PresentationFormat>Custom</PresentationFormat>
  <Paragraphs>291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League Spartan</vt:lpstr>
      <vt:lpstr>Calibri</vt:lpstr>
      <vt:lpstr>Canva Sans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Tudor-Robert Ghic</cp:lastModifiedBy>
  <cp:revision>2</cp:revision>
  <dcterms:created xsi:type="dcterms:W3CDTF">2006-08-16T00:00:00Z</dcterms:created>
  <dcterms:modified xsi:type="dcterms:W3CDTF">2024-03-09T14:49:14Z</dcterms:modified>
  <dc:identifier>DAF7KexmniA</dc:identifier>
</cp:coreProperties>
</file>