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3B6D-16E2-4054-EAEB-33005FD3C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FE60-757B-279C-EA47-976D9A976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6C0BF-ECB0-A19D-6BC9-42ACE273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1D77A-308D-A442-B30F-B574AEBD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BE2E-BC1F-25E3-2EF7-C9C6F48C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2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5EC1-004A-555A-6DBC-EF221774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810CF-E334-28D5-0F0D-B43D7D05A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F7A3-94DB-74DC-68E7-3EC46243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7368-E2AB-B9F6-C841-3F048A90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B95E-DE85-C11D-0429-2364113D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5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218C7-1BD7-1DC4-5BA4-941257706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BB297-57E0-8E88-ED04-3E83B465C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3CEAE-E877-1161-1E50-B1893307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D7094-447D-BC8B-4259-77D468FD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7526-1170-458E-339F-AFB4C18F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6CDF-6466-FD12-6E76-FFB734AA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E406A-A893-19F9-1F5C-522FD89A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2F8EF-BC8F-AA9D-585F-46B9CACD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3AE73-6156-0488-CEE2-BE5B5C23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36F3-C482-817F-C541-BAF4E497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5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F4A-5AD5-6593-AD7F-CD68EF58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76244-8EEC-A262-A396-90AC351E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CA33C-08A3-DDF8-91A5-A4A84B36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6703C-A4A2-FADE-F6B8-51F0C004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F7A9-90F6-B50F-CE27-998CB1E4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5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EFA4-93F7-4DEF-FB0E-8F727BC0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D861C-F8F7-333B-CF5C-62697674F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18A4-289E-C707-800E-8BA05EBC5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05A85-1B52-F6A9-07F2-64A2922C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D9924-8121-2774-28E5-56DDD4ED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10934-B8FE-ABB3-88E9-E14CE566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2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2E55-E0BF-1350-59B4-DE9ACD29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1B313-1C37-8529-E1DE-C913D9C6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41431-FBC6-2616-7885-3511E97D8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DA908-0943-2846-7FD9-B49FAD531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60382-136F-BA6D-BDDF-303C6F38D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34AF0-CC96-90DE-6978-98AB30A5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55045-CF89-F682-B260-0E9E73D7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FEA5A-1888-8112-B6B1-7566F384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3276-224F-B068-7DFD-C3A02BAC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B1151-C146-50AB-9EF3-2E9F19E7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15AAD-9DAF-0FEC-4FD6-613B88E9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B2136-51F1-858F-47DA-1AC8BA4B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3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37B11-84DE-33AF-39A8-AD4DD3E7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08BF8-7D05-8926-5FA6-43901FDF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BF986-3C44-902C-6EF6-1BE63FF2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B6A7-3E9C-B690-D312-4D89AA4A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08F5-014B-6A67-36BA-2968CDDB0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E8783-88E5-EF07-CA25-0CCC6FD2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677A7-9A78-7C36-B580-90C447B6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C8D1C-7C05-AD12-896C-C6F93813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C61D3-A211-D97A-234F-4C6B3FDD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9B15-5619-8881-AD67-6E82B74A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3A1CB-8304-3C1A-CE82-07D456817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A93D1-9A86-2984-32B9-B7105B66D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89AE0-5448-C5E9-390C-A0058204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282C0-E866-DB56-1F4E-A11A7860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DC8DD-8860-27B0-D39C-BD6D10E3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5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52705-DD29-E90C-21D7-1D67DDCC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E109C-217C-275D-BB77-D205B3A9E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D01C-8442-A258-BE35-9445A58AD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7DF1-60C6-456C-8419-3433D0B4465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D0E8E-0FE9-BD23-654A-51469CEC6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98543-12DD-D35F-C21D-CD2ECE66F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ACDA3-69BE-BF9B-68E4-9E48C9FA90BD}"/>
              </a:ext>
            </a:extLst>
          </p:cNvPr>
          <p:cNvSpPr/>
          <p:nvPr/>
        </p:nvSpPr>
        <p:spPr>
          <a:xfrm>
            <a:off x="2099108" y="250572"/>
            <a:ext cx="2442047" cy="914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Teambuilding Organizer</a:t>
            </a:r>
            <a:br>
              <a:rPr lang="en-US" dirty="0"/>
            </a:br>
            <a:r>
              <a:rPr lang="en-US" dirty="0"/>
              <a:t>Web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80E0F0-5AFD-4565-E359-E58A050DC2B8}"/>
              </a:ext>
            </a:extLst>
          </p:cNvPr>
          <p:cNvSpPr/>
          <p:nvPr/>
        </p:nvSpPr>
        <p:spPr>
          <a:xfrm>
            <a:off x="7827391" y="250573"/>
            <a:ext cx="2377440" cy="914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Cabin Management</a:t>
            </a:r>
            <a:br>
              <a:rPr lang="en-US" dirty="0"/>
            </a:br>
            <a:r>
              <a:rPr lang="en-US" dirty="0"/>
              <a:t>Mobile first &amp; Web App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EBB6A696-1FB7-6CF9-3459-57B76CEC2DCE}"/>
              </a:ext>
            </a:extLst>
          </p:cNvPr>
          <p:cNvSpPr/>
          <p:nvPr/>
        </p:nvSpPr>
        <p:spPr>
          <a:xfrm>
            <a:off x="393825" y="1815483"/>
            <a:ext cx="1695636" cy="692459"/>
          </a:xfrm>
          <a:prstGeom prst="flowChartTermina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D055AB93-0667-867F-7BBB-BAEBB2D277D3}"/>
              </a:ext>
            </a:extLst>
          </p:cNvPr>
          <p:cNvSpPr/>
          <p:nvPr/>
        </p:nvSpPr>
        <p:spPr>
          <a:xfrm>
            <a:off x="393825" y="3016187"/>
            <a:ext cx="1695636" cy="692459"/>
          </a:xfrm>
          <a:prstGeom prst="flowChartTermina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Teambuilding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CF83678A-8522-25D6-F9C8-5AD84730D616}"/>
              </a:ext>
            </a:extLst>
          </p:cNvPr>
          <p:cNvSpPr/>
          <p:nvPr/>
        </p:nvSpPr>
        <p:spPr>
          <a:xfrm>
            <a:off x="2333561" y="3016187"/>
            <a:ext cx="1695636" cy="692459"/>
          </a:xfrm>
          <a:prstGeom prst="flowChartTermina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Friends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18D223-2BAE-4B1D-0AD2-2575841213E6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1241643" y="2507942"/>
            <a:ext cx="0" cy="5082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9FF7A9-4FC7-361A-7ED2-7C893B44F242}"/>
              </a:ext>
            </a:extLst>
          </p:cNvPr>
          <p:cNvCxnSpPr>
            <a:cxnSpLocks/>
            <a:stCxn id="15" idx="2"/>
            <a:endCxn id="42" idx="7"/>
          </p:cNvCxnSpPr>
          <p:nvPr/>
        </p:nvCxnSpPr>
        <p:spPr>
          <a:xfrm>
            <a:off x="3181379" y="3708646"/>
            <a:ext cx="0" cy="5607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27CC1D-F29D-E824-23AD-37633006AD78}"/>
              </a:ext>
            </a:extLst>
          </p:cNvPr>
          <p:cNvCxnSpPr>
            <a:cxnSpLocks/>
            <a:stCxn id="14" idx="2"/>
            <a:endCxn id="42" idx="1"/>
          </p:cNvCxnSpPr>
          <p:nvPr/>
        </p:nvCxnSpPr>
        <p:spPr>
          <a:xfrm>
            <a:off x="1241643" y="3708646"/>
            <a:ext cx="0" cy="5607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6811003-2332-D598-997E-7981DCBE8FA9}"/>
              </a:ext>
            </a:extLst>
          </p:cNvPr>
          <p:cNvSpPr/>
          <p:nvPr/>
        </p:nvSpPr>
        <p:spPr>
          <a:xfrm>
            <a:off x="839911" y="4095269"/>
            <a:ext cx="2743200" cy="118872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Host’s Clients</a:t>
            </a:r>
            <a:br>
              <a:rPr lang="en-US" dirty="0"/>
            </a:br>
            <a:r>
              <a:rPr lang="en-US" dirty="0"/>
              <a:t>(GUESTS)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AEAD1F-B2CB-08A6-B6BE-F403F0DEA557}"/>
              </a:ext>
            </a:extLst>
          </p:cNvPr>
          <p:cNvSpPr/>
          <p:nvPr/>
        </p:nvSpPr>
        <p:spPr>
          <a:xfrm>
            <a:off x="7641324" y="1771316"/>
            <a:ext cx="2743200" cy="118872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Rental Tracking &amp; Management Tool</a:t>
            </a:r>
          </a:p>
        </p:txBody>
      </p:sp>
      <p:sp>
        <p:nvSpPr>
          <p:cNvPr id="50" name="Rectangle: Diagonal Corners Rounded 49">
            <a:extLst>
              <a:ext uri="{FF2B5EF4-FFF2-40B4-BE49-F238E27FC236}">
                <a16:creationId xmlns:a16="http://schemas.microsoft.com/office/drawing/2014/main" id="{00A9AD97-5311-F482-ABAD-F5CB78CD6794}"/>
              </a:ext>
            </a:extLst>
          </p:cNvPr>
          <p:cNvSpPr/>
          <p:nvPr/>
        </p:nvSpPr>
        <p:spPr>
          <a:xfrm>
            <a:off x="373237" y="410370"/>
            <a:ext cx="1371600" cy="594803"/>
          </a:xfrm>
          <a:prstGeom prst="round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A2D888-62C2-EB15-3CAC-57AAA4EDFD6D}"/>
              </a:ext>
            </a:extLst>
          </p:cNvPr>
          <p:cNvCxnSpPr>
            <a:cxnSpLocks/>
            <a:stCxn id="50" idx="0"/>
            <a:endCxn id="2" idx="1"/>
          </p:cNvCxnSpPr>
          <p:nvPr/>
        </p:nvCxnSpPr>
        <p:spPr>
          <a:xfrm>
            <a:off x="1744837" y="707772"/>
            <a:ext cx="3542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Diagonal Corners Rounded 54">
            <a:extLst>
              <a:ext uri="{FF2B5EF4-FFF2-40B4-BE49-F238E27FC236}">
                <a16:creationId xmlns:a16="http://schemas.microsoft.com/office/drawing/2014/main" id="{22858B04-5E3C-2C82-1443-57F786E7B70B}"/>
              </a:ext>
            </a:extLst>
          </p:cNvPr>
          <p:cNvSpPr/>
          <p:nvPr/>
        </p:nvSpPr>
        <p:spPr>
          <a:xfrm>
            <a:off x="10538603" y="410370"/>
            <a:ext cx="1280160" cy="594803"/>
          </a:xfrm>
          <a:prstGeom prst="round2Diag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2B46FA-E7FB-C128-409C-DF81DF69B59B}"/>
              </a:ext>
            </a:extLst>
          </p:cNvPr>
          <p:cNvCxnSpPr>
            <a:cxnSpLocks/>
            <a:stCxn id="55" idx="2"/>
            <a:endCxn id="5" idx="3"/>
          </p:cNvCxnSpPr>
          <p:nvPr/>
        </p:nvCxnSpPr>
        <p:spPr>
          <a:xfrm flipH="1">
            <a:off x="10204831" y="707772"/>
            <a:ext cx="333772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7B578AA9-FE8D-2F17-962F-E3214879D4E4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rot="5400000">
            <a:off x="1955633" y="450983"/>
            <a:ext cx="650511" cy="2078489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446A0B0-14D8-39F6-4CEF-7A2FE4C204BF}"/>
              </a:ext>
            </a:extLst>
          </p:cNvPr>
          <p:cNvSpPr/>
          <p:nvPr/>
        </p:nvSpPr>
        <p:spPr>
          <a:xfrm>
            <a:off x="4720849" y="2905217"/>
            <a:ext cx="2377440" cy="914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YourCabin</a:t>
            </a:r>
            <a:r>
              <a:rPr lang="en-US" dirty="0"/>
              <a:t> (Cabin Finder)</a:t>
            </a:r>
            <a:br>
              <a:rPr lang="en-US" dirty="0"/>
            </a:br>
            <a:r>
              <a:rPr lang="en-US" dirty="0"/>
              <a:t>Mobile first &amp; Web App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1E0EC7F-C4A5-920F-E5B4-12E7757B2A26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flipH="1">
            <a:off x="9012924" y="1164973"/>
            <a:ext cx="3187" cy="6063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2978C0E2-CA85-6A48-F770-930412930C87}"/>
              </a:ext>
            </a:extLst>
          </p:cNvPr>
          <p:cNvCxnSpPr>
            <a:cxnSpLocks/>
            <a:stCxn id="149" idx="0"/>
            <a:endCxn id="2" idx="3"/>
          </p:cNvCxnSpPr>
          <p:nvPr/>
        </p:nvCxnSpPr>
        <p:spPr>
          <a:xfrm rot="16200000" flipV="1">
            <a:off x="4126640" y="1122288"/>
            <a:ext cx="2197445" cy="136841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566A49B4-DC1E-4487-5DF5-4D56428FB206}"/>
              </a:ext>
            </a:extLst>
          </p:cNvPr>
          <p:cNvCxnSpPr>
            <a:cxnSpLocks/>
            <a:stCxn id="42" idx="4"/>
            <a:endCxn id="149" idx="2"/>
          </p:cNvCxnSpPr>
          <p:nvPr/>
        </p:nvCxnSpPr>
        <p:spPr>
          <a:xfrm rot="5400000" flipH="1" flipV="1">
            <a:off x="3328354" y="2702774"/>
            <a:ext cx="1464372" cy="3698058"/>
          </a:xfrm>
          <a:prstGeom prst="bentConnector3">
            <a:avLst>
              <a:gd name="adj1" fmla="val -15611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21A10575-2307-B935-7611-679C84A5B1E6}"/>
              </a:ext>
            </a:extLst>
          </p:cNvPr>
          <p:cNvCxnSpPr>
            <a:cxnSpLocks/>
            <a:stCxn id="149" idx="3"/>
            <a:endCxn id="5" idx="1"/>
          </p:cNvCxnSpPr>
          <p:nvPr/>
        </p:nvCxnSpPr>
        <p:spPr>
          <a:xfrm flipV="1">
            <a:off x="7098289" y="707773"/>
            <a:ext cx="729102" cy="2654644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7FB9F3-1456-FDF6-DA34-8E10D6F9E63E}"/>
              </a:ext>
            </a:extLst>
          </p:cNvPr>
          <p:cNvCxnSpPr>
            <a:cxnSpLocks/>
            <a:stCxn id="149" idx="1"/>
            <a:endCxn id="15" idx="3"/>
          </p:cNvCxnSpPr>
          <p:nvPr/>
        </p:nvCxnSpPr>
        <p:spPr>
          <a:xfrm flipH="1">
            <a:off x="4029197" y="3362417"/>
            <a:ext cx="69165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4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Tudor-Robert Ghic</dc:creator>
  <cp:lastModifiedBy>Tudor-Robert Ghic</cp:lastModifiedBy>
  <cp:revision>10</cp:revision>
  <dcterms:created xsi:type="dcterms:W3CDTF">2023-10-07T12:07:53Z</dcterms:created>
  <dcterms:modified xsi:type="dcterms:W3CDTF">2023-10-12T19:25:48Z</dcterms:modified>
</cp:coreProperties>
</file>