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CCE-C070-A7AE-1090-CE724783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FB5CA-79D6-C8A6-F5C2-A8CE2E75D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01F8-1EBC-4A01-7090-A05A347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A5C9-4636-7DE3-61F9-363FBF14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040-E63D-C780-683E-56574498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3AB4-A0B8-52B6-AFB7-F089B4AD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8C7DE-E6A1-1BB5-353D-2A87461B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8F90-E0CC-5AA0-6214-58AAB0A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433F-D5EA-F4DC-CD2D-12F835D7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750F-E0B0-00C7-F6FE-18265AD6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87D83-96EB-7671-568D-167CE336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F7DD-F4DC-CFB5-C9F2-0A770381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01EC-C0D7-7BD3-63B1-96939E34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EC1B-AD74-D0A5-7F0B-35CDC730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79A-D4DE-BC1C-B366-E6E36342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7D0-F9BE-0E4A-D364-BCA2DBDA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47FC-7A5F-88FB-C035-9337EA22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25E6-2E05-A956-A0F2-D89E0C03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15B2-7EFB-6E96-5643-FF9B984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CD8B-11DC-1852-F694-B34DAEF9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3316-F1FF-BC06-1826-B4221E7B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CA09D-06CF-E4AC-B990-144A4BC2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09BF-D2CC-852F-6686-790ACDCB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78A8-CE6E-7A76-1C1F-EEBE2A11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4775-4A28-F92B-6AC0-DC91FD66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AF5B-0EDE-A31A-7E48-DFD2A54C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26BB-1F73-69E3-4963-BD1CD432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7887-0E5F-1669-2BC4-3F28D03D5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868C-BB52-68AA-0AA2-39048E7A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563C-5DA2-9C72-649F-79B3627E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CD47-3874-2B4B-9176-8933997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B37-5120-315C-3E97-7CB0C0B4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3CC6-E6EF-2CB0-25D9-A77F8E97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0E5F-7509-F28A-F8C1-A3C96B05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94702-453F-960C-8207-8AD08961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E6334-FA96-304A-4554-7B3A49AEA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A9136-4DB8-86D1-A3B7-B5368776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7DEE6-4343-58C6-35C2-C4236972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7973D-79DE-50E3-A827-845400D5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956-0BAE-EE3A-833F-78DFAA1B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F2DCB-E63E-00A7-EC6F-1B5F3AE9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6B70A-9C3D-6278-5E79-B0FE0A0B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D7FC7-7E60-3C4B-6634-90872724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E4D77-12A7-4371-78D1-4481DA9B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12AF-9B30-7EB1-FFCB-4587996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DA3A-B1FC-DB04-5BF6-208CBC44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6AF3-5110-C83A-342D-663F53A8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C5BC-E3CB-62A8-424B-E569913E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E3B3-6A44-7ABC-3821-7B8F1B7D5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A588-F3E1-35CF-94A6-2A37457E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8926-6D60-1C43-04E3-896707B6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A0B4-0955-6CD7-BABE-2C81406C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93C-98A0-9F16-AFD9-A83016B3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CF68D-DD18-DE54-DBF2-36CDDA0C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216BB-12A8-0812-8E2C-A334A79C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29A4-6DC1-B4EB-490E-8C4A94E1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826CD-C389-D661-52E7-0D240937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1EC6-2621-2015-17AE-6030D7A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71217-DA1A-AD1E-A8B0-20A3B70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0193-D643-4C48-4426-2925EF07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2337-76F6-B0F2-6C0F-79890C9B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7D4D-02BA-40E5-9921-1D10120E209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B4FC-90D3-A461-3770-06424F13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4CFE-0E84-DA3C-7D07-80986D352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0932-D7AB-407E-A538-D4849C69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496B4DB-4117-A436-98DE-524913974682}"/>
              </a:ext>
            </a:extLst>
          </p:cNvPr>
          <p:cNvSpPr/>
          <p:nvPr/>
        </p:nvSpPr>
        <p:spPr>
          <a:xfrm>
            <a:off x="4419601" y="3630966"/>
            <a:ext cx="3483006" cy="269215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lei/h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D092E-A2D3-5F9D-1188-B2FCCB4563C2}"/>
              </a:ext>
            </a:extLst>
          </p:cNvPr>
          <p:cNvSpPr/>
          <p:nvPr/>
        </p:nvSpPr>
        <p:spPr>
          <a:xfrm>
            <a:off x="3064275" y="2006352"/>
            <a:ext cx="1722268" cy="15447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Visible:</a:t>
            </a:r>
            <a:br>
              <a:rPr lang="en-US" dirty="0"/>
            </a:br>
            <a:r>
              <a:rPr lang="en-US" dirty="0"/>
              <a:t>100/100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2476D-183F-1673-D95C-B65E4950CAD3}"/>
              </a:ext>
            </a:extLst>
          </p:cNvPr>
          <p:cNvSpPr/>
          <p:nvPr/>
        </p:nvSpPr>
        <p:spPr>
          <a:xfrm>
            <a:off x="6004263" y="2006352"/>
            <a:ext cx="1722268" cy="15447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Visible:</a:t>
            </a:r>
            <a:br>
              <a:rPr lang="en-US" dirty="0"/>
            </a:br>
            <a:r>
              <a:rPr lang="en-US" dirty="0"/>
              <a:t>50/100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DAD3CF-DA78-01C5-32A4-75E05763D3A7}"/>
              </a:ext>
            </a:extLst>
          </p:cNvPr>
          <p:cNvSpPr/>
          <p:nvPr/>
        </p:nvSpPr>
        <p:spPr>
          <a:xfrm>
            <a:off x="3925409" y="452761"/>
            <a:ext cx="3009530" cy="12783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Host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464CE-5732-D2B9-67C1-DB06A2B06120}"/>
              </a:ext>
            </a:extLst>
          </p:cNvPr>
          <p:cNvSpPr/>
          <p:nvPr/>
        </p:nvSpPr>
        <p:spPr>
          <a:xfrm>
            <a:off x="1994517" y="4012707"/>
            <a:ext cx="2322990" cy="17444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Reclame</a:t>
            </a:r>
            <a:r>
              <a:rPr lang="en-US" dirty="0"/>
              <a:t> Banner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B82D9F-701C-1281-A8CE-B16823B188AB}"/>
              </a:ext>
            </a:extLst>
          </p:cNvPr>
          <p:cNvSpPr/>
          <p:nvPr/>
        </p:nvSpPr>
        <p:spPr>
          <a:xfrm>
            <a:off x="170155" y="4213565"/>
            <a:ext cx="1722268" cy="13427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 to remove ads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555D30-6AFA-2B32-69FE-120E20B29F98}"/>
              </a:ext>
            </a:extLst>
          </p:cNvPr>
          <p:cNvSpPr/>
          <p:nvPr/>
        </p:nvSpPr>
        <p:spPr>
          <a:xfrm>
            <a:off x="8004701" y="2989556"/>
            <a:ext cx="3997908" cy="37907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Abonament</a:t>
            </a:r>
            <a:r>
              <a:rPr lang="en-US" dirty="0"/>
              <a:t> lunar</a:t>
            </a:r>
          </a:p>
          <a:p>
            <a:pPr algn="ctr"/>
            <a:r>
              <a:rPr lang="en-US" dirty="0"/>
              <a:t>Din care </a:t>
            </a:r>
            <a:r>
              <a:rPr lang="en-US" dirty="0" err="1"/>
              <a:t>percepem</a:t>
            </a:r>
            <a:r>
              <a:rPr lang="en-US" dirty="0"/>
              <a:t> un </a:t>
            </a:r>
            <a:r>
              <a:rPr lang="en-US" dirty="0" err="1"/>
              <a:t>comission</a:t>
            </a:r>
            <a:r>
              <a:rPr lang="en-US" dirty="0"/>
              <a:t> de 5%</a:t>
            </a:r>
          </a:p>
        </p:txBody>
      </p:sp>
    </p:spTree>
    <p:extLst>
      <p:ext uri="{BB962C8B-B14F-4D97-AF65-F5344CB8AC3E}">
        <p14:creationId xmlns:p14="http://schemas.microsoft.com/office/powerpoint/2010/main" val="32431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</cp:revision>
  <dcterms:created xsi:type="dcterms:W3CDTF">2023-08-27T12:09:35Z</dcterms:created>
  <dcterms:modified xsi:type="dcterms:W3CDTF">2023-08-27T17:18:54Z</dcterms:modified>
</cp:coreProperties>
</file>