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League Sparta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4884" y="126220"/>
            <a:ext cx="15242756" cy="9791551"/>
            <a:chOff x="0" y="0"/>
            <a:chExt cx="4014553" cy="25788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4553" cy="2578845"/>
            </a:xfrm>
            <a:custGeom>
              <a:avLst/>
              <a:gdLst/>
              <a:ahLst/>
              <a:cxnLst/>
              <a:rect l="l" t="t" r="r" b="b"/>
              <a:pathLst>
                <a:path w="4014553" h="2578845">
                  <a:moveTo>
                    <a:pt x="25903" y="0"/>
                  </a:moveTo>
                  <a:lnTo>
                    <a:pt x="3988650" y="0"/>
                  </a:lnTo>
                  <a:cubicBezTo>
                    <a:pt x="3995520" y="0"/>
                    <a:pt x="4002108" y="2729"/>
                    <a:pt x="4006966" y="7587"/>
                  </a:cubicBezTo>
                  <a:cubicBezTo>
                    <a:pt x="4011824" y="12445"/>
                    <a:pt x="4014553" y="19033"/>
                    <a:pt x="4014553" y="25903"/>
                  </a:cubicBezTo>
                  <a:lnTo>
                    <a:pt x="4014553" y="2552941"/>
                  </a:lnTo>
                  <a:cubicBezTo>
                    <a:pt x="4014553" y="2567247"/>
                    <a:pt x="4002956" y="2578845"/>
                    <a:pt x="3988650" y="2578845"/>
                  </a:cubicBezTo>
                  <a:lnTo>
                    <a:pt x="25903" y="2578845"/>
                  </a:lnTo>
                  <a:cubicBezTo>
                    <a:pt x="11597" y="2578845"/>
                    <a:pt x="0" y="2567247"/>
                    <a:pt x="0" y="2552941"/>
                  </a:cubicBezTo>
                  <a:lnTo>
                    <a:pt x="0" y="25903"/>
                  </a:lnTo>
                  <a:cubicBezTo>
                    <a:pt x="0" y="11597"/>
                    <a:pt x="11597" y="0"/>
                    <a:pt x="2590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14553" cy="2616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7508" y="313970"/>
            <a:ext cx="17632984" cy="1161241"/>
            <a:chOff x="0" y="0"/>
            <a:chExt cx="4644078" cy="3058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44078" cy="305841"/>
            </a:xfrm>
            <a:custGeom>
              <a:avLst/>
              <a:gdLst/>
              <a:ahLst/>
              <a:cxnLst/>
              <a:rect l="l" t="t" r="r" b="b"/>
              <a:pathLst>
                <a:path w="4644078" h="305841">
                  <a:moveTo>
                    <a:pt x="22392" y="0"/>
                  </a:moveTo>
                  <a:lnTo>
                    <a:pt x="4621686" y="0"/>
                  </a:lnTo>
                  <a:cubicBezTo>
                    <a:pt x="4634053" y="0"/>
                    <a:pt x="4644078" y="10025"/>
                    <a:pt x="4644078" y="22392"/>
                  </a:cubicBezTo>
                  <a:lnTo>
                    <a:pt x="4644078" y="283449"/>
                  </a:lnTo>
                  <a:cubicBezTo>
                    <a:pt x="4644078" y="295816"/>
                    <a:pt x="4634053" y="305841"/>
                    <a:pt x="4621686" y="305841"/>
                  </a:cubicBezTo>
                  <a:lnTo>
                    <a:pt x="22392" y="305841"/>
                  </a:lnTo>
                  <a:cubicBezTo>
                    <a:pt x="10025" y="305841"/>
                    <a:pt x="0" y="295816"/>
                    <a:pt x="0" y="283449"/>
                  </a:cubicBezTo>
                  <a:lnTo>
                    <a:pt x="0" y="22392"/>
                  </a:lnTo>
                  <a:cubicBezTo>
                    <a:pt x="0" y="10025"/>
                    <a:pt x="10025" y="0"/>
                    <a:pt x="22392" y="0"/>
                  </a:cubicBezTo>
                  <a:close/>
                </a:path>
              </a:pathLst>
            </a:custGeom>
            <a:solidFill>
              <a:srgbClr val="000000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44078" cy="343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69232" y="8191712"/>
            <a:ext cx="268282" cy="26828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848042"/>
            <a:ext cx="56816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Logo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81730" y="848042"/>
            <a:ext cx="100504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 1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31477" y="848042"/>
            <a:ext cx="952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5992166" y="848042"/>
            <a:ext cx="89820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58114" y="848042"/>
            <a:ext cx="63420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Profil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33273" y="848042"/>
            <a:ext cx="90424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83126" y="848042"/>
            <a:ext cx="100901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 2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308172" y="8191712"/>
            <a:ext cx="268282" cy="26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118249" y="8191712"/>
            <a:ext cx="268282" cy="26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747904" y="8191712"/>
            <a:ext cx="268282" cy="26828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57980" y="8191712"/>
            <a:ext cx="268282" cy="2682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FFBD5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574" y="189843"/>
            <a:ext cx="4350190" cy="8360828"/>
            <a:chOff x="0" y="0"/>
            <a:chExt cx="972334" cy="1868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2334" cy="1868774"/>
            </a:xfrm>
            <a:custGeom>
              <a:avLst/>
              <a:gdLst/>
              <a:ahLst/>
              <a:cxnLst/>
              <a:rect l="l" t="t" r="r" b="b"/>
              <a:pathLst>
                <a:path w="972334" h="1868774">
                  <a:moveTo>
                    <a:pt x="183306" y="0"/>
                  </a:moveTo>
                  <a:lnTo>
                    <a:pt x="789028" y="0"/>
                  </a:lnTo>
                  <a:cubicBezTo>
                    <a:pt x="837644" y="0"/>
                    <a:pt x="884268" y="19313"/>
                    <a:pt x="918645" y="53689"/>
                  </a:cubicBezTo>
                  <a:cubicBezTo>
                    <a:pt x="953022" y="88066"/>
                    <a:pt x="972334" y="134691"/>
                    <a:pt x="972334" y="183306"/>
                  </a:cubicBezTo>
                  <a:lnTo>
                    <a:pt x="972334" y="1685467"/>
                  </a:lnTo>
                  <a:cubicBezTo>
                    <a:pt x="972334" y="1786705"/>
                    <a:pt x="890265" y="1868774"/>
                    <a:pt x="789028" y="1868774"/>
                  </a:cubicBezTo>
                  <a:lnTo>
                    <a:pt x="183306" y="1868774"/>
                  </a:lnTo>
                  <a:cubicBezTo>
                    <a:pt x="134691" y="1868774"/>
                    <a:pt x="88066" y="1849461"/>
                    <a:pt x="53689" y="1815084"/>
                  </a:cubicBezTo>
                  <a:cubicBezTo>
                    <a:pt x="19313" y="1780708"/>
                    <a:pt x="0" y="1734083"/>
                    <a:pt x="0" y="1685467"/>
                  </a:cubicBezTo>
                  <a:lnTo>
                    <a:pt x="0" y="183306"/>
                  </a:lnTo>
                  <a:cubicBezTo>
                    <a:pt x="0" y="134691"/>
                    <a:pt x="19313" y="88066"/>
                    <a:pt x="53689" y="53689"/>
                  </a:cubicBezTo>
                  <a:cubicBezTo>
                    <a:pt x="88066" y="19313"/>
                    <a:pt x="134691" y="0"/>
                    <a:pt x="18330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72334" cy="1906874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4267" y="1039922"/>
            <a:ext cx="3606943" cy="785708"/>
            <a:chOff x="0" y="0"/>
            <a:chExt cx="806207" cy="1756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6207" cy="175618"/>
            </a:xfrm>
            <a:custGeom>
              <a:avLst/>
              <a:gdLst/>
              <a:ahLst/>
              <a:cxnLst/>
              <a:rect l="l" t="t" r="r" b="b"/>
              <a:pathLst>
                <a:path w="806207" h="175618">
                  <a:moveTo>
                    <a:pt x="87809" y="0"/>
                  </a:moveTo>
                  <a:lnTo>
                    <a:pt x="718398" y="0"/>
                  </a:lnTo>
                  <a:cubicBezTo>
                    <a:pt x="766894" y="0"/>
                    <a:pt x="806207" y="39313"/>
                    <a:pt x="806207" y="87809"/>
                  </a:cubicBezTo>
                  <a:lnTo>
                    <a:pt x="806207" y="87809"/>
                  </a:lnTo>
                  <a:cubicBezTo>
                    <a:pt x="806207" y="111097"/>
                    <a:pt x="796956" y="133432"/>
                    <a:pt x="780488" y="149899"/>
                  </a:cubicBezTo>
                  <a:cubicBezTo>
                    <a:pt x="764021" y="166367"/>
                    <a:pt x="741686" y="175618"/>
                    <a:pt x="718398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06207" cy="21371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50435" y="1221314"/>
            <a:ext cx="422923" cy="422923"/>
          </a:xfrm>
          <a:custGeom>
            <a:avLst/>
            <a:gdLst/>
            <a:ahLst/>
            <a:cxnLst/>
            <a:rect l="l" t="t" r="r" b="b"/>
            <a:pathLst>
              <a:path w="422923" h="422923">
                <a:moveTo>
                  <a:pt x="0" y="0"/>
                </a:moveTo>
                <a:lnTo>
                  <a:pt x="422924" y="0"/>
                </a:lnTo>
                <a:lnTo>
                  <a:pt x="422924" y="422924"/>
                </a:lnTo>
                <a:lnTo>
                  <a:pt x="0" y="42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50794" y="1466707"/>
            <a:ext cx="220390" cy="184280"/>
          </a:xfrm>
          <a:custGeom>
            <a:avLst/>
            <a:gdLst/>
            <a:ahLst/>
            <a:cxnLst/>
            <a:rect l="l" t="t" r="r" b="b"/>
            <a:pathLst>
              <a:path w="220390" h="184280">
                <a:moveTo>
                  <a:pt x="0" y="0"/>
                </a:moveTo>
                <a:lnTo>
                  <a:pt x="220390" y="0"/>
                </a:lnTo>
                <a:lnTo>
                  <a:pt x="220390" y="184281"/>
                </a:lnTo>
                <a:lnTo>
                  <a:pt x="0" y="184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688189" y="1427933"/>
            <a:ext cx="248366" cy="216305"/>
          </a:xfrm>
          <a:custGeom>
            <a:avLst/>
            <a:gdLst/>
            <a:ahLst/>
            <a:cxnLst/>
            <a:rect l="l" t="t" r="r" b="b"/>
            <a:pathLst>
              <a:path w="248366" h="216305">
                <a:moveTo>
                  <a:pt x="0" y="0"/>
                </a:moveTo>
                <a:lnTo>
                  <a:pt x="248367" y="0"/>
                </a:lnTo>
                <a:lnTo>
                  <a:pt x="248367" y="216305"/>
                </a:lnTo>
                <a:lnTo>
                  <a:pt x="0" y="2163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4267" y="212341"/>
            <a:ext cx="3589578" cy="772232"/>
            <a:chOff x="0" y="0"/>
            <a:chExt cx="4786104" cy="1029642"/>
          </a:xfrm>
        </p:grpSpPr>
        <p:sp>
          <p:nvSpPr>
            <p:cNvPr id="12" name="TextBox 12"/>
            <p:cNvSpPr txBox="1"/>
            <p:nvPr/>
          </p:nvSpPr>
          <p:spPr>
            <a:xfrm>
              <a:off x="188807" y="-28575"/>
              <a:ext cx="1061453" cy="248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League Spartan"/>
                </a:rPr>
                <a:t>Iunie 2024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336094"/>
              <a:ext cx="4786104" cy="693548"/>
              <a:chOff x="0" y="0"/>
              <a:chExt cx="710736" cy="10299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2312992" y="584656"/>
              <a:ext cx="488395" cy="416356"/>
              <a:chOff x="0" y="0"/>
              <a:chExt cx="166754" cy="14215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878854" y="584656"/>
              <a:ext cx="488395" cy="416356"/>
              <a:chOff x="0" y="0"/>
              <a:chExt cx="166754" cy="14215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3507727" y="584656"/>
              <a:ext cx="488395" cy="416356"/>
              <a:chOff x="0" y="0"/>
              <a:chExt cx="166754" cy="14215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235552" y="60909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02100" y="60909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252010" y="609096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823663" y="60909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412507" y="60909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951683" y="60909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02550" y="609096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180208" y="60909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10160" y="398689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695779" y="398689"/>
              <a:ext cx="349369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252010" y="398689"/>
              <a:ext cx="324877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843451" y="398689"/>
              <a:ext cx="26781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12507" y="398689"/>
              <a:ext cx="289365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2928513" y="398689"/>
              <a:ext cx="38843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3543586" y="398689"/>
              <a:ext cx="42590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4148889" y="398689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76902" y="1882780"/>
            <a:ext cx="3606943" cy="1665286"/>
            <a:chOff x="0" y="0"/>
            <a:chExt cx="4809257" cy="2220382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4809257" cy="2220382"/>
              <a:chOff x="0" y="0"/>
              <a:chExt cx="806207" cy="372217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06207" cy="372217"/>
              </a:xfrm>
              <a:custGeom>
                <a:avLst/>
                <a:gdLst/>
                <a:ahLst/>
                <a:cxnLst/>
                <a:rect l="l" t="t" r="r" b="b"/>
                <a:pathLst>
                  <a:path w="806207" h="372217">
                    <a:moveTo>
                      <a:pt x="186109" y="0"/>
                    </a:moveTo>
                    <a:lnTo>
                      <a:pt x="620099" y="0"/>
                    </a:lnTo>
                    <a:cubicBezTo>
                      <a:pt x="722883" y="0"/>
                      <a:pt x="806207" y="83324"/>
                      <a:pt x="806207" y="186109"/>
                    </a:cubicBezTo>
                    <a:lnTo>
                      <a:pt x="806207" y="186109"/>
                    </a:lnTo>
                    <a:cubicBezTo>
                      <a:pt x="806207" y="235468"/>
                      <a:pt x="786599" y="282805"/>
                      <a:pt x="751697" y="317707"/>
                    </a:cubicBezTo>
                    <a:cubicBezTo>
                      <a:pt x="716795" y="352609"/>
                      <a:pt x="669458" y="372217"/>
                      <a:pt x="620099" y="372217"/>
                    </a:cubicBezTo>
                    <a:lnTo>
                      <a:pt x="186109" y="372217"/>
                    </a:lnTo>
                    <a:cubicBezTo>
                      <a:pt x="83324" y="372217"/>
                      <a:pt x="0" y="288893"/>
                      <a:pt x="0" y="186109"/>
                    </a:cubicBezTo>
                    <a:lnTo>
                      <a:pt x="0" y="186109"/>
                    </a:lnTo>
                    <a:cubicBezTo>
                      <a:pt x="0" y="83324"/>
                      <a:pt x="83324" y="0"/>
                      <a:pt x="1861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806207" cy="410317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343210" y="304235"/>
              <a:ext cx="812123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Catering 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94267" y="3605216"/>
            <a:ext cx="3589578" cy="1665286"/>
            <a:chOff x="0" y="0"/>
            <a:chExt cx="4786104" cy="2220382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4786104" cy="2220382"/>
              <a:chOff x="0" y="0"/>
              <a:chExt cx="802326" cy="37221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02326" cy="372217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372217">
                    <a:moveTo>
                      <a:pt x="186109" y="0"/>
                    </a:moveTo>
                    <a:lnTo>
                      <a:pt x="616217" y="0"/>
                    </a:lnTo>
                    <a:cubicBezTo>
                      <a:pt x="665576" y="0"/>
                      <a:pt x="712914" y="19608"/>
                      <a:pt x="747816" y="54510"/>
                    </a:cubicBezTo>
                    <a:cubicBezTo>
                      <a:pt x="782718" y="89412"/>
                      <a:pt x="802326" y="136749"/>
                      <a:pt x="802326" y="186109"/>
                    </a:cubicBezTo>
                    <a:lnTo>
                      <a:pt x="802326" y="186109"/>
                    </a:lnTo>
                    <a:cubicBezTo>
                      <a:pt x="802326" y="288893"/>
                      <a:pt x="719002" y="372217"/>
                      <a:pt x="616217" y="372217"/>
                    </a:cubicBezTo>
                    <a:lnTo>
                      <a:pt x="186109" y="372217"/>
                    </a:lnTo>
                    <a:cubicBezTo>
                      <a:pt x="83324" y="372217"/>
                      <a:pt x="0" y="288893"/>
                      <a:pt x="0" y="186109"/>
                    </a:cubicBezTo>
                    <a:lnTo>
                      <a:pt x="0" y="186109"/>
                    </a:lnTo>
                    <a:cubicBezTo>
                      <a:pt x="0" y="83324"/>
                      <a:pt x="83324" y="0"/>
                      <a:pt x="1861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38100"/>
                <a:ext cx="802326" cy="410317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242591" y="512282"/>
              <a:ext cx="835888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11632" y="5327653"/>
            <a:ext cx="3589578" cy="1012205"/>
            <a:chOff x="0" y="0"/>
            <a:chExt cx="4786104" cy="1349606"/>
          </a:xfrm>
        </p:grpSpPr>
        <p:grpSp>
          <p:nvGrpSpPr>
            <p:cNvPr id="52" name="Group 52"/>
            <p:cNvGrpSpPr/>
            <p:nvPr/>
          </p:nvGrpSpPr>
          <p:grpSpPr>
            <a:xfrm>
              <a:off x="0" y="0"/>
              <a:ext cx="4786104" cy="1349606"/>
              <a:chOff x="0" y="0"/>
              <a:chExt cx="802326" cy="226243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02326" cy="226243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226243">
                    <a:moveTo>
                      <a:pt x="113122" y="0"/>
                    </a:moveTo>
                    <a:lnTo>
                      <a:pt x="689204" y="0"/>
                    </a:lnTo>
                    <a:cubicBezTo>
                      <a:pt x="719206" y="0"/>
                      <a:pt x="747979" y="11918"/>
                      <a:pt x="769193" y="33133"/>
                    </a:cubicBezTo>
                    <a:cubicBezTo>
                      <a:pt x="790408" y="54347"/>
                      <a:pt x="802326" y="83120"/>
                      <a:pt x="802326" y="113122"/>
                    </a:cubicBezTo>
                    <a:lnTo>
                      <a:pt x="802326" y="113122"/>
                    </a:lnTo>
                    <a:cubicBezTo>
                      <a:pt x="802326" y="143123"/>
                      <a:pt x="790408" y="171896"/>
                      <a:pt x="769193" y="193111"/>
                    </a:cubicBezTo>
                    <a:cubicBezTo>
                      <a:pt x="747979" y="214325"/>
                      <a:pt x="719206" y="226243"/>
                      <a:pt x="689204" y="226243"/>
                    </a:cubicBezTo>
                    <a:lnTo>
                      <a:pt x="113122" y="226243"/>
                    </a:lnTo>
                    <a:cubicBezTo>
                      <a:pt x="83120" y="226243"/>
                      <a:pt x="54347" y="214325"/>
                      <a:pt x="33133" y="193111"/>
                    </a:cubicBezTo>
                    <a:cubicBezTo>
                      <a:pt x="11918" y="171896"/>
                      <a:pt x="0" y="143123"/>
                      <a:pt x="0" y="113122"/>
                    </a:cubicBezTo>
                    <a:lnTo>
                      <a:pt x="0" y="113122"/>
                    </a:lnTo>
                    <a:cubicBezTo>
                      <a:pt x="0" y="83120"/>
                      <a:pt x="11918" y="54347"/>
                      <a:pt x="33133" y="33133"/>
                    </a:cubicBezTo>
                    <a:cubicBezTo>
                      <a:pt x="54347" y="11918"/>
                      <a:pt x="83120" y="0"/>
                      <a:pt x="11312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802326" cy="264343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5" name="Freeform 55"/>
            <p:cNvSpPr/>
            <p:nvPr/>
          </p:nvSpPr>
          <p:spPr>
            <a:xfrm>
              <a:off x="3695456" y="51432"/>
              <a:ext cx="346530" cy="289753"/>
            </a:xfrm>
            <a:custGeom>
              <a:avLst/>
              <a:gdLst/>
              <a:ahLst/>
              <a:cxnLst/>
              <a:rect l="l" t="t" r="r" b="b"/>
              <a:pathLst>
                <a:path w="346530" h="289753">
                  <a:moveTo>
                    <a:pt x="0" y="0"/>
                  </a:moveTo>
                  <a:lnTo>
                    <a:pt x="346530" y="0"/>
                  </a:lnTo>
                  <a:lnTo>
                    <a:pt x="346530" y="289753"/>
                  </a:lnTo>
                  <a:lnTo>
                    <a:pt x="0" y="28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2221427" y="0"/>
              <a:ext cx="306451" cy="360145"/>
            </a:xfrm>
            <a:custGeom>
              <a:avLst/>
              <a:gdLst/>
              <a:ahLst/>
              <a:cxnLst/>
              <a:rect l="l" t="t" r="r" b="b"/>
              <a:pathLst>
                <a:path w="306451" h="360145">
                  <a:moveTo>
                    <a:pt x="0" y="0"/>
                  </a:moveTo>
                  <a:lnTo>
                    <a:pt x="306451" y="0"/>
                  </a:lnTo>
                  <a:lnTo>
                    <a:pt x="306451" y="360145"/>
                  </a:lnTo>
                  <a:lnTo>
                    <a:pt x="0" y="360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275608" y="266221"/>
              <a:ext cx="501654" cy="200440"/>
            </a:xfrm>
            <a:custGeom>
              <a:avLst/>
              <a:gdLst/>
              <a:ahLst/>
              <a:cxnLst/>
              <a:rect l="l" t="t" r="r" b="b"/>
              <a:pathLst>
                <a:path w="501654" h="200440">
                  <a:moveTo>
                    <a:pt x="0" y="0"/>
                  </a:moveTo>
                  <a:lnTo>
                    <a:pt x="501654" y="0"/>
                  </a:lnTo>
                  <a:lnTo>
                    <a:pt x="501654" y="200440"/>
                  </a:lnTo>
                  <a:lnTo>
                    <a:pt x="0" y="200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114300" y="582849"/>
              <a:ext cx="773485" cy="187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Centotrans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3154351" y="555233"/>
              <a:ext cx="1546643" cy="195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37"/>
                </a:lnSpc>
                <a:spcBef>
                  <a:spcPct val="0"/>
                </a:spcBef>
              </a:pPr>
              <a:r>
                <a:rPr lang="en-US" sz="883">
                  <a:solidFill>
                    <a:srgbClr val="000000"/>
                  </a:solidFill>
                  <a:latin typeface="Canva Sans"/>
                </a:rPr>
                <a:t>Piata Mihai Viteazul,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2034532" y="556347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131372" y="568184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Plecare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142119" y="760861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1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1142336" y="932055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2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2014556" y="769286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2034532" y="961554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9651434" y="201208"/>
            <a:ext cx="3997765" cy="6017622"/>
            <a:chOff x="0" y="0"/>
            <a:chExt cx="5330353" cy="8023496"/>
          </a:xfrm>
        </p:grpSpPr>
        <p:grpSp>
          <p:nvGrpSpPr>
            <p:cNvPr id="67" name="Group 67"/>
            <p:cNvGrpSpPr/>
            <p:nvPr/>
          </p:nvGrpSpPr>
          <p:grpSpPr>
            <a:xfrm>
              <a:off x="0" y="0"/>
              <a:ext cx="5330353" cy="8023496"/>
              <a:chOff x="0" y="0"/>
              <a:chExt cx="893562" cy="134503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15398" y="0"/>
                    </a:moveTo>
                    <a:lnTo>
                      <a:pt x="778164" y="0"/>
                    </a:lnTo>
                    <a:cubicBezTo>
                      <a:pt x="808769" y="0"/>
                      <a:pt x="838121" y="12158"/>
                      <a:pt x="859762" y="33799"/>
                    </a:cubicBezTo>
                    <a:cubicBezTo>
                      <a:pt x="881404" y="55441"/>
                      <a:pt x="893562" y="84793"/>
                      <a:pt x="893562" y="115398"/>
                    </a:cubicBezTo>
                    <a:lnTo>
                      <a:pt x="893562" y="1229633"/>
                    </a:lnTo>
                    <a:cubicBezTo>
                      <a:pt x="893562" y="1260238"/>
                      <a:pt x="881404" y="1289590"/>
                      <a:pt x="859762" y="1311232"/>
                    </a:cubicBezTo>
                    <a:cubicBezTo>
                      <a:pt x="838121" y="1332873"/>
                      <a:pt x="808769" y="1345031"/>
                      <a:pt x="778164" y="1345031"/>
                    </a:cubicBezTo>
                    <a:lnTo>
                      <a:pt x="115398" y="1345031"/>
                    </a:lnTo>
                    <a:cubicBezTo>
                      <a:pt x="84793" y="1345031"/>
                      <a:pt x="55441" y="1332873"/>
                      <a:pt x="33799" y="1311232"/>
                    </a:cubicBezTo>
                    <a:cubicBezTo>
                      <a:pt x="12158" y="1289590"/>
                      <a:pt x="0" y="1260238"/>
                      <a:pt x="0" y="1229633"/>
                    </a:cubicBezTo>
                    <a:lnTo>
                      <a:pt x="0" y="115398"/>
                    </a:lnTo>
                    <a:cubicBezTo>
                      <a:pt x="0" y="84793"/>
                      <a:pt x="12158" y="55441"/>
                      <a:pt x="33799" y="33799"/>
                    </a:cubicBezTo>
                    <a:cubicBezTo>
                      <a:pt x="55441" y="12158"/>
                      <a:pt x="84793" y="0"/>
                      <a:pt x="11539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Box 69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72124" y="2195540"/>
              <a:ext cx="4786104" cy="4275836"/>
              <a:chOff x="0" y="0"/>
              <a:chExt cx="802326" cy="716786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802326" cy="71678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716786">
                    <a:moveTo>
                      <a:pt x="128520" y="0"/>
                    </a:moveTo>
                    <a:lnTo>
                      <a:pt x="673805" y="0"/>
                    </a:lnTo>
                    <a:cubicBezTo>
                      <a:pt x="744785" y="0"/>
                      <a:pt x="802326" y="57541"/>
                      <a:pt x="802326" y="128520"/>
                    </a:cubicBezTo>
                    <a:lnTo>
                      <a:pt x="802326" y="588266"/>
                    </a:lnTo>
                    <a:cubicBezTo>
                      <a:pt x="802326" y="659246"/>
                      <a:pt x="744785" y="716786"/>
                      <a:pt x="673805" y="716786"/>
                    </a:cubicBezTo>
                    <a:lnTo>
                      <a:pt x="128520" y="716786"/>
                    </a:lnTo>
                    <a:cubicBezTo>
                      <a:pt x="57541" y="716786"/>
                      <a:pt x="0" y="659246"/>
                      <a:pt x="0" y="588266"/>
                    </a:cubicBezTo>
                    <a:lnTo>
                      <a:pt x="0" y="128520"/>
                    </a:lnTo>
                    <a:cubicBezTo>
                      <a:pt x="0" y="57541"/>
                      <a:pt x="57541" y="0"/>
                      <a:pt x="128520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Box 72"/>
              <p:cNvSpPr txBox="1"/>
              <p:nvPr/>
            </p:nvSpPr>
            <p:spPr>
              <a:xfrm>
                <a:off x="0" y="-38100"/>
                <a:ext cx="802326" cy="7548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272124" y="306784"/>
              <a:ext cx="4786104" cy="693548"/>
              <a:chOff x="0" y="0"/>
              <a:chExt cx="710736" cy="102992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6" name="Group 76"/>
            <p:cNvGrpSpPr/>
            <p:nvPr/>
          </p:nvGrpSpPr>
          <p:grpSpPr>
            <a:xfrm>
              <a:off x="3793669" y="591973"/>
              <a:ext cx="488395" cy="416356"/>
              <a:chOff x="0" y="0"/>
              <a:chExt cx="166754" cy="142158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Box 78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>
              <a:off x="3150979" y="555346"/>
              <a:ext cx="488395" cy="416356"/>
              <a:chOff x="0" y="0"/>
              <a:chExt cx="166754" cy="142158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Box 81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2574421" y="584625"/>
              <a:ext cx="488395" cy="416356"/>
              <a:chOff x="0" y="0"/>
              <a:chExt cx="166754" cy="142158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84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272124" y="1074455"/>
              <a:ext cx="4786104" cy="1047611"/>
              <a:chOff x="0" y="0"/>
              <a:chExt cx="802326" cy="175618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Box 87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8" name="Freeform 88"/>
            <p:cNvSpPr/>
            <p:nvPr/>
          </p:nvSpPr>
          <p:spPr>
            <a:xfrm>
              <a:off x="613682" y="1315987"/>
              <a:ext cx="563898" cy="563898"/>
            </a:xfrm>
            <a:custGeom>
              <a:avLst/>
              <a:gdLst/>
              <a:ahLst/>
              <a:cxnLst/>
              <a:rect l="l" t="t" r="r" b="b"/>
              <a:pathLst>
                <a:path w="563898" h="563898">
                  <a:moveTo>
                    <a:pt x="0" y="0"/>
                  </a:moveTo>
                  <a:lnTo>
                    <a:pt x="563898" y="0"/>
                  </a:lnTo>
                  <a:lnTo>
                    <a:pt x="563898" y="563898"/>
                  </a:lnTo>
                  <a:lnTo>
                    <a:pt x="0" y="563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507677" y="57978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974225" y="57978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1524134" y="579786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92" name="TextBox 92"/>
            <p:cNvSpPr txBox="1"/>
            <p:nvPr/>
          </p:nvSpPr>
          <p:spPr>
            <a:xfrm>
              <a:off x="2095788" y="57978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93" name="TextBox 93"/>
            <p:cNvSpPr txBox="1"/>
            <p:nvPr/>
          </p:nvSpPr>
          <p:spPr>
            <a:xfrm>
              <a:off x="2684632" y="57978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3268542" y="57978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3896532" y="609065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96" name="TextBox 96"/>
            <p:cNvSpPr txBox="1"/>
            <p:nvPr/>
          </p:nvSpPr>
          <p:spPr>
            <a:xfrm>
              <a:off x="4452333" y="57978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482285" y="369378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98" name="TextBox 98"/>
            <p:cNvSpPr txBox="1"/>
            <p:nvPr/>
          </p:nvSpPr>
          <p:spPr>
            <a:xfrm>
              <a:off x="967904" y="369378"/>
              <a:ext cx="349369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99" name="TextBox 99"/>
            <p:cNvSpPr txBox="1"/>
            <p:nvPr/>
          </p:nvSpPr>
          <p:spPr>
            <a:xfrm>
              <a:off x="1524134" y="369378"/>
              <a:ext cx="324877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2115576" y="369378"/>
              <a:ext cx="26781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2684632" y="369378"/>
              <a:ext cx="289365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3200637" y="369378"/>
              <a:ext cx="38843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103" name="TextBox 103"/>
            <p:cNvSpPr txBox="1"/>
            <p:nvPr/>
          </p:nvSpPr>
          <p:spPr>
            <a:xfrm>
              <a:off x="3815711" y="369378"/>
              <a:ext cx="42590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4421013" y="369378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596442" y="2616987"/>
              <a:ext cx="808213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Catering </a:t>
              </a:r>
            </a:p>
          </p:txBody>
        </p:sp>
        <p:sp>
          <p:nvSpPr>
            <p:cNvPr id="106" name="TextBox 106"/>
            <p:cNvSpPr txBox="1"/>
            <p:nvPr/>
          </p:nvSpPr>
          <p:spPr>
            <a:xfrm>
              <a:off x="683317" y="4859419"/>
              <a:ext cx="835888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272124" y="6500766"/>
              <a:ext cx="4786104" cy="1349606"/>
              <a:chOff x="0" y="0"/>
              <a:chExt cx="802326" cy="226243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802326" cy="226243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226243">
                    <a:moveTo>
                      <a:pt x="113122" y="0"/>
                    </a:moveTo>
                    <a:lnTo>
                      <a:pt x="689204" y="0"/>
                    </a:lnTo>
                    <a:cubicBezTo>
                      <a:pt x="719206" y="0"/>
                      <a:pt x="747979" y="11918"/>
                      <a:pt x="769193" y="33133"/>
                    </a:cubicBezTo>
                    <a:cubicBezTo>
                      <a:pt x="790408" y="54347"/>
                      <a:pt x="802326" y="83120"/>
                      <a:pt x="802326" y="113122"/>
                    </a:cubicBezTo>
                    <a:lnTo>
                      <a:pt x="802326" y="113122"/>
                    </a:lnTo>
                    <a:cubicBezTo>
                      <a:pt x="802326" y="143123"/>
                      <a:pt x="790408" y="171896"/>
                      <a:pt x="769193" y="193111"/>
                    </a:cubicBezTo>
                    <a:cubicBezTo>
                      <a:pt x="747979" y="214325"/>
                      <a:pt x="719206" y="226243"/>
                      <a:pt x="689204" y="226243"/>
                    </a:cubicBezTo>
                    <a:lnTo>
                      <a:pt x="113122" y="226243"/>
                    </a:lnTo>
                    <a:cubicBezTo>
                      <a:pt x="83120" y="226243"/>
                      <a:pt x="54347" y="214325"/>
                      <a:pt x="33133" y="193111"/>
                    </a:cubicBezTo>
                    <a:cubicBezTo>
                      <a:pt x="11918" y="171896"/>
                      <a:pt x="0" y="143123"/>
                      <a:pt x="0" y="113122"/>
                    </a:cubicBezTo>
                    <a:lnTo>
                      <a:pt x="0" y="113122"/>
                    </a:lnTo>
                    <a:cubicBezTo>
                      <a:pt x="0" y="83120"/>
                      <a:pt x="11918" y="54347"/>
                      <a:pt x="33133" y="33133"/>
                    </a:cubicBezTo>
                    <a:cubicBezTo>
                      <a:pt x="54347" y="11918"/>
                      <a:pt x="83120" y="0"/>
                      <a:pt x="11312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Box 109"/>
              <p:cNvSpPr txBox="1"/>
              <p:nvPr/>
            </p:nvSpPr>
            <p:spPr>
              <a:xfrm>
                <a:off x="0" y="-38100"/>
                <a:ext cx="802326" cy="2643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0" name="Freeform 110"/>
            <p:cNvSpPr/>
            <p:nvPr/>
          </p:nvSpPr>
          <p:spPr>
            <a:xfrm>
              <a:off x="3966524" y="6629578"/>
              <a:ext cx="346530" cy="289753"/>
            </a:xfrm>
            <a:custGeom>
              <a:avLst/>
              <a:gdLst/>
              <a:ahLst/>
              <a:cxnLst/>
              <a:rect l="l" t="t" r="r" b="b"/>
              <a:pathLst>
                <a:path w="346530" h="289753">
                  <a:moveTo>
                    <a:pt x="0" y="0"/>
                  </a:moveTo>
                  <a:lnTo>
                    <a:pt x="346531" y="0"/>
                  </a:lnTo>
                  <a:lnTo>
                    <a:pt x="346531" y="289754"/>
                  </a:lnTo>
                  <a:lnTo>
                    <a:pt x="0" y="289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2492496" y="6578147"/>
              <a:ext cx="306451" cy="360145"/>
            </a:xfrm>
            <a:custGeom>
              <a:avLst/>
              <a:gdLst/>
              <a:ahLst/>
              <a:cxnLst/>
              <a:rect l="l" t="t" r="r" b="b"/>
              <a:pathLst>
                <a:path w="306451" h="360145">
                  <a:moveTo>
                    <a:pt x="0" y="0"/>
                  </a:moveTo>
                  <a:lnTo>
                    <a:pt x="306451" y="0"/>
                  </a:lnTo>
                  <a:lnTo>
                    <a:pt x="306451" y="360145"/>
                  </a:lnTo>
                  <a:lnTo>
                    <a:pt x="0" y="360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2"/>
            <p:cNvSpPr/>
            <p:nvPr/>
          </p:nvSpPr>
          <p:spPr>
            <a:xfrm>
              <a:off x="546676" y="6844368"/>
              <a:ext cx="501654" cy="200440"/>
            </a:xfrm>
            <a:custGeom>
              <a:avLst/>
              <a:gdLst/>
              <a:ahLst/>
              <a:cxnLst/>
              <a:rect l="l" t="t" r="r" b="b"/>
              <a:pathLst>
                <a:path w="501654" h="200440">
                  <a:moveTo>
                    <a:pt x="0" y="0"/>
                  </a:moveTo>
                  <a:lnTo>
                    <a:pt x="501655" y="0"/>
                  </a:lnTo>
                  <a:lnTo>
                    <a:pt x="501655" y="200440"/>
                  </a:lnTo>
                  <a:lnTo>
                    <a:pt x="0" y="200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385369" y="7160995"/>
              <a:ext cx="773485" cy="187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Centotrans</a:t>
              </a:r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3425419" y="7133379"/>
              <a:ext cx="1546643" cy="195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37"/>
                </a:lnSpc>
                <a:spcBef>
                  <a:spcPct val="0"/>
                </a:spcBef>
              </a:pPr>
              <a:r>
                <a:rPr lang="en-US" sz="883">
                  <a:solidFill>
                    <a:srgbClr val="000000"/>
                  </a:solidFill>
                  <a:latin typeface="Canva Sans"/>
                </a:rPr>
                <a:t>Cabana brazilor</a:t>
              </a:r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2305601" y="7134494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1402441" y="7146331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Plecare</a:t>
              </a:r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413188" y="7339008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1</a:t>
              </a:r>
            </a:p>
          </p:txBody>
        </p:sp>
        <p:sp>
          <p:nvSpPr>
            <p:cNvPr id="118" name="TextBox 118"/>
            <p:cNvSpPr txBox="1"/>
            <p:nvPr/>
          </p:nvSpPr>
          <p:spPr>
            <a:xfrm>
              <a:off x="1413404" y="7510201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2</a:t>
              </a:r>
            </a:p>
          </p:txBody>
        </p:sp>
        <p:sp>
          <p:nvSpPr>
            <p:cNvPr id="119" name="TextBox 119"/>
            <p:cNvSpPr txBox="1"/>
            <p:nvPr/>
          </p:nvSpPr>
          <p:spPr>
            <a:xfrm>
              <a:off x="2285625" y="7347433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20" name="TextBox 120"/>
            <p:cNvSpPr txBox="1"/>
            <p:nvPr/>
          </p:nvSpPr>
          <p:spPr>
            <a:xfrm>
              <a:off x="2305601" y="7539701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4835613" y="168091"/>
            <a:ext cx="4019765" cy="6050739"/>
            <a:chOff x="0" y="0"/>
            <a:chExt cx="893562" cy="1345031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Box 123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023369" y="1653802"/>
            <a:ext cx="3609332" cy="3224525"/>
            <a:chOff x="0" y="0"/>
            <a:chExt cx="802326" cy="716786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495854"/>
                  </a:lnTo>
                  <a:cubicBezTo>
                    <a:pt x="802326" y="554449"/>
                    <a:pt x="779049" y="610644"/>
                    <a:pt x="737616" y="652077"/>
                  </a:cubicBezTo>
                  <a:cubicBezTo>
                    <a:pt x="696183" y="693510"/>
                    <a:pt x="639988" y="716786"/>
                    <a:pt x="581394" y="716786"/>
                  </a:cubicBezTo>
                  <a:lnTo>
                    <a:pt x="220932" y="716786"/>
                  </a:lnTo>
                  <a:cubicBezTo>
                    <a:pt x="162337" y="716786"/>
                    <a:pt x="106142" y="693510"/>
                    <a:pt x="64710" y="652077"/>
                  </a:cubicBezTo>
                  <a:cubicBezTo>
                    <a:pt x="23277" y="610644"/>
                    <a:pt x="0" y="554449"/>
                    <a:pt x="0" y="49585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5023369" y="189843"/>
            <a:ext cx="3609332" cy="523023"/>
            <a:chOff x="0" y="0"/>
            <a:chExt cx="710736" cy="102992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TextBox 129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7194393" y="399126"/>
            <a:ext cx="368312" cy="313985"/>
            <a:chOff x="0" y="0"/>
            <a:chExt cx="166754" cy="142158"/>
          </a:xfrm>
        </p:grpSpPr>
        <p:sp>
          <p:nvSpPr>
            <p:cNvPr id="131" name="Freeform 131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TextBox 132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7672122" y="377290"/>
            <a:ext cx="368312" cy="313985"/>
            <a:chOff x="0" y="0"/>
            <a:chExt cx="166754" cy="142158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Box 135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6759590" y="377290"/>
            <a:ext cx="368312" cy="313985"/>
            <a:chOff x="0" y="0"/>
            <a:chExt cx="166754" cy="142158"/>
          </a:xfrm>
        </p:grpSpPr>
        <p:sp>
          <p:nvSpPr>
            <p:cNvPr id="137" name="Freeform 137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Box 138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5040830" y="768520"/>
            <a:ext cx="3609332" cy="790032"/>
            <a:chOff x="0" y="0"/>
            <a:chExt cx="802326" cy="175618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TextBox 141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42" name="Freeform 142"/>
          <p:cNvSpPr/>
          <p:nvPr/>
        </p:nvSpPr>
        <p:spPr>
          <a:xfrm>
            <a:off x="5280948" y="950911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5884610" y="1197654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5"/>
                </a:lnTo>
                <a:lnTo>
                  <a:pt x="0" y="185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7128815" y="1158667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5" name="AutoShape 145"/>
          <p:cNvSpPr/>
          <p:nvPr/>
        </p:nvSpPr>
        <p:spPr>
          <a:xfrm>
            <a:off x="5023369" y="3266065"/>
            <a:ext cx="360933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3348494" y="6378431"/>
            <a:ext cx="259898" cy="217315"/>
          </a:xfrm>
          <a:custGeom>
            <a:avLst/>
            <a:gdLst/>
            <a:ahLst/>
            <a:cxnLst/>
            <a:rect l="l" t="t" r="r" b="b"/>
            <a:pathLst>
              <a:path w="259898" h="217315">
                <a:moveTo>
                  <a:pt x="0" y="0"/>
                </a:moveTo>
                <a:lnTo>
                  <a:pt x="259898" y="0"/>
                </a:lnTo>
                <a:lnTo>
                  <a:pt x="259898" y="217315"/>
                </a:lnTo>
                <a:lnTo>
                  <a:pt x="0" y="21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7" name="TextBox 147"/>
          <p:cNvSpPr txBox="1"/>
          <p:nvPr/>
        </p:nvSpPr>
        <p:spPr>
          <a:xfrm>
            <a:off x="1711302" y="1447901"/>
            <a:ext cx="67775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531962" y="1147372"/>
            <a:ext cx="1174043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3027167" y="1434561"/>
            <a:ext cx="704982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6146552" y="1178849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5201006" y="388695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5552843" y="388695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967544" y="388695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6398644" y="388695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6842707" y="388695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7249315" y="388695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7740151" y="388695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175779" y="388695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5181857" y="232364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548076" y="232364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5967544" y="232364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6413567" y="232364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6842707" y="232364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7231841" y="232364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7695685" y="232364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8152161" y="232364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447300" y="1861929"/>
            <a:ext cx="60949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430559" y="3382440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5966225" y="876666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469658" y="1165436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563103" y="6348362"/>
            <a:ext cx="3589578" cy="1012205"/>
            <a:chOff x="0" y="0"/>
            <a:chExt cx="802326" cy="226243"/>
          </a:xfrm>
        </p:grpSpPr>
        <p:sp>
          <p:nvSpPr>
            <p:cNvPr id="172" name="Freeform 172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TextBox 173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4" name="Freeform 174"/>
          <p:cNvSpPr/>
          <p:nvPr/>
        </p:nvSpPr>
        <p:spPr>
          <a:xfrm>
            <a:off x="2242973" y="6339857"/>
            <a:ext cx="229838" cy="270109"/>
          </a:xfrm>
          <a:custGeom>
            <a:avLst/>
            <a:gdLst/>
            <a:ahLst/>
            <a:cxnLst/>
            <a:rect l="l" t="t" r="r" b="b"/>
            <a:pathLst>
              <a:path w="229838" h="270109">
                <a:moveTo>
                  <a:pt x="0" y="0"/>
                </a:moveTo>
                <a:lnTo>
                  <a:pt x="229838" y="0"/>
                </a:lnTo>
                <a:lnTo>
                  <a:pt x="229838" y="270109"/>
                </a:lnTo>
                <a:lnTo>
                  <a:pt x="0" y="2701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5" name="TextBox 175"/>
          <p:cNvSpPr txBox="1"/>
          <p:nvPr/>
        </p:nvSpPr>
        <p:spPr>
          <a:xfrm>
            <a:off x="662627" y="6772231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Cristi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2812372" y="6584960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2110868" y="6608117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17:00 -17:30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1433492" y="6908122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 1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1433654" y="7036517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Loc2</a:t>
            </a:r>
          </a:p>
        </p:txBody>
      </p:sp>
      <p:sp>
        <p:nvSpPr>
          <p:cNvPr id="180" name="Freeform 180"/>
          <p:cNvSpPr/>
          <p:nvPr/>
        </p:nvSpPr>
        <p:spPr>
          <a:xfrm>
            <a:off x="731899" y="6515694"/>
            <a:ext cx="440858" cy="203897"/>
          </a:xfrm>
          <a:custGeom>
            <a:avLst/>
            <a:gdLst/>
            <a:ahLst/>
            <a:cxnLst/>
            <a:rect l="l" t="t" r="r" b="b"/>
            <a:pathLst>
              <a:path w="440858" h="203897">
                <a:moveTo>
                  <a:pt x="0" y="0"/>
                </a:moveTo>
                <a:lnTo>
                  <a:pt x="440859" y="0"/>
                </a:lnTo>
                <a:lnTo>
                  <a:pt x="440859" y="203897"/>
                </a:lnTo>
                <a:lnTo>
                  <a:pt x="0" y="203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1" name="TextBox 181"/>
          <p:cNvSpPr txBox="1"/>
          <p:nvPr/>
        </p:nvSpPr>
        <p:spPr>
          <a:xfrm>
            <a:off x="662272" y="6884168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CJ40WTF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541879" y="7369071"/>
            <a:ext cx="3589578" cy="1012205"/>
            <a:chOff x="0" y="0"/>
            <a:chExt cx="802326" cy="226243"/>
          </a:xfrm>
        </p:grpSpPr>
        <p:sp>
          <p:nvSpPr>
            <p:cNvPr id="183" name="Freeform 183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Box 184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5" name="Freeform 185"/>
          <p:cNvSpPr/>
          <p:nvPr/>
        </p:nvSpPr>
        <p:spPr>
          <a:xfrm>
            <a:off x="2221749" y="7360567"/>
            <a:ext cx="229838" cy="270109"/>
          </a:xfrm>
          <a:custGeom>
            <a:avLst/>
            <a:gdLst/>
            <a:ahLst/>
            <a:cxnLst/>
            <a:rect l="l" t="t" r="r" b="b"/>
            <a:pathLst>
              <a:path w="229838" h="270109">
                <a:moveTo>
                  <a:pt x="0" y="0"/>
                </a:moveTo>
                <a:lnTo>
                  <a:pt x="229838" y="0"/>
                </a:lnTo>
                <a:lnTo>
                  <a:pt x="229838" y="270108"/>
                </a:lnTo>
                <a:lnTo>
                  <a:pt x="0" y="2701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6" name="TextBox 186"/>
          <p:cNvSpPr txBox="1"/>
          <p:nvPr/>
        </p:nvSpPr>
        <p:spPr>
          <a:xfrm>
            <a:off x="641404" y="7792940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Vlad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2791149" y="7605669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2089644" y="7628826"/>
            <a:ext cx="670206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09:00 - 09:30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1412268" y="7928831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 1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1412431" y="8057226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Loc2</a:t>
            </a:r>
          </a:p>
        </p:txBody>
      </p:sp>
      <p:sp>
        <p:nvSpPr>
          <p:cNvPr id="191" name="Freeform 191"/>
          <p:cNvSpPr/>
          <p:nvPr/>
        </p:nvSpPr>
        <p:spPr>
          <a:xfrm>
            <a:off x="710676" y="7536403"/>
            <a:ext cx="440858" cy="203897"/>
          </a:xfrm>
          <a:custGeom>
            <a:avLst/>
            <a:gdLst/>
            <a:ahLst/>
            <a:cxnLst/>
            <a:rect l="l" t="t" r="r" b="b"/>
            <a:pathLst>
              <a:path w="440858" h="203897">
                <a:moveTo>
                  <a:pt x="0" y="0"/>
                </a:moveTo>
                <a:lnTo>
                  <a:pt x="440859" y="0"/>
                </a:lnTo>
                <a:lnTo>
                  <a:pt x="440859" y="203897"/>
                </a:lnTo>
                <a:lnTo>
                  <a:pt x="0" y="203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2" name="TextBox 192"/>
          <p:cNvSpPr txBox="1"/>
          <p:nvPr/>
        </p:nvSpPr>
        <p:spPr>
          <a:xfrm>
            <a:off x="641048" y="7904877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CJ47BTF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4945665" y="4915193"/>
            <a:ext cx="3589578" cy="1012205"/>
            <a:chOff x="0" y="0"/>
            <a:chExt cx="802326" cy="226243"/>
          </a:xfrm>
        </p:grpSpPr>
        <p:sp>
          <p:nvSpPr>
            <p:cNvPr id="194" name="Freeform 194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Box 195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6" name="TextBox 196"/>
          <p:cNvSpPr txBox="1"/>
          <p:nvPr/>
        </p:nvSpPr>
        <p:spPr>
          <a:xfrm>
            <a:off x="6324344" y="4968632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Cristi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071859" y="5680567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6366425" y="5498984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17:00 -17:30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6366455" y="5284261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NrLoc </a:t>
            </a:r>
          </a:p>
        </p:txBody>
      </p:sp>
      <p:sp>
        <p:nvSpPr>
          <p:cNvPr id="200" name="Freeform 200"/>
          <p:cNvSpPr/>
          <p:nvPr/>
        </p:nvSpPr>
        <p:spPr>
          <a:xfrm>
            <a:off x="5229381" y="5091029"/>
            <a:ext cx="440858" cy="203897"/>
          </a:xfrm>
          <a:custGeom>
            <a:avLst/>
            <a:gdLst/>
            <a:ahLst/>
            <a:cxnLst/>
            <a:rect l="l" t="t" r="r" b="b"/>
            <a:pathLst>
              <a:path w="440858" h="203897">
                <a:moveTo>
                  <a:pt x="0" y="0"/>
                </a:moveTo>
                <a:lnTo>
                  <a:pt x="440858" y="0"/>
                </a:lnTo>
                <a:lnTo>
                  <a:pt x="440858" y="203897"/>
                </a:lnTo>
                <a:lnTo>
                  <a:pt x="0" y="203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1" name="TextBox 201"/>
          <p:cNvSpPr txBox="1"/>
          <p:nvPr/>
        </p:nvSpPr>
        <p:spPr>
          <a:xfrm>
            <a:off x="6358385" y="5125087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CJ40WTF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2936556" y="6909129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 3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2936556" y="7020059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Loc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119" y="0"/>
            <a:ext cx="4019765" cy="6050739"/>
            <a:chOff x="0" y="0"/>
            <a:chExt cx="5359687" cy="806765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359687" cy="8067652"/>
              <a:chOff x="0" y="0"/>
              <a:chExt cx="893562" cy="13450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98374" y="0"/>
                    </a:moveTo>
                    <a:lnTo>
                      <a:pt x="695188" y="0"/>
                    </a:lnTo>
                    <a:cubicBezTo>
                      <a:pt x="804747" y="0"/>
                      <a:pt x="893562" y="88815"/>
                      <a:pt x="893562" y="198374"/>
                    </a:cubicBezTo>
                    <a:lnTo>
                      <a:pt x="893562" y="1146657"/>
                    </a:lnTo>
                    <a:cubicBezTo>
                      <a:pt x="893562" y="1256216"/>
                      <a:pt x="804747" y="1345031"/>
                      <a:pt x="695188" y="1345031"/>
                    </a:cubicBezTo>
                    <a:lnTo>
                      <a:pt x="198374" y="1345031"/>
                    </a:lnTo>
                    <a:cubicBezTo>
                      <a:pt x="88815" y="1345031"/>
                      <a:pt x="0" y="1256216"/>
                      <a:pt x="0" y="1146657"/>
                    </a:cubicBezTo>
                    <a:lnTo>
                      <a:pt x="0" y="198374"/>
                    </a:lnTo>
                    <a:cubicBezTo>
                      <a:pt x="0" y="88815"/>
                      <a:pt x="88815" y="0"/>
                      <a:pt x="1983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59081" y="2063025"/>
              <a:ext cx="4812443" cy="5253367"/>
              <a:chOff x="0" y="0"/>
              <a:chExt cx="802326" cy="8758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02326" cy="87583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875836">
                    <a:moveTo>
                      <a:pt x="220932" y="0"/>
                    </a:moveTo>
                    <a:lnTo>
                      <a:pt x="581394" y="0"/>
                    </a:lnTo>
                    <a:cubicBezTo>
                      <a:pt x="639988" y="0"/>
                      <a:pt x="696183" y="23277"/>
                      <a:pt x="737616" y="64710"/>
                    </a:cubicBezTo>
                    <a:cubicBezTo>
                      <a:pt x="779049" y="106142"/>
                      <a:pt x="802326" y="162337"/>
                      <a:pt x="802326" y="220932"/>
                    </a:cubicBezTo>
                    <a:lnTo>
                      <a:pt x="802326" y="654904"/>
                    </a:lnTo>
                    <a:cubicBezTo>
                      <a:pt x="802326" y="713499"/>
                      <a:pt x="779049" y="769694"/>
                      <a:pt x="737616" y="811127"/>
                    </a:cubicBezTo>
                    <a:cubicBezTo>
                      <a:pt x="696183" y="852559"/>
                      <a:pt x="639988" y="875836"/>
                      <a:pt x="581394" y="875836"/>
                    </a:cubicBezTo>
                    <a:lnTo>
                      <a:pt x="220932" y="875836"/>
                    </a:lnTo>
                    <a:cubicBezTo>
                      <a:pt x="162337" y="875836"/>
                      <a:pt x="106142" y="852559"/>
                      <a:pt x="64710" y="811127"/>
                    </a:cubicBezTo>
                    <a:cubicBezTo>
                      <a:pt x="23277" y="769694"/>
                      <a:pt x="0" y="713499"/>
                      <a:pt x="0" y="654904"/>
                    </a:cubicBezTo>
                    <a:lnTo>
                      <a:pt x="0" y="220932"/>
                    </a:lnTo>
                    <a:cubicBezTo>
                      <a:pt x="0" y="162337"/>
                      <a:pt x="23277" y="106142"/>
                      <a:pt x="64710" y="64710"/>
                    </a:cubicBezTo>
                    <a:cubicBezTo>
                      <a:pt x="106142" y="23277"/>
                      <a:pt x="162337" y="0"/>
                      <a:pt x="22093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02326" cy="913936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483437" y="2820742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11483" y="2811217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Plecare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5060" y="3851088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Pranz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483437" y="338872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11:00 - 11:30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82401" y="3110790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brake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520546" y="3092308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09:00 - 09:30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72574" y="2811217"/>
              <a:ext cx="157757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Piata Mihai Viteazul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633542" y="3379198"/>
              <a:ext cx="157757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Cabana brazilor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82401" y="3379198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Sosire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00426" y="386061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85629" y="4336370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668423" y="4357016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96895" y="5302156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2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08779" y="3851088"/>
              <a:ext cx="1827103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Ciorba ,piure,prajitura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668423" y="533392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grpSp>
          <p:nvGrpSpPr>
            <p:cNvPr id="24" name="Group 24"/>
            <p:cNvGrpSpPr/>
            <p:nvPr/>
          </p:nvGrpSpPr>
          <p:grpSpPr>
            <a:xfrm>
              <a:off x="250342" y="161879"/>
              <a:ext cx="4812443" cy="697364"/>
              <a:chOff x="0" y="0"/>
              <a:chExt cx="710736" cy="1029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3145039" y="440923"/>
              <a:ext cx="491082" cy="418647"/>
              <a:chOff x="0" y="0"/>
              <a:chExt cx="166754" cy="14215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3782012" y="411809"/>
              <a:ext cx="491082" cy="418647"/>
              <a:chOff x="0" y="0"/>
              <a:chExt cx="166754" cy="142158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565303" y="411809"/>
              <a:ext cx="491082" cy="418647"/>
              <a:chOff x="0" y="0"/>
              <a:chExt cx="166754" cy="142158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273622" y="933448"/>
              <a:ext cx="4812443" cy="1053376"/>
              <a:chOff x="0" y="0"/>
              <a:chExt cx="802326" cy="17561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593779" y="1176636"/>
              <a:ext cx="567001" cy="567001"/>
            </a:xfrm>
            <a:custGeom>
              <a:avLst/>
              <a:gdLst/>
              <a:ahLst/>
              <a:cxnLst/>
              <a:rect l="l" t="t" r="r" b="b"/>
              <a:pathLst>
                <a:path w="567001" h="567001">
                  <a:moveTo>
                    <a:pt x="0" y="0"/>
                  </a:moveTo>
                  <a:lnTo>
                    <a:pt x="567002" y="0"/>
                  </a:lnTo>
                  <a:lnTo>
                    <a:pt x="567002" y="567001"/>
                  </a:lnTo>
                  <a:lnTo>
                    <a:pt x="0" y="56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747919" y="1486904"/>
              <a:ext cx="90864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Adress</a:t>
              </a:r>
            </a:p>
          </p:txBody>
        </p:sp>
        <p:sp>
          <p:nvSpPr>
            <p:cNvPr id="41" name="Freeform 41"/>
            <p:cNvSpPr/>
            <p:nvPr/>
          </p:nvSpPr>
          <p:spPr>
            <a:xfrm>
              <a:off x="1398663" y="1505627"/>
              <a:ext cx="295471" cy="247059"/>
            </a:xfrm>
            <a:custGeom>
              <a:avLst/>
              <a:gdLst/>
              <a:ahLst/>
              <a:cxnLst/>
              <a:rect l="l" t="t" r="r" b="b"/>
              <a:pathLst>
                <a:path w="295471" h="247059">
                  <a:moveTo>
                    <a:pt x="0" y="0"/>
                  </a:moveTo>
                  <a:lnTo>
                    <a:pt x="295471" y="0"/>
                  </a:lnTo>
                  <a:lnTo>
                    <a:pt x="295471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057603" y="1453644"/>
              <a:ext cx="332978" cy="289993"/>
            </a:xfrm>
            <a:custGeom>
              <a:avLst/>
              <a:gdLst/>
              <a:ahLst/>
              <a:cxnLst/>
              <a:rect l="l" t="t" r="r" b="b"/>
              <a:pathLst>
                <a:path w="332978" h="289993">
                  <a:moveTo>
                    <a:pt x="0" y="0"/>
                  </a:moveTo>
                  <a:lnTo>
                    <a:pt x="332977" y="0"/>
                  </a:lnTo>
                  <a:lnTo>
                    <a:pt x="332977" y="289993"/>
                  </a:lnTo>
                  <a:lnTo>
                    <a:pt x="0" y="2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87190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56306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509242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2084041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2676125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3218269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3872717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4453555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461658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949950" y="224923"/>
              <a:ext cx="351291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1509242" y="224923"/>
              <a:ext cx="32666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2103938" y="224923"/>
              <a:ext cx="26928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2676125" y="224923"/>
              <a:ext cx="290957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3194971" y="224923"/>
              <a:ext cx="390570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3813429" y="224923"/>
              <a:ext cx="428248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4422063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9916" y="2437675"/>
              <a:ext cx="84048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1507482" y="1083993"/>
              <a:ext cx="157400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 Bold"/>
                </a:rPr>
                <a:t>Cabana brazilor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3512060" y="1469019"/>
              <a:ext cx="94514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Website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5124235" y="0"/>
            <a:ext cx="4019765" cy="6050739"/>
            <a:chOff x="0" y="0"/>
            <a:chExt cx="5359687" cy="8067652"/>
          </a:xfrm>
        </p:grpSpPr>
        <p:grpSp>
          <p:nvGrpSpPr>
            <p:cNvPr id="63" name="Group 63"/>
            <p:cNvGrpSpPr/>
            <p:nvPr/>
          </p:nvGrpSpPr>
          <p:grpSpPr>
            <a:xfrm>
              <a:off x="0" y="0"/>
              <a:ext cx="5359687" cy="8067652"/>
              <a:chOff x="0" y="0"/>
              <a:chExt cx="893562" cy="1345031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98374" y="0"/>
                    </a:moveTo>
                    <a:lnTo>
                      <a:pt x="695188" y="0"/>
                    </a:lnTo>
                    <a:cubicBezTo>
                      <a:pt x="804747" y="0"/>
                      <a:pt x="893562" y="88815"/>
                      <a:pt x="893562" y="198374"/>
                    </a:cubicBezTo>
                    <a:lnTo>
                      <a:pt x="893562" y="1146657"/>
                    </a:lnTo>
                    <a:cubicBezTo>
                      <a:pt x="893562" y="1256216"/>
                      <a:pt x="804747" y="1345031"/>
                      <a:pt x="695188" y="1345031"/>
                    </a:cubicBezTo>
                    <a:lnTo>
                      <a:pt x="198374" y="1345031"/>
                    </a:lnTo>
                    <a:cubicBezTo>
                      <a:pt x="88815" y="1345031"/>
                      <a:pt x="0" y="1256216"/>
                      <a:pt x="0" y="1146657"/>
                    </a:cubicBezTo>
                    <a:lnTo>
                      <a:pt x="0" y="198374"/>
                    </a:lnTo>
                    <a:cubicBezTo>
                      <a:pt x="0" y="88815"/>
                      <a:pt x="88815" y="0"/>
                      <a:pt x="1983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59081" y="2063025"/>
              <a:ext cx="4812443" cy="5253367"/>
              <a:chOff x="0" y="0"/>
              <a:chExt cx="802326" cy="875836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02326" cy="87583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875836">
                    <a:moveTo>
                      <a:pt x="220932" y="0"/>
                    </a:moveTo>
                    <a:lnTo>
                      <a:pt x="581394" y="0"/>
                    </a:lnTo>
                    <a:cubicBezTo>
                      <a:pt x="639988" y="0"/>
                      <a:pt x="696183" y="23277"/>
                      <a:pt x="737616" y="64710"/>
                    </a:cubicBezTo>
                    <a:cubicBezTo>
                      <a:pt x="779049" y="106142"/>
                      <a:pt x="802326" y="162337"/>
                      <a:pt x="802326" y="220932"/>
                    </a:cubicBezTo>
                    <a:lnTo>
                      <a:pt x="802326" y="654904"/>
                    </a:lnTo>
                    <a:cubicBezTo>
                      <a:pt x="802326" y="713499"/>
                      <a:pt x="779049" y="769694"/>
                      <a:pt x="737616" y="811127"/>
                    </a:cubicBezTo>
                    <a:cubicBezTo>
                      <a:pt x="696183" y="852559"/>
                      <a:pt x="639988" y="875836"/>
                      <a:pt x="581394" y="875836"/>
                    </a:cubicBezTo>
                    <a:lnTo>
                      <a:pt x="220932" y="875836"/>
                    </a:lnTo>
                    <a:cubicBezTo>
                      <a:pt x="162337" y="875836"/>
                      <a:pt x="106142" y="852559"/>
                      <a:pt x="64710" y="811127"/>
                    </a:cubicBezTo>
                    <a:cubicBezTo>
                      <a:pt x="23277" y="769694"/>
                      <a:pt x="0" y="713499"/>
                      <a:pt x="0" y="654904"/>
                    </a:cubicBezTo>
                    <a:lnTo>
                      <a:pt x="0" y="220932"/>
                    </a:lnTo>
                    <a:cubicBezTo>
                      <a:pt x="0" y="162337"/>
                      <a:pt x="23277" y="106142"/>
                      <a:pt x="64710" y="64710"/>
                    </a:cubicBezTo>
                    <a:cubicBezTo>
                      <a:pt x="106142" y="23277"/>
                      <a:pt x="162337" y="0"/>
                      <a:pt x="22093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-38100"/>
                <a:ext cx="802326" cy="913936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9" name="TextBox 69"/>
            <p:cNvSpPr txBox="1"/>
            <p:nvPr/>
          </p:nvSpPr>
          <p:spPr>
            <a:xfrm>
              <a:off x="3483437" y="2820742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756640" y="2788975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Mic dejun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369565" y="3723580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Pranz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3525006" y="5260061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11:00 - 11:30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482401" y="3110790"/>
              <a:ext cx="106399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3520546" y="3092308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09:00 - 09:30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3585541" y="3755347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511805" y="4245988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3585541" y="439521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545211" y="4831896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2 </a:t>
              </a: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563477" y="3723580"/>
              <a:ext cx="1827103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Ciorba ,piure,prajitura</a:t>
              </a: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3585541" y="5814944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grpSp>
          <p:nvGrpSpPr>
            <p:cNvPr id="81" name="Group 81"/>
            <p:cNvGrpSpPr/>
            <p:nvPr/>
          </p:nvGrpSpPr>
          <p:grpSpPr>
            <a:xfrm>
              <a:off x="250342" y="161879"/>
              <a:ext cx="4812443" cy="697364"/>
              <a:chOff x="0" y="0"/>
              <a:chExt cx="710736" cy="102992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3145039" y="440923"/>
              <a:ext cx="491082" cy="418647"/>
              <a:chOff x="0" y="0"/>
              <a:chExt cx="166754" cy="142158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86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3782012" y="411809"/>
              <a:ext cx="491082" cy="418647"/>
              <a:chOff x="0" y="0"/>
              <a:chExt cx="166754" cy="142158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2565303" y="411809"/>
              <a:ext cx="491082" cy="418647"/>
              <a:chOff x="0" y="0"/>
              <a:chExt cx="166754" cy="142158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273622" y="933448"/>
              <a:ext cx="4812443" cy="1053376"/>
              <a:chOff x="0" y="0"/>
              <a:chExt cx="802326" cy="175618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96" name="Freeform 96"/>
            <p:cNvSpPr/>
            <p:nvPr/>
          </p:nvSpPr>
          <p:spPr>
            <a:xfrm>
              <a:off x="593779" y="1176636"/>
              <a:ext cx="567001" cy="567001"/>
            </a:xfrm>
            <a:custGeom>
              <a:avLst/>
              <a:gdLst/>
              <a:ahLst/>
              <a:cxnLst/>
              <a:rect l="l" t="t" r="r" b="b"/>
              <a:pathLst>
                <a:path w="567001" h="567001">
                  <a:moveTo>
                    <a:pt x="0" y="0"/>
                  </a:moveTo>
                  <a:lnTo>
                    <a:pt x="567002" y="0"/>
                  </a:lnTo>
                  <a:lnTo>
                    <a:pt x="567002" y="567001"/>
                  </a:lnTo>
                  <a:lnTo>
                    <a:pt x="0" y="56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1747919" y="1486904"/>
              <a:ext cx="90864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Adress</a:t>
              </a:r>
            </a:p>
          </p:txBody>
        </p:sp>
        <p:sp>
          <p:nvSpPr>
            <p:cNvPr id="98" name="Freeform 98"/>
            <p:cNvSpPr/>
            <p:nvPr/>
          </p:nvSpPr>
          <p:spPr>
            <a:xfrm>
              <a:off x="1398663" y="1505627"/>
              <a:ext cx="295471" cy="247059"/>
            </a:xfrm>
            <a:custGeom>
              <a:avLst/>
              <a:gdLst/>
              <a:ahLst/>
              <a:cxnLst/>
              <a:rect l="l" t="t" r="r" b="b"/>
              <a:pathLst>
                <a:path w="295471" h="247059">
                  <a:moveTo>
                    <a:pt x="0" y="0"/>
                  </a:moveTo>
                  <a:lnTo>
                    <a:pt x="295471" y="0"/>
                  </a:lnTo>
                  <a:lnTo>
                    <a:pt x="295471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3057603" y="1453644"/>
              <a:ext cx="332978" cy="289993"/>
            </a:xfrm>
            <a:custGeom>
              <a:avLst/>
              <a:gdLst/>
              <a:ahLst/>
              <a:cxnLst/>
              <a:rect l="l" t="t" r="r" b="b"/>
              <a:pathLst>
                <a:path w="332978" h="289993">
                  <a:moveTo>
                    <a:pt x="0" y="0"/>
                  </a:moveTo>
                  <a:lnTo>
                    <a:pt x="332977" y="0"/>
                  </a:lnTo>
                  <a:lnTo>
                    <a:pt x="332977" y="289993"/>
                  </a:lnTo>
                  <a:lnTo>
                    <a:pt x="0" y="2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487190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956306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1509242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103" name="TextBox 103"/>
            <p:cNvSpPr txBox="1"/>
            <p:nvPr/>
          </p:nvSpPr>
          <p:spPr>
            <a:xfrm>
              <a:off x="2084041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2676125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3218269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106" name="TextBox 106"/>
            <p:cNvSpPr txBox="1"/>
            <p:nvPr/>
          </p:nvSpPr>
          <p:spPr>
            <a:xfrm>
              <a:off x="3872717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107" name="TextBox 107"/>
            <p:cNvSpPr txBox="1"/>
            <p:nvPr/>
          </p:nvSpPr>
          <p:spPr>
            <a:xfrm>
              <a:off x="4453555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108" name="TextBox 108"/>
            <p:cNvSpPr txBox="1"/>
            <p:nvPr/>
          </p:nvSpPr>
          <p:spPr>
            <a:xfrm>
              <a:off x="461658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09" name="TextBox 109"/>
            <p:cNvSpPr txBox="1"/>
            <p:nvPr/>
          </p:nvSpPr>
          <p:spPr>
            <a:xfrm>
              <a:off x="949950" y="224923"/>
              <a:ext cx="351291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110" name="TextBox 110"/>
            <p:cNvSpPr txBox="1"/>
            <p:nvPr/>
          </p:nvSpPr>
          <p:spPr>
            <a:xfrm>
              <a:off x="1509242" y="224923"/>
              <a:ext cx="32666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111" name="TextBox 111"/>
            <p:cNvSpPr txBox="1"/>
            <p:nvPr/>
          </p:nvSpPr>
          <p:spPr>
            <a:xfrm>
              <a:off x="2103938" y="224923"/>
              <a:ext cx="26928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112" name="TextBox 112"/>
            <p:cNvSpPr txBox="1"/>
            <p:nvPr/>
          </p:nvSpPr>
          <p:spPr>
            <a:xfrm>
              <a:off x="2676125" y="224923"/>
              <a:ext cx="290957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3194971" y="224923"/>
              <a:ext cx="390570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3813429" y="224923"/>
              <a:ext cx="428248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4422063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629916" y="2437675"/>
              <a:ext cx="84048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507482" y="1083993"/>
              <a:ext cx="157400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 Bold"/>
                </a:rPr>
                <a:t>Cabana brazilor</a:t>
              </a:r>
            </a:p>
          </p:txBody>
        </p:sp>
        <p:sp>
          <p:nvSpPr>
            <p:cNvPr id="118" name="TextBox 118"/>
            <p:cNvSpPr txBox="1"/>
            <p:nvPr/>
          </p:nvSpPr>
          <p:spPr>
            <a:xfrm>
              <a:off x="3512060" y="1469019"/>
              <a:ext cx="94514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Website</a:t>
              </a:r>
            </a:p>
          </p:txBody>
        </p:sp>
        <p:sp>
          <p:nvSpPr>
            <p:cNvPr id="119" name="TextBox 119"/>
            <p:cNvSpPr txBox="1"/>
            <p:nvPr/>
          </p:nvSpPr>
          <p:spPr>
            <a:xfrm>
              <a:off x="545211" y="5890402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3</a:t>
              </a:r>
            </a:p>
          </p:txBody>
        </p:sp>
        <p:sp>
          <p:nvSpPr>
            <p:cNvPr id="120" name="TextBox 120"/>
            <p:cNvSpPr txBox="1"/>
            <p:nvPr/>
          </p:nvSpPr>
          <p:spPr>
            <a:xfrm>
              <a:off x="511805" y="5228294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Cina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9704635" y="0"/>
            <a:ext cx="4019765" cy="6050739"/>
            <a:chOff x="0" y="0"/>
            <a:chExt cx="893562" cy="1345031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Box 123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9823946" y="1625975"/>
            <a:ext cx="3609332" cy="3940025"/>
            <a:chOff x="0" y="0"/>
            <a:chExt cx="802326" cy="875836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802326" cy="875836"/>
            </a:xfrm>
            <a:custGeom>
              <a:avLst/>
              <a:gdLst/>
              <a:ahLst/>
              <a:cxnLst/>
              <a:rect l="l" t="t" r="r" b="b"/>
              <a:pathLst>
                <a:path w="802326" h="87583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654904"/>
                  </a:lnTo>
                  <a:cubicBezTo>
                    <a:pt x="802326" y="713499"/>
                    <a:pt x="779049" y="769694"/>
                    <a:pt x="737616" y="811127"/>
                  </a:cubicBezTo>
                  <a:cubicBezTo>
                    <a:pt x="696183" y="852559"/>
                    <a:pt x="639988" y="875836"/>
                    <a:pt x="581394" y="875836"/>
                  </a:cubicBezTo>
                  <a:lnTo>
                    <a:pt x="220932" y="875836"/>
                  </a:lnTo>
                  <a:cubicBezTo>
                    <a:pt x="162337" y="875836"/>
                    <a:pt x="106142" y="852559"/>
                    <a:pt x="64710" y="811127"/>
                  </a:cubicBezTo>
                  <a:cubicBezTo>
                    <a:pt x="23277" y="769694"/>
                    <a:pt x="0" y="713499"/>
                    <a:pt x="0" y="65490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802326" cy="91393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7" name="TextBox 127"/>
          <p:cNvSpPr txBox="1"/>
          <p:nvPr/>
        </p:nvSpPr>
        <p:spPr>
          <a:xfrm>
            <a:off x="12317212" y="2113175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10272115" y="2086969"/>
            <a:ext cx="592318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Mic dejun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9981809" y="2787922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2262400" y="3998061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floresti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0066435" y="2328330"/>
            <a:ext cx="797998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Activitatea 1 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12345044" y="2316850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09:00 - 09:30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12393790" y="2814129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12:00 - 12:30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10088488" y="3179729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12265880" y="3522725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Marasti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10070027" y="3504860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3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12247570" y="3168427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Dej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9892391" y="121409"/>
            <a:ext cx="3609332" cy="523023"/>
            <a:chOff x="0" y="0"/>
            <a:chExt cx="710736" cy="102992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Box 140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12063414" y="330692"/>
            <a:ext cx="368312" cy="313985"/>
            <a:chOff x="0" y="0"/>
            <a:chExt cx="166754" cy="142158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Box 143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2541144" y="308857"/>
            <a:ext cx="368312" cy="313985"/>
            <a:chOff x="0" y="0"/>
            <a:chExt cx="166754" cy="142158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Box 146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1628612" y="308857"/>
            <a:ext cx="368312" cy="313985"/>
            <a:chOff x="0" y="0"/>
            <a:chExt cx="166754" cy="142158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9909851" y="700086"/>
            <a:ext cx="3609332" cy="790032"/>
            <a:chOff x="0" y="0"/>
            <a:chExt cx="802326" cy="175618"/>
          </a:xfrm>
        </p:grpSpPr>
        <p:sp>
          <p:nvSpPr>
            <p:cNvPr id="151" name="Freeform 151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Box 152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3" name="Freeform 153"/>
          <p:cNvSpPr/>
          <p:nvPr/>
        </p:nvSpPr>
        <p:spPr>
          <a:xfrm>
            <a:off x="10149969" y="882477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4" name="TextBox 154"/>
          <p:cNvSpPr txBox="1"/>
          <p:nvPr/>
        </p:nvSpPr>
        <p:spPr>
          <a:xfrm>
            <a:off x="11015574" y="1110415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155" name="Freeform 155"/>
          <p:cNvSpPr/>
          <p:nvPr/>
        </p:nvSpPr>
        <p:spPr>
          <a:xfrm>
            <a:off x="10753632" y="1129220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5"/>
                </a:lnTo>
                <a:lnTo>
                  <a:pt x="0" y="185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11997837" y="1090233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7" name="TextBox 157"/>
          <p:cNvSpPr txBox="1"/>
          <p:nvPr/>
        </p:nvSpPr>
        <p:spPr>
          <a:xfrm>
            <a:off x="10070027" y="320262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10421864" y="320262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0836566" y="320262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11267666" y="320262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11711729" y="320262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12118336" y="320262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2609172" y="320262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13044801" y="320262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0050878" y="163930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10417097" y="163930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10836566" y="163930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11282588" y="163930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1711729" y="163930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2100863" y="163930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12564707" y="163930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13021182" y="163930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10177072" y="1823494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10835246" y="808232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12338680" y="1097002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10088488" y="3916458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1094" y="174208"/>
            <a:ext cx="4019765" cy="6050739"/>
            <a:chOff x="0" y="0"/>
            <a:chExt cx="893562" cy="1345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8850" y="1746980"/>
            <a:ext cx="3609332" cy="3224525"/>
            <a:chOff x="0" y="0"/>
            <a:chExt cx="802326" cy="7167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495854"/>
                  </a:lnTo>
                  <a:cubicBezTo>
                    <a:pt x="802326" y="554449"/>
                    <a:pt x="779049" y="610644"/>
                    <a:pt x="737616" y="652077"/>
                  </a:cubicBezTo>
                  <a:cubicBezTo>
                    <a:pt x="696183" y="693510"/>
                    <a:pt x="639988" y="716786"/>
                    <a:pt x="581394" y="716786"/>
                  </a:cubicBezTo>
                  <a:lnTo>
                    <a:pt x="220932" y="716786"/>
                  </a:lnTo>
                  <a:cubicBezTo>
                    <a:pt x="162337" y="716786"/>
                    <a:pt x="106142" y="693510"/>
                    <a:pt x="64710" y="652077"/>
                  </a:cubicBezTo>
                  <a:cubicBezTo>
                    <a:pt x="23277" y="610644"/>
                    <a:pt x="0" y="554449"/>
                    <a:pt x="0" y="49585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28850" y="322617"/>
            <a:ext cx="3609332" cy="523023"/>
            <a:chOff x="0" y="0"/>
            <a:chExt cx="710736" cy="1029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99873" y="531900"/>
            <a:ext cx="368312" cy="313985"/>
            <a:chOff x="0" y="0"/>
            <a:chExt cx="166754" cy="142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77603" y="510064"/>
            <a:ext cx="368312" cy="313985"/>
            <a:chOff x="0" y="0"/>
            <a:chExt cx="166754" cy="1421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65071" y="510064"/>
            <a:ext cx="368312" cy="313985"/>
            <a:chOff x="0" y="0"/>
            <a:chExt cx="166754" cy="14215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046310" y="901294"/>
            <a:ext cx="3609332" cy="790032"/>
            <a:chOff x="0" y="0"/>
            <a:chExt cx="802326" cy="17561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286428" y="1083684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5890091" y="1330428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4"/>
                </a:lnTo>
                <a:lnTo>
                  <a:pt x="0" y="185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7134296" y="1291440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5028850" y="5066755"/>
            <a:ext cx="3609332" cy="958095"/>
            <a:chOff x="0" y="0"/>
            <a:chExt cx="802326" cy="212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02326" cy="212977"/>
            </a:xfrm>
            <a:custGeom>
              <a:avLst/>
              <a:gdLst/>
              <a:ahLst/>
              <a:cxnLst/>
              <a:rect l="l" t="t" r="r" b="b"/>
              <a:pathLst>
                <a:path w="802326" h="212977">
                  <a:moveTo>
                    <a:pt x="106488" y="0"/>
                  </a:moveTo>
                  <a:lnTo>
                    <a:pt x="695837" y="0"/>
                  </a:lnTo>
                  <a:cubicBezTo>
                    <a:pt x="724080" y="0"/>
                    <a:pt x="751166" y="11219"/>
                    <a:pt x="771136" y="31190"/>
                  </a:cubicBezTo>
                  <a:cubicBezTo>
                    <a:pt x="791107" y="51160"/>
                    <a:pt x="802326" y="78246"/>
                    <a:pt x="802326" y="106488"/>
                  </a:cubicBezTo>
                  <a:lnTo>
                    <a:pt x="802326" y="106488"/>
                  </a:lnTo>
                  <a:cubicBezTo>
                    <a:pt x="802326" y="134731"/>
                    <a:pt x="791107" y="161817"/>
                    <a:pt x="771136" y="181787"/>
                  </a:cubicBezTo>
                  <a:cubicBezTo>
                    <a:pt x="751166" y="201758"/>
                    <a:pt x="724080" y="212977"/>
                    <a:pt x="695837" y="212977"/>
                  </a:cubicBezTo>
                  <a:lnTo>
                    <a:pt x="106488" y="212977"/>
                  </a:lnTo>
                  <a:cubicBezTo>
                    <a:pt x="78246" y="212977"/>
                    <a:pt x="51160" y="201758"/>
                    <a:pt x="31190" y="181787"/>
                  </a:cubicBezTo>
                  <a:cubicBezTo>
                    <a:pt x="11219" y="161817"/>
                    <a:pt x="0" y="134731"/>
                    <a:pt x="0" y="106488"/>
                  </a:cubicBezTo>
                  <a:lnTo>
                    <a:pt x="0" y="106488"/>
                  </a:lnTo>
                  <a:cubicBezTo>
                    <a:pt x="0" y="78246"/>
                    <a:pt x="11219" y="51160"/>
                    <a:pt x="31190" y="31190"/>
                  </a:cubicBezTo>
                  <a:cubicBezTo>
                    <a:pt x="51160" y="11219"/>
                    <a:pt x="78246" y="0"/>
                    <a:pt x="10648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02326" cy="251077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973025" y="5104855"/>
            <a:ext cx="2238900" cy="875837"/>
            <a:chOff x="0" y="0"/>
            <a:chExt cx="711469" cy="27832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1469" cy="278320"/>
            </a:xfrm>
            <a:custGeom>
              <a:avLst/>
              <a:gdLst/>
              <a:ahLst/>
              <a:cxnLst/>
              <a:rect l="l" t="t" r="r" b="b"/>
              <a:pathLst>
                <a:path w="711469" h="278320">
                  <a:moveTo>
                    <a:pt x="0" y="0"/>
                  </a:moveTo>
                  <a:lnTo>
                    <a:pt x="711469" y="0"/>
                  </a:lnTo>
                  <a:lnTo>
                    <a:pt x="711469" y="278320"/>
                  </a:lnTo>
                  <a:lnTo>
                    <a:pt x="0" y="27832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711469" cy="316420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5259768" y="5209630"/>
            <a:ext cx="582393" cy="659002"/>
          </a:xfrm>
          <a:custGeom>
            <a:avLst/>
            <a:gdLst/>
            <a:ahLst/>
            <a:cxnLst/>
            <a:rect l="l" t="t" r="r" b="b"/>
            <a:pathLst>
              <a:path w="582393" h="659002">
                <a:moveTo>
                  <a:pt x="0" y="0"/>
                </a:moveTo>
                <a:lnTo>
                  <a:pt x="582393" y="0"/>
                </a:lnTo>
                <a:lnTo>
                  <a:pt x="582393" y="659002"/>
                </a:lnTo>
                <a:lnTo>
                  <a:pt x="0" y="659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6152033" y="1311623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206486" y="521469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558323" y="521469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973025" y="521469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04125" y="521469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48188" y="521469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254795" y="521469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745632" y="521469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181260" y="521469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87338" y="365137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53556" y="365137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73025" y="365137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19047" y="365137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848188" y="365137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237322" y="365137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01166" y="365137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157641" y="365137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286428" y="1971728"/>
            <a:ext cx="60949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211794" y="3756745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971706" y="1009440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475139" y="1298209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8164300" y="5104855"/>
            <a:ext cx="51032" cy="875837"/>
            <a:chOff x="0" y="0"/>
            <a:chExt cx="16217" cy="27832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6217" cy="278320"/>
            </a:xfrm>
            <a:custGeom>
              <a:avLst/>
              <a:gdLst/>
              <a:ahLst/>
              <a:cxnLst/>
              <a:rect l="l" t="t" r="r" b="b"/>
              <a:pathLst>
                <a:path w="16217" h="278320">
                  <a:moveTo>
                    <a:pt x="0" y="0"/>
                  </a:moveTo>
                  <a:lnTo>
                    <a:pt x="16217" y="0"/>
                  </a:lnTo>
                  <a:lnTo>
                    <a:pt x="16217" y="278320"/>
                  </a:lnTo>
                  <a:lnTo>
                    <a:pt x="0" y="278320"/>
                  </a:ln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16217" cy="316420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164300" y="5323930"/>
            <a:ext cx="47625" cy="77384"/>
            <a:chOff x="0" y="0"/>
            <a:chExt cx="15134" cy="2459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5134" cy="24591"/>
            </a:xfrm>
            <a:custGeom>
              <a:avLst/>
              <a:gdLst/>
              <a:ahLst/>
              <a:cxnLst/>
              <a:rect l="l" t="t" r="r" b="b"/>
              <a:pathLst>
                <a:path w="15134" h="24591">
                  <a:moveTo>
                    <a:pt x="0" y="0"/>
                  </a:moveTo>
                  <a:lnTo>
                    <a:pt x="15134" y="0"/>
                  </a:lnTo>
                  <a:lnTo>
                    <a:pt x="15134" y="24591"/>
                  </a:lnTo>
                  <a:lnTo>
                    <a:pt x="0" y="2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5134" cy="6269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1366" y="2919751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17167" y="3505552"/>
            <a:ext cx="1914497" cy="19144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508" y="313970"/>
            <a:ext cx="17632984" cy="1429459"/>
            <a:chOff x="0" y="0"/>
            <a:chExt cx="4644078" cy="37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4078" cy="376483"/>
            </a:xfrm>
            <a:custGeom>
              <a:avLst/>
              <a:gdLst/>
              <a:ahLst/>
              <a:cxnLst/>
              <a:rect l="l" t="t" r="r" b="b"/>
              <a:pathLst>
                <a:path w="4644078" h="376483">
                  <a:moveTo>
                    <a:pt x="22392" y="0"/>
                  </a:moveTo>
                  <a:lnTo>
                    <a:pt x="4621686" y="0"/>
                  </a:lnTo>
                  <a:cubicBezTo>
                    <a:pt x="4634053" y="0"/>
                    <a:pt x="4644078" y="10025"/>
                    <a:pt x="4644078" y="22392"/>
                  </a:cubicBezTo>
                  <a:lnTo>
                    <a:pt x="4644078" y="354091"/>
                  </a:lnTo>
                  <a:cubicBezTo>
                    <a:pt x="4644078" y="366458"/>
                    <a:pt x="4634053" y="376483"/>
                    <a:pt x="4621686" y="376483"/>
                  </a:cubicBezTo>
                  <a:lnTo>
                    <a:pt x="22392" y="376483"/>
                  </a:lnTo>
                  <a:cubicBezTo>
                    <a:pt x="10025" y="376483"/>
                    <a:pt x="0" y="366458"/>
                    <a:pt x="0" y="354091"/>
                  </a:cubicBezTo>
                  <a:lnTo>
                    <a:pt x="0" y="22392"/>
                  </a:lnTo>
                  <a:cubicBezTo>
                    <a:pt x="0" y="10025"/>
                    <a:pt x="10025" y="0"/>
                    <a:pt x="22392" y="0"/>
                  </a:cubicBezTo>
                  <a:close/>
                </a:path>
              </a:pathLst>
            </a:custGeom>
            <a:solidFill>
              <a:srgbClr val="000000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44078" cy="414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9937" y="2937794"/>
            <a:ext cx="4111640" cy="3086100"/>
            <a:chOff x="0" y="0"/>
            <a:chExt cx="108290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2901" cy="812800"/>
            </a:xfrm>
            <a:custGeom>
              <a:avLst/>
              <a:gdLst/>
              <a:ahLst/>
              <a:cxnLst/>
              <a:rect l="l" t="t" r="r" b="b"/>
              <a:pathLst>
                <a:path w="1082901" h="812800">
                  <a:moveTo>
                    <a:pt x="96029" y="0"/>
                  </a:moveTo>
                  <a:lnTo>
                    <a:pt x="986872" y="0"/>
                  </a:lnTo>
                  <a:cubicBezTo>
                    <a:pt x="1012340" y="0"/>
                    <a:pt x="1036766" y="10117"/>
                    <a:pt x="1054775" y="28126"/>
                  </a:cubicBezTo>
                  <a:cubicBezTo>
                    <a:pt x="1072784" y="46135"/>
                    <a:pt x="1082901" y="70561"/>
                    <a:pt x="1082901" y="96029"/>
                  </a:cubicBezTo>
                  <a:lnTo>
                    <a:pt x="1082901" y="716771"/>
                  </a:lnTo>
                  <a:cubicBezTo>
                    <a:pt x="1082901" y="742239"/>
                    <a:pt x="1072784" y="766665"/>
                    <a:pt x="1054775" y="784674"/>
                  </a:cubicBezTo>
                  <a:cubicBezTo>
                    <a:pt x="1036766" y="802683"/>
                    <a:pt x="1012340" y="812800"/>
                    <a:pt x="986872" y="812800"/>
                  </a:cubicBezTo>
                  <a:lnTo>
                    <a:pt x="96029" y="812800"/>
                  </a:lnTo>
                  <a:cubicBezTo>
                    <a:pt x="70561" y="812800"/>
                    <a:pt x="46135" y="802683"/>
                    <a:pt x="28126" y="784674"/>
                  </a:cubicBezTo>
                  <a:cubicBezTo>
                    <a:pt x="10117" y="766665"/>
                    <a:pt x="0" y="742239"/>
                    <a:pt x="0" y="716771"/>
                  </a:cubicBezTo>
                  <a:lnTo>
                    <a:pt x="0" y="96029"/>
                  </a:lnTo>
                  <a:cubicBezTo>
                    <a:pt x="0" y="70561"/>
                    <a:pt x="10117" y="46135"/>
                    <a:pt x="28126" y="28126"/>
                  </a:cubicBezTo>
                  <a:cubicBezTo>
                    <a:pt x="46135" y="10117"/>
                    <a:pt x="70561" y="0"/>
                    <a:pt x="960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EAFF">
                    <a:alpha val="61000"/>
                  </a:srgbClr>
                </a:gs>
                <a:gs pos="50000">
                  <a:srgbClr val="000000">
                    <a:alpha val="76000"/>
                  </a:srgbClr>
                </a:gs>
                <a:gs pos="100000">
                  <a:srgbClr val="000000">
                    <a:alpha val="85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8290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88180" y="2937794"/>
            <a:ext cx="4111640" cy="3086100"/>
            <a:chOff x="0" y="0"/>
            <a:chExt cx="108290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2901" cy="812800"/>
            </a:xfrm>
            <a:custGeom>
              <a:avLst/>
              <a:gdLst/>
              <a:ahLst/>
              <a:cxnLst/>
              <a:rect l="l" t="t" r="r" b="b"/>
              <a:pathLst>
                <a:path w="1082901" h="812800">
                  <a:moveTo>
                    <a:pt x="96029" y="0"/>
                  </a:moveTo>
                  <a:lnTo>
                    <a:pt x="986872" y="0"/>
                  </a:lnTo>
                  <a:cubicBezTo>
                    <a:pt x="1012340" y="0"/>
                    <a:pt x="1036766" y="10117"/>
                    <a:pt x="1054775" y="28126"/>
                  </a:cubicBezTo>
                  <a:cubicBezTo>
                    <a:pt x="1072784" y="46135"/>
                    <a:pt x="1082901" y="70561"/>
                    <a:pt x="1082901" y="96029"/>
                  </a:cubicBezTo>
                  <a:lnTo>
                    <a:pt x="1082901" y="716771"/>
                  </a:lnTo>
                  <a:cubicBezTo>
                    <a:pt x="1082901" y="742239"/>
                    <a:pt x="1072784" y="766665"/>
                    <a:pt x="1054775" y="784674"/>
                  </a:cubicBezTo>
                  <a:cubicBezTo>
                    <a:pt x="1036766" y="802683"/>
                    <a:pt x="1012340" y="812800"/>
                    <a:pt x="986872" y="812800"/>
                  </a:cubicBezTo>
                  <a:lnTo>
                    <a:pt x="96029" y="812800"/>
                  </a:lnTo>
                  <a:cubicBezTo>
                    <a:pt x="70561" y="812800"/>
                    <a:pt x="46135" y="802683"/>
                    <a:pt x="28126" y="784674"/>
                  </a:cubicBezTo>
                  <a:cubicBezTo>
                    <a:pt x="10117" y="766665"/>
                    <a:pt x="0" y="742239"/>
                    <a:pt x="0" y="716771"/>
                  </a:cubicBezTo>
                  <a:lnTo>
                    <a:pt x="0" y="96029"/>
                  </a:lnTo>
                  <a:cubicBezTo>
                    <a:pt x="0" y="70561"/>
                    <a:pt x="10117" y="46135"/>
                    <a:pt x="28126" y="28126"/>
                  </a:cubicBezTo>
                  <a:cubicBezTo>
                    <a:pt x="46135" y="10117"/>
                    <a:pt x="70561" y="0"/>
                    <a:pt x="960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88400">
                    <a:alpha val="44000"/>
                  </a:srgbClr>
                </a:gs>
                <a:gs pos="50000">
                  <a:srgbClr val="FFFFFF">
                    <a:alpha val="68000"/>
                  </a:srgbClr>
                </a:gs>
                <a:gs pos="100000">
                  <a:srgbClr val="FFFFFF">
                    <a:alpha val="85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8290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75410" y="1170710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5410" y="2056330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75410" y="2381474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75410" y="3019076"/>
            <a:ext cx="3086100" cy="1697677"/>
            <a:chOff x="0" y="0"/>
            <a:chExt cx="812800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47125"/>
            </a:xfrm>
            <a:custGeom>
              <a:avLst/>
              <a:gdLst/>
              <a:ahLst/>
              <a:cxnLst/>
              <a:rect l="l" t="t" r="r" b="b"/>
              <a:pathLst>
                <a:path w="812800" h="44712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19184"/>
                  </a:lnTo>
                  <a:cubicBezTo>
                    <a:pt x="812800" y="353116"/>
                    <a:pt x="799321" y="385658"/>
                    <a:pt x="775327" y="409652"/>
                  </a:cubicBezTo>
                  <a:cubicBezTo>
                    <a:pt x="751333" y="433645"/>
                    <a:pt x="718791" y="447125"/>
                    <a:pt x="684859" y="447125"/>
                  </a:cubicBezTo>
                  <a:lnTo>
                    <a:pt x="127941" y="447125"/>
                  </a:lnTo>
                  <a:cubicBezTo>
                    <a:pt x="94009" y="447125"/>
                    <a:pt x="61467" y="433645"/>
                    <a:pt x="37473" y="409652"/>
                  </a:cubicBezTo>
                  <a:cubicBezTo>
                    <a:pt x="13479" y="385658"/>
                    <a:pt x="0" y="353116"/>
                    <a:pt x="0" y="31918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09669" y="3335585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08839" y="3271125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08839" y="3687257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08839" y="4096179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Add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209669" y="3738537"/>
            <a:ext cx="258755" cy="25875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209669" y="4160639"/>
            <a:ext cx="258755" cy="25875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575410" y="4746399"/>
            <a:ext cx="3086100" cy="609028"/>
            <a:chOff x="0" y="0"/>
            <a:chExt cx="812800" cy="16040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80291" y="1557260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29666" y="2150995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29666" y="2476139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29439" y="3113742"/>
            <a:ext cx="2786327" cy="1697677"/>
            <a:chOff x="0" y="0"/>
            <a:chExt cx="733847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3847" cy="447125"/>
            </a:xfrm>
            <a:custGeom>
              <a:avLst/>
              <a:gdLst/>
              <a:ahLst/>
              <a:cxnLst/>
              <a:rect l="l" t="t" r="r" b="b"/>
              <a:pathLst>
                <a:path w="733847" h="447125">
                  <a:moveTo>
                    <a:pt x="141706" y="0"/>
                  </a:moveTo>
                  <a:lnTo>
                    <a:pt x="592142" y="0"/>
                  </a:lnTo>
                  <a:cubicBezTo>
                    <a:pt x="629725" y="0"/>
                    <a:pt x="665768" y="14930"/>
                    <a:pt x="692343" y="41505"/>
                  </a:cubicBezTo>
                  <a:cubicBezTo>
                    <a:pt x="718918" y="68080"/>
                    <a:pt x="733847" y="104123"/>
                    <a:pt x="733847" y="141706"/>
                  </a:cubicBezTo>
                  <a:lnTo>
                    <a:pt x="733847" y="305419"/>
                  </a:lnTo>
                  <a:cubicBezTo>
                    <a:pt x="733847" y="343002"/>
                    <a:pt x="718918" y="379045"/>
                    <a:pt x="692343" y="405620"/>
                  </a:cubicBezTo>
                  <a:cubicBezTo>
                    <a:pt x="665768" y="432195"/>
                    <a:pt x="629725" y="447125"/>
                    <a:pt x="592142" y="447125"/>
                  </a:cubicBezTo>
                  <a:lnTo>
                    <a:pt x="141706" y="447125"/>
                  </a:lnTo>
                  <a:cubicBezTo>
                    <a:pt x="104123" y="447125"/>
                    <a:pt x="68080" y="432195"/>
                    <a:pt x="41505" y="405620"/>
                  </a:cubicBezTo>
                  <a:cubicBezTo>
                    <a:pt x="14930" y="379045"/>
                    <a:pt x="0" y="343002"/>
                    <a:pt x="0" y="305419"/>
                  </a:cubicBezTo>
                  <a:lnTo>
                    <a:pt x="0" y="141706"/>
                  </a:lnTo>
                  <a:cubicBezTo>
                    <a:pt x="0" y="104123"/>
                    <a:pt x="14930" y="68080"/>
                    <a:pt x="41505" y="41505"/>
                  </a:cubicBezTo>
                  <a:cubicBezTo>
                    <a:pt x="68080" y="14930"/>
                    <a:pt x="104123" y="0"/>
                    <a:pt x="141706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33847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063925" y="3430250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463095" y="3365791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63095" y="3781923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063925" y="3833203"/>
            <a:ext cx="258755" cy="25875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429666" y="4841064"/>
            <a:ext cx="3086100" cy="609028"/>
            <a:chOff x="0" y="0"/>
            <a:chExt cx="812800" cy="1604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116868" y="2322470"/>
            <a:ext cx="1965895" cy="1681900"/>
            <a:chOff x="0" y="0"/>
            <a:chExt cx="517767" cy="4429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17767" cy="442969"/>
            </a:xfrm>
            <a:custGeom>
              <a:avLst/>
              <a:gdLst/>
              <a:ahLst/>
              <a:cxnLst/>
              <a:rect l="l" t="t" r="r" b="b"/>
              <a:pathLst>
                <a:path w="517767" h="442969">
                  <a:moveTo>
                    <a:pt x="200844" y="0"/>
                  </a:moveTo>
                  <a:lnTo>
                    <a:pt x="316923" y="0"/>
                  </a:lnTo>
                  <a:cubicBezTo>
                    <a:pt x="370190" y="0"/>
                    <a:pt x="421275" y="21160"/>
                    <a:pt x="458941" y="58826"/>
                  </a:cubicBezTo>
                  <a:cubicBezTo>
                    <a:pt x="496606" y="96491"/>
                    <a:pt x="517767" y="147577"/>
                    <a:pt x="517767" y="200844"/>
                  </a:cubicBezTo>
                  <a:lnTo>
                    <a:pt x="517767" y="242126"/>
                  </a:lnTo>
                  <a:cubicBezTo>
                    <a:pt x="517767" y="353049"/>
                    <a:pt x="427846" y="442969"/>
                    <a:pt x="316923" y="442969"/>
                  </a:cubicBezTo>
                  <a:lnTo>
                    <a:pt x="200844" y="442969"/>
                  </a:lnTo>
                  <a:cubicBezTo>
                    <a:pt x="147577" y="442969"/>
                    <a:pt x="96491" y="421809"/>
                    <a:pt x="58826" y="384144"/>
                  </a:cubicBezTo>
                  <a:cubicBezTo>
                    <a:pt x="21160" y="346478"/>
                    <a:pt x="0" y="295393"/>
                    <a:pt x="0" y="242126"/>
                  </a:cubicBezTo>
                  <a:lnTo>
                    <a:pt x="0" y="200844"/>
                  </a:lnTo>
                  <a:cubicBezTo>
                    <a:pt x="0" y="147577"/>
                    <a:pt x="21160" y="96491"/>
                    <a:pt x="58826" y="58826"/>
                  </a:cubicBezTo>
                  <a:cubicBezTo>
                    <a:pt x="96491" y="21160"/>
                    <a:pt x="147577" y="0"/>
                    <a:pt x="20084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517767" cy="481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Option 1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6447320" y="3401651"/>
            <a:ext cx="198455" cy="264286"/>
          </a:xfrm>
          <a:custGeom>
            <a:avLst/>
            <a:gdLst/>
            <a:ahLst/>
            <a:cxnLst/>
            <a:rect l="l" t="t" r="r" b="b"/>
            <a:pathLst>
              <a:path w="198455" h="264286">
                <a:moveTo>
                  <a:pt x="0" y="0"/>
                </a:moveTo>
                <a:lnTo>
                  <a:pt x="198455" y="0"/>
                </a:lnTo>
                <a:lnTo>
                  <a:pt x="198455" y="264286"/>
                </a:lnTo>
                <a:lnTo>
                  <a:pt x="0" y="26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6447320" y="3872226"/>
            <a:ext cx="198455" cy="264286"/>
          </a:xfrm>
          <a:custGeom>
            <a:avLst/>
            <a:gdLst/>
            <a:ahLst/>
            <a:cxnLst/>
            <a:rect l="l" t="t" r="r" b="b"/>
            <a:pathLst>
              <a:path w="198455" h="264286">
                <a:moveTo>
                  <a:pt x="0" y="0"/>
                </a:moveTo>
                <a:lnTo>
                  <a:pt x="198455" y="0"/>
                </a:lnTo>
                <a:lnTo>
                  <a:pt x="198455" y="264287"/>
                </a:lnTo>
                <a:lnTo>
                  <a:pt x="0" y="264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5120981" y="2700029"/>
            <a:ext cx="3548" cy="1536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38521" y="1218043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38521" y="2103662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38521" y="2428806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38521" y="3037834"/>
            <a:ext cx="3086100" cy="1697677"/>
            <a:chOff x="0" y="0"/>
            <a:chExt cx="812800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47125"/>
            </a:xfrm>
            <a:custGeom>
              <a:avLst/>
              <a:gdLst/>
              <a:ahLst/>
              <a:cxnLst/>
              <a:rect l="l" t="t" r="r" b="b"/>
              <a:pathLst>
                <a:path w="812800" h="44712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19184"/>
                  </a:lnTo>
                  <a:cubicBezTo>
                    <a:pt x="812800" y="353116"/>
                    <a:pt x="799321" y="385658"/>
                    <a:pt x="775327" y="409652"/>
                  </a:cubicBezTo>
                  <a:cubicBezTo>
                    <a:pt x="751333" y="433645"/>
                    <a:pt x="718791" y="447125"/>
                    <a:pt x="684859" y="447125"/>
                  </a:cubicBezTo>
                  <a:lnTo>
                    <a:pt x="127941" y="447125"/>
                  </a:lnTo>
                  <a:cubicBezTo>
                    <a:pt x="94009" y="447125"/>
                    <a:pt x="61467" y="433645"/>
                    <a:pt x="37473" y="409652"/>
                  </a:cubicBezTo>
                  <a:cubicBezTo>
                    <a:pt x="13479" y="385658"/>
                    <a:pt x="0" y="353116"/>
                    <a:pt x="0" y="31918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72779" y="3382918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71949" y="3318458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71949" y="3734590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272779" y="3785870"/>
            <a:ext cx="258755" cy="25875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38521" y="1791204"/>
            <a:ext cx="3086100" cy="609028"/>
            <a:chOff x="0" y="0"/>
            <a:chExt cx="812800" cy="1604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95109" y="203900"/>
            <a:ext cx="9127391" cy="1134995"/>
          </a:xfrm>
          <a:custGeom>
            <a:avLst/>
            <a:gdLst/>
            <a:ahLst/>
            <a:cxnLst/>
            <a:rect l="l" t="t" r="r" b="b"/>
            <a:pathLst>
              <a:path w="9127391" h="1134995">
                <a:moveTo>
                  <a:pt x="0" y="0"/>
                </a:moveTo>
                <a:lnTo>
                  <a:pt x="9127391" y="0"/>
                </a:lnTo>
                <a:lnTo>
                  <a:pt x="9127391" y="1134995"/>
                </a:lnTo>
                <a:lnTo>
                  <a:pt x="0" y="113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428" b="-999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16745" y="1772142"/>
            <a:ext cx="4188495" cy="2812777"/>
          </a:xfrm>
          <a:custGeom>
            <a:avLst/>
            <a:gdLst/>
            <a:ahLst/>
            <a:cxnLst/>
            <a:rect l="l" t="t" r="r" b="b"/>
            <a:pathLst>
              <a:path w="4188495" h="2812777">
                <a:moveTo>
                  <a:pt x="0" y="0"/>
                </a:moveTo>
                <a:lnTo>
                  <a:pt x="4188495" y="0"/>
                </a:lnTo>
                <a:lnTo>
                  <a:pt x="4188495" y="2812777"/>
                </a:lnTo>
                <a:lnTo>
                  <a:pt x="0" y="2812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10" t="-15841" r="-90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34609" y="6480358"/>
            <a:ext cx="4176403" cy="3806642"/>
          </a:xfrm>
          <a:custGeom>
            <a:avLst/>
            <a:gdLst/>
            <a:ahLst/>
            <a:cxnLst/>
            <a:rect l="l" t="t" r="r" b="b"/>
            <a:pathLst>
              <a:path w="4176403" h="3806642">
                <a:moveTo>
                  <a:pt x="0" y="0"/>
                </a:moveTo>
                <a:lnTo>
                  <a:pt x="4176403" y="0"/>
                </a:lnTo>
                <a:lnTo>
                  <a:pt x="4176403" y="3806642"/>
                </a:lnTo>
                <a:lnTo>
                  <a:pt x="0" y="3806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913784" y="1772142"/>
            <a:ext cx="5609597" cy="5372578"/>
          </a:xfrm>
          <a:custGeom>
            <a:avLst/>
            <a:gdLst/>
            <a:ahLst/>
            <a:cxnLst/>
            <a:rect l="l" t="t" r="r" b="b"/>
            <a:pathLst>
              <a:path w="5609597" h="5372578">
                <a:moveTo>
                  <a:pt x="0" y="0"/>
                </a:moveTo>
                <a:lnTo>
                  <a:pt x="5609597" y="0"/>
                </a:lnTo>
                <a:lnTo>
                  <a:pt x="5609597" y="5372578"/>
                </a:lnTo>
                <a:lnTo>
                  <a:pt x="0" y="5372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56" r="-86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59109" y="203900"/>
            <a:ext cx="8384891" cy="1258375"/>
          </a:xfrm>
          <a:custGeom>
            <a:avLst/>
            <a:gdLst/>
            <a:ahLst/>
            <a:cxnLst/>
            <a:rect l="l" t="t" r="r" b="b"/>
            <a:pathLst>
              <a:path w="8384891" h="1258375">
                <a:moveTo>
                  <a:pt x="0" y="0"/>
                </a:moveTo>
                <a:lnTo>
                  <a:pt x="8384891" y="0"/>
                </a:lnTo>
                <a:lnTo>
                  <a:pt x="8384891" y="1258375"/>
                </a:lnTo>
                <a:lnTo>
                  <a:pt x="0" y="1258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55" t="-61476" b="-3195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34609" y="5192459"/>
            <a:ext cx="8384891" cy="1287899"/>
          </a:xfrm>
          <a:custGeom>
            <a:avLst/>
            <a:gdLst/>
            <a:ahLst/>
            <a:cxnLst/>
            <a:rect l="l" t="t" r="r" b="b"/>
            <a:pathLst>
              <a:path w="8384891" h="1287899">
                <a:moveTo>
                  <a:pt x="0" y="0"/>
                </a:moveTo>
                <a:lnTo>
                  <a:pt x="8384891" y="0"/>
                </a:lnTo>
                <a:lnTo>
                  <a:pt x="8384891" y="1287899"/>
                </a:lnTo>
                <a:lnTo>
                  <a:pt x="0" y="1287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94" t="-175052" r="-161" b="-1949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6089749" y="6480358"/>
            <a:ext cx="707983" cy="70798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95219" y="590740"/>
            <a:ext cx="52816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60%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19711" y="652430"/>
            <a:ext cx="50434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10%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10993" y="7242358"/>
            <a:ext cx="3080703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rosu pentru error mesages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7055" y="8303123"/>
            <a:ext cx="522509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verde pentru suceess/confirmation  mesages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27055" y="9359763"/>
            <a:ext cx="446055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albastru pentru mesajele de informare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350964" y="6480358"/>
            <a:ext cx="707983" cy="70798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04956" y="6480358"/>
            <a:ext cx="707983" cy="70798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76920"/>
            <a:ext cx="95171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Brand colour 10%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Verde ( hex code) : iconite , hover text,action bar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195385"/>
            <a:ext cx="949975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neutral 60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%: ???( hex code):Backgound , unaccesable buttons,cards backgrounds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53" y="1546350"/>
            <a:ext cx="295275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content 30%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( hex code)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53" y="1964815"/>
            <a:ext cx="7596000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Support colors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Verde-Mesaje de confirmare( hex code)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Rosu-Mesaje de averttizare/error( hex code)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Albastru-mesaje de info ( hex code)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7527" y="7961213"/>
            <a:ext cx="6204600" cy="1749600"/>
            <a:chOff x="0" y="0"/>
            <a:chExt cx="802326" cy="226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77510" y="6034395"/>
            <a:ext cx="449235" cy="375630"/>
          </a:xfrm>
          <a:custGeom>
            <a:avLst/>
            <a:gdLst/>
            <a:ahLst/>
            <a:cxnLst/>
            <a:rect l="l" t="t" r="r" b="b"/>
            <a:pathLst>
              <a:path w="449235" h="375630">
                <a:moveTo>
                  <a:pt x="0" y="0"/>
                </a:moveTo>
                <a:lnTo>
                  <a:pt x="449235" y="0"/>
                </a:lnTo>
                <a:lnTo>
                  <a:pt x="449235" y="375630"/>
                </a:lnTo>
                <a:lnTo>
                  <a:pt x="0" y="37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366612" y="5967720"/>
            <a:ext cx="397276" cy="466884"/>
          </a:xfrm>
          <a:custGeom>
            <a:avLst/>
            <a:gdLst/>
            <a:ahLst/>
            <a:cxnLst/>
            <a:rect l="l" t="t" r="r" b="b"/>
            <a:pathLst>
              <a:path w="397276" h="466884">
                <a:moveTo>
                  <a:pt x="0" y="0"/>
                </a:moveTo>
                <a:lnTo>
                  <a:pt x="397276" y="0"/>
                </a:lnTo>
                <a:lnTo>
                  <a:pt x="397276" y="466885"/>
                </a:lnTo>
                <a:lnTo>
                  <a:pt x="0" y="46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844094" y="6312844"/>
            <a:ext cx="650334" cy="259846"/>
          </a:xfrm>
          <a:custGeom>
            <a:avLst/>
            <a:gdLst/>
            <a:ahLst/>
            <a:cxnLst/>
            <a:rect l="l" t="t" r="r" b="b"/>
            <a:pathLst>
              <a:path w="650334" h="259846">
                <a:moveTo>
                  <a:pt x="0" y="0"/>
                </a:moveTo>
                <a:lnTo>
                  <a:pt x="650334" y="0"/>
                </a:lnTo>
                <a:lnTo>
                  <a:pt x="650334" y="259846"/>
                </a:lnTo>
                <a:lnTo>
                  <a:pt x="0" y="259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634979" y="6719434"/>
            <a:ext cx="1002729" cy="2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455">
                <a:solidFill>
                  <a:srgbClr val="000000"/>
                </a:solidFill>
                <a:latin typeface="Canva Sans"/>
              </a:rPr>
              <a:t>Centotrans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76034" y="6683633"/>
            <a:ext cx="2005034" cy="25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9"/>
              </a:lnSpc>
              <a:spcBef>
                <a:spcPct val="0"/>
              </a:spcBef>
            </a:pPr>
            <a:r>
              <a:rPr lang="en-US" sz="1527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24325" y="6682255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53488" y="6688075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67421" y="6937857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67702" y="7159789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oprire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98429" y="6958304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4325" y="7207557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90174" y="201208"/>
            <a:ext cx="3997765" cy="8928015"/>
            <a:chOff x="0" y="0"/>
            <a:chExt cx="893562" cy="199554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93562" cy="1995549"/>
            </a:xfrm>
            <a:custGeom>
              <a:avLst/>
              <a:gdLst/>
              <a:ahLst/>
              <a:cxnLst/>
              <a:rect l="l" t="t" r="r" b="b"/>
              <a:pathLst>
                <a:path w="893562" h="1995549">
                  <a:moveTo>
                    <a:pt x="199466" y="0"/>
                  </a:moveTo>
                  <a:lnTo>
                    <a:pt x="694096" y="0"/>
                  </a:lnTo>
                  <a:cubicBezTo>
                    <a:pt x="804258" y="0"/>
                    <a:pt x="893562" y="89304"/>
                    <a:pt x="893562" y="199466"/>
                  </a:cubicBezTo>
                  <a:lnTo>
                    <a:pt x="893562" y="1796083"/>
                  </a:lnTo>
                  <a:cubicBezTo>
                    <a:pt x="893562" y="1906245"/>
                    <a:pt x="804258" y="1995549"/>
                    <a:pt x="694096" y="1995549"/>
                  </a:cubicBezTo>
                  <a:lnTo>
                    <a:pt x="199466" y="1995549"/>
                  </a:lnTo>
                  <a:cubicBezTo>
                    <a:pt x="89304" y="1995549"/>
                    <a:pt x="0" y="1906245"/>
                    <a:pt x="0" y="1796083"/>
                  </a:cubicBezTo>
                  <a:lnTo>
                    <a:pt x="0" y="199466"/>
                  </a:lnTo>
                  <a:cubicBezTo>
                    <a:pt x="0" y="89304"/>
                    <a:pt x="89304" y="0"/>
                    <a:pt x="19946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93562" cy="203364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18056" y="205749"/>
            <a:ext cx="796090" cy="19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League Spartan"/>
              </a:rPr>
              <a:t>Iunie 2024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94267" y="1880979"/>
            <a:ext cx="3589578" cy="3206877"/>
            <a:chOff x="0" y="0"/>
            <a:chExt cx="802326" cy="71678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2148" y="0"/>
                  </a:moveTo>
                  <a:lnTo>
                    <a:pt x="580178" y="0"/>
                  </a:lnTo>
                  <a:cubicBezTo>
                    <a:pt x="639095" y="0"/>
                    <a:pt x="695599" y="23405"/>
                    <a:pt x="737260" y="65066"/>
                  </a:cubicBezTo>
                  <a:cubicBezTo>
                    <a:pt x="778921" y="106727"/>
                    <a:pt x="802326" y="163231"/>
                    <a:pt x="802326" y="222148"/>
                  </a:cubicBezTo>
                  <a:lnTo>
                    <a:pt x="802326" y="494638"/>
                  </a:lnTo>
                  <a:cubicBezTo>
                    <a:pt x="802326" y="553556"/>
                    <a:pt x="778921" y="610060"/>
                    <a:pt x="737260" y="651721"/>
                  </a:cubicBezTo>
                  <a:cubicBezTo>
                    <a:pt x="695599" y="693381"/>
                    <a:pt x="639095" y="716786"/>
                    <a:pt x="580178" y="716786"/>
                  </a:cubicBezTo>
                  <a:lnTo>
                    <a:pt x="222148" y="716786"/>
                  </a:lnTo>
                  <a:cubicBezTo>
                    <a:pt x="163231" y="716786"/>
                    <a:pt x="106727" y="693381"/>
                    <a:pt x="65066" y="651721"/>
                  </a:cubicBezTo>
                  <a:cubicBezTo>
                    <a:pt x="23405" y="610060"/>
                    <a:pt x="0" y="553556"/>
                    <a:pt x="0" y="494638"/>
                  </a:cubicBezTo>
                  <a:lnTo>
                    <a:pt x="0" y="222148"/>
                  </a:lnTo>
                  <a:cubicBezTo>
                    <a:pt x="0" y="163231"/>
                    <a:pt x="23405" y="106727"/>
                    <a:pt x="65066" y="65066"/>
                  </a:cubicBezTo>
                  <a:cubicBezTo>
                    <a:pt x="106727" y="23405"/>
                    <a:pt x="163231" y="0"/>
                    <a:pt x="22214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94267" y="464412"/>
            <a:ext cx="3589578" cy="520161"/>
            <a:chOff x="0" y="0"/>
            <a:chExt cx="710736" cy="1029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29011" y="650834"/>
            <a:ext cx="366296" cy="312267"/>
            <a:chOff x="0" y="0"/>
            <a:chExt cx="166754" cy="14215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753408" y="650834"/>
            <a:ext cx="366296" cy="312267"/>
            <a:chOff x="0" y="0"/>
            <a:chExt cx="166754" cy="14215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225062" y="650834"/>
            <a:ext cx="366296" cy="312267"/>
            <a:chOff x="0" y="0"/>
            <a:chExt cx="166754" cy="1421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11632" y="1039922"/>
            <a:ext cx="3589578" cy="785708"/>
            <a:chOff x="0" y="0"/>
            <a:chExt cx="802326" cy="17561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850435" y="1221314"/>
            <a:ext cx="422923" cy="422923"/>
          </a:xfrm>
          <a:custGeom>
            <a:avLst/>
            <a:gdLst/>
            <a:ahLst/>
            <a:cxnLst/>
            <a:rect l="l" t="t" r="r" b="b"/>
            <a:pathLst>
              <a:path w="422923" h="422923">
                <a:moveTo>
                  <a:pt x="0" y="0"/>
                </a:moveTo>
                <a:lnTo>
                  <a:pt x="422924" y="0"/>
                </a:lnTo>
                <a:lnTo>
                  <a:pt x="422924" y="422924"/>
                </a:lnTo>
                <a:lnTo>
                  <a:pt x="0" y="4229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1711302" y="1447901"/>
            <a:ext cx="67775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40" name="Freeform 40"/>
          <p:cNvSpPr/>
          <p:nvPr/>
        </p:nvSpPr>
        <p:spPr>
          <a:xfrm>
            <a:off x="1450794" y="1466707"/>
            <a:ext cx="220390" cy="184280"/>
          </a:xfrm>
          <a:custGeom>
            <a:avLst/>
            <a:gdLst/>
            <a:ahLst/>
            <a:cxnLst/>
            <a:rect l="l" t="t" r="r" b="b"/>
            <a:pathLst>
              <a:path w="220390" h="184280">
                <a:moveTo>
                  <a:pt x="0" y="0"/>
                </a:moveTo>
                <a:lnTo>
                  <a:pt x="220390" y="0"/>
                </a:lnTo>
                <a:lnTo>
                  <a:pt x="220390" y="184281"/>
                </a:lnTo>
                <a:lnTo>
                  <a:pt x="0" y="184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2688189" y="1427933"/>
            <a:ext cx="248366" cy="216305"/>
          </a:xfrm>
          <a:custGeom>
            <a:avLst/>
            <a:gdLst/>
            <a:ahLst/>
            <a:cxnLst/>
            <a:rect l="l" t="t" r="r" b="b"/>
            <a:pathLst>
              <a:path w="248366" h="216305">
                <a:moveTo>
                  <a:pt x="0" y="0"/>
                </a:moveTo>
                <a:lnTo>
                  <a:pt x="248367" y="0"/>
                </a:lnTo>
                <a:lnTo>
                  <a:pt x="248367" y="216305"/>
                </a:lnTo>
                <a:lnTo>
                  <a:pt x="0" y="2163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770931" y="662020"/>
            <a:ext cx="212917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20842" y="662020"/>
            <a:ext cx="219138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33274" y="662020"/>
            <a:ext cx="224062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962014" y="662020"/>
            <a:ext cx="221211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403647" y="662020"/>
            <a:ext cx="212917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808029" y="662020"/>
            <a:ext cx="219138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296179" y="662020"/>
            <a:ext cx="224062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729423" y="662020"/>
            <a:ext cx="221211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887" y="506596"/>
            <a:ext cx="251005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16101" y="506596"/>
            <a:ext cx="262026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533274" y="506596"/>
            <a:ext cx="243658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976856" y="506596"/>
            <a:ext cx="200859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403647" y="506596"/>
            <a:ext cx="21702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790652" y="506596"/>
            <a:ext cx="29132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251957" y="506596"/>
            <a:ext cx="319428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705934" y="506596"/>
            <a:ext cx="251005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0435" y="2104393"/>
            <a:ext cx="606160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76210" y="3879641"/>
            <a:ext cx="626916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31962" y="1147372"/>
            <a:ext cx="1174043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027167" y="1434561"/>
            <a:ext cx="704982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4222" y="5143500"/>
            <a:ext cx="3589578" cy="2405478"/>
            <a:chOff x="0" y="0"/>
            <a:chExt cx="802326" cy="537661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02326" cy="537661"/>
            </a:xfrm>
            <a:custGeom>
              <a:avLst/>
              <a:gdLst/>
              <a:ahLst/>
              <a:cxnLst/>
              <a:rect l="l" t="t" r="r" b="b"/>
              <a:pathLst>
                <a:path w="802326" h="537661">
                  <a:moveTo>
                    <a:pt x="222148" y="0"/>
                  </a:moveTo>
                  <a:lnTo>
                    <a:pt x="580178" y="0"/>
                  </a:lnTo>
                  <a:cubicBezTo>
                    <a:pt x="639095" y="0"/>
                    <a:pt x="695599" y="23405"/>
                    <a:pt x="737260" y="65066"/>
                  </a:cubicBezTo>
                  <a:cubicBezTo>
                    <a:pt x="778921" y="106727"/>
                    <a:pt x="802326" y="163231"/>
                    <a:pt x="802326" y="222148"/>
                  </a:cubicBezTo>
                  <a:lnTo>
                    <a:pt x="802326" y="315513"/>
                  </a:lnTo>
                  <a:cubicBezTo>
                    <a:pt x="802326" y="374430"/>
                    <a:pt x="778921" y="430935"/>
                    <a:pt x="737260" y="472596"/>
                  </a:cubicBezTo>
                  <a:cubicBezTo>
                    <a:pt x="695599" y="514256"/>
                    <a:pt x="639095" y="537661"/>
                    <a:pt x="580178" y="537661"/>
                  </a:cubicBezTo>
                  <a:lnTo>
                    <a:pt x="222148" y="537661"/>
                  </a:lnTo>
                  <a:cubicBezTo>
                    <a:pt x="163231" y="537661"/>
                    <a:pt x="106727" y="514256"/>
                    <a:pt x="65066" y="472596"/>
                  </a:cubicBezTo>
                  <a:cubicBezTo>
                    <a:pt x="23405" y="430935"/>
                    <a:pt x="0" y="374430"/>
                    <a:pt x="0" y="315513"/>
                  </a:cubicBezTo>
                  <a:lnTo>
                    <a:pt x="0" y="222148"/>
                  </a:lnTo>
                  <a:cubicBezTo>
                    <a:pt x="0" y="163231"/>
                    <a:pt x="23405" y="106727"/>
                    <a:pt x="65066" y="65066"/>
                  </a:cubicBezTo>
                  <a:cubicBezTo>
                    <a:pt x="106727" y="23405"/>
                    <a:pt x="163231" y="0"/>
                    <a:pt x="22214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802326" cy="575761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3379658" y="5203578"/>
            <a:ext cx="259898" cy="217315"/>
          </a:xfrm>
          <a:custGeom>
            <a:avLst/>
            <a:gdLst/>
            <a:ahLst/>
            <a:cxnLst/>
            <a:rect l="l" t="t" r="r" b="b"/>
            <a:pathLst>
              <a:path w="259898" h="217315">
                <a:moveTo>
                  <a:pt x="0" y="0"/>
                </a:moveTo>
                <a:lnTo>
                  <a:pt x="259898" y="0"/>
                </a:lnTo>
                <a:lnTo>
                  <a:pt x="259898" y="217315"/>
                </a:lnTo>
                <a:lnTo>
                  <a:pt x="0" y="21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2274137" y="5165004"/>
            <a:ext cx="229838" cy="270109"/>
          </a:xfrm>
          <a:custGeom>
            <a:avLst/>
            <a:gdLst/>
            <a:ahLst/>
            <a:cxnLst/>
            <a:rect l="l" t="t" r="r" b="b"/>
            <a:pathLst>
              <a:path w="229838" h="270109">
                <a:moveTo>
                  <a:pt x="0" y="0"/>
                </a:moveTo>
                <a:lnTo>
                  <a:pt x="229838" y="0"/>
                </a:lnTo>
                <a:lnTo>
                  <a:pt x="229838" y="270109"/>
                </a:lnTo>
                <a:lnTo>
                  <a:pt x="0" y="270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814772" y="5364670"/>
            <a:ext cx="376241" cy="150330"/>
          </a:xfrm>
          <a:custGeom>
            <a:avLst/>
            <a:gdLst/>
            <a:ahLst/>
            <a:cxnLst/>
            <a:rect l="l" t="t" r="r" b="b"/>
            <a:pathLst>
              <a:path w="376241" h="150330">
                <a:moveTo>
                  <a:pt x="0" y="0"/>
                </a:moveTo>
                <a:lnTo>
                  <a:pt x="376241" y="0"/>
                </a:lnTo>
                <a:lnTo>
                  <a:pt x="376241" y="150330"/>
                </a:lnTo>
                <a:lnTo>
                  <a:pt x="0" y="150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TextBox 68"/>
          <p:cNvSpPr txBox="1"/>
          <p:nvPr/>
        </p:nvSpPr>
        <p:spPr>
          <a:xfrm>
            <a:off x="693791" y="5597378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Centotrans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2973829" y="5576666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2133965" y="5579883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456595" y="5588761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464656" y="5733269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464818" y="5861664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oprire 2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118983" y="5739588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133965" y="5883789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6" name="Freeform 76"/>
          <p:cNvSpPr/>
          <p:nvPr/>
        </p:nvSpPr>
        <p:spPr>
          <a:xfrm>
            <a:off x="777275" y="6380969"/>
            <a:ext cx="376241" cy="150330"/>
          </a:xfrm>
          <a:custGeom>
            <a:avLst/>
            <a:gdLst/>
            <a:ahLst/>
            <a:cxnLst/>
            <a:rect l="l" t="t" r="r" b="b"/>
            <a:pathLst>
              <a:path w="376241" h="150330">
                <a:moveTo>
                  <a:pt x="0" y="0"/>
                </a:moveTo>
                <a:lnTo>
                  <a:pt x="376240" y="0"/>
                </a:lnTo>
                <a:lnTo>
                  <a:pt x="376240" y="150330"/>
                </a:lnTo>
                <a:lnTo>
                  <a:pt x="0" y="150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7" name="TextBox 77"/>
          <p:cNvSpPr txBox="1"/>
          <p:nvPr/>
        </p:nvSpPr>
        <p:spPr>
          <a:xfrm>
            <a:off x="798014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Cristi 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603112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Audi A4 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539590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2 locuri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3296179" y="6633240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495</Words>
  <Application>Microsoft Office PowerPoint</Application>
  <PresentationFormat>Custom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Canva Sans</vt:lpstr>
      <vt:lpstr>Canva Sans Bold</vt:lpstr>
      <vt:lpstr>League Spartan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Tudor-Robert Ghic</cp:lastModifiedBy>
  <cp:revision>2</cp:revision>
  <dcterms:created xsi:type="dcterms:W3CDTF">2006-08-16T00:00:00Z</dcterms:created>
  <dcterms:modified xsi:type="dcterms:W3CDTF">2024-03-18T00:21:06Z</dcterms:modified>
  <dc:identifier>DAF7KexmniA</dc:identifier>
</cp:coreProperties>
</file>