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AED830-5803-48F4-B5C5-8B41F235C7F8}" v="3" dt="2024-03-19T18:24:00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dor-Robert Ghic" userId="a5b6674ccbda6a67" providerId="LiveId" clId="{DDAED830-5803-48F4-B5C5-8B41F235C7F8}"/>
    <pc:docChg chg="undo redo custSel addSld delSld modSld">
      <pc:chgData name="Tudor-Robert Ghic" userId="a5b6674ccbda6a67" providerId="LiveId" clId="{DDAED830-5803-48F4-B5C5-8B41F235C7F8}" dt="2024-03-23T13:49:02.067" v="595" actId="1076"/>
      <pc:docMkLst>
        <pc:docMk/>
      </pc:docMkLst>
      <pc:sldChg chg="new del">
        <pc:chgData name="Tudor-Robert Ghic" userId="a5b6674ccbda6a67" providerId="LiveId" clId="{DDAED830-5803-48F4-B5C5-8B41F235C7F8}" dt="2024-03-19T18:12:12.729" v="2" actId="2696"/>
        <pc:sldMkLst>
          <pc:docMk/>
          <pc:sldMk cId="1677683548" sldId="256"/>
        </pc:sldMkLst>
      </pc:sldChg>
      <pc:sldChg chg="addSp modSp new mod">
        <pc:chgData name="Tudor-Robert Ghic" userId="a5b6674ccbda6a67" providerId="LiveId" clId="{DDAED830-5803-48F4-B5C5-8B41F235C7F8}" dt="2024-03-23T13:49:02.067" v="595" actId="1076"/>
        <pc:sldMkLst>
          <pc:docMk/>
          <pc:sldMk cId="2626079329" sldId="257"/>
        </pc:sldMkLst>
        <pc:spChg chg="add mod">
          <ac:chgData name="Tudor-Robert Ghic" userId="a5b6674ccbda6a67" providerId="LiveId" clId="{DDAED830-5803-48F4-B5C5-8B41F235C7F8}" dt="2024-03-23T13:49:02.067" v="595" actId="1076"/>
          <ac:spMkLst>
            <pc:docMk/>
            <pc:sldMk cId="2626079329" sldId="257"/>
            <ac:spMk id="2" creationId="{31C7A8C7-FB8B-C72B-F1E6-0248C43444B0}"/>
          </ac:spMkLst>
        </pc:spChg>
        <pc:spChg chg="add mod">
          <ac:chgData name="Tudor-Robert Ghic" userId="a5b6674ccbda6a67" providerId="LiveId" clId="{DDAED830-5803-48F4-B5C5-8B41F235C7F8}" dt="2024-03-19T18:59:57.347" v="579" actId="20577"/>
          <ac:spMkLst>
            <pc:docMk/>
            <pc:sldMk cId="2626079329" sldId="257"/>
            <ac:spMk id="3" creationId="{5B6966F8-12C9-22BD-A212-08AD4E9FBB48}"/>
          </ac:spMkLst>
        </pc:spChg>
        <pc:spChg chg="add mod">
          <ac:chgData name="Tudor-Robert Ghic" userId="a5b6674ccbda6a67" providerId="LiveId" clId="{DDAED830-5803-48F4-B5C5-8B41F235C7F8}" dt="2024-03-19T19:01:12.722" v="581" actId="21"/>
          <ac:spMkLst>
            <pc:docMk/>
            <pc:sldMk cId="2626079329" sldId="257"/>
            <ac:spMk id="4" creationId="{C574710A-8F4E-C4F7-9624-76225F4ED99A}"/>
          </ac:spMkLst>
        </pc:spChg>
        <pc:spChg chg="add mod">
          <ac:chgData name="Tudor-Robert Ghic" userId="a5b6674ccbda6a67" providerId="LiveId" clId="{DDAED830-5803-48F4-B5C5-8B41F235C7F8}" dt="2024-03-19T19:25:51.164" v="587" actId="1076"/>
          <ac:spMkLst>
            <pc:docMk/>
            <pc:sldMk cId="2626079329" sldId="257"/>
            <ac:spMk id="5" creationId="{C037C25A-E737-A4B0-E44F-7E8784434CD6}"/>
          </ac:spMkLst>
        </pc:spChg>
      </pc:sldChg>
      <pc:sldChg chg="delSp modSp add mod">
        <pc:chgData name="Tudor-Robert Ghic" userId="a5b6674ccbda6a67" providerId="LiveId" clId="{DDAED830-5803-48F4-B5C5-8B41F235C7F8}" dt="2024-03-19T18:22:51.780" v="547" actId="20577"/>
        <pc:sldMkLst>
          <pc:docMk/>
          <pc:sldMk cId="84506425" sldId="258"/>
        </pc:sldMkLst>
        <pc:spChg chg="mod">
          <ac:chgData name="Tudor-Robert Ghic" userId="a5b6674ccbda6a67" providerId="LiveId" clId="{DDAED830-5803-48F4-B5C5-8B41F235C7F8}" dt="2024-03-19T18:22:51.780" v="547" actId="20577"/>
          <ac:spMkLst>
            <pc:docMk/>
            <pc:sldMk cId="84506425" sldId="258"/>
            <ac:spMk id="2" creationId="{31C7A8C7-FB8B-C72B-F1E6-0248C43444B0}"/>
          </ac:spMkLst>
        </pc:spChg>
        <pc:spChg chg="del mod">
          <ac:chgData name="Tudor-Robert Ghic" userId="a5b6674ccbda6a67" providerId="LiveId" clId="{DDAED830-5803-48F4-B5C5-8B41F235C7F8}" dt="2024-03-19T18:21:41.955" v="428" actId="478"/>
          <ac:spMkLst>
            <pc:docMk/>
            <pc:sldMk cId="84506425" sldId="258"/>
            <ac:spMk id="3" creationId="{5B6966F8-12C9-22BD-A212-08AD4E9FBB48}"/>
          </ac:spMkLst>
        </pc:spChg>
        <pc:spChg chg="del">
          <ac:chgData name="Tudor-Robert Ghic" userId="a5b6674ccbda6a67" providerId="LiveId" clId="{DDAED830-5803-48F4-B5C5-8B41F235C7F8}" dt="2024-03-19T18:21:42.778" v="429" actId="478"/>
          <ac:spMkLst>
            <pc:docMk/>
            <pc:sldMk cId="84506425" sldId="258"/>
            <ac:spMk id="4" creationId="{C574710A-8F4E-C4F7-9624-76225F4ED9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DDEC-4B04-63C8-2219-14896911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8F561-1130-E449-88C7-5283B1A50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68603-BD4B-F90D-3295-651153C8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928-622C-46B0-A943-246C83788DB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3519A-2626-2A47-16D1-D2E0190E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D212-4C69-6DC4-733F-773DDB0E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D400-D011-4C36-B6B6-53CC6AB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1824-041F-5E92-AFA1-6D28E27E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D9F7E-BEA7-547C-A990-7A2C7C366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0F1B2-AACB-9141-2D6D-0B3D452B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928-622C-46B0-A943-246C83788DB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48EB-83C8-DD0B-FF15-A4CAE532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907C8-797F-7B08-BC81-FDD1BF81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D400-D011-4C36-B6B6-53CC6AB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FEFB4-53A4-BC71-BB8B-856FA0E52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B4BE3-FDA1-3A73-1482-214BE24BC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BEC88-1AC3-E914-426F-71BE08AF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928-622C-46B0-A943-246C83788DB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7AA7-59C8-489B-4794-ABF59A1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C4AB-3140-7DB8-6D05-5620CF85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D400-D011-4C36-B6B6-53CC6AB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0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7BCD-0948-603D-703C-45ED79FE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6BF3C-E078-3DEC-73B6-A267BE5E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41564-36A8-3572-4492-CCFE0F92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928-622C-46B0-A943-246C83788DB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D0C6-997B-908E-97D3-B9A88266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8F9E-5135-13A6-9585-6E3CF16D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D400-D011-4C36-B6B6-53CC6AB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9108-4179-7BAF-3E33-02709118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56AB-C185-7AF3-9D7E-4D0D25A92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8755F-19A3-12B4-4D5B-B00D8F6D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928-622C-46B0-A943-246C83788DB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D3512-82F2-DB2D-9920-6B1443DB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D1325-5EBE-A25D-7D69-0A467958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D400-D011-4C36-B6B6-53CC6AB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20C1-647C-1B72-D7FC-552CD59F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8E08-13B5-1271-F32C-F9EDD29FE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2235F-3250-00D4-EE2A-D3FF7A426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2EE6F-4694-6DB7-8D13-03D633DC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928-622C-46B0-A943-246C83788DB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EC343-27A5-9768-EF7C-137E3C94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A2653-0619-B329-8E6D-BE8AD0DB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D400-D011-4C36-B6B6-53CC6AB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4738-5239-C34C-607D-B0E823AF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95871-444E-782E-1621-4770B950F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BC9CD-5F5A-6340-3D0A-79CAC5D51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2751E-8B99-CBC1-0A0A-94DB8C86A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06D25-51F2-2F9D-29E4-C6B46CC15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4E5B4-9D99-A890-0214-E52B0BC5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928-622C-46B0-A943-246C83788DB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EB14D-31A5-20E6-A9D7-59FEEF0C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C11C5-3A7E-B3C3-4C5B-D151F7A7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D400-D011-4C36-B6B6-53CC6AB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7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5C78-229D-74A8-6464-0FE3CA52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22344-295C-C865-0D60-3D6D7094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928-622C-46B0-A943-246C83788DB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8422A-6111-AB79-C43C-B197AAF8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A4060-119B-0B61-196B-970CB2CD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D400-D011-4C36-B6B6-53CC6AB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8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E826A-4131-4406-6053-B1C3B1A9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928-622C-46B0-A943-246C83788DB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A415C-E128-EA62-5DD0-51F7C2BB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C2BD-0424-F0B8-1236-104B098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D400-D011-4C36-B6B6-53CC6AB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6CA4-8BA6-E47A-E4E2-C3DAA4C6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D60B-90D2-A96E-3203-01649521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5686B-58E7-AA37-4CE8-3C16530DC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F452-9809-9A3A-FBE3-E3D3EBA7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928-622C-46B0-A943-246C83788DB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7D4A9-D95C-3654-7BE9-FAA4B76C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1FC17-C157-B017-AB7C-C2D2BBE7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D400-D011-4C36-B6B6-53CC6AB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3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CDC1-EC54-7A20-BA36-DBDD9EED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D1833-3A25-1410-E373-118FF3FCE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34BB1-D390-9AC4-4E69-EFE636FDC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38C98-CC45-F3A9-BB3A-00A6639F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928-622C-46B0-A943-246C83788DB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1F706-F41C-5B7A-79E4-6C6A34A8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E5C10-A2C1-3DF7-D77F-E041E694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D400-D011-4C36-B6B6-53CC6AB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0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FA6BA-6082-BB78-9023-7BC5016D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04A98-0370-ACA8-DD68-FC925059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FBC04-4164-8AC4-7990-8C054297D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0C6928-622C-46B0-A943-246C83788DB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E6549-BBCB-60D8-0349-AC09C33D6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CFDE-413F-D61D-DE3E-49086503B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8D400-D011-4C36-B6B6-53CC6AB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8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C7A8C7-FB8B-C72B-F1E6-0248C43444B0}"/>
              </a:ext>
            </a:extLst>
          </p:cNvPr>
          <p:cNvSpPr/>
          <p:nvPr/>
        </p:nvSpPr>
        <p:spPr>
          <a:xfrm>
            <a:off x="161471" y="586408"/>
            <a:ext cx="2748552" cy="5744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</a:t>
            </a:r>
          </a:p>
          <a:p>
            <a:pPr algn="ctr"/>
            <a:endParaRPr lang="en-US" dirty="0"/>
          </a:p>
          <a:p>
            <a:pPr algn="just"/>
            <a:r>
              <a:rPr lang="en-US" dirty="0"/>
              <a:t>Pages: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Finance;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Transport;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Activities;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Catering;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Events list;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Participants list;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Events type: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Teambuilding;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Cabin;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Create event limit: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1 / month;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events history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6966F8-12C9-22BD-A212-08AD4E9FBB48}"/>
              </a:ext>
            </a:extLst>
          </p:cNvPr>
          <p:cNvSpPr/>
          <p:nvPr/>
        </p:nvSpPr>
        <p:spPr>
          <a:xfrm>
            <a:off x="3174200" y="586409"/>
            <a:ext cx="2748552" cy="57448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  <a:p>
            <a:r>
              <a:rPr lang="en-US" dirty="0"/>
              <a:t>Create event limit: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/ month;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4710A-8F4E-C4F7-9624-76225F4ED99A}"/>
              </a:ext>
            </a:extLst>
          </p:cNvPr>
          <p:cNvSpPr/>
          <p:nvPr/>
        </p:nvSpPr>
        <p:spPr>
          <a:xfrm>
            <a:off x="6186929" y="586409"/>
            <a:ext cx="2748552" cy="57448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Premium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Starter Plan;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event limit: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/ month;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37C25A-E737-A4B0-E44F-7E8784434CD6}"/>
              </a:ext>
            </a:extLst>
          </p:cNvPr>
          <p:cNvSpPr/>
          <p:nvPr/>
        </p:nvSpPr>
        <p:spPr>
          <a:xfrm>
            <a:off x="9199658" y="586408"/>
            <a:ext cx="2748552" cy="57448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More events types?</a:t>
            </a:r>
          </a:p>
          <a:p>
            <a:endParaRPr lang="en-US" dirty="0"/>
          </a:p>
          <a:p>
            <a:r>
              <a:rPr lang="en-US" dirty="0"/>
              <a:t>More specific built-in features?</a:t>
            </a:r>
          </a:p>
          <a:p>
            <a:endParaRPr lang="en-US" dirty="0"/>
          </a:p>
          <a:p>
            <a:r>
              <a:rPr lang="en-US" dirty="0"/>
              <a:t>Unlimited creation of events in the same time?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7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C7A8C7-FB8B-C72B-F1E6-0248C43444B0}"/>
              </a:ext>
            </a:extLst>
          </p:cNvPr>
          <p:cNvSpPr/>
          <p:nvPr/>
        </p:nvSpPr>
        <p:spPr>
          <a:xfrm>
            <a:off x="487017" y="586409"/>
            <a:ext cx="3160644" cy="5744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More events types?</a:t>
            </a:r>
          </a:p>
          <a:p>
            <a:endParaRPr lang="en-US" dirty="0"/>
          </a:p>
          <a:p>
            <a:r>
              <a:rPr lang="en-US" dirty="0"/>
              <a:t>More specific built-in features?</a:t>
            </a:r>
          </a:p>
          <a:p>
            <a:endParaRPr lang="en-US" dirty="0"/>
          </a:p>
          <a:p>
            <a:r>
              <a:rPr lang="en-US" dirty="0"/>
              <a:t>Unlimited creation of events in the same time?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98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1</cp:revision>
  <dcterms:created xsi:type="dcterms:W3CDTF">2024-03-19T18:12:01Z</dcterms:created>
  <dcterms:modified xsi:type="dcterms:W3CDTF">2024-03-23T13:49:11Z</dcterms:modified>
</cp:coreProperties>
</file>