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73" r:id="rId13"/>
    <p:sldId id="274" r:id="rId14"/>
    <p:sldId id="275" r:id="rId15"/>
    <p:sldId id="278" r:id="rId16"/>
    <p:sldId id="279" r:id="rId17"/>
    <p:sldId id="280" r:id="rId18"/>
    <p:sldId id="276" r:id="rId19"/>
    <p:sldId id="277" r:id="rId20"/>
    <p:sldId id="272" r:id="rId21"/>
    <p:sldId id="266" r:id="rId22"/>
    <p:sldId id="267" r:id="rId23"/>
    <p:sldId id="270" r:id="rId24"/>
    <p:sldId id="271" r:id="rId25"/>
    <p:sldId id="268" r:id="rId26"/>
    <p:sldId id="269" r:id="rId2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450C5-71D2-4E1C-BC70-DAB7207194E1}" v="1678" dt="2023-09-18T23:36:55.666"/>
    <p1510:client id="{9A475ED3-7B5D-44B6-BCCD-73FFAAF54483}" v="986" dt="2023-09-19T00:55:04.970"/>
    <p1510:client id="{A93E6CEF-5EDD-4575-B49C-CB52B079A7ED}" v="7" dt="2023-09-19T00:59:04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19T00:55:32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27437 12515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19T00:55:32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28072 12091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31.svg"/><Relationship Id="rId21" Type="http://schemas.openxmlformats.org/officeDocument/2006/relationships/image" Target="../media/image46.png"/><Relationship Id="rId7" Type="http://schemas.openxmlformats.org/officeDocument/2006/relationships/image" Target="../media/image33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30.png"/><Relationship Id="rId16" Type="http://schemas.openxmlformats.org/officeDocument/2006/relationships/image" Target="../media/image40.png"/><Relationship Id="rId20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5.svg"/><Relationship Id="rId24" Type="http://schemas.openxmlformats.org/officeDocument/2006/relationships/image" Target="../media/image45.svg"/><Relationship Id="rId5" Type="http://schemas.openxmlformats.org/officeDocument/2006/relationships/image" Target="../media/image32.svg"/><Relationship Id="rId15" Type="http://schemas.openxmlformats.org/officeDocument/2006/relationships/image" Target="../media/image39.svg"/><Relationship Id="rId23" Type="http://schemas.openxmlformats.org/officeDocument/2006/relationships/image" Target="../media/image44.pn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14.png"/><Relationship Id="rId9" Type="http://schemas.openxmlformats.org/officeDocument/2006/relationships/image" Target="../media/image27.png"/><Relationship Id="rId14" Type="http://schemas.openxmlformats.org/officeDocument/2006/relationships/image" Target="../media/image38.png"/><Relationship Id="rId22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8.sv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12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5.svg"/><Relationship Id="rId5" Type="http://schemas.openxmlformats.org/officeDocument/2006/relationships/image" Target="../media/image32.sv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0.sv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12" Type="http://schemas.openxmlformats.org/officeDocument/2006/relationships/image" Target="../media/image4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9.svg"/><Relationship Id="rId5" Type="http://schemas.openxmlformats.org/officeDocument/2006/relationships/image" Target="../media/image32.svg"/><Relationship Id="rId10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7.sv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12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41.svg"/><Relationship Id="rId5" Type="http://schemas.openxmlformats.org/officeDocument/2006/relationships/image" Target="../media/image32.svg"/><Relationship Id="rId15" Type="http://schemas.openxmlformats.org/officeDocument/2006/relationships/image" Target="../media/image39.sv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2.sv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2.sv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0.sv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12" Type="http://schemas.openxmlformats.org/officeDocument/2006/relationships/image" Target="../media/image4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7.svg"/><Relationship Id="rId5" Type="http://schemas.openxmlformats.org/officeDocument/2006/relationships/image" Target="../media/image32.svg"/><Relationship Id="rId10" Type="http://schemas.openxmlformats.org/officeDocument/2006/relationships/image" Target="../media/image36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4.sv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12" Type="http://schemas.openxmlformats.org/officeDocument/2006/relationships/image" Target="../media/image53.png"/><Relationship Id="rId17" Type="http://schemas.openxmlformats.org/officeDocument/2006/relationships/image" Target="../media/image58.svg"/><Relationship Id="rId2" Type="http://schemas.openxmlformats.org/officeDocument/2006/relationships/image" Target="../media/image30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52.svg"/><Relationship Id="rId5" Type="http://schemas.openxmlformats.org/officeDocument/2006/relationships/image" Target="../media/image32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2.svg"/><Relationship Id="rId7" Type="http://schemas.openxmlformats.org/officeDocument/2006/relationships/image" Target="../media/image3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3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2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60.sv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59.png"/><Relationship Id="rId17" Type="http://schemas.openxmlformats.org/officeDocument/2006/relationships/image" Target="../media/image62.svg"/><Relationship Id="rId2" Type="http://schemas.openxmlformats.org/officeDocument/2006/relationships/image" Target="../media/image18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Relationship Id="rId1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6.png"/><Relationship Id="rId2" Type="http://schemas.openxmlformats.org/officeDocument/2006/relationships/image" Target="../media/image26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5" Type="http://schemas.openxmlformats.org/officeDocument/2006/relationships/image" Target="../media/image20.png"/><Relationship Id="rId1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248840" y="1559520"/>
            <a:ext cx="365040" cy="36504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39" name="Group 2"/>
          <p:cNvGrpSpPr/>
          <p:nvPr/>
        </p:nvGrpSpPr>
        <p:grpSpPr>
          <a:xfrm>
            <a:off x="8519040" y="3975480"/>
            <a:ext cx="814680" cy="506160"/>
            <a:chOff x="8519040" y="3975480"/>
            <a:chExt cx="814680" cy="506160"/>
          </a:xfrm>
        </p:grpSpPr>
        <p:sp>
          <p:nvSpPr>
            <p:cNvPr id="40" name="CustomShape 3"/>
            <p:cNvSpPr/>
            <p:nvPr/>
          </p:nvSpPr>
          <p:spPr>
            <a:xfrm>
              <a:off x="8519040" y="3975480"/>
              <a:ext cx="814680" cy="506160"/>
            </a:xfrm>
            <a:prstGeom prst="roundRect">
              <a:avLst>
                <a:gd name="adj" fmla="val 28692"/>
              </a:avLst>
            </a:prstGeom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41" name="Graphic 16"/>
            <p:cNvPicPr/>
            <p:nvPr/>
          </p:nvPicPr>
          <p:blipFill>
            <a:blip r:embed="rId2"/>
            <a:stretch/>
          </p:blipFill>
          <p:spPr>
            <a:xfrm>
              <a:off x="8701920" y="4000320"/>
              <a:ext cx="456480" cy="456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" name="Group 4"/>
          <p:cNvGrpSpPr/>
          <p:nvPr/>
        </p:nvGrpSpPr>
        <p:grpSpPr>
          <a:xfrm>
            <a:off x="10441800" y="3975480"/>
            <a:ext cx="814680" cy="506160"/>
            <a:chOff x="10441800" y="3975480"/>
            <a:chExt cx="814680" cy="506160"/>
          </a:xfrm>
        </p:grpSpPr>
        <p:sp>
          <p:nvSpPr>
            <p:cNvPr id="43" name="CustomShape 5"/>
            <p:cNvSpPr/>
            <p:nvPr/>
          </p:nvSpPr>
          <p:spPr>
            <a:xfrm>
              <a:off x="10441800" y="3975480"/>
              <a:ext cx="814680" cy="506160"/>
            </a:xfrm>
            <a:prstGeom prst="roundRect">
              <a:avLst>
                <a:gd name="adj" fmla="val 28692"/>
              </a:avLst>
            </a:prstGeom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44" name="Graphic 24"/>
            <p:cNvPicPr/>
            <p:nvPr/>
          </p:nvPicPr>
          <p:blipFill>
            <a:blip r:embed="rId2"/>
            <a:stretch/>
          </p:blipFill>
          <p:spPr>
            <a:xfrm flipH="1">
              <a:off x="10625400" y="4000320"/>
              <a:ext cx="456480" cy="456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CustomShape 6"/>
          <p:cNvSpPr/>
          <p:nvPr/>
        </p:nvSpPr>
        <p:spPr>
          <a:xfrm>
            <a:off x="6766920" y="2922120"/>
            <a:ext cx="1751760" cy="506160"/>
          </a:xfrm>
          <a:prstGeom prst="roundRect">
            <a:avLst>
              <a:gd name="adj" fmla="val 28692"/>
            </a:avLst>
          </a:prstGeom>
          <a:ln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6" name="Group 7"/>
          <p:cNvGrpSpPr/>
          <p:nvPr/>
        </p:nvGrpSpPr>
        <p:grpSpPr>
          <a:xfrm>
            <a:off x="6756840" y="923400"/>
            <a:ext cx="1211400" cy="319320"/>
            <a:chOff x="6756840" y="923400"/>
            <a:chExt cx="1211400" cy="319320"/>
          </a:xfrm>
        </p:grpSpPr>
        <p:sp>
          <p:nvSpPr>
            <p:cNvPr id="47" name="CustomShape 8"/>
            <p:cNvSpPr/>
            <p:nvPr/>
          </p:nvSpPr>
          <p:spPr>
            <a:xfrm>
              <a:off x="6756840" y="923400"/>
              <a:ext cx="1211040" cy="3193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8" name="Group 9"/>
            <p:cNvGrpSpPr/>
            <p:nvPr/>
          </p:nvGrpSpPr>
          <p:grpSpPr>
            <a:xfrm>
              <a:off x="7694640" y="923400"/>
              <a:ext cx="273600" cy="319320"/>
              <a:chOff x="7694640" y="923400"/>
              <a:chExt cx="273600" cy="319320"/>
            </a:xfrm>
          </p:grpSpPr>
          <p:sp>
            <p:nvSpPr>
              <p:cNvPr id="49" name="CustomShape 10"/>
              <p:cNvSpPr/>
              <p:nvPr/>
            </p:nvSpPr>
            <p:spPr>
              <a:xfrm>
                <a:off x="7694640" y="923400"/>
                <a:ext cx="273600" cy="319320"/>
              </a:xfrm>
              <a:prstGeom prst="rect">
                <a:avLst/>
              </a:prstGeom>
              <a:solidFill>
                <a:schemeClr val="tx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50" name="Graphic 32"/>
              <p:cNvPicPr/>
              <p:nvPr/>
            </p:nvPicPr>
            <p:blipFill>
              <a:blip r:embed="rId3"/>
              <a:stretch/>
            </p:blipFill>
            <p:spPr>
              <a:xfrm>
                <a:off x="7694640" y="94644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51" name="Graphic 33"/>
          <p:cNvPicPr/>
          <p:nvPr/>
        </p:nvPicPr>
        <p:blipFill>
          <a:blip r:embed="rId4"/>
          <a:stretch/>
        </p:blipFill>
        <p:spPr>
          <a:xfrm>
            <a:off x="7466040" y="294480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52" name="CustomShape 11"/>
          <p:cNvSpPr/>
          <p:nvPr/>
        </p:nvSpPr>
        <p:spPr>
          <a:xfrm>
            <a:off x="6756840" y="2268720"/>
            <a:ext cx="1751760" cy="506160"/>
          </a:xfrm>
          <a:prstGeom prst="roundRect">
            <a:avLst>
              <a:gd name="adj" fmla="val 28692"/>
            </a:avLst>
          </a:prstGeom>
          <a:ln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3566160" y="1645920"/>
            <a:ext cx="2377080" cy="4297320"/>
          </a:xfrm>
          <a:prstGeom prst="rect">
            <a:avLst/>
          </a:prstGeom>
          <a:solidFill>
            <a:srgbClr val="FF6D6D"/>
          </a:solidFill>
          <a:ln>
            <a:solidFill>
              <a:srgbClr val="FF6D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2"/>
          <p:cNvSpPr/>
          <p:nvPr/>
        </p:nvSpPr>
        <p:spPr>
          <a:xfrm>
            <a:off x="2926080" y="1645920"/>
            <a:ext cx="548280" cy="548280"/>
          </a:xfrm>
          <a:prstGeom prst="rect">
            <a:avLst/>
          </a:prstGeom>
          <a:solidFill>
            <a:srgbClr val="FF6D6D"/>
          </a:solidFill>
          <a:ln>
            <a:solidFill>
              <a:srgbClr val="FF6D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72" name="Group 3"/>
          <p:cNvGrpSpPr/>
          <p:nvPr/>
        </p:nvGrpSpPr>
        <p:grpSpPr>
          <a:xfrm>
            <a:off x="2925360" y="1645920"/>
            <a:ext cx="549000" cy="547920"/>
            <a:chOff x="2925360" y="1645920"/>
            <a:chExt cx="549000" cy="547920"/>
          </a:xfrm>
        </p:grpSpPr>
        <p:sp>
          <p:nvSpPr>
            <p:cNvPr id="473" name="CustomShape 4"/>
            <p:cNvSpPr/>
            <p:nvPr/>
          </p:nvSpPr>
          <p:spPr>
            <a:xfrm>
              <a:off x="2925360" y="1645920"/>
              <a:ext cx="549000" cy="5479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474" name="Graphic 21"/>
            <p:cNvPicPr/>
            <p:nvPr/>
          </p:nvPicPr>
          <p:blipFill>
            <a:blip r:embed="rId2"/>
            <a:stretch/>
          </p:blipFill>
          <p:spPr>
            <a:xfrm>
              <a:off x="3007800" y="1715760"/>
              <a:ext cx="384120" cy="383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5" name="CustomShape 5"/>
          <p:cNvSpPr/>
          <p:nvPr/>
        </p:nvSpPr>
        <p:spPr>
          <a:xfrm>
            <a:off x="3749040" y="210312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Line 6"/>
          <p:cNvSpPr/>
          <p:nvPr/>
        </p:nvSpPr>
        <p:spPr>
          <a:xfrm>
            <a:off x="4023360" y="2286000"/>
            <a:ext cx="0" cy="1828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Line 7"/>
          <p:cNvSpPr/>
          <p:nvPr/>
        </p:nvSpPr>
        <p:spPr>
          <a:xfrm>
            <a:off x="3931920" y="2377440"/>
            <a:ext cx="1828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78" name="Group 8"/>
          <p:cNvGrpSpPr/>
          <p:nvPr/>
        </p:nvGrpSpPr>
        <p:grpSpPr>
          <a:xfrm>
            <a:off x="4480560" y="2103120"/>
            <a:ext cx="586440" cy="555840"/>
            <a:chOff x="4480560" y="2103120"/>
            <a:chExt cx="586440" cy="555840"/>
          </a:xfrm>
        </p:grpSpPr>
        <p:pic>
          <p:nvPicPr>
            <p:cNvPr id="479" name="Picture 60"/>
            <p:cNvPicPr/>
            <p:nvPr/>
          </p:nvPicPr>
          <p:blipFill>
            <a:blip r:embed="rId3"/>
            <a:stretch/>
          </p:blipFill>
          <p:spPr>
            <a:xfrm>
              <a:off x="4480560" y="2103120"/>
              <a:ext cx="586440" cy="5558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80" name="Group 9"/>
          <p:cNvGrpSpPr/>
          <p:nvPr/>
        </p:nvGrpSpPr>
        <p:grpSpPr>
          <a:xfrm>
            <a:off x="3749040" y="2103120"/>
            <a:ext cx="2035440" cy="1371240"/>
            <a:chOff x="3749040" y="2103120"/>
            <a:chExt cx="2035440" cy="1371240"/>
          </a:xfrm>
        </p:grpSpPr>
        <p:pic>
          <p:nvPicPr>
            <p:cNvPr id="481" name="Picture 60"/>
            <p:cNvPicPr/>
            <p:nvPr/>
          </p:nvPicPr>
          <p:blipFill>
            <a:blip r:embed="rId3"/>
            <a:stretch/>
          </p:blipFill>
          <p:spPr>
            <a:xfrm>
              <a:off x="5212080" y="2103120"/>
              <a:ext cx="572400" cy="595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82" name="CustomShape 10"/>
            <p:cNvSpPr/>
            <p:nvPr/>
          </p:nvSpPr>
          <p:spPr>
            <a:xfrm rot="5400000">
              <a:off x="4663800" y="2286000"/>
              <a:ext cx="273960" cy="182520"/>
            </a:xfrm>
            <a:custGeom>
              <a:avLst/>
              <a:gdLst/>
              <a:ahLst/>
              <a:cxnLst/>
              <a:rect l="l" t="t" r="r" b="b"/>
              <a:pathLst>
                <a:path w="764" h="510">
                  <a:moveTo>
                    <a:pt x="381" y="0"/>
                  </a:moveTo>
                  <a:lnTo>
                    <a:pt x="763" y="509"/>
                  </a:lnTo>
                  <a:lnTo>
                    <a:pt x="0" y="509"/>
                  </a:lnTo>
                  <a:lnTo>
                    <a:pt x="381" y="0"/>
                  </a:lnTo>
                </a:path>
              </a:pathLst>
            </a:cu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3" name="CustomShape 11"/>
            <p:cNvSpPr/>
            <p:nvPr/>
          </p:nvSpPr>
          <p:spPr>
            <a:xfrm>
              <a:off x="3749040" y="2926080"/>
              <a:ext cx="2011320" cy="548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84" name="Group 12"/>
          <p:cNvGrpSpPr/>
          <p:nvPr/>
        </p:nvGrpSpPr>
        <p:grpSpPr>
          <a:xfrm>
            <a:off x="2922480" y="2286000"/>
            <a:ext cx="549000" cy="547920"/>
            <a:chOff x="2922480" y="2286000"/>
            <a:chExt cx="549000" cy="547920"/>
          </a:xfrm>
        </p:grpSpPr>
        <p:sp>
          <p:nvSpPr>
            <p:cNvPr id="485" name="CustomShape 13"/>
            <p:cNvSpPr/>
            <p:nvPr/>
          </p:nvSpPr>
          <p:spPr>
            <a:xfrm>
              <a:off x="2922480" y="2286000"/>
              <a:ext cx="549000" cy="547920"/>
            </a:xfrm>
            <a:prstGeom prst="flowChartConnector">
              <a:avLst/>
            </a:prstGeom>
            <a:solidFill>
              <a:srgbClr val="FFFF6D"/>
            </a:solidFill>
            <a:ln>
              <a:solidFill>
                <a:srgbClr val="FFFF6D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486" name="Graphic 21"/>
            <p:cNvPicPr/>
            <p:nvPr/>
          </p:nvPicPr>
          <p:blipFill>
            <a:blip r:embed="rId2"/>
            <a:stretch/>
          </p:blipFill>
          <p:spPr>
            <a:xfrm>
              <a:off x="3004920" y="2355840"/>
              <a:ext cx="384120" cy="383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87" name="CustomShape 14"/>
          <p:cNvSpPr/>
          <p:nvPr/>
        </p:nvSpPr>
        <p:spPr>
          <a:xfrm>
            <a:off x="731520" y="2194560"/>
            <a:ext cx="456840" cy="456840"/>
          </a:xfrm>
          <a:prstGeom prst="ellipse">
            <a:avLst/>
          </a:prstGeom>
          <a:solidFill>
            <a:srgbClr val="FFFFFF"/>
          </a:solidFill>
          <a:ln>
            <a:solidFill>
              <a:srgbClr val="FF6D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15"/>
          <p:cNvSpPr/>
          <p:nvPr/>
        </p:nvSpPr>
        <p:spPr>
          <a:xfrm>
            <a:off x="1737360" y="2194560"/>
            <a:ext cx="548280" cy="456840"/>
          </a:xfrm>
          <a:prstGeom prst="ellipse">
            <a:avLst/>
          </a:prstGeom>
          <a:solidFill>
            <a:srgbClr val="FFFFFF"/>
          </a:solidFill>
          <a:ln>
            <a:solidFill>
              <a:srgbClr val="FF6D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3471840" y="1642680"/>
            <a:ext cx="2377080" cy="4297320"/>
          </a:xfrm>
          <a:prstGeom prst="rect">
            <a:avLst/>
          </a:prstGeom>
          <a:solidFill>
            <a:srgbClr val="FFFF6D"/>
          </a:solidFill>
          <a:ln>
            <a:solidFill>
              <a:srgbClr val="FFFF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90" name="Group 2"/>
          <p:cNvGrpSpPr/>
          <p:nvPr/>
        </p:nvGrpSpPr>
        <p:grpSpPr>
          <a:xfrm>
            <a:off x="3017520" y="2377440"/>
            <a:ext cx="384120" cy="383400"/>
            <a:chOff x="3017520" y="2377440"/>
            <a:chExt cx="384120" cy="383400"/>
          </a:xfrm>
        </p:grpSpPr>
        <p:pic>
          <p:nvPicPr>
            <p:cNvPr id="491" name="Graphic 21"/>
            <p:cNvPicPr/>
            <p:nvPr/>
          </p:nvPicPr>
          <p:blipFill>
            <a:blip r:embed="rId2"/>
            <a:stretch/>
          </p:blipFill>
          <p:spPr>
            <a:xfrm>
              <a:off x="3017520" y="2377440"/>
              <a:ext cx="384120" cy="383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2" name="CustomShape 3"/>
          <p:cNvSpPr/>
          <p:nvPr/>
        </p:nvSpPr>
        <p:spPr>
          <a:xfrm>
            <a:off x="3746160" y="2099880"/>
            <a:ext cx="548280" cy="548280"/>
          </a:xfrm>
          <a:prstGeom prst="rect">
            <a:avLst/>
          </a:prstGeom>
          <a:solidFill>
            <a:srgbClr val="FFFF6D"/>
          </a:solidFill>
          <a:ln>
            <a:solidFill>
              <a:srgbClr val="FFFF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Line 4"/>
          <p:cNvSpPr/>
          <p:nvPr/>
        </p:nvSpPr>
        <p:spPr>
          <a:xfrm>
            <a:off x="4020480" y="2282760"/>
            <a:ext cx="0" cy="182880"/>
          </a:xfrm>
          <a:prstGeom prst="line">
            <a:avLst/>
          </a:prstGeom>
          <a:ln>
            <a:solidFill>
              <a:srgbClr val="FFFF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Line 5"/>
          <p:cNvSpPr/>
          <p:nvPr/>
        </p:nvSpPr>
        <p:spPr>
          <a:xfrm>
            <a:off x="3929040" y="2374200"/>
            <a:ext cx="182880" cy="0"/>
          </a:xfrm>
          <a:prstGeom prst="line">
            <a:avLst/>
          </a:prstGeom>
          <a:ln>
            <a:solidFill>
              <a:srgbClr val="FFFF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"/>
          <p:cNvSpPr/>
          <p:nvPr/>
        </p:nvSpPr>
        <p:spPr>
          <a:xfrm>
            <a:off x="2923200" y="2286000"/>
            <a:ext cx="548280" cy="548280"/>
          </a:xfrm>
          <a:prstGeom prst="rect">
            <a:avLst/>
          </a:prstGeom>
          <a:solidFill>
            <a:srgbClr val="FFFF6D"/>
          </a:solidFill>
          <a:ln>
            <a:solidFill>
              <a:srgbClr val="FFFF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7"/>
          <p:cNvSpPr/>
          <p:nvPr/>
        </p:nvSpPr>
        <p:spPr>
          <a:xfrm>
            <a:off x="2923200" y="1642680"/>
            <a:ext cx="548280" cy="548280"/>
          </a:xfrm>
          <a:prstGeom prst="rect">
            <a:avLst/>
          </a:prstGeom>
          <a:solidFill>
            <a:srgbClr val="FF6D6D"/>
          </a:solidFill>
          <a:ln>
            <a:solidFill>
              <a:srgbClr val="FF6D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8"/>
          <p:cNvSpPr/>
          <p:nvPr/>
        </p:nvSpPr>
        <p:spPr>
          <a:xfrm>
            <a:off x="2923560" y="2926080"/>
            <a:ext cx="548280" cy="548280"/>
          </a:xfrm>
          <a:prstGeom prst="rect">
            <a:avLst/>
          </a:prstGeom>
          <a:solidFill>
            <a:srgbClr val="069A2E"/>
          </a:solidFill>
          <a:ln>
            <a:solidFill>
              <a:srgbClr val="069A2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35A9F5-8554-2C43-0304-C6F3CE7EB690}"/>
              </a:ext>
            </a:extLst>
          </p:cNvPr>
          <p:cNvSpPr/>
          <p:nvPr/>
        </p:nvSpPr>
        <p:spPr>
          <a:xfrm>
            <a:off x="2399378" y="1499173"/>
            <a:ext cx="857377" cy="6737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B459149-B4C7-C1C5-B701-9ADB1112CD03}"/>
              </a:ext>
            </a:extLst>
          </p:cNvPr>
          <p:cNvSpPr/>
          <p:nvPr/>
        </p:nvSpPr>
        <p:spPr>
          <a:xfrm>
            <a:off x="2399378" y="2221588"/>
            <a:ext cx="857377" cy="6737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07F72F-A886-C74E-7BDF-9519194A9748}"/>
              </a:ext>
            </a:extLst>
          </p:cNvPr>
          <p:cNvGrpSpPr/>
          <p:nvPr/>
        </p:nvGrpSpPr>
        <p:grpSpPr>
          <a:xfrm>
            <a:off x="2463095" y="813955"/>
            <a:ext cx="4231562" cy="5768600"/>
            <a:chOff x="3810001" y="997856"/>
            <a:chExt cx="3362551" cy="479878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80426B5-7264-8A0B-D51C-962E0AF32920}"/>
                </a:ext>
              </a:extLst>
            </p:cNvPr>
            <p:cNvSpPr/>
            <p:nvPr/>
          </p:nvSpPr>
          <p:spPr>
            <a:xfrm>
              <a:off x="3810001" y="997856"/>
              <a:ext cx="752927" cy="671285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6863D8-99C3-53AB-1678-D9F78B1042D2}"/>
                </a:ext>
              </a:extLst>
            </p:cNvPr>
            <p:cNvSpPr/>
            <p:nvPr/>
          </p:nvSpPr>
          <p:spPr>
            <a:xfrm>
              <a:off x="4396695" y="997856"/>
              <a:ext cx="2775857" cy="47987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0" name="Graphic 29" descr="Boardroom with solid fill">
            <a:extLst>
              <a:ext uri="{FF2B5EF4-FFF2-40B4-BE49-F238E27FC236}">
                <a16:creationId xmlns:a16="http://schemas.microsoft.com/office/drawing/2014/main" id="{2D61A69D-5A9B-919C-FEFD-118B98A97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151" y="2219696"/>
            <a:ext cx="736271" cy="736271"/>
          </a:xfrm>
          <a:prstGeom prst="rect">
            <a:avLst/>
          </a:prstGeom>
        </p:spPr>
      </p:pic>
      <p:pic>
        <p:nvPicPr>
          <p:cNvPr id="32" name="Graphic 4" descr="Cabin with solid fill">
            <a:extLst>
              <a:ext uri="{FF2B5EF4-FFF2-40B4-BE49-F238E27FC236}">
                <a16:creationId xmlns:a16="http://schemas.microsoft.com/office/drawing/2014/main" id="{13CB58B5-A8BA-03EA-DD22-AD1C6C7A0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5635" y="770640"/>
            <a:ext cx="719248" cy="729144"/>
          </a:xfrm>
          <a:prstGeom prst="rect">
            <a:avLst/>
          </a:prstGeom>
        </p:spPr>
      </p:pic>
      <p:pic>
        <p:nvPicPr>
          <p:cNvPr id="34" name="Graphic 33" descr="Magnifying glass with solid fill">
            <a:extLst>
              <a:ext uri="{FF2B5EF4-FFF2-40B4-BE49-F238E27FC236}">
                <a16:creationId xmlns:a16="http://schemas.microsoft.com/office/drawing/2014/main" id="{E1AEFE57-CC58-2EAB-23E3-4BFF95453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1943" y="1526968"/>
            <a:ext cx="627413" cy="627413"/>
          </a:xfrm>
          <a:prstGeom prst="rect">
            <a:avLst/>
          </a:prstGeom>
        </p:spPr>
      </p:pic>
      <p:pic>
        <p:nvPicPr>
          <p:cNvPr id="37" name="Picture 104" descr="A house with a deck and grass&#10;&#10;Description automatically generated">
            <a:extLst>
              <a:ext uri="{FF2B5EF4-FFF2-40B4-BE49-F238E27FC236}">
                <a16:creationId xmlns:a16="http://schemas.microsoft.com/office/drawing/2014/main" id="{BD060616-B392-0095-21AE-EA978967CA80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3414720" y="874657"/>
            <a:ext cx="3004922" cy="1095770"/>
          </a:xfrm>
          <a:prstGeom prst="rect">
            <a:avLst/>
          </a:prstGeom>
          <a:ln>
            <a:noFill/>
          </a:ln>
        </p:spPr>
      </p:pic>
      <p:pic>
        <p:nvPicPr>
          <p:cNvPr id="39" name="Graphic 83">
            <a:extLst>
              <a:ext uri="{FF2B5EF4-FFF2-40B4-BE49-F238E27FC236}">
                <a16:creationId xmlns:a16="http://schemas.microsoft.com/office/drawing/2014/main" id="{824EF1D7-4DB7-7CE4-414E-021256A1048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096149" y="1663009"/>
            <a:ext cx="182160" cy="182160"/>
          </a:xfrm>
          <a:prstGeom prst="rect">
            <a:avLst/>
          </a:prstGeom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98455B7-D883-4F69-1A06-20E57D34FB87}"/>
              </a:ext>
            </a:extLst>
          </p:cNvPr>
          <p:cNvSpPr txBox="1"/>
          <p:nvPr/>
        </p:nvSpPr>
        <p:spPr>
          <a:xfrm>
            <a:off x="3671453" y="1583376"/>
            <a:ext cx="21969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chemeClr val="bg1"/>
                </a:solidFill>
              </a:rPr>
              <a:t>Nume</a:t>
            </a:r>
            <a:r>
              <a:rPr lang="en-US" sz="1400">
                <a:solidFill>
                  <a:schemeClr val="bg1"/>
                </a:solidFill>
              </a:rPr>
              <a:t>                    </a:t>
            </a:r>
            <a:r>
              <a:rPr lang="en-US" sz="1400" err="1">
                <a:solidFill>
                  <a:schemeClr val="bg1"/>
                </a:solidFill>
              </a:rPr>
              <a:t>locatie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41" name="Graphic 40" descr="Car with solid fill">
            <a:extLst>
              <a:ext uri="{FF2B5EF4-FFF2-40B4-BE49-F238E27FC236}">
                <a16:creationId xmlns:a16="http://schemas.microsoft.com/office/drawing/2014/main" id="{4315C10E-5137-3101-A582-67D7F809C8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8151" y="2324429"/>
            <a:ext cx="596901" cy="596901"/>
          </a:xfrm>
          <a:prstGeom prst="rect">
            <a:avLst/>
          </a:prstGeom>
        </p:spPr>
      </p:pic>
      <p:pic>
        <p:nvPicPr>
          <p:cNvPr id="42" name="Graphic 41" descr="Fork and knife with solid fill">
            <a:extLst>
              <a:ext uri="{FF2B5EF4-FFF2-40B4-BE49-F238E27FC236}">
                <a16:creationId xmlns:a16="http://schemas.microsoft.com/office/drawing/2014/main" id="{B6DA6FF7-C65C-40DA-76A0-0CAC4F8F68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8151" y="2863768"/>
            <a:ext cx="633186" cy="642258"/>
          </a:xfrm>
          <a:prstGeom prst="rect">
            <a:avLst/>
          </a:prstGeom>
        </p:spPr>
      </p:pic>
      <p:pic>
        <p:nvPicPr>
          <p:cNvPr id="43" name="Graphic 42" descr="Coffee with solid fill">
            <a:extLst>
              <a:ext uri="{FF2B5EF4-FFF2-40B4-BE49-F238E27FC236}">
                <a16:creationId xmlns:a16="http://schemas.microsoft.com/office/drawing/2014/main" id="{FBA6BA15-2223-7022-1F68-7F056335D0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41864" y="3497944"/>
            <a:ext cx="705759" cy="723901"/>
          </a:xfrm>
          <a:prstGeom prst="rect">
            <a:avLst/>
          </a:prstGeom>
        </p:spPr>
      </p:pic>
      <p:pic>
        <p:nvPicPr>
          <p:cNvPr id="44" name="Graphic 43" descr="Money with solid fill">
            <a:extLst>
              <a:ext uri="{FF2B5EF4-FFF2-40B4-BE49-F238E27FC236}">
                <a16:creationId xmlns:a16="http://schemas.microsoft.com/office/drawing/2014/main" id="{3C8AB22E-915C-C312-5A09-74F2A4213B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41865" y="4193970"/>
            <a:ext cx="624115" cy="624115"/>
          </a:xfrm>
          <a:prstGeom prst="rect">
            <a:avLst/>
          </a:prstGeom>
        </p:spPr>
      </p:pic>
      <p:pic>
        <p:nvPicPr>
          <p:cNvPr id="2" name="Graphic 1" descr="Music notation with solid fill">
            <a:extLst>
              <a:ext uri="{FF2B5EF4-FFF2-40B4-BE49-F238E27FC236}">
                <a16:creationId xmlns:a16="http://schemas.microsoft.com/office/drawing/2014/main" id="{1F600370-7BDF-66E9-BCD7-096C81CD90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89086" y="4740729"/>
            <a:ext cx="742043" cy="72390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3E0572-77CE-710D-FC7D-9CD4D839A6BF}"/>
              </a:ext>
            </a:extLst>
          </p:cNvPr>
          <p:cNvSpPr/>
          <p:nvPr/>
        </p:nvSpPr>
        <p:spPr>
          <a:xfrm>
            <a:off x="4490357" y="2358571"/>
            <a:ext cx="1696356" cy="390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Driver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B21A854-D256-EBCF-46DC-B8A7ECBD331B}"/>
              </a:ext>
            </a:extLst>
          </p:cNvPr>
          <p:cNvSpPr/>
          <p:nvPr/>
        </p:nvSpPr>
        <p:spPr>
          <a:xfrm>
            <a:off x="6105070" y="2394857"/>
            <a:ext cx="181430" cy="14514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2C08118-AD8C-4044-C480-533A482F6898}"/>
              </a:ext>
            </a:extLst>
          </p:cNvPr>
          <p:cNvSpPr/>
          <p:nvPr/>
        </p:nvSpPr>
        <p:spPr>
          <a:xfrm>
            <a:off x="6105069" y="2177142"/>
            <a:ext cx="181430" cy="14514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8D6ECC7-BF93-35FA-2A54-A19988A76331}"/>
              </a:ext>
            </a:extLst>
          </p:cNvPr>
          <p:cNvSpPr/>
          <p:nvPr/>
        </p:nvSpPr>
        <p:spPr>
          <a:xfrm>
            <a:off x="6105069" y="2594428"/>
            <a:ext cx="181430" cy="14514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704AD2C-97A2-5D22-19CF-EC0EF4ABF6B5}"/>
              </a:ext>
            </a:extLst>
          </p:cNvPr>
          <p:cNvSpPr/>
          <p:nvPr/>
        </p:nvSpPr>
        <p:spPr>
          <a:xfrm rot="-180000">
            <a:off x="6105069" y="2803071"/>
            <a:ext cx="181430" cy="14514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EAEF1F-D366-E2F6-C7CE-4689E159AB53}"/>
              </a:ext>
            </a:extLst>
          </p:cNvPr>
          <p:cNvSpPr/>
          <p:nvPr/>
        </p:nvSpPr>
        <p:spPr>
          <a:xfrm>
            <a:off x="4463142" y="3038927"/>
            <a:ext cx="1696356" cy="390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/>
              <a:t>Shoping</a:t>
            </a:r>
            <a:r>
              <a:rPr lang="en-US"/>
              <a:t> 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4F28FC-0521-EB10-A7DF-DDE3C650761B}"/>
              </a:ext>
            </a:extLst>
          </p:cNvPr>
          <p:cNvSpPr/>
          <p:nvPr/>
        </p:nvSpPr>
        <p:spPr>
          <a:xfrm>
            <a:off x="4490355" y="3701140"/>
            <a:ext cx="1696356" cy="390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/>
              <a:t>Shoping</a:t>
            </a:r>
            <a:r>
              <a:rPr lang="en-US"/>
              <a:t> date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43264-5182-29A7-C257-C15A9859CCAF}"/>
              </a:ext>
            </a:extLst>
          </p:cNvPr>
          <p:cNvSpPr/>
          <p:nvPr/>
        </p:nvSpPr>
        <p:spPr>
          <a:xfrm>
            <a:off x="4490357" y="4254499"/>
            <a:ext cx="1759855" cy="399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150/450    Pay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AAFB7FD-667A-ADB3-5534-0736D4C08AEB}"/>
                  </a:ext>
                </a:extLst>
              </p14:cNvPr>
              <p14:cNvContentPartPr/>
              <p14:nvPr/>
            </p14:nvContentPartPr>
            <p14:xfrm>
              <a:off x="7883071" y="4000499"/>
              <a:ext cx="9071" cy="9071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AAFB7FD-667A-ADB3-5534-0736D4C08A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29521" y="3546949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CFE227-EFEE-FFC9-C5FC-0C0BE3AAA6CE}"/>
                  </a:ext>
                </a:extLst>
              </p14:cNvPr>
              <p14:cNvContentPartPr/>
              <p14:nvPr/>
            </p14:nvContentPartPr>
            <p14:xfrm>
              <a:off x="8100785" y="3855356"/>
              <a:ext cx="9071" cy="9071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CFE227-EFEE-FFC9-C5FC-0C0BE3AAA6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47235" y="3401806"/>
                <a:ext cx="907100" cy="9071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0C81BD-2F0D-7DD5-A6CA-099F9A866797}"/>
              </a:ext>
            </a:extLst>
          </p:cNvPr>
          <p:cNvSpPr/>
          <p:nvPr/>
        </p:nvSpPr>
        <p:spPr>
          <a:xfrm>
            <a:off x="4472212" y="4907640"/>
            <a:ext cx="934357" cy="190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DJ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FF5BF14-90AA-B425-B735-4958CA50DFF4}"/>
              </a:ext>
            </a:extLst>
          </p:cNvPr>
          <p:cNvSpPr/>
          <p:nvPr/>
        </p:nvSpPr>
        <p:spPr>
          <a:xfrm>
            <a:off x="5433783" y="4907639"/>
            <a:ext cx="934357" cy="190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DJ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0D93BC0-0F17-5AF7-4E45-95520790B0D4}"/>
              </a:ext>
            </a:extLst>
          </p:cNvPr>
          <p:cNvSpPr/>
          <p:nvPr/>
        </p:nvSpPr>
        <p:spPr>
          <a:xfrm>
            <a:off x="4472211" y="5143496"/>
            <a:ext cx="934357" cy="190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DJ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0499AF-7999-E310-2632-3C0CB8BD721E}"/>
              </a:ext>
            </a:extLst>
          </p:cNvPr>
          <p:cNvSpPr/>
          <p:nvPr/>
        </p:nvSpPr>
        <p:spPr>
          <a:xfrm>
            <a:off x="5433783" y="5143497"/>
            <a:ext cx="934357" cy="190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DJ</a:t>
            </a:r>
          </a:p>
        </p:txBody>
      </p:sp>
      <p:pic>
        <p:nvPicPr>
          <p:cNvPr id="35" name="Graphic 34" descr="Group of people with solid fill">
            <a:extLst>
              <a:ext uri="{FF2B5EF4-FFF2-40B4-BE49-F238E27FC236}">
                <a16:creationId xmlns:a16="http://schemas.microsoft.com/office/drawing/2014/main" id="{BDDA41C4-2AAC-4DF3-6248-75308ACD69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452586" y="5647871"/>
            <a:ext cx="605972" cy="596901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3D3CA6C-CB41-2417-214D-392F6BD9AFCF}"/>
              </a:ext>
            </a:extLst>
          </p:cNvPr>
          <p:cNvSpPr/>
          <p:nvPr/>
        </p:nvSpPr>
        <p:spPr>
          <a:xfrm>
            <a:off x="4435926" y="5687782"/>
            <a:ext cx="1696356" cy="390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368428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F8E6BF-8D90-829E-3DA0-FECCDFE00FD9}"/>
              </a:ext>
            </a:extLst>
          </p:cNvPr>
          <p:cNvSpPr/>
          <p:nvPr/>
        </p:nvSpPr>
        <p:spPr>
          <a:xfrm>
            <a:off x="2399378" y="1499173"/>
            <a:ext cx="857377" cy="6737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522563-EF64-4E05-7BD8-DAEB3F3EF706}"/>
              </a:ext>
            </a:extLst>
          </p:cNvPr>
          <p:cNvSpPr/>
          <p:nvPr/>
        </p:nvSpPr>
        <p:spPr>
          <a:xfrm>
            <a:off x="2399378" y="2221588"/>
            <a:ext cx="857377" cy="6737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2FCBBA-8879-A23C-5E34-BB2D8A001A32}"/>
              </a:ext>
            </a:extLst>
          </p:cNvPr>
          <p:cNvGrpSpPr/>
          <p:nvPr/>
        </p:nvGrpSpPr>
        <p:grpSpPr>
          <a:xfrm>
            <a:off x="2426809" y="650669"/>
            <a:ext cx="4231562" cy="5768600"/>
            <a:chOff x="3810001" y="997856"/>
            <a:chExt cx="3362551" cy="479878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2E64DF-26D1-CB01-6480-426F0A3A1280}"/>
                </a:ext>
              </a:extLst>
            </p:cNvPr>
            <p:cNvSpPr/>
            <p:nvPr/>
          </p:nvSpPr>
          <p:spPr>
            <a:xfrm>
              <a:off x="3810001" y="997856"/>
              <a:ext cx="752927" cy="671285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CF87C6-931C-822A-197D-FF1F3CEF8F11}"/>
                </a:ext>
              </a:extLst>
            </p:cNvPr>
            <p:cNvSpPr/>
            <p:nvPr/>
          </p:nvSpPr>
          <p:spPr>
            <a:xfrm>
              <a:off x="4396695" y="997856"/>
              <a:ext cx="2775857" cy="47987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1" name="Graphic 10" descr="Boardroom with solid fill">
            <a:extLst>
              <a:ext uri="{FF2B5EF4-FFF2-40B4-BE49-F238E27FC236}">
                <a16:creationId xmlns:a16="http://schemas.microsoft.com/office/drawing/2014/main" id="{D8A9343E-A6BB-D067-2EF6-3F5F411B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151" y="2219696"/>
            <a:ext cx="736271" cy="736271"/>
          </a:xfrm>
          <a:prstGeom prst="rect">
            <a:avLst/>
          </a:prstGeom>
        </p:spPr>
      </p:pic>
      <p:pic>
        <p:nvPicPr>
          <p:cNvPr id="13" name="Graphic 4" descr="Cabin with solid fill">
            <a:extLst>
              <a:ext uri="{FF2B5EF4-FFF2-40B4-BE49-F238E27FC236}">
                <a16:creationId xmlns:a16="http://schemas.microsoft.com/office/drawing/2014/main" id="{94A00D02-7AF3-B615-1840-81823DA14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492" y="698069"/>
            <a:ext cx="719248" cy="729144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06BBDB62-B785-73E6-A95A-75C757370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1943" y="1526968"/>
            <a:ext cx="627413" cy="627413"/>
          </a:xfrm>
          <a:prstGeom prst="rect">
            <a:avLst/>
          </a:prstGeom>
        </p:spPr>
      </p:pic>
      <p:pic>
        <p:nvPicPr>
          <p:cNvPr id="17" name="Picture 104" descr="A house with a deck and grass&#10;&#10;Description automatically generated">
            <a:extLst>
              <a:ext uri="{FF2B5EF4-FFF2-40B4-BE49-F238E27FC236}">
                <a16:creationId xmlns:a16="http://schemas.microsoft.com/office/drawing/2014/main" id="{ED9AAAB1-13A3-5903-99EC-20B9ADE3B71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3414720" y="874657"/>
            <a:ext cx="3004922" cy="1095770"/>
          </a:xfrm>
          <a:prstGeom prst="rect">
            <a:avLst/>
          </a:prstGeom>
          <a:ln>
            <a:noFill/>
          </a:ln>
        </p:spPr>
      </p:pic>
      <p:pic>
        <p:nvPicPr>
          <p:cNvPr id="19" name="Graphic 83">
            <a:extLst>
              <a:ext uri="{FF2B5EF4-FFF2-40B4-BE49-F238E27FC236}">
                <a16:creationId xmlns:a16="http://schemas.microsoft.com/office/drawing/2014/main" id="{5432AA6D-1CA7-1AD9-E760-0A570FB09BAD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096149" y="1663009"/>
            <a:ext cx="182160" cy="182160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9E5B77-484E-E3D3-386F-F8C8CB32FF4D}"/>
              </a:ext>
            </a:extLst>
          </p:cNvPr>
          <p:cNvSpPr txBox="1"/>
          <p:nvPr/>
        </p:nvSpPr>
        <p:spPr>
          <a:xfrm>
            <a:off x="3671453" y="1583376"/>
            <a:ext cx="21969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chemeClr val="bg1"/>
                </a:solidFill>
              </a:rPr>
              <a:t>Nume</a:t>
            </a:r>
            <a:r>
              <a:rPr lang="en-US" sz="1400">
                <a:solidFill>
                  <a:schemeClr val="bg1"/>
                </a:solidFill>
              </a:rPr>
              <a:t>                    </a:t>
            </a:r>
            <a:r>
              <a:rPr lang="en-US" sz="1400" err="1">
                <a:solidFill>
                  <a:schemeClr val="bg1"/>
                </a:solidFill>
              </a:rPr>
              <a:t>locatie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FE026A-B608-3F88-F5F9-EE96297161EC}"/>
              </a:ext>
            </a:extLst>
          </p:cNvPr>
          <p:cNvSpPr/>
          <p:nvPr/>
        </p:nvSpPr>
        <p:spPr>
          <a:xfrm>
            <a:off x="3256644" y="2331358"/>
            <a:ext cx="3238498" cy="318407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Car with solid fill">
            <a:extLst>
              <a:ext uri="{FF2B5EF4-FFF2-40B4-BE49-F238E27FC236}">
                <a16:creationId xmlns:a16="http://schemas.microsoft.com/office/drawing/2014/main" id="{BE1AF30C-7AC1-EC64-5B92-446F4C6044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4438" y="2333500"/>
            <a:ext cx="914400" cy="9144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18948CA-BE3C-A491-01B3-E9C40B0AAB09}"/>
              </a:ext>
            </a:extLst>
          </p:cNvPr>
          <p:cNvSpPr/>
          <p:nvPr/>
        </p:nvSpPr>
        <p:spPr>
          <a:xfrm>
            <a:off x="3555999" y="3174999"/>
            <a:ext cx="834571" cy="290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Driver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35E156-4D76-CF54-7FEF-A8D903EFFB92}"/>
              </a:ext>
            </a:extLst>
          </p:cNvPr>
          <p:cNvSpPr/>
          <p:nvPr/>
        </p:nvSpPr>
        <p:spPr>
          <a:xfrm>
            <a:off x="4499427" y="3147784"/>
            <a:ext cx="834571" cy="172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2F3E00-0FFD-1152-E07B-68C116DBF98F}"/>
              </a:ext>
            </a:extLst>
          </p:cNvPr>
          <p:cNvSpPr/>
          <p:nvPr/>
        </p:nvSpPr>
        <p:spPr>
          <a:xfrm>
            <a:off x="4499426" y="3347354"/>
            <a:ext cx="834571" cy="172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D3A3730-FA9C-557E-24D8-D2F2ABB2D307}"/>
              </a:ext>
            </a:extLst>
          </p:cNvPr>
          <p:cNvSpPr/>
          <p:nvPr/>
        </p:nvSpPr>
        <p:spPr>
          <a:xfrm>
            <a:off x="5352141" y="3347355"/>
            <a:ext cx="834571" cy="172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EDEF3CD-FAB7-57F2-697F-4FAB530EA90A}"/>
              </a:ext>
            </a:extLst>
          </p:cNvPr>
          <p:cNvSpPr/>
          <p:nvPr/>
        </p:nvSpPr>
        <p:spPr>
          <a:xfrm>
            <a:off x="5352141" y="3147783"/>
            <a:ext cx="834571" cy="172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494FDEC-A803-CCD0-2177-795FCC797C47}"/>
              </a:ext>
            </a:extLst>
          </p:cNvPr>
          <p:cNvSpPr/>
          <p:nvPr/>
        </p:nvSpPr>
        <p:spPr>
          <a:xfrm>
            <a:off x="3565070" y="3701141"/>
            <a:ext cx="834571" cy="290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Driver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4F475-7BA3-82E3-9BE7-90717883F430}"/>
              </a:ext>
            </a:extLst>
          </p:cNvPr>
          <p:cNvSpPr/>
          <p:nvPr/>
        </p:nvSpPr>
        <p:spPr>
          <a:xfrm>
            <a:off x="4508498" y="3673926"/>
            <a:ext cx="834571" cy="172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F33653-5145-D324-FCC3-4D513F401432}"/>
              </a:ext>
            </a:extLst>
          </p:cNvPr>
          <p:cNvSpPr/>
          <p:nvPr/>
        </p:nvSpPr>
        <p:spPr>
          <a:xfrm>
            <a:off x="4508497" y="3873496"/>
            <a:ext cx="834571" cy="172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8E99614-C4D8-5D96-DC40-77F45F60473E}"/>
              </a:ext>
            </a:extLst>
          </p:cNvPr>
          <p:cNvSpPr/>
          <p:nvPr/>
        </p:nvSpPr>
        <p:spPr>
          <a:xfrm>
            <a:off x="5361212" y="3873497"/>
            <a:ext cx="834571" cy="172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DB272CC-C915-C884-3C48-2EF95D1AF0FA}"/>
              </a:ext>
            </a:extLst>
          </p:cNvPr>
          <p:cNvSpPr/>
          <p:nvPr/>
        </p:nvSpPr>
        <p:spPr>
          <a:xfrm>
            <a:off x="5361212" y="3673925"/>
            <a:ext cx="834571" cy="172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+</a:t>
            </a:r>
          </a:p>
        </p:txBody>
      </p:sp>
      <p:pic>
        <p:nvPicPr>
          <p:cNvPr id="48" name="Graphic 47" descr="Back with solid fill">
            <a:extLst>
              <a:ext uri="{FF2B5EF4-FFF2-40B4-BE49-F238E27FC236}">
                <a16:creationId xmlns:a16="http://schemas.microsoft.com/office/drawing/2014/main" id="{E535F43D-723F-ACF4-9D3C-9FE9E8FA5A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5086" y="4894943"/>
            <a:ext cx="914400" cy="914400"/>
          </a:xfrm>
          <a:prstGeom prst="rect">
            <a:avLst/>
          </a:prstGeom>
        </p:spPr>
      </p:pic>
      <p:pic>
        <p:nvPicPr>
          <p:cNvPr id="49" name="Graphic 48" descr="Back with solid fill">
            <a:extLst>
              <a:ext uri="{FF2B5EF4-FFF2-40B4-BE49-F238E27FC236}">
                <a16:creationId xmlns:a16="http://schemas.microsoft.com/office/drawing/2014/main" id="{DF7802BD-E7C4-90C2-F93F-B31CFBCA49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86371" y="17652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B23F76-D455-52E0-854C-5E44D79F2FD1}"/>
              </a:ext>
            </a:extLst>
          </p:cNvPr>
          <p:cNvSpPr/>
          <p:nvPr/>
        </p:nvSpPr>
        <p:spPr>
          <a:xfrm>
            <a:off x="2399378" y="1499173"/>
            <a:ext cx="857377" cy="6737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2DC62A-4CCE-BE53-2663-16F2551DEAA3}"/>
              </a:ext>
            </a:extLst>
          </p:cNvPr>
          <p:cNvSpPr/>
          <p:nvPr/>
        </p:nvSpPr>
        <p:spPr>
          <a:xfrm>
            <a:off x="2399378" y="2221588"/>
            <a:ext cx="857377" cy="6737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F0765-E293-46A6-6897-D61547CDF586}"/>
              </a:ext>
            </a:extLst>
          </p:cNvPr>
          <p:cNvGrpSpPr/>
          <p:nvPr/>
        </p:nvGrpSpPr>
        <p:grpSpPr>
          <a:xfrm>
            <a:off x="2426809" y="650669"/>
            <a:ext cx="4231562" cy="5768600"/>
            <a:chOff x="3810001" y="997856"/>
            <a:chExt cx="3362551" cy="479878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A98F81B-D9A0-9D4E-A73A-C0CBDAB65FF8}"/>
                </a:ext>
              </a:extLst>
            </p:cNvPr>
            <p:cNvSpPr/>
            <p:nvPr/>
          </p:nvSpPr>
          <p:spPr>
            <a:xfrm>
              <a:off x="3810001" y="997856"/>
              <a:ext cx="752927" cy="671285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00CDBB-CC81-D3A8-1D43-F958F41AD66C}"/>
                </a:ext>
              </a:extLst>
            </p:cNvPr>
            <p:cNvSpPr/>
            <p:nvPr/>
          </p:nvSpPr>
          <p:spPr>
            <a:xfrm>
              <a:off x="4396695" y="997856"/>
              <a:ext cx="2775857" cy="47987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1" name="Graphic 10" descr="Boardroom with solid fill">
            <a:extLst>
              <a:ext uri="{FF2B5EF4-FFF2-40B4-BE49-F238E27FC236}">
                <a16:creationId xmlns:a16="http://schemas.microsoft.com/office/drawing/2014/main" id="{10812315-7D20-9076-3785-BFA132F3D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151" y="2219696"/>
            <a:ext cx="736271" cy="736271"/>
          </a:xfrm>
          <a:prstGeom prst="rect">
            <a:avLst/>
          </a:prstGeom>
        </p:spPr>
      </p:pic>
      <p:pic>
        <p:nvPicPr>
          <p:cNvPr id="13" name="Graphic 4" descr="Cabin with solid fill">
            <a:extLst>
              <a:ext uri="{FF2B5EF4-FFF2-40B4-BE49-F238E27FC236}">
                <a16:creationId xmlns:a16="http://schemas.microsoft.com/office/drawing/2014/main" id="{04FD0171-95EB-797D-C3A5-3A6D002D4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492" y="698069"/>
            <a:ext cx="719248" cy="729144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CD663751-E073-B820-DAFE-3B3023187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1943" y="1526968"/>
            <a:ext cx="627413" cy="627413"/>
          </a:xfrm>
          <a:prstGeom prst="rect">
            <a:avLst/>
          </a:prstGeom>
        </p:spPr>
      </p:pic>
      <p:pic>
        <p:nvPicPr>
          <p:cNvPr id="17" name="Picture 104" descr="A house with a deck and grass&#10;&#10;Description automatically generated">
            <a:extLst>
              <a:ext uri="{FF2B5EF4-FFF2-40B4-BE49-F238E27FC236}">
                <a16:creationId xmlns:a16="http://schemas.microsoft.com/office/drawing/2014/main" id="{4D62A2BD-0BAE-748C-125F-73855F6459F6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3414720" y="874657"/>
            <a:ext cx="3004922" cy="1095770"/>
          </a:xfrm>
          <a:prstGeom prst="rect">
            <a:avLst/>
          </a:prstGeom>
          <a:ln>
            <a:noFill/>
          </a:ln>
        </p:spPr>
      </p:pic>
      <p:pic>
        <p:nvPicPr>
          <p:cNvPr id="19" name="Graphic 83">
            <a:extLst>
              <a:ext uri="{FF2B5EF4-FFF2-40B4-BE49-F238E27FC236}">
                <a16:creationId xmlns:a16="http://schemas.microsoft.com/office/drawing/2014/main" id="{A1C304D3-03AE-0B44-1F59-141A245F8B24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096149" y="1663009"/>
            <a:ext cx="182160" cy="182160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927EE6-13A4-CBCD-A2B4-8E6B3A766840}"/>
              </a:ext>
            </a:extLst>
          </p:cNvPr>
          <p:cNvSpPr txBox="1"/>
          <p:nvPr/>
        </p:nvSpPr>
        <p:spPr>
          <a:xfrm>
            <a:off x="3671453" y="1583376"/>
            <a:ext cx="21969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chemeClr val="bg1"/>
                </a:solidFill>
              </a:rPr>
              <a:t>Nume</a:t>
            </a:r>
            <a:r>
              <a:rPr lang="en-US" sz="1400">
                <a:solidFill>
                  <a:schemeClr val="bg1"/>
                </a:solidFill>
              </a:rPr>
              <a:t>                    </a:t>
            </a:r>
            <a:r>
              <a:rPr lang="en-US" sz="1400" err="1">
                <a:solidFill>
                  <a:schemeClr val="bg1"/>
                </a:solidFill>
              </a:rPr>
              <a:t>locatie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B8838C-910A-5872-B394-C2975474B6FE}"/>
              </a:ext>
            </a:extLst>
          </p:cNvPr>
          <p:cNvSpPr/>
          <p:nvPr/>
        </p:nvSpPr>
        <p:spPr>
          <a:xfrm>
            <a:off x="3256644" y="2331358"/>
            <a:ext cx="3238498" cy="4063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offee with solid fill">
            <a:extLst>
              <a:ext uri="{FF2B5EF4-FFF2-40B4-BE49-F238E27FC236}">
                <a16:creationId xmlns:a16="http://schemas.microsoft.com/office/drawing/2014/main" id="{F59F475B-EA71-4E0A-46FB-38F88C050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78364" y="2436587"/>
            <a:ext cx="705759" cy="723901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D628AD-58E6-5F2B-759B-0E1982D45DC1}"/>
              </a:ext>
            </a:extLst>
          </p:cNvPr>
          <p:cNvSpPr/>
          <p:nvPr/>
        </p:nvSpPr>
        <p:spPr>
          <a:xfrm>
            <a:off x="4308929" y="3428999"/>
            <a:ext cx="2050142" cy="145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CD6F18-326E-2EE6-AFB0-09F87202C93A}"/>
              </a:ext>
            </a:extLst>
          </p:cNvPr>
          <p:cNvSpPr/>
          <p:nvPr/>
        </p:nvSpPr>
        <p:spPr>
          <a:xfrm>
            <a:off x="4317999" y="3428997"/>
            <a:ext cx="1124858" cy="1632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30AD9F6-35F9-95CA-2DE1-A9F5FF3456D7}"/>
              </a:ext>
            </a:extLst>
          </p:cNvPr>
          <p:cNvSpPr/>
          <p:nvPr/>
        </p:nvSpPr>
        <p:spPr>
          <a:xfrm>
            <a:off x="4916713" y="3419927"/>
            <a:ext cx="190499" cy="181428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196EDD-92CC-CDBE-7A95-5985C6FF1F1F}"/>
              </a:ext>
            </a:extLst>
          </p:cNvPr>
          <p:cNvSpPr txBox="1"/>
          <p:nvPr/>
        </p:nvSpPr>
        <p:spPr>
          <a:xfrm rot="-10800000" flipV="1">
            <a:off x="4880428" y="3370356"/>
            <a:ext cx="1995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2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C21B77-0E87-EA74-351B-DCB71F35A381}"/>
              </a:ext>
            </a:extLst>
          </p:cNvPr>
          <p:cNvSpPr/>
          <p:nvPr/>
        </p:nvSpPr>
        <p:spPr>
          <a:xfrm>
            <a:off x="5343072" y="3410857"/>
            <a:ext cx="190499" cy="18142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48983FE-7F6C-4992-BB5B-A099280FFC63}"/>
              </a:ext>
            </a:extLst>
          </p:cNvPr>
          <p:cNvSpPr/>
          <p:nvPr/>
        </p:nvSpPr>
        <p:spPr>
          <a:xfrm>
            <a:off x="4318000" y="3419927"/>
            <a:ext cx="625928" cy="1723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7ED85D-EA68-C9EA-2B4C-16A5893E22F0}"/>
              </a:ext>
            </a:extLst>
          </p:cNvPr>
          <p:cNvSpPr txBox="1"/>
          <p:nvPr/>
        </p:nvSpPr>
        <p:spPr>
          <a:xfrm>
            <a:off x="5306785" y="3311072"/>
            <a:ext cx="26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pic>
        <p:nvPicPr>
          <p:cNvPr id="43" name="Graphic 42" descr="Apple with solid fill">
            <a:extLst>
              <a:ext uri="{FF2B5EF4-FFF2-40B4-BE49-F238E27FC236}">
                <a16:creationId xmlns:a16="http://schemas.microsoft.com/office/drawing/2014/main" id="{2C131069-FF3A-4E75-9DBA-1F6CED57C7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52372" y="3715657"/>
            <a:ext cx="424543" cy="424543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E8FACB-C183-E870-9A03-61F8EEAD04EE}"/>
              </a:ext>
            </a:extLst>
          </p:cNvPr>
          <p:cNvSpPr/>
          <p:nvPr/>
        </p:nvSpPr>
        <p:spPr>
          <a:xfrm>
            <a:off x="4299857" y="3882570"/>
            <a:ext cx="2050142" cy="145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FEFA054-DE01-912A-BC23-3B2EC2A20995}"/>
              </a:ext>
            </a:extLst>
          </p:cNvPr>
          <p:cNvSpPr/>
          <p:nvPr/>
        </p:nvSpPr>
        <p:spPr>
          <a:xfrm>
            <a:off x="4308927" y="3882568"/>
            <a:ext cx="1124858" cy="1632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13050767-9B57-7861-3169-B730C410FFFD}"/>
              </a:ext>
            </a:extLst>
          </p:cNvPr>
          <p:cNvSpPr/>
          <p:nvPr/>
        </p:nvSpPr>
        <p:spPr>
          <a:xfrm>
            <a:off x="4907641" y="3873498"/>
            <a:ext cx="190499" cy="181428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815E04-1265-A2F6-31E2-F97B4D2BD57A}"/>
              </a:ext>
            </a:extLst>
          </p:cNvPr>
          <p:cNvSpPr txBox="1"/>
          <p:nvPr/>
        </p:nvSpPr>
        <p:spPr>
          <a:xfrm rot="-10800000" flipV="1">
            <a:off x="4871356" y="3823927"/>
            <a:ext cx="1995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2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68FCD79F-4B87-57C9-A717-5C70ABB3EC82}"/>
              </a:ext>
            </a:extLst>
          </p:cNvPr>
          <p:cNvSpPr/>
          <p:nvPr/>
        </p:nvSpPr>
        <p:spPr>
          <a:xfrm>
            <a:off x="5334000" y="3864428"/>
            <a:ext cx="190499" cy="18142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2DE47FB-AC4F-DEAB-455E-AF768F0E5F6A}"/>
              </a:ext>
            </a:extLst>
          </p:cNvPr>
          <p:cNvSpPr/>
          <p:nvPr/>
        </p:nvSpPr>
        <p:spPr>
          <a:xfrm>
            <a:off x="4308928" y="3873498"/>
            <a:ext cx="625928" cy="1723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68714-600E-53EE-B0F2-A1FE44880F84}"/>
              </a:ext>
            </a:extLst>
          </p:cNvPr>
          <p:cNvSpPr txBox="1"/>
          <p:nvPr/>
        </p:nvSpPr>
        <p:spPr>
          <a:xfrm>
            <a:off x="5297713" y="3764643"/>
            <a:ext cx="26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pic>
        <p:nvPicPr>
          <p:cNvPr id="59" name="Graphic 58" descr="Apple with solid fill">
            <a:extLst>
              <a:ext uri="{FF2B5EF4-FFF2-40B4-BE49-F238E27FC236}">
                <a16:creationId xmlns:a16="http://schemas.microsoft.com/office/drawing/2014/main" id="{088B2A2A-548C-74F4-798F-D5A161A12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52371" y="4151085"/>
            <a:ext cx="424543" cy="424543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B4FD200-D305-5D8A-332A-A022E9534FFB}"/>
              </a:ext>
            </a:extLst>
          </p:cNvPr>
          <p:cNvSpPr/>
          <p:nvPr/>
        </p:nvSpPr>
        <p:spPr>
          <a:xfrm>
            <a:off x="4290785" y="4363355"/>
            <a:ext cx="2050142" cy="145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DDCC37E-5698-254D-0331-2035226D623B}"/>
              </a:ext>
            </a:extLst>
          </p:cNvPr>
          <p:cNvSpPr/>
          <p:nvPr/>
        </p:nvSpPr>
        <p:spPr>
          <a:xfrm>
            <a:off x="4299855" y="4363353"/>
            <a:ext cx="1124858" cy="1632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ED3AEB3D-3198-A969-26E0-EF542499CE6A}"/>
              </a:ext>
            </a:extLst>
          </p:cNvPr>
          <p:cNvSpPr/>
          <p:nvPr/>
        </p:nvSpPr>
        <p:spPr>
          <a:xfrm>
            <a:off x="4898569" y="4354283"/>
            <a:ext cx="190499" cy="181428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F057E0-3DE8-EDA3-CA81-A6EDC84AFF6E}"/>
              </a:ext>
            </a:extLst>
          </p:cNvPr>
          <p:cNvSpPr txBox="1"/>
          <p:nvPr/>
        </p:nvSpPr>
        <p:spPr>
          <a:xfrm rot="-10800000" flipV="1">
            <a:off x="4862284" y="4304712"/>
            <a:ext cx="1995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2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023D2F29-EF0F-AA00-1904-5B660EC9B5A7}"/>
              </a:ext>
            </a:extLst>
          </p:cNvPr>
          <p:cNvSpPr/>
          <p:nvPr/>
        </p:nvSpPr>
        <p:spPr>
          <a:xfrm>
            <a:off x="5324928" y="4345213"/>
            <a:ext cx="190499" cy="18142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46F740-C70C-4AA1-22DA-94895287775F}"/>
              </a:ext>
            </a:extLst>
          </p:cNvPr>
          <p:cNvSpPr/>
          <p:nvPr/>
        </p:nvSpPr>
        <p:spPr>
          <a:xfrm>
            <a:off x="4299856" y="4354283"/>
            <a:ext cx="625928" cy="1723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ED3A8F-8143-3351-A761-E4320E332305}"/>
              </a:ext>
            </a:extLst>
          </p:cNvPr>
          <p:cNvSpPr txBox="1"/>
          <p:nvPr/>
        </p:nvSpPr>
        <p:spPr>
          <a:xfrm>
            <a:off x="5288641" y="4245428"/>
            <a:ext cx="26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pic>
        <p:nvPicPr>
          <p:cNvPr id="75" name="Graphic 74" descr="Apple with solid fill">
            <a:extLst>
              <a:ext uri="{FF2B5EF4-FFF2-40B4-BE49-F238E27FC236}">
                <a16:creationId xmlns:a16="http://schemas.microsoft.com/office/drawing/2014/main" id="{E0B5E4B5-F036-C1F3-8E66-6709B918D9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43300" y="4640942"/>
            <a:ext cx="424543" cy="424543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B568C25-B70F-D75C-1D66-EE1D9C16577B}"/>
              </a:ext>
            </a:extLst>
          </p:cNvPr>
          <p:cNvSpPr/>
          <p:nvPr/>
        </p:nvSpPr>
        <p:spPr>
          <a:xfrm>
            <a:off x="4281714" y="4853212"/>
            <a:ext cx="2050142" cy="145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DD87316-CE61-52FA-F6CC-E0430C7B6358}"/>
              </a:ext>
            </a:extLst>
          </p:cNvPr>
          <p:cNvSpPr/>
          <p:nvPr/>
        </p:nvSpPr>
        <p:spPr>
          <a:xfrm>
            <a:off x="4290784" y="4853210"/>
            <a:ext cx="1124858" cy="1632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14A1582-95A4-3D74-57D3-146152FAF5AA}"/>
              </a:ext>
            </a:extLst>
          </p:cNvPr>
          <p:cNvSpPr/>
          <p:nvPr/>
        </p:nvSpPr>
        <p:spPr>
          <a:xfrm>
            <a:off x="4889498" y="4844140"/>
            <a:ext cx="190499" cy="181428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F98B97-D067-D237-871B-1285F2426AD6}"/>
              </a:ext>
            </a:extLst>
          </p:cNvPr>
          <p:cNvSpPr txBox="1"/>
          <p:nvPr/>
        </p:nvSpPr>
        <p:spPr>
          <a:xfrm rot="-10800000" flipV="1">
            <a:off x="4853213" y="4794569"/>
            <a:ext cx="1995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2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67D9F8A-CFA9-8045-D9D8-3EC98BA80355}"/>
              </a:ext>
            </a:extLst>
          </p:cNvPr>
          <p:cNvSpPr/>
          <p:nvPr/>
        </p:nvSpPr>
        <p:spPr>
          <a:xfrm>
            <a:off x="5315857" y="4835070"/>
            <a:ext cx="190499" cy="18142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A2F2C75-DEF6-4B22-E1A4-6F5D20CAEB37}"/>
              </a:ext>
            </a:extLst>
          </p:cNvPr>
          <p:cNvSpPr/>
          <p:nvPr/>
        </p:nvSpPr>
        <p:spPr>
          <a:xfrm>
            <a:off x="4290785" y="4844140"/>
            <a:ext cx="625928" cy="1723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86CC9D-C8CC-082C-4261-2003B46E59DB}"/>
              </a:ext>
            </a:extLst>
          </p:cNvPr>
          <p:cNvSpPr txBox="1"/>
          <p:nvPr/>
        </p:nvSpPr>
        <p:spPr>
          <a:xfrm>
            <a:off x="5279570" y="4735285"/>
            <a:ext cx="26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pic>
        <p:nvPicPr>
          <p:cNvPr id="90" name="Graphic 89" descr="Apple with solid fill">
            <a:extLst>
              <a:ext uri="{FF2B5EF4-FFF2-40B4-BE49-F238E27FC236}">
                <a16:creationId xmlns:a16="http://schemas.microsoft.com/office/drawing/2014/main" id="{0D272373-FF1C-1B4B-3D4E-EA131E2175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43300" y="3262085"/>
            <a:ext cx="424543" cy="4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4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46B950-6F90-8225-CDE8-F8B1B0B84C9A}"/>
              </a:ext>
            </a:extLst>
          </p:cNvPr>
          <p:cNvSpPr/>
          <p:nvPr/>
        </p:nvSpPr>
        <p:spPr>
          <a:xfrm>
            <a:off x="2399378" y="1499173"/>
            <a:ext cx="857377" cy="6737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A9FD00-5EF1-B5FA-F9CA-8DB39B9B7D81}"/>
              </a:ext>
            </a:extLst>
          </p:cNvPr>
          <p:cNvSpPr/>
          <p:nvPr/>
        </p:nvSpPr>
        <p:spPr>
          <a:xfrm>
            <a:off x="2399378" y="2221588"/>
            <a:ext cx="857377" cy="6737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EDEAF5-E06A-01EB-FA31-A7A2ABB6E606}"/>
              </a:ext>
            </a:extLst>
          </p:cNvPr>
          <p:cNvGrpSpPr/>
          <p:nvPr/>
        </p:nvGrpSpPr>
        <p:grpSpPr>
          <a:xfrm>
            <a:off x="2426809" y="650669"/>
            <a:ext cx="4231562" cy="5768600"/>
            <a:chOff x="3810001" y="997856"/>
            <a:chExt cx="3362551" cy="479878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5B7216-748A-B962-9617-71286953F1D2}"/>
                </a:ext>
              </a:extLst>
            </p:cNvPr>
            <p:cNvSpPr/>
            <p:nvPr/>
          </p:nvSpPr>
          <p:spPr>
            <a:xfrm>
              <a:off x="3810001" y="997856"/>
              <a:ext cx="752927" cy="671285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AA74D3-D3A0-D892-F354-20D7E691EE9A}"/>
                </a:ext>
              </a:extLst>
            </p:cNvPr>
            <p:cNvSpPr/>
            <p:nvPr/>
          </p:nvSpPr>
          <p:spPr>
            <a:xfrm>
              <a:off x="4396695" y="997856"/>
              <a:ext cx="2775857" cy="47987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1" name="Graphic 10" descr="Boardroom with solid fill">
            <a:extLst>
              <a:ext uri="{FF2B5EF4-FFF2-40B4-BE49-F238E27FC236}">
                <a16:creationId xmlns:a16="http://schemas.microsoft.com/office/drawing/2014/main" id="{D566A746-8604-052C-17B4-D3F2AE40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151" y="2219696"/>
            <a:ext cx="736271" cy="736271"/>
          </a:xfrm>
          <a:prstGeom prst="rect">
            <a:avLst/>
          </a:prstGeom>
        </p:spPr>
      </p:pic>
      <p:pic>
        <p:nvPicPr>
          <p:cNvPr id="13" name="Graphic 4" descr="Cabin with solid fill">
            <a:extLst>
              <a:ext uri="{FF2B5EF4-FFF2-40B4-BE49-F238E27FC236}">
                <a16:creationId xmlns:a16="http://schemas.microsoft.com/office/drawing/2014/main" id="{AF49C6CD-8CC1-8A16-E0A9-2BFBFA5DA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492" y="698069"/>
            <a:ext cx="719248" cy="729144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6F05FA0C-FC3A-483D-0DFA-ED3333A55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1943" y="1526968"/>
            <a:ext cx="627413" cy="627413"/>
          </a:xfrm>
          <a:prstGeom prst="rect">
            <a:avLst/>
          </a:prstGeom>
        </p:spPr>
      </p:pic>
      <p:pic>
        <p:nvPicPr>
          <p:cNvPr id="17" name="Picture 104" descr="A house with a deck and grass&#10;&#10;Description automatically generated">
            <a:extLst>
              <a:ext uri="{FF2B5EF4-FFF2-40B4-BE49-F238E27FC236}">
                <a16:creationId xmlns:a16="http://schemas.microsoft.com/office/drawing/2014/main" id="{570783A4-B61C-A5A5-10F5-B3B12C7684D2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3414720" y="874657"/>
            <a:ext cx="3004922" cy="1095770"/>
          </a:xfrm>
          <a:prstGeom prst="rect">
            <a:avLst/>
          </a:prstGeom>
          <a:ln>
            <a:noFill/>
          </a:ln>
        </p:spPr>
      </p:pic>
      <p:pic>
        <p:nvPicPr>
          <p:cNvPr id="19" name="Graphic 83">
            <a:extLst>
              <a:ext uri="{FF2B5EF4-FFF2-40B4-BE49-F238E27FC236}">
                <a16:creationId xmlns:a16="http://schemas.microsoft.com/office/drawing/2014/main" id="{541E33AC-6172-2AB5-A754-2CC08DC62463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096149" y="1663009"/>
            <a:ext cx="182160" cy="182160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3A1204-3EEC-3274-B86E-CF710A6B135D}"/>
              </a:ext>
            </a:extLst>
          </p:cNvPr>
          <p:cNvSpPr txBox="1"/>
          <p:nvPr/>
        </p:nvSpPr>
        <p:spPr>
          <a:xfrm>
            <a:off x="3671453" y="1583376"/>
            <a:ext cx="21969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chemeClr val="bg1"/>
                </a:solidFill>
              </a:rPr>
              <a:t>Nume</a:t>
            </a:r>
            <a:r>
              <a:rPr lang="en-US" sz="1400">
                <a:solidFill>
                  <a:schemeClr val="bg1"/>
                </a:solidFill>
              </a:rPr>
              <a:t>                    </a:t>
            </a:r>
            <a:r>
              <a:rPr lang="en-US" sz="1400" err="1">
                <a:solidFill>
                  <a:schemeClr val="bg1"/>
                </a:solidFill>
              </a:rPr>
              <a:t>locatie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52DD19-8135-D556-3F56-9B1B095A1E01}"/>
              </a:ext>
            </a:extLst>
          </p:cNvPr>
          <p:cNvSpPr/>
          <p:nvPr/>
        </p:nvSpPr>
        <p:spPr>
          <a:xfrm>
            <a:off x="3256644" y="2331358"/>
            <a:ext cx="3238498" cy="4063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Money with solid fill">
            <a:extLst>
              <a:ext uri="{FF2B5EF4-FFF2-40B4-BE49-F238E27FC236}">
                <a16:creationId xmlns:a16="http://schemas.microsoft.com/office/drawing/2014/main" id="{D606BFB3-C47B-045B-6136-571A6F394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0008" y="2479470"/>
            <a:ext cx="624115" cy="624115"/>
          </a:xfrm>
          <a:prstGeom prst="rect">
            <a:avLst/>
          </a:prstGeom>
        </p:spPr>
      </p:pic>
      <p:pic>
        <p:nvPicPr>
          <p:cNvPr id="27" name="Graphic 35">
            <a:extLst>
              <a:ext uri="{FF2B5EF4-FFF2-40B4-BE49-F238E27FC236}">
                <a16:creationId xmlns:a16="http://schemas.microsoft.com/office/drawing/2014/main" id="{81036260-A183-F18B-ADB9-8E10BD7697C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456149" y="3463160"/>
            <a:ext cx="639360" cy="639360"/>
          </a:xfrm>
          <a:prstGeom prst="rect">
            <a:avLst/>
          </a:prstGeom>
          <a:ln>
            <a:noFill/>
          </a:ln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224DE0-6588-B72D-4DA1-97CC2EDB197F}"/>
              </a:ext>
            </a:extLst>
          </p:cNvPr>
          <p:cNvSpPr/>
          <p:nvPr/>
        </p:nvSpPr>
        <p:spPr>
          <a:xfrm>
            <a:off x="4200069" y="2585354"/>
            <a:ext cx="1696356" cy="390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Money person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B5A1C-BEBD-FF4B-E910-2DF824B236B7}"/>
              </a:ext>
            </a:extLst>
          </p:cNvPr>
          <p:cNvSpPr txBox="1"/>
          <p:nvPr/>
        </p:nvSpPr>
        <p:spPr>
          <a:xfrm>
            <a:off x="4626428" y="3655785"/>
            <a:ext cx="1360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460</a:t>
            </a:r>
          </a:p>
        </p:txBody>
      </p:sp>
      <p:pic>
        <p:nvPicPr>
          <p:cNvPr id="33" name="Graphic 32" descr="Fork and knife with solid fill">
            <a:extLst>
              <a:ext uri="{FF2B5EF4-FFF2-40B4-BE49-F238E27FC236}">
                <a16:creationId xmlns:a16="http://schemas.microsoft.com/office/drawing/2014/main" id="{9971E8F2-48E0-79B5-7BCC-DB55A138E4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6294" y="4124697"/>
            <a:ext cx="633186" cy="64225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7046297-40C2-9308-E7CB-9CE3C8CC310C}"/>
              </a:ext>
            </a:extLst>
          </p:cNvPr>
          <p:cNvSpPr txBox="1"/>
          <p:nvPr/>
        </p:nvSpPr>
        <p:spPr>
          <a:xfrm>
            <a:off x="4626427" y="4363356"/>
            <a:ext cx="1360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300</a:t>
            </a:r>
          </a:p>
        </p:txBody>
      </p:sp>
      <p:pic>
        <p:nvPicPr>
          <p:cNvPr id="40" name="Graphic 39" descr="Coffee with solid fill">
            <a:extLst>
              <a:ext uri="{FF2B5EF4-FFF2-40B4-BE49-F238E27FC236}">
                <a16:creationId xmlns:a16="http://schemas.microsoft.com/office/drawing/2014/main" id="{306F5B2B-5F40-1474-5673-CF8C4D46FF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293" y="4731658"/>
            <a:ext cx="705759" cy="7239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B0049E4-47FB-8B36-4DB4-0B993D1E74A8}"/>
              </a:ext>
            </a:extLst>
          </p:cNvPr>
          <p:cNvSpPr txBox="1"/>
          <p:nvPr/>
        </p:nvSpPr>
        <p:spPr>
          <a:xfrm>
            <a:off x="4599212" y="4962069"/>
            <a:ext cx="1360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5FF6D1-5583-6D51-4E8E-8FEA8C1B761F}"/>
              </a:ext>
            </a:extLst>
          </p:cNvPr>
          <p:cNvSpPr txBox="1"/>
          <p:nvPr/>
        </p:nvSpPr>
        <p:spPr>
          <a:xfrm>
            <a:off x="4880426" y="5733141"/>
            <a:ext cx="1360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Total:300</a:t>
            </a:r>
          </a:p>
        </p:txBody>
      </p:sp>
    </p:spTree>
    <p:extLst>
      <p:ext uri="{BB962C8B-B14F-4D97-AF65-F5344CB8AC3E}">
        <p14:creationId xmlns:p14="http://schemas.microsoft.com/office/powerpoint/2010/main" val="280100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46B950-6F90-8225-CDE8-F8B1B0B84C9A}"/>
              </a:ext>
            </a:extLst>
          </p:cNvPr>
          <p:cNvSpPr/>
          <p:nvPr/>
        </p:nvSpPr>
        <p:spPr>
          <a:xfrm>
            <a:off x="2399378" y="1499173"/>
            <a:ext cx="857377" cy="6737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A9FD00-5EF1-B5FA-F9CA-8DB39B9B7D81}"/>
              </a:ext>
            </a:extLst>
          </p:cNvPr>
          <p:cNvSpPr/>
          <p:nvPr/>
        </p:nvSpPr>
        <p:spPr>
          <a:xfrm>
            <a:off x="2399378" y="2221588"/>
            <a:ext cx="857377" cy="6737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EDEAF5-E06A-01EB-FA31-A7A2ABB6E606}"/>
              </a:ext>
            </a:extLst>
          </p:cNvPr>
          <p:cNvGrpSpPr/>
          <p:nvPr/>
        </p:nvGrpSpPr>
        <p:grpSpPr>
          <a:xfrm>
            <a:off x="2426809" y="650669"/>
            <a:ext cx="4231562" cy="5768600"/>
            <a:chOff x="3810001" y="997856"/>
            <a:chExt cx="3362551" cy="479878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5B7216-748A-B962-9617-71286953F1D2}"/>
                </a:ext>
              </a:extLst>
            </p:cNvPr>
            <p:cNvSpPr/>
            <p:nvPr/>
          </p:nvSpPr>
          <p:spPr>
            <a:xfrm>
              <a:off x="3810001" y="997856"/>
              <a:ext cx="752927" cy="671285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AA74D3-D3A0-D892-F354-20D7E691EE9A}"/>
                </a:ext>
              </a:extLst>
            </p:cNvPr>
            <p:cNvSpPr/>
            <p:nvPr/>
          </p:nvSpPr>
          <p:spPr>
            <a:xfrm>
              <a:off x="4396695" y="997856"/>
              <a:ext cx="2775857" cy="47987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1" name="Graphic 10" descr="Boardroom with solid fill">
            <a:extLst>
              <a:ext uri="{FF2B5EF4-FFF2-40B4-BE49-F238E27FC236}">
                <a16:creationId xmlns:a16="http://schemas.microsoft.com/office/drawing/2014/main" id="{D566A746-8604-052C-17B4-D3F2AE40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151" y="2219696"/>
            <a:ext cx="736271" cy="736271"/>
          </a:xfrm>
          <a:prstGeom prst="rect">
            <a:avLst/>
          </a:prstGeom>
        </p:spPr>
      </p:pic>
      <p:pic>
        <p:nvPicPr>
          <p:cNvPr id="13" name="Graphic 4" descr="Cabin with solid fill">
            <a:extLst>
              <a:ext uri="{FF2B5EF4-FFF2-40B4-BE49-F238E27FC236}">
                <a16:creationId xmlns:a16="http://schemas.microsoft.com/office/drawing/2014/main" id="{AF49C6CD-8CC1-8A16-E0A9-2BFBFA5DA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492" y="698069"/>
            <a:ext cx="719248" cy="729144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6F05FA0C-FC3A-483D-0DFA-ED3333A55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1943" y="1526968"/>
            <a:ext cx="627413" cy="627413"/>
          </a:xfrm>
          <a:prstGeom prst="rect">
            <a:avLst/>
          </a:prstGeom>
        </p:spPr>
      </p:pic>
      <p:pic>
        <p:nvPicPr>
          <p:cNvPr id="17" name="Picture 104" descr="A house with a deck and grass&#10;&#10;Description automatically generated">
            <a:extLst>
              <a:ext uri="{FF2B5EF4-FFF2-40B4-BE49-F238E27FC236}">
                <a16:creationId xmlns:a16="http://schemas.microsoft.com/office/drawing/2014/main" id="{570783A4-B61C-A5A5-10F5-B3B12C7684D2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3414720" y="874657"/>
            <a:ext cx="3004922" cy="1095770"/>
          </a:xfrm>
          <a:prstGeom prst="rect">
            <a:avLst/>
          </a:prstGeom>
          <a:ln>
            <a:noFill/>
          </a:ln>
        </p:spPr>
      </p:pic>
      <p:pic>
        <p:nvPicPr>
          <p:cNvPr id="19" name="Graphic 83">
            <a:extLst>
              <a:ext uri="{FF2B5EF4-FFF2-40B4-BE49-F238E27FC236}">
                <a16:creationId xmlns:a16="http://schemas.microsoft.com/office/drawing/2014/main" id="{541E33AC-6172-2AB5-A754-2CC08DC62463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096149" y="1663009"/>
            <a:ext cx="182160" cy="182160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3A1204-3EEC-3274-B86E-CF710A6B135D}"/>
              </a:ext>
            </a:extLst>
          </p:cNvPr>
          <p:cNvSpPr txBox="1"/>
          <p:nvPr/>
        </p:nvSpPr>
        <p:spPr>
          <a:xfrm>
            <a:off x="3671453" y="1583376"/>
            <a:ext cx="21969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chemeClr val="bg1"/>
                </a:solidFill>
              </a:rPr>
              <a:t>Nume</a:t>
            </a:r>
            <a:r>
              <a:rPr lang="en-US" sz="1400">
                <a:solidFill>
                  <a:schemeClr val="bg1"/>
                </a:solidFill>
              </a:rPr>
              <a:t>                    </a:t>
            </a:r>
            <a:r>
              <a:rPr lang="en-US" sz="1400" err="1">
                <a:solidFill>
                  <a:schemeClr val="bg1"/>
                </a:solidFill>
              </a:rPr>
              <a:t>locatie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52DD19-8135-D556-3F56-9B1B095A1E01}"/>
              </a:ext>
            </a:extLst>
          </p:cNvPr>
          <p:cNvSpPr/>
          <p:nvPr/>
        </p:nvSpPr>
        <p:spPr>
          <a:xfrm>
            <a:off x="3256644" y="2331358"/>
            <a:ext cx="3238498" cy="4063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9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46B950-6F90-8225-CDE8-F8B1B0B84C9A}"/>
              </a:ext>
            </a:extLst>
          </p:cNvPr>
          <p:cNvSpPr/>
          <p:nvPr/>
        </p:nvSpPr>
        <p:spPr>
          <a:xfrm>
            <a:off x="2399378" y="1499173"/>
            <a:ext cx="857377" cy="6737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A9FD00-5EF1-B5FA-F9CA-8DB39B9B7D81}"/>
              </a:ext>
            </a:extLst>
          </p:cNvPr>
          <p:cNvSpPr/>
          <p:nvPr/>
        </p:nvSpPr>
        <p:spPr>
          <a:xfrm>
            <a:off x="2399378" y="2221588"/>
            <a:ext cx="857377" cy="6737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EDEAF5-E06A-01EB-FA31-A7A2ABB6E606}"/>
              </a:ext>
            </a:extLst>
          </p:cNvPr>
          <p:cNvGrpSpPr/>
          <p:nvPr/>
        </p:nvGrpSpPr>
        <p:grpSpPr>
          <a:xfrm>
            <a:off x="2426809" y="650669"/>
            <a:ext cx="4231562" cy="5768600"/>
            <a:chOff x="3810001" y="997856"/>
            <a:chExt cx="3362551" cy="479878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5B7216-748A-B962-9617-71286953F1D2}"/>
                </a:ext>
              </a:extLst>
            </p:cNvPr>
            <p:cNvSpPr/>
            <p:nvPr/>
          </p:nvSpPr>
          <p:spPr>
            <a:xfrm>
              <a:off x="3810001" y="997856"/>
              <a:ext cx="752927" cy="671285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AA74D3-D3A0-D892-F354-20D7E691EE9A}"/>
                </a:ext>
              </a:extLst>
            </p:cNvPr>
            <p:cNvSpPr/>
            <p:nvPr/>
          </p:nvSpPr>
          <p:spPr>
            <a:xfrm>
              <a:off x="4396695" y="997856"/>
              <a:ext cx="2775857" cy="47987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1" name="Graphic 10" descr="Boardroom with solid fill">
            <a:extLst>
              <a:ext uri="{FF2B5EF4-FFF2-40B4-BE49-F238E27FC236}">
                <a16:creationId xmlns:a16="http://schemas.microsoft.com/office/drawing/2014/main" id="{D566A746-8604-052C-17B4-D3F2AE40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151" y="2219696"/>
            <a:ext cx="736271" cy="736271"/>
          </a:xfrm>
          <a:prstGeom prst="rect">
            <a:avLst/>
          </a:prstGeom>
        </p:spPr>
      </p:pic>
      <p:pic>
        <p:nvPicPr>
          <p:cNvPr id="13" name="Graphic 4" descr="Cabin with solid fill">
            <a:extLst>
              <a:ext uri="{FF2B5EF4-FFF2-40B4-BE49-F238E27FC236}">
                <a16:creationId xmlns:a16="http://schemas.microsoft.com/office/drawing/2014/main" id="{AF49C6CD-8CC1-8A16-E0A9-2BFBFA5DA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492" y="698069"/>
            <a:ext cx="719248" cy="729144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6F05FA0C-FC3A-483D-0DFA-ED3333A55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1943" y="1526968"/>
            <a:ext cx="627413" cy="627413"/>
          </a:xfrm>
          <a:prstGeom prst="rect">
            <a:avLst/>
          </a:prstGeom>
        </p:spPr>
      </p:pic>
      <p:pic>
        <p:nvPicPr>
          <p:cNvPr id="17" name="Picture 104" descr="A house with a deck and grass&#10;&#10;Description automatically generated">
            <a:extLst>
              <a:ext uri="{FF2B5EF4-FFF2-40B4-BE49-F238E27FC236}">
                <a16:creationId xmlns:a16="http://schemas.microsoft.com/office/drawing/2014/main" id="{570783A4-B61C-A5A5-10F5-B3B12C7684D2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3414720" y="874657"/>
            <a:ext cx="3004922" cy="1095770"/>
          </a:xfrm>
          <a:prstGeom prst="rect">
            <a:avLst/>
          </a:prstGeom>
          <a:ln>
            <a:noFill/>
          </a:ln>
        </p:spPr>
      </p:pic>
      <p:pic>
        <p:nvPicPr>
          <p:cNvPr id="19" name="Graphic 83">
            <a:extLst>
              <a:ext uri="{FF2B5EF4-FFF2-40B4-BE49-F238E27FC236}">
                <a16:creationId xmlns:a16="http://schemas.microsoft.com/office/drawing/2014/main" id="{541E33AC-6172-2AB5-A754-2CC08DC62463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096149" y="1663009"/>
            <a:ext cx="182160" cy="182160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3A1204-3EEC-3274-B86E-CF710A6B135D}"/>
              </a:ext>
            </a:extLst>
          </p:cNvPr>
          <p:cNvSpPr txBox="1"/>
          <p:nvPr/>
        </p:nvSpPr>
        <p:spPr>
          <a:xfrm>
            <a:off x="3671453" y="1583376"/>
            <a:ext cx="21969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chemeClr val="bg1"/>
                </a:solidFill>
              </a:rPr>
              <a:t>Nume</a:t>
            </a:r>
            <a:r>
              <a:rPr lang="en-US" sz="1400">
                <a:solidFill>
                  <a:schemeClr val="bg1"/>
                </a:solidFill>
              </a:rPr>
              <a:t>                    </a:t>
            </a:r>
            <a:r>
              <a:rPr lang="en-US" sz="1400" err="1">
                <a:solidFill>
                  <a:schemeClr val="bg1"/>
                </a:solidFill>
              </a:rPr>
              <a:t>locatie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52DD19-8135-D556-3F56-9B1B095A1E01}"/>
              </a:ext>
            </a:extLst>
          </p:cNvPr>
          <p:cNvSpPr/>
          <p:nvPr/>
        </p:nvSpPr>
        <p:spPr>
          <a:xfrm>
            <a:off x="3256644" y="2331358"/>
            <a:ext cx="3238498" cy="4063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2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8899E5-8353-F510-D539-26870286F239}"/>
              </a:ext>
            </a:extLst>
          </p:cNvPr>
          <p:cNvSpPr/>
          <p:nvPr/>
        </p:nvSpPr>
        <p:spPr>
          <a:xfrm>
            <a:off x="2399378" y="1499173"/>
            <a:ext cx="857377" cy="6737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7CB3EF-E61F-9D2A-DBA5-490C35A114C7}"/>
              </a:ext>
            </a:extLst>
          </p:cNvPr>
          <p:cNvSpPr/>
          <p:nvPr/>
        </p:nvSpPr>
        <p:spPr>
          <a:xfrm>
            <a:off x="2399378" y="2221588"/>
            <a:ext cx="857377" cy="6737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1F14B4-DC5D-FC5B-52E2-4F215DD6B8CB}"/>
              </a:ext>
            </a:extLst>
          </p:cNvPr>
          <p:cNvGrpSpPr/>
          <p:nvPr/>
        </p:nvGrpSpPr>
        <p:grpSpPr>
          <a:xfrm>
            <a:off x="2426809" y="650669"/>
            <a:ext cx="4231562" cy="5768600"/>
            <a:chOff x="3810001" y="997856"/>
            <a:chExt cx="3362551" cy="479878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70A2359-4BF4-78D4-48C1-244C783BBBFC}"/>
                </a:ext>
              </a:extLst>
            </p:cNvPr>
            <p:cNvSpPr/>
            <p:nvPr/>
          </p:nvSpPr>
          <p:spPr>
            <a:xfrm>
              <a:off x="3810001" y="997856"/>
              <a:ext cx="752927" cy="671285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CD893B-0E49-BC88-B1F4-A35BA75409D9}"/>
                </a:ext>
              </a:extLst>
            </p:cNvPr>
            <p:cNvSpPr/>
            <p:nvPr/>
          </p:nvSpPr>
          <p:spPr>
            <a:xfrm>
              <a:off x="4396695" y="997856"/>
              <a:ext cx="2775857" cy="47987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1" name="Graphic 10" descr="Boardroom with solid fill">
            <a:extLst>
              <a:ext uri="{FF2B5EF4-FFF2-40B4-BE49-F238E27FC236}">
                <a16:creationId xmlns:a16="http://schemas.microsoft.com/office/drawing/2014/main" id="{7C8AC3EA-DAFD-E9F6-D51B-C021AE40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151" y="2219696"/>
            <a:ext cx="736271" cy="736271"/>
          </a:xfrm>
          <a:prstGeom prst="rect">
            <a:avLst/>
          </a:prstGeom>
        </p:spPr>
      </p:pic>
      <p:pic>
        <p:nvPicPr>
          <p:cNvPr id="13" name="Graphic 4" descr="Cabin with solid fill">
            <a:extLst>
              <a:ext uri="{FF2B5EF4-FFF2-40B4-BE49-F238E27FC236}">
                <a16:creationId xmlns:a16="http://schemas.microsoft.com/office/drawing/2014/main" id="{29BC99B1-0D82-8A6F-1ABB-F207382B8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492" y="698069"/>
            <a:ext cx="719248" cy="729144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0FCDD390-C949-9D63-AE2E-44BC7C1AD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1943" y="1526968"/>
            <a:ext cx="627413" cy="627413"/>
          </a:xfrm>
          <a:prstGeom prst="rect">
            <a:avLst/>
          </a:prstGeom>
        </p:spPr>
      </p:pic>
      <p:pic>
        <p:nvPicPr>
          <p:cNvPr id="17" name="Picture 104" descr="A house with a deck and grass&#10;&#10;Description automatically generated">
            <a:extLst>
              <a:ext uri="{FF2B5EF4-FFF2-40B4-BE49-F238E27FC236}">
                <a16:creationId xmlns:a16="http://schemas.microsoft.com/office/drawing/2014/main" id="{9FB6077C-BC5A-3180-DD97-C33681E7384E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3414720" y="874657"/>
            <a:ext cx="3004922" cy="1095770"/>
          </a:xfrm>
          <a:prstGeom prst="rect">
            <a:avLst/>
          </a:prstGeom>
          <a:ln>
            <a:noFill/>
          </a:ln>
        </p:spPr>
      </p:pic>
      <p:pic>
        <p:nvPicPr>
          <p:cNvPr id="19" name="Graphic 83">
            <a:extLst>
              <a:ext uri="{FF2B5EF4-FFF2-40B4-BE49-F238E27FC236}">
                <a16:creationId xmlns:a16="http://schemas.microsoft.com/office/drawing/2014/main" id="{A896CE2B-9C31-0215-3167-CA7FDEF204D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096149" y="1663009"/>
            <a:ext cx="182160" cy="182160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10407A-EA28-CADC-C191-408FCBA29C60}"/>
              </a:ext>
            </a:extLst>
          </p:cNvPr>
          <p:cNvSpPr txBox="1"/>
          <p:nvPr/>
        </p:nvSpPr>
        <p:spPr>
          <a:xfrm>
            <a:off x="3671453" y="1583376"/>
            <a:ext cx="21969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chemeClr val="bg1"/>
                </a:solidFill>
              </a:rPr>
              <a:t>Nume</a:t>
            </a:r>
            <a:r>
              <a:rPr lang="en-US" sz="1400">
                <a:solidFill>
                  <a:schemeClr val="bg1"/>
                </a:solidFill>
              </a:rPr>
              <a:t>                    </a:t>
            </a:r>
            <a:r>
              <a:rPr lang="en-US" sz="1400" err="1">
                <a:solidFill>
                  <a:schemeClr val="bg1"/>
                </a:solidFill>
              </a:rPr>
              <a:t>locatie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761AE8-E466-D4DD-818D-41959D4A7BAA}"/>
              </a:ext>
            </a:extLst>
          </p:cNvPr>
          <p:cNvSpPr/>
          <p:nvPr/>
        </p:nvSpPr>
        <p:spPr>
          <a:xfrm>
            <a:off x="3256644" y="2331358"/>
            <a:ext cx="3238498" cy="40639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Fork and knife with solid fill">
            <a:extLst>
              <a:ext uri="{FF2B5EF4-FFF2-40B4-BE49-F238E27FC236}">
                <a16:creationId xmlns:a16="http://schemas.microsoft.com/office/drawing/2014/main" id="{0EB3B277-935C-8A1C-04A4-387F3A4891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4222" y="2528125"/>
            <a:ext cx="460829" cy="497115"/>
          </a:xfrm>
          <a:prstGeom prst="rect">
            <a:avLst/>
          </a:prstGeom>
        </p:spPr>
      </p:pic>
      <p:pic>
        <p:nvPicPr>
          <p:cNvPr id="31" name="Graphic 30" descr="Apple with solid fill">
            <a:extLst>
              <a:ext uri="{FF2B5EF4-FFF2-40B4-BE49-F238E27FC236}">
                <a16:creationId xmlns:a16="http://schemas.microsoft.com/office/drawing/2014/main" id="{FB41E04C-DAC9-861D-8807-5A8928DF22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70515" y="3216729"/>
            <a:ext cx="424543" cy="424543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A98CA82-7714-9580-1964-2114BE548CB5}"/>
              </a:ext>
            </a:extLst>
          </p:cNvPr>
          <p:cNvSpPr/>
          <p:nvPr/>
        </p:nvSpPr>
        <p:spPr>
          <a:xfrm>
            <a:off x="4308929" y="3428999"/>
            <a:ext cx="2050142" cy="145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EF1CE92-377B-0126-4C54-FD92D798EE7B}"/>
              </a:ext>
            </a:extLst>
          </p:cNvPr>
          <p:cNvSpPr/>
          <p:nvPr/>
        </p:nvSpPr>
        <p:spPr>
          <a:xfrm>
            <a:off x="4317999" y="3428997"/>
            <a:ext cx="1124858" cy="1632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EFF9C63-05F6-6793-A762-BAFB1E50436B}"/>
              </a:ext>
            </a:extLst>
          </p:cNvPr>
          <p:cNvSpPr/>
          <p:nvPr/>
        </p:nvSpPr>
        <p:spPr>
          <a:xfrm>
            <a:off x="4916713" y="3419927"/>
            <a:ext cx="190499" cy="181428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1F5581-77B7-14BD-E967-0142885D9E65}"/>
              </a:ext>
            </a:extLst>
          </p:cNvPr>
          <p:cNvSpPr txBox="1"/>
          <p:nvPr/>
        </p:nvSpPr>
        <p:spPr>
          <a:xfrm rot="-10800000" flipV="1">
            <a:off x="4880428" y="3370356"/>
            <a:ext cx="1995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2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676CE3F-F4E4-B3E2-E91E-1DD076074A7C}"/>
              </a:ext>
            </a:extLst>
          </p:cNvPr>
          <p:cNvSpPr/>
          <p:nvPr/>
        </p:nvSpPr>
        <p:spPr>
          <a:xfrm>
            <a:off x="5343072" y="3410857"/>
            <a:ext cx="190499" cy="18142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1816541-F1A5-8483-833C-E3B120C05BE1}"/>
              </a:ext>
            </a:extLst>
          </p:cNvPr>
          <p:cNvSpPr/>
          <p:nvPr/>
        </p:nvSpPr>
        <p:spPr>
          <a:xfrm>
            <a:off x="4318000" y="3419927"/>
            <a:ext cx="625928" cy="1723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9CE38-43A5-FD94-4816-7904FEE08033}"/>
              </a:ext>
            </a:extLst>
          </p:cNvPr>
          <p:cNvSpPr txBox="1"/>
          <p:nvPr/>
        </p:nvSpPr>
        <p:spPr>
          <a:xfrm>
            <a:off x="5306785" y="3311072"/>
            <a:ext cx="26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pic>
        <p:nvPicPr>
          <p:cNvPr id="40" name="Graphic 39" descr="Apple with solid fill">
            <a:extLst>
              <a:ext uri="{FF2B5EF4-FFF2-40B4-BE49-F238E27FC236}">
                <a16:creationId xmlns:a16="http://schemas.microsoft.com/office/drawing/2014/main" id="{C7095FE2-AF3B-6227-D3BF-57EC750E34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1443" y="3670300"/>
            <a:ext cx="424543" cy="424543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AA4E44-B562-6018-C970-A2B677BEA46E}"/>
              </a:ext>
            </a:extLst>
          </p:cNvPr>
          <p:cNvSpPr/>
          <p:nvPr/>
        </p:nvSpPr>
        <p:spPr>
          <a:xfrm>
            <a:off x="4299857" y="3882570"/>
            <a:ext cx="2050142" cy="145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71A1ADD-5837-D0BD-9A9B-CC083F0EE8D3}"/>
              </a:ext>
            </a:extLst>
          </p:cNvPr>
          <p:cNvSpPr/>
          <p:nvPr/>
        </p:nvSpPr>
        <p:spPr>
          <a:xfrm>
            <a:off x="4308927" y="3882568"/>
            <a:ext cx="1124858" cy="1632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F2048B6-73A6-8383-4806-8F979DE4DFC5}"/>
              </a:ext>
            </a:extLst>
          </p:cNvPr>
          <p:cNvSpPr/>
          <p:nvPr/>
        </p:nvSpPr>
        <p:spPr>
          <a:xfrm>
            <a:off x="4907641" y="3873498"/>
            <a:ext cx="190499" cy="181428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31E50E-6AE9-D8C3-9956-FE990035A9AB}"/>
              </a:ext>
            </a:extLst>
          </p:cNvPr>
          <p:cNvSpPr txBox="1"/>
          <p:nvPr/>
        </p:nvSpPr>
        <p:spPr>
          <a:xfrm rot="-10800000" flipV="1">
            <a:off x="4871356" y="3823927"/>
            <a:ext cx="1995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2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5658096E-1BC3-9E28-9E86-04CD107231C5}"/>
              </a:ext>
            </a:extLst>
          </p:cNvPr>
          <p:cNvSpPr/>
          <p:nvPr/>
        </p:nvSpPr>
        <p:spPr>
          <a:xfrm>
            <a:off x="5334000" y="3864428"/>
            <a:ext cx="190499" cy="18142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B76C1AD-4E2F-741C-A25C-749B404E56CE}"/>
              </a:ext>
            </a:extLst>
          </p:cNvPr>
          <p:cNvSpPr/>
          <p:nvPr/>
        </p:nvSpPr>
        <p:spPr>
          <a:xfrm>
            <a:off x="4308928" y="3873498"/>
            <a:ext cx="625928" cy="1723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C22FDA-D849-F237-C6D9-6AC06B6E5C0E}"/>
              </a:ext>
            </a:extLst>
          </p:cNvPr>
          <p:cNvSpPr txBox="1"/>
          <p:nvPr/>
        </p:nvSpPr>
        <p:spPr>
          <a:xfrm>
            <a:off x="5297713" y="3764643"/>
            <a:ext cx="26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pic>
        <p:nvPicPr>
          <p:cNvPr id="48" name="Graphic 47" descr="Apple with solid fill">
            <a:extLst>
              <a:ext uri="{FF2B5EF4-FFF2-40B4-BE49-F238E27FC236}">
                <a16:creationId xmlns:a16="http://schemas.microsoft.com/office/drawing/2014/main" id="{FDCB3E8D-D45A-BEEE-6FBD-4AFEB53DF0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52371" y="4151085"/>
            <a:ext cx="424543" cy="42454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D5A23F1-E1B3-61B7-8E47-628D2DAAEB40}"/>
              </a:ext>
            </a:extLst>
          </p:cNvPr>
          <p:cNvSpPr/>
          <p:nvPr/>
        </p:nvSpPr>
        <p:spPr>
          <a:xfrm>
            <a:off x="4290785" y="4363355"/>
            <a:ext cx="2050142" cy="145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FE56423-39E1-6E57-6D10-4143C3691FD6}"/>
              </a:ext>
            </a:extLst>
          </p:cNvPr>
          <p:cNvSpPr/>
          <p:nvPr/>
        </p:nvSpPr>
        <p:spPr>
          <a:xfrm>
            <a:off x="4299855" y="4363353"/>
            <a:ext cx="1124858" cy="1632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2CD7EC-15E9-24BF-73B0-5DF330234AF8}"/>
              </a:ext>
            </a:extLst>
          </p:cNvPr>
          <p:cNvSpPr/>
          <p:nvPr/>
        </p:nvSpPr>
        <p:spPr>
          <a:xfrm>
            <a:off x="4898569" y="4354283"/>
            <a:ext cx="190499" cy="181428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BF8F66-82B5-8ECA-4357-B1E6FF4E5576}"/>
              </a:ext>
            </a:extLst>
          </p:cNvPr>
          <p:cNvSpPr txBox="1"/>
          <p:nvPr/>
        </p:nvSpPr>
        <p:spPr>
          <a:xfrm rot="-10800000" flipV="1">
            <a:off x="4862284" y="4304712"/>
            <a:ext cx="1995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2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D3BED35F-DD55-6F98-E2CD-3C4B830C7A2F}"/>
              </a:ext>
            </a:extLst>
          </p:cNvPr>
          <p:cNvSpPr/>
          <p:nvPr/>
        </p:nvSpPr>
        <p:spPr>
          <a:xfrm>
            <a:off x="5324928" y="4345213"/>
            <a:ext cx="190499" cy="18142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E4C04C9-5257-E80D-077E-1E0CFB25F74C}"/>
              </a:ext>
            </a:extLst>
          </p:cNvPr>
          <p:cNvSpPr/>
          <p:nvPr/>
        </p:nvSpPr>
        <p:spPr>
          <a:xfrm>
            <a:off x="4299856" y="4354283"/>
            <a:ext cx="625928" cy="1723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AFF8D4-C4AB-010F-7CE1-636319D94D48}"/>
              </a:ext>
            </a:extLst>
          </p:cNvPr>
          <p:cNvSpPr txBox="1"/>
          <p:nvPr/>
        </p:nvSpPr>
        <p:spPr>
          <a:xfrm>
            <a:off x="5288641" y="4245428"/>
            <a:ext cx="26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pic>
        <p:nvPicPr>
          <p:cNvPr id="56" name="Graphic 55" descr="Apple with solid fill">
            <a:extLst>
              <a:ext uri="{FF2B5EF4-FFF2-40B4-BE49-F238E27FC236}">
                <a16:creationId xmlns:a16="http://schemas.microsoft.com/office/drawing/2014/main" id="{99EB87C4-B315-CE45-4CE9-C9AEDD3866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43300" y="4640942"/>
            <a:ext cx="424543" cy="424543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BB81E9B-AAAC-2D06-A1B9-E76FC823F0A0}"/>
              </a:ext>
            </a:extLst>
          </p:cNvPr>
          <p:cNvSpPr/>
          <p:nvPr/>
        </p:nvSpPr>
        <p:spPr>
          <a:xfrm>
            <a:off x="4281714" y="4853212"/>
            <a:ext cx="2050142" cy="145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0202A5E-D4F1-137D-227A-3D955F3EE8DC}"/>
              </a:ext>
            </a:extLst>
          </p:cNvPr>
          <p:cNvSpPr/>
          <p:nvPr/>
        </p:nvSpPr>
        <p:spPr>
          <a:xfrm>
            <a:off x="4290784" y="4853210"/>
            <a:ext cx="1124858" cy="1632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058175AA-70EA-B029-C916-7D172547BB87}"/>
              </a:ext>
            </a:extLst>
          </p:cNvPr>
          <p:cNvSpPr/>
          <p:nvPr/>
        </p:nvSpPr>
        <p:spPr>
          <a:xfrm>
            <a:off x="4889498" y="4844140"/>
            <a:ext cx="190499" cy="181428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00D010-C3CC-D4B9-7B41-73C7B536E632}"/>
              </a:ext>
            </a:extLst>
          </p:cNvPr>
          <p:cNvSpPr txBox="1"/>
          <p:nvPr/>
        </p:nvSpPr>
        <p:spPr>
          <a:xfrm rot="-10800000" flipV="1">
            <a:off x="4853213" y="4794569"/>
            <a:ext cx="1995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2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038074F-D9D0-9B14-D1EE-DF84A37BB19D}"/>
              </a:ext>
            </a:extLst>
          </p:cNvPr>
          <p:cNvSpPr/>
          <p:nvPr/>
        </p:nvSpPr>
        <p:spPr>
          <a:xfrm>
            <a:off x="5315857" y="4835070"/>
            <a:ext cx="190499" cy="18142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86001F8-DA40-C4D3-E9BC-4F2FD93CDE10}"/>
              </a:ext>
            </a:extLst>
          </p:cNvPr>
          <p:cNvSpPr/>
          <p:nvPr/>
        </p:nvSpPr>
        <p:spPr>
          <a:xfrm>
            <a:off x="4290785" y="4844140"/>
            <a:ext cx="625928" cy="1723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275B45-D0AE-AD98-E828-8C0452D4F192}"/>
              </a:ext>
            </a:extLst>
          </p:cNvPr>
          <p:cNvSpPr txBox="1"/>
          <p:nvPr/>
        </p:nvSpPr>
        <p:spPr>
          <a:xfrm>
            <a:off x="5279570" y="4735285"/>
            <a:ext cx="26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13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74D586-B05E-88A3-A656-B9B8D8FAA52B}"/>
              </a:ext>
            </a:extLst>
          </p:cNvPr>
          <p:cNvSpPr/>
          <p:nvPr/>
        </p:nvSpPr>
        <p:spPr>
          <a:xfrm>
            <a:off x="2399378" y="1499173"/>
            <a:ext cx="857377" cy="6737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46EB83-2CD6-CED2-EDD1-AD568B0E4BBB}"/>
              </a:ext>
            </a:extLst>
          </p:cNvPr>
          <p:cNvSpPr/>
          <p:nvPr/>
        </p:nvSpPr>
        <p:spPr>
          <a:xfrm>
            <a:off x="2399378" y="2221588"/>
            <a:ext cx="857377" cy="6737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A222AF-0519-2E9D-4F52-31F7ED4E69F2}"/>
              </a:ext>
            </a:extLst>
          </p:cNvPr>
          <p:cNvGrpSpPr/>
          <p:nvPr/>
        </p:nvGrpSpPr>
        <p:grpSpPr>
          <a:xfrm>
            <a:off x="2399595" y="696026"/>
            <a:ext cx="4231562" cy="5768600"/>
            <a:chOff x="3810001" y="997856"/>
            <a:chExt cx="3362551" cy="479878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A553806-9482-C8AE-D93B-F8FF2BB14764}"/>
                </a:ext>
              </a:extLst>
            </p:cNvPr>
            <p:cNvSpPr/>
            <p:nvPr/>
          </p:nvSpPr>
          <p:spPr>
            <a:xfrm>
              <a:off x="3810001" y="997856"/>
              <a:ext cx="752927" cy="67128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6C2DE9-4D8B-305B-6795-32C5A4B1E7AE}"/>
                </a:ext>
              </a:extLst>
            </p:cNvPr>
            <p:cNvSpPr/>
            <p:nvPr/>
          </p:nvSpPr>
          <p:spPr>
            <a:xfrm>
              <a:off x="4396695" y="997856"/>
              <a:ext cx="2775857" cy="4798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1" name="Graphic 10" descr="Boardroom with solid fill">
            <a:extLst>
              <a:ext uri="{FF2B5EF4-FFF2-40B4-BE49-F238E27FC236}">
                <a16:creationId xmlns:a16="http://schemas.microsoft.com/office/drawing/2014/main" id="{E91C75D4-53F1-6C1F-15A1-32A2B8808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5866" y="2183410"/>
            <a:ext cx="736271" cy="736271"/>
          </a:xfrm>
          <a:prstGeom prst="rect">
            <a:avLst/>
          </a:prstGeom>
        </p:spPr>
      </p:pic>
      <p:pic>
        <p:nvPicPr>
          <p:cNvPr id="13" name="Graphic 4" descr="Cabin with solid fill">
            <a:extLst>
              <a:ext uri="{FF2B5EF4-FFF2-40B4-BE49-F238E27FC236}">
                <a16:creationId xmlns:a16="http://schemas.microsoft.com/office/drawing/2014/main" id="{69CEEEA9-2402-4584-94C0-B3FBBA48F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492" y="698069"/>
            <a:ext cx="719248" cy="729144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087C0A04-E0C4-78CD-D525-AAE30D87F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1943" y="1526968"/>
            <a:ext cx="627413" cy="627413"/>
          </a:xfrm>
          <a:prstGeom prst="rect">
            <a:avLst/>
          </a:prstGeom>
        </p:spPr>
      </p:pic>
      <p:pic>
        <p:nvPicPr>
          <p:cNvPr id="27" name="Picture 104" descr="A house with a deck and grass&#10;&#10;Description automatically generated">
            <a:extLst>
              <a:ext uri="{FF2B5EF4-FFF2-40B4-BE49-F238E27FC236}">
                <a16:creationId xmlns:a16="http://schemas.microsoft.com/office/drawing/2014/main" id="{B7B40B71-6FAF-0547-EB7B-FA354CD9188D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3414720" y="874657"/>
            <a:ext cx="3004922" cy="1095770"/>
          </a:xfrm>
          <a:prstGeom prst="rect">
            <a:avLst/>
          </a:prstGeom>
          <a:ln>
            <a:noFill/>
          </a:ln>
        </p:spPr>
      </p:pic>
      <p:pic>
        <p:nvPicPr>
          <p:cNvPr id="29" name="Graphic 83">
            <a:extLst>
              <a:ext uri="{FF2B5EF4-FFF2-40B4-BE49-F238E27FC236}">
                <a16:creationId xmlns:a16="http://schemas.microsoft.com/office/drawing/2014/main" id="{C5B99E6D-5AB0-D59A-91EB-CEB395EB55E4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096149" y="1663009"/>
            <a:ext cx="182160" cy="182160"/>
          </a:xfrm>
          <a:prstGeom prst="rect">
            <a:avLst/>
          </a:prstGeom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6CF0F73-1B0F-521C-D5F9-EA6B98014EE5}"/>
              </a:ext>
            </a:extLst>
          </p:cNvPr>
          <p:cNvSpPr txBox="1"/>
          <p:nvPr/>
        </p:nvSpPr>
        <p:spPr>
          <a:xfrm>
            <a:off x="3671453" y="1583376"/>
            <a:ext cx="21969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chemeClr val="bg1"/>
                </a:solidFill>
              </a:rPr>
              <a:t>Nume</a:t>
            </a:r>
            <a:r>
              <a:rPr lang="en-US" sz="1400">
                <a:solidFill>
                  <a:schemeClr val="bg1"/>
                </a:solidFill>
              </a:rPr>
              <a:t>                    </a:t>
            </a:r>
            <a:r>
              <a:rPr lang="en-US" sz="1400" err="1">
                <a:solidFill>
                  <a:schemeClr val="bg1"/>
                </a:solidFill>
              </a:rPr>
              <a:t>locatie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32" name="Graphic 31" descr="Star with solid fill">
            <a:extLst>
              <a:ext uri="{FF2B5EF4-FFF2-40B4-BE49-F238E27FC236}">
                <a16:creationId xmlns:a16="http://schemas.microsoft.com/office/drawing/2014/main" id="{75CDE40F-1384-A7C1-B853-96C9741C29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2586" y="876299"/>
            <a:ext cx="506186" cy="506186"/>
          </a:xfrm>
          <a:prstGeom prst="rect">
            <a:avLst/>
          </a:prstGeom>
        </p:spPr>
      </p:pic>
      <p:pic>
        <p:nvPicPr>
          <p:cNvPr id="33" name="Graphic 32" descr="Star with solid fill">
            <a:extLst>
              <a:ext uri="{FF2B5EF4-FFF2-40B4-BE49-F238E27FC236}">
                <a16:creationId xmlns:a16="http://schemas.microsoft.com/office/drawing/2014/main" id="{1BBEB7BF-0D64-38B1-E4D3-05E75CD32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4229" y="876299"/>
            <a:ext cx="506186" cy="506186"/>
          </a:xfrm>
          <a:prstGeom prst="rect">
            <a:avLst/>
          </a:prstGeom>
        </p:spPr>
      </p:pic>
      <p:pic>
        <p:nvPicPr>
          <p:cNvPr id="34" name="Graphic 33" descr="Star with solid fill">
            <a:extLst>
              <a:ext uri="{FF2B5EF4-FFF2-40B4-BE49-F238E27FC236}">
                <a16:creationId xmlns:a16="http://schemas.microsoft.com/office/drawing/2014/main" id="{343A59F6-CE94-8A0E-C48B-94CE2776B5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5728" y="876299"/>
            <a:ext cx="506186" cy="506186"/>
          </a:xfrm>
          <a:prstGeom prst="rect">
            <a:avLst/>
          </a:prstGeom>
        </p:spPr>
      </p:pic>
      <p:pic>
        <p:nvPicPr>
          <p:cNvPr id="35" name="Graphic 34" descr="Star with solid fill">
            <a:extLst>
              <a:ext uri="{FF2B5EF4-FFF2-40B4-BE49-F238E27FC236}">
                <a16:creationId xmlns:a16="http://schemas.microsoft.com/office/drawing/2014/main" id="{29439547-FBB3-3729-14A1-57FAC6A5F5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29085" y="876300"/>
            <a:ext cx="506186" cy="506186"/>
          </a:xfrm>
          <a:prstGeom prst="rect">
            <a:avLst/>
          </a:prstGeom>
        </p:spPr>
      </p:pic>
      <p:pic>
        <p:nvPicPr>
          <p:cNvPr id="36" name="Graphic 35" descr="Star with solid fill">
            <a:extLst>
              <a:ext uri="{FF2B5EF4-FFF2-40B4-BE49-F238E27FC236}">
                <a16:creationId xmlns:a16="http://schemas.microsoft.com/office/drawing/2014/main" id="{D6C713E6-18D9-B5BB-9812-308E14B39D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75728" y="849084"/>
            <a:ext cx="506186" cy="506186"/>
          </a:xfrm>
          <a:prstGeom prst="rect">
            <a:avLst/>
          </a:prstGeom>
        </p:spPr>
      </p:pic>
      <p:graphicFrame>
        <p:nvGraphicFramePr>
          <p:cNvPr id="63" name="Table 39">
            <a:extLst>
              <a:ext uri="{FF2B5EF4-FFF2-40B4-BE49-F238E27FC236}">
                <a16:creationId xmlns:a16="http://schemas.microsoft.com/office/drawing/2014/main" id="{72E5DAA4-2F6F-9BA3-4139-2CF8EF351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215121"/>
              </p:ext>
            </p:extLst>
          </p:nvPr>
        </p:nvGraphicFramePr>
        <p:xfrm>
          <a:off x="3496623" y="2055090"/>
          <a:ext cx="2721433" cy="2560320"/>
        </p:xfrm>
        <a:graphic>
          <a:graphicData uri="http://schemas.openxmlformats.org/drawingml/2006/table">
            <a:tbl>
              <a:tblPr/>
              <a:tblGrid>
                <a:gridCol w="38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25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26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27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28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29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623AB209-5185-10AC-AB60-809F782F9820}"/>
              </a:ext>
            </a:extLst>
          </p:cNvPr>
          <p:cNvSpPr/>
          <p:nvPr/>
        </p:nvSpPr>
        <p:spPr>
          <a:xfrm>
            <a:off x="3892466" y="3143661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B7B2463-6C64-2665-651C-80CF03E1AB53}"/>
              </a:ext>
            </a:extLst>
          </p:cNvPr>
          <p:cNvSpPr/>
          <p:nvPr/>
        </p:nvSpPr>
        <p:spPr>
          <a:xfrm>
            <a:off x="4278415" y="3499921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AE3F2E9A-F4E1-9448-B9A7-B716B3633100}"/>
              </a:ext>
            </a:extLst>
          </p:cNvPr>
          <p:cNvSpPr/>
          <p:nvPr/>
        </p:nvSpPr>
        <p:spPr>
          <a:xfrm>
            <a:off x="4278415" y="3143661"/>
            <a:ext cx="148443" cy="15833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341029CE-7B25-570A-B1B2-766579CE8C62}"/>
              </a:ext>
            </a:extLst>
          </p:cNvPr>
          <p:cNvSpPr/>
          <p:nvPr/>
        </p:nvSpPr>
        <p:spPr>
          <a:xfrm>
            <a:off x="5070102" y="3143660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4BB2FABA-6DEC-955A-8D8C-6F965461D284}"/>
              </a:ext>
            </a:extLst>
          </p:cNvPr>
          <p:cNvSpPr/>
          <p:nvPr/>
        </p:nvSpPr>
        <p:spPr>
          <a:xfrm>
            <a:off x="5070103" y="3499921"/>
            <a:ext cx="148443" cy="15833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AE5B6860-A2F9-A8AA-73B0-4A40E577EA30}"/>
              </a:ext>
            </a:extLst>
          </p:cNvPr>
          <p:cNvSpPr/>
          <p:nvPr/>
        </p:nvSpPr>
        <p:spPr>
          <a:xfrm>
            <a:off x="5475843" y="3143661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773BD193-BEFD-8FB5-F131-4E3F72A51C0B}"/>
              </a:ext>
            </a:extLst>
          </p:cNvPr>
          <p:cNvSpPr/>
          <p:nvPr/>
        </p:nvSpPr>
        <p:spPr>
          <a:xfrm>
            <a:off x="5851895" y="3143661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2023A26-94DD-848E-051F-EDAC91BE7D10}"/>
              </a:ext>
            </a:extLst>
          </p:cNvPr>
          <p:cNvSpPr/>
          <p:nvPr/>
        </p:nvSpPr>
        <p:spPr>
          <a:xfrm>
            <a:off x="5456051" y="3499921"/>
            <a:ext cx="148443" cy="15833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90F4705-6ED9-77E5-D45F-3B264E70C1F0}"/>
              </a:ext>
            </a:extLst>
          </p:cNvPr>
          <p:cNvSpPr/>
          <p:nvPr/>
        </p:nvSpPr>
        <p:spPr>
          <a:xfrm>
            <a:off x="5832103" y="3499921"/>
            <a:ext cx="148443" cy="15833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005AB1D9-D198-E7A7-9B64-D5F29A2EBF98}"/>
              </a:ext>
            </a:extLst>
          </p:cNvPr>
          <p:cNvSpPr/>
          <p:nvPr/>
        </p:nvSpPr>
        <p:spPr>
          <a:xfrm>
            <a:off x="5832103" y="3866076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Chat bubble with solid fill">
            <a:extLst>
              <a:ext uri="{FF2B5EF4-FFF2-40B4-BE49-F238E27FC236}">
                <a16:creationId xmlns:a16="http://schemas.microsoft.com/office/drawing/2014/main" id="{4E3FC885-B978-E137-9273-B2C5E0FB52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70943" y="4985657"/>
            <a:ext cx="524329" cy="560615"/>
          </a:xfrm>
          <a:prstGeom prst="rect">
            <a:avLst/>
          </a:prstGeom>
        </p:spPr>
      </p:pic>
      <p:pic>
        <p:nvPicPr>
          <p:cNvPr id="85" name="Graphic 84" descr="Gears with solid fill">
            <a:extLst>
              <a:ext uri="{FF2B5EF4-FFF2-40B4-BE49-F238E27FC236}">
                <a16:creationId xmlns:a16="http://schemas.microsoft.com/office/drawing/2014/main" id="{D6D72EEC-6044-4D10-A979-AA2346F2CB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02300" y="4985657"/>
            <a:ext cx="578758" cy="560616"/>
          </a:xfrm>
          <a:prstGeom prst="rect">
            <a:avLst/>
          </a:prstGeom>
        </p:spPr>
      </p:pic>
      <p:pic>
        <p:nvPicPr>
          <p:cNvPr id="86" name="Graphic 4" descr="Cabin with solid fill">
            <a:extLst>
              <a:ext uri="{FF2B5EF4-FFF2-40B4-BE49-F238E27FC236}">
                <a16:creationId xmlns:a16="http://schemas.microsoft.com/office/drawing/2014/main" id="{60EBC989-D540-9F43-9702-2F77EDDB9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7635" y="4925355"/>
            <a:ext cx="592249" cy="6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1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"/>
          <p:cNvGrpSpPr/>
          <p:nvPr/>
        </p:nvGrpSpPr>
        <p:grpSpPr>
          <a:xfrm>
            <a:off x="1899720" y="685800"/>
            <a:ext cx="3291120" cy="5485680"/>
            <a:chOff x="1899720" y="685800"/>
            <a:chExt cx="3291120" cy="5485680"/>
          </a:xfrm>
        </p:grpSpPr>
        <p:grpSp>
          <p:nvGrpSpPr>
            <p:cNvPr id="54" name="Group 2"/>
            <p:cNvGrpSpPr/>
            <p:nvPr/>
          </p:nvGrpSpPr>
          <p:grpSpPr>
            <a:xfrm>
              <a:off x="1899720" y="685800"/>
              <a:ext cx="3291120" cy="5485680"/>
              <a:chOff x="1899720" y="685800"/>
              <a:chExt cx="3291120" cy="5485680"/>
            </a:xfrm>
          </p:grpSpPr>
          <p:grpSp>
            <p:nvGrpSpPr>
              <p:cNvPr id="55" name="Group 3"/>
              <p:cNvGrpSpPr/>
              <p:nvPr/>
            </p:nvGrpSpPr>
            <p:grpSpPr>
              <a:xfrm>
                <a:off x="1899720" y="685800"/>
                <a:ext cx="3291120" cy="5485680"/>
                <a:chOff x="1899720" y="685800"/>
                <a:chExt cx="3291120" cy="5485680"/>
              </a:xfrm>
            </p:grpSpPr>
            <p:sp>
              <p:nvSpPr>
                <p:cNvPr id="56" name="CustomShape 4"/>
                <p:cNvSpPr/>
                <p:nvPr/>
              </p:nvSpPr>
              <p:spPr>
                <a:xfrm>
                  <a:off x="1899720" y="685800"/>
                  <a:ext cx="3291120" cy="54856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CustomShape 5"/>
                <p:cNvSpPr/>
                <p:nvPr/>
              </p:nvSpPr>
              <p:spPr>
                <a:xfrm>
                  <a:off x="1899720" y="5623560"/>
                  <a:ext cx="3291120" cy="5479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round/>
                </a:ln>
                <a:effectLst>
                  <a:outerShdw blurRad="40000" dist="2016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CustomShape 6"/>
                <p:cNvSpPr/>
                <p:nvPr/>
              </p:nvSpPr>
              <p:spPr>
                <a:xfrm>
                  <a:off x="1899720" y="685800"/>
                  <a:ext cx="3291120" cy="5479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round/>
                </a:ln>
                <a:effectLst>
                  <a:outerShdw blurRad="40000" dist="2016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59" name="Picture 2"/>
              <p:cNvPicPr/>
              <p:nvPr/>
            </p:nvPicPr>
            <p:blipFill>
              <a:blip r:embed="rId2"/>
              <a:stretch/>
            </p:blipFill>
            <p:spPr>
              <a:xfrm>
                <a:off x="2205720" y="2339280"/>
                <a:ext cx="2685600" cy="18889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0" name="Group 7"/>
            <p:cNvGrpSpPr/>
            <p:nvPr/>
          </p:nvGrpSpPr>
          <p:grpSpPr>
            <a:xfrm>
              <a:off x="1992600" y="774720"/>
              <a:ext cx="365040" cy="365040"/>
              <a:chOff x="1992600" y="774720"/>
              <a:chExt cx="365040" cy="365040"/>
            </a:xfrm>
          </p:grpSpPr>
          <p:sp>
            <p:nvSpPr>
              <p:cNvPr id="61" name="CustomShape 8"/>
              <p:cNvSpPr/>
              <p:nvPr/>
            </p:nvSpPr>
            <p:spPr>
              <a:xfrm>
                <a:off x="1992600" y="774720"/>
                <a:ext cx="365040" cy="3650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9"/>
              <p:cNvSpPr/>
              <p:nvPr/>
            </p:nvSpPr>
            <p:spPr>
              <a:xfrm>
                <a:off x="2083680" y="89712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10"/>
              <p:cNvSpPr/>
              <p:nvPr/>
            </p:nvSpPr>
            <p:spPr>
              <a:xfrm>
                <a:off x="2083680" y="95688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1"/>
              <p:cNvSpPr/>
              <p:nvPr/>
            </p:nvSpPr>
            <p:spPr>
              <a:xfrm>
                <a:off x="2083680" y="102924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12"/>
            <p:cNvGrpSpPr/>
            <p:nvPr/>
          </p:nvGrpSpPr>
          <p:grpSpPr>
            <a:xfrm>
              <a:off x="1899720" y="1238400"/>
              <a:ext cx="1447560" cy="4384440"/>
              <a:chOff x="1899720" y="1238400"/>
              <a:chExt cx="1447560" cy="4384440"/>
            </a:xfrm>
          </p:grpSpPr>
          <p:grpSp>
            <p:nvGrpSpPr>
              <p:cNvPr id="66" name="Group 13"/>
              <p:cNvGrpSpPr/>
              <p:nvPr/>
            </p:nvGrpSpPr>
            <p:grpSpPr>
              <a:xfrm>
                <a:off x="1899720" y="1238400"/>
                <a:ext cx="1447560" cy="4384440"/>
                <a:chOff x="1899720" y="1238400"/>
                <a:chExt cx="1447560" cy="4384440"/>
              </a:xfrm>
            </p:grpSpPr>
            <p:sp>
              <p:nvSpPr>
                <p:cNvPr id="67" name="CustomShape 14"/>
                <p:cNvSpPr/>
                <p:nvPr/>
              </p:nvSpPr>
              <p:spPr>
                <a:xfrm>
                  <a:off x="1899720" y="1238400"/>
                  <a:ext cx="1370880" cy="43844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round/>
                </a:ln>
                <a:effectLst>
                  <a:outerShdw blurRad="40000" dist="2016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CustomShape 15"/>
                <p:cNvSpPr/>
                <p:nvPr/>
              </p:nvSpPr>
              <p:spPr>
                <a:xfrm>
                  <a:off x="2172240" y="1333800"/>
                  <a:ext cx="100656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Profile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69" name="CustomShape 16"/>
                <p:cNvSpPr/>
                <p:nvPr/>
              </p:nvSpPr>
              <p:spPr>
                <a:xfrm>
                  <a:off x="2182320" y="1710000"/>
                  <a:ext cx="100656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Group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70" name="CustomShape 17"/>
                <p:cNvSpPr/>
                <p:nvPr/>
              </p:nvSpPr>
              <p:spPr>
                <a:xfrm>
                  <a:off x="2172240" y="2070720"/>
                  <a:ext cx="117504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My cabins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71" name="CustomShape 18"/>
                <p:cNvSpPr/>
                <p:nvPr/>
              </p:nvSpPr>
              <p:spPr>
                <a:xfrm>
                  <a:off x="2195640" y="2452680"/>
                  <a:ext cx="103320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About us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72" name="CustomShape 19"/>
                <p:cNvSpPr/>
                <p:nvPr/>
              </p:nvSpPr>
              <p:spPr>
                <a:xfrm>
                  <a:off x="2172240" y="2809800"/>
                  <a:ext cx="100656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Help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73" name="CustomShape 20"/>
                <p:cNvSpPr/>
                <p:nvPr/>
              </p:nvSpPr>
              <p:spPr>
                <a:xfrm>
                  <a:off x="2172240" y="3191400"/>
                  <a:ext cx="100656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Settings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</p:grpSp>
          <p:pic>
            <p:nvPicPr>
              <p:cNvPr id="74" name="Graphic 3"/>
              <p:cNvPicPr/>
              <p:nvPr/>
            </p:nvPicPr>
            <p:blipFill>
              <a:blip r:embed="rId3"/>
              <a:stretch/>
            </p:blipFill>
            <p:spPr>
              <a:xfrm>
                <a:off x="1921320" y="250164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5" name="Graphic 5"/>
              <p:cNvPicPr/>
              <p:nvPr/>
            </p:nvPicPr>
            <p:blipFill>
              <a:blip r:embed="rId4"/>
              <a:stretch/>
            </p:blipFill>
            <p:spPr>
              <a:xfrm>
                <a:off x="1921320" y="284688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6" name="Graphic 12"/>
              <p:cNvPicPr/>
              <p:nvPr/>
            </p:nvPicPr>
            <p:blipFill>
              <a:blip r:embed="rId5"/>
              <a:stretch/>
            </p:blipFill>
            <p:spPr>
              <a:xfrm>
                <a:off x="1921320" y="138852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7" name="Graphic 17"/>
              <p:cNvPicPr/>
              <p:nvPr/>
            </p:nvPicPr>
            <p:blipFill>
              <a:blip r:embed="rId6"/>
              <a:stretch/>
            </p:blipFill>
            <p:spPr>
              <a:xfrm>
                <a:off x="1921320" y="175608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78" name="Group 21"/>
              <p:cNvGrpSpPr/>
              <p:nvPr/>
            </p:nvGrpSpPr>
            <p:grpSpPr>
              <a:xfrm>
                <a:off x="1921320" y="2123640"/>
                <a:ext cx="273600" cy="273600"/>
                <a:chOff x="1921320" y="2123640"/>
                <a:chExt cx="273600" cy="273600"/>
              </a:xfrm>
            </p:grpSpPr>
            <p:pic>
              <p:nvPicPr>
                <p:cNvPr id="79" name="Graphic 22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1921320" y="212364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0" name="Graphic 19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2003760" y="2204640"/>
                  <a:ext cx="109080" cy="10908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81" name="Graphic 27"/>
              <p:cNvPicPr/>
              <p:nvPr/>
            </p:nvPicPr>
            <p:blipFill>
              <a:blip r:embed="rId9"/>
              <a:stretch/>
            </p:blipFill>
            <p:spPr>
              <a:xfrm>
                <a:off x="1921320" y="323892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2" name="Group 22"/>
            <p:cNvGrpSpPr/>
            <p:nvPr/>
          </p:nvGrpSpPr>
          <p:grpSpPr>
            <a:xfrm>
              <a:off x="3088440" y="5152680"/>
              <a:ext cx="913680" cy="913680"/>
              <a:chOff x="3088440" y="5152680"/>
              <a:chExt cx="913680" cy="913680"/>
            </a:xfrm>
          </p:grpSpPr>
          <p:sp>
            <p:nvSpPr>
              <p:cNvPr id="83" name="CustomShape 23"/>
              <p:cNvSpPr/>
              <p:nvPr/>
            </p:nvSpPr>
            <p:spPr>
              <a:xfrm>
                <a:off x="3088440" y="5152680"/>
                <a:ext cx="913680" cy="91368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84" name="Graphic 48"/>
              <p:cNvPicPr/>
              <p:nvPr/>
            </p:nvPicPr>
            <p:blipFill>
              <a:blip r:embed="rId10"/>
              <a:stretch/>
            </p:blipFill>
            <p:spPr>
              <a:xfrm>
                <a:off x="3227760" y="5289840"/>
                <a:ext cx="639360" cy="6393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5" name="Group 24"/>
            <p:cNvGrpSpPr/>
            <p:nvPr/>
          </p:nvGrpSpPr>
          <p:grpSpPr>
            <a:xfrm>
              <a:off x="4345560" y="5668560"/>
              <a:ext cx="814680" cy="456480"/>
              <a:chOff x="4345560" y="5668560"/>
              <a:chExt cx="814680" cy="456480"/>
            </a:xfrm>
          </p:grpSpPr>
          <p:sp>
            <p:nvSpPr>
              <p:cNvPr id="86" name="CustomShape 25"/>
              <p:cNvSpPr/>
              <p:nvPr/>
            </p:nvSpPr>
            <p:spPr>
              <a:xfrm>
                <a:off x="4345560" y="5668560"/>
                <a:ext cx="814680" cy="45648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87" name="Graphic 1078"/>
              <p:cNvPicPr/>
              <p:nvPr/>
            </p:nvPicPr>
            <p:blipFill>
              <a:blip r:embed="rId11"/>
              <a:stretch/>
            </p:blipFill>
            <p:spPr>
              <a:xfrm flipH="1">
                <a:off x="4529160" y="569124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88" name="Group 26"/>
          <p:cNvGrpSpPr/>
          <p:nvPr/>
        </p:nvGrpSpPr>
        <p:grpSpPr>
          <a:xfrm>
            <a:off x="7000560" y="685800"/>
            <a:ext cx="3291120" cy="5485680"/>
            <a:chOff x="7000560" y="685800"/>
            <a:chExt cx="3291120" cy="5485680"/>
          </a:xfrm>
        </p:grpSpPr>
        <p:grpSp>
          <p:nvGrpSpPr>
            <p:cNvPr id="89" name="Group 27"/>
            <p:cNvGrpSpPr/>
            <p:nvPr/>
          </p:nvGrpSpPr>
          <p:grpSpPr>
            <a:xfrm>
              <a:off x="7000560" y="685800"/>
              <a:ext cx="3291120" cy="5485680"/>
              <a:chOff x="7000560" y="685800"/>
              <a:chExt cx="3291120" cy="5485680"/>
            </a:xfrm>
          </p:grpSpPr>
          <p:grpSp>
            <p:nvGrpSpPr>
              <p:cNvPr id="90" name="Group 28"/>
              <p:cNvGrpSpPr/>
              <p:nvPr/>
            </p:nvGrpSpPr>
            <p:grpSpPr>
              <a:xfrm>
                <a:off x="7000560" y="685800"/>
                <a:ext cx="3291120" cy="5485680"/>
                <a:chOff x="7000560" y="685800"/>
                <a:chExt cx="3291120" cy="5485680"/>
              </a:xfrm>
            </p:grpSpPr>
            <p:grpSp>
              <p:nvGrpSpPr>
                <p:cNvPr id="91" name="Group 29"/>
                <p:cNvGrpSpPr/>
                <p:nvPr/>
              </p:nvGrpSpPr>
              <p:grpSpPr>
                <a:xfrm>
                  <a:off x="7000560" y="685800"/>
                  <a:ext cx="3291120" cy="5485680"/>
                  <a:chOff x="7000560" y="685800"/>
                  <a:chExt cx="3291120" cy="5485680"/>
                </a:xfrm>
              </p:grpSpPr>
              <p:grpSp>
                <p:nvGrpSpPr>
                  <p:cNvPr id="92" name="Group 30"/>
                  <p:cNvGrpSpPr/>
                  <p:nvPr/>
                </p:nvGrpSpPr>
                <p:grpSpPr>
                  <a:xfrm>
                    <a:off x="7000560" y="685800"/>
                    <a:ext cx="3291120" cy="5485680"/>
                    <a:chOff x="7000560" y="685800"/>
                    <a:chExt cx="3291120" cy="5485680"/>
                  </a:xfrm>
                </p:grpSpPr>
                <p:sp>
                  <p:nvSpPr>
                    <p:cNvPr id="93" name="CustomShape 31"/>
                    <p:cNvSpPr/>
                    <p:nvPr/>
                  </p:nvSpPr>
                  <p:spPr>
                    <a:xfrm>
                      <a:off x="7000560" y="685800"/>
                      <a:ext cx="3291120" cy="548568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round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CustomShape 32"/>
                    <p:cNvSpPr/>
                    <p:nvPr/>
                  </p:nvSpPr>
                  <p:spPr>
                    <a:xfrm>
                      <a:off x="7000560" y="5623560"/>
                      <a:ext cx="3291120" cy="5479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0000" dist="2016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CustomShape 33"/>
                    <p:cNvSpPr/>
                    <p:nvPr/>
                  </p:nvSpPr>
                  <p:spPr>
                    <a:xfrm>
                      <a:off x="7000560" y="685800"/>
                      <a:ext cx="3291120" cy="5479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0000" dist="2016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6" name="Group 34"/>
                  <p:cNvGrpSpPr/>
                  <p:nvPr/>
                </p:nvGrpSpPr>
                <p:grpSpPr>
                  <a:xfrm>
                    <a:off x="8189280" y="5166360"/>
                    <a:ext cx="913680" cy="913680"/>
                    <a:chOff x="8189280" y="5166360"/>
                    <a:chExt cx="913680" cy="913680"/>
                  </a:xfrm>
                </p:grpSpPr>
                <p:sp>
                  <p:nvSpPr>
                    <p:cNvPr id="97" name="CustomShape 35"/>
                    <p:cNvSpPr/>
                    <p:nvPr/>
                  </p:nvSpPr>
                  <p:spPr>
                    <a:xfrm>
                      <a:off x="8189280" y="5166360"/>
                      <a:ext cx="913680" cy="91368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98" name="Graphic 21"/>
                    <p:cNvPicPr/>
                    <p:nvPr/>
                  </p:nvPicPr>
                  <p:blipFill>
                    <a:blip r:embed="rId12"/>
                    <a:stretch/>
                  </p:blipFill>
                  <p:spPr>
                    <a:xfrm>
                      <a:off x="8326440" y="5283000"/>
                      <a:ext cx="639360" cy="63936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</p:grpSp>
            <p:grpSp>
              <p:nvGrpSpPr>
                <p:cNvPr id="99" name="Group 36"/>
                <p:cNvGrpSpPr/>
                <p:nvPr/>
              </p:nvGrpSpPr>
              <p:grpSpPr>
                <a:xfrm>
                  <a:off x="7093440" y="774720"/>
                  <a:ext cx="365040" cy="365040"/>
                  <a:chOff x="7093440" y="774720"/>
                  <a:chExt cx="365040" cy="365040"/>
                </a:xfrm>
              </p:grpSpPr>
              <p:sp>
                <p:nvSpPr>
                  <p:cNvPr id="100" name="CustomShape 37"/>
                  <p:cNvSpPr/>
                  <p:nvPr/>
                </p:nvSpPr>
                <p:spPr>
                  <a:xfrm>
                    <a:off x="7093440" y="774720"/>
                    <a:ext cx="365040" cy="36504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Line 38"/>
                  <p:cNvSpPr/>
                  <p:nvPr/>
                </p:nvSpPr>
                <p:spPr>
                  <a:xfrm>
                    <a:off x="7184880" y="897120"/>
                    <a:ext cx="182880" cy="0"/>
                  </a:xfrm>
                  <a:prstGeom prst="line">
                    <a:avLst/>
                  </a:prstGeom>
                  <a:ln w="31680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Line 39"/>
                  <p:cNvSpPr/>
                  <p:nvPr/>
                </p:nvSpPr>
                <p:spPr>
                  <a:xfrm>
                    <a:off x="7184880" y="956880"/>
                    <a:ext cx="182880" cy="0"/>
                  </a:xfrm>
                  <a:prstGeom prst="line">
                    <a:avLst/>
                  </a:prstGeom>
                  <a:ln w="31680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Line 40"/>
                  <p:cNvSpPr/>
                  <p:nvPr/>
                </p:nvSpPr>
                <p:spPr>
                  <a:xfrm>
                    <a:off x="7184880" y="1029240"/>
                    <a:ext cx="182880" cy="0"/>
                  </a:xfrm>
                  <a:prstGeom prst="line">
                    <a:avLst/>
                  </a:prstGeom>
                  <a:ln w="31680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104" name="Picture 2"/>
              <p:cNvPicPr/>
              <p:nvPr/>
            </p:nvPicPr>
            <p:blipFill>
              <a:blip r:embed="rId2"/>
              <a:stretch/>
            </p:blipFill>
            <p:spPr>
              <a:xfrm>
                <a:off x="7306920" y="2339280"/>
                <a:ext cx="2685600" cy="18889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05" name="Group 41"/>
            <p:cNvGrpSpPr/>
            <p:nvPr/>
          </p:nvGrpSpPr>
          <p:grpSpPr>
            <a:xfrm>
              <a:off x="9446760" y="5669280"/>
              <a:ext cx="814680" cy="456480"/>
              <a:chOff x="9446760" y="5669280"/>
              <a:chExt cx="814680" cy="456480"/>
            </a:xfrm>
          </p:grpSpPr>
          <p:sp>
            <p:nvSpPr>
              <p:cNvPr id="106" name="CustomShape 42"/>
              <p:cNvSpPr/>
              <p:nvPr/>
            </p:nvSpPr>
            <p:spPr>
              <a:xfrm>
                <a:off x="9446760" y="5669280"/>
                <a:ext cx="814680" cy="45648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7" name="Graphic 1081"/>
              <p:cNvPicPr/>
              <p:nvPr/>
            </p:nvPicPr>
            <p:blipFill>
              <a:blip r:embed="rId11"/>
              <a:stretch/>
            </p:blipFill>
            <p:spPr>
              <a:xfrm flipH="1">
                <a:off x="9630360" y="569160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407ABD-F942-C82D-06E9-F8D4CAAB8EB4}"/>
              </a:ext>
            </a:extLst>
          </p:cNvPr>
          <p:cNvSpPr/>
          <p:nvPr/>
        </p:nvSpPr>
        <p:spPr>
          <a:xfrm>
            <a:off x="3335420" y="620981"/>
            <a:ext cx="3471393" cy="5768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Graphic 4" descr="Cabin with solid fill">
            <a:extLst>
              <a:ext uri="{FF2B5EF4-FFF2-40B4-BE49-F238E27FC236}">
                <a16:creationId xmlns:a16="http://schemas.microsoft.com/office/drawing/2014/main" id="{82E829BD-0837-1F3F-75FF-911D7F513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5362" y="1034537"/>
            <a:ext cx="719248" cy="729144"/>
          </a:xfrm>
          <a:prstGeom prst="rect">
            <a:avLst/>
          </a:prstGeom>
        </p:spPr>
      </p:pic>
      <p:grpSp>
        <p:nvGrpSpPr>
          <p:cNvPr id="77" name="Group 26">
            <a:extLst>
              <a:ext uri="{FF2B5EF4-FFF2-40B4-BE49-F238E27FC236}">
                <a16:creationId xmlns:a16="http://schemas.microsoft.com/office/drawing/2014/main" id="{48EF4EF0-3502-7DC3-CB64-3DCA487A8089}"/>
              </a:ext>
            </a:extLst>
          </p:cNvPr>
          <p:cNvGrpSpPr/>
          <p:nvPr/>
        </p:nvGrpSpPr>
        <p:grpSpPr>
          <a:xfrm>
            <a:off x="3348896" y="745177"/>
            <a:ext cx="3489043" cy="5505472"/>
            <a:chOff x="7000560" y="685800"/>
            <a:chExt cx="3291120" cy="5485680"/>
          </a:xfrm>
        </p:grpSpPr>
        <p:grpSp>
          <p:nvGrpSpPr>
            <p:cNvPr id="58" name="Group 27">
              <a:extLst>
                <a:ext uri="{FF2B5EF4-FFF2-40B4-BE49-F238E27FC236}">
                  <a16:creationId xmlns:a16="http://schemas.microsoft.com/office/drawing/2014/main" id="{2D0C1416-054A-B773-35A7-BE83AD8976C9}"/>
                </a:ext>
              </a:extLst>
            </p:cNvPr>
            <p:cNvGrpSpPr/>
            <p:nvPr/>
          </p:nvGrpSpPr>
          <p:grpSpPr>
            <a:xfrm>
              <a:off x="7000560" y="685800"/>
              <a:ext cx="3291120" cy="5485680"/>
              <a:chOff x="7000560" y="685800"/>
              <a:chExt cx="3291120" cy="5485680"/>
            </a:xfrm>
          </p:grpSpPr>
          <p:grpSp>
            <p:nvGrpSpPr>
              <p:cNvPr id="62" name="Group 28">
                <a:extLst>
                  <a:ext uri="{FF2B5EF4-FFF2-40B4-BE49-F238E27FC236}">
                    <a16:creationId xmlns:a16="http://schemas.microsoft.com/office/drawing/2014/main" id="{56EE9079-BDB7-9FE1-BC83-8D5443ECAFF8}"/>
                  </a:ext>
                </a:extLst>
              </p:cNvPr>
              <p:cNvGrpSpPr/>
              <p:nvPr/>
            </p:nvGrpSpPr>
            <p:grpSpPr>
              <a:xfrm>
                <a:off x="7000560" y="685800"/>
                <a:ext cx="3291120" cy="5485680"/>
                <a:chOff x="7000560" y="685800"/>
                <a:chExt cx="3291120" cy="5485680"/>
              </a:xfrm>
            </p:grpSpPr>
            <p:grpSp>
              <p:nvGrpSpPr>
                <p:cNvPr id="64" name="Group 29">
                  <a:extLst>
                    <a:ext uri="{FF2B5EF4-FFF2-40B4-BE49-F238E27FC236}">
                      <a16:creationId xmlns:a16="http://schemas.microsoft.com/office/drawing/2014/main" id="{09684CE0-7347-0880-0B7E-03BD791268E1}"/>
                    </a:ext>
                  </a:extLst>
                </p:cNvPr>
                <p:cNvGrpSpPr/>
                <p:nvPr/>
              </p:nvGrpSpPr>
              <p:grpSpPr>
                <a:xfrm>
                  <a:off x="7000560" y="685800"/>
                  <a:ext cx="3291120" cy="5485680"/>
                  <a:chOff x="7000560" y="685800"/>
                  <a:chExt cx="3291120" cy="5485680"/>
                </a:xfrm>
              </p:grpSpPr>
              <p:grpSp>
                <p:nvGrpSpPr>
                  <p:cNvPr id="70" name="Group 30">
                    <a:extLst>
                      <a:ext uri="{FF2B5EF4-FFF2-40B4-BE49-F238E27FC236}">
                        <a16:creationId xmlns:a16="http://schemas.microsoft.com/office/drawing/2014/main" id="{F766E7A7-4146-2900-2EA3-B55C6ECBE5B7}"/>
                      </a:ext>
                    </a:extLst>
                  </p:cNvPr>
                  <p:cNvGrpSpPr/>
                  <p:nvPr/>
                </p:nvGrpSpPr>
                <p:grpSpPr>
                  <a:xfrm>
                    <a:off x="7000560" y="685800"/>
                    <a:ext cx="3291120" cy="5485680"/>
                    <a:chOff x="7000560" y="685800"/>
                    <a:chExt cx="3291120" cy="5485680"/>
                  </a:xfrm>
                </p:grpSpPr>
                <p:sp>
                  <p:nvSpPr>
                    <p:cNvPr id="74" name="CustomShape 31">
                      <a:extLst>
                        <a:ext uri="{FF2B5EF4-FFF2-40B4-BE49-F238E27FC236}">
                          <a16:creationId xmlns:a16="http://schemas.microsoft.com/office/drawing/2014/main" id="{01998524-CFB2-CE16-CA3C-F6855B73C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0560" y="685800"/>
                      <a:ext cx="3291120" cy="548568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round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" name="CustomShape 33">
                      <a:extLst>
                        <a:ext uri="{FF2B5EF4-FFF2-40B4-BE49-F238E27FC236}">
                          <a16:creationId xmlns:a16="http://schemas.microsoft.com/office/drawing/2014/main" id="{BFB33F46-D995-7BBB-EF57-1452A4EA3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0560" y="685800"/>
                      <a:ext cx="3291120" cy="5479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0000" dist="2016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" name="CustomShape 32">
                      <a:extLst>
                        <a:ext uri="{FF2B5EF4-FFF2-40B4-BE49-F238E27FC236}">
                          <a16:creationId xmlns:a16="http://schemas.microsoft.com/office/drawing/2014/main" id="{F9BB56B5-CF1D-1A80-5CA1-1810DE082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0560" y="5623560"/>
                      <a:ext cx="3291120" cy="5479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0000" dist="2016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1" name="Group 34">
                    <a:extLst>
                      <a:ext uri="{FF2B5EF4-FFF2-40B4-BE49-F238E27FC236}">
                        <a16:creationId xmlns:a16="http://schemas.microsoft.com/office/drawing/2014/main" id="{5D5949D2-86E0-A148-5DE1-2C2859713FA1}"/>
                      </a:ext>
                    </a:extLst>
                  </p:cNvPr>
                  <p:cNvGrpSpPr/>
                  <p:nvPr/>
                </p:nvGrpSpPr>
                <p:grpSpPr>
                  <a:xfrm>
                    <a:off x="8189280" y="5166360"/>
                    <a:ext cx="913680" cy="913680"/>
                    <a:chOff x="8189280" y="5166360"/>
                    <a:chExt cx="913680" cy="913680"/>
                  </a:xfrm>
                </p:grpSpPr>
                <p:sp>
                  <p:nvSpPr>
                    <p:cNvPr id="72" name="CustomShape 35">
                      <a:extLst>
                        <a:ext uri="{FF2B5EF4-FFF2-40B4-BE49-F238E27FC236}">
                          <a16:creationId xmlns:a16="http://schemas.microsoft.com/office/drawing/2014/main" id="{A935CBAF-6C46-1258-ECAD-07839A1F0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9280" y="5166360"/>
                      <a:ext cx="913680" cy="91368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73" name="Graphic 21">
                      <a:extLst>
                        <a:ext uri="{FF2B5EF4-FFF2-40B4-BE49-F238E27FC236}">
                          <a16:creationId xmlns:a16="http://schemas.microsoft.com/office/drawing/2014/main" id="{573204E1-EDC9-9ABB-7EA1-2B9195376418}"/>
                        </a:ext>
                      </a:extLst>
                    </p:cNvPr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8326440" y="5283000"/>
                      <a:ext cx="639360" cy="63936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</p:grpSp>
            <p:grpSp>
              <p:nvGrpSpPr>
                <p:cNvPr id="65" name="Group 36">
                  <a:extLst>
                    <a:ext uri="{FF2B5EF4-FFF2-40B4-BE49-F238E27FC236}">
                      <a16:creationId xmlns:a16="http://schemas.microsoft.com/office/drawing/2014/main" id="{4A250DBC-516E-E65D-A69D-065FC3933E76}"/>
                    </a:ext>
                  </a:extLst>
                </p:cNvPr>
                <p:cNvGrpSpPr/>
                <p:nvPr/>
              </p:nvGrpSpPr>
              <p:grpSpPr>
                <a:xfrm>
                  <a:off x="7093440" y="774720"/>
                  <a:ext cx="365040" cy="365040"/>
                  <a:chOff x="7093440" y="774720"/>
                  <a:chExt cx="365040" cy="365040"/>
                </a:xfrm>
              </p:grpSpPr>
              <p:sp>
                <p:nvSpPr>
                  <p:cNvPr id="66" name="CustomShape 37">
                    <a:extLst>
                      <a:ext uri="{FF2B5EF4-FFF2-40B4-BE49-F238E27FC236}">
                        <a16:creationId xmlns:a16="http://schemas.microsoft.com/office/drawing/2014/main" id="{FF12BE06-EF86-0AF4-50DB-6C68365C86A4}"/>
                      </a:ext>
                    </a:extLst>
                  </p:cNvPr>
                  <p:cNvSpPr/>
                  <p:nvPr/>
                </p:nvSpPr>
                <p:spPr>
                  <a:xfrm>
                    <a:off x="7093440" y="774720"/>
                    <a:ext cx="365040" cy="36504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38">
                    <a:extLst>
                      <a:ext uri="{FF2B5EF4-FFF2-40B4-BE49-F238E27FC236}">
                        <a16:creationId xmlns:a16="http://schemas.microsoft.com/office/drawing/2014/main" id="{80D88DFD-B04F-C655-DC5F-0D959FEC825D}"/>
                      </a:ext>
                    </a:extLst>
                  </p:cNvPr>
                  <p:cNvSpPr/>
                  <p:nvPr/>
                </p:nvSpPr>
                <p:spPr>
                  <a:xfrm>
                    <a:off x="7184880" y="897120"/>
                    <a:ext cx="182880" cy="0"/>
                  </a:xfrm>
                  <a:prstGeom prst="line">
                    <a:avLst/>
                  </a:prstGeom>
                  <a:ln w="31680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Line 39">
                    <a:extLst>
                      <a:ext uri="{FF2B5EF4-FFF2-40B4-BE49-F238E27FC236}">
                        <a16:creationId xmlns:a16="http://schemas.microsoft.com/office/drawing/2014/main" id="{B050D1EA-03EA-F541-4012-2A2E04D68BBF}"/>
                      </a:ext>
                    </a:extLst>
                  </p:cNvPr>
                  <p:cNvSpPr/>
                  <p:nvPr/>
                </p:nvSpPr>
                <p:spPr>
                  <a:xfrm>
                    <a:off x="7184880" y="956880"/>
                    <a:ext cx="182880" cy="0"/>
                  </a:xfrm>
                  <a:prstGeom prst="line">
                    <a:avLst/>
                  </a:prstGeom>
                  <a:ln w="31680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Line 40">
                    <a:extLst>
                      <a:ext uri="{FF2B5EF4-FFF2-40B4-BE49-F238E27FC236}">
                        <a16:creationId xmlns:a16="http://schemas.microsoft.com/office/drawing/2014/main" id="{8691F0F9-73BC-486E-9143-773CA63E1B82}"/>
                      </a:ext>
                    </a:extLst>
                  </p:cNvPr>
                  <p:cNvSpPr/>
                  <p:nvPr/>
                </p:nvSpPr>
                <p:spPr>
                  <a:xfrm>
                    <a:off x="7184880" y="1029240"/>
                    <a:ext cx="182880" cy="0"/>
                  </a:xfrm>
                  <a:prstGeom prst="line">
                    <a:avLst/>
                  </a:prstGeom>
                  <a:ln w="31680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3" name="Picture 2">
                <a:extLst>
                  <a:ext uri="{FF2B5EF4-FFF2-40B4-BE49-F238E27FC236}">
                    <a16:creationId xmlns:a16="http://schemas.microsoft.com/office/drawing/2014/main" id="{ADE5CB03-D00E-216D-B10F-1656AC4B8F1E}"/>
                  </a:ext>
                </a:extLst>
              </p:cNvPr>
              <p:cNvPicPr/>
              <p:nvPr/>
            </p:nvPicPr>
            <p:blipFill>
              <a:blip r:embed="rId4"/>
              <a:stretch/>
            </p:blipFill>
            <p:spPr>
              <a:xfrm>
                <a:off x="7306920" y="2339280"/>
                <a:ext cx="2685600" cy="18889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9" name="Group 41">
              <a:extLst>
                <a:ext uri="{FF2B5EF4-FFF2-40B4-BE49-F238E27FC236}">
                  <a16:creationId xmlns:a16="http://schemas.microsoft.com/office/drawing/2014/main" id="{9D07CDEF-F17D-01A0-A4F3-68FBADE68D5C}"/>
                </a:ext>
              </a:extLst>
            </p:cNvPr>
            <p:cNvGrpSpPr/>
            <p:nvPr/>
          </p:nvGrpSpPr>
          <p:grpSpPr>
            <a:xfrm>
              <a:off x="9446760" y="5669280"/>
              <a:ext cx="814680" cy="456480"/>
              <a:chOff x="9446760" y="5669280"/>
              <a:chExt cx="814680" cy="456480"/>
            </a:xfrm>
          </p:grpSpPr>
          <p:sp>
            <p:nvSpPr>
              <p:cNvPr id="60" name="CustomShape 42">
                <a:extLst>
                  <a:ext uri="{FF2B5EF4-FFF2-40B4-BE49-F238E27FC236}">
                    <a16:creationId xmlns:a16="http://schemas.microsoft.com/office/drawing/2014/main" id="{0A130664-5566-5051-FEC6-7931D7F27CD9}"/>
                  </a:ext>
                </a:extLst>
              </p:cNvPr>
              <p:cNvSpPr/>
              <p:nvPr/>
            </p:nvSpPr>
            <p:spPr>
              <a:xfrm>
                <a:off x="9446760" y="5669280"/>
                <a:ext cx="814680" cy="45648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61" name="Graphic 1081">
                <a:extLst>
                  <a:ext uri="{FF2B5EF4-FFF2-40B4-BE49-F238E27FC236}">
                    <a16:creationId xmlns:a16="http://schemas.microsoft.com/office/drawing/2014/main" id="{8295CAB4-6B8D-C21B-F83A-273E6F44AEC1}"/>
                  </a:ext>
                </a:extLst>
              </p:cNvPr>
              <p:cNvPicPr/>
              <p:nvPr/>
            </p:nvPicPr>
            <p:blipFill>
              <a:blip r:embed="rId5"/>
              <a:stretch/>
            </p:blipFill>
            <p:spPr>
              <a:xfrm flipH="1">
                <a:off x="9630360" y="569160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91FA72D-AD1C-345E-4186-703B1B9C8643}"/>
              </a:ext>
            </a:extLst>
          </p:cNvPr>
          <p:cNvSpPr/>
          <p:nvPr/>
        </p:nvSpPr>
        <p:spPr>
          <a:xfrm>
            <a:off x="3181170" y="2706497"/>
            <a:ext cx="857377" cy="6737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Boardroom with solid fill">
            <a:extLst>
              <a:ext uri="{FF2B5EF4-FFF2-40B4-BE49-F238E27FC236}">
                <a16:creationId xmlns:a16="http://schemas.microsoft.com/office/drawing/2014/main" id="{6054D381-3B61-5DCF-25EE-C6EEDF1926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4047" y="2645228"/>
            <a:ext cx="736271" cy="73627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18EA2F-A22E-1D66-2817-42DD2763EB37}"/>
              </a:ext>
            </a:extLst>
          </p:cNvPr>
          <p:cNvSpPr/>
          <p:nvPr/>
        </p:nvSpPr>
        <p:spPr>
          <a:xfrm>
            <a:off x="3153956" y="2012121"/>
            <a:ext cx="857377" cy="6737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Magnifying glass with solid fill">
            <a:extLst>
              <a:ext uri="{FF2B5EF4-FFF2-40B4-BE49-F238E27FC236}">
                <a16:creationId xmlns:a16="http://schemas.microsoft.com/office/drawing/2014/main" id="{8FCC34BC-1BF3-9B51-7FE5-331BCFEC8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4048" y="2019299"/>
            <a:ext cx="627413" cy="6274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E1350A-1AED-E682-1037-6348CBA663F6}"/>
              </a:ext>
            </a:extLst>
          </p:cNvPr>
          <p:cNvSpPr/>
          <p:nvPr/>
        </p:nvSpPr>
        <p:spPr>
          <a:xfrm>
            <a:off x="3180563" y="1298866"/>
            <a:ext cx="814586" cy="6980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9" name="Graphic 4" descr="Cabin with solid fill">
            <a:extLst>
              <a:ext uri="{FF2B5EF4-FFF2-40B4-BE49-F238E27FC236}">
                <a16:creationId xmlns:a16="http://schemas.microsoft.com/office/drawing/2014/main" id="{1770339A-402A-16C1-128A-AB9C1063B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732" y="1216789"/>
            <a:ext cx="719248" cy="7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3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75639-3F9F-B676-9771-77F1A8EEF243}"/>
              </a:ext>
            </a:extLst>
          </p:cNvPr>
          <p:cNvSpPr/>
          <p:nvPr/>
        </p:nvSpPr>
        <p:spPr>
          <a:xfrm>
            <a:off x="2399378" y="1499173"/>
            <a:ext cx="857377" cy="6737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7907DB-89DB-D74F-4B07-F7E23F0AA544}"/>
              </a:ext>
            </a:extLst>
          </p:cNvPr>
          <p:cNvGrpSpPr/>
          <p:nvPr/>
        </p:nvGrpSpPr>
        <p:grpSpPr>
          <a:xfrm>
            <a:off x="2426808" y="650669"/>
            <a:ext cx="4231561" cy="5768602"/>
            <a:chOff x="3810001" y="997856"/>
            <a:chExt cx="3362551" cy="47987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93BF80-7E02-D36E-C89F-2361D3C4DF69}"/>
                </a:ext>
              </a:extLst>
            </p:cNvPr>
            <p:cNvSpPr/>
            <p:nvPr/>
          </p:nvSpPr>
          <p:spPr>
            <a:xfrm>
              <a:off x="4396695" y="997856"/>
              <a:ext cx="2775857" cy="479878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965069-A012-2F42-E696-1FFC9C5C2E4A}"/>
                </a:ext>
              </a:extLst>
            </p:cNvPr>
            <p:cNvSpPr/>
            <p:nvPr/>
          </p:nvSpPr>
          <p:spPr>
            <a:xfrm>
              <a:off x="3810001" y="997856"/>
              <a:ext cx="752927" cy="671285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Graphic 4" descr="Cabin with solid fill">
            <a:extLst>
              <a:ext uri="{FF2B5EF4-FFF2-40B4-BE49-F238E27FC236}">
                <a16:creationId xmlns:a16="http://schemas.microsoft.com/office/drawing/2014/main" id="{A6E3293B-B5AC-4B91-F9F1-F74C948B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492" y="678277"/>
            <a:ext cx="719248" cy="72914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CAB5172-F396-48B8-2431-4379D3E0883A}"/>
              </a:ext>
            </a:extLst>
          </p:cNvPr>
          <p:cNvGrpSpPr/>
          <p:nvPr/>
        </p:nvGrpSpPr>
        <p:grpSpPr>
          <a:xfrm>
            <a:off x="3319960" y="2101912"/>
            <a:ext cx="2333467" cy="546101"/>
            <a:chOff x="7723726" y="1933678"/>
            <a:chExt cx="2333467" cy="54610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7156E3F-1FAB-91B4-1916-B154D258A655}"/>
                </a:ext>
              </a:extLst>
            </p:cNvPr>
            <p:cNvSpPr/>
            <p:nvPr/>
          </p:nvSpPr>
          <p:spPr>
            <a:xfrm>
              <a:off x="7723726" y="1943575"/>
              <a:ext cx="601188" cy="5335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Plus Sign 4">
              <a:extLst>
                <a:ext uri="{FF2B5EF4-FFF2-40B4-BE49-F238E27FC236}">
                  <a16:creationId xmlns:a16="http://schemas.microsoft.com/office/drawing/2014/main" id="{947E63E0-93A1-7EBD-B52A-22DD0AE5C89B}"/>
                </a:ext>
              </a:extLst>
            </p:cNvPr>
            <p:cNvSpPr/>
            <p:nvPr/>
          </p:nvSpPr>
          <p:spPr>
            <a:xfrm>
              <a:off x="7896907" y="2087072"/>
              <a:ext cx="254825" cy="226785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B84EB6F-6D08-1BAA-AF01-CB7DE909A1F8}"/>
                </a:ext>
              </a:extLst>
            </p:cNvPr>
            <p:cNvSpPr/>
            <p:nvPr/>
          </p:nvSpPr>
          <p:spPr>
            <a:xfrm>
              <a:off x="8602004" y="1943574"/>
              <a:ext cx="601188" cy="5335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F2D7408-6ADC-136E-1BE8-494F998AC1C0}"/>
                </a:ext>
              </a:extLst>
            </p:cNvPr>
            <p:cNvSpPr/>
            <p:nvPr/>
          </p:nvSpPr>
          <p:spPr>
            <a:xfrm>
              <a:off x="9451420" y="1933678"/>
              <a:ext cx="601188" cy="5335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 descr="A house with a lawn and a tree&#10;&#10;Description automatically generated">
              <a:extLst>
                <a:ext uri="{FF2B5EF4-FFF2-40B4-BE49-F238E27FC236}">
                  <a16:creationId xmlns:a16="http://schemas.microsoft.com/office/drawing/2014/main" id="{A17EEF72-D3CA-34B3-DD2F-89D98B9F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8343" y="1936373"/>
              <a:ext cx="602795" cy="524102"/>
            </a:xfrm>
            <a:prstGeom prst="rect">
              <a:avLst/>
            </a:prstGeom>
          </p:spPr>
        </p:pic>
        <p:pic>
          <p:nvPicPr>
            <p:cNvPr id="9" name="Picture 8" descr="A house with a lawn and a tree&#10;&#10;Description automatically generated">
              <a:extLst>
                <a:ext uri="{FF2B5EF4-FFF2-40B4-BE49-F238E27FC236}">
                  <a16:creationId xmlns:a16="http://schemas.microsoft.com/office/drawing/2014/main" id="{218BFFF3-7A9C-8E9E-3BE1-AC6624395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4398" y="1955677"/>
              <a:ext cx="602795" cy="524102"/>
            </a:xfrm>
            <a:prstGeom prst="rect">
              <a:avLst/>
            </a:prstGeom>
          </p:spPr>
        </p:pic>
        <p:sp>
          <p:nvSpPr>
            <p:cNvPr id="10" name="Flowchart: Extract 9">
              <a:extLst>
                <a:ext uri="{FF2B5EF4-FFF2-40B4-BE49-F238E27FC236}">
                  <a16:creationId xmlns:a16="http://schemas.microsoft.com/office/drawing/2014/main" id="{67CD05E7-B0B2-CA39-34E0-E60FC13F6ED7}"/>
                </a:ext>
              </a:extLst>
            </p:cNvPr>
            <p:cNvSpPr/>
            <p:nvPr/>
          </p:nvSpPr>
          <p:spPr>
            <a:xfrm rot="5400000">
              <a:off x="8829966" y="2067325"/>
              <a:ext cx="272812" cy="285061"/>
            </a:xfrm>
            <a:prstGeom prst="flowChartExtra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11F569A3-F35A-8EFE-2347-4D26ED693C6A}"/>
              </a:ext>
            </a:extLst>
          </p:cNvPr>
          <p:cNvSpPr txBox="1"/>
          <p:nvPr/>
        </p:nvSpPr>
        <p:spPr>
          <a:xfrm>
            <a:off x="3320805" y="852087"/>
            <a:ext cx="122725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Calibri"/>
              </a:rPr>
              <a:t>General</a:t>
            </a:r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071736-DAF6-BF2E-91F1-957AA1DBF8C3}"/>
              </a:ext>
            </a:extLst>
          </p:cNvPr>
          <p:cNvGrpSpPr/>
          <p:nvPr/>
        </p:nvGrpSpPr>
        <p:grpSpPr>
          <a:xfrm>
            <a:off x="3320984" y="1232502"/>
            <a:ext cx="2252022" cy="704197"/>
            <a:chOff x="3736620" y="1311671"/>
            <a:chExt cx="3706749" cy="99118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27488F9-FEEB-7FD7-7F3C-E9321DFD97BA}"/>
                </a:ext>
              </a:extLst>
            </p:cNvPr>
            <p:cNvSpPr/>
            <p:nvPr/>
          </p:nvSpPr>
          <p:spPr>
            <a:xfrm>
              <a:off x="3736620" y="1311671"/>
              <a:ext cx="3706749" cy="991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4A0C7825-47B4-D8C6-FE67-E34D31142C41}"/>
                </a:ext>
              </a:extLst>
            </p:cNvPr>
            <p:cNvSpPr txBox="1"/>
            <p:nvPr/>
          </p:nvSpPr>
          <p:spPr>
            <a:xfrm>
              <a:off x="3843130" y="1466427"/>
              <a:ext cx="3316176" cy="56317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err="1">
                  <a:solidFill>
                    <a:srgbClr val="BFBFBF"/>
                  </a:solidFill>
                  <a:cs typeface="Calibri"/>
                </a:rPr>
                <a:t>Eg.</a:t>
              </a:r>
              <a:r>
                <a:rPr lang="en-US" sz="1000">
                  <a:solidFill>
                    <a:srgbClr val="BFBFBF"/>
                  </a:solidFill>
                  <a:cs typeface="Calibri"/>
                </a:rPr>
                <a:t> Cabana </a:t>
              </a:r>
              <a:r>
                <a:rPr lang="en-US" sz="1000" err="1">
                  <a:solidFill>
                    <a:srgbClr val="BFBFBF"/>
                  </a:solidFill>
                  <a:cs typeface="Calibri"/>
                </a:rPr>
                <a:t>inconjurata</a:t>
              </a:r>
              <a:r>
                <a:rPr lang="en-US" sz="1000">
                  <a:solidFill>
                    <a:srgbClr val="BFBFBF"/>
                  </a:solidFill>
                  <a:cs typeface="Calibri"/>
                </a:rPr>
                <a:t> de </a:t>
              </a:r>
              <a:r>
                <a:rPr lang="en-US" sz="1000" err="1">
                  <a:solidFill>
                    <a:srgbClr val="BFBFBF"/>
                  </a:solidFill>
                  <a:cs typeface="Calibri"/>
                </a:rPr>
                <a:t>munti</a:t>
              </a:r>
              <a:r>
                <a:rPr lang="en-US" sz="1000">
                  <a:solidFill>
                    <a:srgbClr val="BFBFBF"/>
                  </a:solidFill>
                  <a:cs typeface="Calibri"/>
                </a:rPr>
                <a:t> </a:t>
              </a:r>
              <a:r>
                <a:rPr lang="en-US" sz="1000" err="1">
                  <a:solidFill>
                    <a:srgbClr val="BFBFBF"/>
                  </a:solidFill>
                  <a:cs typeface="Calibri"/>
                </a:rPr>
                <a:t>si</a:t>
              </a:r>
              <a:r>
                <a:rPr lang="en-US" sz="1000">
                  <a:solidFill>
                    <a:srgbClr val="BFBFBF"/>
                  </a:solidFill>
                  <a:cs typeface="Calibri"/>
                </a:rPr>
                <a:t> </a:t>
              </a:r>
              <a:r>
                <a:rPr lang="en-US" sz="1000" err="1">
                  <a:solidFill>
                    <a:srgbClr val="BFBFBF"/>
                  </a:solidFill>
                  <a:cs typeface="Calibri"/>
                </a:rPr>
                <a:t>padure</a:t>
              </a:r>
              <a:r>
                <a:rPr lang="en-US" sz="1000">
                  <a:solidFill>
                    <a:srgbClr val="BFBFBF"/>
                  </a:solidFill>
                  <a:cs typeface="Calibri"/>
                </a:rPr>
                <a:t> </a:t>
              </a:r>
              <a:r>
                <a:rPr lang="en-US" sz="1000" err="1">
                  <a:solidFill>
                    <a:srgbClr val="BFBFBF"/>
                  </a:solidFill>
                  <a:cs typeface="Calibri"/>
                </a:rPr>
                <a:t>famile</a:t>
              </a:r>
              <a:r>
                <a:rPr lang="en-US" sz="1000">
                  <a:solidFill>
                    <a:srgbClr val="BFBFBF"/>
                  </a:solidFill>
                  <a:cs typeface="Calibri"/>
                </a:rPr>
                <a:t> </a:t>
              </a:r>
              <a:r>
                <a:rPr lang="en-US" sz="1000" err="1">
                  <a:solidFill>
                    <a:srgbClr val="BFBFBF"/>
                  </a:solidFill>
                  <a:cs typeface="Calibri"/>
                </a:rPr>
                <a:t>si</a:t>
              </a:r>
              <a:r>
                <a:rPr lang="en-US" sz="1000">
                  <a:solidFill>
                    <a:srgbClr val="BFBFBF"/>
                  </a:solidFill>
                  <a:cs typeface="Calibri"/>
                </a:rPr>
                <a:t> </a:t>
              </a:r>
              <a:r>
                <a:rPr lang="en-US" sz="1000" err="1">
                  <a:solidFill>
                    <a:srgbClr val="BFBFBF"/>
                  </a:solidFill>
                  <a:cs typeface="Calibri"/>
                </a:rPr>
                <a:t>grupuri</a:t>
              </a:r>
              <a:r>
                <a:rPr lang="en-US" sz="1000">
                  <a:solidFill>
                    <a:srgbClr val="BFBFBF"/>
                  </a:solidFill>
                  <a:cs typeface="Calibri"/>
                </a:rPr>
                <a:t> 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B94C36-48BD-67D6-0C5F-07531D812E35}"/>
              </a:ext>
            </a:extLst>
          </p:cNvPr>
          <p:cNvSpPr txBox="1"/>
          <p:nvPr/>
        </p:nvSpPr>
        <p:spPr>
          <a:xfrm>
            <a:off x="3323297" y="2718187"/>
            <a:ext cx="154720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Rooms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CA0225-3C3D-F1F1-CF4E-370BC4AA3DC3}"/>
              </a:ext>
            </a:extLst>
          </p:cNvPr>
          <p:cNvSpPr/>
          <p:nvPr/>
        </p:nvSpPr>
        <p:spPr>
          <a:xfrm>
            <a:off x="3383457" y="3602821"/>
            <a:ext cx="601188" cy="533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5DD61F5B-D51D-9943-B708-5A220BFF3797}"/>
              </a:ext>
            </a:extLst>
          </p:cNvPr>
          <p:cNvSpPr/>
          <p:nvPr/>
        </p:nvSpPr>
        <p:spPr>
          <a:xfrm>
            <a:off x="3517055" y="3756213"/>
            <a:ext cx="254825" cy="22678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7CFE92-23CE-AC08-D05D-036435B59881}"/>
              </a:ext>
            </a:extLst>
          </p:cNvPr>
          <p:cNvSpPr/>
          <p:nvPr/>
        </p:nvSpPr>
        <p:spPr>
          <a:xfrm>
            <a:off x="4890963" y="3602821"/>
            <a:ext cx="601188" cy="533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Camera</a:t>
            </a: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33C74B-3B0D-CF08-9786-4B7301EAA81F}"/>
              </a:ext>
            </a:extLst>
          </p:cNvPr>
          <p:cNvSpPr/>
          <p:nvPr/>
        </p:nvSpPr>
        <p:spPr>
          <a:xfrm>
            <a:off x="3339750" y="5136716"/>
            <a:ext cx="601188" cy="533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9927487-3E4C-42DB-06DF-90AFA1734526}"/>
              </a:ext>
            </a:extLst>
          </p:cNvPr>
          <p:cNvSpPr/>
          <p:nvPr/>
        </p:nvSpPr>
        <p:spPr>
          <a:xfrm>
            <a:off x="3325089" y="4591790"/>
            <a:ext cx="2107870" cy="4354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4411A3-0673-583B-D7CA-2EE8177B81F4}"/>
              </a:ext>
            </a:extLst>
          </p:cNvPr>
          <p:cNvSpPr txBox="1"/>
          <p:nvPr/>
        </p:nvSpPr>
        <p:spPr>
          <a:xfrm>
            <a:off x="3325089" y="4631377"/>
            <a:ext cx="19891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Eg.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7 bai private</a:t>
            </a:r>
          </a:p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 4 bai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comune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C6F93B-62C6-259B-6A00-DCE72763FBD0}"/>
              </a:ext>
            </a:extLst>
          </p:cNvPr>
          <p:cNvSpPr txBox="1"/>
          <p:nvPr/>
        </p:nvSpPr>
        <p:spPr>
          <a:xfrm>
            <a:off x="3323297" y="4222395"/>
            <a:ext cx="1547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A6DDDD-CD04-1F54-0B17-9B7A7AF97B6B}"/>
              </a:ext>
            </a:extLst>
          </p:cNvPr>
          <p:cNvSpPr/>
          <p:nvPr/>
        </p:nvSpPr>
        <p:spPr>
          <a:xfrm>
            <a:off x="4768912" y="5136717"/>
            <a:ext cx="601188" cy="533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4DAB263-E516-EEC9-0964-0F6D08568E7B}"/>
              </a:ext>
            </a:extLst>
          </p:cNvPr>
          <p:cNvSpPr/>
          <p:nvPr/>
        </p:nvSpPr>
        <p:spPr>
          <a:xfrm>
            <a:off x="2399378" y="2241380"/>
            <a:ext cx="857377" cy="6737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1D1FFF12-DA9C-C5BF-4BFD-0E9627F28E0F}"/>
              </a:ext>
            </a:extLst>
          </p:cNvPr>
          <p:cNvSpPr/>
          <p:nvPr/>
        </p:nvSpPr>
        <p:spPr>
          <a:xfrm>
            <a:off x="3517056" y="5290109"/>
            <a:ext cx="254825" cy="22678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4F6D64F-1692-EF22-4C07-0C13497510B8}"/>
              </a:ext>
            </a:extLst>
          </p:cNvPr>
          <p:cNvSpPr/>
          <p:nvPr/>
        </p:nvSpPr>
        <p:spPr>
          <a:xfrm>
            <a:off x="4119067" y="3602821"/>
            <a:ext cx="601188" cy="533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Camera</a:t>
            </a:r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9E25C6B-BFE5-A603-7B93-96A0516408AC}"/>
              </a:ext>
            </a:extLst>
          </p:cNvPr>
          <p:cNvSpPr/>
          <p:nvPr/>
        </p:nvSpPr>
        <p:spPr>
          <a:xfrm>
            <a:off x="4022581" y="5136716"/>
            <a:ext cx="601188" cy="533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0916678-AEF8-1591-285E-33C893B80A0A}"/>
              </a:ext>
            </a:extLst>
          </p:cNvPr>
          <p:cNvSpPr/>
          <p:nvPr/>
        </p:nvSpPr>
        <p:spPr>
          <a:xfrm>
            <a:off x="3325090" y="3057894"/>
            <a:ext cx="2107870" cy="4354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7DA4F2-B99C-627B-F06B-585D0780FC41}"/>
              </a:ext>
            </a:extLst>
          </p:cNvPr>
          <p:cNvSpPr txBox="1"/>
          <p:nvPr/>
        </p:nvSpPr>
        <p:spPr>
          <a:xfrm>
            <a:off x="3384466" y="3057896"/>
            <a:ext cx="19891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Eg.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8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dormitore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duble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 2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dormitor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triplu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A9DB77-AF7E-90B6-091A-935D4CD7B8AB}"/>
              </a:ext>
            </a:extLst>
          </p:cNvPr>
          <p:cNvSpPr txBox="1"/>
          <p:nvPr/>
        </p:nvSpPr>
        <p:spPr>
          <a:xfrm>
            <a:off x="3255817" y="5719947"/>
            <a:ext cx="1286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Facilitati</a:t>
            </a:r>
          </a:p>
        </p:txBody>
      </p:sp>
      <p:pic>
        <p:nvPicPr>
          <p:cNvPr id="42" name="Graphic 41" descr="Boardroom with solid fill">
            <a:extLst>
              <a:ext uri="{FF2B5EF4-FFF2-40B4-BE49-F238E27FC236}">
                <a16:creationId xmlns:a16="http://schemas.microsoft.com/office/drawing/2014/main" id="{75072BD3-305C-5A0A-754A-C84462BF6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2047" y="2209800"/>
            <a:ext cx="736271" cy="736271"/>
          </a:xfrm>
          <a:prstGeom prst="rect">
            <a:avLst/>
          </a:prstGeom>
        </p:spPr>
      </p:pic>
      <p:pic>
        <p:nvPicPr>
          <p:cNvPr id="44" name="Graphic 43" descr="Magnifying glass with solid fill">
            <a:extLst>
              <a:ext uri="{FF2B5EF4-FFF2-40B4-BE49-F238E27FC236}">
                <a16:creationId xmlns:a16="http://schemas.microsoft.com/office/drawing/2014/main" id="{634DBB2B-FFAB-B452-C07C-B03C3CBE26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81943" y="1526968"/>
            <a:ext cx="627413" cy="6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91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7">
            <a:extLst>
              <a:ext uri="{FF2B5EF4-FFF2-40B4-BE49-F238E27FC236}">
                <a16:creationId xmlns:a16="http://schemas.microsoft.com/office/drawing/2014/main" id="{94D8C17A-03AB-03AC-E030-46FB25079022}"/>
              </a:ext>
            </a:extLst>
          </p:cNvPr>
          <p:cNvGrpSpPr/>
          <p:nvPr/>
        </p:nvGrpSpPr>
        <p:grpSpPr>
          <a:xfrm>
            <a:off x="2806382" y="249765"/>
            <a:ext cx="3291120" cy="5485680"/>
            <a:chOff x="6012720" y="516960"/>
            <a:chExt cx="3291120" cy="5485680"/>
          </a:xfrm>
        </p:grpSpPr>
        <p:sp>
          <p:nvSpPr>
            <p:cNvPr id="34" name="CustomShape 28">
              <a:extLst>
                <a:ext uri="{FF2B5EF4-FFF2-40B4-BE49-F238E27FC236}">
                  <a16:creationId xmlns:a16="http://schemas.microsoft.com/office/drawing/2014/main" id="{15E9FD95-C246-5BDF-97BA-8ED1AA1BE047}"/>
                </a:ext>
              </a:extLst>
            </p:cNvPr>
            <p:cNvSpPr/>
            <p:nvPr/>
          </p:nvSpPr>
          <p:spPr>
            <a:xfrm>
              <a:off x="6012720" y="516960"/>
              <a:ext cx="3291120" cy="5485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CustomShape 29">
              <a:extLst>
                <a:ext uri="{FF2B5EF4-FFF2-40B4-BE49-F238E27FC236}">
                  <a16:creationId xmlns:a16="http://schemas.microsoft.com/office/drawing/2014/main" id="{E3A21865-E6F7-7FF4-4609-6DB4348BF46E}"/>
                </a:ext>
              </a:extLst>
            </p:cNvPr>
            <p:cNvSpPr/>
            <p:nvPr/>
          </p:nvSpPr>
          <p:spPr>
            <a:xfrm>
              <a:off x="6012720" y="545472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CustomShape 30">
              <a:extLst>
                <a:ext uri="{FF2B5EF4-FFF2-40B4-BE49-F238E27FC236}">
                  <a16:creationId xmlns:a16="http://schemas.microsoft.com/office/drawing/2014/main" id="{84B2BE7C-0E5A-38DA-C0A7-C891233C0F6A}"/>
                </a:ext>
              </a:extLst>
            </p:cNvPr>
            <p:cNvSpPr/>
            <p:nvPr/>
          </p:nvSpPr>
          <p:spPr>
            <a:xfrm>
              <a:off x="6012720" y="51696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1">
            <a:extLst>
              <a:ext uri="{FF2B5EF4-FFF2-40B4-BE49-F238E27FC236}">
                <a16:creationId xmlns:a16="http://schemas.microsoft.com/office/drawing/2014/main" id="{8E68F888-DD0E-57C4-ABDD-D63160C01A96}"/>
              </a:ext>
            </a:extLst>
          </p:cNvPr>
          <p:cNvGrpSpPr/>
          <p:nvPr/>
        </p:nvGrpSpPr>
        <p:grpSpPr>
          <a:xfrm>
            <a:off x="2899262" y="338685"/>
            <a:ext cx="365040" cy="365040"/>
            <a:chOff x="6105600" y="605880"/>
            <a:chExt cx="365040" cy="365040"/>
          </a:xfrm>
        </p:grpSpPr>
        <p:sp>
          <p:nvSpPr>
            <p:cNvPr id="30" name="CustomShape 32">
              <a:extLst>
                <a:ext uri="{FF2B5EF4-FFF2-40B4-BE49-F238E27FC236}">
                  <a16:creationId xmlns:a16="http://schemas.microsoft.com/office/drawing/2014/main" id="{68F9A5B6-5CD2-D9D4-19F1-3300633878BE}"/>
                </a:ext>
              </a:extLst>
            </p:cNvPr>
            <p:cNvSpPr/>
            <p:nvPr/>
          </p:nvSpPr>
          <p:spPr>
            <a:xfrm>
              <a:off x="6105600" y="605880"/>
              <a:ext cx="365040" cy="36504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CD8B8A6C-9E34-5F62-2603-68C6268C83B1}"/>
                </a:ext>
              </a:extLst>
            </p:cNvPr>
            <p:cNvSpPr/>
            <p:nvPr/>
          </p:nvSpPr>
          <p:spPr>
            <a:xfrm>
              <a:off x="6196680" y="72864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8F1AA211-C151-A226-344F-8455DEEB4DEF}"/>
                </a:ext>
              </a:extLst>
            </p:cNvPr>
            <p:cNvSpPr/>
            <p:nvPr/>
          </p:nvSpPr>
          <p:spPr>
            <a:xfrm>
              <a:off x="6196680" y="78840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267CDC5B-06CC-5487-AB5F-7379EDA875AC}"/>
                </a:ext>
              </a:extLst>
            </p:cNvPr>
            <p:cNvSpPr/>
            <p:nvPr/>
          </p:nvSpPr>
          <p:spPr>
            <a:xfrm>
              <a:off x="6196680" y="86076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6">
            <a:extLst>
              <a:ext uri="{FF2B5EF4-FFF2-40B4-BE49-F238E27FC236}">
                <a16:creationId xmlns:a16="http://schemas.microsoft.com/office/drawing/2014/main" id="{BF929A72-6F69-4FEB-9AC3-CF1AD89E4224}"/>
              </a:ext>
            </a:extLst>
          </p:cNvPr>
          <p:cNvGrpSpPr/>
          <p:nvPr/>
        </p:nvGrpSpPr>
        <p:grpSpPr>
          <a:xfrm>
            <a:off x="4269422" y="338685"/>
            <a:ext cx="365040" cy="365040"/>
            <a:chOff x="7475760" y="605880"/>
            <a:chExt cx="365040" cy="365040"/>
          </a:xfrm>
        </p:grpSpPr>
        <p:sp>
          <p:nvSpPr>
            <p:cNvPr id="28" name="CustomShape 37">
              <a:extLst>
                <a:ext uri="{FF2B5EF4-FFF2-40B4-BE49-F238E27FC236}">
                  <a16:creationId xmlns:a16="http://schemas.microsoft.com/office/drawing/2014/main" id="{56CEDF1A-740B-7EC1-4DAC-54740284BE3C}"/>
                </a:ext>
              </a:extLst>
            </p:cNvPr>
            <p:cNvSpPr/>
            <p:nvPr/>
          </p:nvSpPr>
          <p:spPr>
            <a:xfrm>
              <a:off x="7475760" y="605880"/>
              <a:ext cx="365040" cy="36504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29" name="Graphic 24">
              <a:extLst>
                <a:ext uri="{FF2B5EF4-FFF2-40B4-BE49-F238E27FC236}">
                  <a16:creationId xmlns:a16="http://schemas.microsoft.com/office/drawing/2014/main" id="{5C6A1E70-6260-41D9-489D-6E6E0A1BA607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521480" y="664920"/>
              <a:ext cx="273600" cy="273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" name="Picture 6">
            <a:extLst>
              <a:ext uri="{FF2B5EF4-FFF2-40B4-BE49-F238E27FC236}">
                <a16:creationId xmlns:a16="http://schemas.microsoft.com/office/drawing/2014/main" id="{3C842CB1-C42F-5290-E5DA-64030C53ED16}"/>
              </a:ext>
            </a:extLst>
          </p:cNvPr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2793246" y="832413"/>
            <a:ext cx="3291120" cy="4384080"/>
          </a:xfrm>
          <a:prstGeom prst="rect">
            <a:avLst/>
          </a:prstGeom>
          <a:ln>
            <a:noFill/>
          </a:ln>
        </p:spPr>
      </p:pic>
      <p:grpSp>
        <p:nvGrpSpPr>
          <p:cNvPr id="9" name="Group 38">
            <a:extLst>
              <a:ext uri="{FF2B5EF4-FFF2-40B4-BE49-F238E27FC236}">
                <a16:creationId xmlns:a16="http://schemas.microsoft.com/office/drawing/2014/main" id="{D7ECF412-DDE5-7231-DD0B-759C7C27075D}"/>
              </a:ext>
            </a:extLst>
          </p:cNvPr>
          <p:cNvGrpSpPr/>
          <p:nvPr/>
        </p:nvGrpSpPr>
        <p:grpSpPr>
          <a:xfrm>
            <a:off x="2832662" y="5233245"/>
            <a:ext cx="814680" cy="456480"/>
            <a:chOff x="6039000" y="5500440"/>
            <a:chExt cx="814680" cy="456480"/>
          </a:xfrm>
        </p:grpSpPr>
        <p:sp>
          <p:nvSpPr>
            <p:cNvPr id="26" name="CustomShape 39">
              <a:extLst>
                <a:ext uri="{FF2B5EF4-FFF2-40B4-BE49-F238E27FC236}">
                  <a16:creationId xmlns:a16="http://schemas.microsoft.com/office/drawing/2014/main" id="{F1E50E71-8F2D-7F61-CDFD-9745FEB314C2}"/>
                </a:ext>
              </a:extLst>
            </p:cNvPr>
            <p:cNvSpPr/>
            <p:nvPr/>
          </p:nvSpPr>
          <p:spPr>
            <a:xfrm>
              <a:off x="6039000" y="5500440"/>
              <a:ext cx="814680" cy="456480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27" name="Graphic 9">
              <a:extLst>
                <a:ext uri="{FF2B5EF4-FFF2-40B4-BE49-F238E27FC236}">
                  <a16:creationId xmlns:a16="http://schemas.microsoft.com/office/drawing/2014/main" id="{854E2837-F5AC-6230-4CE5-E51758FDE4B0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6221880" y="5522760"/>
              <a:ext cx="456480" cy="411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CustomShape 42">
            <a:extLst>
              <a:ext uri="{FF2B5EF4-FFF2-40B4-BE49-F238E27FC236}">
                <a16:creationId xmlns:a16="http://schemas.microsoft.com/office/drawing/2014/main" id="{41D9076D-56F4-2384-ED7C-A9F8B6866E4E}"/>
              </a:ext>
            </a:extLst>
          </p:cNvPr>
          <p:cNvSpPr/>
          <p:nvPr/>
        </p:nvSpPr>
        <p:spPr>
          <a:xfrm>
            <a:off x="9131335" y="830060"/>
            <a:ext cx="2923920" cy="1215720"/>
          </a:xfrm>
          <a:prstGeom prst="roundRect">
            <a:avLst>
              <a:gd name="adj" fmla="val 16667"/>
            </a:avLst>
          </a:prstGeom>
          <a:solidFill>
            <a:schemeClr val="dk1">
              <a:alpha val="50000"/>
            </a:schemeClr>
          </a:solidFill>
          <a:ln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CustomShape 44">
            <a:extLst>
              <a:ext uri="{FF2B5EF4-FFF2-40B4-BE49-F238E27FC236}">
                <a16:creationId xmlns:a16="http://schemas.microsoft.com/office/drawing/2014/main" id="{73AC0C6B-1C2B-6194-8980-3D0701CE2A5A}"/>
              </a:ext>
            </a:extLst>
          </p:cNvPr>
          <p:cNvSpPr/>
          <p:nvPr/>
        </p:nvSpPr>
        <p:spPr>
          <a:xfrm>
            <a:off x="9235045" y="769039"/>
            <a:ext cx="1460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Facilitati: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" name="Graphic 15">
            <a:extLst>
              <a:ext uri="{FF2B5EF4-FFF2-40B4-BE49-F238E27FC236}">
                <a16:creationId xmlns:a16="http://schemas.microsoft.com/office/drawing/2014/main" id="{E5D935F9-1FB2-7073-76A5-8C670594AF7C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9610069" y="1380003"/>
            <a:ext cx="365040" cy="365040"/>
          </a:xfrm>
          <a:prstGeom prst="rect">
            <a:avLst/>
          </a:prstGeom>
          <a:ln>
            <a:noFill/>
          </a:ln>
        </p:spPr>
      </p:pic>
      <p:pic>
        <p:nvPicPr>
          <p:cNvPr id="20" name="Graphic 16">
            <a:extLst>
              <a:ext uri="{FF2B5EF4-FFF2-40B4-BE49-F238E27FC236}">
                <a16:creationId xmlns:a16="http://schemas.microsoft.com/office/drawing/2014/main" id="{AD64BF98-3EAD-ACA2-A04E-D1F5D7863F49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0830236" y="1425019"/>
            <a:ext cx="273600" cy="273600"/>
          </a:xfrm>
          <a:prstGeom prst="rect">
            <a:avLst/>
          </a:prstGeom>
          <a:ln>
            <a:noFill/>
          </a:ln>
        </p:spPr>
      </p:pic>
      <p:sp>
        <p:nvSpPr>
          <p:cNvPr id="22" name="CustomShape 45">
            <a:extLst>
              <a:ext uri="{FF2B5EF4-FFF2-40B4-BE49-F238E27FC236}">
                <a16:creationId xmlns:a16="http://schemas.microsoft.com/office/drawing/2014/main" id="{A3BD57D6-AA8A-94D9-EDE7-B718205E32FB}"/>
              </a:ext>
            </a:extLst>
          </p:cNvPr>
          <p:cNvSpPr/>
          <p:nvPr/>
        </p:nvSpPr>
        <p:spPr>
          <a:xfrm>
            <a:off x="9336532" y="4447546"/>
            <a:ext cx="418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" name="Graphic 19">
            <a:extLst>
              <a:ext uri="{FF2B5EF4-FFF2-40B4-BE49-F238E27FC236}">
                <a16:creationId xmlns:a16="http://schemas.microsoft.com/office/drawing/2014/main" id="{4FADD4CA-7C18-3DD1-A1D9-E4BC05906246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0863165" y="998297"/>
            <a:ext cx="273600" cy="273600"/>
          </a:xfrm>
          <a:prstGeom prst="rect">
            <a:avLst/>
          </a:prstGeom>
          <a:ln>
            <a:noFill/>
          </a:ln>
        </p:spPr>
      </p:pic>
      <p:pic>
        <p:nvPicPr>
          <p:cNvPr id="24" name="Graphic 20">
            <a:extLst>
              <a:ext uri="{FF2B5EF4-FFF2-40B4-BE49-F238E27FC236}">
                <a16:creationId xmlns:a16="http://schemas.microsoft.com/office/drawing/2014/main" id="{5BB0DFDC-F7EA-3988-0A52-DBF3D5929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0296316" y="1025265"/>
            <a:ext cx="365040" cy="365040"/>
          </a:xfrm>
          <a:prstGeom prst="rect">
            <a:avLst/>
          </a:prstGeom>
          <a:ln>
            <a:noFill/>
          </a:ln>
        </p:spPr>
      </p:pic>
      <p:pic>
        <p:nvPicPr>
          <p:cNvPr id="25" name="Graphic 21">
            <a:extLst>
              <a:ext uri="{FF2B5EF4-FFF2-40B4-BE49-F238E27FC236}">
                <a16:creationId xmlns:a16="http://schemas.microsoft.com/office/drawing/2014/main" id="{962271BA-D0C2-A214-6BD5-F61B31898372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11275098" y="1039857"/>
            <a:ext cx="273600" cy="273600"/>
          </a:xfrm>
          <a:prstGeom prst="rect">
            <a:avLst/>
          </a:prstGeom>
          <a:ln>
            <a:noFill/>
          </a:ln>
        </p:spPr>
      </p:pic>
      <p:pic>
        <p:nvPicPr>
          <p:cNvPr id="15" name="Graphic 11">
            <a:extLst>
              <a:ext uri="{FF2B5EF4-FFF2-40B4-BE49-F238E27FC236}">
                <a16:creationId xmlns:a16="http://schemas.microsoft.com/office/drawing/2014/main" id="{071879D4-BECA-9A22-EC09-D748A0E74516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9840163" y="2477238"/>
            <a:ext cx="273600" cy="273600"/>
          </a:xfrm>
          <a:prstGeom prst="rect">
            <a:avLst/>
          </a:prstGeom>
          <a:ln>
            <a:noFill/>
          </a:ln>
        </p:spPr>
      </p:pic>
      <p:sp>
        <p:nvSpPr>
          <p:cNvPr id="12" name="CustomShape 47">
            <a:extLst>
              <a:ext uri="{FF2B5EF4-FFF2-40B4-BE49-F238E27FC236}">
                <a16:creationId xmlns:a16="http://schemas.microsoft.com/office/drawing/2014/main" id="{877F748C-AA19-4544-9AE3-EF8C87D97B8E}"/>
              </a:ext>
            </a:extLst>
          </p:cNvPr>
          <p:cNvSpPr/>
          <p:nvPr/>
        </p:nvSpPr>
        <p:spPr>
          <a:xfrm>
            <a:off x="8012921" y="722403"/>
            <a:ext cx="597005" cy="5574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" name="Graphic 47">
            <a:extLst>
              <a:ext uri="{FF2B5EF4-FFF2-40B4-BE49-F238E27FC236}">
                <a16:creationId xmlns:a16="http://schemas.microsoft.com/office/drawing/2014/main" id="{13224BCC-BB52-5561-9F00-6DFC284E6839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9703768" y="2204705"/>
            <a:ext cx="639360" cy="639360"/>
          </a:xfrm>
          <a:prstGeom prst="rect">
            <a:avLst/>
          </a:prstGeom>
          <a:ln>
            <a:noFill/>
          </a:ln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9BD02F0-09CC-DBDF-5C2C-2045CBE75F06}"/>
              </a:ext>
            </a:extLst>
          </p:cNvPr>
          <p:cNvSpPr/>
          <p:nvPr/>
        </p:nvSpPr>
        <p:spPr>
          <a:xfrm>
            <a:off x="339436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C6279B5E-48F7-EEAB-94E2-6C1BD45C209B}"/>
              </a:ext>
            </a:extLst>
          </p:cNvPr>
          <p:cNvSpPr/>
          <p:nvPr/>
        </p:nvSpPr>
        <p:spPr>
          <a:xfrm>
            <a:off x="326571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E9E6E832-DCF5-5123-1188-3F99F4C2DBFE}"/>
              </a:ext>
            </a:extLst>
          </p:cNvPr>
          <p:cNvSpPr/>
          <p:nvPr/>
        </p:nvSpPr>
        <p:spPr>
          <a:xfrm>
            <a:off x="367145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9DE60E62-2B40-E190-746D-BFB2F5DCFC3C}"/>
              </a:ext>
            </a:extLst>
          </p:cNvPr>
          <p:cNvSpPr/>
          <p:nvPr/>
        </p:nvSpPr>
        <p:spPr>
          <a:xfrm>
            <a:off x="354280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3D1664A-60C9-DD23-DBF0-6CE554A8617E}"/>
              </a:ext>
            </a:extLst>
          </p:cNvPr>
          <p:cNvSpPr/>
          <p:nvPr/>
        </p:nvSpPr>
        <p:spPr>
          <a:xfrm>
            <a:off x="3948545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AD4E236-5425-CD45-24DA-D2E60AA2DAEF}"/>
              </a:ext>
            </a:extLst>
          </p:cNvPr>
          <p:cNvSpPr/>
          <p:nvPr/>
        </p:nvSpPr>
        <p:spPr>
          <a:xfrm>
            <a:off x="381989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AFAB835E-A347-EB70-BFD3-0CC6A0CBB7CF}"/>
              </a:ext>
            </a:extLst>
          </p:cNvPr>
          <p:cNvSpPr/>
          <p:nvPr/>
        </p:nvSpPr>
        <p:spPr>
          <a:xfrm>
            <a:off x="4225635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FA2FC7F8-B4C8-4D90-4785-4BBFD4ACC2FB}"/>
              </a:ext>
            </a:extLst>
          </p:cNvPr>
          <p:cNvSpPr/>
          <p:nvPr/>
        </p:nvSpPr>
        <p:spPr>
          <a:xfrm>
            <a:off x="4096986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035A6A39-EAE4-0A11-F44D-B80DCE5916BD}"/>
              </a:ext>
            </a:extLst>
          </p:cNvPr>
          <p:cNvSpPr/>
          <p:nvPr/>
        </p:nvSpPr>
        <p:spPr>
          <a:xfrm>
            <a:off x="4512623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9D603B9E-D837-FD4A-8DA0-09A88AF2E39F}"/>
              </a:ext>
            </a:extLst>
          </p:cNvPr>
          <p:cNvSpPr/>
          <p:nvPr/>
        </p:nvSpPr>
        <p:spPr>
          <a:xfrm>
            <a:off x="4383973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5A16052F-0E28-498C-0ED5-D859E01D88D2}"/>
              </a:ext>
            </a:extLst>
          </p:cNvPr>
          <p:cNvSpPr/>
          <p:nvPr/>
        </p:nvSpPr>
        <p:spPr>
          <a:xfrm>
            <a:off x="4789713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D38D564-4321-190E-D07F-4ED8E386FC74}"/>
              </a:ext>
            </a:extLst>
          </p:cNvPr>
          <p:cNvSpPr/>
          <p:nvPr/>
        </p:nvSpPr>
        <p:spPr>
          <a:xfrm>
            <a:off x="466106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D4009805-80C2-CA94-113F-BE066BB82D94}"/>
              </a:ext>
            </a:extLst>
          </p:cNvPr>
          <p:cNvSpPr/>
          <p:nvPr/>
        </p:nvSpPr>
        <p:spPr>
          <a:xfrm>
            <a:off x="506680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727F70F0-B55C-E169-3214-FE6E5AAE04BC}"/>
              </a:ext>
            </a:extLst>
          </p:cNvPr>
          <p:cNvSpPr/>
          <p:nvPr/>
        </p:nvSpPr>
        <p:spPr>
          <a:xfrm>
            <a:off x="493815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772CE109-0570-5EEF-A893-370213928B67}"/>
              </a:ext>
            </a:extLst>
          </p:cNvPr>
          <p:cNvSpPr/>
          <p:nvPr/>
        </p:nvSpPr>
        <p:spPr>
          <a:xfrm>
            <a:off x="534389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E328113-706C-7631-8498-2707DC10344E}"/>
              </a:ext>
            </a:extLst>
          </p:cNvPr>
          <p:cNvSpPr/>
          <p:nvPr/>
        </p:nvSpPr>
        <p:spPr>
          <a:xfrm>
            <a:off x="521524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54237-A01A-4516-881D-1BF437908334}"/>
              </a:ext>
            </a:extLst>
          </p:cNvPr>
          <p:cNvSpPr txBox="1"/>
          <p:nvPr/>
        </p:nvSpPr>
        <p:spPr>
          <a:xfrm>
            <a:off x="2899559" y="4680857"/>
            <a:ext cx="27808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Cabana </a:t>
            </a:r>
            <a:r>
              <a:rPr lang="en-US" sz="1200" err="1">
                <a:cs typeface="Arial"/>
              </a:rPr>
              <a:t>inconjurata</a:t>
            </a:r>
            <a:r>
              <a:rPr lang="en-US" sz="1200">
                <a:cs typeface="Arial"/>
              </a:rPr>
              <a:t> de </a:t>
            </a:r>
            <a:r>
              <a:rPr lang="en-US" sz="1200" err="1">
                <a:cs typeface="Arial"/>
              </a:rPr>
              <a:t>munti</a:t>
            </a:r>
            <a:r>
              <a:rPr lang="en-US" sz="1200">
                <a:cs typeface="Arial"/>
              </a:rPr>
              <a:t> </a:t>
            </a:r>
            <a:r>
              <a:rPr lang="en-US" sz="1200" err="1">
                <a:cs typeface="Arial"/>
              </a:rPr>
              <a:t>si</a:t>
            </a:r>
            <a:r>
              <a:rPr lang="en-US" sz="1200">
                <a:cs typeface="Arial"/>
              </a:rPr>
              <a:t> </a:t>
            </a:r>
            <a:r>
              <a:rPr lang="en-US" sz="1200" err="1">
                <a:cs typeface="Arial"/>
              </a:rPr>
              <a:t>padure</a:t>
            </a:r>
            <a:r>
              <a:rPr lang="en-US" sz="1200">
                <a:cs typeface="Arial"/>
              </a:rPr>
              <a:t>, ideal </a:t>
            </a:r>
            <a:r>
              <a:rPr lang="en-US" sz="1200" err="1">
                <a:cs typeface="Arial"/>
              </a:rPr>
              <a:t>pentru</a:t>
            </a:r>
            <a:r>
              <a:rPr lang="en-US" sz="1200">
                <a:cs typeface="Arial"/>
              </a:rPr>
              <a:t> </a:t>
            </a:r>
            <a:r>
              <a:rPr lang="en-US" sz="1200" err="1">
                <a:cs typeface="Arial"/>
              </a:rPr>
              <a:t>famile</a:t>
            </a:r>
            <a:r>
              <a:rPr lang="en-US" sz="1200">
                <a:cs typeface="Arial"/>
              </a:rPr>
              <a:t> </a:t>
            </a:r>
            <a:r>
              <a:rPr lang="en-US" sz="1200" err="1">
                <a:cs typeface="Arial"/>
              </a:rPr>
              <a:t>si</a:t>
            </a:r>
            <a:r>
              <a:rPr lang="en-US" sz="1200">
                <a:cs typeface="Arial"/>
              </a:rPr>
              <a:t> </a:t>
            </a:r>
            <a:r>
              <a:rPr lang="en-US" sz="1200" err="1">
                <a:cs typeface="Arial"/>
              </a:rPr>
              <a:t>grupuri</a:t>
            </a:r>
            <a:r>
              <a:rPr lang="en-US" sz="1200">
                <a:cs typeface="Arial"/>
              </a:rPr>
              <a:t> </a:t>
            </a:r>
          </a:p>
          <a:p>
            <a:endParaRPr lang="en-US" sz="1200">
              <a:cs typeface="Arial"/>
            </a:endParaRPr>
          </a:p>
          <a:p>
            <a:pPr algn="l"/>
            <a:endParaRPr lang="en-US"/>
          </a:p>
        </p:txBody>
      </p:sp>
      <p:pic>
        <p:nvPicPr>
          <p:cNvPr id="56" name="Graphic 55" descr="Sleep with solid fill">
            <a:extLst>
              <a:ext uri="{FF2B5EF4-FFF2-40B4-BE49-F238E27FC236}">
                <a16:creationId xmlns:a16="http://schemas.microsoft.com/office/drawing/2014/main" id="{9DFF09AA-C26B-590A-E98A-9FAD3BB3BE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25344" y="3496292"/>
            <a:ext cx="617517" cy="597725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A20B96F-7685-E2A5-8B0C-F2BD3B6639DD}"/>
              </a:ext>
            </a:extLst>
          </p:cNvPr>
          <p:cNvSpPr/>
          <p:nvPr/>
        </p:nvSpPr>
        <p:spPr>
          <a:xfrm>
            <a:off x="6729350" y="1731817"/>
            <a:ext cx="3028207" cy="16526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9AFF01-A3C5-B05E-D714-7289416380D8}"/>
              </a:ext>
            </a:extLst>
          </p:cNvPr>
          <p:cNvSpPr txBox="1"/>
          <p:nvPr/>
        </p:nvSpPr>
        <p:spPr>
          <a:xfrm>
            <a:off x="2834244" y="4160322"/>
            <a:ext cx="23176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latin typeface="Calibri"/>
                <a:cs typeface="Calibri"/>
              </a:rPr>
              <a:t>Pret / </a:t>
            </a:r>
            <a:r>
              <a:rPr lang="en-US" sz="1600" b="1" err="1">
                <a:solidFill>
                  <a:srgbClr val="FFFFFF"/>
                </a:solidFill>
                <a:latin typeface="Calibri"/>
                <a:cs typeface="Calibri"/>
              </a:rPr>
              <a:t>noapte</a:t>
            </a:r>
            <a:r>
              <a:rPr lang="en-US" sz="1600" b="1">
                <a:solidFill>
                  <a:srgbClr val="FFFFFF"/>
                </a:solidFill>
                <a:latin typeface="Calibri"/>
                <a:cs typeface="Calibri"/>
              </a:rPr>
              <a:t>: 1500 lei</a:t>
            </a:r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​</a:t>
            </a:r>
            <a:br>
              <a:rPr lang="en-US" sz="1600">
                <a:latin typeface="Calibri"/>
                <a:cs typeface="Calibri"/>
              </a:rPr>
            </a:br>
            <a:r>
              <a:rPr lang="en-US" sz="1600" b="1">
                <a:solidFill>
                  <a:srgbClr val="FFFFFF"/>
                </a:solidFill>
                <a:latin typeface="Calibri"/>
                <a:cs typeface="Calibri"/>
              </a:rPr>
              <a:t>Pret / weekend: 8000 lei</a:t>
            </a:r>
            <a:endParaRPr lang="en-US" sz="1600"/>
          </a:p>
        </p:txBody>
      </p:sp>
      <p:sp>
        <p:nvSpPr>
          <p:cNvPr id="60" name="CustomShape 15">
            <a:extLst>
              <a:ext uri="{FF2B5EF4-FFF2-40B4-BE49-F238E27FC236}">
                <a16:creationId xmlns:a16="http://schemas.microsoft.com/office/drawing/2014/main" id="{DC3D8ABF-6F45-C592-D11E-44069330891D}"/>
              </a:ext>
            </a:extLst>
          </p:cNvPr>
          <p:cNvSpPr/>
          <p:nvPr/>
        </p:nvSpPr>
        <p:spPr>
          <a:xfrm>
            <a:off x="5374283" y="4386567"/>
            <a:ext cx="598320" cy="359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62" name="Graphic 78">
            <a:extLst>
              <a:ext uri="{FF2B5EF4-FFF2-40B4-BE49-F238E27FC236}">
                <a16:creationId xmlns:a16="http://schemas.microsoft.com/office/drawing/2014/main" id="{84AFE8DE-8598-C359-D1EA-C41E7D8BA1CC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5714292" y="4455495"/>
            <a:ext cx="273600" cy="273600"/>
          </a:xfrm>
          <a:prstGeom prst="rect">
            <a:avLst/>
          </a:prstGeom>
          <a:ln>
            <a:noFill/>
          </a:ln>
        </p:spPr>
      </p:pic>
      <p:sp>
        <p:nvSpPr>
          <p:cNvPr id="64" name="CustomShape 16">
            <a:extLst>
              <a:ext uri="{FF2B5EF4-FFF2-40B4-BE49-F238E27FC236}">
                <a16:creationId xmlns:a16="http://schemas.microsoft.com/office/drawing/2014/main" id="{833A6EA4-5C90-BA4E-788A-73A1661E41EB}"/>
              </a:ext>
            </a:extLst>
          </p:cNvPr>
          <p:cNvSpPr/>
          <p:nvPr/>
        </p:nvSpPr>
        <p:spPr>
          <a:xfrm>
            <a:off x="5078107" y="4089683"/>
            <a:ext cx="1011600" cy="359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Calibri"/>
                <a:ea typeface="DejaVu Sans"/>
              </a:rPr>
              <a:t>Belis-Cluj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66" name="Graphic 83">
            <a:extLst>
              <a:ext uri="{FF2B5EF4-FFF2-40B4-BE49-F238E27FC236}">
                <a16:creationId xmlns:a16="http://schemas.microsoft.com/office/drawing/2014/main" id="{98AE3D81-D4AA-F0B1-76BA-3F2EC92827F0}"/>
              </a:ext>
            </a:extLst>
          </p:cNvPr>
          <p:cNvPicPr/>
          <p:nvPr/>
        </p:nvPicPr>
        <p:blipFill>
          <a:blip r:embed="rId15"/>
          <a:stretch/>
        </p:blipFill>
        <p:spPr>
          <a:xfrm>
            <a:off x="5037266" y="4206308"/>
            <a:ext cx="182160" cy="182160"/>
          </a:xfrm>
          <a:prstGeom prst="rect">
            <a:avLst/>
          </a:prstGeom>
          <a:ln>
            <a:noFill/>
          </a:ln>
        </p:spPr>
      </p:pic>
      <p:sp>
        <p:nvSpPr>
          <p:cNvPr id="68" name="CustomShape 47">
            <a:extLst>
              <a:ext uri="{FF2B5EF4-FFF2-40B4-BE49-F238E27FC236}">
                <a16:creationId xmlns:a16="http://schemas.microsoft.com/office/drawing/2014/main" id="{84CEA7C3-2922-3267-22AE-DAEA1EA58383}"/>
              </a:ext>
            </a:extLst>
          </p:cNvPr>
          <p:cNvSpPr/>
          <p:nvPr/>
        </p:nvSpPr>
        <p:spPr>
          <a:xfrm>
            <a:off x="5538895" y="1068767"/>
            <a:ext cx="597005" cy="5574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70" name="Graphic 69" descr="Daily calendar with solid fill">
            <a:extLst>
              <a:ext uri="{FF2B5EF4-FFF2-40B4-BE49-F238E27FC236}">
                <a16:creationId xmlns:a16="http://schemas.microsoft.com/office/drawing/2014/main" id="{36B0CE77-7E0C-D177-B8A2-A42771F5F3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9112" y="1131124"/>
            <a:ext cx="459180" cy="4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69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>
            <a:extLst>
              <a:ext uri="{FF2B5EF4-FFF2-40B4-BE49-F238E27FC236}">
                <a16:creationId xmlns:a16="http://schemas.microsoft.com/office/drawing/2014/main" id="{62A367A6-DC42-918D-FAC1-E9C27FE691F2}"/>
              </a:ext>
            </a:extLst>
          </p:cNvPr>
          <p:cNvGrpSpPr/>
          <p:nvPr/>
        </p:nvGrpSpPr>
        <p:grpSpPr>
          <a:xfrm>
            <a:off x="2806382" y="249765"/>
            <a:ext cx="3291120" cy="5485680"/>
            <a:chOff x="6012720" y="516960"/>
            <a:chExt cx="3291120" cy="5485680"/>
          </a:xfrm>
        </p:grpSpPr>
        <p:sp>
          <p:nvSpPr>
            <p:cNvPr id="3" name="CustomShape 28">
              <a:extLst>
                <a:ext uri="{FF2B5EF4-FFF2-40B4-BE49-F238E27FC236}">
                  <a16:creationId xmlns:a16="http://schemas.microsoft.com/office/drawing/2014/main" id="{6D0D5BDB-479F-F77A-4FEC-56FBA5092295}"/>
                </a:ext>
              </a:extLst>
            </p:cNvPr>
            <p:cNvSpPr/>
            <p:nvPr/>
          </p:nvSpPr>
          <p:spPr>
            <a:xfrm>
              <a:off x="6012720" y="516960"/>
              <a:ext cx="3291120" cy="5485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CustomShape 29">
              <a:extLst>
                <a:ext uri="{FF2B5EF4-FFF2-40B4-BE49-F238E27FC236}">
                  <a16:creationId xmlns:a16="http://schemas.microsoft.com/office/drawing/2014/main" id="{EE221839-FDA5-1787-B975-E5FC0538A3C2}"/>
                </a:ext>
              </a:extLst>
            </p:cNvPr>
            <p:cNvSpPr/>
            <p:nvPr/>
          </p:nvSpPr>
          <p:spPr>
            <a:xfrm>
              <a:off x="6012720" y="545472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CustomShape 30">
              <a:extLst>
                <a:ext uri="{FF2B5EF4-FFF2-40B4-BE49-F238E27FC236}">
                  <a16:creationId xmlns:a16="http://schemas.microsoft.com/office/drawing/2014/main" id="{C6743AF4-139F-2103-1218-B72661BFD0D4}"/>
                </a:ext>
              </a:extLst>
            </p:cNvPr>
            <p:cNvSpPr/>
            <p:nvPr/>
          </p:nvSpPr>
          <p:spPr>
            <a:xfrm>
              <a:off x="6012720" y="51696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9F9B7704-5B95-4252-4600-D4C0A2BBE617}"/>
              </a:ext>
            </a:extLst>
          </p:cNvPr>
          <p:cNvGrpSpPr/>
          <p:nvPr/>
        </p:nvGrpSpPr>
        <p:grpSpPr>
          <a:xfrm>
            <a:off x="2899262" y="338685"/>
            <a:ext cx="365040" cy="365040"/>
            <a:chOff x="6105600" y="605880"/>
            <a:chExt cx="365040" cy="365040"/>
          </a:xfrm>
        </p:grpSpPr>
        <p:sp>
          <p:nvSpPr>
            <p:cNvPr id="8" name="CustomShape 32">
              <a:extLst>
                <a:ext uri="{FF2B5EF4-FFF2-40B4-BE49-F238E27FC236}">
                  <a16:creationId xmlns:a16="http://schemas.microsoft.com/office/drawing/2014/main" id="{79A0A539-6C4E-2841-903A-61FDB8953596}"/>
                </a:ext>
              </a:extLst>
            </p:cNvPr>
            <p:cNvSpPr/>
            <p:nvPr/>
          </p:nvSpPr>
          <p:spPr>
            <a:xfrm>
              <a:off x="6105600" y="605880"/>
              <a:ext cx="365040" cy="36504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5AF6D5BB-404E-8FF0-F645-D13CE1623A80}"/>
                </a:ext>
              </a:extLst>
            </p:cNvPr>
            <p:cNvSpPr/>
            <p:nvPr/>
          </p:nvSpPr>
          <p:spPr>
            <a:xfrm>
              <a:off x="6196680" y="72864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9E0E8E47-BF22-F06F-A83E-34DBA220DF75}"/>
                </a:ext>
              </a:extLst>
            </p:cNvPr>
            <p:cNvSpPr/>
            <p:nvPr/>
          </p:nvSpPr>
          <p:spPr>
            <a:xfrm>
              <a:off x="6196680" y="78840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35">
              <a:extLst>
                <a:ext uri="{FF2B5EF4-FFF2-40B4-BE49-F238E27FC236}">
                  <a16:creationId xmlns:a16="http://schemas.microsoft.com/office/drawing/2014/main" id="{516DE54F-60F0-EF40-4713-E83AC29FAB32}"/>
                </a:ext>
              </a:extLst>
            </p:cNvPr>
            <p:cNvSpPr/>
            <p:nvPr/>
          </p:nvSpPr>
          <p:spPr>
            <a:xfrm>
              <a:off x="6196680" y="86076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6">
            <a:extLst>
              <a:ext uri="{FF2B5EF4-FFF2-40B4-BE49-F238E27FC236}">
                <a16:creationId xmlns:a16="http://schemas.microsoft.com/office/drawing/2014/main" id="{D8A11D16-997E-5298-C6AE-2C6FF00D8D1F}"/>
              </a:ext>
            </a:extLst>
          </p:cNvPr>
          <p:cNvGrpSpPr/>
          <p:nvPr/>
        </p:nvGrpSpPr>
        <p:grpSpPr>
          <a:xfrm>
            <a:off x="4269422" y="338685"/>
            <a:ext cx="365040" cy="365040"/>
            <a:chOff x="7475760" y="605880"/>
            <a:chExt cx="365040" cy="365040"/>
          </a:xfrm>
        </p:grpSpPr>
        <p:sp>
          <p:nvSpPr>
            <p:cNvPr id="14" name="CustomShape 37">
              <a:extLst>
                <a:ext uri="{FF2B5EF4-FFF2-40B4-BE49-F238E27FC236}">
                  <a16:creationId xmlns:a16="http://schemas.microsoft.com/office/drawing/2014/main" id="{B944693D-BBB5-9312-2563-7A98509A2DB3}"/>
                </a:ext>
              </a:extLst>
            </p:cNvPr>
            <p:cNvSpPr/>
            <p:nvPr/>
          </p:nvSpPr>
          <p:spPr>
            <a:xfrm>
              <a:off x="7475760" y="605880"/>
              <a:ext cx="365040" cy="36504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Graphic 24">
              <a:extLst>
                <a:ext uri="{FF2B5EF4-FFF2-40B4-BE49-F238E27FC236}">
                  <a16:creationId xmlns:a16="http://schemas.microsoft.com/office/drawing/2014/main" id="{90FA1777-F35D-C683-99D9-900B42486DF9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521480" y="664920"/>
              <a:ext cx="273600" cy="273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8" name="Picture 6" descr="A house with a stone wall and a stone chimney&#10;&#10;Description automatically generated">
            <a:extLst>
              <a:ext uri="{FF2B5EF4-FFF2-40B4-BE49-F238E27FC236}">
                <a16:creationId xmlns:a16="http://schemas.microsoft.com/office/drawing/2014/main" id="{4EC1CD75-46AD-468A-DDCC-6686B27ED24B}"/>
              </a:ext>
            </a:extLst>
          </p:cNvPr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2832830" y="802725"/>
            <a:ext cx="3291120" cy="4384080"/>
          </a:xfrm>
          <a:prstGeom prst="rect">
            <a:avLst/>
          </a:prstGeom>
          <a:ln>
            <a:noFill/>
          </a:ln>
        </p:spPr>
      </p:pic>
      <p:grpSp>
        <p:nvGrpSpPr>
          <p:cNvPr id="22" name="Group 38">
            <a:extLst>
              <a:ext uri="{FF2B5EF4-FFF2-40B4-BE49-F238E27FC236}">
                <a16:creationId xmlns:a16="http://schemas.microsoft.com/office/drawing/2014/main" id="{F921F5FA-B69B-8935-6658-89C2E2F8AFAF}"/>
              </a:ext>
            </a:extLst>
          </p:cNvPr>
          <p:cNvGrpSpPr/>
          <p:nvPr/>
        </p:nvGrpSpPr>
        <p:grpSpPr>
          <a:xfrm>
            <a:off x="2832662" y="5233245"/>
            <a:ext cx="814680" cy="456480"/>
            <a:chOff x="6039000" y="5500440"/>
            <a:chExt cx="814680" cy="456480"/>
          </a:xfrm>
        </p:grpSpPr>
        <p:sp>
          <p:nvSpPr>
            <p:cNvPr id="20" name="CustomShape 39">
              <a:extLst>
                <a:ext uri="{FF2B5EF4-FFF2-40B4-BE49-F238E27FC236}">
                  <a16:creationId xmlns:a16="http://schemas.microsoft.com/office/drawing/2014/main" id="{C2169A7C-BD58-3DA5-95EC-3DB8DD6B312E}"/>
                </a:ext>
              </a:extLst>
            </p:cNvPr>
            <p:cNvSpPr/>
            <p:nvPr/>
          </p:nvSpPr>
          <p:spPr>
            <a:xfrm>
              <a:off x="6039000" y="5500440"/>
              <a:ext cx="814680" cy="456480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21" name="Graphic 9">
              <a:extLst>
                <a:ext uri="{FF2B5EF4-FFF2-40B4-BE49-F238E27FC236}">
                  <a16:creationId xmlns:a16="http://schemas.microsoft.com/office/drawing/2014/main" id="{EDAAA524-FF57-4E10-3FEF-8E8BE55C0B1E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6221880" y="5522760"/>
              <a:ext cx="456480" cy="411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4" name="CustomShape 43">
            <a:extLst>
              <a:ext uri="{FF2B5EF4-FFF2-40B4-BE49-F238E27FC236}">
                <a16:creationId xmlns:a16="http://schemas.microsoft.com/office/drawing/2014/main" id="{AA8090F4-A6C3-5725-A49C-D73128F53796}"/>
              </a:ext>
            </a:extLst>
          </p:cNvPr>
          <p:cNvSpPr/>
          <p:nvPr/>
        </p:nvSpPr>
        <p:spPr>
          <a:xfrm>
            <a:off x="4633356" y="4823596"/>
            <a:ext cx="1460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E67027E7-7D34-C626-53E5-5646C9F00462}"/>
              </a:ext>
            </a:extLst>
          </p:cNvPr>
          <p:cNvSpPr/>
          <p:nvPr/>
        </p:nvSpPr>
        <p:spPr>
          <a:xfrm>
            <a:off x="339436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97E2A4B-A5AE-3784-BC93-4330B9384400}"/>
              </a:ext>
            </a:extLst>
          </p:cNvPr>
          <p:cNvSpPr/>
          <p:nvPr/>
        </p:nvSpPr>
        <p:spPr>
          <a:xfrm>
            <a:off x="326571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9C4A55F-9989-3F51-09DA-A92E715686E3}"/>
              </a:ext>
            </a:extLst>
          </p:cNvPr>
          <p:cNvSpPr/>
          <p:nvPr/>
        </p:nvSpPr>
        <p:spPr>
          <a:xfrm>
            <a:off x="367145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28BB793-38BB-E891-FC11-32EDD4BE9468}"/>
              </a:ext>
            </a:extLst>
          </p:cNvPr>
          <p:cNvSpPr/>
          <p:nvPr/>
        </p:nvSpPr>
        <p:spPr>
          <a:xfrm>
            <a:off x="354280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B066FE7-2387-A854-F842-370D9E401DB1}"/>
              </a:ext>
            </a:extLst>
          </p:cNvPr>
          <p:cNvSpPr/>
          <p:nvPr/>
        </p:nvSpPr>
        <p:spPr>
          <a:xfrm>
            <a:off x="3948545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B54CFDEC-C9CF-2632-D216-5563C943E202}"/>
              </a:ext>
            </a:extLst>
          </p:cNvPr>
          <p:cNvSpPr/>
          <p:nvPr/>
        </p:nvSpPr>
        <p:spPr>
          <a:xfrm>
            <a:off x="381989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27D7029-262B-690E-A298-523D9662EC45}"/>
              </a:ext>
            </a:extLst>
          </p:cNvPr>
          <p:cNvSpPr/>
          <p:nvPr/>
        </p:nvSpPr>
        <p:spPr>
          <a:xfrm>
            <a:off x="4225635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3C85E804-153B-01F0-065A-2AF6B2C97F71}"/>
              </a:ext>
            </a:extLst>
          </p:cNvPr>
          <p:cNvSpPr/>
          <p:nvPr/>
        </p:nvSpPr>
        <p:spPr>
          <a:xfrm>
            <a:off x="4096986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DEB8779E-BB39-EE56-22C5-1B367367C5D9}"/>
              </a:ext>
            </a:extLst>
          </p:cNvPr>
          <p:cNvSpPr/>
          <p:nvPr/>
        </p:nvSpPr>
        <p:spPr>
          <a:xfrm>
            <a:off x="4512623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8F6958AB-26F0-6CDB-FF1F-B9EDD8768762}"/>
              </a:ext>
            </a:extLst>
          </p:cNvPr>
          <p:cNvSpPr/>
          <p:nvPr/>
        </p:nvSpPr>
        <p:spPr>
          <a:xfrm>
            <a:off x="4383973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86C84D78-E261-C283-5C9B-F8BF352D1DFD}"/>
              </a:ext>
            </a:extLst>
          </p:cNvPr>
          <p:cNvSpPr/>
          <p:nvPr/>
        </p:nvSpPr>
        <p:spPr>
          <a:xfrm>
            <a:off x="4789713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853ACB0-4404-17ED-F193-00C8A522D7BE}"/>
              </a:ext>
            </a:extLst>
          </p:cNvPr>
          <p:cNvSpPr/>
          <p:nvPr/>
        </p:nvSpPr>
        <p:spPr>
          <a:xfrm>
            <a:off x="466106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54637C80-81A1-8909-0883-76BCA2E35BE7}"/>
              </a:ext>
            </a:extLst>
          </p:cNvPr>
          <p:cNvSpPr/>
          <p:nvPr/>
        </p:nvSpPr>
        <p:spPr>
          <a:xfrm>
            <a:off x="506680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68A8941F-CF37-53B6-C69A-CB14EC2641F6}"/>
              </a:ext>
            </a:extLst>
          </p:cNvPr>
          <p:cNvSpPr/>
          <p:nvPr/>
        </p:nvSpPr>
        <p:spPr>
          <a:xfrm>
            <a:off x="493815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6C0A540A-60EC-86F9-6B41-85EF90C21FF6}"/>
              </a:ext>
            </a:extLst>
          </p:cNvPr>
          <p:cNvSpPr/>
          <p:nvPr/>
        </p:nvSpPr>
        <p:spPr>
          <a:xfrm>
            <a:off x="534389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3D7D570B-EB64-41D6-A630-4713B6E637E8}"/>
              </a:ext>
            </a:extLst>
          </p:cNvPr>
          <p:cNvSpPr/>
          <p:nvPr/>
        </p:nvSpPr>
        <p:spPr>
          <a:xfrm>
            <a:off x="521524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4CE861-21BE-3301-B400-A022AC107D45}"/>
              </a:ext>
            </a:extLst>
          </p:cNvPr>
          <p:cNvSpPr txBox="1"/>
          <p:nvPr/>
        </p:nvSpPr>
        <p:spPr>
          <a:xfrm>
            <a:off x="2899558" y="4166259"/>
            <a:ext cx="23552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FFFFFF"/>
                </a:solidFill>
                <a:latin typeface="Calibri"/>
                <a:cs typeface="Calibri"/>
              </a:rPr>
              <a:t>superbă</a:t>
            </a:r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latin typeface="Calibri"/>
                <a:cs typeface="Calibri"/>
              </a:rPr>
              <a:t>piscină</a:t>
            </a:r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latin typeface="Calibri"/>
                <a:cs typeface="Calibri"/>
              </a:rPr>
              <a:t>panoramică</a:t>
            </a:r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latin typeface="Calibri"/>
                <a:cs typeface="Calibri"/>
              </a:rPr>
              <a:t>încălzită</a:t>
            </a:r>
            <a:endParaRPr lang="en-US" err="1"/>
          </a:p>
          <a:p>
            <a:pPr algn="l"/>
            <a:endParaRPr lang="en-US"/>
          </a:p>
        </p:txBody>
      </p:sp>
      <p:sp>
        <p:nvSpPr>
          <p:cNvPr id="64" name="CustomShape 47">
            <a:extLst>
              <a:ext uri="{FF2B5EF4-FFF2-40B4-BE49-F238E27FC236}">
                <a16:creationId xmlns:a16="http://schemas.microsoft.com/office/drawing/2014/main" id="{51BF7DEE-DB73-6DCE-25BE-0EE8A22D3199}"/>
              </a:ext>
            </a:extLst>
          </p:cNvPr>
          <p:cNvSpPr/>
          <p:nvPr/>
        </p:nvSpPr>
        <p:spPr>
          <a:xfrm>
            <a:off x="5538895" y="1068767"/>
            <a:ext cx="597005" cy="5574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66" name="Graphic 65" descr="Daily calendar with solid fill">
            <a:extLst>
              <a:ext uri="{FF2B5EF4-FFF2-40B4-BE49-F238E27FC236}">
                <a16:creationId xmlns:a16="http://schemas.microsoft.com/office/drawing/2014/main" id="{392FB36B-45F0-A95C-CE59-3CD8BEBD2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9112" y="1131124"/>
            <a:ext cx="459180" cy="4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4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>
            <a:extLst>
              <a:ext uri="{FF2B5EF4-FFF2-40B4-BE49-F238E27FC236}">
                <a16:creationId xmlns:a16="http://schemas.microsoft.com/office/drawing/2014/main" id="{EC9EA540-9A70-68AB-2C09-23C5835D971B}"/>
              </a:ext>
            </a:extLst>
          </p:cNvPr>
          <p:cNvGrpSpPr/>
          <p:nvPr/>
        </p:nvGrpSpPr>
        <p:grpSpPr>
          <a:xfrm>
            <a:off x="2806382" y="249765"/>
            <a:ext cx="3291120" cy="5485680"/>
            <a:chOff x="6012720" y="516960"/>
            <a:chExt cx="3291120" cy="5485680"/>
          </a:xfrm>
        </p:grpSpPr>
        <p:sp>
          <p:nvSpPr>
            <p:cNvPr id="3" name="CustomShape 28">
              <a:extLst>
                <a:ext uri="{FF2B5EF4-FFF2-40B4-BE49-F238E27FC236}">
                  <a16:creationId xmlns:a16="http://schemas.microsoft.com/office/drawing/2014/main" id="{DEBA865B-41D7-BE3F-C11E-C25D4A758256}"/>
                </a:ext>
              </a:extLst>
            </p:cNvPr>
            <p:cNvSpPr/>
            <p:nvPr/>
          </p:nvSpPr>
          <p:spPr>
            <a:xfrm>
              <a:off x="6012720" y="516960"/>
              <a:ext cx="3291120" cy="5485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CustomShape 29">
              <a:extLst>
                <a:ext uri="{FF2B5EF4-FFF2-40B4-BE49-F238E27FC236}">
                  <a16:creationId xmlns:a16="http://schemas.microsoft.com/office/drawing/2014/main" id="{3F7DFEE8-D942-4615-3FD1-7369F6CF0B5A}"/>
                </a:ext>
              </a:extLst>
            </p:cNvPr>
            <p:cNvSpPr/>
            <p:nvPr/>
          </p:nvSpPr>
          <p:spPr>
            <a:xfrm>
              <a:off x="6012720" y="545472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CustomShape 30">
              <a:extLst>
                <a:ext uri="{FF2B5EF4-FFF2-40B4-BE49-F238E27FC236}">
                  <a16:creationId xmlns:a16="http://schemas.microsoft.com/office/drawing/2014/main" id="{918740DD-D79F-950A-253F-219859BFE913}"/>
                </a:ext>
              </a:extLst>
            </p:cNvPr>
            <p:cNvSpPr/>
            <p:nvPr/>
          </p:nvSpPr>
          <p:spPr>
            <a:xfrm>
              <a:off x="6012720" y="51696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463C7195-6017-97A8-DC7D-CEB4363F55FA}"/>
              </a:ext>
            </a:extLst>
          </p:cNvPr>
          <p:cNvGrpSpPr/>
          <p:nvPr/>
        </p:nvGrpSpPr>
        <p:grpSpPr>
          <a:xfrm>
            <a:off x="2899262" y="338685"/>
            <a:ext cx="365040" cy="365040"/>
            <a:chOff x="6105600" y="605880"/>
            <a:chExt cx="365040" cy="365040"/>
          </a:xfrm>
        </p:grpSpPr>
        <p:sp>
          <p:nvSpPr>
            <p:cNvPr id="8" name="CustomShape 32">
              <a:extLst>
                <a:ext uri="{FF2B5EF4-FFF2-40B4-BE49-F238E27FC236}">
                  <a16:creationId xmlns:a16="http://schemas.microsoft.com/office/drawing/2014/main" id="{11D77688-17A1-EE03-3D73-5A9A85014ACD}"/>
                </a:ext>
              </a:extLst>
            </p:cNvPr>
            <p:cNvSpPr/>
            <p:nvPr/>
          </p:nvSpPr>
          <p:spPr>
            <a:xfrm>
              <a:off x="6105600" y="605880"/>
              <a:ext cx="365040" cy="36504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4F1ED660-3FDD-1119-0EC0-0A091F191630}"/>
                </a:ext>
              </a:extLst>
            </p:cNvPr>
            <p:cNvSpPr/>
            <p:nvPr/>
          </p:nvSpPr>
          <p:spPr>
            <a:xfrm>
              <a:off x="6196680" y="72864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73DCEAA9-2BA0-37FF-4D1E-0088A8C6698D}"/>
                </a:ext>
              </a:extLst>
            </p:cNvPr>
            <p:cNvSpPr/>
            <p:nvPr/>
          </p:nvSpPr>
          <p:spPr>
            <a:xfrm>
              <a:off x="6196680" y="78840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35">
              <a:extLst>
                <a:ext uri="{FF2B5EF4-FFF2-40B4-BE49-F238E27FC236}">
                  <a16:creationId xmlns:a16="http://schemas.microsoft.com/office/drawing/2014/main" id="{665177E0-E21D-5BBA-EE25-8415CDF098A8}"/>
                </a:ext>
              </a:extLst>
            </p:cNvPr>
            <p:cNvSpPr/>
            <p:nvPr/>
          </p:nvSpPr>
          <p:spPr>
            <a:xfrm>
              <a:off x="6196680" y="86076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6">
            <a:extLst>
              <a:ext uri="{FF2B5EF4-FFF2-40B4-BE49-F238E27FC236}">
                <a16:creationId xmlns:a16="http://schemas.microsoft.com/office/drawing/2014/main" id="{4FCE5588-E68F-6B5E-4190-EEBF93C437E6}"/>
              </a:ext>
            </a:extLst>
          </p:cNvPr>
          <p:cNvGrpSpPr/>
          <p:nvPr/>
        </p:nvGrpSpPr>
        <p:grpSpPr>
          <a:xfrm>
            <a:off x="4269422" y="338685"/>
            <a:ext cx="365040" cy="365040"/>
            <a:chOff x="7475760" y="605880"/>
            <a:chExt cx="365040" cy="365040"/>
          </a:xfrm>
        </p:grpSpPr>
        <p:sp>
          <p:nvSpPr>
            <p:cNvPr id="14" name="CustomShape 37">
              <a:extLst>
                <a:ext uri="{FF2B5EF4-FFF2-40B4-BE49-F238E27FC236}">
                  <a16:creationId xmlns:a16="http://schemas.microsoft.com/office/drawing/2014/main" id="{89E90EE3-B9D7-D724-E40A-7CF82BFB6144}"/>
                </a:ext>
              </a:extLst>
            </p:cNvPr>
            <p:cNvSpPr/>
            <p:nvPr/>
          </p:nvSpPr>
          <p:spPr>
            <a:xfrm>
              <a:off x="7475760" y="605880"/>
              <a:ext cx="365040" cy="36504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Graphic 24">
              <a:extLst>
                <a:ext uri="{FF2B5EF4-FFF2-40B4-BE49-F238E27FC236}">
                  <a16:creationId xmlns:a16="http://schemas.microsoft.com/office/drawing/2014/main" id="{48A82AA6-28F2-F268-694C-0FF0EB43FE3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521480" y="664920"/>
              <a:ext cx="273600" cy="273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8" name="Picture 6" descr="A house with a stone wall and a stone chimney&#10;&#10;Description automatically generated">
            <a:extLst>
              <a:ext uri="{FF2B5EF4-FFF2-40B4-BE49-F238E27FC236}">
                <a16:creationId xmlns:a16="http://schemas.microsoft.com/office/drawing/2014/main" id="{C96739A0-9370-C5EE-6C67-4E4FF6C44763}"/>
              </a:ext>
            </a:extLst>
          </p:cNvPr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2832830" y="802725"/>
            <a:ext cx="3291120" cy="4384080"/>
          </a:xfrm>
          <a:prstGeom prst="rect">
            <a:avLst/>
          </a:prstGeom>
          <a:ln>
            <a:noFill/>
          </a:ln>
        </p:spPr>
      </p:pic>
      <p:grpSp>
        <p:nvGrpSpPr>
          <p:cNvPr id="22" name="Group 38">
            <a:extLst>
              <a:ext uri="{FF2B5EF4-FFF2-40B4-BE49-F238E27FC236}">
                <a16:creationId xmlns:a16="http://schemas.microsoft.com/office/drawing/2014/main" id="{B516AC6C-0F73-37F6-D7ED-B67F84418A55}"/>
              </a:ext>
            </a:extLst>
          </p:cNvPr>
          <p:cNvGrpSpPr/>
          <p:nvPr/>
        </p:nvGrpSpPr>
        <p:grpSpPr>
          <a:xfrm>
            <a:off x="2832662" y="5233245"/>
            <a:ext cx="814680" cy="456480"/>
            <a:chOff x="6039000" y="5500440"/>
            <a:chExt cx="814680" cy="456480"/>
          </a:xfrm>
        </p:grpSpPr>
        <p:sp>
          <p:nvSpPr>
            <p:cNvPr id="20" name="CustomShape 39">
              <a:extLst>
                <a:ext uri="{FF2B5EF4-FFF2-40B4-BE49-F238E27FC236}">
                  <a16:creationId xmlns:a16="http://schemas.microsoft.com/office/drawing/2014/main" id="{2B53EFD9-0596-94C4-890F-3649B0EE39B4}"/>
                </a:ext>
              </a:extLst>
            </p:cNvPr>
            <p:cNvSpPr/>
            <p:nvPr/>
          </p:nvSpPr>
          <p:spPr>
            <a:xfrm>
              <a:off x="6039000" y="5500440"/>
              <a:ext cx="814680" cy="456480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21" name="Graphic 9">
              <a:extLst>
                <a:ext uri="{FF2B5EF4-FFF2-40B4-BE49-F238E27FC236}">
                  <a16:creationId xmlns:a16="http://schemas.microsoft.com/office/drawing/2014/main" id="{80C9C988-7EF4-CA4C-CEDE-61A9E57FF07B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6221880" y="5522760"/>
              <a:ext cx="456480" cy="411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4" name="CustomShape 43">
            <a:extLst>
              <a:ext uri="{FF2B5EF4-FFF2-40B4-BE49-F238E27FC236}">
                <a16:creationId xmlns:a16="http://schemas.microsoft.com/office/drawing/2014/main" id="{D4B3520C-F41E-59E5-049E-B3E52842E5DE}"/>
              </a:ext>
            </a:extLst>
          </p:cNvPr>
          <p:cNvSpPr/>
          <p:nvPr/>
        </p:nvSpPr>
        <p:spPr>
          <a:xfrm>
            <a:off x="4633356" y="4823596"/>
            <a:ext cx="1460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518969A1-F666-2E50-2058-AC3915A03775}"/>
              </a:ext>
            </a:extLst>
          </p:cNvPr>
          <p:cNvSpPr/>
          <p:nvPr/>
        </p:nvSpPr>
        <p:spPr>
          <a:xfrm>
            <a:off x="339436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E7EDA03B-E4FE-D365-8754-9A66ED5CE6EC}"/>
              </a:ext>
            </a:extLst>
          </p:cNvPr>
          <p:cNvSpPr/>
          <p:nvPr/>
        </p:nvSpPr>
        <p:spPr>
          <a:xfrm>
            <a:off x="326571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B869CCB-D2C4-3559-5C03-57B7C103D3C0}"/>
              </a:ext>
            </a:extLst>
          </p:cNvPr>
          <p:cNvSpPr/>
          <p:nvPr/>
        </p:nvSpPr>
        <p:spPr>
          <a:xfrm>
            <a:off x="367145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5BBB481-2043-8015-9160-2F978955E6C1}"/>
              </a:ext>
            </a:extLst>
          </p:cNvPr>
          <p:cNvSpPr/>
          <p:nvPr/>
        </p:nvSpPr>
        <p:spPr>
          <a:xfrm>
            <a:off x="354280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EDC9A8-9ADD-F0DA-9348-06EB566CC5EB}"/>
              </a:ext>
            </a:extLst>
          </p:cNvPr>
          <p:cNvSpPr/>
          <p:nvPr/>
        </p:nvSpPr>
        <p:spPr>
          <a:xfrm>
            <a:off x="3948545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5EFF300-0526-F7FF-8116-60A65857B8C3}"/>
              </a:ext>
            </a:extLst>
          </p:cNvPr>
          <p:cNvSpPr/>
          <p:nvPr/>
        </p:nvSpPr>
        <p:spPr>
          <a:xfrm>
            <a:off x="381989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9D7A1C4-4C32-3E84-9418-417365589BFF}"/>
              </a:ext>
            </a:extLst>
          </p:cNvPr>
          <p:cNvSpPr/>
          <p:nvPr/>
        </p:nvSpPr>
        <p:spPr>
          <a:xfrm>
            <a:off x="4225635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E4EF33B1-9D47-F29C-562E-8D3E5C13ACEB}"/>
              </a:ext>
            </a:extLst>
          </p:cNvPr>
          <p:cNvSpPr/>
          <p:nvPr/>
        </p:nvSpPr>
        <p:spPr>
          <a:xfrm>
            <a:off x="4096986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D64A5D7-8EE5-35D5-1FEB-946998BC2246}"/>
              </a:ext>
            </a:extLst>
          </p:cNvPr>
          <p:cNvSpPr/>
          <p:nvPr/>
        </p:nvSpPr>
        <p:spPr>
          <a:xfrm>
            <a:off x="4512623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970BEAAE-4B1D-3BDD-80BE-169A7B6FA12D}"/>
              </a:ext>
            </a:extLst>
          </p:cNvPr>
          <p:cNvSpPr/>
          <p:nvPr/>
        </p:nvSpPr>
        <p:spPr>
          <a:xfrm>
            <a:off x="4383973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C2C81EB-ABDB-A21D-C0CD-C76EDD8545D0}"/>
              </a:ext>
            </a:extLst>
          </p:cNvPr>
          <p:cNvSpPr/>
          <p:nvPr/>
        </p:nvSpPr>
        <p:spPr>
          <a:xfrm>
            <a:off x="4789713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B798C80F-D8BA-3277-3CD9-19D5365EC696}"/>
              </a:ext>
            </a:extLst>
          </p:cNvPr>
          <p:cNvSpPr/>
          <p:nvPr/>
        </p:nvSpPr>
        <p:spPr>
          <a:xfrm>
            <a:off x="466106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F7FCA764-ECCA-F6EC-F299-C9C0506341A3}"/>
              </a:ext>
            </a:extLst>
          </p:cNvPr>
          <p:cNvSpPr/>
          <p:nvPr/>
        </p:nvSpPr>
        <p:spPr>
          <a:xfrm>
            <a:off x="506680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1F99314-F1FD-7240-9D99-235987F705DE}"/>
              </a:ext>
            </a:extLst>
          </p:cNvPr>
          <p:cNvSpPr/>
          <p:nvPr/>
        </p:nvSpPr>
        <p:spPr>
          <a:xfrm>
            <a:off x="493815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3CDB57EB-1E9D-2330-541C-05070D876DFC}"/>
              </a:ext>
            </a:extLst>
          </p:cNvPr>
          <p:cNvSpPr/>
          <p:nvPr/>
        </p:nvSpPr>
        <p:spPr>
          <a:xfrm>
            <a:off x="534389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FCB9D35D-850E-5268-7B24-5BB356AA512D}"/>
              </a:ext>
            </a:extLst>
          </p:cNvPr>
          <p:cNvSpPr/>
          <p:nvPr/>
        </p:nvSpPr>
        <p:spPr>
          <a:xfrm>
            <a:off x="521524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6F5E50-79AE-8893-631F-9D5BC13E402F}"/>
              </a:ext>
            </a:extLst>
          </p:cNvPr>
          <p:cNvSpPr txBox="1"/>
          <p:nvPr/>
        </p:nvSpPr>
        <p:spPr>
          <a:xfrm>
            <a:off x="2899558" y="4166259"/>
            <a:ext cx="23552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FFFFFF"/>
                </a:solidFill>
                <a:latin typeface="Calibri"/>
                <a:cs typeface="Calibri"/>
              </a:rPr>
              <a:t>loftnet</a:t>
            </a:r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latin typeface="Calibri"/>
                <a:cs typeface="Calibri"/>
              </a:rPr>
              <a:t>și</a:t>
            </a:r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latin typeface="Calibri"/>
                <a:cs typeface="Calibri"/>
              </a:rPr>
              <a:t>ciubăr</a:t>
            </a:r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FFFFFF"/>
                </a:solidFill>
                <a:latin typeface="Calibri"/>
                <a:cs typeface="Calibri"/>
              </a:rPr>
              <a:t>Înconjurată</a:t>
            </a:r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lang="en-US" err="1">
                <a:solidFill>
                  <a:srgbClr val="FFFFFF"/>
                </a:solidFill>
                <a:latin typeface="Calibri"/>
                <a:cs typeface="Calibri"/>
              </a:rPr>
              <a:t>pădure</a:t>
            </a:r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latin typeface="Calibri"/>
                <a:cs typeface="Calibri"/>
              </a:rPr>
              <a:t>și</a:t>
            </a:r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latin typeface="Calibri"/>
                <a:cs typeface="Calibri"/>
              </a:rPr>
              <a:t>munți</a:t>
            </a:r>
            <a:endParaRPr lang="en-US" err="1"/>
          </a:p>
          <a:p>
            <a:pPr algn="l"/>
            <a:endParaRPr lang="en-US"/>
          </a:p>
        </p:txBody>
      </p:sp>
      <p:sp>
        <p:nvSpPr>
          <p:cNvPr id="60" name="CustomShape 47">
            <a:extLst>
              <a:ext uri="{FF2B5EF4-FFF2-40B4-BE49-F238E27FC236}">
                <a16:creationId xmlns:a16="http://schemas.microsoft.com/office/drawing/2014/main" id="{CC49B834-49D6-32F8-4D74-FC168C4BF0FA}"/>
              </a:ext>
            </a:extLst>
          </p:cNvPr>
          <p:cNvSpPr/>
          <p:nvPr/>
        </p:nvSpPr>
        <p:spPr>
          <a:xfrm>
            <a:off x="5538895" y="1068767"/>
            <a:ext cx="597005" cy="5574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62" name="Graphic 61" descr="Daily calendar with solid fill">
            <a:extLst>
              <a:ext uri="{FF2B5EF4-FFF2-40B4-BE49-F238E27FC236}">
                <a16:creationId xmlns:a16="http://schemas.microsoft.com/office/drawing/2014/main" id="{B3963946-6C6C-86AB-DECB-6CEA57D80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9112" y="1131124"/>
            <a:ext cx="459180" cy="4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0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7">
            <a:extLst>
              <a:ext uri="{FF2B5EF4-FFF2-40B4-BE49-F238E27FC236}">
                <a16:creationId xmlns:a16="http://schemas.microsoft.com/office/drawing/2014/main" id="{68A0CEFE-427E-AA22-68C7-043168379A03}"/>
              </a:ext>
            </a:extLst>
          </p:cNvPr>
          <p:cNvGrpSpPr/>
          <p:nvPr/>
        </p:nvGrpSpPr>
        <p:grpSpPr>
          <a:xfrm>
            <a:off x="2806382" y="249765"/>
            <a:ext cx="3291120" cy="5485680"/>
            <a:chOff x="6012720" y="516960"/>
            <a:chExt cx="3291120" cy="5485680"/>
          </a:xfrm>
        </p:grpSpPr>
        <p:sp>
          <p:nvSpPr>
            <p:cNvPr id="37" name="CustomShape 28">
              <a:extLst>
                <a:ext uri="{FF2B5EF4-FFF2-40B4-BE49-F238E27FC236}">
                  <a16:creationId xmlns:a16="http://schemas.microsoft.com/office/drawing/2014/main" id="{F373D443-0D04-5C2A-C6B6-F3D9DB856287}"/>
                </a:ext>
              </a:extLst>
            </p:cNvPr>
            <p:cNvSpPr/>
            <p:nvPr/>
          </p:nvSpPr>
          <p:spPr>
            <a:xfrm>
              <a:off x="6012720" y="516960"/>
              <a:ext cx="3291120" cy="5485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CustomShape 29">
              <a:extLst>
                <a:ext uri="{FF2B5EF4-FFF2-40B4-BE49-F238E27FC236}">
                  <a16:creationId xmlns:a16="http://schemas.microsoft.com/office/drawing/2014/main" id="{4F07C864-2CCE-8904-9784-F7CFC9722DAC}"/>
                </a:ext>
              </a:extLst>
            </p:cNvPr>
            <p:cNvSpPr/>
            <p:nvPr/>
          </p:nvSpPr>
          <p:spPr>
            <a:xfrm>
              <a:off x="6012720" y="545472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CustomShape 30">
              <a:extLst>
                <a:ext uri="{FF2B5EF4-FFF2-40B4-BE49-F238E27FC236}">
                  <a16:creationId xmlns:a16="http://schemas.microsoft.com/office/drawing/2014/main" id="{91529530-C6AC-B656-A815-5CBA35ED57F1}"/>
                </a:ext>
              </a:extLst>
            </p:cNvPr>
            <p:cNvSpPr/>
            <p:nvPr/>
          </p:nvSpPr>
          <p:spPr>
            <a:xfrm>
              <a:off x="6012720" y="51696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C1AABF94-08AD-0094-E6ED-5EB84B227DE7}"/>
              </a:ext>
            </a:extLst>
          </p:cNvPr>
          <p:cNvGrpSpPr/>
          <p:nvPr/>
        </p:nvGrpSpPr>
        <p:grpSpPr>
          <a:xfrm>
            <a:off x="2899262" y="338685"/>
            <a:ext cx="365040" cy="365040"/>
            <a:chOff x="6105600" y="605880"/>
            <a:chExt cx="365040" cy="365040"/>
          </a:xfrm>
        </p:grpSpPr>
        <p:sp>
          <p:nvSpPr>
            <p:cNvPr id="42" name="CustomShape 32">
              <a:extLst>
                <a:ext uri="{FF2B5EF4-FFF2-40B4-BE49-F238E27FC236}">
                  <a16:creationId xmlns:a16="http://schemas.microsoft.com/office/drawing/2014/main" id="{F8C1DCD5-F8EF-4CF2-8CE3-3EB88A71E2EB}"/>
                </a:ext>
              </a:extLst>
            </p:cNvPr>
            <p:cNvSpPr/>
            <p:nvPr/>
          </p:nvSpPr>
          <p:spPr>
            <a:xfrm>
              <a:off x="6105600" y="605880"/>
              <a:ext cx="365040" cy="36504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Line 33">
              <a:extLst>
                <a:ext uri="{FF2B5EF4-FFF2-40B4-BE49-F238E27FC236}">
                  <a16:creationId xmlns:a16="http://schemas.microsoft.com/office/drawing/2014/main" id="{42F2D474-8649-8397-5BB5-DBEB5FA01E6A}"/>
                </a:ext>
              </a:extLst>
            </p:cNvPr>
            <p:cNvSpPr/>
            <p:nvPr/>
          </p:nvSpPr>
          <p:spPr>
            <a:xfrm>
              <a:off x="6196680" y="72864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Line 34">
              <a:extLst>
                <a:ext uri="{FF2B5EF4-FFF2-40B4-BE49-F238E27FC236}">
                  <a16:creationId xmlns:a16="http://schemas.microsoft.com/office/drawing/2014/main" id="{C5F1B866-B9AF-DC36-9C43-18B97C4AEB50}"/>
                </a:ext>
              </a:extLst>
            </p:cNvPr>
            <p:cNvSpPr/>
            <p:nvPr/>
          </p:nvSpPr>
          <p:spPr>
            <a:xfrm>
              <a:off x="6196680" y="78840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id="{B2CB9A58-2F2F-1796-915E-F8949054FFE9}"/>
                </a:ext>
              </a:extLst>
            </p:cNvPr>
            <p:cNvSpPr/>
            <p:nvPr/>
          </p:nvSpPr>
          <p:spPr>
            <a:xfrm>
              <a:off x="6196680" y="86076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36">
            <a:extLst>
              <a:ext uri="{FF2B5EF4-FFF2-40B4-BE49-F238E27FC236}">
                <a16:creationId xmlns:a16="http://schemas.microsoft.com/office/drawing/2014/main" id="{DB3A7672-AE74-E190-04BE-A3C4DB1A9F98}"/>
              </a:ext>
            </a:extLst>
          </p:cNvPr>
          <p:cNvGrpSpPr/>
          <p:nvPr/>
        </p:nvGrpSpPr>
        <p:grpSpPr>
          <a:xfrm>
            <a:off x="4269422" y="338685"/>
            <a:ext cx="365040" cy="365040"/>
            <a:chOff x="7475760" y="605880"/>
            <a:chExt cx="365040" cy="365040"/>
          </a:xfrm>
        </p:grpSpPr>
        <p:sp>
          <p:nvSpPr>
            <p:cNvPr id="48" name="CustomShape 37">
              <a:extLst>
                <a:ext uri="{FF2B5EF4-FFF2-40B4-BE49-F238E27FC236}">
                  <a16:creationId xmlns:a16="http://schemas.microsoft.com/office/drawing/2014/main" id="{ACF81C54-68C7-6BEB-388E-71C732DB5341}"/>
                </a:ext>
              </a:extLst>
            </p:cNvPr>
            <p:cNvSpPr/>
            <p:nvPr/>
          </p:nvSpPr>
          <p:spPr>
            <a:xfrm>
              <a:off x="7475760" y="605880"/>
              <a:ext cx="365040" cy="36504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49" name="Graphic 24">
              <a:extLst>
                <a:ext uri="{FF2B5EF4-FFF2-40B4-BE49-F238E27FC236}">
                  <a16:creationId xmlns:a16="http://schemas.microsoft.com/office/drawing/2014/main" id="{9B2644D2-17D0-4038-4A6E-BD3C3124F7D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521480" y="664920"/>
              <a:ext cx="273600" cy="273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2" name="Picture 6" descr="A house with a stone wall and a stone chimney&#10;&#10;Description automatically generated">
            <a:extLst>
              <a:ext uri="{FF2B5EF4-FFF2-40B4-BE49-F238E27FC236}">
                <a16:creationId xmlns:a16="http://schemas.microsoft.com/office/drawing/2014/main" id="{8224C62F-F29D-8282-9EFD-C88B0D0068A7}"/>
              </a:ext>
            </a:extLst>
          </p:cNvPr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2832830" y="802725"/>
            <a:ext cx="3291120" cy="4384080"/>
          </a:xfrm>
          <a:prstGeom prst="rect">
            <a:avLst/>
          </a:prstGeom>
          <a:ln>
            <a:noFill/>
          </a:ln>
        </p:spPr>
      </p:pic>
      <p:grpSp>
        <p:nvGrpSpPr>
          <p:cNvPr id="56" name="Group 38">
            <a:extLst>
              <a:ext uri="{FF2B5EF4-FFF2-40B4-BE49-F238E27FC236}">
                <a16:creationId xmlns:a16="http://schemas.microsoft.com/office/drawing/2014/main" id="{734420D3-3E23-5893-C459-37E836A5084B}"/>
              </a:ext>
            </a:extLst>
          </p:cNvPr>
          <p:cNvGrpSpPr/>
          <p:nvPr/>
        </p:nvGrpSpPr>
        <p:grpSpPr>
          <a:xfrm>
            <a:off x="2832662" y="5233245"/>
            <a:ext cx="814680" cy="456480"/>
            <a:chOff x="6039000" y="5500440"/>
            <a:chExt cx="814680" cy="456480"/>
          </a:xfrm>
        </p:grpSpPr>
        <p:sp>
          <p:nvSpPr>
            <p:cNvPr id="54" name="CustomShape 39">
              <a:extLst>
                <a:ext uri="{FF2B5EF4-FFF2-40B4-BE49-F238E27FC236}">
                  <a16:creationId xmlns:a16="http://schemas.microsoft.com/office/drawing/2014/main" id="{EDBD5972-C506-04B2-EDAE-5795A0C5DAB6}"/>
                </a:ext>
              </a:extLst>
            </p:cNvPr>
            <p:cNvSpPr/>
            <p:nvPr/>
          </p:nvSpPr>
          <p:spPr>
            <a:xfrm>
              <a:off x="6039000" y="5500440"/>
              <a:ext cx="814680" cy="456480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55" name="Graphic 9">
              <a:extLst>
                <a:ext uri="{FF2B5EF4-FFF2-40B4-BE49-F238E27FC236}">
                  <a16:creationId xmlns:a16="http://schemas.microsoft.com/office/drawing/2014/main" id="{4985C744-2816-121C-1F77-66E01CAD4EF4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6221880" y="5522760"/>
              <a:ext cx="456480" cy="411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CDC7CB0F-2306-5ADD-C65D-26E75232EA4E}"/>
              </a:ext>
            </a:extLst>
          </p:cNvPr>
          <p:cNvSpPr/>
          <p:nvPr/>
        </p:nvSpPr>
        <p:spPr>
          <a:xfrm>
            <a:off x="339436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5979AF6D-FFE7-2D03-578D-55881A051ECE}"/>
              </a:ext>
            </a:extLst>
          </p:cNvPr>
          <p:cNvSpPr/>
          <p:nvPr/>
        </p:nvSpPr>
        <p:spPr>
          <a:xfrm>
            <a:off x="326571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B88FDFD5-D2AE-498E-A993-B8E2BFB85FAC}"/>
              </a:ext>
            </a:extLst>
          </p:cNvPr>
          <p:cNvSpPr/>
          <p:nvPr/>
        </p:nvSpPr>
        <p:spPr>
          <a:xfrm>
            <a:off x="367145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90ADE29D-0741-BE6A-6EBA-011166198732}"/>
              </a:ext>
            </a:extLst>
          </p:cNvPr>
          <p:cNvSpPr/>
          <p:nvPr/>
        </p:nvSpPr>
        <p:spPr>
          <a:xfrm>
            <a:off x="354280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EA95CFC4-E4B5-F3FF-D53F-AA30C60B99C9}"/>
              </a:ext>
            </a:extLst>
          </p:cNvPr>
          <p:cNvSpPr/>
          <p:nvPr/>
        </p:nvSpPr>
        <p:spPr>
          <a:xfrm>
            <a:off x="3948545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167E2028-F70C-CE75-08C4-DCCE0C0AE00B}"/>
              </a:ext>
            </a:extLst>
          </p:cNvPr>
          <p:cNvSpPr/>
          <p:nvPr/>
        </p:nvSpPr>
        <p:spPr>
          <a:xfrm>
            <a:off x="381989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7DAB3568-B9D0-5F60-2F1C-AD29A2F93BCD}"/>
              </a:ext>
            </a:extLst>
          </p:cNvPr>
          <p:cNvSpPr/>
          <p:nvPr/>
        </p:nvSpPr>
        <p:spPr>
          <a:xfrm>
            <a:off x="4225635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76A5E40B-E6F4-49A2-A47A-E30A78D8360D}"/>
              </a:ext>
            </a:extLst>
          </p:cNvPr>
          <p:cNvSpPr/>
          <p:nvPr/>
        </p:nvSpPr>
        <p:spPr>
          <a:xfrm>
            <a:off x="4096986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FFE21A9C-9A32-8559-8FE3-9831B5A82454}"/>
              </a:ext>
            </a:extLst>
          </p:cNvPr>
          <p:cNvSpPr/>
          <p:nvPr/>
        </p:nvSpPr>
        <p:spPr>
          <a:xfrm>
            <a:off x="4512623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9AD909E5-5018-2B49-427B-6EDA97D1B4EA}"/>
              </a:ext>
            </a:extLst>
          </p:cNvPr>
          <p:cNvSpPr/>
          <p:nvPr/>
        </p:nvSpPr>
        <p:spPr>
          <a:xfrm>
            <a:off x="4383973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2E16434B-02FF-EB80-76A0-58E4E67A13E9}"/>
              </a:ext>
            </a:extLst>
          </p:cNvPr>
          <p:cNvSpPr/>
          <p:nvPr/>
        </p:nvSpPr>
        <p:spPr>
          <a:xfrm>
            <a:off x="4789713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AF7CA177-7CF0-22A4-4FCA-1C2E43E5E829}"/>
              </a:ext>
            </a:extLst>
          </p:cNvPr>
          <p:cNvSpPr/>
          <p:nvPr/>
        </p:nvSpPr>
        <p:spPr>
          <a:xfrm>
            <a:off x="466106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B94FC708-1293-1869-7A9D-1121714010BE}"/>
              </a:ext>
            </a:extLst>
          </p:cNvPr>
          <p:cNvSpPr/>
          <p:nvPr/>
        </p:nvSpPr>
        <p:spPr>
          <a:xfrm>
            <a:off x="506680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5DDCD434-D10F-18D5-0ACF-06A2EA8BA31F}"/>
              </a:ext>
            </a:extLst>
          </p:cNvPr>
          <p:cNvSpPr/>
          <p:nvPr/>
        </p:nvSpPr>
        <p:spPr>
          <a:xfrm>
            <a:off x="493815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A8D2C462-F14B-DA73-8C92-37E80140DE27}"/>
              </a:ext>
            </a:extLst>
          </p:cNvPr>
          <p:cNvSpPr/>
          <p:nvPr/>
        </p:nvSpPr>
        <p:spPr>
          <a:xfrm>
            <a:off x="534389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50278E1C-3D2B-27F1-53C6-DC3A785CBC7B}"/>
              </a:ext>
            </a:extLst>
          </p:cNvPr>
          <p:cNvSpPr/>
          <p:nvPr/>
        </p:nvSpPr>
        <p:spPr>
          <a:xfrm>
            <a:off x="521524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72F397-0CC7-B23D-70E3-2567A33248DE}"/>
              </a:ext>
            </a:extLst>
          </p:cNvPr>
          <p:cNvSpPr txBox="1"/>
          <p:nvPr/>
        </p:nvSpPr>
        <p:spPr>
          <a:xfrm>
            <a:off x="2830285" y="3948545"/>
            <a:ext cx="21969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8 </a:t>
            </a:r>
            <a:r>
              <a:rPr lang="en-US" err="1">
                <a:cs typeface="Arial"/>
              </a:rPr>
              <a:t>Camere</a:t>
            </a:r>
            <a:r>
              <a:rPr lang="en-US">
                <a:cs typeface="Arial"/>
              </a:rPr>
              <a:t> </a:t>
            </a:r>
          </a:p>
          <a:p>
            <a:pPr algn="l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9BB48C-4196-E524-2FD9-EEF3F8D8C436}"/>
              </a:ext>
            </a:extLst>
          </p:cNvPr>
          <p:cNvSpPr txBox="1"/>
          <p:nvPr/>
        </p:nvSpPr>
        <p:spPr>
          <a:xfrm>
            <a:off x="2830285" y="4265222"/>
            <a:ext cx="16922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6 </a:t>
            </a:r>
            <a:r>
              <a:rPr lang="en-US" sz="1600" err="1"/>
              <a:t>paturi</a:t>
            </a:r>
            <a:r>
              <a:rPr lang="en-US" sz="1600"/>
              <a:t>  </a:t>
            </a:r>
            <a:r>
              <a:rPr lang="en-US" sz="1600" err="1"/>
              <a:t>duble</a:t>
            </a:r>
            <a:endParaRPr lang="en-US" sz="1600"/>
          </a:p>
          <a:p>
            <a:r>
              <a:rPr lang="en-US" sz="1600"/>
              <a:t>3 </a:t>
            </a:r>
            <a:r>
              <a:rPr lang="en-US" sz="1600" err="1"/>
              <a:t>paturi</a:t>
            </a:r>
            <a:r>
              <a:rPr lang="en-US" sz="1600"/>
              <a:t> simple</a:t>
            </a:r>
          </a:p>
        </p:txBody>
      </p:sp>
      <p:sp>
        <p:nvSpPr>
          <p:cNvPr id="110" name="CustomShape 47">
            <a:extLst>
              <a:ext uri="{FF2B5EF4-FFF2-40B4-BE49-F238E27FC236}">
                <a16:creationId xmlns:a16="http://schemas.microsoft.com/office/drawing/2014/main" id="{6169125F-FEDE-C7A8-2F6D-4D4D5F4A1DE0}"/>
              </a:ext>
            </a:extLst>
          </p:cNvPr>
          <p:cNvSpPr/>
          <p:nvPr/>
        </p:nvSpPr>
        <p:spPr>
          <a:xfrm>
            <a:off x="5538895" y="1068767"/>
            <a:ext cx="597005" cy="5574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12" name="Graphic 111" descr="Daily calendar with solid fill">
            <a:extLst>
              <a:ext uri="{FF2B5EF4-FFF2-40B4-BE49-F238E27FC236}">
                <a16:creationId xmlns:a16="http://schemas.microsoft.com/office/drawing/2014/main" id="{3969E86E-C3D4-0EC7-426F-1268A543B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9112" y="1131124"/>
            <a:ext cx="459180" cy="4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79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>
            <a:extLst>
              <a:ext uri="{FF2B5EF4-FFF2-40B4-BE49-F238E27FC236}">
                <a16:creationId xmlns:a16="http://schemas.microsoft.com/office/drawing/2014/main" id="{10000A36-55DC-4580-96A3-487D628D0DBE}"/>
              </a:ext>
            </a:extLst>
          </p:cNvPr>
          <p:cNvGrpSpPr/>
          <p:nvPr/>
        </p:nvGrpSpPr>
        <p:grpSpPr>
          <a:xfrm>
            <a:off x="2806382" y="249765"/>
            <a:ext cx="3291120" cy="5485680"/>
            <a:chOff x="6012720" y="516960"/>
            <a:chExt cx="3291120" cy="5485680"/>
          </a:xfrm>
        </p:grpSpPr>
        <p:sp>
          <p:nvSpPr>
            <p:cNvPr id="3" name="CustomShape 28">
              <a:extLst>
                <a:ext uri="{FF2B5EF4-FFF2-40B4-BE49-F238E27FC236}">
                  <a16:creationId xmlns:a16="http://schemas.microsoft.com/office/drawing/2014/main" id="{FF473DC6-E1DF-D60C-5E2C-2B26D0F5F5F4}"/>
                </a:ext>
              </a:extLst>
            </p:cNvPr>
            <p:cNvSpPr/>
            <p:nvPr/>
          </p:nvSpPr>
          <p:spPr>
            <a:xfrm>
              <a:off x="6012720" y="516960"/>
              <a:ext cx="3291120" cy="5485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CustomShape 29">
              <a:extLst>
                <a:ext uri="{FF2B5EF4-FFF2-40B4-BE49-F238E27FC236}">
                  <a16:creationId xmlns:a16="http://schemas.microsoft.com/office/drawing/2014/main" id="{FD3B5076-12CD-7A2D-8731-3B922F38561A}"/>
                </a:ext>
              </a:extLst>
            </p:cNvPr>
            <p:cNvSpPr/>
            <p:nvPr/>
          </p:nvSpPr>
          <p:spPr>
            <a:xfrm>
              <a:off x="6012720" y="545472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CustomShape 30">
              <a:extLst>
                <a:ext uri="{FF2B5EF4-FFF2-40B4-BE49-F238E27FC236}">
                  <a16:creationId xmlns:a16="http://schemas.microsoft.com/office/drawing/2014/main" id="{B47D0D67-8B00-92E3-E0B4-F7266ED68EA8}"/>
                </a:ext>
              </a:extLst>
            </p:cNvPr>
            <p:cNvSpPr/>
            <p:nvPr/>
          </p:nvSpPr>
          <p:spPr>
            <a:xfrm>
              <a:off x="6012720" y="51696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BD1E4E0E-B6B7-A632-AF21-268C31D0922D}"/>
              </a:ext>
            </a:extLst>
          </p:cNvPr>
          <p:cNvGrpSpPr/>
          <p:nvPr/>
        </p:nvGrpSpPr>
        <p:grpSpPr>
          <a:xfrm>
            <a:off x="2899262" y="338685"/>
            <a:ext cx="365040" cy="365040"/>
            <a:chOff x="6105600" y="605880"/>
            <a:chExt cx="365040" cy="365040"/>
          </a:xfrm>
        </p:grpSpPr>
        <p:sp>
          <p:nvSpPr>
            <p:cNvPr id="8" name="CustomShape 32">
              <a:extLst>
                <a:ext uri="{FF2B5EF4-FFF2-40B4-BE49-F238E27FC236}">
                  <a16:creationId xmlns:a16="http://schemas.microsoft.com/office/drawing/2014/main" id="{EDB21737-9326-4A97-D9B4-5462925062CE}"/>
                </a:ext>
              </a:extLst>
            </p:cNvPr>
            <p:cNvSpPr/>
            <p:nvPr/>
          </p:nvSpPr>
          <p:spPr>
            <a:xfrm>
              <a:off x="6105600" y="605880"/>
              <a:ext cx="365040" cy="36504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B7373302-1B4A-45DF-6A45-2C7CD436EF67}"/>
                </a:ext>
              </a:extLst>
            </p:cNvPr>
            <p:cNvSpPr/>
            <p:nvPr/>
          </p:nvSpPr>
          <p:spPr>
            <a:xfrm>
              <a:off x="6196680" y="72864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290451CB-F9EB-3A6E-6426-5795D2DBBC5E}"/>
                </a:ext>
              </a:extLst>
            </p:cNvPr>
            <p:cNvSpPr/>
            <p:nvPr/>
          </p:nvSpPr>
          <p:spPr>
            <a:xfrm>
              <a:off x="6196680" y="78840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35">
              <a:extLst>
                <a:ext uri="{FF2B5EF4-FFF2-40B4-BE49-F238E27FC236}">
                  <a16:creationId xmlns:a16="http://schemas.microsoft.com/office/drawing/2014/main" id="{DB5FDFA0-50A7-14EA-BED2-BC7F92E43042}"/>
                </a:ext>
              </a:extLst>
            </p:cNvPr>
            <p:cNvSpPr/>
            <p:nvPr/>
          </p:nvSpPr>
          <p:spPr>
            <a:xfrm>
              <a:off x="6196680" y="86076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6">
            <a:extLst>
              <a:ext uri="{FF2B5EF4-FFF2-40B4-BE49-F238E27FC236}">
                <a16:creationId xmlns:a16="http://schemas.microsoft.com/office/drawing/2014/main" id="{D3F53233-C02B-4241-7698-1575F2C0DE42}"/>
              </a:ext>
            </a:extLst>
          </p:cNvPr>
          <p:cNvGrpSpPr/>
          <p:nvPr/>
        </p:nvGrpSpPr>
        <p:grpSpPr>
          <a:xfrm>
            <a:off x="4269422" y="338685"/>
            <a:ext cx="365040" cy="365040"/>
            <a:chOff x="7475760" y="605880"/>
            <a:chExt cx="365040" cy="365040"/>
          </a:xfrm>
        </p:grpSpPr>
        <p:sp>
          <p:nvSpPr>
            <p:cNvPr id="14" name="CustomShape 37">
              <a:extLst>
                <a:ext uri="{FF2B5EF4-FFF2-40B4-BE49-F238E27FC236}">
                  <a16:creationId xmlns:a16="http://schemas.microsoft.com/office/drawing/2014/main" id="{8E91581E-6AC6-EBC3-B2B0-A256E83A04E4}"/>
                </a:ext>
              </a:extLst>
            </p:cNvPr>
            <p:cNvSpPr/>
            <p:nvPr/>
          </p:nvSpPr>
          <p:spPr>
            <a:xfrm>
              <a:off x="7475760" y="605880"/>
              <a:ext cx="365040" cy="36504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Graphic 24">
              <a:extLst>
                <a:ext uri="{FF2B5EF4-FFF2-40B4-BE49-F238E27FC236}">
                  <a16:creationId xmlns:a16="http://schemas.microsoft.com/office/drawing/2014/main" id="{8BC5DD0B-63F9-5BFF-ADB2-1D4C0C6976B8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521480" y="664920"/>
              <a:ext cx="273600" cy="273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8" name="Picture 6" descr="A house with a stone wall and a stone chimney&#10;&#10;Description automatically generated">
            <a:extLst>
              <a:ext uri="{FF2B5EF4-FFF2-40B4-BE49-F238E27FC236}">
                <a16:creationId xmlns:a16="http://schemas.microsoft.com/office/drawing/2014/main" id="{066FFCC2-8955-9546-D1C3-146D26AB2E8B}"/>
              </a:ext>
            </a:extLst>
          </p:cNvPr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2832830" y="802725"/>
            <a:ext cx="3291120" cy="4384080"/>
          </a:xfrm>
          <a:prstGeom prst="rect">
            <a:avLst/>
          </a:prstGeom>
          <a:ln>
            <a:noFill/>
          </a:ln>
        </p:spPr>
      </p:pic>
      <p:grpSp>
        <p:nvGrpSpPr>
          <p:cNvPr id="22" name="Group 38">
            <a:extLst>
              <a:ext uri="{FF2B5EF4-FFF2-40B4-BE49-F238E27FC236}">
                <a16:creationId xmlns:a16="http://schemas.microsoft.com/office/drawing/2014/main" id="{3FB17BC9-7E68-9265-D0FE-6320AD9ACCE2}"/>
              </a:ext>
            </a:extLst>
          </p:cNvPr>
          <p:cNvGrpSpPr/>
          <p:nvPr/>
        </p:nvGrpSpPr>
        <p:grpSpPr>
          <a:xfrm>
            <a:off x="2832662" y="5233245"/>
            <a:ext cx="814680" cy="456480"/>
            <a:chOff x="6039000" y="5500440"/>
            <a:chExt cx="814680" cy="456480"/>
          </a:xfrm>
        </p:grpSpPr>
        <p:sp>
          <p:nvSpPr>
            <p:cNvPr id="20" name="CustomShape 39">
              <a:extLst>
                <a:ext uri="{FF2B5EF4-FFF2-40B4-BE49-F238E27FC236}">
                  <a16:creationId xmlns:a16="http://schemas.microsoft.com/office/drawing/2014/main" id="{0A1CBE1C-E02D-EB5F-12D9-B65B116BAA85}"/>
                </a:ext>
              </a:extLst>
            </p:cNvPr>
            <p:cNvSpPr/>
            <p:nvPr/>
          </p:nvSpPr>
          <p:spPr>
            <a:xfrm>
              <a:off x="6039000" y="5500440"/>
              <a:ext cx="814680" cy="456480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21" name="Graphic 9">
              <a:extLst>
                <a:ext uri="{FF2B5EF4-FFF2-40B4-BE49-F238E27FC236}">
                  <a16:creationId xmlns:a16="http://schemas.microsoft.com/office/drawing/2014/main" id="{C036A638-F52F-D8AB-5C77-662A7DDFAD0A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6221880" y="5522760"/>
              <a:ext cx="456480" cy="411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4" name="CustomShape 43">
            <a:extLst>
              <a:ext uri="{FF2B5EF4-FFF2-40B4-BE49-F238E27FC236}">
                <a16:creationId xmlns:a16="http://schemas.microsoft.com/office/drawing/2014/main" id="{17E330C0-7FB0-0AF8-1CAB-C383996E5F2F}"/>
              </a:ext>
            </a:extLst>
          </p:cNvPr>
          <p:cNvSpPr/>
          <p:nvPr/>
        </p:nvSpPr>
        <p:spPr>
          <a:xfrm>
            <a:off x="4633356" y="4823596"/>
            <a:ext cx="1460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A2C739A-B792-4696-0E97-9A8352F168AE}"/>
              </a:ext>
            </a:extLst>
          </p:cNvPr>
          <p:cNvSpPr/>
          <p:nvPr/>
        </p:nvSpPr>
        <p:spPr>
          <a:xfrm>
            <a:off x="339436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754C695-8FE8-6C63-8AB6-8A817EA3234C}"/>
              </a:ext>
            </a:extLst>
          </p:cNvPr>
          <p:cNvSpPr/>
          <p:nvPr/>
        </p:nvSpPr>
        <p:spPr>
          <a:xfrm>
            <a:off x="326571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2E7B0EF-B737-F503-7315-DC682BF893F9}"/>
              </a:ext>
            </a:extLst>
          </p:cNvPr>
          <p:cNvSpPr/>
          <p:nvPr/>
        </p:nvSpPr>
        <p:spPr>
          <a:xfrm>
            <a:off x="367145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2DD1C9D4-8B05-822F-7E77-2FB3D5FF0037}"/>
              </a:ext>
            </a:extLst>
          </p:cNvPr>
          <p:cNvSpPr/>
          <p:nvPr/>
        </p:nvSpPr>
        <p:spPr>
          <a:xfrm>
            <a:off x="354280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982F718-4C6F-1E0B-58D0-4D8DC18783C1}"/>
              </a:ext>
            </a:extLst>
          </p:cNvPr>
          <p:cNvSpPr/>
          <p:nvPr/>
        </p:nvSpPr>
        <p:spPr>
          <a:xfrm>
            <a:off x="3948545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A21903B-6204-0F26-E958-9A07D71F12E4}"/>
              </a:ext>
            </a:extLst>
          </p:cNvPr>
          <p:cNvSpPr/>
          <p:nvPr/>
        </p:nvSpPr>
        <p:spPr>
          <a:xfrm>
            <a:off x="381989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27DEB9E-8D42-88B6-314E-275A1B49EBFB}"/>
              </a:ext>
            </a:extLst>
          </p:cNvPr>
          <p:cNvSpPr/>
          <p:nvPr/>
        </p:nvSpPr>
        <p:spPr>
          <a:xfrm>
            <a:off x="4225635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0A4DEA0-DE30-BD1D-6A71-C62F483AA45E}"/>
              </a:ext>
            </a:extLst>
          </p:cNvPr>
          <p:cNvSpPr/>
          <p:nvPr/>
        </p:nvSpPr>
        <p:spPr>
          <a:xfrm>
            <a:off x="4096986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6A990B87-C1DD-FC10-2A66-31B737B36DA7}"/>
              </a:ext>
            </a:extLst>
          </p:cNvPr>
          <p:cNvSpPr/>
          <p:nvPr/>
        </p:nvSpPr>
        <p:spPr>
          <a:xfrm>
            <a:off x="4512623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5624194D-EBA3-41F0-31F7-F91682B62CCE}"/>
              </a:ext>
            </a:extLst>
          </p:cNvPr>
          <p:cNvSpPr/>
          <p:nvPr/>
        </p:nvSpPr>
        <p:spPr>
          <a:xfrm>
            <a:off x="4383973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A720CE9C-DD2F-80B6-17D1-A976442374B8}"/>
              </a:ext>
            </a:extLst>
          </p:cNvPr>
          <p:cNvSpPr/>
          <p:nvPr/>
        </p:nvSpPr>
        <p:spPr>
          <a:xfrm>
            <a:off x="4789713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59449DE-66AB-1DC8-89E8-3A47A49B9613}"/>
              </a:ext>
            </a:extLst>
          </p:cNvPr>
          <p:cNvSpPr/>
          <p:nvPr/>
        </p:nvSpPr>
        <p:spPr>
          <a:xfrm>
            <a:off x="466106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7B1B2D2D-7D27-13E4-191C-009FA3151C5D}"/>
              </a:ext>
            </a:extLst>
          </p:cNvPr>
          <p:cNvSpPr/>
          <p:nvPr/>
        </p:nvSpPr>
        <p:spPr>
          <a:xfrm>
            <a:off x="506680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CEC91D52-ABD0-5DDD-9C67-A058D4701552}"/>
              </a:ext>
            </a:extLst>
          </p:cNvPr>
          <p:cNvSpPr/>
          <p:nvPr/>
        </p:nvSpPr>
        <p:spPr>
          <a:xfrm>
            <a:off x="4938154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1C21CE17-A199-C4E8-B885-8BCC131CE91F}"/>
              </a:ext>
            </a:extLst>
          </p:cNvPr>
          <p:cNvSpPr/>
          <p:nvPr/>
        </p:nvSpPr>
        <p:spPr>
          <a:xfrm>
            <a:off x="5343894" y="890649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CEFFBF23-4A87-CD34-C74D-477054DBB2AB}"/>
              </a:ext>
            </a:extLst>
          </p:cNvPr>
          <p:cNvSpPr/>
          <p:nvPr/>
        </p:nvSpPr>
        <p:spPr>
          <a:xfrm>
            <a:off x="5215245" y="890648"/>
            <a:ext cx="59376" cy="593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AD198-43EA-1C49-B21D-6920D9A74EBE}"/>
              </a:ext>
            </a:extLst>
          </p:cNvPr>
          <p:cNvSpPr txBox="1"/>
          <p:nvPr/>
        </p:nvSpPr>
        <p:spPr>
          <a:xfrm>
            <a:off x="3048000" y="4413662"/>
            <a:ext cx="18604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" name="CustomShape 47">
            <a:extLst>
              <a:ext uri="{FF2B5EF4-FFF2-40B4-BE49-F238E27FC236}">
                <a16:creationId xmlns:a16="http://schemas.microsoft.com/office/drawing/2014/main" id="{0E163627-5B8F-F04D-B0FF-314538E3F53B}"/>
              </a:ext>
            </a:extLst>
          </p:cNvPr>
          <p:cNvSpPr/>
          <p:nvPr/>
        </p:nvSpPr>
        <p:spPr>
          <a:xfrm>
            <a:off x="5538895" y="1068767"/>
            <a:ext cx="597005" cy="5574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66" name="Graphic 65" descr="Daily calendar with solid fill">
            <a:extLst>
              <a:ext uri="{FF2B5EF4-FFF2-40B4-BE49-F238E27FC236}">
                <a16:creationId xmlns:a16="http://schemas.microsoft.com/office/drawing/2014/main" id="{A8E4F233-38CA-22AB-5D25-6C5616BCC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9112" y="1131124"/>
            <a:ext cx="459180" cy="429492"/>
          </a:xfrm>
          <a:prstGeom prst="rect">
            <a:avLst/>
          </a:prstGeom>
        </p:spPr>
      </p:pic>
      <p:graphicFrame>
        <p:nvGraphicFramePr>
          <p:cNvPr id="70" name="Table 39">
            <a:extLst>
              <a:ext uri="{FF2B5EF4-FFF2-40B4-BE49-F238E27FC236}">
                <a16:creationId xmlns:a16="http://schemas.microsoft.com/office/drawing/2014/main" id="{9B56530B-9FC7-EBFB-740E-099452A82E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724663"/>
              </p:ext>
            </p:extLst>
          </p:nvPr>
        </p:nvGraphicFramePr>
        <p:xfrm>
          <a:off x="2988623" y="1583376"/>
          <a:ext cx="2721433" cy="2560320"/>
        </p:xfrm>
        <a:graphic>
          <a:graphicData uri="http://schemas.openxmlformats.org/drawingml/2006/table">
            <a:tbl>
              <a:tblPr/>
              <a:tblGrid>
                <a:gridCol w="38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25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26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27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28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29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01CA1F6-7993-FFF5-65E0-EA32C5ADE7EA}"/>
              </a:ext>
            </a:extLst>
          </p:cNvPr>
          <p:cNvSpPr/>
          <p:nvPr/>
        </p:nvSpPr>
        <p:spPr>
          <a:xfrm>
            <a:off x="3384466" y="2671947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B2201D5D-2871-47C1-9093-C9168D60470E}"/>
              </a:ext>
            </a:extLst>
          </p:cNvPr>
          <p:cNvSpPr/>
          <p:nvPr/>
        </p:nvSpPr>
        <p:spPr>
          <a:xfrm>
            <a:off x="3770415" y="3028207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318B1DD8-255C-A640-AFBA-F5A8BBDC3CAC}"/>
              </a:ext>
            </a:extLst>
          </p:cNvPr>
          <p:cNvSpPr/>
          <p:nvPr/>
        </p:nvSpPr>
        <p:spPr>
          <a:xfrm>
            <a:off x="3770415" y="2671947"/>
            <a:ext cx="148443" cy="15833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03B32EBF-AB41-1ADA-3B30-B74E255791F4}"/>
              </a:ext>
            </a:extLst>
          </p:cNvPr>
          <p:cNvSpPr/>
          <p:nvPr/>
        </p:nvSpPr>
        <p:spPr>
          <a:xfrm>
            <a:off x="4562102" y="2671946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8C0A3AF0-BBA4-08B5-E9BD-5FD131E026D6}"/>
              </a:ext>
            </a:extLst>
          </p:cNvPr>
          <p:cNvSpPr/>
          <p:nvPr/>
        </p:nvSpPr>
        <p:spPr>
          <a:xfrm>
            <a:off x="4562103" y="3028207"/>
            <a:ext cx="148443" cy="15833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8B5BA2AF-1A9F-1C45-F773-2B00614F951C}"/>
              </a:ext>
            </a:extLst>
          </p:cNvPr>
          <p:cNvSpPr/>
          <p:nvPr/>
        </p:nvSpPr>
        <p:spPr>
          <a:xfrm>
            <a:off x="4967843" y="2671947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437E036E-94EB-1E3F-266C-984FAEDFD5E7}"/>
              </a:ext>
            </a:extLst>
          </p:cNvPr>
          <p:cNvSpPr/>
          <p:nvPr/>
        </p:nvSpPr>
        <p:spPr>
          <a:xfrm>
            <a:off x="5343895" y="2671947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3FE20CE-498A-2435-D756-0D9D4680464A}"/>
              </a:ext>
            </a:extLst>
          </p:cNvPr>
          <p:cNvSpPr/>
          <p:nvPr/>
        </p:nvSpPr>
        <p:spPr>
          <a:xfrm>
            <a:off x="4948051" y="3028207"/>
            <a:ext cx="148443" cy="15833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509CAF2C-8897-EB14-9831-FF0AABC66EE3}"/>
              </a:ext>
            </a:extLst>
          </p:cNvPr>
          <p:cNvSpPr/>
          <p:nvPr/>
        </p:nvSpPr>
        <p:spPr>
          <a:xfrm>
            <a:off x="5324103" y="3028207"/>
            <a:ext cx="148443" cy="15833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28494B66-0CF8-74EC-F3B5-F90CD20BFC77}"/>
              </a:ext>
            </a:extLst>
          </p:cNvPr>
          <p:cNvSpPr/>
          <p:nvPr/>
        </p:nvSpPr>
        <p:spPr>
          <a:xfrm>
            <a:off x="5324103" y="3394362"/>
            <a:ext cx="148443" cy="15833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"/>
          <p:cNvGrpSpPr/>
          <p:nvPr/>
        </p:nvGrpSpPr>
        <p:grpSpPr>
          <a:xfrm>
            <a:off x="4449960" y="557280"/>
            <a:ext cx="3291120" cy="5485680"/>
            <a:chOff x="4449960" y="557280"/>
            <a:chExt cx="3291120" cy="5485680"/>
          </a:xfrm>
        </p:grpSpPr>
        <p:grpSp>
          <p:nvGrpSpPr>
            <p:cNvPr id="109" name="Group 2"/>
            <p:cNvGrpSpPr/>
            <p:nvPr/>
          </p:nvGrpSpPr>
          <p:grpSpPr>
            <a:xfrm>
              <a:off x="4449960" y="557280"/>
              <a:ext cx="3291120" cy="5485680"/>
              <a:chOff x="4449960" y="557280"/>
              <a:chExt cx="3291120" cy="5485680"/>
            </a:xfrm>
          </p:grpSpPr>
          <p:grpSp>
            <p:nvGrpSpPr>
              <p:cNvPr id="110" name="Group 3"/>
              <p:cNvGrpSpPr/>
              <p:nvPr/>
            </p:nvGrpSpPr>
            <p:grpSpPr>
              <a:xfrm>
                <a:off x="4449960" y="557280"/>
                <a:ext cx="3291120" cy="5485680"/>
                <a:chOff x="4449960" y="557280"/>
                <a:chExt cx="3291120" cy="5485680"/>
              </a:xfrm>
            </p:grpSpPr>
            <p:grpSp>
              <p:nvGrpSpPr>
                <p:cNvPr id="111" name="Group 4"/>
                <p:cNvGrpSpPr/>
                <p:nvPr/>
              </p:nvGrpSpPr>
              <p:grpSpPr>
                <a:xfrm>
                  <a:off x="4449960" y="557280"/>
                  <a:ext cx="3291120" cy="5485680"/>
                  <a:chOff x="4449960" y="557280"/>
                  <a:chExt cx="3291120" cy="5485680"/>
                </a:xfrm>
              </p:grpSpPr>
              <p:sp>
                <p:nvSpPr>
                  <p:cNvPr id="112" name="CustomShape 5"/>
                  <p:cNvSpPr/>
                  <p:nvPr/>
                </p:nvSpPr>
                <p:spPr>
                  <a:xfrm>
                    <a:off x="4449960" y="557280"/>
                    <a:ext cx="3291120" cy="548568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CustomShape 6"/>
                  <p:cNvSpPr/>
                  <p:nvPr/>
                </p:nvSpPr>
                <p:spPr>
                  <a:xfrm>
                    <a:off x="4449960" y="5495040"/>
                    <a:ext cx="3291120" cy="54792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0000" dist="20160" dir="5400000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CustomShape 7"/>
                  <p:cNvSpPr/>
                  <p:nvPr/>
                </p:nvSpPr>
                <p:spPr>
                  <a:xfrm>
                    <a:off x="4449960" y="557280"/>
                    <a:ext cx="3291120" cy="54792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0000" dist="20160" dir="5400000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" name="Group 8"/>
                <p:cNvGrpSpPr/>
                <p:nvPr/>
              </p:nvGrpSpPr>
              <p:grpSpPr>
                <a:xfrm>
                  <a:off x="5638680" y="5043600"/>
                  <a:ext cx="913680" cy="913680"/>
                  <a:chOff x="5638680" y="5043600"/>
                  <a:chExt cx="913680" cy="913680"/>
                </a:xfrm>
              </p:grpSpPr>
              <p:sp>
                <p:nvSpPr>
                  <p:cNvPr id="116" name="CustomShape 9"/>
                  <p:cNvSpPr/>
                  <p:nvPr/>
                </p:nvSpPr>
                <p:spPr>
                  <a:xfrm>
                    <a:off x="5638680" y="5043600"/>
                    <a:ext cx="913680" cy="91368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117" name="Graphic 21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775840" y="5160240"/>
                    <a:ext cx="639360" cy="639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118" name="Group 10"/>
              <p:cNvGrpSpPr/>
              <p:nvPr/>
            </p:nvGrpSpPr>
            <p:grpSpPr>
              <a:xfrm>
                <a:off x="4543200" y="645840"/>
                <a:ext cx="365040" cy="365040"/>
                <a:chOff x="4543200" y="645840"/>
                <a:chExt cx="365040" cy="365040"/>
              </a:xfrm>
            </p:grpSpPr>
            <p:sp>
              <p:nvSpPr>
                <p:cNvPr id="119" name="CustomShape 11"/>
                <p:cNvSpPr/>
                <p:nvPr/>
              </p:nvSpPr>
              <p:spPr>
                <a:xfrm>
                  <a:off x="4543200" y="645840"/>
                  <a:ext cx="365040" cy="365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Line 12"/>
                <p:cNvSpPr/>
                <p:nvPr/>
              </p:nvSpPr>
              <p:spPr>
                <a:xfrm>
                  <a:off x="4634280" y="76860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Line 13"/>
                <p:cNvSpPr/>
                <p:nvPr/>
              </p:nvSpPr>
              <p:spPr>
                <a:xfrm>
                  <a:off x="4634280" y="82836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14"/>
                <p:cNvSpPr/>
                <p:nvPr/>
              </p:nvSpPr>
              <p:spPr>
                <a:xfrm>
                  <a:off x="4634280" y="90072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CustomShape 15"/>
            <p:cNvSpPr/>
            <p:nvPr/>
          </p:nvSpPr>
          <p:spPr>
            <a:xfrm>
              <a:off x="4668120" y="1457280"/>
              <a:ext cx="1680840" cy="303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Numar persoane: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4" name="CustomShape 16"/>
            <p:cNvSpPr/>
            <p:nvPr/>
          </p:nvSpPr>
          <p:spPr>
            <a:xfrm>
              <a:off x="6293880" y="1514160"/>
              <a:ext cx="437040" cy="22896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20</a:t>
              </a:r>
              <a:endParaRPr lang="en-US" sz="1600" b="0" strike="noStrike" spc="-1">
                <a:latin typeface="Arial"/>
              </a:endParaRPr>
            </a:p>
          </p:txBody>
        </p:sp>
        <p:pic>
          <p:nvPicPr>
            <p:cNvPr id="125" name="Graphic 28"/>
            <p:cNvPicPr/>
            <p:nvPr/>
          </p:nvPicPr>
          <p:blipFill>
            <a:blip r:embed="rId3"/>
            <a:stretch/>
          </p:blipFill>
          <p:spPr>
            <a:xfrm>
              <a:off x="6835680" y="1452960"/>
              <a:ext cx="365040" cy="365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Graphic 30"/>
            <p:cNvPicPr/>
            <p:nvPr/>
          </p:nvPicPr>
          <p:blipFill>
            <a:blip r:embed="rId4"/>
            <a:stretch/>
          </p:blipFill>
          <p:spPr>
            <a:xfrm>
              <a:off x="7201440" y="1452960"/>
              <a:ext cx="365040" cy="365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7" name="CustomShape 17"/>
            <p:cNvSpPr/>
            <p:nvPr/>
          </p:nvSpPr>
          <p:spPr>
            <a:xfrm>
              <a:off x="4668120" y="2106360"/>
              <a:ext cx="253224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Buget cabana per weekend: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8" name="CustomShape 18"/>
            <p:cNvSpPr/>
            <p:nvPr/>
          </p:nvSpPr>
          <p:spPr>
            <a:xfrm>
              <a:off x="4668120" y="2727720"/>
              <a:ext cx="154188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2000-4000 lei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9" name="CustomShape 19"/>
            <p:cNvSpPr/>
            <p:nvPr/>
          </p:nvSpPr>
          <p:spPr>
            <a:xfrm>
              <a:off x="4668120" y="3210840"/>
              <a:ext cx="154188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4000-6000 lei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30" name="CustomShape 20"/>
            <p:cNvSpPr/>
            <p:nvPr/>
          </p:nvSpPr>
          <p:spPr>
            <a:xfrm>
              <a:off x="4668120" y="3676320"/>
              <a:ext cx="154188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6000-10000+ lei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131" name="Group 21"/>
            <p:cNvGrpSpPr/>
            <p:nvPr/>
          </p:nvGrpSpPr>
          <p:grpSpPr>
            <a:xfrm>
              <a:off x="6350040" y="2742840"/>
              <a:ext cx="1218600" cy="323280"/>
              <a:chOff x="6350040" y="2742840"/>
              <a:chExt cx="1218600" cy="323280"/>
            </a:xfrm>
          </p:grpSpPr>
          <p:grpSp>
            <p:nvGrpSpPr>
              <p:cNvPr id="132" name="Group 22"/>
              <p:cNvGrpSpPr/>
              <p:nvPr/>
            </p:nvGrpSpPr>
            <p:grpSpPr>
              <a:xfrm>
                <a:off x="6350040" y="2742840"/>
                <a:ext cx="1218600" cy="323280"/>
                <a:chOff x="6350040" y="2742840"/>
                <a:chExt cx="1218600" cy="323280"/>
              </a:xfrm>
            </p:grpSpPr>
            <p:sp>
              <p:nvSpPr>
                <p:cNvPr id="133" name="CustomShape 23"/>
                <p:cNvSpPr/>
                <p:nvPr/>
              </p:nvSpPr>
              <p:spPr>
                <a:xfrm>
                  <a:off x="6350040" y="2742840"/>
                  <a:ext cx="1218600" cy="323280"/>
                </a:xfrm>
                <a:prstGeom prst="roundRect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CustomShape 24"/>
                <p:cNvSpPr/>
                <p:nvPr/>
              </p:nvSpPr>
              <p:spPr>
                <a:xfrm>
                  <a:off x="6350040" y="2746800"/>
                  <a:ext cx="319320" cy="31932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" name="CustomShape 25"/>
              <p:cNvSpPr/>
              <p:nvPr/>
            </p:nvSpPr>
            <p:spPr>
              <a:xfrm>
                <a:off x="7338600" y="2863800"/>
                <a:ext cx="90720" cy="90720"/>
              </a:xfrm>
              <a:prstGeom prst="flowChartConnector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" name="Group 26"/>
            <p:cNvGrpSpPr/>
            <p:nvPr/>
          </p:nvGrpSpPr>
          <p:grpSpPr>
            <a:xfrm>
              <a:off x="6350040" y="3209760"/>
              <a:ext cx="1218600" cy="323280"/>
              <a:chOff x="6350040" y="3209760"/>
              <a:chExt cx="1218600" cy="323280"/>
            </a:xfrm>
          </p:grpSpPr>
          <p:grpSp>
            <p:nvGrpSpPr>
              <p:cNvPr id="137" name="Group 27"/>
              <p:cNvGrpSpPr/>
              <p:nvPr/>
            </p:nvGrpSpPr>
            <p:grpSpPr>
              <a:xfrm>
                <a:off x="6350040" y="3209760"/>
                <a:ext cx="1218600" cy="323280"/>
                <a:chOff x="6350040" y="3209760"/>
                <a:chExt cx="1218600" cy="323280"/>
              </a:xfrm>
            </p:grpSpPr>
            <p:sp>
              <p:nvSpPr>
                <p:cNvPr id="138" name="CustomShape 28"/>
                <p:cNvSpPr/>
                <p:nvPr/>
              </p:nvSpPr>
              <p:spPr>
                <a:xfrm>
                  <a:off x="6350040" y="3209760"/>
                  <a:ext cx="1218600" cy="323280"/>
                </a:xfrm>
                <a:prstGeom prst="roundRect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CustomShape 29"/>
                <p:cNvSpPr/>
                <p:nvPr/>
              </p:nvSpPr>
              <p:spPr>
                <a:xfrm>
                  <a:off x="6350040" y="3213360"/>
                  <a:ext cx="319320" cy="31932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0" name="CustomShape 30"/>
              <p:cNvSpPr/>
              <p:nvPr/>
            </p:nvSpPr>
            <p:spPr>
              <a:xfrm>
                <a:off x="7338600" y="3330720"/>
                <a:ext cx="90720" cy="90720"/>
              </a:xfrm>
              <a:prstGeom prst="flowChartConnector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" name="Group 31"/>
            <p:cNvGrpSpPr/>
            <p:nvPr/>
          </p:nvGrpSpPr>
          <p:grpSpPr>
            <a:xfrm>
              <a:off x="6350040" y="3685320"/>
              <a:ext cx="1218600" cy="323280"/>
              <a:chOff x="6350040" y="3685320"/>
              <a:chExt cx="1218600" cy="323280"/>
            </a:xfrm>
          </p:grpSpPr>
          <p:grpSp>
            <p:nvGrpSpPr>
              <p:cNvPr id="142" name="Group 32"/>
              <p:cNvGrpSpPr/>
              <p:nvPr/>
            </p:nvGrpSpPr>
            <p:grpSpPr>
              <a:xfrm>
                <a:off x="6350040" y="3685320"/>
                <a:ext cx="1218600" cy="323280"/>
                <a:chOff x="6350040" y="3685320"/>
                <a:chExt cx="1218600" cy="323280"/>
              </a:xfrm>
            </p:grpSpPr>
            <p:sp>
              <p:nvSpPr>
                <p:cNvPr id="143" name="CustomShape 33"/>
                <p:cNvSpPr/>
                <p:nvPr/>
              </p:nvSpPr>
              <p:spPr>
                <a:xfrm>
                  <a:off x="6350040" y="3685320"/>
                  <a:ext cx="1218600" cy="323280"/>
                </a:xfrm>
                <a:prstGeom prst="roundRect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CustomShape 34"/>
                <p:cNvSpPr/>
                <p:nvPr/>
              </p:nvSpPr>
              <p:spPr>
                <a:xfrm>
                  <a:off x="6350040" y="3688920"/>
                  <a:ext cx="319320" cy="31932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5" name="CustomShape 35"/>
              <p:cNvSpPr/>
              <p:nvPr/>
            </p:nvSpPr>
            <p:spPr>
              <a:xfrm>
                <a:off x="7338600" y="3806280"/>
                <a:ext cx="90720" cy="90720"/>
              </a:xfrm>
              <a:prstGeom prst="flowChartConnector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" name="CustomShape 36"/>
            <p:cNvSpPr/>
            <p:nvPr/>
          </p:nvSpPr>
          <p:spPr>
            <a:xfrm>
              <a:off x="6350040" y="2461680"/>
              <a:ext cx="121644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Nu            Da</a:t>
              </a:r>
              <a:endParaRPr lang="en-US" sz="1600" b="0" strike="noStrike" spc="-1">
                <a:latin typeface="Arial"/>
              </a:endParaRPr>
            </a:p>
          </p:txBody>
        </p:sp>
        <p:pic>
          <p:nvPicPr>
            <p:cNvPr id="147" name="Graphic 194"/>
            <p:cNvPicPr/>
            <p:nvPr/>
          </p:nvPicPr>
          <p:blipFill>
            <a:blip r:embed="rId5"/>
            <a:stretch/>
          </p:blipFill>
          <p:spPr>
            <a:xfrm flipH="1">
              <a:off x="6744960" y="4342320"/>
              <a:ext cx="456480" cy="4564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48" name="Group 37"/>
            <p:cNvGrpSpPr/>
            <p:nvPr/>
          </p:nvGrpSpPr>
          <p:grpSpPr>
            <a:xfrm>
              <a:off x="4494960" y="5545080"/>
              <a:ext cx="814680" cy="456480"/>
              <a:chOff x="4494960" y="5545080"/>
              <a:chExt cx="814680" cy="456480"/>
            </a:xfrm>
          </p:grpSpPr>
          <p:sp>
            <p:nvSpPr>
              <p:cNvPr id="149" name="CustomShape 38"/>
              <p:cNvSpPr/>
              <p:nvPr/>
            </p:nvSpPr>
            <p:spPr>
              <a:xfrm>
                <a:off x="4494960" y="5545080"/>
                <a:ext cx="814680" cy="45648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50" name="Graphic 206"/>
              <p:cNvPicPr/>
              <p:nvPr/>
            </p:nvPicPr>
            <p:blipFill>
              <a:blip r:embed="rId6"/>
              <a:stretch/>
            </p:blipFill>
            <p:spPr>
              <a:xfrm>
                <a:off x="4677840" y="556740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51" name="Group 39"/>
            <p:cNvGrpSpPr/>
            <p:nvPr/>
          </p:nvGrpSpPr>
          <p:grpSpPr>
            <a:xfrm>
              <a:off x="6881760" y="5545080"/>
              <a:ext cx="814680" cy="456480"/>
              <a:chOff x="6881760" y="5545080"/>
              <a:chExt cx="814680" cy="456480"/>
            </a:xfrm>
          </p:grpSpPr>
          <p:sp>
            <p:nvSpPr>
              <p:cNvPr id="152" name="CustomShape 40"/>
              <p:cNvSpPr/>
              <p:nvPr/>
            </p:nvSpPr>
            <p:spPr>
              <a:xfrm>
                <a:off x="6881760" y="5545080"/>
                <a:ext cx="814680" cy="45648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53" name="Graphic 209"/>
              <p:cNvPicPr/>
              <p:nvPr/>
            </p:nvPicPr>
            <p:blipFill>
              <a:blip r:embed="rId6"/>
              <a:stretch/>
            </p:blipFill>
            <p:spPr>
              <a:xfrm flipH="1">
                <a:off x="7065360" y="556740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8849520" y="3300480"/>
            <a:ext cx="1211040" cy="319320"/>
            <a:chOff x="8849520" y="3300480"/>
            <a:chExt cx="1211040" cy="319320"/>
          </a:xfrm>
        </p:grpSpPr>
        <p:sp>
          <p:nvSpPr>
            <p:cNvPr id="155" name="CustomShape 2"/>
            <p:cNvSpPr/>
            <p:nvPr/>
          </p:nvSpPr>
          <p:spPr>
            <a:xfrm>
              <a:off x="8849520" y="3300480"/>
              <a:ext cx="1211040" cy="3193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56" name="Group 3"/>
            <p:cNvGrpSpPr/>
            <p:nvPr/>
          </p:nvGrpSpPr>
          <p:grpSpPr>
            <a:xfrm>
              <a:off x="9786960" y="3300480"/>
              <a:ext cx="273600" cy="319320"/>
              <a:chOff x="9786960" y="3300480"/>
              <a:chExt cx="273600" cy="319320"/>
            </a:xfrm>
          </p:grpSpPr>
          <p:sp>
            <p:nvSpPr>
              <p:cNvPr id="157" name="CustomShape 4"/>
              <p:cNvSpPr/>
              <p:nvPr/>
            </p:nvSpPr>
            <p:spPr>
              <a:xfrm>
                <a:off x="9786960" y="3300480"/>
                <a:ext cx="273600" cy="319320"/>
              </a:xfrm>
              <a:prstGeom prst="rect">
                <a:avLst/>
              </a:prstGeom>
              <a:solidFill>
                <a:schemeClr val="tx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58" name="Graphic 147"/>
              <p:cNvPicPr/>
              <p:nvPr/>
            </p:nvPicPr>
            <p:blipFill>
              <a:blip r:embed="rId2"/>
              <a:stretch/>
            </p:blipFill>
            <p:spPr>
              <a:xfrm>
                <a:off x="9786960" y="332316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59" name="Group 5"/>
          <p:cNvGrpSpPr/>
          <p:nvPr/>
        </p:nvGrpSpPr>
        <p:grpSpPr>
          <a:xfrm>
            <a:off x="3846600" y="685800"/>
            <a:ext cx="3291120" cy="5485680"/>
            <a:chOff x="3846600" y="685800"/>
            <a:chExt cx="3291120" cy="5485680"/>
          </a:xfrm>
        </p:grpSpPr>
        <p:grpSp>
          <p:nvGrpSpPr>
            <p:cNvPr id="160" name="Group 6"/>
            <p:cNvGrpSpPr/>
            <p:nvPr/>
          </p:nvGrpSpPr>
          <p:grpSpPr>
            <a:xfrm>
              <a:off x="3846600" y="685800"/>
              <a:ext cx="3291120" cy="5485680"/>
              <a:chOff x="3846600" y="685800"/>
              <a:chExt cx="3291120" cy="5485680"/>
            </a:xfrm>
          </p:grpSpPr>
          <p:grpSp>
            <p:nvGrpSpPr>
              <p:cNvPr id="161" name="Group 7"/>
              <p:cNvGrpSpPr/>
              <p:nvPr/>
            </p:nvGrpSpPr>
            <p:grpSpPr>
              <a:xfrm>
                <a:off x="3846600" y="685800"/>
                <a:ext cx="3291120" cy="5485680"/>
                <a:chOff x="3846600" y="685800"/>
                <a:chExt cx="3291120" cy="5485680"/>
              </a:xfrm>
            </p:grpSpPr>
            <p:grpSp>
              <p:nvGrpSpPr>
                <p:cNvPr id="162" name="Group 8"/>
                <p:cNvGrpSpPr/>
                <p:nvPr/>
              </p:nvGrpSpPr>
              <p:grpSpPr>
                <a:xfrm>
                  <a:off x="3846600" y="685800"/>
                  <a:ext cx="3291120" cy="5485680"/>
                  <a:chOff x="3846600" y="685800"/>
                  <a:chExt cx="3291120" cy="5485680"/>
                </a:xfrm>
              </p:grpSpPr>
              <p:sp>
                <p:nvSpPr>
                  <p:cNvPr id="163" name="CustomShape 9"/>
                  <p:cNvSpPr/>
                  <p:nvPr/>
                </p:nvSpPr>
                <p:spPr>
                  <a:xfrm>
                    <a:off x="3846600" y="685800"/>
                    <a:ext cx="3291120" cy="548568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CustomShape 10"/>
                  <p:cNvSpPr/>
                  <p:nvPr/>
                </p:nvSpPr>
                <p:spPr>
                  <a:xfrm>
                    <a:off x="3846600" y="5623560"/>
                    <a:ext cx="3291120" cy="54792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0000" dist="20160" dir="5400000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CustomShape 11"/>
                  <p:cNvSpPr/>
                  <p:nvPr/>
                </p:nvSpPr>
                <p:spPr>
                  <a:xfrm>
                    <a:off x="3846600" y="685800"/>
                    <a:ext cx="3291120" cy="54792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0000" dist="20160" dir="5400000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6" name="Group 12"/>
                <p:cNvGrpSpPr/>
                <p:nvPr/>
              </p:nvGrpSpPr>
              <p:grpSpPr>
                <a:xfrm>
                  <a:off x="5035320" y="5166360"/>
                  <a:ext cx="913680" cy="913680"/>
                  <a:chOff x="5035320" y="5166360"/>
                  <a:chExt cx="913680" cy="913680"/>
                </a:xfrm>
              </p:grpSpPr>
              <p:sp>
                <p:nvSpPr>
                  <p:cNvPr id="167" name="CustomShape 13"/>
                  <p:cNvSpPr/>
                  <p:nvPr/>
                </p:nvSpPr>
                <p:spPr>
                  <a:xfrm>
                    <a:off x="5035320" y="5166360"/>
                    <a:ext cx="913680" cy="91368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168" name="Graphic 21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5172480" y="5283000"/>
                    <a:ext cx="639360" cy="639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169" name="Group 14"/>
              <p:cNvGrpSpPr/>
              <p:nvPr/>
            </p:nvGrpSpPr>
            <p:grpSpPr>
              <a:xfrm>
                <a:off x="3939480" y="774720"/>
                <a:ext cx="365040" cy="365040"/>
                <a:chOff x="3939480" y="774720"/>
                <a:chExt cx="365040" cy="365040"/>
              </a:xfrm>
            </p:grpSpPr>
            <p:sp>
              <p:nvSpPr>
                <p:cNvPr id="170" name="CustomShape 15"/>
                <p:cNvSpPr/>
                <p:nvPr/>
              </p:nvSpPr>
              <p:spPr>
                <a:xfrm>
                  <a:off x="3939480" y="774720"/>
                  <a:ext cx="365040" cy="365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6"/>
                <p:cNvSpPr/>
                <p:nvPr/>
              </p:nvSpPr>
              <p:spPr>
                <a:xfrm>
                  <a:off x="4030920" y="89712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Line 17"/>
                <p:cNvSpPr/>
                <p:nvPr/>
              </p:nvSpPr>
              <p:spPr>
                <a:xfrm>
                  <a:off x="4030920" y="95688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Line 18"/>
                <p:cNvSpPr/>
                <p:nvPr/>
              </p:nvSpPr>
              <p:spPr>
                <a:xfrm>
                  <a:off x="4030920" y="102924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4" name="Group 19"/>
            <p:cNvGrpSpPr/>
            <p:nvPr/>
          </p:nvGrpSpPr>
          <p:grpSpPr>
            <a:xfrm>
              <a:off x="4195440" y="1608840"/>
              <a:ext cx="2593800" cy="2935080"/>
              <a:chOff x="4195440" y="1608840"/>
              <a:chExt cx="2593800" cy="2935080"/>
            </a:xfrm>
          </p:grpSpPr>
          <p:graphicFrame>
            <p:nvGraphicFramePr>
              <p:cNvPr id="175" name="Table 20"/>
              <p:cNvGraphicFramePr/>
              <p:nvPr/>
            </p:nvGraphicFramePr>
            <p:xfrm>
              <a:off x="4207320" y="1983600"/>
              <a:ext cx="2581920" cy="2560320"/>
            </p:xfrm>
            <a:graphic>
              <a:graphicData uri="http://schemas.openxmlformats.org/drawingml/2006/table">
                <a:tbl>
                  <a:tblPr/>
                  <a:tblGrid>
                    <a:gridCol w="3686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6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6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6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6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0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21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L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M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M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J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V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S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D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1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25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26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27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28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29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30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1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3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4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5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6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7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8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1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9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10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11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12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13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14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15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1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16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17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18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19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20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21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22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1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23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24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25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26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27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28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29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1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30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31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grpSp>
            <p:nvGrpSpPr>
              <p:cNvPr id="176" name="Group 21"/>
              <p:cNvGrpSpPr/>
              <p:nvPr/>
            </p:nvGrpSpPr>
            <p:grpSpPr>
              <a:xfrm>
                <a:off x="4195440" y="1608840"/>
                <a:ext cx="2593440" cy="365040"/>
                <a:chOff x="4195440" y="1608840"/>
                <a:chExt cx="2593440" cy="365040"/>
              </a:xfrm>
            </p:grpSpPr>
            <p:sp>
              <p:nvSpPr>
                <p:cNvPr id="177" name="CustomShape 22"/>
                <p:cNvSpPr/>
                <p:nvPr/>
              </p:nvSpPr>
              <p:spPr>
                <a:xfrm>
                  <a:off x="4195440" y="1618200"/>
                  <a:ext cx="2593440" cy="3466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20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Octombrie 2023</a:t>
                  </a:r>
                  <a:endParaRPr lang="en-US" sz="2000" b="0" strike="noStrike" spc="-1">
                    <a:latin typeface="Arial"/>
                  </a:endParaRPr>
                </a:p>
              </p:txBody>
            </p:sp>
            <p:pic>
              <p:nvPicPr>
                <p:cNvPr id="178" name="Graphic 29"/>
                <p:cNvPicPr/>
                <p:nvPr/>
              </p:nvPicPr>
              <p:blipFill>
                <a:blip r:embed="rId2"/>
                <a:stretch/>
              </p:blipFill>
              <p:spPr>
                <a:xfrm rot="5400000">
                  <a:off x="4165920" y="1639080"/>
                  <a:ext cx="365040" cy="30456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79" name="Graphic 31"/>
                <p:cNvPicPr/>
                <p:nvPr/>
              </p:nvPicPr>
              <p:blipFill>
                <a:blip r:embed="rId2"/>
                <a:stretch/>
              </p:blipFill>
              <p:spPr>
                <a:xfrm rot="16200000" flipH="1">
                  <a:off x="6453720" y="1639080"/>
                  <a:ext cx="365040" cy="30456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180" name="Group 23"/>
            <p:cNvGrpSpPr/>
            <p:nvPr/>
          </p:nvGrpSpPr>
          <p:grpSpPr>
            <a:xfrm>
              <a:off x="3880800" y="5646960"/>
              <a:ext cx="814680" cy="506160"/>
              <a:chOff x="3880800" y="5646960"/>
              <a:chExt cx="814680" cy="506160"/>
            </a:xfrm>
          </p:grpSpPr>
          <p:sp>
            <p:nvSpPr>
              <p:cNvPr id="181" name="CustomShape 24"/>
              <p:cNvSpPr/>
              <p:nvPr/>
            </p:nvSpPr>
            <p:spPr>
              <a:xfrm>
                <a:off x="3880800" y="5646960"/>
                <a:ext cx="814680" cy="50616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82" name="Graphic 215"/>
              <p:cNvPicPr/>
              <p:nvPr/>
            </p:nvPicPr>
            <p:blipFill>
              <a:blip r:embed="rId4"/>
              <a:stretch/>
            </p:blipFill>
            <p:spPr>
              <a:xfrm>
                <a:off x="4063680" y="5671800"/>
                <a:ext cx="456480" cy="4564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83" name="Group 25"/>
            <p:cNvGrpSpPr/>
            <p:nvPr/>
          </p:nvGrpSpPr>
          <p:grpSpPr>
            <a:xfrm>
              <a:off x="6288840" y="5646960"/>
              <a:ext cx="814680" cy="506160"/>
              <a:chOff x="6288840" y="5646960"/>
              <a:chExt cx="814680" cy="506160"/>
            </a:xfrm>
          </p:grpSpPr>
          <p:sp>
            <p:nvSpPr>
              <p:cNvPr id="184" name="CustomShape 26"/>
              <p:cNvSpPr/>
              <p:nvPr/>
            </p:nvSpPr>
            <p:spPr>
              <a:xfrm>
                <a:off x="6288840" y="5646960"/>
                <a:ext cx="814680" cy="50616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85" name="Graphic 218"/>
              <p:cNvPicPr/>
              <p:nvPr/>
            </p:nvPicPr>
            <p:blipFill>
              <a:blip r:embed="rId4"/>
              <a:stretch/>
            </p:blipFill>
            <p:spPr>
              <a:xfrm flipH="1">
                <a:off x="6472440" y="5671800"/>
                <a:ext cx="456480" cy="45648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"/>
          <p:cNvGrpSpPr/>
          <p:nvPr/>
        </p:nvGrpSpPr>
        <p:grpSpPr>
          <a:xfrm>
            <a:off x="3846600" y="685800"/>
            <a:ext cx="3291120" cy="5485680"/>
            <a:chOff x="3846600" y="685800"/>
            <a:chExt cx="3291120" cy="5485680"/>
          </a:xfrm>
        </p:grpSpPr>
        <p:grpSp>
          <p:nvGrpSpPr>
            <p:cNvPr id="187" name="Group 2"/>
            <p:cNvGrpSpPr/>
            <p:nvPr/>
          </p:nvGrpSpPr>
          <p:grpSpPr>
            <a:xfrm>
              <a:off x="3846600" y="685800"/>
              <a:ext cx="3291120" cy="5485680"/>
              <a:chOff x="3846600" y="685800"/>
              <a:chExt cx="3291120" cy="5485680"/>
            </a:xfrm>
          </p:grpSpPr>
          <p:grpSp>
            <p:nvGrpSpPr>
              <p:cNvPr id="188" name="Group 3"/>
              <p:cNvGrpSpPr/>
              <p:nvPr/>
            </p:nvGrpSpPr>
            <p:grpSpPr>
              <a:xfrm>
                <a:off x="3846600" y="685800"/>
                <a:ext cx="3291120" cy="5485680"/>
                <a:chOff x="3846600" y="685800"/>
                <a:chExt cx="3291120" cy="5485680"/>
              </a:xfrm>
            </p:grpSpPr>
            <p:sp>
              <p:nvSpPr>
                <p:cNvPr id="189" name="CustomShape 4"/>
                <p:cNvSpPr/>
                <p:nvPr/>
              </p:nvSpPr>
              <p:spPr>
                <a:xfrm>
                  <a:off x="3846600" y="685800"/>
                  <a:ext cx="3291120" cy="54856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CustomShape 5"/>
                <p:cNvSpPr/>
                <p:nvPr/>
              </p:nvSpPr>
              <p:spPr>
                <a:xfrm>
                  <a:off x="3846600" y="5623560"/>
                  <a:ext cx="3291120" cy="5479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0000" dist="2016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CustomShape 6"/>
                <p:cNvSpPr/>
                <p:nvPr/>
              </p:nvSpPr>
              <p:spPr>
                <a:xfrm>
                  <a:off x="3846600" y="685800"/>
                  <a:ext cx="3291120" cy="5479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0000" dist="2016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2" name="Group 7"/>
              <p:cNvGrpSpPr/>
              <p:nvPr/>
            </p:nvGrpSpPr>
            <p:grpSpPr>
              <a:xfrm>
                <a:off x="5035320" y="5166360"/>
                <a:ext cx="913680" cy="913680"/>
                <a:chOff x="5035320" y="5166360"/>
                <a:chExt cx="913680" cy="913680"/>
              </a:xfrm>
            </p:grpSpPr>
            <p:sp>
              <p:nvSpPr>
                <p:cNvPr id="193" name="CustomShape 8"/>
                <p:cNvSpPr/>
                <p:nvPr/>
              </p:nvSpPr>
              <p:spPr>
                <a:xfrm>
                  <a:off x="5035320" y="5166360"/>
                  <a:ext cx="913680" cy="91368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194" name="Graphic 21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5172480" y="5283000"/>
                  <a:ext cx="639360" cy="63936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195" name="Group 9"/>
            <p:cNvGrpSpPr/>
            <p:nvPr/>
          </p:nvGrpSpPr>
          <p:grpSpPr>
            <a:xfrm>
              <a:off x="3939480" y="774720"/>
              <a:ext cx="365040" cy="365040"/>
              <a:chOff x="3939480" y="774720"/>
              <a:chExt cx="365040" cy="365040"/>
            </a:xfrm>
          </p:grpSpPr>
          <p:sp>
            <p:nvSpPr>
              <p:cNvPr id="196" name="CustomShape 10"/>
              <p:cNvSpPr/>
              <p:nvPr/>
            </p:nvSpPr>
            <p:spPr>
              <a:xfrm>
                <a:off x="3939480" y="774720"/>
                <a:ext cx="365040" cy="365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11"/>
              <p:cNvSpPr/>
              <p:nvPr/>
            </p:nvSpPr>
            <p:spPr>
              <a:xfrm>
                <a:off x="4030920" y="89712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2"/>
              <p:cNvSpPr/>
              <p:nvPr/>
            </p:nvSpPr>
            <p:spPr>
              <a:xfrm>
                <a:off x="4030920" y="95688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13"/>
              <p:cNvSpPr/>
              <p:nvPr/>
            </p:nvSpPr>
            <p:spPr>
              <a:xfrm>
                <a:off x="4030920" y="102924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0" name="CustomShape 14"/>
          <p:cNvSpPr/>
          <p:nvPr/>
        </p:nvSpPr>
        <p:spPr>
          <a:xfrm>
            <a:off x="4064760" y="1421640"/>
            <a:ext cx="1680840" cy="30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Facilitati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1" name="CustomShape 15"/>
          <p:cNvSpPr/>
          <p:nvPr/>
        </p:nvSpPr>
        <p:spPr>
          <a:xfrm>
            <a:off x="4524120" y="1971000"/>
            <a:ext cx="1287720" cy="34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Gratar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2" name="CustomShape 16"/>
          <p:cNvSpPr/>
          <p:nvPr/>
        </p:nvSpPr>
        <p:spPr>
          <a:xfrm>
            <a:off x="4524120" y="2454120"/>
            <a:ext cx="1287720" cy="34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Ciaun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3" name="CustomShape 17"/>
          <p:cNvSpPr/>
          <p:nvPr/>
        </p:nvSpPr>
        <p:spPr>
          <a:xfrm>
            <a:off x="4524120" y="2919600"/>
            <a:ext cx="1287720" cy="34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Piscina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204" name="Group 18"/>
          <p:cNvGrpSpPr/>
          <p:nvPr/>
        </p:nvGrpSpPr>
        <p:grpSpPr>
          <a:xfrm>
            <a:off x="5636160" y="1986120"/>
            <a:ext cx="1218600" cy="323280"/>
            <a:chOff x="5636160" y="1986120"/>
            <a:chExt cx="1218600" cy="323280"/>
          </a:xfrm>
        </p:grpSpPr>
        <p:grpSp>
          <p:nvGrpSpPr>
            <p:cNvPr id="205" name="Group 19"/>
            <p:cNvGrpSpPr/>
            <p:nvPr/>
          </p:nvGrpSpPr>
          <p:grpSpPr>
            <a:xfrm>
              <a:off x="5636160" y="1986120"/>
              <a:ext cx="1218600" cy="323280"/>
              <a:chOff x="5636160" y="1986120"/>
              <a:chExt cx="1218600" cy="323280"/>
            </a:xfrm>
          </p:grpSpPr>
          <p:sp>
            <p:nvSpPr>
              <p:cNvPr id="206" name="CustomShape 20"/>
              <p:cNvSpPr/>
              <p:nvPr/>
            </p:nvSpPr>
            <p:spPr>
              <a:xfrm>
                <a:off x="5636160" y="1986120"/>
                <a:ext cx="1218600" cy="32328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CustomShape 21"/>
              <p:cNvSpPr/>
              <p:nvPr/>
            </p:nvSpPr>
            <p:spPr>
              <a:xfrm>
                <a:off x="5636160" y="1990080"/>
                <a:ext cx="319320" cy="319320"/>
              </a:xfrm>
              <a:prstGeom prst="flowChartConnector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8" name="CustomShape 22"/>
            <p:cNvSpPr/>
            <p:nvPr/>
          </p:nvSpPr>
          <p:spPr>
            <a:xfrm>
              <a:off x="6199920" y="210708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CustomShape 23"/>
            <p:cNvSpPr/>
            <p:nvPr/>
          </p:nvSpPr>
          <p:spPr>
            <a:xfrm>
              <a:off x="6624720" y="210708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10" name="Group 24"/>
          <p:cNvGrpSpPr/>
          <p:nvPr/>
        </p:nvGrpSpPr>
        <p:grpSpPr>
          <a:xfrm>
            <a:off x="5636160" y="2453040"/>
            <a:ext cx="1218600" cy="323280"/>
            <a:chOff x="5636160" y="2453040"/>
            <a:chExt cx="1218600" cy="323280"/>
          </a:xfrm>
        </p:grpSpPr>
        <p:grpSp>
          <p:nvGrpSpPr>
            <p:cNvPr id="211" name="Group 25"/>
            <p:cNvGrpSpPr/>
            <p:nvPr/>
          </p:nvGrpSpPr>
          <p:grpSpPr>
            <a:xfrm>
              <a:off x="5636160" y="2453040"/>
              <a:ext cx="1218600" cy="323280"/>
              <a:chOff x="5636160" y="2453040"/>
              <a:chExt cx="1218600" cy="323280"/>
            </a:xfrm>
          </p:grpSpPr>
          <p:sp>
            <p:nvSpPr>
              <p:cNvPr id="212" name="CustomShape 26"/>
              <p:cNvSpPr/>
              <p:nvPr/>
            </p:nvSpPr>
            <p:spPr>
              <a:xfrm>
                <a:off x="5636160" y="2453040"/>
                <a:ext cx="1218600" cy="32328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CustomShape 27"/>
              <p:cNvSpPr/>
              <p:nvPr/>
            </p:nvSpPr>
            <p:spPr>
              <a:xfrm>
                <a:off x="5636160" y="2456640"/>
                <a:ext cx="319320" cy="319320"/>
              </a:xfrm>
              <a:prstGeom prst="flowChartConnector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4" name="CustomShape 28"/>
            <p:cNvSpPr/>
            <p:nvPr/>
          </p:nvSpPr>
          <p:spPr>
            <a:xfrm>
              <a:off x="6199920" y="257400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CustomShape 29"/>
            <p:cNvSpPr/>
            <p:nvPr/>
          </p:nvSpPr>
          <p:spPr>
            <a:xfrm>
              <a:off x="6624720" y="257400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16" name="Group 30"/>
          <p:cNvGrpSpPr/>
          <p:nvPr/>
        </p:nvGrpSpPr>
        <p:grpSpPr>
          <a:xfrm>
            <a:off x="5636160" y="2928600"/>
            <a:ext cx="1218600" cy="323280"/>
            <a:chOff x="5636160" y="2928600"/>
            <a:chExt cx="1218600" cy="323280"/>
          </a:xfrm>
        </p:grpSpPr>
        <p:grpSp>
          <p:nvGrpSpPr>
            <p:cNvPr id="217" name="Group 31"/>
            <p:cNvGrpSpPr/>
            <p:nvPr/>
          </p:nvGrpSpPr>
          <p:grpSpPr>
            <a:xfrm>
              <a:off x="5636160" y="2928600"/>
              <a:ext cx="1218600" cy="323280"/>
              <a:chOff x="5636160" y="2928600"/>
              <a:chExt cx="1218600" cy="323280"/>
            </a:xfrm>
          </p:grpSpPr>
          <p:sp>
            <p:nvSpPr>
              <p:cNvPr id="218" name="CustomShape 32"/>
              <p:cNvSpPr/>
              <p:nvPr/>
            </p:nvSpPr>
            <p:spPr>
              <a:xfrm>
                <a:off x="5636160" y="2928600"/>
                <a:ext cx="1218600" cy="32328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CustomShape 33"/>
              <p:cNvSpPr/>
              <p:nvPr/>
            </p:nvSpPr>
            <p:spPr>
              <a:xfrm>
                <a:off x="5636160" y="2932200"/>
                <a:ext cx="319320" cy="319320"/>
              </a:xfrm>
              <a:prstGeom prst="flowChartConnector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0" name="CustomShape 34"/>
            <p:cNvSpPr/>
            <p:nvPr/>
          </p:nvSpPr>
          <p:spPr>
            <a:xfrm>
              <a:off x="6199920" y="304956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CustomShape 35"/>
            <p:cNvSpPr/>
            <p:nvPr/>
          </p:nvSpPr>
          <p:spPr>
            <a:xfrm>
              <a:off x="6624720" y="304956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2" name="CustomShape 36"/>
          <p:cNvSpPr/>
          <p:nvPr/>
        </p:nvSpPr>
        <p:spPr>
          <a:xfrm>
            <a:off x="5636160" y="1704960"/>
            <a:ext cx="1216440" cy="22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Nu     ?     Da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223" name="Group 37"/>
          <p:cNvGrpSpPr/>
          <p:nvPr/>
        </p:nvGrpSpPr>
        <p:grpSpPr>
          <a:xfrm>
            <a:off x="3880800" y="5679000"/>
            <a:ext cx="814680" cy="456480"/>
            <a:chOff x="3880800" y="5679000"/>
            <a:chExt cx="814680" cy="456480"/>
          </a:xfrm>
        </p:grpSpPr>
        <p:sp>
          <p:nvSpPr>
            <p:cNvPr id="224" name="CustomShape 38"/>
            <p:cNvSpPr/>
            <p:nvPr/>
          </p:nvSpPr>
          <p:spPr>
            <a:xfrm>
              <a:off x="3880800" y="5679000"/>
              <a:ext cx="814680" cy="456480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225" name="Graphic 85"/>
            <p:cNvPicPr/>
            <p:nvPr/>
          </p:nvPicPr>
          <p:blipFill>
            <a:blip r:embed="rId3"/>
            <a:stretch/>
          </p:blipFill>
          <p:spPr>
            <a:xfrm>
              <a:off x="4063680" y="5701680"/>
              <a:ext cx="456480" cy="411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6" name="CustomShape 39"/>
          <p:cNvSpPr/>
          <p:nvPr/>
        </p:nvSpPr>
        <p:spPr>
          <a:xfrm>
            <a:off x="4524120" y="3391200"/>
            <a:ext cx="1287720" cy="34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Ciubar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7" name="CustomShape 40"/>
          <p:cNvSpPr/>
          <p:nvPr/>
        </p:nvSpPr>
        <p:spPr>
          <a:xfrm>
            <a:off x="4524120" y="3856680"/>
            <a:ext cx="1287720" cy="34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Biliard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228" name="Group 41"/>
          <p:cNvGrpSpPr/>
          <p:nvPr/>
        </p:nvGrpSpPr>
        <p:grpSpPr>
          <a:xfrm>
            <a:off x="5636160" y="3390120"/>
            <a:ext cx="1218600" cy="323280"/>
            <a:chOff x="5636160" y="3390120"/>
            <a:chExt cx="1218600" cy="323280"/>
          </a:xfrm>
        </p:grpSpPr>
        <p:grpSp>
          <p:nvGrpSpPr>
            <p:cNvPr id="229" name="Group 42"/>
            <p:cNvGrpSpPr/>
            <p:nvPr/>
          </p:nvGrpSpPr>
          <p:grpSpPr>
            <a:xfrm>
              <a:off x="5636160" y="3390120"/>
              <a:ext cx="1218600" cy="323280"/>
              <a:chOff x="5636160" y="3390120"/>
              <a:chExt cx="1218600" cy="323280"/>
            </a:xfrm>
          </p:grpSpPr>
          <p:sp>
            <p:nvSpPr>
              <p:cNvPr id="230" name="CustomShape 43"/>
              <p:cNvSpPr/>
              <p:nvPr/>
            </p:nvSpPr>
            <p:spPr>
              <a:xfrm>
                <a:off x="5636160" y="3390120"/>
                <a:ext cx="1218600" cy="32328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CustomShape 44"/>
              <p:cNvSpPr/>
              <p:nvPr/>
            </p:nvSpPr>
            <p:spPr>
              <a:xfrm>
                <a:off x="5636160" y="3393720"/>
                <a:ext cx="319320" cy="319320"/>
              </a:xfrm>
              <a:prstGeom prst="flowChartConnector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" name="CustomShape 45"/>
            <p:cNvSpPr/>
            <p:nvPr/>
          </p:nvSpPr>
          <p:spPr>
            <a:xfrm>
              <a:off x="6199920" y="351108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CustomShape 46"/>
            <p:cNvSpPr/>
            <p:nvPr/>
          </p:nvSpPr>
          <p:spPr>
            <a:xfrm>
              <a:off x="6624720" y="351108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34" name="Group 47"/>
          <p:cNvGrpSpPr/>
          <p:nvPr/>
        </p:nvGrpSpPr>
        <p:grpSpPr>
          <a:xfrm>
            <a:off x="5636160" y="3865680"/>
            <a:ext cx="1218600" cy="323280"/>
            <a:chOff x="5636160" y="3865680"/>
            <a:chExt cx="1218600" cy="323280"/>
          </a:xfrm>
        </p:grpSpPr>
        <p:grpSp>
          <p:nvGrpSpPr>
            <p:cNvPr id="235" name="Group 48"/>
            <p:cNvGrpSpPr/>
            <p:nvPr/>
          </p:nvGrpSpPr>
          <p:grpSpPr>
            <a:xfrm>
              <a:off x="5636160" y="3865680"/>
              <a:ext cx="1218600" cy="323280"/>
              <a:chOff x="5636160" y="3865680"/>
              <a:chExt cx="1218600" cy="323280"/>
            </a:xfrm>
          </p:grpSpPr>
          <p:sp>
            <p:nvSpPr>
              <p:cNvPr id="236" name="CustomShape 49"/>
              <p:cNvSpPr/>
              <p:nvPr/>
            </p:nvSpPr>
            <p:spPr>
              <a:xfrm>
                <a:off x="5636160" y="3865680"/>
                <a:ext cx="1218600" cy="32328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CustomShape 50"/>
              <p:cNvSpPr/>
              <p:nvPr/>
            </p:nvSpPr>
            <p:spPr>
              <a:xfrm>
                <a:off x="5636160" y="3869280"/>
                <a:ext cx="319320" cy="319320"/>
              </a:xfrm>
              <a:prstGeom prst="flowChartConnector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8" name="CustomShape 51"/>
            <p:cNvSpPr/>
            <p:nvPr/>
          </p:nvSpPr>
          <p:spPr>
            <a:xfrm>
              <a:off x="6199920" y="398664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CustomShape 52"/>
            <p:cNvSpPr/>
            <p:nvPr/>
          </p:nvSpPr>
          <p:spPr>
            <a:xfrm>
              <a:off x="6624720" y="398664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0" name="Group 53"/>
          <p:cNvGrpSpPr/>
          <p:nvPr/>
        </p:nvGrpSpPr>
        <p:grpSpPr>
          <a:xfrm>
            <a:off x="4099680" y="1986120"/>
            <a:ext cx="319320" cy="2660400"/>
            <a:chOff x="4099680" y="1986120"/>
            <a:chExt cx="319320" cy="2660400"/>
          </a:xfrm>
        </p:grpSpPr>
        <p:sp>
          <p:nvSpPr>
            <p:cNvPr id="241" name="CustomShape 54"/>
            <p:cNvSpPr/>
            <p:nvPr/>
          </p:nvSpPr>
          <p:spPr>
            <a:xfrm rot="16200000">
              <a:off x="2929320" y="3156840"/>
              <a:ext cx="2659680" cy="3193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42" name="Group 55"/>
            <p:cNvGrpSpPr/>
            <p:nvPr/>
          </p:nvGrpSpPr>
          <p:grpSpPr>
            <a:xfrm>
              <a:off x="4099680" y="1986120"/>
              <a:ext cx="319320" cy="329760"/>
              <a:chOff x="4099680" y="1986120"/>
              <a:chExt cx="319320" cy="329760"/>
            </a:xfrm>
          </p:grpSpPr>
          <p:sp>
            <p:nvSpPr>
              <p:cNvPr id="243" name="CustomShape 56"/>
              <p:cNvSpPr/>
              <p:nvPr/>
            </p:nvSpPr>
            <p:spPr>
              <a:xfrm rot="16200000">
                <a:off x="4094640" y="1991520"/>
                <a:ext cx="329040" cy="319320"/>
              </a:xfrm>
              <a:prstGeom prst="rect">
                <a:avLst/>
              </a:prstGeom>
              <a:solidFill>
                <a:schemeClr val="tx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44" name="Graphic 142"/>
              <p:cNvPicPr/>
              <p:nvPr/>
            </p:nvPicPr>
            <p:blipFill>
              <a:blip r:embed="rId4"/>
              <a:stretch/>
            </p:blipFill>
            <p:spPr>
              <a:xfrm>
                <a:off x="4122720" y="1986120"/>
                <a:ext cx="273600" cy="3290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45" name="Group 57"/>
          <p:cNvGrpSpPr/>
          <p:nvPr/>
        </p:nvGrpSpPr>
        <p:grpSpPr>
          <a:xfrm>
            <a:off x="6288840" y="5669280"/>
            <a:ext cx="814680" cy="456480"/>
            <a:chOff x="6288840" y="5669280"/>
            <a:chExt cx="814680" cy="456480"/>
          </a:xfrm>
        </p:grpSpPr>
        <p:sp>
          <p:nvSpPr>
            <p:cNvPr id="246" name="CustomShape 58"/>
            <p:cNvSpPr/>
            <p:nvPr/>
          </p:nvSpPr>
          <p:spPr>
            <a:xfrm>
              <a:off x="6288840" y="5669280"/>
              <a:ext cx="814680" cy="456480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47" name="Group 59"/>
            <p:cNvGrpSpPr/>
            <p:nvPr/>
          </p:nvGrpSpPr>
          <p:grpSpPr>
            <a:xfrm>
              <a:off x="6496560" y="5691600"/>
              <a:ext cx="456480" cy="411480"/>
              <a:chOff x="6496560" y="5691600"/>
              <a:chExt cx="456480" cy="411480"/>
            </a:xfrm>
          </p:grpSpPr>
          <p:pic>
            <p:nvPicPr>
              <p:cNvPr id="248" name="Graphic 129"/>
              <p:cNvPicPr/>
              <p:nvPr/>
            </p:nvPicPr>
            <p:blipFill>
              <a:blip r:embed="rId5"/>
              <a:stretch/>
            </p:blipFill>
            <p:spPr>
              <a:xfrm>
                <a:off x="6496560" y="569160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49" name="Graphic 145"/>
              <p:cNvPicPr/>
              <p:nvPr/>
            </p:nvPicPr>
            <p:blipFill>
              <a:blip r:embed="rId2"/>
              <a:stretch/>
            </p:blipFill>
            <p:spPr>
              <a:xfrm>
                <a:off x="6588360" y="5778360"/>
                <a:ext cx="182160" cy="16416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50" name="Group 60"/>
          <p:cNvGrpSpPr/>
          <p:nvPr/>
        </p:nvGrpSpPr>
        <p:grpSpPr>
          <a:xfrm>
            <a:off x="499320" y="4314240"/>
            <a:ext cx="814680" cy="506160"/>
            <a:chOff x="499320" y="4314240"/>
            <a:chExt cx="814680" cy="506160"/>
          </a:xfrm>
        </p:grpSpPr>
        <p:sp>
          <p:nvSpPr>
            <p:cNvPr id="251" name="CustomShape 61"/>
            <p:cNvSpPr/>
            <p:nvPr/>
          </p:nvSpPr>
          <p:spPr>
            <a:xfrm>
              <a:off x="499320" y="4314240"/>
              <a:ext cx="814680" cy="506160"/>
            </a:xfrm>
            <a:prstGeom prst="roundRect">
              <a:avLst>
                <a:gd name="adj" fmla="val 28692"/>
              </a:avLst>
            </a:prstGeom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252" name="Graphic 152"/>
            <p:cNvPicPr/>
            <p:nvPr/>
          </p:nvPicPr>
          <p:blipFill>
            <a:blip r:embed="rId6"/>
            <a:stretch/>
          </p:blipFill>
          <p:spPr>
            <a:xfrm>
              <a:off x="682200" y="4339080"/>
              <a:ext cx="456480" cy="456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3" name="CustomShape 62"/>
          <p:cNvSpPr/>
          <p:nvPr/>
        </p:nvSpPr>
        <p:spPr>
          <a:xfrm>
            <a:off x="4524120" y="4313880"/>
            <a:ext cx="1287720" cy="34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Parcare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254" name="Group 63"/>
          <p:cNvGrpSpPr/>
          <p:nvPr/>
        </p:nvGrpSpPr>
        <p:grpSpPr>
          <a:xfrm>
            <a:off x="5636160" y="4322880"/>
            <a:ext cx="1218600" cy="323280"/>
            <a:chOff x="5636160" y="4322880"/>
            <a:chExt cx="1218600" cy="323280"/>
          </a:xfrm>
        </p:grpSpPr>
        <p:grpSp>
          <p:nvGrpSpPr>
            <p:cNvPr id="255" name="Group 64"/>
            <p:cNvGrpSpPr/>
            <p:nvPr/>
          </p:nvGrpSpPr>
          <p:grpSpPr>
            <a:xfrm>
              <a:off x="5636160" y="4322880"/>
              <a:ext cx="1218600" cy="323280"/>
              <a:chOff x="5636160" y="4322880"/>
              <a:chExt cx="1218600" cy="323280"/>
            </a:xfrm>
          </p:grpSpPr>
          <p:sp>
            <p:nvSpPr>
              <p:cNvPr id="256" name="CustomShape 65"/>
              <p:cNvSpPr/>
              <p:nvPr/>
            </p:nvSpPr>
            <p:spPr>
              <a:xfrm>
                <a:off x="5636160" y="4322880"/>
                <a:ext cx="1218600" cy="32328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CustomShape 66"/>
              <p:cNvSpPr/>
              <p:nvPr/>
            </p:nvSpPr>
            <p:spPr>
              <a:xfrm>
                <a:off x="5636160" y="4326480"/>
                <a:ext cx="319320" cy="319320"/>
              </a:xfrm>
              <a:prstGeom prst="flowChartConnector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" name="CustomShape 67"/>
            <p:cNvSpPr/>
            <p:nvPr/>
          </p:nvSpPr>
          <p:spPr>
            <a:xfrm>
              <a:off x="6199920" y="444384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68"/>
            <p:cNvSpPr/>
            <p:nvPr/>
          </p:nvSpPr>
          <p:spPr>
            <a:xfrm>
              <a:off x="6624720" y="4443840"/>
              <a:ext cx="90720" cy="90720"/>
            </a:xfrm>
            <a:prstGeom prst="flowChartConnector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1"/>
          <p:cNvGrpSpPr/>
          <p:nvPr/>
        </p:nvGrpSpPr>
        <p:grpSpPr>
          <a:xfrm>
            <a:off x="2202840" y="516960"/>
            <a:ext cx="3291120" cy="5485680"/>
            <a:chOff x="2202840" y="516960"/>
            <a:chExt cx="3291120" cy="5485680"/>
          </a:xfrm>
        </p:grpSpPr>
        <p:grpSp>
          <p:nvGrpSpPr>
            <p:cNvPr id="261" name="Group 2"/>
            <p:cNvGrpSpPr/>
            <p:nvPr/>
          </p:nvGrpSpPr>
          <p:grpSpPr>
            <a:xfrm>
              <a:off x="2202840" y="516960"/>
              <a:ext cx="3291120" cy="5485680"/>
              <a:chOff x="2202840" y="516960"/>
              <a:chExt cx="3291120" cy="5485680"/>
            </a:xfrm>
          </p:grpSpPr>
          <p:grpSp>
            <p:nvGrpSpPr>
              <p:cNvPr id="262" name="Group 3"/>
              <p:cNvGrpSpPr/>
              <p:nvPr/>
            </p:nvGrpSpPr>
            <p:grpSpPr>
              <a:xfrm>
                <a:off x="2202840" y="516960"/>
                <a:ext cx="3291120" cy="5485680"/>
                <a:chOff x="2202840" y="516960"/>
                <a:chExt cx="3291120" cy="5485680"/>
              </a:xfrm>
            </p:grpSpPr>
            <p:grpSp>
              <p:nvGrpSpPr>
                <p:cNvPr id="263" name="Group 4"/>
                <p:cNvGrpSpPr/>
                <p:nvPr/>
              </p:nvGrpSpPr>
              <p:grpSpPr>
                <a:xfrm>
                  <a:off x="2202840" y="516960"/>
                  <a:ext cx="3291120" cy="5485680"/>
                  <a:chOff x="2202840" y="516960"/>
                  <a:chExt cx="3291120" cy="5485680"/>
                </a:xfrm>
              </p:grpSpPr>
              <p:sp>
                <p:nvSpPr>
                  <p:cNvPr id="264" name="CustomShape 5"/>
                  <p:cNvSpPr/>
                  <p:nvPr/>
                </p:nvSpPr>
                <p:spPr>
                  <a:xfrm>
                    <a:off x="2202840" y="516960"/>
                    <a:ext cx="3291120" cy="548568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5" name="CustomShape 6"/>
                  <p:cNvSpPr/>
                  <p:nvPr/>
                </p:nvSpPr>
                <p:spPr>
                  <a:xfrm>
                    <a:off x="2202840" y="5454720"/>
                    <a:ext cx="3291120" cy="54792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0000" dist="20160" dir="5400000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" name="CustomShape 7"/>
                  <p:cNvSpPr/>
                  <p:nvPr/>
                </p:nvSpPr>
                <p:spPr>
                  <a:xfrm>
                    <a:off x="2202840" y="516960"/>
                    <a:ext cx="3291120" cy="54792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0000" dist="20160" dir="5400000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7" name="Group 8"/>
                <p:cNvGrpSpPr/>
                <p:nvPr/>
              </p:nvGrpSpPr>
              <p:grpSpPr>
                <a:xfrm>
                  <a:off x="3391560" y="4997520"/>
                  <a:ext cx="913680" cy="913680"/>
                  <a:chOff x="3391560" y="4997520"/>
                  <a:chExt cx="913680" cy="913680"/>
                </a:xfrm>
              </p:grpSpPr>
              <p:sp>
                <p:nvSpPr>
                  <p:cNvPr id="268" name="CustomShape 9"/>
                  <p:cNvSpPr/>
                  <p:nvPr/>
                </p:nvSpPr>
                <p:spPr>
                  <a:xfrm>
                    <a:off x="3391560" y="4997520"/>
                    <a:ext cx="913680" cy="91368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69" name="Graphic 35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528720" y="5114160"/>
                    <a:ext cx="639360" cy="639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270" name="Group 10"/>
              <p:cNvGrpSpPr/>
              <p:nvPr/>
            </p:nvGrpSpPr>
            <p:grpSpPr>
              <a:xfrm>
                <a:off x="2296080" y="605880"/>
                <a:ext cx="365040" cy="365040"/>
                <a:chOff x="2296080" y="605880"/>
                <a:chExt cx="365040" cy="365040"/>
              </a:xfrm>
            </p:grpSpPr>
            <p:sp>
              <p:nvSpPr>
                <p:cNvPr id="271" name="CustomShape 11"/>
                <p:cNvSpPr/>
                <p:nvPr/>
              </p:nvSpPr>
              <p:spPr>
                <a:xfrm>
                  <a:off x="2296080" y="605880"/>
                  <a:ext cx="365040" cy="365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Line 12"/>
                <p:cNvSpPr/>
                <p:nvPr/>
              </p:nvSpPr>
              <p:spPr>
                <a:xfrm>
                  <a:off x="2387160" y="72864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Line 13"/>
                <p:cNvSpPr/>
                <p:nvPr/>
              </p:nvSpPr>
              <p:spPr>
                <a:xfrm>
                  <a:off x="2387160" y="78840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14"/>
                <p:cNvSpPr/>
                <p:nvPr/>
              </p:nvSpPr>
              <p:spPr>
                <a:xfrm>
                  <a:off x="2387160" y="86076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5" name="Group 15"/>
            <p:cNvGrpSpPr/>
            <p:nvPr/>
          </p:nvGrpSpPr>
          <p:grpSpPr>
            <a:xfrm>
              <a:off x="3665880" y="605880"/>
              <a:ext cx="365040" cy="365040"/>
              <a:chOff x="3665880" y="605880"/>
              <a:chExt cx="365040" cy="365040"/>
            </a:xfrm>
          </p:grpSpPr>
          <p:sp>
            <p:nvSpPr>
              <p:cNvPr id="276" name="CustomShape 16"/>
              <p:cNvSpPr/>
              <p:nvPr/>
            </p:nvSpPr>
            <p:spPr>
              <a:xfrm>
                <a:off x="3665880" y="605880"/>
                <a:ext cx="365040" cy="365040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77" name="Graphic 63"/>
              <p:cNvPicPr/>
              <p:nvPr/>
            </p:nvPicPr>
            <p:blipFill>
              <a:blip r:embed="rId3"/>
              <a:stretch/>
            </p:blipFill>
            <p:spPr>
              <a:xfrm>
                <a:off x="3711600" y="66492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78" name="Group 17"/>
            <p:cNvGrpSpPr/>
            <p:nvPr/>
          </p:nvGrpSpPr>
          <p:grpSpPr>
            <a:xfrm>
              <a:off x="2387520" y="3689640"/>
              <a:ext cx="2923920" cy="1215720"/>
              <a:chOff x="2387520" y="3689640"/>
              <a:chExt cx="2923920" cy="1215720"/>
            </a:xfrm>
          </p:grpSpPr>
          <p:grpSp>
            <p:nvGrpSpPr>
              <p:cNvPr id="279" name="Group 18"/>
              <p:cNvGrpSpPr/>
              <p:nvPr/>
            </p:nvGrpSpPr>
            <p:grpSpPr>
              <a:xfrm>
                <a:off x="2387520" y="3689640"/>
                <a:ext cx="2923920" cy="1215720"/>
                <a:chOff x="2387520" y="3689640"/>
                <a:chExt cx="2923920" cy="1215720"/>
              </a:xfrm>
            </p:grpSpPr>
            <p:sp>
              <p:nvSpPr>
                <p:cNvPr id="280" name="CustomShape 19"/>
                <p:cNvSpPr/>
                <p:nvPr/>
              </p:nvSpPr>
              <p:spPr>
                <a:xfrm>
                  <a:off x="2387520" y="3689640"/>
                  <a:ext cx="2923920" cy="1215720"/>
                </a:xfrm>
                <a:prstGeom prst="roundRect">
                  <a:avLst>
                    <a:gd name="adj" fmla="val 16667"/>
                  </a:avLst>
                </a:prstGeom>
                <a:ln>
                  <a:round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CustomShape 20"/>
                <p:cNvSpPr/>
                <p:nvPr/>
              </p:nvSpPr>
              <p:spPr>
                <a:xfrm>
                  <a:off x="2570400" y="3714840"/>
                  <a:ext cx="146088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Pret: 5000 lei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82" name="CustomShape 21"/>
                <p:cNvSpPr/>
                <p:nvPr/>
              </p:nvSpPr>
              <p:spPr>
                <a:xfrm>
                  <a:off x="2570400" y="4084200"/>
                  <a:ext cx="146088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Facilitati: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pic>
              <p:nvPicPr>
                <p:cNvPr id="283" name="Graphic 74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3873240" y="4109400"/>
                  <a:ext cx="365040" cy="36504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84" name="Graphic 76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3574440" y="413172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85" name="Graphic 80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4808880" y="376236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86" name="CustomShape 22"/>
                <p:cNvSpPr/>
                <p:nvPr/>
              </p:nvSpPr>
              <p:spPr>
                <a:xfrm>
                  <a:off x="4413600" y="3714840"/>
                  <a:ext cx="41832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20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pic>
              <p:nvPicPr>
                <p:cNvPr id="287" name="Graphic 89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4248000" y="415512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88" name="Graphic 91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4522320" y="4102560"/>
                  <a:ext cx="365040" cy="36504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89" name="Graphic 93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4897440" y="414684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290" name="Graphic 98"/>
              <p:cNvPicPr/>
              <p:nvPr/>
            </p:nvPicPr>
            <p:blipFill>
              <a:blip r:embed="rId10"/>
              <a:stretch/>
            </p:blipFill>
            <p:spPr>
              <a:xfrm>
                <a:off x="3598920" y="441684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91" name="CustomShape 23"/>
            <p:cNvSpPr/>
            <p:nvPr/>
          </p:nvSpPr>
          <p:spPr>
            <a:xfrm>
              <a:off x="2705760" y="1279440"/>
              <a:ext cx="2285280" cy="21024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292" name="Picture 104"/>
            <p:cNvPicPr/>
            <p:nvPr/>
          </p:nvPicPr>
          <p:blipFill>
            <a:blip r:embed="rId11"/>
            <a:stretch/>
          </p:blipFill>
          <p:spPr>
            <a:xfrm>
              <a:off x="2801160" y="1399152"/>
              <a:ext cx="2094480" cy="1828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93" name="Group 24"/>
            <p:cNvGrpSpPr/>
            <p:nvPr/>
          </p:nvGrpSpPr>
          <p:grpSpPr>
            <a:xfrm>
              <a:off x="2229120" y="5500440"/>
              <a:ext cx="814680" cy="456480"/>
              <a:chOff x="2229120" y="5500440"/>
              <a:chExt cx="814680" cy="456480"/>
            </a:xfrm>
          </p:grpSpPr>
          <p:sp>
            <p:nvSpPr>
              <p:cNvPr id="294" name="CustomShape 25"/>
              <p:cNvSpPr/>
              <p:nvPr/>
            </p:nvSpPr>
            <p:spPr>
              <a:xfrm>
                <a:off x="2229120" y="5500440"/>
                <a:ext cx="814680" cy="45648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95" name="Graphic 108"/>
              <p:cNvPicPr/>
              <p:nvPr/>
            </p:nvPicPr>
            <p:blipFill>
              <a:blip r:embed="rId12"/>
              <a:stretch/>
            </p:blipFill>
            <p:spPr>
              <a:xfrm>
                <a:off x="2412000" y="552276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96" name="Group 26"/>
          <p:cNvGrpSpPr/>
          <p:nvPr/>
        </p:nvGrpSpPr>
        <p:grpSpPr>
          <a:xfrm>
            <a:off x="6009480" y="516960"/>
            <a:ext cx="3294360" cy="5485680"/>
            <a:chOff x="6009480" y="516960"/>
            <a:chExt cx="3294360" cy="5485680"/>
          </a:xfrm>
        </p:grpSpPr>
        <p:grpSp>
          <p:nvGrpSpPr>
            <p:cNvPr id="297" name="Group 27"/>
            <p:cNvGrpSpPr/>
            <p:nvPr/>
          </p:nvGrpSpPr>
          <p:grpSpPr>
            <a:xfrm>
              <a:off x="6012720" y="516960"/>
              <a:ext cx="3291120" cy="5485680"/>
              <a:chOff x="6012720" y="516960"/>
              <a:chExt cx="3291120" cy="5485680"/>
            </a:xfrm>
          </p:grpSpPr>
          <p:sp>
            <p:nvSpPr>
              <p:cNvPr id="298" name="CustomShape 28"/>
              <p:cNvSpPr/>
              <p:nvPr/>
            </p:nvSpPr>
            <p:spPr>
              <a:xfrm>
                <a:off x="6012720" y="516960"/>
                <a:ext cx="3291120" cy="54856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CustomShape 29"/>
              <p:cNvSpPr/>
              <p:nvPr/>
            </p:nvSpPr>
            <p:spPr>
              <a:xfrm>
                <a:off x="6012720" y="5454720"/>
                <a:ext cx="3291120" cy="5479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CustomShape 30"/>
              <p:cNvSpPr/>
              <p:nvPr/>
            </p:nvSpPr>
            <p:spPr>
              <a:xfrm>
                <a:off x="6012720" y="516960"/>
                <a:ext cx="3291120" cy="5479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1" name="Group 31"/>
            <p:cNvGrpSpPr/>
            <p:nvPr/>
          </p:nvGrpSpPr>
          <p:grpSpPr>
            <a:xfrm>
              <a:off x="6105600" y="605880"/>
              <a:ext cx="365040" cy="365040"/>
              <a:chOff x="6105600" y="605880"/>
              <a:chExt cx="365040" cy="365040"/>
            </a:xfrm>
          </p:grpSpPr>
          <p:sp>
            <p:nvSpPr>
              <p:cNvPr id="302" name="CustomShape 32"/>
              <p:cNvSpPr/>
              <p:nvPr/>
            </p:nvSpPr>
            <p:spPr>
              <a:xfrm>
                <a:off x="6105600" y="605880"/>
                <a:ext cx="365040" cy="365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Line 33"/>
              <p:cNvSpPr/>
              <p:nvPr/>
            </p:nvSpPr>
            <p:spPr>
              <a:xfrm>
                <a:off x="6196680" y="72864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34"/>
              <p:cNvSpPr/>
              <p:nvPr/>
            </p:nvSpPr>
            <p:spPr>
              <a:xfrm>
                <a:off x="6196680" y="78840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35"/>
              <p:cNvSpPr/>
              <p:nvPr/>
            </p:nvSpPr>
            <p:spPr>
              <a:xfrm>
                <a:off x="6196680" y="86076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6" name="Group 36"/>
            <p:cNvGrpSpPr/>
            <p:nvPr/>
          </p:nvGrpSpPr>
          <p:grpSpPr>
            <a:xfrm>
              <a:off x="8800200" y="624960"/>
              <a:ext cx="365040" cy="365040"/>
              <a:chOff x="8800200" y="624960"/>
              <a:chExt cx="365040" cy="365040"/>
            </a:xfrm>
          </p:grpSpPr>
          <p:sp>
            <p:nvSpPr>
              <p:cNvPr id="307" name="CustomShape 37"/>
              <p:cNvSpPr/>
              <p:nvPr/>
            </p:nvSpPr>
            <p:spPr>
              <a:xfrm>
                <a:off x="8800200" y="624960"/>
                <a:ext cx="365040" cy="365040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308" name="Graphic 24"/>
              <p:cNvPicPr/>
              <p:nvPr/>
            </p:nvPicPr>
            <p:blipFill>
              <a:blip r:embed="rId3"/>
              <a:stretch/>
            </p:blipFill>
            <p:spPr>
              <a:xfrm>
                <a:off x="8845920" y="648143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09" name="Picture 6"/>
            <p:cNvPicPr/>
            <p:nvPr/>
          </p:nvPicPr>
          <p:blipFill>
            <a:blip r:embed="rId11">
              <a:alphaModFix amt="70000"/>
            </a:blip>
            <a:stretch/>
          </p:blipFill>
          <p:spPr>
            <a:xfrm>
              <a:off x="6009480" y="1069920"/>
              <a:ext cx="3291120" cy="4384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10" name="Group 38"/>
            <p:cNvGrpSpPr/>
            <p:nvPr/>
          </p:nvGrpSpPr>
          <p:grpSpPr>
            <a:xfrm>
              <a:off x="6039000" y="5500440"/>
              <a:ext cx="814680" cy="456480"/>
              <a:chOff x="6039000" y="5500440"/>
              <a:chExt cx="814680" cy="456480"/>
            </a:xfrm>
          </p:grpSpPr>
          <p:sp>
            <p:nvSpPr>
              <p:cNvPr id="311" name="CustomShape 39"/>
              <p:cNvSpPr/>
              <p:nvPr/>
            </p:nvSpPr>
            <p:spPr>
              <a:xfrm>
                <a:off x="6039000" y="5500440"/>
                <a:ext cx="814680" cy="45648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312" name="Graphic 9"/>
              <p:cNvPicPr/>
              <p:nvPr/>
            </p:nvPicPr>
            <p:blipFill>
              <a:blip r:embed="rId12"/>
              <a:stretch/>
            </p:blipFill>
            <p:spPr>
              <a:xfrm>
                <a:off x="6221880" y="552276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13" name="Group 40"/>
            <p:cNvGrpSpPr/>
            <p:nvPr/>
          </p:nvGrpSpPr>
          <p:grpSpPr>
            <a:xfrm>
              <a:off x="6221880" y="4234320"/>
              <a:ext cx="2923920" cy="1215720"/>
              <a:chOff x="6221880" y="4234320"/>
              <a:chExt cx="2923920" cy="1215720"/>
            </a:xfrm>
          </p:grpSpPr>
          <p:grpSp>
            <p:nvGrpSpPr>
              <p:cNvPr id="314" name="Group 41"/>
              <p:cNvGrpSpPr/>
              <p:nvPr/>
            </p:nvGrpSpPr>
            <p:grpSpPr>
              <a:xfrm>
                <a:off x="6221880" y="4234320"/>
                <a:ext cx="2923920" cy="1215720"/>
                <a:chOff x="6221880" y="4234320"/>
                <a:chExt cx="2923920" cy="1215720"/>
              </a:xfrm>
            </p:grpSpPr>
            <p:sp>
              <p:nvSpPr>
                <p:cNvPr id="315" name="CustomShape 42"/>
                <p:cNvSpPr/>
                <p:nvPr/>
              </p:nvSpPr>
              <p:spPr>
                <a:xfrm>
                  <a:off x="6221880" y="4234320"/>
                  <a:ext cx="2923920" cy="121572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>
                    <a:alpha val="50000"/>
                  </a:schemeClr>
                </a:solidFill>
                <a:ln>
                  <a:round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CustomShape 43"/>
                <p:cNvSpPr/>
                <p:nvPr/>
              </p:nvSpPr>
              <p:spPr>
                <a:xfrm>
                  <a:off x="6404760" y="4259520"/>
                  <a:ext cx="146088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Pret: 5000 lei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317" name="CustomShape 44"/>
                <p:cNvSpPr/>
                <p:nvPr/>
              </p:nvSpPr>
              <p:spPr>
                <a:xfrm>
                  <a:off x="6404760" y="4628520"/>
                  <a:ext cx="146088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Facilitati: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pic>
              <p:nvPicPr>
                <p:cNvPr id="318" name="Graphic 15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8363160" y="4893120"/>
                  <a:ext cx="365040" cy="36504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19" name="Graphic 16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8079120" y="497772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20" name="Graphic 17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8643240" y="430668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21" name="CustomShape 45"/>
                <p:cNvSpPr/>
                <p:nvPr/>
              </p:nvSpPr>
              <p:spPr>
                <a:xfrm>
                  <a:off x="8247960" y="4259520"/>
                  <a:ext cx="41832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20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pic>
              <p:nvPicPr>
                <p:cNvPr id="322" name="Graphic 19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8082360" y="469944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23" name="Graphic 20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8356680" y="4647240"/>
                  <a:ext cx="365040" cy="36504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24" name="Graphic 21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8731800" y="469152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325" name="Graphic 11"/>
              <p:cNvPicPr/>
              <p:nvPr/>
            </p:nvPicPr>
            <p:blipFill>
              <a:blip r:embed="rId10"/>
              <a:stretch/>
            </p:blipFill>
            <p:spPr>
              <a:xfrm>
                <a:off x="8731800" y="496116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6" name="Group 46"/>
            <p:cNvGrpSpPr/>
            <p:nvPr/>
          </p:nvGrpSpPr>
          <p:grpSpPr>
            <a:xfrm>
              <a:off x="7201440" y="4997520"/>
              <a:ext cx="913680" cy="913680"/>
              <a:chOff x="7201440" y="4997520"/>
              <a:chExt cx="913680" cy="913680"/>
            </a:xfrm>
          </p:grpSpPr>
          <p:sp>
            <p:nvSpPr>
              <p:cNvPr id="327" name="CustomShape 47"/>
              <p:cNvSpPr/>
              <p:nvPr/>
            </p:nvSpPr>
            <p:spPr>
              <a:xfrm>
                <a:off x="7201440" y="4997520"/>
                <a:ext cx="913680" cy="91368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328" name="Graphic 47"/>
              <p:cNvPicPr/>
              <p:nvPr/>
            </p:nvPicPr>
            <p:blipFill>
              <a:blip r:embed="rId2"/>
              <a:stretch/>
            </p:blipFill>
            <p:spPr>
              <a:xfrm>
                <a:off x="7338600" y="5114160"/>
                <a:ext cx="639360" cy="63936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529153E-5D2D-FC10-DC56-F17381B5CF0A}"/>
              </a:ext>
            </a:extLst>
          </p:cNvPr>
          <p:cNvGrpSpPr/>
          <p:nvPr/>
        </p:nvGrpSpPr>
        <p:grpSpPr>
          <a:xfrm>
            <a:off x="6009480" y="516960"/>
            <a:ext cx="3294360" cy="5485680"/>
            <a:chOff x="6009480" y="516960"/>
            <a:chExt cx="3294360" cy="5485680"/>
          </a:xfrm>
        </p:grpSpPr>
        <p:grpSp>
          <p:nvGrpSpPr>
            <p:cNvPr id="297" name="Group 27"/>
            <p:cNvGrpSpPr/>
            <p:nvPr/>
          </p:nvGrpSpPr>
          <p:grpSpPr>
            <a:xfrm>
              <a:off x="6012720" y="516960"/>
              <a:ext cx="3291120" cy="5485680"/>
              <a:chOff x="6012720" y="516960"/>
              <a:chExt cx="3291120" cy="5485680"/>
            </a:xfrm>
          </p:grpSpPr>
          <p:sp>
            <p:nvSpPr>
              <p:cNvPr id="298" name="CustomShape 28"/>
              <p:cNvSpPr/>
              <p:nvPr/>
            </p:nvSpPr>
            <p:spPr>
              <a:xfrm>
                <a:off x="6012720" y="516960"/>
                <a:ext cx="3291120" cy="54856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CustomShape 29"/>
              <p:cNvSpPr/>
              <p:nvPr/>
            </p:nvSpPr>
            <p:spPr>
              <a:xfrm>
                <a:off x="6012720" y="5454720"/>
                <a:ext cx="3291120" cy="5479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CustomShape 30"/>
              <p:cNvSpPr/>
              <p:nvPr/>
            </p:nvSpPr>
            <p:spPr>
              <a:xfrm>
                <a:off x="6012720" y="516960"/>
                <a:ext cx="3291120" cy="5479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1" name="Group 31"/>
            <p:cNvGrpSpPr/>
            <p:nvPr/>
          </p:nvGrpSpPr>
          <p:grpSpPr>
            <a:xfrm>
              <a:off x="6105600" y="605880"/>
              <a:ext cx="365040" cy="365040"/>
              <a:chOff x="6105600" y="605880"/>
              <a:chExt cx="365040" cy="365040"/>
            </a:xfrm>
          </p:grpSpPr>
          <p:sp>
            <p:nvSpPr>
              <p:cNvPr id="302" name="CustomShape 32"/>
              <p:cNvSpPr/>
              <p:nvPr/>
            </p:nvSpPr>
            <p:spPr>
              <a:xfrm>
                <a:off x="6105600" y="605880"/>
                <a:ext cx="365040" cy="365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Line 33"/>
              <p:cNvSpPr/>
              <p:nvPr/>
            </p:nvSpPr>
            <p:spPr>
              <a:xfrm>
                <a:off x="6196680" y="72864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34"/>
              <p:cNvSpPr/>
              <p:nvPr/>
            </p:nvSpPr>
            <p:spPr>
              <a:xfrm>
                <a:off x="6196680" y="78840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35"/>
              <p:cNvSpPr/>
              <p:nvPr/>
            </p:nvSpPr>
            <p:spPr>
              <a:xfrm>
                <a:off x="6196680" y="86076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09" name="Picture 6"/>
            <p:cNvPicPr/>
            <p:nvPr/>
          </p:nvPicPr>
          <p:blipFill>
            <a:blip r:embed="rId2">
              <a:alphaModFix amt="70000"/>
            </a:blip>
            <a:stretch/>
          </p:blipFill>
          <p:spPr>
            <a:xfrm>
              <a:off x="6009480" y="1069920"/>
              <a:ext cx="3291120" cy="4384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10" name="Group 38"/>
            <p:cNvGrpSpPr/>
            <p:nvPr/>
          </p:nvGrpSpPr>
          <p:grpSpPr>
            <a:xfrm>
              <a:off x="6039000" y="5500440"/>
              <a:ext cx="814680" cy="456480"/>
              <a:chOff x="6039000" y="5500440"/>
              <a:chExt cx="814680" cy="456480"/>
            </a:xfrm>
          </p:grpSpPr>
          <p:sp>
            <p:nvSpPr>
              <p:cNvPr id="311" name="CustomShape 39"/>
              <p:cNvSpPr/>
              <p:nvPr/>
            </p:nvSpPr>
            <p:spPr>
              <a:xfrm>
                <a:off x="6039000" y="5500440"/>
                <a:ext cx="814680" cy="45648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312" name="Graphic 9"/>
              <p:cNvPicPr/>
              <p:nvPr/>
            </p:nvPicPr>
            <p:blipFill>
              <a:blip r:embed="rId3"/>
              <a:stretch/>
            </p:blipFill>
            <p:spPr>
              <a:xfrm>
                <a:off x="6221880" y="552276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13" name="Group 40"/>
            <p:cNvGrpSpPr/>
            <p:nvPr/>
          </p:nvGrpSpPr>
          <p:grpSpPr>
            <a:xfrm>
              <a:off x="6221880" y="4234320"/>
              <a:ext cx="2923920" cy="1215720"/>
              <a:chOff x="6221880" y="4234320"/>
              <a:chExt cx="2923920" cy="1215720"/>
            </a:xfrm>
          </p:grpSpPr>
          <p:grpSp>
            <p:nvGrpSpPr>
              <p:cNvPr id="314" name="Group 41"/>
              <p:cNvGrpSpPr/>
              <p:nvPr/>
            </p:nvGrpSpPr>
            <p:grpSpPr>
              <a:xfrm>
                <a:off x="6221880" y="4234320"/>
                <a:ext cx="2923920" cy="1215720"/>
                <a:chOff x="6221880" y="4234320"/>
                <a:chExt cx="2923920" cy="1215720"/>
              </a:xfrm>
            </p:grpSpPr>
            <p:sp>
              <p:nvSpPr>
                <p:cNvPr id="315" name="CustomShape 42"/>
                <p:cNvSpPr/>
                <p:nvPr/>
              </p:nvSpPr>
              <p:spPr>
                <a:xfrm>
                  <a:off x="6221880" y="4234320"/>
                  <a:ext cx="2923920" cy="121572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>
                    <a:alpha val="50000"/>
                  </a:schemeClr>
                </a:solidFill>
                <a:ln>
                  <a:round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CustomShape 43"/>
                <p:cNvSpPr/>
                <p:nvPr/>
              </p:nvSpPr>
              <p:spPr>
                <a:xfrm>
                  <a:off x="6404760" y="4259520"/>
                  <a:ext cx="146088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Pret: 5000 lei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317" name="CustomShape 44"/>
                <p:cNvSpPr/>
                <p:nvPr/>
              </p:nvSpPr>
              <p:spPr>
                <a:xfrm>
                  <a:off x="6404760" y="4628520"/>
                  <a:ext cx="146088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Facilitati: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pic>
              <p:nvPicPr>
                <p:cNvPr id="318" name="Graphic 15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8363160" y="4893120"/>
                  <a:ext cx="365040" cy="36504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19" name="Graphic 16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8079120" y="497772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20" name="Graphic 17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8643240" y="430668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21" name="CustomShape 45"/>
                <p:cNvSpPr/>
                <p:nvPr/>
              </p:nvSpPr>
              <p:spPr>
                <a:xfrm>
                  <a:off x="8247960" y="4259520"/>
                  <a:ext cx="41832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20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pic>
              <p:nvPicPr>
                <p:cNvPr id="322" name="Graphic 19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8082360" y="469944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23" name="Graphic 20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8356680" y="4647240"/>
                  <a:ext cx="365040" cy="36504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24" name="Graphic 21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8731800" y="4691520"/>
                  <a:ext cx="273600" cy="2736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325" name="Graphic 11"/>
              <p:cNvPicPr/>
              <p:nvPr/>
            </p:nvPicPr>
            <p:blipFill>
              <a:blip r:embed="rId10"/>
              <a:stretch/>
            </p:blipFill>
            <p:spPr>
              <a:xfrm>
                <a:off x="8731800" y="496116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" name="CustomShape 14">
              <a:extLst>
                <a:ext uri="{FF2B5EF4-FFF2-40B4-BE49-F238E27FC236}">
                  <a16:creationId xmlns:a16="http://schemas.microsoft.com/office/drawing/2014/main" id="{72E551F8-B15A-E1E5-EAC9-8F52062018F6}"/>
                </a:ext>
              </a:extLst>
            </p:cNvPr>
            <p:cNvSpPr/>
            <p:nvPr/>
          </p:nvSpPr>
          <p:spPr>
            <a:xfrm>
              <a:off x="6010740" y="1059153"/>
              <a:ext cx="1370880" cy="4384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CustomShape 15">
              <a:extLst>
                <a:ext uri="{FF2B5EF4-FFF2-40B4-BE49-F238E27FC236}">
                  <a16:creationId xmlns:a16="http://schemas.microsoft.com/office/drawing/2014/main" id="{501B3296-2625-60BB-19C1-50C27AFAF965}"/>
                </a:ext>
              </a:extLst>
            </p:cNvPr>
            <p:cNvSpPr/>
            <p:nvPr/>
          </p:nvSpPr>
          <p:spPr>
            <a:xfrm>
              <a:off x="6283260" y="1154553"/>
              <a:ext cx="10065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Profile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" name="CustomShape 16">
              <a:extLst>
                <a:ext uri="{FF2B5EF4-FFF2-40B4-BE49-F238E27FC236}">
                  <a16:creationId xmlns:a16="http://schemas.microsoft.com/office/drawing/2014/main" id="{49CDDC96-94CF-5397-4E05-33B99017988B}"/>
                </a:ext>
              </a:extLst>
            </p:cNvPr>
            <p:cNvSpPr/>
            <p:nvPr/>
          </p:nvSpPr>
          <p:spPr>
            <a:xfrm>
              <a:off x="6293340" y="1530753"/>
              <a:ext cx="100656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Cabin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Calibri"/>
                  <a:ea typeface="DejaVu Sans"/>
                </a:rPr>
                <a:t>og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" name="CustomShape 18">
              <a:extLst>
                <a:ext uri="{FF2B5EF4-FFF2-40B4-BE49-F238E27FC236}">
                  <a16:creationId xmlns:a16="http://schemas.microsoft.com/office/drawing/2014/main" id="{1E357EF9-384A-E0D3-42C1-C8F376F8DEBA}"/>
                </a:ext>
              </a:extLst>
            </p:cNvPr>
            <p:cNvSpPr/>
            <p:nvPr/>
          </p:nvSpPr>
          <p:spPr>
            <a:xfrm>
              <a:off x="6306660" y="2273433"/>
              <a:ext cx="1033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About us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8" name="CustomShape 19">
              <a:extLst>
                <a:ext uri="{FF2B5EF4-FFF2-40B4-BE49-F238E27FC236}">
                  <a16:creationId xmlns:a16="http://schemas.microsoft.com/office/drawing/2014/main" id="{34401FFC-72BC-B8B1-E97C-52555659A189}"/>
                </a:ext>
              </a:extLst>
            </p:cNvPr>
            <p:cNvSpPr/>
            <p:nvPr/>
          </p:nvSpPr>
          <p:spPr>
            <a:xfrm>
              <a:off x="6283260" y="2630553"/>
              <a:ext cx="10065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Help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" name="CustomShape 20">
              <a:extLst>
                <a:ext uri="{FF2B5EF4-FFF2-40B4-BE49-F238E27FC236}">
                  <a16:creationId xmlns:a16="http://schemas.microsoft.com/office/drawing/2014/main" id="{6E06A449-DA11-183F-C4B5-44890F684AFF}"/>
                </a:ext>
              </a:extLst>
            </p:cNvPr>
            <p:cNvSpPr/>
            <p:nvPr/>
          </p:nvSpPr>
          <p:spPr>
            <a:xfrm>
              <a:off x="6283260" y="3012153"/>
              <a:ext cx="10065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Settings</a:t>
              </a:r>
              <a:endParaRPr lang="en-US" sz="1800" b="0" strike="noStrike" spc="-1">
                <a:latin typeface="Arial"/>
              </a:endParaRPr>
            </a:p>
          </p:txBody>
        </p:sp>
        <p:pic>
          <p:nvPicPr>
            <p:cNvPr id="10" name="Graphic 3">
              <a:extLst>
                <a:ext uri="{FF2B5EF4-FFF2-40B4-BE49-F238E27FC236}">
                  <a16:creationId xmlns:a16="http://schemas.microsoft.com/office/drawing/2014/main" id="{F49DDBEE-779D-D450-411E-980D14570D1C}"/>
                </a:ext>
              </a:extLst>
            </p:cNvPr>
            <p:cNvPicPr/>
            <p:nvPr/>
          </p:nvPicPr>
          <p:blipFill>
            <a:blip r:embed="rId11"/>
            <a:stretch/>
          </p:blipFill>
          <p:spPr>
            <a:xfrm>
              <a:off x="6032340" y="2322393"/>
              <a:ext cx="273600" cy="273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raphic 5">
              <a:extLst>
                <a:ext uri="{FF2B5EF4-FFF2-40B4-BE49-F238E27FC236}">
                  <a16:creationId xmlns:a16="http://schemas.microsoft.com/office/drawing/2014/main" id="{CC48C53D-8254-AB67-8824-8D20A6C82F4A}"/>
                </a:ext>
              </a:extLst>
            </p:cNvPr>
            <p:cNvPicPr/>
            <p:nvPr/>
          </p:nvPicPr>
          <p:blipFill>
            <a:blip r:embed="rId12"/>
            <a:stretch/>
          </p:blipFill>
          <p:spPr>
            <a:xfrm>
              <a:off x="6032340" y="2667633"/>
              <a:ext cx="273600" cy="273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Graphic 12">
              <a:extLst>
                <a:ext uri="{FF2B5EF4-FFF2-40B4-BE49-F238E27FC236}">
                  <a16:creationId xmlns:a16="http://schemas.microsoft.com/office/drawing/2014/main" id="{8539848D-6E10-ABA3-0DB0-23BA2AD2561D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6032340" y="1209273"/>
              <a:ext cx="273600" cy="273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Graphic 17">
              <a:extLst>
                <a:ext uri="{FF2B5EF4-FFF2-40B4-BE49-F238E27FC236}">
                  <a16:creationId xmlns:a16="http://schemas.microsoft.com/office/drawing/2014/main" id="{3A2BF4AA-9002-B2C3-4465-1B8096DC703E}"/>
                </a:ext>
              </a:extLst>
            </p:cNvPr>
            <p:cNvPicPr/>
            <p:nvPr/>
          </p:nvPicPr>
          <p:blipFill>
            <a:blip r:embed="rId14"/>
            <a:stretch/>
          </p:blipFill>
          <p:spPr>
            <a:xfrm>
              <a:off x="6032340" y="1576833"/>
              <a:ext cx="273600" cy="273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Graphic 27">
              <a:extLst>
                <a:ext uri="{FF2B5EF4-FFF2-40B4-BE49-F238E27FC236}">
                  <a16:creationId xmlns:a16="http://schemas.microsoft.com/office/drawing/2014/main" id="{42D907BA-4AEB-459F-FED4-03EBAF7768F2}"/>
                </a:ext>
              </a:extLst>
            </p:cNvPr>
            <p:cNvPicPr/>
            <p:nvPr/>
          </p:nvPicPr>
          <p:blipFill>
            <a:blip r:embed="rId15"/>
            <a:stretch/>
          </p:blipFill>
          <p:spPr>
            <a:xfrm>
              <a:off x="6032340" y="3059673"/>
              <a:ext cx="273600" cy="2736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26" name="Group 46"/>
            <p:cNvGrpSpPr/>
            <p:nvPr/>
          </p:nvGrpSpPr>
          <p:grpSpPr>
            <a:xfrm>
              <a:off x="7201440" y="4997520"/>
              <a:ext cx="913680" cy="913680"/>
              <a:chOff x="7201440" y="4997520"/>
              <a:chExt cx="913680" cy="913680"/>
            </a:xfrm>
          </p:grpSpPr>
          <p:sp>
            <p:nvSpPr>
              <p:cNvPr id="327" name="CustomShape 47"/>
              <p:cNvSpPr/>
              <p:nvPr/>
            </p:nvSpPr>
            <p:spPr>
              <a:xfrm>
                <a:off x="7201440" y="4997520"/>
                <a:ext cx="913680" cy="91368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328" name="Graphic 47"/>
              <p:cNvPicPr/>
              <p:nvPr/>
            </p:nvPicPr>
            <p:blipFill>
              <a:blip r:embed="rId16"/>
              <a:stretch/>
            </p:blipFill>
            <p:spPr>
              <a:xfrm>
                <a:off x="7330680" y="5114160"/>
                <a:ext cx="639360" cy="6393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6" name="Group 31">
              <a:extLst>
                <a:ext uri="{FF2B5EF4-FFF2-40B4-BE49-F238E27FC236}">
                  <a16:creationId xmlns:a16="http://schemas.microsoft.com/office/drawing/2014/main" id="{9C055EA0-3BA8-CFE9-1213-72BC8FE66ABC}"/>
                </a:ext>
              </a:extLst>
            </p:cNvPr>
            <p:cNvGrpSpPr/>
            <p:nvPr/>
          </p:nvGrpSpPr>
          <p:grpSpPr>
            <a:xfrm>
              <a:off x="8820874" y="605880"/>
              <a:ext cx="365040" cy="365040"/>
              <a:chOff x="6105600" y="605880"/>
              <a:chExt cx="365040" cy="365040"/>
            </a:xfrm>
          </p:grpSpPr>
          <p:sp>
            <p:nvSpPr>
              <p:cNvPr id="17" name="CustomShape 32">
                <a:extLst>
                  <a:ext uri="{FF2B5EF4-FFF2-40B4-BE49-F238E27FC236}">
                    <a16:creationId xmlns:a16="http://schemas.microsoft.com/office/drawing/2014/main" id="{97D81204-2679-1BEF-740E-AF4A5307D887}"/>
                  </a:ext>
                </a:extLst>
              </p:cNvPr>
              <p:cNvSpPr/>
              <p:nvPr/>
            </p:nvSpPr>
            <p:spPr>
              <a:xfrm>
                <a:off x="6105600" y="605880"/>
                <a:ext cx="365040" cy="365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3">
                <a:extLst>
                  <a:ext uri="{FF2B5EF4-FFF2-40B4-BE49-F238E27FC236}">
                    <a16:creationId xmlns:a16="http://schemas.microsoft.com/office/drawing/2014/main" id="{728BB109-2195-8CF0-9445-7D84681CBA01}"/>
                  </a:ext>
                </a:extLst>
              </p:cNvPr>
              <p:cNvSpPr/>
              <p:nvPr/>
            </p:nvSpPr>
            <p:spPr>
              <a:xfrm>
                <a:off x="6196680" y="72864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4">
                <a:extLst>
                  <a:ext uri="{FF2B5EF4-FFF2-40B4-BE49-F238E27FC236}">
                    <a16:creationId xmlns:a16="http://schemas.microsoft.com/office/drawing/2014/main" id="{2632725D-4242-98A3-1EB4-F5591FCD7699}"/>
                  </a:ext>
                </a:extLst>
              </p:cNvPr>
              <p:cNvSpPr/>
              <p:nvPr/>
            </p:nvSpPr>
            <p:spPr>
              <a:xfrm>
                <a:off x="6196680" y="78840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35">
                <a:extLst>
                  <a:ext uri="{FF2B5EF4-FFF2-40B4-BE49-F238E27FC236}">
                    <a16:creationId xmlns:a16="http://schemas.microsoft.com/office/drawing/2014/main" id="{A5777A42-076C-1C70-FFD3-023D75AC63EF}"/>
                  </a:ext>
                </a:extLst>
              </p:cNvPr>
              <p:cNvSpPr/>
              <p:nvPr/>
            </p:nvSpPr>
            <p:spPr>
              <a:xfrm>
                <a:off x="6196680" y="86076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0" name="CustomShape 19">
              <a:extLst>
                <a:ext uri="{FF2B5EF4-FFF2-40B4-BE49-F238E27FC236}">
                  <a16:creationId xmlns:a16="http://schemas.microsoft.com/office/drawing/2014/main" id="{3CC4572C-132E-77D9-26EC-2627D54D4BBF}"/>
                </a:ext>
              </a:extLst>
            </p:cNvPr>
            <p:cNvSpPr/>
            <p:nvPr/>
          </p:nvSpPr>
          <p:spPr>
            <a:xfrm>
              <a:off x="6283260" y="1928352"/>
              <a:ext cx="10065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000000"/>
                  </a:solidFill>
                  <a:latin typeface="Calibri"/>
                  <a:ea typeface="DejaVu Sans"/>
                </a:rPr>
                <a:t>Seach</a:t>
              </a:r>
              <a:endParaRPr lang="en-US" sz="1800" b="0" strike="noStrike" spc="-1" dirty="0">
                <a:latin typeface="Arial"/>
              </a:endParaRPr>
            </a:p>
          </p:txBody>
        </p:sp>
        <p:pic>
          <p:nvPicPr>
            <p:cNvPr id="341" name="Graphic 5">
              <a:extLst>
                <a:ext uri="{FF2B5EF4-FFF2-40B4-BE49-F238E27FC236}">
                  <a16:creationId xmlns:a16="http://schemas.microsoft.com/office/drawing/2014/main" id="{452C0B09-6BB0-4706-F8B3-E819FA03575D}"/>
                </a:ext>
              </a:extLst>
            </p:cNvPr>
            <p:cNvPicPr/>
            <p:nvPr/>
          </p:nvPicPr>
          <p:blipFill>
            <a:blip r:embed="rId12"/>
            <a:stretch/>
          </p:blipFill>
          <p:spPr>
            <a:xfrm>
              <a:off x="6032340" y="1965432"/>
              <a:ext cx="273600" cy="273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C0922530-6CDA-99B4-EC1C-2AAA9E1121CB}"/>
              </a:ext>
            </a:extLst>
          </p:cNvPr>
          <p:cNvGrpSpPr/>
          <p:nvPr/>
        </p:nvGrpSpPr>
        <p:grpSpPr>
          <a:xfrm>
            <a:off x="1572695" y="516960"/>
            <a:ext cx="3291120" cy="5485680"/>
            <a:chOff x="6012720" y="516960"/>
            <a:chExt cx="3291120" cy="5485680"/>
          </a:xfrm>
        </p:grpSpPr>
        <p:sp>
          <p:nvSpPr>
            <p:cNvPr id="257" name="CustomShape 28">
              <a:extLst>
                <a:ext uri="{FF2B5EF4-FFF2-40B4-BE49-F238E27FC236}">
                  <a16:creationId xmlns:a16="http://schemas.microsoft.com/office/drawing/2014/main" id="{9FE34EC2-2F83-C645-C3EA-74C65BDF7B4D}"/>
                </a:ext>
              </a:extLst>
            </p:cNvPr>
            <p:cNvSpPr/>
            <p:nvPr/>
          </p:nvSpPr>
          <p:spPr>
            <a:xfrm>
              <a:off x="6012720" y="516960"/>
              <a:ext cx="3291120" cy="5485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CustomShape 29">
              <a:extLst>
                <a:ext uri="{FF2B5EF4-FFF2-40B4-BE49-F238E27FC236}">
                  <a16:creationId xmlns:a16="http://schemas.microsoft.com/office/drawing/2014/main" id="{D4CEC1F1-3424-A775-7FD2-17925F949CBA}"/>
                </a:ext>
              </a:extLst>
            </p:cNvPr>
            <p:cNvSpPr/>
            <p:nvPr/>
          </p:nvSpPr>
          <p:spPr>
            <a:xfrm>
              <a:off x="6012720" y="545472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30">
              <a:extLst>
                <a:ext uri="{FF2B5EF4-FFF2-40B4-BE49-F238E27FC236}">
                  <a16:creationId xmlns:a16="http://schemas.microsoft.com/office/drawing/2014/main" id="{B53612B1-4943-DDDF-81F6-8655209AE641}"/>
                </a:ext>
              </a:extLst>
            </p:cNvPr>
            <p:cNvSpPr/>
            <p:nvPr/>
          </p:nvSpPr>
          <p:spPr>
            <a:xfrm>
              <a:off x="6012720" y="516960"/>
              <a:ext cx="3291120" cy="547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31">
            <a:extLst>
              <a:ext uri="{FF2B5EF4-FFF2-40B4-BE49-F238E27FC236}">
                <a16:creationId xmlns:a16="http://schemas.microsoft.com/office/drawing/2014/main" id="{5F2B38DC-3A28-A949-91CD-E40946F209B9}"/>
              </a:ext>
            </a:extLst>
          </p:cNvPr>
          <p:cNvGrpSpPr/>
          <p:nvPr/>
        </p:nvGrpSpPr>
        <p:grpSpPr>
          <a:xfrm>
            <a:off x="1665575" y="605880"/>
            <a:ext cx="365040" cy="365040"/>
            <a:chOff x="6105600" y="605880"/>
            <a:chExt cx="365040" cy="365040"/>
          </a:xfrm>
        </p:grpSpPr>
        <p:sp>
          <p:nvSpPr>
            <p:cNvPr id="61" name="CustomShape 32">
              <a:extLst>
                <a:ext uri="{FF2B5EF4-FFF2-40B4-BE49-F238E27FC236}">
                  <a16:creationId xmlns:a16="http://schemas.microsoft.com/office/drawing/2014/main" id="{BDD657AC-030C-1DED-63C8-16F85F7290C1}"/>
                </a:ext>
              </a:extLst>
            </p:cNvPr>
            <p:cNvSpPr/>
            <p:nvPr/>
          </p:nvSpPr>
          <p:spPr>
            <a:xfrm>
              <a:off x="6105600" y="605880"/>
              <a:ext cx="365040" cy="36504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33">
              <a:extLst>
                <a:ext uri="{FF2B5EF4-FFF2-40B4-BE49-F238E27FC236}">
                  <a16:creationId xmlns:a16="http://schemas.microsoft.com/office/drawing/2014/main" id="{D272FB52-72C1-DDBD-F7A8-807273B1974F}"/>
                </a:ext>
              </a:extLst>
            </p:cNvPr>
            <p:cNvSpPr/>
            <p:nvPr/>
          </p:nvSpPr>
          <p:spPr>
            <a:xfrm>
              <a:off x="6196680" y="72864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34">
              <a:extLst>
                <a:ext uri="{FF2B5EF4-FFF2-40B4-BE49-F238E27FC236}">
                  <a16:creationId xmlns:a16="http://schemas.microsoft.com/office/drawing/2014/main" id="{098856A9-97B8-BD16-09C4-4F05A45994CF}"/>
                </a:ext>
              </a:extLst>
            </p:cNvPr>
            <p:cNvSpPr/>
            <p:nvPr/>
          </p:nvSpPr>
          <p:spPr>
            <a:xfrm>
              <a:off x="6196680" y="78840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35">
              <a:extLst>
                <a:ext uri="{FF2B5EF4-FFF2-40B4-BE49-F238E27FC236}">
                  <a16:creationId xmlns:a16="http://schemas.microsoft.com/office/drawing/2014/main" id="{B920FC8F-895D-7863-7196-8599FF5B3110}"/>
                </a:ext>
              </a:extLst>
            </p:cNvPr>
            <p:cNvSpPr/>
            <p:nvPr/>
          </p:nvSpPr>
          <p:spPr>
            <a:xfrm>
              <a:off x="6196680" y="86076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5" name="Picture 6">
            <a:extLst>
              <a:ext uri="{FF2B5EF4-FFF2-40B4-BE49-F238E27FC236}">
                <a16:creationId xmlns:a16="http://schemas.microsoft.com/office/drawing/2014/main" id="{1B19EA11-0B58-7EC2-F214-D9F80E39C117}"/>
              </a:ext>
            </a:extLst>
          </p:cNvPr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1569455" y="1069920"/>
            <a:ext cx="3291120" cy="4384080"/>
          </a:xfrm>
          <a:prstGeom prst="rect">
            <a:avLst/>
          </a:prstGeom>
          <a:ln>
            <a:noFill/>
          </a:ln>
        </p:spPr>
      </p:pic>
      <p:grpSp>
        <p:nvGrpSpPr>
          <p:cNvPr id="26" name="Group 38">
            <a:extLst>
              <a:ext uri="{FF2B5EF4-FFF2-40B4-BE49-F238E27FC236}">
                <a16:creationId xmlns:a16="http://schemas.microsoft.com/office/drawing/2014/main" id="{02250CDE-7818-F51F-2204-5B80D1F7101C}"/>
              </a:ext>
            </a:extLst>
          </p:cNvPr>
          <p:cNvGrpSpPr/>
          <p:nvPr/>
        </p:nvGrpSpPr>
        <p:grpSpPr>
          <a:xfrm>
            <a:off x="1598975" y="5500440"/>
            <a:ext cx="814680" cy="456480"/>
            <a:chOff x="6039000" y="5500440"/>
            <a:chExt cx="814680" cy="456480"/>
          </a:xfrm>
        </p:grpSpPr>
        <p:sp>
          <p:nvSpPr>
            <p:cNvPr id="59" name="CustomShape 39">
              <a:extLst>
                <a:ext uri="{FF2B5EF4-FFF2-40B4-BE49-F238E27FC236}">
                  <a16:creationId xmlns:a16="http://schemas.microsoft.com/office/drawing/2014/main" id="{3ED71900-D6EF-A95D-9ED0-65FEFCB71180}"/>
                </a:ext>
              </a:extLst>
            </p:cNvPr>
            <p:cNvSpPr/>
            <p:nvPr/>
          </p:nvSpPr>
          <p:spPr>
            <a:xfrm>
              <a:off x="6039000" y="5500440"/>
              <a:ext cx="814680" cy="456480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60" name="Graphic 9">
              <a:extLst>
                <a:ext uri="{FF2B5EF4-FFF2-40B4-BE49-F238E27FC236}">
                  <a16:creationId xmlns:a16="http://schemas.microsoft.com/office/drawing/2014/main" id="{3F211007-11D9-000C-14D6-786362C18943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6221880" y="5522760"/>
              <a:ext cx="456480" cy="411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7" name="Group 40">
            <a:extLst>
              <a:ext uri="{FF2B5EF4-FFF2-40B4-BE49-F238E27FC236}">
                <a16:creationId xmlns:a16="http://schemas.microsoft.com/office/drawing/2014/main" id="{9385F362-4D83-F5B2-279D-FEB6C9C7CCD4}"/>
              </a:ext>
            </a:extLst>
          </p:cNvPr>
          <p:cNvGrpSpPr/>
          <p:nvPr/>
        </p:nvGrpSpPr>
        <p:grpSpPr>
          <a:xfrm>
            <a:off x="1781855" y="4234320"/>
            <a:ext cx="2923920" cy="1215720"/>
            <a:chOff x="6221880" y="4234320"/>
            <a:chExt cx="2923920" cy="1215720"/>
          </a:xfrm>
        </p:grpSpPr>
        <p:grpSp>
          <p:nvGrpSpPr>
            <p:cNvPr id="47" name="Group 41">
              <a:extLst>
                <a:ext uri="{FF2B5EF4-FFF2-40B4-BE49-F238E27FC236}">
                  <a16:creationId xmlns:a16="http://schemas.microsoft.com/office/drawing/2014/main" id="{3D783A1E-CA59-3BF8-477F-1EB071713CD3}"/>
                </a:ext>
              </a:extLst>
            </p:cNvPr>
            <p:cNvGrpSpPr/>
            <p:nvPr/>
          </p:nvGrpSpPr>
          <p:grpSpPr>
            <a:xfrm>
              <a:off x="6221880" y="4234320"/>
              <a:ext cx="2923920" cy="1215720"/>
              <a:chOff x="6221880" y="4234320"/>
              <a:chExt cx="2923920" cy="1215720"/>
            </a:xfrm>
          </p:grpSpPr>
          <p:sp>
            <p:nvSpPr>
              <p:cNvPr id="49" name="CustomShape 42">
                <a:extLst>
                  <a:ext uri="{FF2B5EF4-FFF2-40B4-BE49-F238E27FC236}">
                    <a16:creationId xmlns:a16="http://schemas.microsoft.com/office/drawing/2014/main" id="{5E27AB68-3455-4A0B-BD80-4C1428EA3118}"/>
                  </a:ext>
                </a:extLst>
              </p:cNvPr>
              <p:cNvSpPr/>
              <p:nvPr/>
            </p:nvSpPr>
            <p:spPr>
              <a:xfrm>
                <a:off x="6221880" y="4234320"/>
                <a:ext cx="2923920" cy="1215720"/>
              </a:xfrm>
              <a:prstGeom prst="roundRect">
                <a:avLst>
                  <a:gd name="adj" fmla="val 16667"/>
                </a:avLst>
              </a:prstGeom>
              <a:solidFill>
                <a:schemeClr val="dk1">
                  <a:alpha val="50000"/>
                </a:schemeClr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CustomShape 43">
                <a:extLst>
                  <a:ext uri="{FF2B5EF4-FFF2-40B4-BE49-F238E27FC236}">
                    <a16:creationId xmlns:a16="http://schemas.microsoft.com/office/drawing/2014/main" id="{BB33DA34-4239-8F06-65BA-A1ABCB676311}"/>
                  </a:ext>
                </a:extLst>
              </p:cNvPr>
              <p:cNvSpPr/>
              <p:nvPr/>
            </p:nvSpPr>
            <p:spPr>
              <a:xfrm>
                <a:off x="6404760" y="4259520"/>
                <a:ext cx="146088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Pret: 5000 lei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51" name="CustomShape 44">
                <a:extLst>
                  <a:ext uri="{FF2B5EF4-FFF2-40B4-BE49-F238E27FC236}">
                    <a16:creationId xmlns:a16="http://schemas.microsoft.com/office/drawing/2014/main" id="{906F02E5-6ABB-92AF-191F-ABF7C414F1A3}"/>
                  </a:ext>
                </a:extLst>
              </p:cNvPr>
              <p:cNvSpPr/>
              <p:nvPr/>
            </p:nvSpPr>
            <p:spPr>
              <a:xfrm>
                <a:off x="6404760" y="4628520"/>
                <a:ext cx="146088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Facilitati:</a:t>
                </a:r>
                <a:endParaRPr lang="en-US" sz="1800" b="0" strike="noStrike" spc="-1">
                  <a:latin typeface="Arial"/>
                </a:endParaRPr>
              </a:p>
            </p:txBody>
          </p:sp>
          <p:pic>
            <p:nvPicPr>
              <p:cNvPr id="52" name="Graphic 15">
                <a:extLst>
                  <a:ext uri="{FF2B5EF4-FFF2-40B4-BE49-F238E27FC236}">
                    <a16:creationId xmlns:a16="http://schemas.microsoft.com/office/drawing/2014/main" id="{19430B00-6CB2-90AF-D7D0-E1D41032993E}"/>
                  </a:ext>
                </a:extLst>
              </p:cNvPr>
              <p:cNvPicPr/>
              <p:nvPr/>
            </p:nvPicPr>
            <p:blipFill>
              <a:blip r:embed="rId4"/>
              <a:stretch/>
            </p:blipFill>
            <p:spPr>
              <a:xfrm>
                <a:off x="8363160" y="4893120"/>
                <a:ext cx="365040" cy="365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" name="Graphic 16">
                <a:extLst>
                  <a:ext uri="{FF2B5EF4-FFF2-40B4-BE49-F238E27FC236}">
                    <a16:creationId xmlns:a16="http://schemas.microsoft.com/office/drawing/2014/main" id="{36F31C81-319F-9306-B9B9-5D89343E5AC5}"/>
                  </a:ext>
                </a:extLst>
              </p:cNvPr>
              <p:cNvPicPr/>
              <p:nvPr/>
            </p:nvPicPr>
            <p:blipFill>
              <a:blip r:embed="rId5"/>
              <a:stretch/>
            </p:blipFill>
            <p:spPr>
              <a:xfrm>
                <a:off x="8079120" y="497772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" name="Graphic 17">
                <a:extLst>
                  <a:ext uri="{FF2B5EF4-FFF2-40B4-BE49-F238E27FC236}">
                    <a16:creationId xmlns:a16="http://schemas.microsoft.com/office/drawing/2014/main" id="{28E70F63-B47A-96E9-5640-B637C9D1525A}"/>
                  </a:ext>
                </a:extLst>
              </p:cNvPr>
              <p:cNvPicPr/>
              <p:nvPr/>
            </p:nvPicPr>
            <p:blipFill>
              <a:blip r:embed="rId6"/>
              <a:stretch/>
            </p:blipFill>
            <p:spPr>
              <a:xfrm>
                <a:off x="8643240" y="430668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5" name="CustomShape 45">
                <a:extLst>
                  <a:ext uri="{FF2B5EF4-FFF2-40B4-BE49-F238E27FC236}">
                    <a16:creationId xmlns:a16="http://schemas.microsoft.com/office/drawing/2014/main" id="{2AB6C7AB-5ADE-07AE-04B0-8F1E8E704E34}"/>
                  </a:ext>
                </a:extLst>
              </p:cNvPr>
              <p:cNvSpPr/>
              <p:nvPr/>
            </p:nvSpPr>
            <p:spPr>
              <a:xfrm>
                <a:off x="8247960" y="4259520"/>
                <a:ext cx="41832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20</a:t>
                </a:r>
                <a:endParaRPr lang="en-US" sz="1800" b="0" strike="noStrike" spc="-1">
                  <a:latin typeface="Arial"/>
                </a:endParaRPr>
              </a:p>
            </p:txBody>
          </p:sp>
          <p:pic>
            <p:nvPicPr>
              <p:cNvPr id="56" name="Graphic 19">
                <a:extLst>
                  <a:ext uri="{FF2B5EF4-FFF2-40B4-BE49-F238E27FC236}">
                    <a16:creationId xmlns:a16="http://schemas.microsoft.com/office/drawing/2014/main" id="{C79A3F89-10B1-DEDD-B0DC-44BDFAEADC79}"/>
                  </a:ext>
                </a:extLst>
              </p:cNvPr>
              <p:cNvPicPr/>
              <p:nvPr/>
            </p:nvPicPr>
            <p:blipFill>
              <a:blip r:embed="rId7"/>
              <a:stretch/>
            </p:blipFill>
            <p:spPr>
              <a:xfrm>
                <a:off x="8082360" y="469944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7" name="Graphic 20">
                <a:extLst>
                  <a:ext uri="{FF2B5EF4-FFF2-40B4-BE49-F238E27FC236}">
                    <a16:creationId xmlns:a16="http://schemas.microsoft.com/office/drawing/2014/main" id="{252543A9-2A9E-B8ED-EF52-29855FDBE88A}"/>
                  </a:ext>
                </a:extLst>
              </p:cNvPr>
              <p:cNvPicPr/>
              <p:nvPr/>
            </p:nvPicPr>
            <p:blipFill>
              <a:blip r:embed="rId8"/>
              <a:stretch/>
            </p:blipFill>
            <p:spPr>
              <a:xfrm>
                <a:off x="8356680" y="4647240"/>
                <a:ext cx="365040" cy="365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8" name="Graphic 21">
                <a:extLst>
                  <a:ext uri="{FF2B5EF4-FFF2-40B4-BE49-F238E27FC236}">
                    <a16:creationId xmlns:a16="http://schemas.microsoft.com/office/drawing/2014/main" id="{4A748EBE-BC00-B0F6-9697-13ABA61A78FC}"/>
                  </a:ext>
                </a:extLst>
              </p:cNvPr>
              <p:cNvPicPr/>
              <p:nvPr/>
            </p:nvPicPr>
            <p:blipFill>
              <a:blip r:embed="rId9"/>
              <a:stretch/>
            </p:blipFill>
            <p:spPr>
              <a:xfrm>
                <a:off x="8731800" y="469152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8" name="Graphic 11">
              <a:extLst>
                <a:ext uri="{FF2B5EF4-FFF2-40B4-BE49-F238E27FC236}">
                  <a16:creationId xmlns:a16="http://schemas.microsoft.com/office/drawing/2014/main" id="{622E1792-13B3-F964-C5F1-1B490486135A}"/>
                </a:ext>
              </a:extLst>
            </p:cNvPr>
            <p:cNvPicPr/>
            <p:nvPr/>
          </p:nvPicPr>
          <p:blipFill>
            <a:blip r:embed="rId10"/>
            <a:stretch/>
          </p:blipFill>
          <p:spPr>
            <a:xfrm>
              <a:off x="8731800" y="4961160"/>
              <a:ext cx="273600" cy="273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0" name="Group 31">
            <a:extLst>
              <a:ext uri="{FF2B5EF4-FFF2-40B4-BE49-F238E27FC236}">
                <a16:creationId xmlns:a16="http://schemas.microsoft.com/office/drawing/2014/main" id="{B07E1CB9-5392-B77A-D4DD-C491C2F7CF00}"/>
              </a:ext>
            </a:extLst>
          </p:cNvPr>
          <p:cNvGrpSpPr/>
          <p:nvPr/>
        </p:nvGrpSpPr>
        <p:grpSpPr>
          <a:xfrm>
            <a:off x="4380849" y="605880"/>
            <a:ext cx="365040" cy="365040"/>
            <a:chOff x="6105600" y="605880"/>
            <a:chExt cx="365040" cy="365040"/>
          </a:xfrm>
        </p:grpSpPr>
        <p:sp>
          <p:nvSpPr>
            <p:cNvPr id="41" name="CustomShape 32">
              <a:extLst>
                <a:ext uri="{FF2B5EF4-FFF2-40B4-BE49-F238E27FC236}">
                  <a16:creationId xmlns:a16="http://schemas.microsoft.com/office/drawing/2014/main" id="{EECB3164-8BFC-615A-3887-02F1CB0AC944}"/>
                </a:ext>
              </a:extLst>
            </p:cNvPr>
            <p:cNvSpPr/>
            <p:nvPr/>
          </p:nvSpPr>
          <p:spPr>
            <a:xfrm>
              <a:off x="6105600" y="605880"/>
              <a:ext cx="365040" cy="36504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Line 33">
              <a:extLst>
                <a:ext uri="{FF2B5EF4-FFF2-40B4-BE49-F238E27FC236}">
                  <a16:creationId xmlns:a16="http://schemas.microsoft.com/office/drawing/2014/main" id="{D8838CC6-BCAA-E9EF-21C3-DFFE622B328B}"/>
                </a:ext>
              </a:extLst>
            </p:cNvPr>
            <p:cNvSpPr/>
            <p:nvPr/>
          </p:nvSpPr>
          <p:spPr>
            <a:xfrm>
              <a:off x="6196680" y="72864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Line 34">
              <a:extLst>
                <a:ext uri="{FF2B5EF4-FFF2-40B4-BE49-F238E27FC236}">
                  <a16:creationId xmlns:a16="http://schemas.microsoft.com/office/drawing/2014/main" id="{E3BC27BC-D629-1583-33B2-07F987CA8DF5}"/>
                </a:ext>
              </a:extLst>
            </p:cNvPr>
            <p:cNvSpPr/>
            <p:nvPr/>
          </p:nvSpPr>
          <p:spPr>
            <a:xfrm rot="16200000">
              <a:off x="6196680" y="788400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Line 35">
              <a:extLst>
                <a:ext uri="{FF2B5EF4-FFF2-40B4-BE49-F238E27FC236}">
                  <a16:creationId xmlns:a16="http://schemas.microsoft.com/office/drawing/2014/main" id="{93AB247E-0A3C-0631-C1CF-D341422960E2}"/>
                </a:ext>
              </a:extLst>
            </p:cNvPr>
            <p:cNvSpPr/>
            <p:nvPr/>
          </p:nvSpPr>
          <p:spPr>
            <a:xfrm rot="16200000">
              <a:off x="6105240" y="791321"/>
              <a:ext cx="182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29" name="CustomShape 14">
            <a:extLst>
              <a:ext uri="{FF2B5EF4-FFF2-40B4-BE49-F238E27FC236}">
                <a16:creationId xmlns:a16="http://schemas.microsoft.com/office/drawing/2014/main" id="{4145230D-D0DF-2064-7B3A-1255EC6067C4}"/>
              </a:ext>
            </a:extLst>
          </p:cNvPr>
          <p:cNvSpPr/>
          <p:nvPr/>
        </p:nvSpPr>
        <p:spPr>
          <a:xfrm>
            <a:off x="3486240" y="1059153"/>
            <a:ext cx="1370880" cy="4384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" name="CustomShape 15">
            <a:extLst>
              <a:ext uri="{FF2B5EF4-FFF2-40B4-BE49-F238E27FC236}">
                <a16:creationId xmlns:a16="http://schemas.microsoft.com/office/drawing/2014/main" id="{35E199AD-08FC-CCFE-B5DD-81B93EA09B27}"/>
              </a:ext>
            </a:extLst>
          </p:cNvPr>
          <p:cNvSpPr/>
          <p:nvPr/>
        </p:nvSpPr>
        <p:spPr>
          <a:xfrm>
            <a:off x="3758760" y="1154553"/>
            <a:ext cx="10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1" name="CustomShape 16">
            <a:extLst>
              <a:ext uri="{FF2B5EF4-FFF2-40B4-BE49-F238E27FC236}">
                <a16:creationId xmlns:a16="http://schemas.microsoft.com/office/drawing/2014/main" id="{C3D451D6-5D9E-360E-75AC-AADE30D1CA74}"/>
              </a:ext>
            </a:extLst>
          </p:cNvPr>
          <p:cNvSpPr/>
          <p:nvPr/>
        </p:nvSpPr>
        <p:spPr>
          <a:xfrm>
            <a:off x="3768840" y="1530753"/>
            <a:ext cx="10065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Budget/Nr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2" name="CustomShape 18">
            <a:extLst>
              <a:ext uri="{FF2B5EF4-FFF2-40B4-BE49-F238E27FC236}">
                <a16:creationId xmlns:a16="http://schemas.microsoft.com/office/drawing/2014/main" id="{FAC4BE89-E957-5388-F1EF-F10566C822E0}"/>
              </a:ext>
            </a:extLst>
          </p:cNvPr>
          <p:cNvSpPr/>
          <p:nvPr/>
        </p:nvSpPr>
        <p:spPr>
          <a:xfrm>
            <a:off x="3782160" y="2273433"/>
            <a:ext cx="10332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Arial"/>
              </a:rPr>
              <a:t>Disponibility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3" name="CustomShape 19">
            <a:extLst>
              <a:ext uri="{FF2B5EF4-FFF2-40B4-BE49-F238E27FC236}">
                <a16:creationId xmlns:a16="http://schemas.microsoft.com/office/drawing/2014/main" id="{7966B358-E40B-E9E2-6CBD-5EABCA0670AF}"/>
              </a:ext>
            </a:extLst>
          </p:cNvPr>
          <p:cNvSpPr/>
          <p:nvPr/>
        </p:nvSpPr>
        <p:spPr>
          <a:xfrm>
            <a:off x="3758760" y="2913238"/>
            <a:ext cx="10065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Amenity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35" name="Graphic 3">
            <a:extLst>
              <a:ext uri="{FF2B5EF4-FFF2-40B4-BE49-F238E27FC236}">
                <a16:creationId xmlns:a16="http://schemas.microsoft.com/office/drawing/2014/main" id="{D7F3D62B-DF85-E56D-EA3A-19AD741BB855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3507840" y="2322393"/>
            <a:ext cx="273600" cy="273600"/>
          </a:xfrm>
          <a:prstGeom prst="rect">
            <a:avLst/>
          </a:prstGeom>
          <a:ln>
            <a:noFill/>
          </a:ln>
        </p:spPr>
      </p:pic>
      <p:pic>
        <p:nvPicPr>
          <p:cNvPr id="336" name="Graphic 5">
            <a:extLst>
              <a:ext uri="{FF2B5EF4-FFF2-40B4-BE49-F238E27FC236}">
                <a16:creationId xmlns:a16="http://schemas.microsoft.com/office/drawing/2014/main" id="{B35A1426-D39A-67BD-81CD-76F850B48756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3507840" y="2950318"/>
            <a:ext cx="273600" cy="273600"/>
          </a:xfrm>
          <a:prstGeom prst="rect">
            <a:avLst/>
          </a:prstGeom>
          <a:ln>
            <a:noFill/>
          </a:ln>
        </p:spPr>
      </p:pic>
      <p:pic>
        <p:nvPicPr>
          <p:cNvPr id="337" name="Graphic 12">
            <a:extLst>
              <a:ext uri="{FF2B5EF4-FFF2-40B4-BE49-F238E27FC236}">
                <a16:creationId xmlns:a16="http://schemas.microsoft.com/office/drawing/2014/main" id="{C3933C47-9377-E39D-4485-FFF2B2880BA6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3507840" y="1209273"/>
            <a:ext cx="273600" cy="273600"/>
          </a:xfrm>
          <a:prstGeom prst="rect">
            <a:avLst/>
          </a:prstGeom>
          <a:ln>
            <a:noFill/>
          </a:ln>
        </p:spPr>
      </p:pic>
      <p:pic>
        <p:nvPicPr>
          <p:cNvPr id="338" name="Graphic 17">
            <a:extLst>
              <a:ext uri="{FF2B5EF4-FFF2-40B4-BE49-F238E27FC236}">
                <a16:creationId xmlns:a16="http://schemas.microsoft.com/office/drawing/2014/main" id="{B1FD203A-422A-2D20-B0C7-5292854A378C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3507840" y="1576833"/>
            <a:ext cx="273600" cy="273600"/>
          </a:xfrm>
          <a:prstGeom prst="rect">
            <a:avLst/>
          </a:prstGeom>
          <a:ln>
            <a:noFill/>
          </a:ln>
        </p:spPr>
      </p:pic>
      <p:grpSp>
        <p:nvGrpSpPr>
          <p:cNvPr id="39" name="Group 46">
            <a:extLst>
              <a:ext uri="{FF2B5EF4-FFF2-40B4-BE49-F238E27FC236}">
                <a16:creationId xmlns:a16="http://schemas.microsoft.com/office/drawing/2014/main" id="{F976B0CF-6634-6563-EFDD-FA61E983ECEB}"/>
              </a:ext>
            </a:extLst>
          </p:cNvPr>
          <p:cNvGrpSpPr/>
          <p:nvPr/>
        </p:nvGrpSpPr>
        <p:grpSpPr>
          <a:xfrm>
            <a:off x="2761415" y="4997520"/>
            <a:ext cx="913680" cy="913680"/>
            <a:chOff x="7201440" y="4997520"/>
            <a:chExt cx="913680" cy="913680"/>
          </a:xfrm>
        </p:grpSpPr>
        <p:sp>
          <p:nvSpPr>
            <p:cNvPr id="45" name="CustomShape 47">
              <a:extLst>
                <a:ext uri="{FF2B5EF4-FFF2-40B4-BE49-F238E27FC236}">
                  <a16:creationId xmlns:a16="http://schemas.microsoft.com/office/drawing/2014/main" id="{6C5F7562-DC64-8C5E-0C2F-4D19B677B019}"/>
                </a:ext>
              </a:extLst>
            </p:cNvPr>
            <p:cNvSpPr/>
            <p:nvPr/>
          </p:nvSpPr>
          <p:spPr>
            <a:xfrm>
              <a:off x="7201440" y="4997520"/>
              <a:ext cx="913680" cy="9136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pic>
          <p:nvPicPr>
            <p:cNvPr id="46" name="Graphic 47">
              <a:extLst>
                <a:ext uri="{FF2B5EF4-FFF2-40B4-BE49-F238E27FC236}">
                  <a16:creationId xmlns:a16="http://schemas.microsoft.com/office/drawing/2014/main" id="{1769C0EA-4BB3-FE16-64DE-3F3953993000}"/>
                </a:ext>
              </a:extLst>
            </p:cNvPr>
            <p:cNvPicPr/>
            <p:nvPr/>
          </p:nvPicPr>
          <p:blipFill>
            <a:blip r:embed="rId16"/>
            <a:stretch/>
          </p:blipFill>
          <p:spPr>
            <a:xfrm>
              <a:off x="7330680" y="5114160"/>
              <a:ext cx="639360" cy="63936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7088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1"/>
          <p:cNvGrpSpPr/>
          <p:nvPr/>
        </p:nvGrpSpPr>
        <p:grpSpPr>
          <a:xfrm>
            <a:off x="4449960" y="685800"/>
            <a:ext cx="3291120" cy="5485680"/>
            <a:chOff x="4449960" y="685800"/>
            <a:chExt cx="3291120" cy="5485680"/>
          </a:xfrm>
        </p:grpSpPr>
        <p:grpSp>
          <p:nvGrpSpPr>
            <p:cNvPr id="330" name="Group 2"/>
            <p:cNvGrpSpPr/>
            <p:nvPr/>
          </p:nvGrpSpPr>
          <p:grpSpPr>
            <a:xfrm>
              <a:off x="4449960" y="685800"/>
              <a:ext cx="3291120" cy="5485680"/>
              <a:chOff x="4449960" y="685800"/>
              <a:chExt cx="3291120" cy="5485680"/>
            </a:xfrm>
          </p:grpSpPr>
          <p:sp>
            <p:nvSpPr>
              <p:cNvPr id="331" name="CustomShape 3"/>
              <p:cNvSpPr/>
              <p:nvPr/>
            </p:nvSpPr>
            <p:spPr>
              <a:xfrm>
                <a:off x="4449960" y="685800"/>
                <a:ext cx="3291120" cy="54856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CustomShape 4"/>
              <p:cNvSpPr/>
              <p:nvPr/>
            </p:nvSpPr>
            <p:spPr>
              <a:xfrm>
                <a:off x="4449960" y="5623560"/>
                <a:ext cx="3291120" cy="5479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CustomShape 5"/>
              <p:cNvSpPr/>
              <p:nvPr/>
            </p:nvSpPr>
            <p:spPr>
              <a:xfrm>
                <a:off x="4449960" y="685800"/>
                <a:ext cx="3291120" cy="5479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4" name="Group 6"/>
            <p:cNvGrpSpPr/>
            <p:nvPr/>
          </p:nvGrpSpPr>
          <p:grpSpPr>
            <a:xfrm>
              <a:off x="4543200" y="774720"/>
              <a:ext cx="365040" cy="365040"/>
              <a:chOff x="4543200" y="774720"/>
              <a:chExt cx="365040" cy="365040"/>
            </a:xfrm>
          </p:grpSpPr>
          <p:sp>
            <p:nvSpPr>
              <p:cNvPr id="335" name="CustomShape 7"/>
              <p:cNvSpPr/>
              <p:nvPr/>
            </p:nvSpPr>
            <p:spPr>
              <a:xfrm>
                <a:off x="4543200" y="774720"/>
                <a:ext cx="365040" cy="365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8"/>
              <p:cNvSpPr/>
              <p:nvPr/>
            </p:nvSpPr>
            <p:spPr>
              <a:xfrm>
                <a:off x="4634280" y="89712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9"/>
              <p:cNvSpPr/>
              <p:nvPr/>
            </p:nvSpPr>
            <p:spPr>
              <a:xfrm>
                <a:off x="4634280" y="95688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10"/>
              <p:cNvSpPr/>
              <p:nvPr/>
            </p:nvSpPr>
            <p:spPr>
              <a:xfrm>
                <a:off x="4634280" y="102924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9" name="Group 11"/>
          <p:cNvGrpSpPr/>
          <p:nvPr/>
        </p:nvGrpSpPr>
        <p:grpSpPr>
          <a:xfrm>
            <a:off x="4476240" y="5669280"/>
            <a:ext cx="814680" cy="456480"/>
            <a:chOff x="4476240" y="5669280"/>
            <a:chExt cx="814680" cy="456480"/>
          </a:xfrm>
        </p:grpSpPr>
        <p:sp>
          <p:nvSpPr>
            <p:cNvPr id="340" name="CustomShape 12"/>
            <p:cNvSpPr/>
            <p:nvPr/>
          </p:nvSpPr>
          <p:spPr>
            <a:xfrm>
              <a:off x="4476240" y="5669280"/>
              <a:ext cx="814680" cy="456480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341" name="Graphic 108"/>
            <p:cNvPicPr/>
            <p:nvPr/>
          </p:nvPicPr>
          <p:blipFill>
            <a:blip r:embed="rId2"/>
            <a:stretch/>
          </p:blipFill>
          <p:spPr>
            <a:xfrm>
              <a:off x="4659120" y="5691600"/>
              <a:ext cx="456480" cy="411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42" name="Group 13"/>
          <p:cNvGrpSpPr/>
          <p:nvPr/>
        </p:nvGrpSpPr>
        <p:grpSpPr>
          <a:xfrm>
            <a:off x="4736160" y="1522440"/>
            <a:ext cx="1176120" cy="1474200"/>
            <a:chOff x="4736160" y="1522440"/>
            <a:chExt cx="1176120" cy="1474200"/>
          </a:xfrm>
        </p:grpSpPr>
        <p:sp>
          <p:nvSpPr>
            <p:cNvPr id="343" name="CustomShape 14"/>
            <p:cNvSpPr/>
            <p:nvPr/>
          </p:nvSpPr>
          <p:spPr>
            <a:xfrm>
              <a:off x="4770000" y="2457000"/>
              <a:ext cx="1142280" cy="539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4" name="CustomShape 15"/>
            <p:cNvSpPr/>
            <p:nvPr/>
          </p:nvSpPr>
          <p:spPr>
            <a:xfrm>
              <a:off x="4736160" y="2542680"/>
              <a:ext cx="73656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Pret: 5000 lei</a:t>
              </a:r>
              <a:endParaRPr lang="en-US" sz="800" b="0" strike="noStrike" spc="-1">
                <a:latin typeface="Arial"/>
              </a:endParaRPr>
            </a:p>
          </p:txBody>
        </p:sp>
        <p:sp>
          <p:nvSpPr>
            <p:cNvPr id="345" name="CustomShape 16"/>
            <p:cNvSpPr/>
            <p:nvPr/>
          </p:nvSpPr>
          <p:spPr>
            <a:xfrm>
              <a:off x="4736160" y="2687040"/>
              <a:ext cx="61020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Facilitati:</a:t>
              </a:r>
              <a:endParaRPr lang="en-US" sz="800" b="0" strike="noStrike" spc="-1">
                <a:latin typeface="Arial"/>
              </a:endParaRPr>
            </a:p>
          </p:txBody>
        </p:sp>
        <p:pic>
          <p:nvPicPr>
            <p:cNvPr id="346" name="Graphic 74"/>
            <p:cNvPicPr/>
            <p:nvPr/>
          </p:nvPicPr>
          <p:blipFill>
            <a:blip r:embed="rId3"/>
            <a:stretch/>
          </p:blipFill>
          <p:spPr>
            <a:xfrm>
              <a:off x="5333760" y="2725920"/>
              <a:ext cx="13680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7" name="Graphic 76"/>
            <p:cNvPicPr/>
            <p:nvPr/>
          </p:nvPicPr>
          <p:blipFill>
            <a:blip r:embed="rId4"/>
            <a:stretch/>
          </p:blipFill>
          <p:spPr>
            <a:xfrm>
              <a:off x="5238000" y="2758320"/>
              <a:ext cx="89280" cy="90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8" name="Graphic 80"/>
            <p:cNvPicPr/>
            <p:nvPr/>
          </p:nvPicPr>
          <p:blipFill>
            <a:blip r:embed="rId5"/>
            <a:stretch/>
          </p:blipFill>
          <p:spPr>
            <a:xfrm>
              <a:off x="5726520" y="2571120"/>
              <a:ext cx="136440" cy="136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9" name="CustomShape 17"/>
            <p:cNvSpPr/>
            <p:nvPr/>
          </p:nvSpPr>
          <p:spPr>
            <a:xfrm>
              <a:off x="5500440" y="2550240"/>
              <a:ext cx="35208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lang="en-US" sz="800" b="0" strike="noStrike" spc="-1">
                <a:latin typeface="Arial"/>
              </a:endParaRPr>
            </a:p>
          </p:txBody>
        </p:sp>
        <p:pic>
          <p:nvPicPr>
            <p:cNvPr id="350" name="Graphic 89"/>
            <p:cNvPicPr/>
            <p:nvPr/>
          </p:nvPicPr>
          <p:blipFill>
            <a:blip r:embed="rId6"/>
            <a:stretch/>
          </p:blipFill>
          <p:spPr>
            <a:xfrm>
              <a:off x="5471640" y="2752200"/>
              <a:ext cx="93240" cy="90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1" name="Graphic 91"/>
            <p:cNvPicPr/>
            <p:nvPr/>
          </p:nvPicPr>
          <p:blipFill>
            <a:blip r:embed="rId7"/>
            <a:stretch/>
          </p:blipFill>
          <p:spPr>
            <a:xfrm>
              <a:off x="5563440" y="2725920"/>
              <a:ext cx="13212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2" name="Graphic 93"/>
            <p:cNvPicPr/>
            <p:nvPr/>
          </p:nvPicPr>
          <p:blipFill>
            <a:blip r:embed="rId8"/>
            <a:stretch/>
          </p:blipFill>
          <p:spPr>
            <a:xfrm>
              <a:off x="5698440" y="2709000"/>
              <a:ext cx="13644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3" name="Graphic 98"/>
            <p:cNvPicPr/>
            <p:nvPr/>
          </p:nvPicPr>
          <p:blipFill>
            <a:blip r:embed="rId9"/>
            <a:stretch/>
          </p:blipFill>
          <p:spPr>
            <a:xfrm>
              <a:off x="5243760" y="2860200"/>
              <a:ext cx="138600" cy="1364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54" name="Group 18"/>
            <p:cNvGrpSpPr/>
            <p:nvPr/>
          </p:nvGrpSpPr>
          <p:grpSpPr>
            <a:xfrm>
              <a:off x="4770000" y="1522440"/>
              <a:ext cx="1142280" cy="1037160"/>
              <a:chOff x="4770000" y="1522440"/>
              <a:chExt cx="1142280" cy="1037160"/>
            </a:xfrm>
          </p:grpSpPr>
          <p:sp>
            <p:nvSpPr>
              <p:cNvPr id="355" name="CustomShape 19"/>
              <p:cNvSpPr/>
              <p:nvPr/>
            </p:nvSpPr>
            <p:spPr>
              <a:xfrm>
                <a:off x="4770000" y="1522440"/>
                <a:ext cx="1142280" cy="10371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356" name="Picture 4"/>
              <p:cNvPicPr/>
              <p:nvPr/>
            </p:nvPicPr>
            <p:blipFill>
              <a:blip r:embed="rId10"/>
              <a:stretch/>
            </p:blipFill>
            <p:spPr>
              <a:xfrm>
                <a:off x="4817880" y="1596240"/>
                <a:ext cx="1046880" cy="9018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57" name="Group 20"/>
          <p:cNvGrpSpPr/>
          <p:nvPr/>
        </p:nvGrpSpPr>
        <p:grpSpPr>
          <a:xfrm>
            <a:off x="6241680" y="1522440"/>
            <a:ext cx="1176120" cy="1474200"/>
            <a:chOff x="6241680" y="1522440"/>
            <a:chExt cx="1176120" cy="1474200"/>
          </a:xfrm>
        </p:grpSpPr>
        <p:sp>
          <p:nvSpPr>
            <p:cNvPr id="358" name="CustomShape 21"/>
            <p:cNvSpPr/>
            <p:nvPr/>
          </p:nvSpPr>
          <p:spPr>
            <a:xfrm>
              <a:off x="6275520" y="2457000"/>
              <a:ext cx="1142280" cy="539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9" name="CustomShape 22"/>
            <p:cNvSpPr/>
            <p:nvPr/>
          </p:nvSpPr>
          <p:spPr>
            <a:xfrm>
              <a:off x="6241680" y="2542680"/>
              <a:ext cx="73656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Pret: 5000 lei</a:t>
              </a:r>
              <a:endParaRPr lang="en-US" sz="800" b="0" strike="noStrike" spc="-1">
                <a:latin typeface="Arial"/>
              </a:endParaRPr>
            </a:p>
          </p:txBody>
        </p:sp>
        <p:sp>
          <p:nvSpPr>
            <p:cNvPr id="360" name="CustomShape 23"/>
            <p:cNvSpPr/>
            <p:nvPr/>
          </p:nvSpPr>
          <p:spPr>
            <a:xfrm>
              <a:off x="6241680" y="2687040"/>
              <a:ext cx="61020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Facilitati:</a:t>
              </a:r>
              <a:endParaRPr lang="en-US" sz="800" b="0" strike="noStrike" spc="-1">
                <a:latin typeface="Arial"/>
              </a:endParaRPr>
            </a:p>
          </p:txBody>
        </p:sp>
        <p:pic>
          <p:nvPicPr>
            <p:cNvPr id="361" name="Graphic 26"/>
            <p:cNvPicPr/>
            <p:nvPr/>
          </p:nvPicPr>
          <p:blipFill>
            <a:blip r:embed="rId3"/>
            <a:stretch/>
          </p:blipFill>
          <p:spPr>
            <a:xfrm>
              <a:off x="6839280" y="2725920"/>
              <a:ext cx="13680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2" name="Graphic 33"/>
            <p:cNvPicPr/>
            <p:nvPr/>
          </p:nvPicPr>
          <p:blipFill>
            <a:blip r:embed="rId4"/>
            <a:stretch/>
          </p:blipFill>
          <p:spPr>
            <a:xfrm>
              <a:off x="6743520" y="2758320"/>
              <a:ext cx="89280" cy="90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3" name="Graphic 34"/>
            <p:cNvPicPr/>
            <p:nvPr/>
          </p:nvPicPr>
          <p:blipFill>
            <a:blip r:embed="rId5"/>
            <a:stretch/>
          </p:blipFill>
          <p:spPr>
            <a:xfrm>
              <a:off x="7232040" y="2571120"/>
              <a:ext cx="136440" cy="136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4" name="CustomShape 24"/>
            <p:cNvSpPr/>
            <p:nvPr/>
          </p:nvSpPr>
          <p:spPr>
            <a:xfrm>
              <a:off x="7005960" y="2550240"/>
              <a:ext cx="35208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lang="en-US" sz="800" b="0" strike="noStrike" spc="-1">
                <a:latin typeface="Arial"/>
              </a:endParaRPr>
            </a:p>
          </p:txBody>
        </p:sp>
        <p:pic>
          <p:nvPicPr>
            <p:cNvPr id="365" name="Graphic 36"/>
            <p:cNvPicPr/>
            <p:nvPr/>
          </p:nvPicPr>
          <p:blipFill>
            <a:blip r:embed="rId6"/>
            <a:stretch/>
          </p:blipFill>
          <p:spPr>
            <a:xfrm>
              <a:off x="6977160" y="2752200"/>
              <a:ext cx="93240" cy="90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6" name="Graphic 37"/>
            <p:cNvPicPr/>
            <p:nvPr/>
          </p:nvPicPr>
          <p:blipFill>
            <a:blip r:embed="rId7"/>
            <a:stretch/>
          </p:blipFill>
          <p:spPr>
            <a:xfrm>
              <a:off x="7068960" y="2725920"/>
              <a:ext cx="13212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7" name="Graphic 38"/>
            <p:cNvPicPr/>
            <p:nvPr/>
          </p:nvPicPr>
          <p:blipFill>
            <a:blip r:embed="rId8"/>
            <a:stretch/>
          </p:blipFill>
          <p:spPr>
            <a:xfrm>
              <a:off x="7203600" y="2709000"/>
              <a:ext cx="13644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8" name="Graphic 40"/>
            <p:cNvPicPr/>
            <p:nvPr/>
          </p:nvPicPr>
          <p:blipFill>
            <a:blip r:embed="rId9"/>
            <a:stretch/>
          </p:blipFill>
          <p:spPr>
            <a:xfrm>
              <a:off x="6748920" y="2860200"/>
              <a:ext cx="138600" cy="1364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69" name="Group 25"/>
            <p:cNvGrpSpPr/>
            <p:nvPr/>
          </p:nvGrpSpPr>
          <p:grpSpPr>
            <a:xfrm>
              <a:off x="6275520" y="1522440"/>
              <a:ext cx="1142280" cy="1037160"/>
              <a:chOff x="6275520" y="1522440"/>
              <a:chExt cx="1142280" cy="1037160"/>
            </a:xfrm>
          </p:grpSpPr>
          <p:sp>
            <p:nvSpPr>
              <p:cNvPr id="370" name="CustomShape 26"/>
              <p:cNvSpPr/>
              <p:nvPr/>
            </p:nvSpPr>
            <p:spPr>
              <a:xfrm>
                <a:off x="6275520" y="1522440"/>
                <a:ext cx="1142280" cy="10371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371" name="Picture 45"/>
              <p:cNvPicPr/>
              <p:nvPr/>
            </p:nvPicPr>
            <p:blipFill>
              <a:blip r:embed="rId10"/>
              <a:stretch/>
            </p:blipFill>
            <p:spPr>
              <a:xfrm>
                <a:off x="6323400" y="1596240"/>
                <a:ext cx="1046880" cy="9018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72" name="Group 27"/>
          <p:cNvGrpSpPr/>
          <p:nvPr/>
        </p:nvGrpSpPr>
        <p:grpSpPr>
          <a:xfrm>
            <a:off x="4736160" y="3429000"/>
            <a:ext cx="1176120" cy="1474560"/>
            <a:chOff x="4736160" y="3429000"/>
            <a:chExt cx="1176120" cy="1474560"/>
          </a:xfrm>
        </p:grpSpPr>
        <p:sp>
          <p:nvSpPr>
            <p:cNvPr id="373" name="CustomShape 28"/>
            <p:cNvSpPr/>
            <p:nvPr/>
          </p:nvSpPr>
          <p:spPr>
            <a:xfrm>
              <a:off x="4770000" y="4363920"/>
              <a:ext cx="1142280" cy="539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4" name="CustomShape 29"/>
            <p:cNvSpPr/>
            <p:nvPr/>
          </p:nvSpPr>
          <p:spPr>
            <a:xfrm>
              <a:off x="4736160" y="4449240"/>
              <a:ext cx="73656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Pret: 5000 lei</a:t>
              </a:r>
              <a:endParaRPr lang="en-US" sz="800" b="0" strike="noStrike" spc="-1">
                <a:latin typeface="Arial"/>
              </a:endParaRPr>
            </a:p>
          </p:txBody>
        </p:sp>
        <p:sp>
          <p:nvSpPr>
            <p:cNvPr id="375" name="CustomShape 30"/>
            <p:cNvSpPr/>
            <p:nvPr/>
          </p:nvSpPr>
          <p:spPr>
            <a:xfrm>
              <a:off x="4736160" y="4593600"/>
              <a:ext cx="61020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Facilitati:</a:t>
              </a:r>
              <a:endParaRPr lang="en-US" sz="800" b="0" strike="noStrike" spc="-1">
                <a:latin typeface="Arial"/>
              </a:endParaRPr>
            </a:p>
          </p:txBody>
        </p:sp>
        <p:pic>
          <p:nvPicPr>
            <p:cNvPr id="376" name="Graphic 50"/>
            <p:cNvPicPr/>
            <p:nvPr/>
          </p:nvPicPr>
          <p:blipFill>
            <a:blip r:embed="rId3"/>
            <a:stretch/>
          </p:blipFill>
          <p:spPr>
            <a:xfrm>
              <a:off x="5333760" y="4632840"/>
              <a:ext cx="13680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7" name="Graphic 51"/>
            <p:cNvPicPr/>
            <p:nvPr/>
          </p:nvPicPr>
          <p:blipFill>
            <a:blip r:embed="rId4"/>
            <a:stretch/>
          </p:blipFill>
          <p:spPr>
            <a:xfrm>
              <a:off x="5238000" y="4664880"/>
              <a:ext cx="89280" cy="90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8" name="Graphic 52"/>
            <p:cNvPicPr/>
            <p:nvPr/>
          </p:nvPicPr>
          <p:blipFill>
            <a:blip r:embed="rId5"/>
            <a:stretch/>
          </p:blipFill>
          <p:spPr>
            <a:xfrm>
              <a:off x="5726520" y="4477680"/>
              <a:ext cx="136440" cy="136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9" name="CustomShape 31"/>
            <p:cNvSpPr/>
            <p:nvPr/>
          </p:nvSpPr>
          <p:spPr>
            <a:xfrm>
              <a:off x="5500440" y="4456800"/>
              <a:ext cx="35208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lang="en-US" sz="800" b="0" strike="noStrike" spc="-1">
                <a:latin typeface="Arial"/>
              </a:endParaRPr>
            </a:p>
          </p:txBody>
        </p:sp>
        <p:pic>
          <p:nvPicPr>
            <p:cNvPr id="380" name="Graphic 54"/>
            <p:cNvPicPr/>
            <p:nvPr/>
          </p:nvPicPr>
          <p:blipFill>
            <a:blip r:embed="rId6"/>
            <a:stretch/>
          </p:blipFill>
          <p:spPr>
            <a:xfrm>
              <a:off x="5471640" y="4658760"/>
              <a:ext cx="93240" cy="90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1" name="Graphic 55"/>
            <p:cNvPicPr/>
            <p:nvPr/>
          </p:nvPicPr>
          <p:blipFill>
            <a:blip r:embed="rId7"/>
            <a:stretch/>
          </p:blipFill>
          <p:spPr>
            <a:xfrm>
              <a:off x="5563440" y="4632840"/>
              <a:ext cx="13212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2" name="Graphic 56"/>
            <p:cNvPicPr/>
            <p:nvPr/>
          </p:nvPicPr>
          <p:blipFill>
            <a:blip r:embed="rId8"/>
            <a:stretch/>
          </p:blipFill>
          <p:spPr>
            <a:xfrm>
              <a:off x="5698440" y="4615560"/>
              <a:ext cx="13644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3" name="Graphic 57"/>
            <p:cNvPicPr/>
            <p:nvPr/>
          </p:nvPicPr>
          <p:blipFill>
            <a:blip r:embed="rId9"/>
            <a:stretch/>
          </p:blipFill>
          <p:spPr>
            <a:xfrm>
              <a:off x="5243760" y="4766760"/>
              <a:ext cx="138600" cy="1364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84" name="Group 32"/>
            <p:cNvGrpSpPr/>
            <p:nvPr/>
          </p:nvGrpSpPr>
          <p:grpSpPr>
            <a:xfrm>
              <a:off x="4770000" y="3429000"/>
              <a:ext cx="1142280" cy="1037160"/>
              <a:chOff x="4770000" y="3429000"/>
              <a:chExt cx="1142280" cy="1037160"/>
            </a:xfrm>
          </p:grpSpPr>
          <p:sp>
            <p:nvSpPr>
              <p:cNvPr id="385" name="CustomShape 33"/>
              <p:cNvSpPr/>
              <p:nvPr/>
            </p:nvSpPr>
            <p:spPr>
              <a:xfrm>
                <a:off x="4770000" y="3429000"/>
                <a:ext cx="1142280" cy="10371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386" name="Picture 60"/>
              <p:cNvPicPr/>
              <p:nvPr/>
            </p:nvPicPr>
            <p:blipFill>
              <a:blip r:embed="rId10"/>
              <a:stretch/>
            </p:blipFill>
            <p:spPr>
              <a:xfrm>
                <a:off x="4817880" y="3502800"/>
                <a:ext cx="1046880" cy="9018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87" name="Group 34"/>
          <p:cNvGrpSpPr/>
          <p:nvPr/>
        </p:nvGrpSpPr>
        <p:grpSpPr>
          <a:xfrm>
            <a:off x="6241680" y="3429000"/>
            <a:ext cx="1176120" cy="1474560"/>
            <a:chOff x="6241680" y="3429000"/>
            <a:chExt cx="1176120" cy="1474560"/>
          </a:xfrm>
        </p:grpSpPr>
        <p:sp>
          <p:nvSpPr>
            <p:cNvPr id="388" name="CustomShape 35"/>
            <p:cNvSpPr/>
            <p:nvPr/>
          </p:nvSpPr>
          <p:spPr>
            <a:xfrm>
              <a:off x="6275520" y="4363920"/>
              <a:ext cx="1142280" cy="539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9" name="CustomShape 36"/>
            <p:cNvSpPr/>
            <p:nvPr/>
          </p:nvSpPr>
          <p:spPr>
            <a:xfrm>
              <a:off x="6241680" y="4449240"/>
              <a:ext cx="73656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Pret: 5000 lei</a:t>
              </a:r>
              <a:endParaRPr lang="en-US" sz="800" b="0" strike="noStrike" spc="-1">
                <a:latin typeface="Arial"/>
              </a:endParaRPr>
            </a:p>
          </p:txBody>
        </p:sp>
        <p:sp>
          <p:nvSpPr>
            <p:cNvPr id="390" name="CustomShape 37"/>
            <p:cNvSpPr/>
            <p:nvPr/>
          </p:nvSpPr>
          <p:spPr>
            <a:xfrm>
              <a:off x="6241680" y="4593600"/>
              <a:ext cx="61020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Facilitati:</a:t>
              </a:r>
              <a:endParaRPr lang="en-US" sz="800" b="0" strike="noStrike" spc="-1">
                <a:latin typeface="Arial"/>
              </a:endParaRPr>
            </a:p>
          </p:txBody>
        </p:sp>
        <p:pic>
          <p:nvPicPr>
            <p:cNvPr id="391" name="Graphic 67"/>
            <p:cNvPicPr/>
            <p:nvPr/>
          </p:nvPicPr>
          <p:blipFill>
            <a:blip r:embed="rId3"/>
            <a:stretch/>
          </p:blipFill>
          <p:spPr>
            <a:xfrm>
              <a:off x="6839280" y="4632840"/>
              <a:ext cx="13680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2" name="Graphic 68"/>
            <p:cNvPicPr/>
            <p:nvPr/>
          </p:nvPicPr>
          <p:blipFill>
            <a:blip r:embed="rId4"/>
            <a:stretch/>
          </p:blipFill>
          <p:spPr>
            <a:xfrm>
              <a:off x="6743520" y="4664880"/>
              <a:ext cx="89280" cy="90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3" name="Graphic 69"/>
            <p:cNvPicPr/>
            <p:nvPr/>
          </p:nvPicPr>
          <p:blipFill>
            <a:blip r:embed="rId5"/>
            <a:stretch/>
          </p:blipFill>
          <p:spPr>
            <a:xfrm>
              <a:off x="7232040" y="4477680"/>
              <a:ext cx="136440" cy="136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4" name="CustomShape 38"/>
            <p:cNvSpPr/>
            <p:nvPr/>
          </p:nvSpPr>
          <p:spPr>
            <a:xfrm>
              <a:off x="7005960" y="4456800"/>
              <a:ext cx="352080" cy="21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lang="en-US" sz="800" b="0" strike="noStrike" spc="-1">
                <a:latin typeface="Arial"/>
              </a:endParaRPr>
            </a:p>
          </p:txBody>
        </p:sp>
        <p:pic>
          <p:nvPicPr>
            <p:cNvPr id="395" name="Graphic 75"/>
            <p:cNvPicPr/>
            <p:nvPr/>
          </p:nvPicPr>
          <p:blipFill>
            <a:blip r:embed="rId6"/>
            <a:stretch/>
          </p:blipFill>
          <p:spPr>
            <a:xfrm>
              <a:off x="6977160" y="4658760"/>
              <a:ext cx="93240" cy="90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6" name="Graphic 77"/>
            <p:cNvPicPr/>
            <p:nvPr/>
          </p:nvPicPr>
          <p:blipFill>
            <a:blip r:embed="rId7"/>
            <a:stretch/>
          </p:blipFill>
          <p:spPr>
            <a:xfrm>
              <a:off x="7068960" y="4632840"/>
              <a:ext cx="13212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7" name="Graphic 78"/>
            <p:cNvPicPr/>
            <p:nvPr/>
          </p:nvPicPr>
          <p:blipFill>
            <a:blip r:embed="rId8"/>
            <a:stretch/>
          </p:blipFill>
          <p:spPr>
            <a:xfrm>
              <a:off x="7203600" y="4615560"/>
              <a:ext cx="136440" cy="13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8" name="Graphic 79"/>
            <p:cNvPicPr/>
            <p:nvPr/>
          </p:nvPicPr>
          <p:blipFill>
            <a:blip r:embed="rId9"/>
            <a:stretch/>
          </p:blipFill>
          <p:spPr>
            <a:xfrm>
              <a:off x="6748920" y="4766760"/>
              <a:ext cx="138600" cy="1364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99" name="Group 39"/>
            <p:cNvGrpSpPr/>
            <p:nvPr/>
          </p:nvGrpSpPr>
          <p:grpSpPr>
            <a:xfrm>
              <a:off x="6275520" y="3429000"/>
              <a:ext cx="1142280" cy="1037160"/>
              <a:chOff x="6275520" y="3429000"/>
              <a:chExt cx="1142280" cy="1037160"/>
            </a:xfrm>
          </p:grpSpPr>
          <p:sp>
            <p:nvSpPr>
              <p:cNvPr id="400" name="CustomShape 40"/>
              <p:cNvSpPr/>
              <p:nvPr/>
            </p:nvSpPr>
            <p:spPr>
              <a:xfrm>
                <a:off x="6275520" y="3429000"/>
                <a:ext cx="1142280" cy="10371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401" name="Picture 84"/>
              <p:cNvPicPr/>
              <p:nvPr/>
            </p:nvPicPr>
            <p:blipFill>
              <a:blip r:embed="rId10"/>
              <a:stretch/>
            </p:blipFill>
            <p:spPr>
              <a:xfrm>
                <a:off x="6323400" y="3502800"/>
                <a:ext cx="1046880" cy="9018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roup 1"/>
          <p:cNvGrpSpPr/>
          <p:nvPr/>
        </p:nvGrpSpPr>
        <p:grpSpPr>
          <a:xfrm>
            <a:off x="2285640" y="685800"/>
            <a:ext cx="3291840" cy="5485680"/>
            <a:chOff x="2285640" y="685800"/>
            <a:chExt cx="3291840" cy="5485680"/>
          </a:xfrm>
        </p:grpSpPr>
        <p:grpSp>
          <p:nvGrpSpPr>
            <p:cNvPr id="403" name="Group 2"/>
            <p:cNvGrpSpPr/>
            <p:nvPr/>
          </p:nvGrpSpPr>
          <p:grpSpPr>
            <a:xfrm>
              <a:off x="2285640" y="685800"/>
              <a:ext cx="3291120" cy="5485680"/>
              <a:chOff x="2285640" y="685800"/>
              <a:chExt cx="3291120" cy="5485680"/>
            </a:xfrm>
          </p:grpSpPr>
          <p:sp>
            <p:nvSpPr>
              <p:cNvPr id="404" name="CustomShape 3"/>
              <p:cNvSpPr/>
              <p:nvPr/>
            </p:nvSpPr>
            <p:spPr>
              <a:xfrm>
                <a:off x="2285640" y="685800"/>
                <a:ext cx="3291120" cy="54856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CustomShape 4"/>
              <p:cNvSpPr/>
              <p:nvPr/>
            </p:nvSpPr>
            <p:spPr>
              <a:xfrm>
                <a:off x="2285640" y="5623560"/>
                <a:ext cx="3291120" cy="5479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CustomShape 5"/>
              <p:cNvSpPr/>
              <p:nvPr/>
            </p:nvSpPr>
            <p:spPr>
              <a:xfrm>
                <a:off x="2285640" y="685800"/>
                <a:ext cx="3291120" cy="5479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   Cabana Visul Munților</a:t>
                </a:r>
                <a:endParaRPr lang="en-US" sz="2000" b="0" strike="noStrike" spc="-1">
                  <a:latin typeface="Arial"/>
                </a:endParaRPr>
              </a:p>
            </p:txBody>
          </p:sp>
        </p:grpSp>
        <p:grpSp>
          <p:nvGrpSpPr>
            <p:cNvPr id="407" name="Group 6"/>
            <p:cNvGrpSpPr/>
            <p:nvPr/>
          </p:nvGrpSpPr>
          <p:grpSpPr>
            <a:xfrm>
              <a:off x="2378520" y="774720"/>
              <a:ext cx="365040" cy="365040"/>
              <a:chOff x="2378520" y="774720"/>
              <a:chExt cx="365040" cy="365040"/>
            </a:xfrm>
          </p:grpSpPr>
          <p:sp>
            <p:nvSpPr>
              <p:cNvPr id="408" name="CustomShape 7"/>
              <p:cNvSpPr/>
              <p:nvPr/>
            </p:nvSpPr>
            <p:spPr>
              <a:xfrm>
                <a:off x="2378520" y="774720"/>
                <a:ext cx="365040" cy="365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Line 8"/>
              <p:cNvSpPr/>
              <p:nvPr/>
            </p:nvSpPr>
            <p:spPr>
              <a:xfrm>
                <a:off x="2469600" y="89712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Line 9"/>
              <p:cNvSpPr/>
              <p:nvPr/>
            </p:nvSpPr>
            <p:spPr>
              <a:xfrm>
                <a:off x="2469600" y="95688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Line 10"/>
              <p:cNvSpPr/>
              <p:nvPr/>
            </p:nvSpPr>
            <p:spPr>
              <a:xfrm>
                <a:off x="2469600" y="1029240"/>
                <a:ext cx="182880" cy="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2" name="Group 11"/>
            <p:cNvGrpSpPr/>
            <p:nvPr/>
          </p:nvGrpSpPr>
          <p:grpSpPr>
            <a:xfrm>
              <a:off x="2311920" y="5669280"/>
              <a:ext cx="814680" cy="456480"/>
              <a:chOff x="2311920" y="5669280"/>
              <a:chExt cx="814680" cy="456480"/>
            </a:xfrm>
          </p:grpSpPr>
          <p:sp>
            <p:nvSpPr>
              <p:cNvPr id="413" name="CustomShape 12"/>
              <p:cNvSpPr/>
              <p:nvPr/>
            </p:nvSpPr>
            <p:spPr>
              <a:xfrm>
                <a:off x="2311920" y="5669280"/>
                <a:ext cx="814680" cy="45648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414" name="Graphic 9"/>
              <p:cNvPicPr/>
              <p:nvPr/>
            </p:nvPicPr>
            <p:blipFill>
              <a:blip r:embed="rId2"/>
              <a:stretch/>
            </p:blipFill>
            <p:spPr>
              <a:xfrm>
                <a:off x="2494800" y="569160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15" name="CustomShape 13"/>
            <p:cNvSpPr/>
            <p:nvPr/>
          </p:nvSpPr>
          <p:spPr>
            <a:xfrm>
              <a:off x="2294280" y="3290760"/>
              <a:ext cx="3282480" cy="145404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br/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Descriere:</a:t>
              </a:r>
              <a:br/>
              <a:r>
                <a:rPr lang="en-US" sz="12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Salvează repede acest loc, e de vis! Au o superbă piscină panoramică încălzită, loftnet și ciubăr. Înconjurată de pădure și munți… e de neratat și este foarte aproape de Cluj.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Ideală pentru familii sau grupuri.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În weekend prețul este de 4000 Lei/noapte.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16" name="CustomShape 14"/>
            <p:cNvSpPr/>
            <p:nvPr/>
          </p:nvSpPr>
          <p:spPr>
            <a:xfrm>
              <a:off x="2294280" y="2931840"/>
              <a:ext cx="1734120" cy="3592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Pret / noapte: 1500 lei</a:t>
              </a:r>
              <a:br/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Pret / weekend: 8000 lei</a:t>
              </a:r>
              <a:endParaRPr lang="en-US" sz="1200" b="0" strike="noStrike" spc="-1">
                <a:latin typeface="Arial"/>
              </a:endParaRPr>
            </a:p>
          </p:txBody>
        </p:sp>
        <p:pic>
          <p:nvPicPr>
            <p:cNvPr id="417" name="Picture 67"/>
            <p:cNvPicPr/>
            <p:nvPr/>
          </p:nvPicPr>
          <p:blipFill>
            <a:blip r:embed="rId3">
              <a:alphaModFix amt="70000"/>
            </a:blip>
            <a:stretch/>
          </p:blipFill>
          <p:spPr>
            <a:xfrm>
              <a:off x="2295000" y="1249920"/>
              <a:ext cx="3282480" cy="1681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8" name="CustomShape 15"/>
            <p:cNvSpPr/>
            <p:nvPr/>
          </p:nvSpPr>
          <p:spPr>
            <a:xfrm>
              <a:off x="4978440" y="2931840"/>
              <a:ext cx="598320" cy="3592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b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5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lang="en-US" sz="1500" b="0" strike="noStrike" spc="-1">
                <a:latin typeface="Arial"/>
              </a:endParaRPr>
            </a:p>
          </p:txBody>
        </p:sp>
        <p:pic>
          <p:nvPicPr>
            <p:cNvPr id="419" name="Graphic 78"/>
            <p:cNvPicPr/>
            <p:nvPr/>
          </p:nvPicPr>
          <p:blipFill>
            <a:blip r:embed="rId4"/>
            <a:stretch/>
          </p:blipFill>
          <p:spPr>
            <a:xfrm>
              <a:off x="5288760" y="2971080"/>
              <a:ext cx="273600" cy="273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0" name="CustomShape 16"/>
            <p:cNvSpPr/>
            <p:nvPr/>
          </p:nvSpPr>
          <p:spPr>
            <a:xfrm>
              <a:off x="4019224" y="2931840"/>
              <a:ext cx="1011600" cy="3592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b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5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Belis-Cluj</a:t>
              </a:r>
              <a:endParaRPr lang="en-US" sz="1500" b="0" strike="noStrike" spc="-1">
                <a:latin typeface="Arial"/>
              </a:endParaRPr>
            </a:p>
          </p:txBody>
        </p:sp>
        <p:pic>
          <p:nvPicPr>
            <p:cNvPr id="421" name="Graphic 83"/>
            <p:cNvPicPr/>
            <p:nvPr/>
          </p:nvPicPr>
          <p:blipFill>
            <a:blip r:embed="rId5"/>
            <a:stretch/>
          </p:blipFill>
          <p:spPr>
            <a:xfrm>
              <a:off x="4037760" y="3008880"/>
              <a:ext cx="182160" cy="18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2" name="CustomShape 17"/>
            <p:cNvSpPr/>
            <p:nvPr/>
          </p:nvSpPr>
          <p:spPr>
            <a:xfrm>
              <a:off x="2294280" y="4745520"/>
              <a:ext cx="3282480" cy="90036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Facilitati:</a:t>
              </a:r>
              <a:br/>
              <a:br/>
              <a:r>
                <a:rPr lang="en-US" sz="5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              </a:t>
              </a:r>
              <a:r>
                <a:rPr lang="en-US" sz="12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Biliard               Hiking</a:t>
              </a:r>
              <a:br/>
              <a:r>
                <a:rPr lang="en-US" sz="8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         </a:t>
              </a:r>
              <a:r>
                <a:rPr lang="en-US" sz="12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Piscina              Boxe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      Parcare             Campfire</a:t>
              </a:r>
              <a:endParaRPr lang="en-US" sz="1200" b="0" strike="noStrike" spc="-1">
                <a:latin typeface="Arial"/>
              </a:endParaRPr>
            </a:p>
          </p:txBody>
        </p:sp>
        <p:pic>
          <p:nvPicPr>
            <p:cNvPr id="423" name="Graphic 85"/>
            <p:cNvPicPr/>
            <p:nvPr/>
          </p:nvPicPr>
          <p:blipFill>
            <a:blip r:embed="rId6"/>
            <a:stretch/>
          </p:blipFill>
          <p:spPr>
            <a:xfrm>
              <a:off x="2372400" y="5233320"/>
              <a:ext cx="182160" cy="182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4" name="Graphic 86"/>
            <p:cNvPicPr/>
            <p:nvPr/>
          </p:nvPicPr>
          <p:blipFill>
            <a:blip r:embed="rId7"/>
            <a:stretch/>
          </p:blipFill>
          <p:spPr>
            <a:xfrm>
              <a:off x="2367720" y="5046840"/>
              <a:ext cx="182160" cy="182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5" name="Graphic 88"/>
            <p:cNvPicPr/>
            <p:nvPr/>
          </p:nvPicPr>
          <p:blipFill>
            <a:blip r:embed="rId8"/>
            <a:stretch/>
          </p:blipFill>
          <p:spPr>
            <a:xfrm>
              <a:off x="3305880" y="5222880"/>
              <a:ext cx="182160" cy="182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6" name="Graphic 90"/>
            <p:cNvPicPr/>
            <p:nvPr/>
          </p:nvPicPr>
          <p:blipFill>
            <a:blip r:embed="rId9"/>
            <a:stretch/>
          </p:blipFill>
          <p:spPr>
            <a:xfrm>
              <a:off x="3305880" y="5410800"/>
              <a:ext cx="182160" cy="182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7" name="Graphic 92"/>
            <p:cNvPicPr/>
            <p:nvPr/>
          </p:nvPicPr>
          <p:blipFill>
            <a:blip r:embed="rId10"/>
            <a:stretch/>
          </p:blipFill>
          <p:spPr>
            <a:xfrm>
              <a:off x="2380320" y="5421600"/>
              <a:ext cx="182160" cy="182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8" name="Graphic 101"/>
            <p:cNvPicPr/>
            <p:nvPr/>
          </p:nvPicPr>
          <p:blipFill>
            <a:blip r:embed="rId11"/>
            <a:stretch/>
          </p:blipFill>
          <p:spPr>
            <a:xfrm>
              <a:off x="3298680" y="5046840"/>
              <a:ext cx="182160" cy="18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9" name="CustomShape 18"/>
            <p:cNvSpPr/>
            <p:nvPr/>
          </p:nvSpPr>
          <p:spPr>
            <a:xfrm>
              <a:off x="4220640" y="5691600"/>
              <a:ext cx="1307880" cy="414000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Disponibilitate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430" name="Group 19"/>
          <p:cNvGrpSpPr/>
          <p:nvPr/>
        </p:nvGrpSpPr>
        <p:grpSpPr>
          <a:xfrm>
            <a:off x="6245592" y="42553"/>
            <a:ext cx="4166280" cy="5485680"/>
            <a:chOff x="6621644" y="685800"/>
            <a:chExt cx="4166280" cy="5485680"/>
          </a:xfrm>
        </p:grpSpPr>
        <p:grpSp>
          <p:nvGrpSpPr>
            <p:cNvPr id="431" name="Group 20"/>
            <p:cNvGrpSpPr/>
            <p:nvPr/>
          </p:nvGrpSpPr>
          <p:grpSpPr>
            <a:xfrm>
              <a:off x="7036920" y="685800"/>
              <a:ext cx="3291120" cy="5485680"/>
              <a:chOff x="7036920" y="685800"/>
              <a:chExt cx="3291120" cy="5485680"/>
            </a:xfrm>
          </p:grpSpPr>
          <p:grpSp>
            <p:nvGrpSpPr>
              <p:cNvPr id="432" name="Group 21"/>
              <p:cNvGrpSpPr/>
              <p:nvPr/>
            </p:nvGrpSpPr>
            <p:grpSpPr>
              <a:xfrm>
                <a:off x="7036920" y="685800"/>
                <a:ext cx="3291120" cy="5485680"/>
                <a:chOff x="7036920" y="685800"/>
                <a:chExt cx="3291120" cy="5485680"/>
              </a:xfrm>
            </p:grpSpPr>
            <p:sp>
              <p:nvSpPr>
                <p:cNvPr id="433" name="CustomShape 22"/>
                <p:cNvSpPr/>
                <p:nvPr/>
              </p:nvSpPr>
              <p:spPr>
                <a:xfrm>
                  <a:off x="7036920" y="685800"/>
                  <a:ext cx="3291120" cy="54856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CustomShape 23"/>
                <p:cNvSpPr/>
                <p:nvPr/>
              </p:nvSpPr>
              <p:spPr>
                <a:xfrm>
                  <a:off x="7036920" y="5623560"/>
                  <a:ext cx="3291120" cy="5479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0000" dist="2016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CustomShape 24"/>
                <p:cNvSpPr/>
                <p:nvPr/>
              </p:nvSpPr>
              <p:spPr>
                <a:xfrm>
                  <a:off x="7036920" y="685800"/>
                  <a:ext cx="3291120" cy="5479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0000" dist="2016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2000" b="1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   Cabana Visul Munților</a:t>
                  </a:r>
                  <a:endParaRPr lang="en-US" sz="2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436" name="Group 25"/>
              <p:cNvGrpSpPr/>
              <p:nvPr/>
            </p:nvGrpSpPr>
            <p:grpSpPr>
              <a:xfrm>
                <a:off x="7129800" y="774720"/>
                <a:ext cx="365040" cy="365040"/>
                <a:chOff x="7129800" y="774720"/>
                <a:chExt cx="365040" cy="365040"/>
              </a:xfrm>
            </p:grpSpPr>
            <p:sp>
              <p:nvSpPr>
                <p:cNvPr id="437" name="CustomShape 26"/>
                <p:cNvSpPr/>
                <p:nvPr/>
              </p:nvSpPr>
              <p:spPr>
                <a:xfrm>
                  <a:off x="7129800" y="774720"/>
                  <a:ext cx="365040" cy="365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Line 27"/>
                <p:cNvSpPr/>
                <p:nvPr/>
              </p:nvSpPr>
              <p:spPr>
                <a:xfrm>
                  <a:off x="7220520" y="89712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Line 28"/>
                <p:cNvSpPr/>
                <p:nvPr/>
              </p:nvSpPr>
              <p:spPr>
                <a:xfrm>
                  <a:off x="7220520" y="95688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Line 29"/>
                <p:cNvSpPr/>
                <p:nvPr/>
              </p:nvSpPr>
              <p:spPr>
                <a:xfrm>
                  <a:off x="7220520" y="1029240"/>
                  <a:ext cx="182880" cy="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1" name="Group 30"/>
              <p:cNvGrpSpPr/>
              <p:nvPr/>
            </p:nvGrpSpPr>
            <p:grpSpPr>
              <a:xfrm>
                <a:off x="7063200" y="5669280"/>
                <a:ext cx="814680" cy="456480"/>
                <a:chOff x="7063200" y="5669280"/>
                <a:chExt cx="814680" cy="456480"/>
              </a:xfrm>
            </p:grpSpPr>
            <p:sp>
              <p:nvSpPr>
                <p:cNvPr id="442" name="CustomShape 31"/>
                <p:cNvSpPr/>
                <p:nvPr/>
              </p:nvSpPr>
              <p:spPr>
                <a:xfrm>
                  <a:off x="7063200" y="5669280"/>
                  <a:ext cx="814680" cy="456480"/>
                </a:xfrm>
                <a:prstGeom prst="roundRect">
                  <a:avLst>
                    <a:gd name="adj" fmla="val 28692"/>
                  </a:avLst>
                </a:prstGeom>
                <a:solidFill>
                  <a:schemeClr val="bg1"/>
                </a:solidFill>
                <a:ln>
                  <a:round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443" name="Graphic 191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7246080" y="5691600"/>
                  <a:ext cx="456480" cy="41148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44" name="CustomShape 32"/>
              <p:cNvSpPr/>
              <p:nvPr/>
            </p:nvSpPr>
            <p:spPr>
              <a:xfrm>
                <a:off x="7045200" y="3290760"/>
                <a:ext cx="3282480" cy="145404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br/>
                <a:r>
                  <a:rPr lang="en-US" sz="12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Descriere:</a:t>
                </a:r>
                <a:br/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Salvează repede acest loc, e de vis! Au o superbă piscină panoramică încălzită, loftnet și ciubăr. Înconjurată de pădure și munți… e de neratat și este foarte aproape de Cluj.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Ideală pentru familii sau grupuri.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În weekend prețul este de 4000 Lei/noapte.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445" name="CustomShape 33"/>
              <p:cNvSpPr/>
              <p:nvPr/>
            </p:nvSpPr>
            <p:spPr>
              <a:xfrm>
                <a:off x="7045200" y="2931840"/>
                <a:ext cx="1734120" cy="35928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Pret / noapte: 1500 lei</a:t>
                </a:r>
                <a:br/>
                <a:r>
                  <a:rPr lang="en-US" sz="12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Pret / weekend: 8000 lei</a:t>
                </a:r>
                <a:endParaRPr lang="en-US" sz="1200" b="0" strike="noStrike" spc="-1">
                  <a:latin typeface="Arial"/>
                </a:endParaRPr>
              </a:p>
            </p:txBody>
          </p:sp>
          <p:pic>
            <p:nvPicPr>
              <p:cNvPr id="446" name="Picture 175"/>
              <p:cNvPicPr/>
              <p:nvPr/>
            </p:nvPicPr>
            <p:blipFill>
              <a:blip r:embed="rId3">
                <a:alphaModFix amt="70000"/>
              </a:blip>
              <a:stretch/>
            </p:blipFill>
            <p:spPr>
              <a:xfrm>
                <a:off x="7045200" y="1245240"/>
                <a:ext cx="3282480" cy="1681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47" name="CustomShape 34"/>
              <p:cNvSpPr/>
              <p:nvPr/>
            </p:nvSpPr>
            <p:spPr>
              <a:xfrm>
                <a:off x="9729720" y="2931840"/>
                <a:ext cx="598320" cy="35928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b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5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20</a:t>
                </a:r>
                <a:endParaRPr lang="en-US" sz="1500" b="0" strike="noStrike" spc="-1">
                  <a:latin typeface="Arial"/>
                </a:endParaRPr>
              </a:p>
            </p:txBody>
          </p:sp>
          <p:pic>
            <p:nvPicPr>
              <p:cNvPr id="448" name="Graphic 177"/>
              <p:cNvPicPr/>
              <p:nvPr/>
            </p:nvPicPr>
            <p:blipFill>
              <a:blip r:embed="rId4"/>
              <a:stretch/>
            </p:blipFill>
            <p:spPr>
              <a:xfrm>
                <a:off x="10039680" y="2971080"/>
                <a:ext cx="273600" cy="273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49" name="CustomShape 35"/>
              <p:cNvSpPr/>
              <p:nvPr/>
            </p:nvSpPr>
            <p:spPr>
              <a:xfrm>
                <a:off x="8780040" y="2931840"/>
                <a:ext cx="1011600" cy="35928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b">
                <a:no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 sz="15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Belis-Cluj</a:t>
                </a:r>
                <a:endParaRPr lang="en-US" sz="1500" b="0" strike="noStrike" spc="-1">
                  <a:latin typeface="Arial"/>
                </a:endParaRPr>
              </a:p>
            </p:txBody>
          </p:sp>
          <p:pic>
            <p:nvPicPr>
              <p:cNvPr id="450" name="Graphic 179"/>
              <p:cNvPicPr/>
              <p:nvPr/>
            </p:nvPicPr>
            <p:blipFill>
              <a:blip r:embed="rId5"/>
              <a:stretch/>
            </p:blipFill>
            <p:spPr>
              <a:xfrm>
                <a:off x="8788680" y="3008880"/>
                <a:ext cx="182160" cy="182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51" name="CustomShape 36"/>
              <p:cNvSpPr/>
              <p:nvPr/>
            </p:nvSpPr>
            <p:spPr>
              <a:xfrm>
                <a:off x="7045200" y="4745520"/>
                <a:ext cx="3282480" cy="900360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Facilitati:</a:t>
                </a:r>
                <a:br/>
                <a:br/>
                <a:r>
                  <a:rPr lang="en-US" sz="5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              </a:t>
                </a: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Biliard               Hiking</a:t>
                </a:r>
                <a:br/>
                <a:r>
                  <a:rPr lang="en-US" sz="8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         </a:t>
                </a: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Piscina              Boxe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      Parcare             Campfire</a:t>
                </a:r>
                <a:endParaRPr lang="en-US" sz="1200" b="0" strike="noStrike" spc="-1">
                  <a:latin typeface="Arial"/>
                </a:endParaRPr>
              </a:p>
            </p:txBody>
          </p:sp>
          <p:pic>
            <p:nvPicPr>
              <p:cNvPr id="452" name="Graphic 181"/>
              <p:cNvPicPr/>
              <p:nvPr/>
            </p:nvPicPr>
            <p:blipFill>
              <a:blip r:embed="rId6"/>
              <a:stretch/>
            </p:blipFill>
            <p:spPr>
              <a:xfrm>
                <a:off x="7123320" y="5233320"/>
                <a:ext cx="182160" cy="182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3" name="Graphic 182"/>
              <p:cNvPicPr/>
              <p:nvPr/>
            </p:nvPicPr>
            <p:blipFill>
              <a:blip r:embed="rId7"/>
              <a:stretch/>
            </p:blipFill>
            <p:spPr>
              <a:xfrm>
                <a:off x="7118640" y="5046840"/>
                <a:ext cx="182160" cy="182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4" name="Graphic 183"/>
              <p:cNvPicPr/>
              <p:nvPr/>
            </p:nvPicPr>
            <p:blipFill>
              <a:blip r:embed="rId8"/>
              <a:stretch/>
            </p:blipFill>
            <p:spPr>
              <a:xfrm>
                <a:off x="8057160" y="5222880"/>
                <a:ext cx="182160" cy="182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5" name="Graphic 184"/>
              <p:cNvPicPr/>
              <p:nvPr/>
            </p:nvPicPr>
            <p:blipFill>
              <a:blip r:embed="rId9"/>
              <a:stretch/>
            </p:blipFill>
            <p:spPr>
              <a:xfrm>
                <a:off x="8057160" y="5410800"/>
                <a:ext cx="182160" cy="182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6" name="Graphic 185"/>
              <p:cNvPicPr/>
              <p:nvPr/>
            </p:nvPicPr>
            <p:blipFill>
              <a:blip r:embed="rId10"/>
              <a:stretch/>
            </p:blipFill>
            <p:spPr>
              <a:xfrm>
                <a:off x="7131600" y="5421600"/>
                <a:ext cx="182160" cy="182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7" name="Graphic 186"/>
              <p:cNvPicPr/>
              <p:nvPr/>
            </p:nvPicPr>
            <p:blipFill>
              <a:blip r:embed="rId12"/>
              <a:stretch/>
            </p:blipFill>
            <p:spPr>
              <a:xfrm>
                <a:off x="7084080" y="188028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8" name="Graphic 187"/>
              <p:cNvPicPr/>
              <p:nvPr/>
            </p:nvPicPr>
            <p:blipFill>
              <a:blip r:embed="rId12"/>
              <a:stretch/>
            </p:blipFill>
            <p:spPr>
              <a:xfrm flipH="1">
                <a:off x="9801000" y="1880280"/>
                <a:ext cx="456480" cy="411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9" name="Graphic 188"/>
              <p:cNvPicPr/>
              <p:nvPr/>
            </p:nvPicPr>
            <p:blipFill>
              <a:blip r:embed="rId11"/>
              <a:stretch/>
            </p:blipFill>
            <p:spPr>
              <a:xfrm>
                <a:off x="8049600" y="5046840"/>
                <a:ext cx="182160" cy="182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60" name="CustomShape 37"/>
              <p:cNvSpPr/>
              <p:nvPr/>
            </p:nvSpPr>
            <p:spPr>
              <a:xfrm>
                <a:off x="8971560" y="5691600"/>
                <a:ext cx="1307880" cy="414000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Disponibilitate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  <p:grpSp>
          <p:nvGrpSpPr>
            <p:cNvPr id="461" name="Group 38"/>
            <p:cNvGrpSpPr/>
            <p:nvPr/>
          </p:nvGrpSpPr>
          <p:grpSpPr>
            <a:xfrm>
              <a:off x="6621644" y="2931840"/>
              <a:ext cx="4166280" cy="3068057"/>
              <a:chOff x="6621644" y="2931840"/>
              <a:chExt cx="4166280" cy="3068057"/>
            </a:xfrm>
          </p:grpSpPr>
          <p:graphicFrame>
            <p:nvGraphicFramePr>
              <p:cNvPr id="462" name="Table 39"/>
              <p:cNvGraphicFramePr/>
              <p:nvPr>
                <p:extLst>
                  <p:ext uri="{D42A27DB-BD31-4B8C-83A1-F6EECF244321}">
                    <p14:modId xmlns:p14="http://schemas.microsoft.com/office/powerpoint/2010/main" val="2498561277"/>
                  </p:ext>
                </p:extLst>
              </p:nvPr>
            </p:nvGraphicFramePr>
            <p:xfrm>
              <a:off x="6621644" y="3384137"/>
              <a:ext cx="4166280" cy="2615760"/>
            </p:xfrm>
            <a:graphic>
              <a:graphicData uri="http://schemas.openxmlformats.org/drawingml/2006/table">
                <a:tbl>
                  <a:tblPr/>
                  <a:tblGrid>
                    <a:gridCol w="595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5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5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50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50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950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5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21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L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M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M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J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V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S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1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D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2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25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26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27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28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29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808080"/>
                              </a:solidFill>
                              <a:latin typeface="Calibri"/>
                            </a:rPr>
                            <a:t>30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3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4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5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6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7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8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2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9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10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11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12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13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14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15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2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16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17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18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19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20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21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22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2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23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24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25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26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27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28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29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39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30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800" b="0" strike="noStrike" spc="-1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31</a:t>
                          </a:r>
                          <a:endParaRPr lang="en-US" sz="1800" b="0" strike="noStrike" spc="-1">
                            <a:latin typeface="Arial"/>
                          </a:endParaRPr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60" marR="7560">
                        <a:lnL w="12240">
                          <a:solidFill>
                            <a:srgbClr val="000000"/>
                          </a:solidFill>
                        </a:lnL>
                        <a:lnR w="12240">
                          <a:solidFill>
                            <a:srgbClr val="000000"/>
                          </a:solidFill>
                        </a:lnR>
                        <a:lnT w="12240">
                          <a:solidFill>
                            <a:srgbClr val="000000"/>
                          </a:solidFill>
                        </a:lnT>
                        <a:lnB w="12240">
                          <a:solidFill>
                            <a:srgbClr val="000000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grpSp>
            <p:nvGrpSpPr>
              <p:cNvPr id="463" name="Group 40"/>
              <p:cNvGrpSpPr/>
              <p:nvPr/>
            </p:nvGrpSpPr>
            <p:grpSpPr>
              <a:xfrm>
                <a:off x="7022880" y="2931840"/>
                <a:ext cx="3290400" cy="417600"/>
                <a:chOff x="7022880" y="2931840"/>
                <a:chExt cx="3290400" cy="417600"/>
              </a:xfrm>
            </p:grpSpPr>
            <p:sp>
              <p:nvSpPr>
                <p:cNvPr id="464" name="CustomShape 41"/>
                <p:cNvSpPr/>
                <p:nvPr/>
              </p:nvSpPr>
              <p:spPr>
                <a:xfrm>
                  <a:off x="7036920" y="2942280"/>
                  <a:ext cx="3276360" cy="341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20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Octombrie 2023</a:t>
                  </a:r>
                  <a:endParaRPr lang="en-US" sz="2000" b="0" strike="noStrike" spc="-1">
                    <a:latin typeface="Arial"/>
                  </a:endParaRPr>
                </a:p>
              </p:txBody>
            </p:sp>
            <p:pic>
              <p:nvPicPr>
                <p:cNvPr id="465" name="Graphic 153"/>
                <p:cNvPicPr/>
                <p:nvPr/>
              </p:nvPicPr>
              <p:blipFill>
                <a:blip r:embed="rId13"/>
                <a:stretch/>
              </p:blipFill>
              <p:spPr>
                <a:xfrm rot="5400000">
                  <a:off x="7013520" y="2953080"/>
                  <a:ext cx="405720" cy="3870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66" name="Graphic 154"/>
                <p:cNvPicPr/>
                <p:nvPr/>
              </p:nvPicPr>
              <p:blipFill>
                <a:blip r:embed="rId13"/>
                <a:stretch/>
              </p:blipFill>
              <p:spPr>
                <a:xfrm rot="16200000" flipH="1">
                  <a:off x="9916920" y="2941200"/>
                  <a:ext cx="405720" cy="3870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467" name="CustomShape 42"/>
          <p:cNvSpPr/>
          <p:nvPr/>
        </p:nvSpPr>
        <p:spPr>
          <a:xfrm>
            <a:off x="3657600" y="2743200"/>
            <a:ext cx="91080" cy="91080"/>
          </a:xfrm>
          <a:prstGeom prst="ellipse">
            <a:avLst/>
          </a:prstGeom>
          <a:solidFill>
            <a:srgbClr val="FFFFFF"/>
          </a:solidFill>
          <a:ln>
            <a:solidFill>
              <a:srgbClr val="FF6D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8" name="CustomShape 43"/>
          <p:cNvSpPr/>
          <p:nvPr/>
        </p:nvSpPr>
        <p:spPr>
          <a:xfrm>
            <a:off x="3840480" y="2743200"/>
            <a:ext cx="91080" cy="91080"/>
          </a:xfrm>
          <a:prstGeom prst="ellipse">
            <a:avLst/>
          </a:prstGeom>
          <a:solidFill>
            <a:srgbClr val="FFFFFF"/>
          </a:solidFill>
          <a:ln>
            <a:solidFill>
              <a:srgbClr val="FF6D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9" name="CustomShape 44"/>
          <p:cNvSpPr/>
          <p:nvPr/>
        </p:nvSpPr>
        <p:spPr>
          <a:xfrm>
            <a:off x="4023360" y="2743200"/>
            <a:ext cx="91080" cy="91080"/>
          </a:xfrm>
          <a:prstGeom prst="ellipse">
            <a:avLst/>
          </a:prstGeom>
          <a:solidFill>
            <a:srgbClr val="FFFFFF"/>
          </a:solidFill>
          <a:ln>
            <a:solidFill>
              <a:srgbClr val="FF6D6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616</Words>
  <Application>Microsoft Office PowerPoint</Application>
  <PresentationFormat>Widescreen</PresentationFormat>
  <Paragraphs>323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Tudor-Robert Ghic</dc:creator>
  <dc:description/>
  <cp:lastModifiedBy>Tudor-Robert Ghic</cp:lastModifiedBy>
  <cp:revision>9</cp:revision>
  <dcterms:created xsi:type="dcterms:W3CDTF">2023-09-10T14:26:34Z</dcterms:created>
  <dcterms:modified xsi:type="dcterms:W3CDTF">2023-09-30T23:20:55Z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