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116" y="-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8E15-E023-ED66-0FD1-A31C930D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32F0-3962-E500-562B-7F3797FBE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BC6C-B820-27C8-E457-AF49795B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12BC-39C8-0890-90C5-5F27FE3C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5C20-0B2B-7D81-4D05-08A351A1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F41A-0466-BE67-17A4-19BD1B62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95B2B-B34B-5C08-FD5D-FEFB636C1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A0F8-2C25-B5E4-CADC-55FE43B2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2EAC-FC34-014B-AC6C-E2399CBC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A048-C80C-F9F6-C79E-AB0A0588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F5D90-8F51-6DC4-EC41-3C85E4FC2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D1448-7A49-1AA2-B25E-4262D5B23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E2DB-F22A-F295-3083-96AB3D4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5DEA-A517-89AA-6297-3286A21C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3C3DD-59F7-1C0F-06C9-56A0FA5A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3CA-81A3-98CD-813C-CD85C503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3ABC-C05C-5A49-464C-F02E1369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8A7E-BC51-5D7D-7D85-69C24178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16F8-3807-6910-39F2-37D9B1B8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BDB5-9A0D-8B3E-3230-25A3ACB9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4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57A-0298-E1A2-A74E-D970C3B6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A9565-134D-9258-F125-26B263D8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D2EB-1777-AD78-4835-CC13E170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90FB-6E7C-D98C-E3F4-40FDE22F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32EF-E8EB-7242-2068-3E274AD6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845-5472-B4B0-78B1-EDF03656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67E5-36C9-4EE0-3052-BAEA77BDA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2486-13CF-6D55-237C-F7AF56E53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6B3C5-3FCC-FBB9-9C29-7B792E43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FE4E-2029-0FA7-9A08-BFF6F682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D6E79-2F21-C436-3B20-3BC351C3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F7AC-7A94-0C3B-9202-02F8BA0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65A07-77F4-DEF2-BA97-69A2D768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838B-1602-C1FD-535A-DA596C677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3BBDE-3CBF-4071-EE03-EA8142FC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AA896-C71F-B013-92E5-0199A49B8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23457-D207-4BB6-3F9C-B64FB777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9985D-3F92-1F64-7FD6-ECFED528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6CF77-AB00-F0C7-F0B8-85765725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434-FB93-91C3-C69B-202A89FA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53153-495F-3387-F953-3A219010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874EF-5A30-1D16-EA70-69F45F67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99C0-D33F-6A52-0AA6-1ADEA123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9483D-2086-5962-2968-DB1DA993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2531-43D6-D72E-0870-A4CCDE0B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40643-FF74-4C09-6604-657A8796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BCBC-4D5B-0F1B-B302-4A5DA5DC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B053-DB49-E107-40BB-10516FBA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A8BBC-D3A9-17B2-3A86-B733B5F6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3DC0B-5AAA-D781-6F9B-7C0E23EF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A2907-CF87-DCAC-92F9-7FDF9D14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1741-199B-C330-2D55-94217962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2C48-B1ED-5E7F-8366-320A019F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92185-813C-ACF6-0ECC-8D8EAEC10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8278F-552F-A913-32D1-F587AE426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A72D-EDD5-4A5E-08A3-882728AD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28E43-EBB5-F3DF-4733-B0271054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D815-1632-64BF-96BA-0129C46E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861BF-24B5-5242-0473-2E924E81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9BF8-A693-857C-B38B-D52813ED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0511-F93D-3E35-5647-CF44D8E09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DBF7-C1C3-489F-ACD8-4139F625497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77AF-4D7D-408A-6892-38EC8543C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43FF-4E47-8AD2-39EF-2A73A85E1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5.svg"/><Relationship Id="rId5" Type="http://schemas.openxmlformats.org/officeDocument/2006/relationships/image" Target="../media/image10.sv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15.sv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15.sv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DEBA14-FDA2-45EF-9928-4F56DAB2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6994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 descr="Forest scene with solid fill">
            <a:extLst>
              <a:ext uri="{FF2B5EF4-FFF2-40B4-BE49-F238E27FC236}">
                <a16:creationId xmlns:a16="http://schemas.microsoft.com/office/drawing/2014/main" id="{BEA9A34C-0480-C7B5-A0A2-50C4BBA9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50" y="773790"/>
            <a:ext cx="608074" cy="608074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29562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581B7DD-04B3-4856-8C61-59D7A3F65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5" y="283766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EB2088F-2F1B-43DE-957F-CF2F16D53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28369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417D09-0122-4227-8FDD-2C4C19C68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604258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4934" y="633344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Fir tree with solid fill">
            <a:extLst>
              <a:ext uri="{FF2B5EF4-FFF2-40B4-BE49-F238E27FC236}">
                <a16:creationId xmlns:a16="http://schemas.microsoft.com/office/drawing/2014/main" id="{CB1E6032-7277-1803-0D6F-D00EADEF3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8342" y="899278"/>
            <a:ext cx="1644158" cy="1644158"/>
          </a:xfrm>
          <a:prstGeom prst="rect">
            <a:avLst/>
          </a:prstGeom>
        </p:spPr>
      </p:pic>
      <p:pic>
        <p:nvPicPr>
          <p:cNvPr id="3" name="Graphic 2" descr="Cabin with solid fill">
            <a:extLst>
              <a:ext uri="{FF2B5EF4-FFF2-40B4-BE49-F238E27FC236}">
                <a16:creationId xmlns:a16="http://schemas.microsoft.com/office/drawing/2014/main" id="{74EED942-A881-5480-3AD0-A6B3FE5C3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283" y="3522714"/>
            <a:ext cx="2036959" cy="2036959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1600" y="3243308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Forest scene with solid fill">
            <a:extLst>
              <a:ext uri="{FF2B5EF4-FFF2-40B4-BE49-F238E27FC236}">
                <a16:creationId xmlns:a16="http://schemas.microsoft.com/office/drawing/2014/main" id="{51D4649F-BA9F-CCBB-91EF-9AFBFC4B6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2686" y="2970489"/>
            <a:ext cx="2279428" cy="2279428"/>
          </a:xfrm>
          <a:prstGeom prst="rect">
            <a:avLst/>
          </a:prstGeom>
        </p:spPr>
      </p:pic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1908082-D0BB-4FF0-A90D-6B6B3DE2A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6013" y="2827175"/>
            <a:ext cx="1092260" cy="2560320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419A395-0EE8-465E-9AAC-375DF289D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3205" y="631297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Mountains outline">
            <a:extLst>
              <a:ext uri="{FF2B5EF4-FFF2-40B4-BE49-F238E27FC236}">
                <a16:creationId xmlns:a16="http://schemas.microsoft.com/office/drawing/2014/main" id="{9F352C1A-339E-6556-AA0A-9D1FDF64FC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8151" y="1834266"/>
            <a:ext cx="3181990" cy="31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5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c 1" descr="Cabin with solid fill">
            <a:extLst>
              <a:ext uri="{FF2B5EF4-FFF2-40B4-BE49-F238E27FC236}">
                <a16:creationId xmlns:a16="http://schemas.microsoft.com/office/drawing/2014/main" id="{9E075841-2730-86C6-A2EA-0952BA1C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2012" y="2750024"/>
            <a:ext cx="4107976" cy="4107976"/>
          </a:xfrm>
          <a:prstGeom prst="rect">
            <a:avLst/>
          </a:prstGeom>
        </p:spPr>
      </p:pic>
      <p:pic>
        <p:nvPicPr>
          <p:cNvPr id="3" name="Graphic 2" descr="Mountains outline">
            <a:extLst>
              <a:ext uri="{FF2B5EF4-FFF2-40B4-BE49-F238E27FC236}">
                <a16:creationId xmlns:a16="http://schemas.microsoft.com/office/drawing/2014/main" id="{08D3E497-9D16-ADA9-D31F-523CFF63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 descr="Forest scene with solid fill">
            <a:extLst>
              <a:ext uri="{FF2B5EF4-FFF2-40B4-BE49-F238E27FC236}">
                <a16:creationId xmlns:a16="http://schemas.microsoft.com/office/drawing/2014/main" id="{875533D5-088E-FAB3-386B-CFF19639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914" y="1732492"/>
            <a:ext cx="4107976" cy="4107976"/>
          </a:xfrm>
          <a:prstGeom prst="rect">
            <a:avLst/>
          </a:prstGeom>
        </p:spPr>
      </p:pic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0C2AF8E9-8392-0715-E57B-9302F9FDD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110" y="1732492"/>
            <a:ext cx="4107976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81D09-49AE-46EA-C552-1EDCF5F295E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Graphic 1" descr="Cabin with solid fill">
              <a:extLst>
                <a:ext uri="{FF2B5EF4-FFF2-40B4-BE49-F238E27FC236}">
                  <a16:creationId xmlns:a16="http://schemas.microsoft.com/office/drawing/2014/main" id="{9E075841-2730-86C6-A2EA-0952BA1C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2012" y="2750024"/>
              <a:ext cx="4107976" cy="4107976"/>
            </a:xfrm>
            <a:prstGeom prst="rect">
              <a:avLst/>
            </a:prstGeom>
          </p:spPr>
        </p:pic>
        <p:pic>
          <p:nvPicPr>
            <p:cNvPr id="3" name="Graphic 2" descr="Mountains outline">
              <a:extLst>
                <a:ext uri="{FF2B5EF4-FFF2-40B4-BE49-F238E27FC236}">
                  <a16:creationId xmlns:a16="http://schemas.microsoft.com/office/drawing/2014/main" id="{08D3E497-9D16-ADA9-D31F-523CFF63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Graphic 3" descr="Forest scene with solid fill">
              <a:extLst>
                <a:ext uri="{FF2B5EF4-FFF2-40B4-BE49-F238E27FC236}">
                  <a16:creationId xmlns:a16="http://schemas.microsoft.com/office/drawing/2014/main" id="{875533D5-088E-FAB3-386B-CFF19639F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914" y="1732492"/>
              <a:ext cx="4107976" cy="4107976"/>
            </a:xfrm>
            <a:prstGeom prst="rect">
              <a:avLst/>
            </a:prstGeom>
          </p:spPr>
        </p:pic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0C2AF8E9-8392-0715-E57B-9302F9FD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41110" y="1732492"/>
              <a:ext cx="4107976" cy="4107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84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c 1" descr="Cabin with solid fill">
            <a:extLst>
              <a:ext uri="{FF2B5EF4-FFF2-40B4-BE49-F238E27FC236}">
                <a16:creationId xmlns:a16="http://schemas.microsoft.com/office/drawing/2014/main" id="{9E075841-2730-86C6-A2EA-0952BA1C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2012" y="2750024"/>
            <a:ext cx="4107976" cy="4107976"/>
          </a:xfrm>
          <a:prstGeom prst="rect">
            <a:avLst/>
          </a:prstGeom>
        </p:spPr>
      </p:pic>
      <p:pic>
        <p:nvPicPr>
          <p:cNvPr id="3" name="Graphic 2" descr="Mountains outline">
            <a:extLst>
              <a:ext uri="{FF2B5EF4-FFF2-40B4-BE49-F238E27FC236}">
                <a16:creationId xmlns:a16="http://schemas.microsoft.com/office/drawing/2014/main" id="{08D3E497-9D16-ADA9-D31F-523CFF63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 descr="Forest scene with solid fill">
            <a:extLst>
              <a:ext uri="{FF2B5EF4-FFF2-40B4-BE49-F238E27FC236}">
                <a16:creationId xmlns:a16="http://schemas.microsoft.com/office/drawing/2014/main" id="{875533D5-088E-FAB3-386B-CFF19639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914" y="1732492"/>
            <a:ext cx="4107976" cy="4107976"/>
          </a:xfrm>
          <a:prstGeom prst="rect">
            <a:avLst/>
          </a:prstGeom>
        </p:spPr>
      </p:pic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0C2AF8E9-8392-0715-E57B-9302F9FDD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110" y="1732492"/>
            <a:ext cx="4107976" cy="410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E4781-7E2D-706F-3744-207BDA88A1D5}"/>
              </a:ext>
            </a:extLst>
          </p:cNvPr>
          <p:cNvSpPr txBox="1"/>
          <p:nvPr/>
        </p:nvSpPr>
        <p:spPr>
          <a:xfrm>
            <a:off x="8278867" y="232702"/>
            <a:ext cx="5534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rlin Sans FB Demi" panose="020E0802020502020306" pitchFamily="34" charset="0"/>
                <a:ea typeface="Adobe Heiti Std R" panose="020B0400000000000000" pitchFamily="34" charset="-128"/>
              </a:rPr>
              <a:t>Welcome to</a:t>
            </a:r>
            <a:br>
              <a:rPr lang="en-US" sz="4800" dirty="0">
                <a:latin typeface="Berlin Sans FB Demi" panose="020E0802020502020306" pitchFamily="34" charset="0"/>
                <a:ea typeface="Adobe Heiti Std R" panose="020B0400000000000000" pitchFamily="34" charset="-128"/>
              </a:rPr>
            </a:br>
            <a:r>
              <a:rPr lang="en-US" sz="4800" dirty="0" err="1">
                <a:latin typeface="Berlin Sans FB Demi" panose="020E0802020502020306" pitchFamily="34" charset="0"/>
                <a:ea typeface="Adobe Heiti Std R" panose="020B0400000000000000" pitchFamily="34" charset="-128"/>
              </a:rPr>
              <a:t>MyCabin</a:t>
            </a:r>
            <a:endParaRPr lang="en-US" sz="4800" dirty="0">
              <a:latin typeface="Berlin Sans FB Demi" panose="020E0802020502020306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883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0E31123-1A03-92A1-9918-87F410F6DB54}"/>
              </a:ext>
            </a:extLst>
          </p:cNvPr>
          <p:cNvSpPr/>
          <p:nvPr/>
        </p:nvSpPr>
        <p:spPr>
          <a:xfrm>
            <a:off x="7323632" y="2524475"/>
            <a:ext cx="1619075" cy="11576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CC4B18-368A-A3A3-003F-1A3DA8AC341B}"/>
              </a:ext>
            </a:extLst>
          </p:cNvPr>
          <p:cNvGrpSpPr/>
          <p:nvPr/>
        </p:nvGrpSpPr>
        <p:grpSpPr>
          <a:xfrm>
            <a:off x="6562045" y="2980308"/>
            <a:ext cx="457200" cy="228600"/>
            <a:chOff x="0" y="0"/>
            <a:chExt cx="12192000" cy="6858000"/>
          </a:xfrm>
          <a:solidFill>
            <a:schemeClr val="tx1"/>
          </a:solidFill>
        </p:grpSpPr>
        <p:pic>
          <p:nvPicPr>
            <p:cNvPr id="4" name="Graphic 3" descr="Cabin with solid fill">
              <a:extLst>
                <a:ext uri="{FF2B5EF4-FFF2-40B4-BE49-F238E27FC236}">
                  <a16:creationId xmlns:a16="http://schemas.microsoft.com/office/drawing/2014/main" id="{B168EEC8-9A29-0EE7-2967-26A3A8541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2012" y="2750024"/>
              <a:ext cx="4107976" cy="4107976"/>
            </a:xfrm>
            <a:prstGeom prst="rect">
              <a:avLst/>
            </a:prstGeom>
          </p:spPr>
        </p:pic>
        <p:pic>
          <p:nvPicPr>
            <p:cNvPr id="5" name="Graphic 4" descr="Mountains outline">
              <a:extLst>
                <a:ext uri="{FF2B5EF4-FFF2-40B4-BE49-F238E27FC236}">
                  <a16:creationId xmlns:a16="http://schemas.microsoft.com/office/drawing/2014/main" id="{B21454C6-408B-BBF5-C459-36C3D96E9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8B8BC260-2275-CB2E-5BB0-0975AE83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914" y="1732492"/>
              <a:ext cx="4107976" cy="4107976"/>
            </a:xfrm>
            <a:prstGeom prst="rect">
              <a:avLst/>
            </a:prstGeom>
          </p:spPr>
        </p:pic>
        <p:pic>
          <p:nvPicPr>
            <p:cNvPr id="7" name="Graphic 6" descr="Forest scene with solid fill">
              <a:extLst>
                <a:ext uri="{FF2B5EF4-FFF2-40B4-BE49-F238E27FC236}">
                  <a16:creationId xmlns:a16="http://schemas.microsoft.com/office/drawing/2014/main" id="{9C2170F1-A290-6538-A502-4FD4740C1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41110" y="1732492"/>
              <a:ext cx="4107976" cy="410797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7ABD28-0CAC-CC2B-9B18-FF089C9E9589}"/>
              </a:ext>
            </a:extLst>
          </p:cNvPr>
          <p:cNvGrpSpPr/>
          <p:nvPr/>
        </p:nvGrpSpPr>
        <p:grpSpPr>
          <a:xfrm>
            <a:off x="7904568" y="3023565"/>
            <a:ext cx="457201" cy="228600"/>
            <a:chOff x="-27" y="0"/>
            <a:chExt cx="12192027" cy="6858000"/>
          </a:xfrm>
          <a:solidFill>
            <a:schemeClr val="bg1"/>
          </a:solidFill>
        </p:grpSpPr>
        <p:pic>
          <p:nvPicPr>
            <p:cNvPr id="13" name="Graphic 12" descr="Cabin with solid fill">
              <a:extLst>
                <a:ext uri="{FF2B5EF4-FFF2-40B4-BE49-F238E27FC236}">
                  <a16:creationId xmlns:a16="http://schemas.microsoft.com/office/drawing/2014/main" id="{18A371B0-C22B-B047-E9F7-2B01B4950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42012" y="2750024"/>
              <a:ext cx="4107976" cy="4107976"/>
            </a:xfrm>
            <a:prstGeom prst="rect">
              <a:avLst/>
            </a:prstGeom>
          </p:spPr>
        </p:pic>
        <p:pic>
          <p:nvPicPr>
            <p:cNvPr id="14" name="Graphic 13" descr="Mountains outline">
              <a:extLst>
                <a:ext uri="{FF2B5EF4-FFF2-40B4-BE49-F238E27FC236}">
                  <a16:creationId xmlns:a16="http://schemas.microsoft.com/office/drawing/2014/main" id="{EFCA5433-3A06-D4A5-E776-FFEABE8E1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5" name="Graphic 14" descr="Forest scene with solid fill">
              <a:extLst>
                <a:ext uri="{FF2B5EF4-FFF2-40B4-BE49-F238E27FC236}">
                  <a16:creationId xmlns:a16="http://schemas.microsoft.com/office/drawing/2014/main" id="{E08ECCF8-5843-E36B-AD25-266131227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-15650" t="1" r="-1" b="-1"/>
            <a:stretch/>
          </p:blipFill>
          <p:spPr>
            <a:xfrm>
              <a:off x="-27" y="1732500"/>
              <a:ext cx="4750907" cy="4107990"/>
            </a:xfrm>
            <a:prstGeom prst="rect">
              <a:avLst/>
            </a:prstGeom>
          </p:spPr>
        </p:pic>
        <p:pic>
          <p:nvPicPr>
            <p:cNvPr id="16" name="Graphic 15" descr="Forest scene with solid fill">
              <a:extLst>
                <a:ext uri="{FF2B5EF4-FFF2-40B4-BE49-F238E27FC236}">
                  <a16:creationId xmlns:a16="http://schemas.microsoft.com/office/drawing/2014/main" id="{3A5CC317-FA57-6BD0-93F1-20B986C9F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1" t="1" r="-15651" b="-1"/>
            <a:stretch/>
          </p:blipFill>
          <p:spPr>
            <a:xfrm>
              <a:off x="7441120" y="1732500"/>
              <a:ext cx="4750853" cy="4107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379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93244ED-F7A7-BC09-8872-4F23FA2990E2}"/>
              </a:ext>
            </a:extLst>
          </p:cNvPr>
          <p:cNvSpPr/>
          <p:nvPr/>
        </p:nvSpPr>
        <p:spPr>
          <a:xfrm>
            <a:off x="5241075" y="2020276"/>
            <a:ext cx="3959227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31123-1A03-92A1-9918-87F410F6DB54}"/>
              </a:ext>
            </a:extLst>
          </p:cNvPr>
          <p:cNvSpPr/>
          <p:nvPr/>
        </p:nvSpPr>
        <p:spPr>
          <a:xfrm>
            <a:off x="7323632" y="2524475"/>
            <a:ext cx="1619075" cy="11576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7ABD28-0CAC-CC2B-9B18-FF089C9E9589}"/>
              </a:ext>
            </a:extLst>
          </p:cNvPr>
          <p:cNvGrpSpPr/>
          <p:nvPr/>
        </p:nvGrpSpPr>
        <p:grpSpPr>
          <a:xfrm>
            <a:off x="7904568" y="3023565"/>
            <a:ext cx="457201" cy="228600"/>
            <a:chOff x="-27" y="0"/>
            <a:chExt cx="12192027" cy="6858000"/>
          </a:xfrm>
          <a:solidFill>
            <a:schemeClr val="bg1"/>
          </a:solidFill>
        </p:grpSpPr>
        <p:pic>
          <p:nvPicPr>
            <p:cNvPr id="13" name="Graphic 12" descr="Cabin with solid fill">
              <a:extLst>
                <a:ext uri="{FF2B5EF4-FFF2-40B4-BE49-F238E27FC236}">
                  <a16:creationId xmlns:a16="http://schemas.microsoft.com/office/drawing/2014/main" id="{18A371B0-C22B-B047-E9F7-2B01B4950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2012" y="2750024"/>
              <a:ext cx="4107976" cy="4107976"/>
            </a:xfrm>
            <a:prstGeom prst="rect">
              <a:avLst/>
            </a:prstGeom>
          </p:spPr>
        </p:pic>
        <p:pic>
          <p:nvPicPr>
            <p:cNvPr id="14" name="Graphic 13" descr="Mountains outline">
              <a:extLst>
                <a:ext uri="{FF2B5EF4-FFF2-40B4-BE49-F238E27FC236}">
                  <a16:creationId xmlns:a16="http://schemas.microsoft.com/office/drawing/2014/main" id="{EFCA5433-3A06-D4A5-E776-FFEABE8E1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5" name="Graphic 14" descr="Forest scene with solid fill">
              <a:extLst>
                <a:ext uri="{FF2B5EF4-FFF2-40B4-BE49-F238E27FC236}">
                  <a16:creationId xmlns:a16="http://schemas.microsoft.com/office/drawing/2014/main" id="{E08ECCF8-5843-E36B-AD25-266131227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15650" t="1" r="-1" b="-1"/>
            <a:stretch/>
          </p:blipFill>
          <p:spPr>
            <a:xfrm>
              <a:off x="-27" y="1732500"/>
              <a:ext cx="4750907" cy="4107990"/>
            </a:xfrm>
            <a:prstGeom prst="rect">
              <a:avLst/>
            </a:prstGeom>
          </p:spPr>
        </p:pic>
        <p:pic>
          <p:nvPicPr>
            <p:cNvPr id="16" name="Graphic 15" descr="Forest scene with solid fill">
              <a:extLst>
                <a:ext uri="{FF2B5EF4-FFF2-40B4-BE49-F238E27FC236}">
                  <a16:creationId xmlns:a16="http://schemas.microsoft.com/office/drawing/2014/main" id="{3A5CC317-FA57-6BD0-93F1-20B986C9F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" t="1" r="-15651" b="-1"/>
            <a:stretch/>
          </p:blipFill>
          <p:spPr>
            <a:xfrm>
              <a:off x="7441120" y="1732500"/>
              <a:ext cx="4750853" cy="410799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D947F-CE59-507C-82FB-96F5FD215DA5}"/>
              </a:ext>
            </a:extLst>
          </p:cNvPr>
          <p:cNvGrpSpPr/>
          <p:nvPr/>
        </p:nvGrpSpPr>
        <p:grpSpPr>
          <a:xfrm>
            <a:off x="973166" y="44985"/>
            <a:ext cx="3657600" cy="2170190"/>
            <a:chOff x="1837232" y="2767756"/>
            <a:chExt cx="3657600" cy="21701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FCC4B18-368A-A3A3-003F-1A3DA8AC341B}"/>
                </a:ext>
              </a:extLst>
            </p:cNvPr>
            <p:cNvGrpSpPr/>
            <p:nvPr/>
          </p:nvGrpSpPr>
          <p:grpSpPr>
            <a:xfrm>
              <a:off x="1837232" y="2767756"/>
              <a:ext cx="3657600" cy="1828800"/>
              <a:chOff x="0" y="1"/>
              <a:chExt cx="12192000" cy="6858000"/>
            </a:xfrm>
            <a:solidFill>
              <a:schemeClr val="tx1"/>
            </a:solidFill>
          </p:grpSpPr>
          <p:pic>
            <p:nvPicPr>
              <p:cNvPr id="4" name="Graphic 3" descr="Cabin with solid fill">
                <a:extLst>
                  <a:ext uri="{FF2B5EF4-FFF2-40B4-BE49-F238E27FC236}">
                    <a16:creationId xmlns:a16="http://schemas.microsoft.com/office/drawing/2014/main" id="{B168EEC8-9A29-0EE7-2967-26A3A8541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042012" y="2750024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5" name="Graphic 4" descr="Mountains outline">
                <a:extLst>
                  <a:ext uri="{FF2B5EF4-FFF2-40B4-BE49-F238E27FC236}">
                    <a16:creationId xmlns:a16="http://schemas.microsoft.com/office/drawing/2014/main" id="{B21454C6-408B-BBF5-C459-36C3D96E9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6" name="Graphic 5" descr="Forest scene with solid fill">
                <a:extLst>
                  <a:ext uri="{FF2B5EF4-FFF2-40B4-BE49-F238E27FC236}">
                    <a16:creationId xmlns:a16="http://schemas.microsoft.com/office/drawing/2014/main" id="{8B8BC260-2275-CB2E-5BB0-0975AE83D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2914" y="1732492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7" name="Graphic 6" descr="Forest scene with solid fill">
                <a:extLst>
                  <a:ext uri="{FF2B5EF4-FFF2-40B4-BE49-F238E27FC236}">
                    <a16:creationId xmlns:a16="http://schemas.microsoft.com/office/drawing/2014/main" id="{9C2170F1-A290-6538-A502-4FD4740C1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41110" y="1732492"/>
                <a:ext cx="4107976" cy="4107976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BCAF4-9CDC-B514-D1C9-AF8AB0A2A540}"/>
                </a:ext>
              </a:extLst>
            </p:cNvPr>
            <p:cNvSpPr txBox="1"/>
            <p:nvPr/>
          </p:nvSpPr>
          <p:spPr>
            <a:xfrm>
              <a:off x="1837232" y="4353171"/>
              <a:ext cx="3657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latin typeface="Amasis MT Pro Black" panose="02040A04050005020304" pitchFamily="18" charset="0"/>
                </a:rPr>
                <a:t>EventOrganizer</a:t>
              </a:r>
              <a:endParaRPr lang="en-US" sz="3200" b="1" dirty="0">
                <a:latin typeface="Amasis MT Pro Black" panose="02040A040500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4708A0-E037-A9C5-BDC1-5BC3C8BAD949}"/>
              </a:ext>
            </a:extLst>
          </p:cNvPr>
          <p:cNvGrpSpPr/>
          <p:nvPr/>
        </p:nvGrpSpPr>
        <p:grpSpPr>
          <a:xfrm>
            <a:off x="1053173" y="2145125"/>
            <a:ext cx="4304652" cy="1893353"/>
            <a:chOff x="973166" y="3346596"/>
            <a:chExt cx="4304652" cy="18933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43589D-A487-C45E-2C60-EB39A710BCCE}"/>
                </a:ext>
              </a:extLst>
            </p:cNvPr>
            <p:cNvGrpSpPr/>
            <p:nvPr/>
          </p:nvGrpSpPr>
          <p:grpSpPr>
            <a:xfrm>
              <a:off x="973166" y="3346596"/>
              <a:ext cx="3657600" cy="1828800"/>
              <a:chOff x="0" y="1"/>
              <a:chExt cx="12192000" cy="6858000"/>
            </a:xfrm>
            <a:solidFill>
              <a:schemeClr val="tx1"/>
            </a:solidFill>
          </p:grpSpPr>
          <p:pic>
            <p:nvPicPr>
              <p:cNvPr id="19" name="Graphic 18" descr="Cabin with solid fill">
                <a:extLst>
                  <a:ext uri="{FF2B5EF4-FFF2-40B4-BE49-F238E27FC236}">
                    <a16:creationId xmlns:a16="http://schemas.microsoft.com/office/drawing/2014/main" id="{3B49997E-1914-4A84-0933-9E5DEBEC0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042012" y="2750024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20" name="Graphic 19" descr="Mountains outline">
                <a:extLst>
                  <a:ext uri="{FF2B5EF4-FFF2-40B4-BE49-F238E27FC236}">
                    <a16:creationId xmlns:a16="http://schemas.microsoft.com/office/drawing/2014/main" id="{641B4FD0-CF51-0AF6-B99E-CC73A1103A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21" name="Graphic 20" descr="Forest scene with solid fill">
                <a:extLst>
                  <a:ext uri="{FF2B5EF4-FFF2-40B4-BE49-F238E27FC236}">
                    <a16:creationId xmlns:a16="http://schemas.microsoft.com/office/drawing/2014/main" id="{E5DCAA8A-6AFF-BC26-6C4E-A9E986507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2914" y="1732492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22" name="Graphic 21" descr="Forest scene with solid fill">
                <a:extLst>
                  <a:ext uri="{FF2B5EF4-FFF2-40B4-BE49-F238E27FC236}">
                    <a16:creationId xmlns:a16="http://schemas.microsoft.com/office/drawing/2014/main" id="{0426A28A-4A6B-9EC3-FEA3-5D89B2F54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41110" y="1732492"/>
                <a:ext cx="4107976" cy="4107976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0C5367-A03C-A0A6-88BD-79D77F752E55}"/>
                </a:ext>
              </a:extLst>
            </p:cNvPr>
            <p:cNvSpPr txBox="1"/>
            <p:nvPr/>
          </p:nvSpPr>
          <p:spPr>
            <a:xfrm>
              <a:off x="1057056" y="4655174"/>
              <a:ext cx="142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/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Event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C39C5D-459A-B09E-AC36-2E21DC1479B4}"/>
                </a:ext>
              </a:extLst>
            </p:cNvPr>
            <p:cNvSpPr txBox="1"/>
            <p:nvPr/>
          </p:nvSpPr>
          <p:spPr>
            <a:xfrm>
              <a:off x="3003257" y="4655174"/>
              <a:ext cx="2274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/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Manager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39CEFB-090E-6537-8EC5-08584396F564}"/>
              </a:ext>
            </a:extLst>
          </p:cNvPr>
          <p:cNvGrpSpPr/>
          <p:nvPr/>
        </p:nvGrpSpPr>
        <p:grpSpPr>
          <a:xfrm>
            <a:off x="1053173" y="4524119"/>
            <a:ext cx="3657600" cy="1828800"/>
            <a:chOff x="1053173" y="4524119"/>
            <a:chExt cx="3657600" cy="18288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74CEC54-ABAA-BC4A-C2D2-570EA7E7EEAD}"/>
                </a:ext>
              </a:extLst>
            </p:cNvPr>
            <p:cNvGrpSpPr/>
            <p:nvPr/>
          </p:nvGrpSpPr>
          <p:grpSpPr>
            <a:xfrm>
              <a:off x="1053173" y="4524119"/>
              <a:ext cx="3657600" cy="1828800"/>
              <a:chOff x="0" y="1"/>
              <a:chExt cx="12192000" cy="6858000"/>
            </a:xfrm>
            <a:solidFill>
              <a:schemeClr val="tx1"/>
            </a:solidFill>
          </p:grpSpPr>
          <p:pic>
            <p:nvPicPr>
              <p:cNvPr id="29" name="Graphic 28" descr="Cabin with solid fill">
                <a:extLst>
                  <a:ext uri="{FF2B5EF4-FFF2-40B4-BE49-F238E27FC236}">
                    <a16:creationId xmlns:a16="http://schemas.microsoft.com/office/drawing/2014/main" id="{C118ABC2-6AFD-DCA3-F46C-BFFDBD1EF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042012" y="2750024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30" name="Graphic 29" descr="Mountains outline">
                <a:extLst>
                  <a:ext uri="{FF2B5EF4-FFF2-40B4-BE49-F238E27FC236}">
                    <a16:creationId xmlns:a16="http://schemas.microsoft.com/office/drawing/2014/main" id="{C0DC13CA-F4DC-CA2B-7397-CD09EEB47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31" name="Graphic 30" descr="Forest scene with solid fill">
                <a:extLst>
                  <a:ext uri="{FF2B5EF4-FFF2-40B4-BE49-F238E27FC236}">
                    <a16:creationId xmlns:a16="http://schemas.microsoft.com/office/drawing/2014/main" id="{48AD9C51-3FC0-5CA4-F561-B28234BFC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2914" y="1732492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32" name="Graphic 31" descr="Forest scene with solid fill">
                <a:extLst>
                  <a:ext uri="{FF2B5EF4-FFF2-40B4-BE49-F238E27FC236}">
                    <a16:creationId xmlns:a16="http://schemas.microsoft.com/office/drawing/2014/main" id="{B2742D14-D23D-4834-22EA-5E78D8D6F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41110" y="1732492"/>
                <a:ext cx="4107976" cy="4107976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218F21-CFBF-CFF3-C301-9A62FA496174}"/>
                </a:ext>
              </a:extLst>
            </p:cNvPr>
            <p:cNvSpPr txBox="1"/>
            <p:nvPr/>
          </p:nvSpPr>
          <p:spPr>
            <a:xfrm>
              <a:off x="1165642" y="4829089"/>
              <a:ext cx="142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/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Event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F48DAF-B03B-FB99-7FB1-15E6B731B519}"/>
                </a:ext>
              </a:extLst>
            </p:cNvPr>
            <p:cNvSpPr txBox="1"/>
            <p:nvPr/>
          </p:nvSpPr>
          <p:spPr>
            <a:xfrm>
              <a:off x="2403181" y="4829089"/>
              <a:ext cx="2274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/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Manager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4B8F7DE-E608-9EB1-AA2C-194FFC974659}"/>
              </a:ext>
            </a:extLst>
          </p:cNvPr>
          <p:cNvSpPr/>
          <p:nvPr/>
        </p:nvSpPr>
        <p:spPr>
          <a:xfrm>
            <a:off x="9570739" y="959384"/>
            <a:ext cx="1619075" cy="182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369D93-E094-BFC1-3551-981450953437}"/>
              </a:ext>
            </a:extLst>
          </p:cNvPr>
          <p:cNvGrpSpPr/>
          <p:nvPr/>
        </p:nvGrpSpPr>
        <p:grpSpPr>
          <a:xfrm>
            <a:off x="5285107" y="4829089"/>
            <a:ext cx="3657600" cy="1407835"/>
            <a:chOff x="5285107" y="4829089"/>
            <a:chExt cx="3657600" cy="1407835"/>
          </a:xfrm>
        </p:grpSpPr>
        <p:pic>
          <p:nvPicPr>
            <p:cNvPr id="47" name="Graphic 46" descr="Cabin with solid fill">
              <a:extLst>
                <a:ext uri="{FF2B5EF4-FFF2-40B4-BE49-F238E27FC236}">
                  <a16:creationId xmlns:a16="http://schemas.microsoft.com/office/drawing/2014/main" id="{CBA5D941-02AA-68A3-875B-8627532EB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0588"/>
            <a:stretch/>
          </p:blipFill>
          <p:spPr>
            <a:xfrm>
              <a:off x="6497711" y="5257458"/>
              <a:ext cx="1232393" cy="979465"/>
            </a:xfrm>
            <a:prstGeom prst="rect">
              <a:avLst/>
            </a:prstGeom>
          </p:spPr>
        </p:pic>
        <p:pic>
          <p:nvPicPr>
            <p:cNvPr id="48" name="Graphic 47" descr="Mountains outline">
              <a:extLst>
                <a:ext uri="{FF2B5EF4-FFF2-40B4-BE49-F238E27FC236}">
                  <a16:creationId xmlns:a16="http://schemas.microsoft.com/office/drawing/2014/main" id="{7542AC59-56A3-C605-9232-5669A4183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9736" b="6343"/>
            <a:stretch/>
          </p:blipFill>
          <p:spPr>
            <a:xfrm>
              <a:off x="5285107" y="4885058"/>
              <a:ext cx="3657600" cy="1351866"/>
            </a:xfrm>
            <a:prstGeom prst="rect">
              <a:avLst/>
            </a:prstGeom>
          </p:spPr>
        </p:pic>
        <p:pic>
          <p:nvPicPr>
            <p:cNvPr id="49" name="Graphic 48" descr="Forest scene with solid fill">
              <a:extLst>
                <a:ext uri="{FF2B5EF4-FFF2-40B4-BE49-F238E27FC236}">
                  <a16:creationId xmlns:a16="http://schemas.microsoft.com/office/drawing/2014/main" id="{F92FAF22-9AED-5F69-9032-F5A18E87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7981" y="4986117"/>
              <a:ext cx="1232393" cy="1095460"/>
            </a:xfrm>
            <a:prstGeom prst="rect">
              <a:avLst/>
            </a:prstGeom>
          </p:spPr>
        </p:pic>
        <p:pic>
          <p:nvPicPr>
            <p:cNvPr id="50" name="Graphic 49" descr="Forest scene with solid fill">
              <a:extLst>
                <a:ext uri="{FF2B5EF4-FFF2-40B4-BE49-F238E27FC236}">
                  <a16:creationId xmlns:a16="http://schemas.microsoft.com/office/drawing/2014/main" id="{A1AF6C7B-64E9-2013-84EE-C78836947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7440" y="4986117"/>
              <a:ext cx="1232393" cy="10954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35FA9F-3E7B-1DBF-37A4-2BCEA96B1525}"/>
                </a:ext>
              </a:extLst>
            </p:cNvPr>
            <p:cNvSpPr txBox="1"/>
            <p:nvPr/>
          </p:nvSpPr>
          <p:spPr>
            <a:xfrm>
              <a:off x="5397576" y="4829089"/>
              <a:ext cx="142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Event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0DD692-3689-E57E-6705-50475F077C61}"/>
                </a:ext>
              </a:extLst>
            </p:cNvPr>
            <p:cNvSpPr txBox="1"/>
            <p:nvPr/>
          </p:nvSpPr>
          <p:spPr>
            <a:xfrm>
              <a:off x="6635115" y="4829089"/>
              <a:ext cx="2274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53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27591E-4559-57B0-7D69-419260E31EE6}"/>
              </a:ext>
            </a:extLst>
          </p:cNvPr>
          <p:cNvSpPr/>
          <p:nvPr/>
        </p:nvSpPr>
        <p:spPr>
          <a:xfrm>
            <a:off x="5241075" y="2020276"/>
            <a:ext cx="3959227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6C8060-B5EB-0935-1515-1CAC3BA8F63A}"/>
              </a:ext>
            </a:extLst>
          </p:cNvPr>
          <p:cNvGrpSpPr/>
          <p:nvPr/>
        </p:nvGrpSpPr>
        <p:grpSpPr>
          <a:xfrm>
            <a:off x="5347019" y="2557377"/>
            <a:ext cx="3657600" cy="1407835"/>
            <a:chOff x="5285107" y="4829089"/>
            <a:chExt cx="3657600" cy="1407835"/>
          </a:xfrm>
        </p:grpSpPr>
        <p:pic>
          <p:nvPicPr>
            <p:cNvPr id="4" name="Graphic 3" descr="Cabin with solid fill">
              <a:extLst>
                <a:ext uri="{FF2B5EF4-FFF2-40B4-BE49-F238E27FC236}">
                  <a16:creationId xmlns:a16="http://schemas.microsoft.com/office/drawing/2014/main" id="{74179883-8CD6-910D-2F60-EE3D0E95D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0588"/>
            <a:stretch/>
          </p:blipFill>
          <p:spPr>
            <a:xfrm>
              <a:off x="6497711" y="5257458"/>
              <a:ext cx="1232393" cy="979465"/>
            </a:xfrm>
            <a:prstGeom prst="rect">
              <a:avLst/>
            </a:prstGeom>
          </p:spPr>
        </p:pic>
        <p:pic>
          <p:nvPicPr>
            <p:cNvPr id="5" name="Graphic 4" descr="Mountains outline">
              <a:extLst>
                <a:ext uri="{FF2B5EF4-FFF2-40B4-BE49-F238E27FC236}">
                  <a16:creationId xmlns:a16="http://schemas.microsoft.com/office/drawing/2014/main" id="{A5B7BF35-3934-9418-5021-D7C6EF465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9736" b="6343"/>
            <a:stretch/>
          </p:blipFill>
          <p:spPr>
            <a:xfrm>
              <a:off x="5285107" y="4885058"/>
              <a:ext cx="3657600" cy="1351866"/>
            </a:xfrm>
            <a:prstGeom prst="rect">
              <a:avLst/>
            </a:prstGeom>
          </p:spPr>
        </p:pic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DE07725F-B3C6-71AD-924F-7ABBA4406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7981" y="4986117"/>
              <a:ext cx="1232393" cy="1095460"/>
            </a:xfrm>
            <a:prstGeom prst="rect">
              <a:avLst/>
            </a:prstGeom>
          </p:spPr>
        </p:pic>
        <p:pic>
          <p:nvPicPr>
            <p:cNvPr id="7" name="Graphic 6" descr="Forest scene with solid fill">
              <a:extLst>
                <a:ext uri="{FF2B5EF4-FFF2-40B4-BE49-F238E27FC236}">
                  <a16:creationId xmlns:a16="http://schemas.microsoft.com/office/drawing/2014/main" id="{4E3CAB3B-91EF-C03D-4E6D-01224628C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7440" y="4986117"/>
              <a:ext cx="1232393" cy="10954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A7F0E-843C-41CF-F94D-5F79445130C9}"/>
                </a:ext>
              </a:extLst>
            </p:cNvPr>
            <p:cNvSpPr txBox="1"/>
            <p:nvPr/>
          </p:nvSpPr>
          <p:spPr>
            <a:xfrm>
              <a:off x="5397576" y="4829089"/>
              <a:ext cx="142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Event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7C3263-3E6B-52CA-1CC4-665014467C55}"/>
                </a:ext>
              </a:extLst>
            </p:cNvPr>
            <p:cNvSpPr txBox="1"/>
            <p:nvPr/>
          </p:nvSpPr>
          <p:spPr>
            <a:xfrm>
              <a:off x="6635115" y="4829089"/>
              <a:ext cx="2274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Manager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BC2263-6B9A-C878-927E-8DBE5A980B70}"/>
              </a:ext>
            </a:extLst>
          </p:cNvPr>
          <p:cNvGrpSpPr/>
          <p:nvPr/>
        </p:nvGrpSpPr>
        <p:grpSpPr>
          <a:xfrm>
            <a:off x="941562" y="2316077"/>
            <a:ext cx="3657600" cy="1407835"/>
            <a:chOff x="932037" y="2557377"/>
            <a:chExt cx="3657600" cy="1407835"/>
          </a:xfrm>
        </p:grpSpPr>
        <p:pic>
          <p:nvPicPr>
            <p:cNvPr id="12" name="Graphic 11" descr="Cabin with solid fill">
              <a:extLst>
                <a:ext uri="{FF2B5EF4-FFF2-40B4-BE49-F238E27FC236}">
                  <a16:creationId xmlns:a16="http://schemas.microsoft.com/office/drawing/2014/main" id="{A54EDBC7-AF45-6233-6C9D-A9D77BB12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10588"/>
            <a:stretch/>
          </p:blipFill>
          <p:spPr>
            <a:xfrm>
              <a:off x="2144641" y="2985746"/>
              <a:ext cx="1232393" cy="979465"/>
            </a:xfrm>
            <a:prstGeom prst="rect">
              <a:avLst/>
            </a:prstGeom>
          </p:spPr>
        </p:pic>
        <p:pic>
          <p:nvPicPr>
            <p:cNvPr id="13" name="Graphic 12" descr="Mountains outline">
              <a:extLst>
                <a:ext uri="{FF2B5EF4-FFF2-40B4-BE49-F238E27FC236}">
                  <a16:creationId xmlns:a16="http://schemas.microsoft.com/office/drawing/2014/main" id="{A08BB1D5-2F54-ED9D-CF32-4A351E650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19736" b="6343"/>
            <a:stretch/>
          </p:blipFill>
          <p:spPr>
            <a:xfrm>
              <a:off x="932037" y="2613346"/>
              <a:ext cx="3657600" cy="1351866"/>
            </a:xfrm>
            <a:prstGeom prst="rect">
              <a:avLst/>
            </a:prstGeom>
          </p:spPr>
        </p:pic>
        <p:pic>
          <p:nvPicPr>
            <p:cNvPr id="14" name="Graphic 13" descr="Forest scene with solid fill">
              <a:extLst>
                <a:ext uri="{FF2B5EF4-FFF2-40B4-BE49-F238E27FC236}">
                  <a16:creationId xmlns:a16="http://schemas.microsoft.com/office/drawing/2014/main" id="{4CE213AB-A1CE-C6F4-9DCA-3C9F3B6EB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24911" y="2714405"/>
              <a:ext cx="1232393" cy="1095460"/>
            </a:xfrm>
            <a:prstGeom prst="rect">
              <a:avLst/>
            </a:prstGeom>
          </p:spPr>
        </p:pic>
        <p:pic>
          <p:nvPicPr>
            <p:cNvPr id="15" name="Graphic 14" descr="Forest scene with solid fill">
              <a:extLst>
                <a:ext uri="{FF2B5EF4-FFF2-40B4-BE49-F238E27FC236}">
                  <a16:creationId xmlns:a16="http://schemas.microsoft.com/office/drawing/2014/main" id="{4C6284CE-8277-821F-FF7B-59B9264C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64370" y="2714405"/>
              <a:ext cx="1232393" cy="109546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08A74C-25CC-FD1F-E9BF-A3E8EE508D77}"/>
                </a:ext>
              </a:extLst>
            </p:cNvPr>
            <p:cNvSpPr txBox="1"/>
            <p:nvPr/>
          </p:nvSpPr>
          <p:spPr>
            <a:xfrm>
              <a:off x="1044506" y="2557377"/>
              <a:ext cx="142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Event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F1DF84-374C-8B0C-4698-1FD496E79EA4}"/>
                </a:ext>
              </a:extLst>
            </p:cNvPr>
            <p:cNvSpPr txBox="1"/>
            <p:nvPr/>
          </p:nvSpPr>
          <p:spPr>
            <a:xfrm>
              <a:off x="2282045" y="2557377"/>
              <a:ext cx="2274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78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Black</vt:lpstr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7</cp:revision>
  <dcterms:created xsi:type="dcterms:W3CDTF">2023-09-03T12:52:32Z</dcterms:created>
  <dcterms:modified xsi:type="dcterms:W3CDTF">2024-01-27T16:45:33Z</dcterms:modified>
</cp:coreProperties>
</file>