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520"/>
    <a:srgbClr val="0D1F2D"/>
    <a:srgbClr val="102332"/>
    <a:srgbClr val="102538"/>
    <a:srgbClr val="13293E"/>
    <a:srgbClr val="142D41"/>
    <a:srgbClr val="152F46"/>
    <a:srgbClr val="152F48"/>
    <a:srgbClr val="AF272D"/>
    <a:srgbClr val="891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9" autoAdjust="0"/>
    <p:restoredTop sz="94660"/>
  </p:normalViewPr>
  <p:slideViewPr>
    <p:cSldViewPr snapToGrid="0">
      <p:cViewPr>
        <p:scale>
          <a:sx n="50" d="100"/>
          <a:sy n="50" d="100"/>
        </p:scale>
        <p:origin x="-540" y="-17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149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4B757-8E66-43C6-BDC5-E36B3F3E4F6B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F339D-4318-438D-BFD6-7474B53A0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8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4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69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016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642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62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41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168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618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9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1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02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88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51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83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19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8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3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02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2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A8-982B-4536-87EC-4A00D1C6658A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0143-994F-457B-B336-960D169D1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6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AADA8-982B-4536-87EC-4A00D1C6658A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D0143-994F-457B-B336-960D169D1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3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3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59" Type="http://schemas.openxmlformats.org/officeDocument/2006/relationships/tags" Target="../tags/tag60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tags" Target="../tags/tag42.xml"/><Relationship Id="rId54" Type="http://schemas.openxmlformats.org/officeDocument/2006/relationships/tags" Target="../tags/tag55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53" Type="http://schemas.openxmlformats.org/officeDocument/2006/relationships/tags" Target="../tags/tag54.xml"/><Relationship Id="rId58" Type="http://schemas.openxmlformats.org/officeDocument/2006/relationships/tags" Target="../tags/tag59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57" Type="http://schemas.openxmlformats.org/officeDocument/2006/relationships/tags" Target="../tags/tag58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52" Type="http://schemas.openxmlformats.org/officeDocument/2006/relationships/tags" Target="../tags/tag53.xml"/><Relationship Id="rId60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56" Type="http://schemas.openxmlformats.org/officeDocument/2006/relationships/tags" Target="../tags/tag57.xml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3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3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4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63047"/>
            </a:gs>
            <a:gs pos="12000">
              <a:srgbClr val="152F46"/>
            </a:gs>
            <a:gs pos="87000">
              <a:srgbClr val="0D1B28"/>
            </a:gs>
            <a:gs pos="72000">
              <a:srgbClr val="0D1F2D"/>
            </a:gs>
            <a:gs pos="54816">
              <a:srgbClr val="112435"/>
            </a:gs>
            <a:gs pos="39000">
              <a:srgbClr val="142A3F"/>
            </a:gs>
            <a:gs pos="24000">
              <a:srgbClr val="142D43"/>
            </a:gs>
            <a:gs pos="100000">
              <a:srgbClr val="09161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A_等腰三角形 116"/>
          <p:cNvSpPr/>
          <p:nvPr>
            <p:custDataLst>
              <p:tags r:id="rId1"/>
            </p:custDataLst>
          </p:nvPr>
        </p:nvSpPr>
        <p:spPr>
          <a:xfrm>
            <a:off x="3049778" y="3255161"/>
            <a:ext cx="480554" cy="409507"/>
          </a:xfrm>
          <a:prstGeom prst="triangle">
            <a:avLst/>
          </a:prstGeom>
          <a:solidFill>
            <a:srgbClr val="95C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PA_等腰三角形 117"/>
          <p:cNvSpPr/>
          <p:nvPr>
            <p:custDataLst>
              <p:tags r:id="rId2"/>
            </p:custDataLst>
          </p:nvPr>
        </p:nvSpPr>
        <p:spPr>
          <a:xfrm>
            <a:off x="3525569" y="3250398"/>
            <a:ext cx="480554" cy="414270"/>
          </a:xfrm>
          <a:prstGeom prst="triangle">
            <a:avLst/>
          </a:prstGeom>
          <a:solidFill>
            <a:srgbClr val="77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PA_等腰三角形 118"/>
          <p:cNvSpPr/>
          <p:nvPr>
            <p:custDataLst>
              <p:tags r:id="rId3"/>
            </p:custDataLst>
          </p:nvPr>
        </p:nvSpPr>
        <p:spPr>
          <a:xfrm flipH="1" flipV="1">
            <a:off x="3285292" y="3255161"/>
            <a:ext cx="480554" cy="414270"/>
          </a:xfrm>
          <a:prstGeom prst="triangle">
            <a:avLst/>
          </a:prstGeom>
          <a:solidFill>
            <a:srgbClr val="A0E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PA_等腰三角形 119"/>
          <p:cNvSpPr/>
          <p:nvPr>
            <p:custDataLst>
              <p:tags r:id="rId4"/>
            </p:custDataLst>
          </p:nvPr>
        </p:nvSpPr>
        <p:spPr>
          <a:xfrm flipH="1" flipV="1">
            <a:off x="3765846" y="3250398"/>
            <a:ext cx="480554" cy="414270"/>
          </a:xfrm>
          <a:prstGeom prst="triangle">
            <a:avLst/>
          </a:prstGeom>
          <a:solidFill>
            <a:srgbClr val="0A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1" name="PA_等腰三角形 120"/>
          <p:cNvSpPr/>
          <p:nvPr>
            <p:custDataLst>
              <p:tags r:id="rId5"/>
            </p:custDataLst>
          </p:nvPr>
        </p:nvSpPr>
        <p:spPr>
          <a:xfrm>
            <a:off x="3285292" y="2840891"/>
            <a:ext cx="480554" cy="414270"/>
          </a:xfrm>
          <a:prstGeom prst="triangle">
            <a:avLst/>
          </a:prstGeom>
          <a:solidFill>
            <a:srgbClr val="1DA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PA_等腰三角形 121"/>
          <p:cNvSpPr/>
          <p:nvPr>
            <p:custDataLst>
              <p:tags r:id="rId6"/>
            </p:custDataLst>
          </p:nvPr>
        </p:nvSpPr>
        <p:spPr>
          <a:xfrm>
            <a:off x="3525569" y="2426621"/>
            <a:ext cx="480554" cy="414270"/>
          </a:xfrm>
          <a:prstGeom prst="triangle">
            <a:avLst/>
          </a:prstGeom>
          <a:solidFill>
            <a:srgbClr val="FAB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PA_等腰三角形 122"/>
          <p:cNvSpPr/>
          <p:nvPr>
            <p:custDataLst>
              <p:tags r:id="rId7"/>
            </p:custDataLst>
          </p:nvPr>
        </p:nvSpPr>
        <p:spPr>
          <a:xfrm flipH="1" flipV="1">
            <a:off x="3520806" y="2836128"/>
            <a:ext cx="480554" cy="419033"/>
          </a:xfrm>
          <a:prstGeom prst="triangle">
            <a:avLst/>
          </a:prstGeom>
          <a:solidFill>
            <a:srgbClr val="FED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PA_等腰三角形 123"/>
          <p:cNvSpPr/>
          <p:nvPr>
            <p:custDataLst>
              <p:tags r:id="rId8"/>
            </p:custDataLst>
          </p:nvPr>
        </p:nvSpPr>
        <p:spPr>
          <a:xfrm flipH="1" flipV="1">
            <a:off x="3765846" y="2426621"/>
            <a:ext cx="480554" cy="414270"/>
          </a:xfrm>
          <a:prstGeom prst="triangle">
            <a:avLst/>
          </a:prstGeom>
          <a:solidFill>
            <a:srgbClr val="FB8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PA_等腰三角形 124"/>
          <p:cNvSpPr/>
          <p:nvPr>
            <p:custDataLst>
              <p:tags r:id="rId9"/>
            </p:custDataLst>
          </p:nvPr>
        </p:nvSpPr>
        <p:spPr>
          <a:xfrm flipH="1" flipV="1">
            <a:off x="3525569" y="2012351"/>
            <a:ext cx="480554" cy="414270"/>
          </a:xfrm>
          <a:prstGeom prst="triangle">
            <a:avLst/>
          </a:prstGeom>
          <a:solidFill>
            <a:srgbClr val="EE4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PA_等腰三角形 125"/>
          <p:cNvSpPr/>
          <p:nvPr>
            <p:custDataLst>
              <p:tags r:id="rId10"/>
            </p:custDataLst>
          </p:nvPr>
        </p:nvSpPr>
        <p:spPr>
          <a:xfrm>
            <a:off x="3765846" y="2012351"/>
            <a:ext cx="480554" cy="414270"/>
          </a:xfrm>
          <a:prstGeom prst="triangle">
            <a:avLst/>
          </a:prstGeom>
          <a:solidFill>
            <a:srgbClr val="E86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PA_等腰三角形 126"/>
          <p:cNvSpPr/>
          <p:nvPr>
            <p:custDataLst>
              <p:tags r:id="rId11"/>
            </p:custDataLst>
          </p:nvPr>
        </p:nvSpPr>
        <p:spPr>
          <a:xfrm>
            <a:off x="3290055" y="2012351"/>
            <a:ext cx="480554" cy="414270"/>
          </a:xfrm>
          <a:prstGeom prst="triangle">
            <a:avLst/>
          </a:prstGeom>
          <a:solidFill>
            <a:srgbClr val="B12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PA_等腰三角形 127"/>
          <p:cNvSpPr/>
          <p:nvPr>
            <p:custDataLst>
              <p:tags r:id="rId12"/>
            </p:custDataLst>
          </p:nvPr>
        </p:nvSpPr>
        <p:spPr>
          <a:xfrm>
            <a:off x="2814264" y="2012351"/>
            <a:ext cx="480554" cy="414270"/>
          </a:xfrm>
          <a:prstGeom prst="triangle">
            <a:avLst/>
          </a:prstGeom>
          <a:solidFill>
            <a:srgbClr val="6D15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PA_等腰三角形 128"/>
          <p:cNvSpPr/>
          <p:nvPr>
            <p:custDataLst>
              <p:tags r:id="rId13"/>
            </p:custDataLst>
          </p:nvPr>
        </p:nvSpPr>
        <p:spPr>
          <a:xfrm flipH="1" flipV="1">
            <a:off x="3054541" y="2012351"/>
            <a:ext cx="480554" cy="414270"/>
          </a:xfrm>
          <a:prstGeom prst="triangle">
            <a:avLst/>
          </a:prstGeom>
          <a:solidFill>
            <a:srgbClr val="8A1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PA_等腰三角形 129"/>
          <p:cNvSpPr/>
          <p:nvPr>
            <p:custDataLst>
              <p:tags r:id="rId14"/>
            </p:custDataLst>
          </p:nvPr>
        </p:nvSpPr>
        <p:spPr>
          <a:xfrm flipH="1" flipV="1">
            <a:off x="2814264" y="2426621"/>
            <a:ext cx="480554" cy="414270"/>
          </a:xfrm>
          <a:prstGeom prst="triangle">
            <a:avLst/>
          </a:prstGeom>
          <a:solidFill>
            <a:srgbClr val="EB4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PA_等腰三角形 130"/>
          <p:cNvSpPr/>
          <p:nvPr>
            <p:custDataLst>
              <p:tags r:id="rId15"/>
            </p:custDataLst>
          </p:nvPr>
        </p:nvSpPr>
        <p:spPr>
          <a:xfrm flipH="1" flipV="1">
            <a:off x="5174530" y="3284670"/>
            <a:ext cx="480554" cy="414270"/>
          </a:xfrm>
          <a:prstGeom prst="triangle">
            <a:avLst/>
          </a:prstGeom>
          <a:solidFill>
            <a:srgbClr val="1DA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PA_等腰三角形 131"/>
          <p:cNvSpPr/>
          <p:nvPr>
            <p:custDataLst>
              <p:tags r:id="rId16"/>
            </p:custDataLst>
          </p:nvPr>
        </p:nvSpPr>
        <p:spPr>
          <a:xfrm flipH="1" flipV="1">
            <a:off x="5655082" y="3284670"/>
            <a:ext cx="480554" cy="414270"/>
          </a:xfrm>
          <a:prstGeom prst="triangle">
            <a:avLst/>
          </a:prstGeom>
          <a:solidFill>
            <a:srgbClr val="1595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PA_等腰三角形 132"/>
          <p:cNvSpPr/>
          <p:nvPr>
            <p:custDataLst>
              <p:tags r:id="rId17"/>
            </p:custDataLst>
          </p:nvPr>
        </p:nvSpPr>
        <p:spPr>
          <a:xfrm flipH="1">
            <a:off x="5414806" y="3283286"/>
            <a:ext cx="480554" cy="414270"/>
          </a:xfrm>
          <a:prstGeom prst="triangle">
            <a:avLst/>
          </a:prstGeom>
          <a:solidFill>
            <a:srgbClr val="9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PA_等腰三角形 133"/>
          <p:cNvSpPr/>
          <p:nvPr>
            <p:custDataLst>
              <p:tags r:id="rId18"/>
            </p:custDataLst>
          </p:nvPr>
        </p:nvSpPr>
        <p:spPr>
          <a:xfrm flipH="1">
            <a:off x="4934254" y="3283286"/>
            <a:ext cx="480554" cy="414270"/>
          </a:xfrm>
          <a:prstGeom prst="triangle">
            <a:avLst/>
          </a:prstGeom>
          <a:solidFill>
            <a:srgbClr val="F4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PA_等腰三角形 134"/>
          <p:cNvSpPr/>
          <p:nvPr>
            <p:custDataLst>
              <p:tags r:id="rId19"/>
            </p:custDataLst>
          </p:nvPr>
        </p:nvSpPr>
        <p:spPr>
          <a:xfrm flipH="1" flipV="1">
            <a:off x="4693523" y="3284670"/>
            <a:ext cx="480554" cy="414270"/>
          </a:xfrm>
          <a:prstGeom prst="triangle">
            <a:avLst/>
          </a:prstGeom>
          <a:solidFill>
            <a:srgbClr val="F49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PA_等腰三角形 135"/>
          <p:cNvSpPr/>
          <p:nvPr>
            <p:custDataLst>
              <p:tags r:id="rId20"/>
            </p:custDataLst>
          </p:nvPr>
        </p:nvSpPr>
        <p:spPr>
          <a:xfrm flipH="1">
            <a:off x="4691599" y="2869405"/>
            <a:ext cx="480554" cy="414270"/>
          </a:xfrm>
          <a:prstGeom prst="triangle">
            <a:avLst/>
          </a:prstGeom>
          <a:solidFill>
            <a:srgbClr val="EE6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PA_等腰三角形 136"/>
          <p:cNvSpPr/>
          <p:nvPr>
            <p:custDataLst>
              <p:tags r:id="rId21"/>
            </p:custDataLst>
          </p:nvPr>
        </p:nvSpPr>
        <p:spPr>
          <a:xfrm flipH="1" flipV="1">
            <a:off x="4451155" y="2869405"/>
            <a:ext cx="480554" cy="414270"/>
          </a:xfrm>
          <a:prstGeom prst="triangle">
            <a:avLst/>
          </a:prstGeom>
          <a:solidFill>
            <a:srgbClr val="F3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PA_等腰三角形 137"/>
          <p:cNvSpPr/>
          <p:nvPr>
            <p:custDataLst>
              <p:tags r:id="rId22"/>
            </p:custDataLst>
          </p:nvPr>
        </p:nvSpPr>
        <p:spPr>
          <a:xfrm flipH="1">
            <a:off x="4451155" y="2455136"/>
            <a:ext cx="480554" cy="414270"/>
          </a:xfrm>
          <a:prstGeom prst="triangle">
            <a:avLst/>
          </a:prstGeom>
          <a:solidFill>
            <a:srgbClr val="AF2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PA_等腰三角形 138"/>
          <p:cNvSpPr/>
          <p:nvPr>
            <p:custDataLst>
              <p:tags r:id="rId23"/>
            </p:custDataLst>
          </p:nvPr>
        </p:nvSpPr>
        <p:spPr>
          <a:xfrm flipH="1" flipV="1">
            <a:off x="4692225" y="2455136"/>
            <a:ext cx="480554" cy="414270"/>
          </a:xfrm>
          <a:prstGeom prst="triangle">
            <a:avLst/>
          </a:prstGeom>
          <a:solidFill>
            <a:srgbClr val="8816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0" name="PA_等腰三角形 139"/>
          <p:cNvSpPr/>
          <p:nvPr>
            <p:custDataLst>
              <p:tags r:id="rId24"/>
            </p:custDataLst>
          </p:nvPr>
        </p:nvSpPr>
        <p:spPr>
          <a:xfrm flipH="1">
            <a:off x="4691430" y="2040866"/>
            <a:ext cx="480554" cy="414270"/>
          </a:xfrm>
          <a:prstGeom prst="triangle">
            <a:avLst/>
          </a:prstGeom>
          <a:solidFill>
            <a:srgbClr val="AF2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PA_等腰三角形 140"/>
          <p:cNvSpPr/>
          <p:nvPr>
            <p:custDataLst>
              <p:tags r:id="rId25"/>
            </p:custDataLst>
          </p:nvPr>
        </p:nvSpPr>
        <p:spPr>
          <a:xfrm flipH="1" flipV="1">
            <a:off x="4932500" y="2040867"/>
            <a:ext cx="480554" cy="414270"/>
          </a:xfrm>
          <a:prstGeom prst="triangle">
            <a:avLst/>
          </a:prstGeom>
          <a:solidFill>
            <a:srgbClr val="88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PA_等腰三角形 141"/>
          <p:cNvSpPr/>
          <p:nvPr>
            <p:custDataLst>
              <p:tags r:id="rId26"/>
            </p:custDataLst>
          </p:nvPr>
        </p:nvSpPr>
        <p:spPr>
          <a:xfrm flipH="1">
            <a:off x="5169603" y="2040867"/>
            <a:ext cx="480554" cy="414270"/>
          </a:xfrm>
          <a:prstGeom prst="triangle">
            <a:avLst/>
          </a:prstGeom>
          <a:solidFill>
            <a:srgbClr val="F04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PA_等腰三角形 142"/>
          <p:cNvSpPr/>
          <p:nvPr>
            <p:custDataLst>
              <p:tags r:id="rId27"/>
            </p:custDataLst>
          </p:nvPr>
        </p:nvSpPr>
        <p:spPr>
          <a:xfrm flipH="1" flipV="1">
            <a:off x="5410671" y="2040867"/>
            <a:ext cx="480554" cy="414270"/>
          </a:xfrm>
          <a:prstGeom prst="triangle">
            <a:avLst/>
          </a:prstGeom>
          <a:solidFill>
            <a:srgbClr val="EE3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PA_等腰三角形 143"/>
          <p:cNvSpPr/>
          <p:nvPr>
            <p:custDataLst>
              <p:tags r:id="rId28"/>
            </p:custDataLst>
          </p:nvPr>
        </p:nvSpPr>
        <p:spPr>
          <a:xfrm flipH="1">
            <a:off x="5651740" y="2040867"/>
            <a:ext cx="480554" cy="414270"/>
          </a:xfrm>
          <a:prstGeom prst="triangle">
            <a:avLst/>
          </a:prstGeom>
          <a:solidFill>
            <a:srgbClr val="F16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PA_等腰三角形 144"/>
          <p:cNvSpPr/>
          <p:nvPr>
            <p:custDataLst>
              <p:tags r:id="rId29"/>
            </p:custDataLst>
          </p:nvPr>
        </p:nvSpPr>
        <p:spPr>
          <a:xfrm flipH="1" flipV="1">
            <a:off x="5652536" y="2454444"/>
            <a:ext cx="480554" cy="414270"/>
          </a:xfrm>
          <a:prstGeom prst="triangle">
            <a:avLst/>
          </a:prstGeom>
          <a:solidFill>
            <a:srgbClr val="F68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PA_等腰三角形 145"/>
          <p:cNvSpPr/>
          <p:nvPr>
            <p:custDataLst>
              <p:tags r:id="rId30"/>
            </p:custDataLst>
          </p:nvPr>
        </p:nvSpPr>
        <p:spPr>
          <a:xfrm flipH="1">
            <a:off x="5892519" y="2454444"/>
            <a:ext cx="480554" cy="414270"/>
          </a:xfrm>
          <a:prstGeom prst="triangle">
            <a:avLst/>
          </a:prstGeom>
          <a:solidFill>
            <a:srgbClr val="A1D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PA_等腰三角形 146"/>
          <p:cNvSpPr/>
          <p:nvPr>
            <p:custDataLst>
              <p:tags r:id="rId31"/>
            </p:custDataLst>
          </p:nvPr>
        </p:nvSpPr>
        <p:spPr>
          <a:xfrm flipH="1">
            <a:off x="5654791" y="2870402"/>
            <a:ext cx="480554" cy="414270"/>
          </a:xfrm>
          <a:prstGeom prst="triangle">
            <a:avLst/>
          </a:prstGeom>
          <a:solidFill>
            <a:srgbClr val="03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PA_等腰三角形 147"/>
          <p:cNvSpPr/>
          <p:nvPr>
            <p:custDataLst>
              <p:tags r:id="rId32"/>
            </p:custDataLst>
          </p:nvPr>
        </p:nvSpPr>
        <p:spPr>
          <a:xfrm flipH="1" flipV="1">
            <a:off x="5894399" y="2870402"/>
            <a:ext cx="480554" cy="414270"/>
          </a:xfrm>
          <a:prstGeom prst="triangle">
            <a:avLst/>
          </a:prstGeom>
          <a:solidFill>
            <a:srgbClr val="7D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PA_等腰三角形 148"/>
          <p:cNvSpPr/>
          <p:nvPr>
            <p:custDataLst>
              <p:tags r:id="rId33"/>
            </p:custDataLst>
          </p:nvPr>
        </p:nvSpPr>
        <p:spPr>
          <a:xfrm rot="5400000" flipH="1">
            <a:off x="6670418" y="3019388"/>
            <a:ext cx="480554" cy="414270"/>
          </a:xfrm>
          <a:prstGeom prst="triangle">
            <a:avLst/>
          </a:prstGeom>
          <a:solidFill>
            <a:srgbClr val="21A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PA_等腰三角形 149"/>
          <p:cNvSpPr/>
          <p:nvPr>
            <p:custDataLst>
              <p:tags r:id="rId34"/>
            </p:custDataLst>
          </p:nvPr>
        </p:nvSpPr>
        <p:spPr>
          <a:xfrm rot="16200000">
            <a:off x="6670418" y="3259666"/>
            <a:ext cx="480554" cy="414270"/>
          </a:xfrm>
          <a:prstGeom prst="triangle">
            <a:avLst/>
          </a:prstGeom>
          <a:solidFill>
            <a:srgbClr val="96D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PA_等腰三角形 150"/>
          <p:cNvSpPr/>
          <p:nvPr>
            <p:custDataLst>
              <p:tags r:id="rId35"/>
            </p:custDataLst>
          </p:nvPr>
        </p:nvSpPr>
        <p:spPr>
          <a:xfrm rot="16200000">
            <a:off x="6670418" y="2782285"/>
            <a:ext cx="480554" cy="414270"/>
          </a:xfrm>
          <a:prstGeom prst="triangle">
            <a:avLst/>
          </a:prstGeom>
          <a:solidFill>
            <a:srgbClr val="FCD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PA_等腰三角形 151"/>
          <p:cNvSpPr/>
          <p:nvPr>
            <p:custDataLst>
              <p:tags r:id="rId36"/>
            </p:custDataLst>
          </p:nvPr>
        </p:nvSpPr>
        <p:spPr>
          <a:xfrm rot="5400000" flipH="1">
            <a:off x="6670418" y="2542007"/>
            <a:ext cx="480554" cy="414270"/>
          </a:xfrm>
          <a:prstGeom prst="triangle">
            <a:avLst/>
          </a:prstGeom>
          <a:solidFill>
            <a:srgbClr val="FAB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PA_等腰三角形 152"/>
          <p:cNvSpPr/>
          <p:nvPr>
            <p:custDataLst>
              <p:tags r:id="rId37"/>
            </p:custDataLst>
          </p:nvPr>
        </p:nvSpPr>
        <p:spPr>
          <a:xfrm rot="16200000">
            <a:off x="6667243" y="2301729"/>
            <a:ext cx="480554" cy="414270"/>
          </a:xfrm>
          <a:prstGeom prst="triangle">
            <a:avLst/>
          </a:prstGeom>
          <a:solidFill>
            <a:srgbClr val="F693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PA_等腰三角形 153"/>
          <p:cNvSpPr/>
          <p:nvPr>
            <p:custDataLst>
              <p:tags r:id="rId38"/>
            </p:custDataLst>
          </p:nvPr>
        </p:nvSpPr>
        <p:spPr>
          <a:xfrm rot="5400000" flipH="1">
            <a:off x="6670418" y="2061451"/>
            <a:ext cx="480554" cy="414270"/>
          </a:xfrm>
          <a:prstGeom prst="triangle">
            <a:avLst/>
          </a:prstGeom>
          <a:solidFill>
            <a:srgbClr val="F16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PA_等腰三角形 155"/>
          <p:cNvSpPr/>
          <p:nvPr>
            <p:custDataLst>
              <p:tags r:id="rId39"/>
            </p:custDataLst>
          </p:nvPr>
        </p:nvSpPr>
        <p:spPr>
          <a:xfrm rot="16200000">
            <a:off x="7687517" y="3290640"/>
            <a:ext cx="480554" cy="414270"/>
          </a:xfrm>
          <a:prstGeom prst="triangle">
            <a:avLst/>
          </a:prstGeom>
          <a:solidFill>
            <a:srgbClr val="F4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PA_等腰三角形 156"/>
          <p:cNvSpPr/>
          <p:nvPr>
            <p:custDataLst>
              <p:tags r:id="rId40"/>
            </p:custDataLst>
          </p:nvPr>
        </p:nvSpPr>
        <p:spPr>
          <a:xfrm rot="16200000">
            <a:off x="7687517" y="2815871"/>
            <a:ext cx="480554" cy="414270"/>
          </a:xfrm>
          <a:prstGeom prst="triangle">
            <a:avLst/>
          </a:prstGeom>
          <a:solidFill>
            <a:srgbClr val="F68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PA_等腰三角形 157"/>
          <p:cNvSpPr/>
          <p:nvPr>
            <p:custDataLst>
              <p:tags r:id="rId41"/>
            </p:custDataLst>
          </p:nvPr>
        </p:nvSpPr>
        <p:spPr>
          <a:xfrm rot="16200000">
            <a:off x="7685929" y="2335316"/>
            <a:ext cx="480554" cy="414270"/>
          </a:xfrm>
          <a:prstGeom prst="triangle">
            <a:avLst/>
          </a:prstGeom>
          <a:solidFill>
            <a:srgbClr val="EE3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PA_等腰三角形 158"/>
          <p:cNvSpPr/>
          <p:nvPr>
            <p:custDataLst>
              <p:tags r:id="rId42"/>
            </p:custDataLst>
          </p:nvPr>
        </p:nvSpPr>
        <p:spPr>
          <a:xfrm rot="5400000" flipH="1">
            <a:off x="7687517" y="3051385"/>
            <a:ext cx="480554" cy="414270"/>
          </a:xfrm>
          <a:prstGeom prst="triangle">
            <a:avLst/>
          </a:prstGeom>
          <a:solidFill>
            <a:srgbClr val="F49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PA_等腰三角形 159"/>
          <p:cNvSpPr/>
          <p:nvPr>
            <p:custDataLst>
              <p:tags r:id="rId43"/>
            </p:custDataLst>
          </p:nvPr>
        </p:nvSpPr>
        <p:spPr>
          <a:xfrm rot="5400000" flipH="1">
            <a:off x="7687517" y="2575593"/>
            <a:ext cx="480554" cy="414270"/>
          </a:xfrm>
          <a:prstGeom prst="triangle">
            <a:avLst/>
          </a:prstGeom>
          <a:solidFill>
            <a:srgbClr val="F04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PA_等腰三角形 160"/>
          <p:cNvSpPr/>
          <p:nvPr>
            <p:custDataLst>
              <p:tags r:id="rId44"/>
            </p:custDataLst>
          </p:nvPr>
        </p:nvSpPr>
        <p:spPr>
          <a:xfrm rot="5400000" flipH="1">
            <a:off x="7687517" y="2096625"/>
            <a:ext cx="480554" cy="414270"/>
          </a:xfrm>
          <a:prstGeom prst="triangle">
            <a:avLst/>
          </a:prstGeom>
          <a:solidFill>
            <a:srgbClr val="AF2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PA_等腰三角形 161"/>
          <p:cNvSpPr/>
          <p:nvPr>
            <p:custDataLst>
              <p:tags r:id="rId45"/>
            </p:custDataLst>
          </p:nvPr>
        </p:nvSpPr>
        <p:spPr>
          <a:xfrm rot="16200000">
            <a:off x="7687517" y="1857935"/>
            <a:ext cx="480554" cy="414270"/>
          </a:xfrm>
          <a:prstGeom prst="triangle">
            <a:avLst/>
          </a:prstGeom>
          <a:solidFill>
            <a:srgbClr val="88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PA_等腰三角形 162"/>
          <p:cNvSpPr/>
          <p:nvPr>
            <p:custDataLst>
              <p:tags r:id="rId46"/>
            </p:custDataLst>
          </p:nvPr>
        </p:nvSpPr>
        <p:spPr>
          <a:xfrm rot="5400000" flipH="1">
            <a:off x="8101787" y="3290637"/>
            <a:ext cx="480554" cy="414270"/>
          </a:xfrm>
          <a:prstGeom prst="triangle">
            <a:avLst/>
          </a:prstGeom>
          <a:solidFill>
            <a:srgbClr val="9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PA_等腰三角形 163"/>
          <p:cNvSpPr/>
          <p:nvPr>
            <p:custDataLst>
              <p:tags r:id="rId47"/>
            </p:custDataLst>
          </p:nvPr>
        </p:nvSpPr>
        <p:spPr>
          <a:xfrm rot="16200000">
            <a:off x="8516057" y="3290640"/>
            <a:ext cx="480554" cy="414270"/>
          </a:xfrm>
          <a:prstGeom prst="triangle">
            <a:avLst/>
          </a:prstGeom>
          <a:solidFill>
            <a:srgbClr val="03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PA_等腰三角形 164"/>
          <p:cNvSpPr/>
          <p:nvPr>
            <p:custDataLst>
              <p:tags r:id="rId48"/>
            </p:custDataLst>
          </p:nvPr>
        </p:nvSpPr>
        <p:spPr>
          <a:xfrm rot="5400000" flipH="1">
            <a:off x="8094167" y="2584658"/>
            <a:ext cx="480554" cy="414270"/>
          </a:xfrm>
          <a:prstGeom prst="triangle">
            <a:avLst/>
          </a:prstGeom>
          <a:solidFill>
            <a:srgbClr val="F4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PA_等腰三角形 165"/>
          <p:cNvSpPr/>
          <p:nvPr>
            <p:custDataLst>
              <p:tags r:id="rId49"/>
            </p:custDataLst>
          </p:nvPr>
        </p:nvSpPr>
        <p:spPr>
          <a:xfrm rot="16200000">
            <a:off x="8523677" y="2581483"/>
            <a:ext cx="480554" cy="414270"/>
          </a:xfrm>
          <a:prstGeom prst="triangle">
            <a:avLst/>
          </a:prstGeom>
          <a:solidFill>
            <a:srgbClr val="A1D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PA_等腰三角形 168"/>
          <p:cNvSpPr/>
          <p:nvPr>
            <p:custDataLst>
              <p:tags r:id="rId50"/>
            </p:custDataLst>
          </p:nvPr>
        </p:nvSpPr>
        <p:spPr>
          <a:xfrm rot="5400000" flipH="1">
            <a:off x="8930324" y="3290640"/>
            <a:ext cx="480554" cy="414270"/>
          </a:xfrm>
          <a:prstGeom prst="triangle">
            <a:avLst/>
          </a:prstGeom>
          <a:solidFill>
            <a:srgbClr val="96D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PA_等腰三角形 169"/>
          <p:cNvSpPr/>
          <p:nvPr>
            <p:custDataLst>
              <p:tags r:id="rId51"/>
            </p:custDataLst>
          </p:nvPr>
        </p:nvSpPr>
        <p:spPr>
          <a:xfrm rot="5400000" flipH="1">
            <a:off x="8930324" y="2811108"/>
            <a:ext cx="480554" cy="414270"/>
          </a:xfrm>
          <a:prstGeom prst="triangle">
            <a:avLst/>
          </a:prstGeom>
          <a:solidFill>
            <a:srgbClr val="03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PA_等腰三角形 170"/>
          <p:cNvSpPr/>
          <p:nvPr>
            <p:custDataLst>
              <p:tags r:id="rId52"/>
            </p:custDataLst>
          </p:nvPr>
        </p:nvSpPr>
        <p:spPr>
          <a:xfrm rot="16200000">
            <a:off x="8930324" y="3051385"/>
            <a:ext cx="480554" cy="414270"/>
          </a:xfrm>
          <a:prstGeom prst="triangle">
            <a:avLst/>
          </a:prstGeom>
          <a:solidFill>
            <a:srgbClr val="1595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PA_等腰三角形 174"/>
          <p:cNvSpPr/>
          <p:nvPr>
            <p:custDataLst>
              <p:tags r:id="rId53"/>
            </p:custDataLst>
          </p:nvPr>
        </p:nvSpPr>
        <p:spPr>
          <a:xfrm rot="5400000" flipH="1">
            <a:off x="8101785" y="1856910"/>
            <a:ext cx="480554" cy="414270"/>
          </a:xfrm>
          <a:prstGeom prst="triangle">
            <a:avLst/>
          </a:prstGeom>
          <a:solidFill>
            <a:srgbClr val="AF2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PA_文本框 175"/>
          <p:cNvSpPr txBox="1"/>
          <p:nvPr>
            <p:custDataLst>
              <p:tags r:id="rId54"/>
            </p:custDataLst>
          </p:nvPr>
        </p:nvSpPr>
        <p:spPr>
          <a:xfrm>
            <a:off x="3049778" y="4038600"/>
            <a:ext cx="6401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 Of Year Report Template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PA_等腰三角形 142"/>
          <p:cNvSpPr/>
          <p:nvPr>
            <p:custDataLst>
              <p:tags r:id="rId55"/>
            </p:custDataLst>
          </p:nvPr>
        </p:nvSpPr>
        <p:spPr>
          <a:xfrm rot="5400000" flipH="1" flipV="1">
            <a:off x="8525399" y="1853078"/>
            <a:ext cx="480554" cy="414270"/>
          </a:xfrm>
          <a:prstGeom prst="triangle">
            <a:avLst/>
          </a:prstGeom>
          <a:solidFill>
            <a:srgbClr val="EE3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PA_等腰三角形 143"/>
          <p:cNvSpPr/>
          <p:nvPr>
            <p:custDataLst>
              <p:tags r:id="rId56"/>
            </p:custDataLst>
          </p:nvPr>
        </p:nvSpPr>
        <p:spPr>
          <a:xfrm rot="5400000" flipH="1">
            <a:off x="8937865" y="1856765"/>
            <a:ext cx="480554" cy="414270"/>
          </a:xfrm>
          <a:prstGeom prst="triangle">
            <a:avLst/>
          </a:prstGeom>
          <a:solidFill>
            <a:srgbClr val="F16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PA_等腰三角形 144"/>
          <p:cNvSpPr/>
          <p:nvPr>
            <p:custDataLst>
              <p:tags r:id="rId57"/>
            </p:custDataLst>
          </p:nvPr>
        </p:nvSpPr>
        <p:spPr>
          <a:xfrm rot="5400000" flipH="1" flipV="1">
            <a:off x="8936356" y="2099638"/>
            <a:ext cx="480554" cy="414270"/>
          </a:xfrm>
          <a:prstGeom prst="triangle">
            <a:avLst/>
          </a:prstGeom>
          <a:solidFill>
            <a:srgbClr val="F68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PA_等腰三角形 145"/>
          <p:cNvSpPr/>
          <p:nvPr>
            <p:custDataLst>
              <p:tags r:id="rId58"/>
            </p:custDataLst>
          </p:nvPr>
        </p:nvSpPr>
        <p:spPr>
          <a:xfrm rot="5400000" flipH="1">
            <a:off x="8939320" y="2330754"/>
            <a:ext cx="480554" cy="414270"/>
          </a:xfrm>
          <a:prstGeom prst="triangle">
            <a:avLst/>
          </a:prstGeom>
          <a:solidFill>
            <a:srgbClr val="A1D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PA_等腰三角形 147"/>
          <p:cNvSpPr/>
          <p:nvPr>
            <p:custDataLst>
              <p:tags r:id="rId59"/>
            </p:custDataLst>
          </p:nvPr>
        </p:nvSpPr>
        <p:spPr>
          <a:xfrm rot="5400000" flipH="1" flipV="1">
            <a:off x="8925383" y="2570635"/>
            <a:ext cx="480554" cy="414270"/>
          </a:xfrm>
          <a:prstGeom prst="triangle">
            <a:avLst/>
          </a:prstGeom>
          <a:solidFill>
            <a:srgbClr val="7D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9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12273A"/>
            </a:gs>
            <a:gs pos="79524">
              <a:srgbClr val="12283D"/>
            </a:gs>
            <a:gs pos="35000">
              <a:srgbClr val="0D1F2D"/>
            </a:gs>
            <a:gs pos="65000">
              <a:srgbClr val="0F2030"/>
            </a:gs>
            <a:gs pos="53000">
              <a:srgbClr val="0A1622"/>
            </a:gs>
            <a:gs pos="47000">
              <a:srgbClr val="0A1622"/>
            </a:gs>
            <a:gs pos="50000">
              <a:srgbClr val="0A1622"/>
            </a:gs>
            <a:gs pos="0">
              <a:srgbClr val="123049"/>
            </a:gs>
            <a:gs pos="100000">
              <a:srgbClr val="153249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>
            <a:off x="104866" y="-9319"/>
            <a:ext cx="12073055" cy="6867319"/>
          </a:xfrm>
          <a:prstGeom prst="line">
            <a:avLst/>
          </a:prstGeom>
          <a:ln w="3175"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0" y="3559803"/>
            <a:ext cx="12196526" cy="3298197"/>
          </a:xfrm>
          <a:prstGeom prst="line">
            <a:avLst/>
          </a:prstGeom>
          <a:ln w="3175"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-1968" y="2746361"/>
            <a:ext cx="4187439" cy="4111639"/>
            <a:chOff x="-1968" y="2746361"/>
            <a:chExt cx="4187439" cy="4111639"/>
          </a:xfrm>
        </p:grpSpPr>
        <p:sp>
          <p:nvSpPr>
            <p:cNvPr id="5" name="直角三角形 4"/>
            <p:cNvSpPr/>
            <p:nvPr/>
          </p:nvSpPr>
          <p:spPr>
            <a:xfrm>
              <a:off x="0" y="6172199"/>
              <a:ext cx="700088" cy="685801"/>
            </a:xfrm>
            <a:prstGeom prst="rtTriangle">
              <a:avLst/>
            </a:pr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>
              <a:off x="0" y="4805363"/>
              <a:ext cx="700088" cy="685801"/>
            </a:xfrm>
            <a:prstGeom prst="rtTriangle">
              <a:avLst/>
            </a:prstGeom>
            <a:solidFill>
              <a:srgbClr val="CDF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1407335" y="6172199"/>
              <a:ext cx="700088" cy="685801"/>
            </a:xfrm>
            <a:prstGeom prst="rtTriangle">
              <a:avLst/>
            </a:prstGeom>
            <a:solidFill>
              <a:srgbClr val="2290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3485383" y="6172199"/>
              <a:ext cx="700088" cy="685801"/>
            </a:xfrm>
            <a:prstGeom prst="rtTriangle">
              <a:avLst/>
            </a:prstGeom>
            <a:solidFill>
              <a:srgbClr val="ED9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>
              <a:off x="2785668" y="5486398"/>
              <a:ext cx="700088" cy="685801"/>
            </a:xfrm>
            <a:prstGeom prst="rtTriangle">
              <a:avLst/>
            </a:prstGeom>
            <a:solidFill>
              <a:srgbClr val="FFBB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/>
          </p:nvSpPr>
          <p:spPr>
            <a:xfrm>
              <a:off x="2103805" y="4800596"/>
              <a:ext cx="682258" cy="685801"/>
            </a:xfrm>
            <a:prstGeom prst="rtTriangle">
              <a:avLst/>
            </a:prstGeom>
            <a:solidFill>
              <a:srgbClr val="FABF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>
              <a:off x="1404937" y="4114794"/>
              <a:ext cx="700087" cy="685801"/>
            </a:xfrm>
            <a:prstGeom prst="rtTriangle">
              <a:avLst/>
            </a:prstGeom>
            <a:solidFill>
              <a:srgbClr val="176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>
              <a:off x="706458" y="3428979"/>
              <a:ext cx="696088" cy="685801"/>
            </a:xfrm>
            <a:prstGeom prst="rtTriangle">
              <a:avLst/>
            </a:prstGeom>
            <a:solidFill>
              <a:srgbClr val="21AB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直角三角形 13"/>
            <p:cNvSpPr/>
            <p:nvPr/>
          </p:nvSpPr>
          <p:spPr>
            <a:xfrm>
              <a:off x="0" y="2746361"/>
              <a:ext cx="708035" cy="685801"/>
            </a:xfrm>
            <a:prstGeom prst="rtTriangle">
              <a:avLst/>
            </a:prstGeom>
            <a:solidFill>
              <a:srgbClr val="9CCC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直角三角形 14"/>
            <p:cNvSpPr/>
            <p:nvPr/>
          </p:nvSpPr>
          <p:spPr>
            <a:xfrm>
              <a:off x="1411286" y="4800596"/>
              <a:ext cx="681040" cy="685801"/>
            </a:xfrm>
            <a:prstGeom prst="rtTriangle">
              <a:avLst/>
            </a:prstGeom>
            <a:solidFill>
              <a:srgbClr val="F6C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直角三角形 15"/>
            <p:cNvSpPr/>
            <p:nvPr/>
          </p:nvSpPr>
          <p:spPr>
            <a:xfrm flipH="1">
              <a:off x="2085973" y="5486398"/>
              <a:ext cx="700088" cy="685801"/>
            </a:xfrm>
            <a:prstGeom prst="rtTriangle">
              <a:avLst/>
            </a:prstGeom>
            <a:solidFill>
              <a:srgbClr val="B129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flipH="1">
              <a:off x="2091931" y="6172199"/>
              <a:ext cx="700088" cy="685801"/>
            </a:xfrm>
            <a:prstGeom prst="rtTriangle">
              <a:avLst/>
            </a:prstGeom>
            <a:solidFill>
              <a:srgbClr val="23B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17"/>
            <p:cNvSpPr/>
            <p:nvPr/>
          </p:nvSpPr>
          <p:spPr>
            <a:xfrm flipH="1">
              <a:off x="2788460" y="6172199"/>
              <a:ext cx="700088" cy="685801"/>
            </a:xfrm>
            <a:prstGeom prst="rtTriangle">
              <a:avLst/>
            </a:prstGeom>
            <a:solidFill>
              <a:srgbClr val="FEC3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0" y="5484814"/>
              <a:ext cx="702474" cy="685809"/>
            </a:xfrm>
            <a:prstGeom prst="rtTriangle">
              <a:avLst/>
            </a:prstGeom>
            <a:solidFill>
              <a:srgbClr val="96C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flipV="1">
              <a:off x="706458" y="6172182"/>
              <a:ext cx="702468" cy="685818"/>
            </a:xfrm>
            <a:prstGeom prst="rtTriangle">
              <a:avLst/>
            </a:prstGeom>
            <a:solidFill>
              <a:srgbClr val="08B8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 flipV="1">
              <a:off x="705248" y="4807752"/>
              <a:ext cx="702468" cy="680220"/>
            </a:xfrm>
            <a:prstGeom prst="rtTriangle">
              <a:avLst/>
            </a:prstGeom>
            <a:solidFill>
              <a:srgbClr val="FFD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直角三角形 21"/>
            <p:cNvSpPr/>
            <p:nvPr/>
          </p:nvSpPr>
          <p:spPr>
            <a:xfrm flipV="1">
              <a:off x="705253" y="4115585"/>
              <a:ext cx="694911" cy="692956"/>
            </a:xfrm>
            <a:prstGeom prst="rtTriangle">
              <a:avLst/>
            </a:prstGeom>
            <a:solidFill>
              <a:srgbClr val="08B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/>
          </p:nvSpPr>
          <p:spPr>
            <a:xfrm flipV="1">
              <a:off x="-1968" y="4112417"/>
              <a:ext cx="706818" cy="692943"/>
            </a:xfrm>
            <a:prstGeom prst="rtTriangle">
              <a:avLst/>
            </a:prstGeom>
            <a:solidFill>
              <a:srgbClr val="20A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直角三角形 23"/>
            <p:cNvSpPr/>
            <p:nvPr/>
          </p:nvSpPr>
          <p:spPr>
            <a:xfrm flipH="1" flipV="1">
              <a:off x="700500" y="5484821"/>
              <a:ext cx="710383" cy="685801"/>
            </a:xfrm>
            <a:prstGeom prst="rtTriangle">
              <a:avLst/>
            </a:prstGeom>
            <a:solidFill>
              <a:srgbClr val="9AC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直角三角形 24"/>
            <p:cNvSpPr/>
            <p:nvPr/>
          </p:nvSpPr>
          <p:spPr>
            <a:xfrm flipH="1" flipV="1">
              <a:off x="1402545" y="5486782"/>
              <a:ext cx="686207" cy="685801"/>
            </a:xfrm>
            <a:prstGeom prst="rtTriangle">
              <a:avLst/>
            </a:prstGeom>
            <a:solidFill>
              <a:srgbClr val="B02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直角三角形 28"/>
          <p:cNvSpPr/>
          <p:nvPr/>
        </p:nvSpPr>
        <p:spPr>
          <a:xfrm rot="5400000" flipV="1">
            <a:off x="11496081" y="9111"/>
            <a:ext cx="700088" cy="685801"/>
          </a:xfrm>
          <a:prstGeom prst="rtTriangle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5400000" flipV="1">
            <a:off x="10129245" y="9111"/>
            <a:ext cx="700088" cy="685801"/>
          </a:xfrm>
          <a:prstGeom prst="rtTriangle">
            <a:avLst/>
          </a:prstGeom>
          <a:solidFill>
            <a:srgbClr val="CD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5400000" flipV="1">
            <a:off x="11496081" y="1416446"/>
            <a:ext cx="700088" cy="685801"/>
          </a:xfrm>
          <a:prstGeom prst="rtTriangle">
            <a:avLst/>
          </a:prstGeom>
          <a:solidFill>
            <a:srgbClr val="229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 rot="5400000" flipV="1">
            <a:off x="11496081" y="3494495"/>
            <a:ext cx="700088" cy="685801"/>
          </a:xfrm>
          <a:prstGeom prst="rtTriangle">
            <a:avLst/>
          </a:prstGeom>
          <a:solidFill>
            <a:srgbClr val="ED9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/>
        </p:nvSpPr>
        <p:spPr>
          <a:xfrm rot="5400000" flipV="1">
            <a:off x="10810280" y="2794780"/>
            <a:ext cx="700088" cy="685801"/>
          </a:xfrm>
          <a:prstGeom prst="rtTriangle">
            <a:avLst/>
          </a:prstGeom>
          <a:solidFill>
            <a:srgbClr val="FFBB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rot="5400000" flipV="1">
            <a:off x="10133393" y="2104002"/>
            <a:ext cx="682258" cy="685801"/>
          </a:xfrm>
          <a:prstGeom prst="rtTriangle">
            <a:avLst/>
          </a:prstGeom>
          <a:solidFill>
            <a:srgbClr val="FAB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直角三角形 34"/>
          <p:cNvSpPr/>
          <p:nvPr/>
        </p:nvSpPr>
        <p:spPr>
          <a:xfrm rot="5400000" flipV="1">
            <a:off x="9438676" y="1414048"/>
            <a:ext cx="700087" cy="685801"/>
          </a:xfrm>
          <a:prstGeom prst="rtTriangle">
            <a:avLst/>
          </a:prstGeom>
          <a:solidFill>
            <a:srgbClr val="176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 rot="5400000" flipV="1">
            <a:off x="8754861" y="713570"/>
            <a:ext cx="696088" cy="685801"/>
          </a:xfrm>
          <a:prstGeom prst="rtTriangle">
            <a:avLst/>
          </a:prstGeom>
          <a:solidFill>
            <a:srgbClr val="21A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rot="5400000" flipV="1">
            <a:off x="8066269" y="13085"/>
            <a:ext cx="708035" cy="685801"/>
          </a:xfrm>
          <a:prstGeom prst="rtTriangle">
            <a:avLst/>
          </a:prstGeom>
          <a:solidFill>
            <a:srgbClr val="9CC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直角三角形 37"/>
          <p:cNvSpPr/>
          <p:nvPr/>
        </p:nvSpPr>
        <p:spPr>
          <a:xfrm rot="5400000" flipV="1">
            <a:off x="10134002" y="1410874"/>
            <a:ext cx="681040" cy="685801"/>
          </a:xfrm>
          <a:prstGeom prst="rtTriangle">
            <a:avLst/>
          </a:prstGeom>
          <a:solidFill>
            <a:srgbClr val="F6C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5400000" flipH="1" flipV="1">
            <a:off x="10810280" y="2095085"/>
            <a:ext cx="700088" cy="685801"/>
          </a:xfrm>
          <a:prstGeom prst="rtTriangle">
            <a:avLst/>
          </a:prstGeom>
          <a:solidFill>
            <a:srgbClr val="B1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 rot="5400000" flipH="1" flipV="1">
            <a:off x="11496081" y="2101043"/>
            <a:ext cx="700088" cy="685801"/>
          </a:xfrm>
          <a:prstGeom prst="rtTriangle">
            <a:avLst/>
          </a:prstGeom>
          <a:solidFill>
            <a:srgbClr val="23B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 flipH="1" flipV="1">
            <a:off x="11496081" y="2797572"/>
            <a:ext cx="700088" cy="685801"/>
          </a:xfrm>
          <a:prstGeom prst="rtTriangle">
            <a:avLst/>
          </a:prstGeom>
          <a:solidFill>
            <a:srgbClr val="FEC3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/>
        </p:nvSpPr>
        <p:spPr>
          <a:xfrm rot="5400000" flipH="1" flipV="1">
            <a:off x="10807507" y="10300"/>
            <a:ext cx="702474" cy="685809"/>
          </a:xfrm>
          <a:prstGeom prst="rtTriangle">
            <a:avLst/>
          </a:prstGeom>
          <a:solidFill>
            <a:srgbClr val="96C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直角三角形 42"/>
          <p:cNvSpPr/>
          <p:nvPr/>
        </p:nvSpPr>
        <p:spPr>
          <a:xfrm rot="5400000">
            <a:off x="11494882" y="716751"/>
            <a:ext cx="702468" cy="685818"/>
          </a:xfrm>
          <a:prstGeom prst="rtTriangle">
            <a:avLst/>
          </a:prstGeom>
          <a:solidFill>
            <a:srgbClr val="08B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直角三角形 43"/>
          <p:cNvSpPr/>
          <p:nvPr/>
        </p:nvSpPr>
        <p:spPr>
          <a:xfrm rot="5400000">
            <a:off x="10127653" y="718340"/>
            <a:ext cx="702468" cy="680220"/>
          </a:xfrm>
          <a:prstGeom prst="rtTriangle">
            <a:avLst/>
          </a:prstGeom>
          <a:solidFill>
            <a:srgbClr val="FFD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直角三角形 44"/>
          <p:cNvSpPr/>
          <p:nvPr/>
        </p:nvSpPr>
        <p:spPr>
          <a:xfrm rot="5400000">
            <a:off x="9445633" y="708199"/>
            <a:ext cx="694911" cy="692956"/>
          </a:xfrm>
          <a:prstGeom prst="rtTriangle">
            <a:avLst/>
          </a:prstGeom>
          <a:solidFill>
            <a:srgbClr val="08B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直角三角形 45"/>
          <p:cNvSpPr/>
          <p:nvPr/>
        </p:nvSpPr>
        <p:spPr>
          <a:xfrm rot="5400000">
            <a:off x="9436505" y="6937"/>
            <a:ext cx="706818" cy="692943"/>
          </a:xfrm>
          <a:prstGeom prst="rtTriangle">
            <a:avLst/>
          </a:prstGeom>
          <a:solidFill>
            <a:srgbClr val="20A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直角三角形 46"/>
          <p:cNvSpPr/>
          <p:nvPr/>
        </p:nvSpPr>
        <p:spPr>
          <a:xfrm rot="5400000" flipH="1">
            <a:off x="10803555" y="714759"/>
            <a:ext cx="710383" cy="685801"/>
          </a:xfrm>
          <a:prstGeom prst="rtTriangle">
            <a:avLst/>
          </a:prstGeom>
          <a:solidFill>
            <a:srgbClr val="9AC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直角三角形 47"/>
          <p:cNvSpPr/>
          <p:nvPr/>
        </p:nvSpPr>
        <p:spPr>
          <a:xfrm rot="5400000" flipH="1">
            <a:off x="10817604" y="1404716"/>
            <a:ext cx="686207" cy="685801"/>
          </a:xfrm>
          <a:prstGeom prst="rtTriangle">
            <a:avLst/>
          </a:prstGeom>
          <a:solidFill>
            <a:srgbClr val="B02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等腰三角形 48"/>
          <p:cNvSpPr/>
          <p:nvPr/>
        </p:nvSpPr>
        <p:spPr>
          <a:xfrm>
            <a:off x="4849798" y="1927200"/>
            <a:ext cx="828704" cy="714400"/>
          </a:xfrm>
          <a:prstGeom prst="triangle">
            <a:avLst/>
          </a:prstGeom>
          <a:solidFill>
            <a:srgbClr val="FAD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>
            <a:off x="5665802" y="1927200"/>
            <a:ext cx="828704" cy="714400"/>
          </a:xfrm>
          <a:prstGeom prst="triangle">
            <a:avLst/>
          </a:prstGeom>
          <a:solidFill>
            <a:srgbClr val="FD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>
            <a:off x="6481806" y="1927200"/>
            <a:ext cx="828704" cy="714400"/>
          </a:xfrm>
          <a:prstGeom prst="triangle">
            <a:avLst/>
          </a:prstGeom>
          <a:solidFill>
            <a:srgbClr val="ED6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>
            <a:off x="6073804" y="2643752"/>
            <a:ext cx="828704" cy="714400"/>
          </a:xfrm>
          <a:prstGeom prst="triangle">
            <a:avLst/>
          </a:prstGeom>
          <a:solidFill>
            <a:srgbClr val="851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6488156" y="3351802"/>
            <a:ext cx="828704" cy="714400"/>
          </a:xfrm>
          <a:prstGeom prst="triangle">
            <a:avLst/>
          </a:prstGeom>
          <a:solidFill>
            <a:srgbClr val="F06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>
            <a:off x="6074622" y="4060774"/>
            <a:ext cx="828704" cy="714400"/>
          </a:xfrm>
          <a:prstGeom prst="triangle">
            <a:avLst/>
          </a:prstGeom>
          <a:solidFill>
            <a:srgbClr val="158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>
            <a:off x="5267296" y="4067124"/>
            <a:ext cx="828704" cy="714400"/>
          </a:xfrm>
          <a:prstGeom prst="triangle">
            <a:avLst/>
          </a:prstGeom>
          <a:solidFill>
            <a:srgbClr val="1B9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flipV="1">
            <a:off x="4857254" y="4067124"/>
            <a:ext cx="828704" cy="714400"/>
          </a:xfrm>
          <a:prstGeom prst="triangle">
            <a:avLst/>
          </a:prstGeom>
          <a:solidFill>
            <a:srgbClr val="015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flipV="1">
            <a:off x="5663416" y="4067124"/>
            <a:ext cx="828704" cy="714400"/>
          </a:xfrm>
          <a:prstGeom prst="triangle">
            <a:avLst/>
          </a:prstGeom>
          <a:solidFill>
            <a:srgbClr val="05B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flipV="1">
            <a:off x="6489504" y="4067124"/>
            <a:ext cx="828704" cy="714400"/>
          </a:xfrm>
          <a:prstGeom prst="triangle">
            <a:avLst/>
          </a:prstGeom>
          <a:solidFill>
            <a:srgbClr val="8FC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flipV="1">
            <a:off x="6075498" y="3360304"/>
            <a:ext cx="828704" cy="714400"/>
          </a:xfrm>
          <a:prstGeom prst="triangle">
            <a:avLst/>
          </a:prstGeom>
          <a:solidFill>
            <a:srgbClr val="AE2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flipV="1">
            <a:off x="6481003" y="2642522"/>
            <a:ext cx="828704" cy="714400"/>
          </a:xfrm>
          <a:prstGeom prst="triangle">
            <a:avLst/>
          </a:prstGeom>
          <a:solidFill>
            <a:srgbClr val="B1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flipV="1">
            <a:off x="6075152" y="1924232"/>
            <a:ext cx="828704" cy="714400"/>
          </a:xfrm>
          <a:prstGeom prst="triangle">
            <a:avLst/>
          </a:prstGeom>
          <a:solidFill>
            <a:srgbClr val="FC9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flipV="1">
            <a:off x="5256106" y="1924232"/>
            <a:ext cx="828704" cy="714400"/>
          </a:xfrm>
          <a:prstGeom prst="triangle">
            <a:avLst/>
          </a:prstGeom>
          <a:solidFill>
            <a:srgbClr val="FBB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3053482" y="4994173"/>
            <a:ext cx="6085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Magna Sod Pluvial Utricles, Purus Linctus Malasada Liberoquis Urea</a:t>
            </a:r>
          </a:p>
        </p:txBody>
      </p:sp>
    </p:spTree>
    <p:extLst>
      <p:ext uri="{BB962C8B-B14F-4D97-AF65-F5344CB8AC3E}">
        <p14:creationId xmlns:p14="http://schemas.microsoft.com/office/powerpoint/2010/main" val="3460500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 flipH="1">
            <a:off x="0" y="0"/>
            <a:ext cx="6466116" cy="6858000"/>
          </a:xfrm>
          <a:custGeom>
            <a:avLst/>
            <a:gdLst>
              <a:gd name="connsiteX0" fmla="*/ 6466116 w 6466116"/>
              <a:gd name="connsiteY0" fmla="*/ 0 h 6858000"/>
              <a:gd name="connsiteX1" fmla="*/ 370116 w 6466116"/>
              <a:gd name="connsiteY1" fmla="*/ 0 h 6858000"/>
              <a:gd name="connsiteX2" fmla="*/ 370116 w 6466116"/>
              <a:gd name="connsiteY2" fmla="*/ 3214333 h 6858000"/>
              <a:gd name="connsiteX3" fmla="*/ 0 w 6466116"/>
              <a:gd name="connsiteY3" fmla="*/ 3429000 h 6858000"/>
              <a:gd name="connsiteX4" fmla="*/ 370116 w 6466116"/>
              <a:gd name="connsiteY4" fmla="*/ 3643667 h 6858000"/>
              <a:gd name="connsiteX5" fmla="*/ 370116 w 6466116"/>
              <a:gd name="connsiteY5" fmla="*/ 6858000 h 6858000"/>
              <a:gd name="connsiteX6" fmla="*/ 6466116 w 6466116"/>
              <a:gd name="connsiteY6" fmla="*/ 6858000 h 6858000"/>
              <a:gd name="connsiteX7" fmla="*/ 6466116 w 6466116"/>
              <a:gd name="connsiteY7" fmla="*/ 4397829 h 6858000"/>
              <a:gd name="connsiteX8" fmla="*/ 6466116 w 6466116"/>
              <a:gd name="connsiteY8" fmla="*/ 3730171 h 6858000"/>
              <a:gd name="connsiteX9" fmla="*/ 6466116 w 6466116"/>
              <a:gd name="connsiteY9" fmla="*/ 3127829 h 6858000"/>
              <a:gd name="connsiteX10" fmla="*/ 6466116 w 6466116"/>
              <a:gd name="connsiteY10" fmla="*/ 2641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66116" h="6858000">
                <a:moveTo>
                  <a:pt x="6466116" y="0"/>
                </a:moveTo>
                <a:lnTo>
                  <a:pt x="370116" y="0"/>
                </a:lnTo>
                <a:lnTo>
                  <a:pt x="370116" y="3214333"/>
                </a:lnTo>
                <a:lnTo>
                  <a:pt x="0" y="3429000"/>
                </a:lnTo>
                <a:lnTo>
                  <a:pt x="370116" y="3643667"/>
                </a:lnTo>
                <a:lnTo>
                  <a:pt x="370116" y="6858000"/>
                </a:lnTo>
                <a:lnTo>
                  <a:pt x="6466116" y="6858000"/>
                </a:lnTo>
                <a:lnTo>
                  <a:pt x="6466116" y="4397829"/>
                </a:lnTo>
                <a:lnTo>
                  <a:pt x="6466116" y="3730171"/>
                </a:lnTo>
                <a:lnTo>
                  <a:pt x="6466116" y="3127829"/>
                </a:lnTo>
                <a:lnTo>
                  <a:pt x="6466116" y="2641600"/>
                </a:lnTo>
                <a:close/>
              </a:path>
            </a:pathLst>
          </a:cu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88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704363" y="2667000"/>
            <a:ext cx="1539240" cy="1539240"/>
          </a:xfrm>
          <a:prstGeom prst="ellipse">
            <a:avLst/>
          </a:prstGeom>
          <a:solidFill>
            <a:srgbClr val="AC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1835758" y="3626383"/>
            <a:ext cx="992074" cy="992074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1728697" y="2545942"/>
            <a:ext cx="1020218" cy="1020218"/>
          </a:xfrm>
          <a:prstGeom prst="ellipse">
            <a:avLst/>
          </a:prstGeom>
          <a:solidFill>
            <a:srgbClr val="FFC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2477267" y="1789226"/>
            <a:ext cx="885394" cy="885394"/>
          </a:xfrm>
          <a:prstGeom prst="ellipse">
            <a:avLst/>
          </a:prstGeom>
          <a:solidFill>
            <a:srgbClr val="F69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3398535" y="1812086"/>
            <a:ext cx="809194" cy="809194"/>
          </a:xfrm>
          <a:prstGeom prst="ellipse">
            <a:avLst/>
          </a:prstGeom>
          <a:solidFill>
            <a:srgbClr val="B42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4043944" y="2409730"/>
            <a:ext cx="680456" cy="680456"/>
          </a:xfrm>
          <a:prstGeom prst="ellipse">
            <a:avLst/>
          </a:prstGeom>
          <a:solidFill>
            <a:srgbClr val="08B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4307338" y="3103150"/>
            <a:ext cx="440150" cy="440150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4402407" y="3604158"/>
            <a:ext cx="354606" cy="354606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4011521" y="3932975"/>
            <a:ext cx="527900" cy="527900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3376852" y="4279150"/>
            <a:ext cx="650036" cy="650036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2920813" y="4677264"/>
            <a:ext cx="439444" cy="43944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/>
          <p:cNvSpPr/>
          <p:nvPr/>
        </p:nvSpPr>
        <p:spPr>
          <a:xfrm>
            <a:off x="2820818" y="4162210"/>
            <a:ext cx="500278" cy="500278"/>
          </a:xfrm>
          <a:prstGeom prst="ellipse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2437742" y="4666717"/>
            <a:ext cx="410108" cy="410108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2216807" y="4825660"/>
            <a:ext cx="188000" cy="188000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1975710" y="4683771"/>
            <a:ext cx="188000" cy="188000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/>
          <p:cNvSpPr/>
          <p:nvPr/>
        </p:nvSpPr>
        <p:spPr>
          <a:xfrm>
            <a:off x="1649710" y="4410346"/>
            <a:ext cx="268810" cy="268810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/>
          <p:cNvSpPr/>
          <p:nvPr/>
        </p:nvSpPr>
        <p:spPr>
          <a:xfrm>
            <a:off x="1432118" y="4100674"/>
            <a:ext cx="309672" cy="309672"/>
          </a:xfrm>
          <a:prstGeom prst="ellipse">
            <a:avLst/>
          </a:prstGeom>
          <a:solidFill>
            <a:srgbClr val="2AA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1109560" y="3313116"/>
            <a:ext cx="744640" cy="744640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1130686" y="2674709"/>
            <a:ext cx="590164" cy="59016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1387278" y="2103348"/>
            <a:ext cx="456496" cy="456496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2057366" y="2108110"/>
            <a:ext cx="318882" cy="318882"/>
          </a:xfrm>
          <a:prstGeom prst="ellipse">
            <a:avLst/>
          </a:prstGeom>
          <a:solidFill>
            <a:srgbClr val="F18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1795984" y="1728529"/>
            <a:ext cx="318882" cy="318882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椭圆 68"/>
          <p:cNvSpPr/>
          <p:nvPr/>
        </p:nvSpPr>
        <p:spPr>
          <a:xfrm>
            <a:off x="2201004" y="1518979"/>
            <a:ext cx="440596" cy="440596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椭圆 69"/>
          <p:cNvSpPr/>
          <p:nvPr/>
        </p:nvSpPr>
        <p:spPr>
          <a:xfrm>
            <a:off x="2691819" y="1408730"/>
            <a:ext cx="346252" cy="346252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3061433" y="1402164"/>
            <a:ext cx="212004" cy="212004"/>
          </a:xfrm>
          <a:prstGeom prst="ellipse">
            <a:avLst/>
          </a:prstGeom>
          <a:solidFill>
            <a:srgbClr val="F5D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3190281" y="1569613"/>
            <a:ext cx="355400" cy="355400"/>
          </a:xfrm>
          <a:prstGeom prst="ellipse">
            <a:avLst/>
          </a:prstGeom>
          <a:solidFill>
            <a:srgbClr val="F18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3561326" y="1563170"/>
            <a:ext cx="248674" cy="248674"/>
          </a:xfrm>
          <a:prstGeom prst="ellipse">
            <a:avLst/>
          </a:prstGeom>
          <a:solidFill>
            <a:srgbClr val="F7D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4217390" y="2129581"/>
            <a:ext cx="248674" cy="248674"/>
          </a:xfrm>
          <a:prstGeom prst="ellipse">
            <a:avLst/>
          </a:prstGeom>
          <a:solidFill>
            <a:srgbClr val="259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1100136" y="5312902"/>
            <a:ext cx="3639656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</a:rPr>
              <a:t>Fiske posuere, magna sed pulvinar ultricies, pours linctus malasada libero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761145" y="551547"/>
            <a:ext cx="31350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任意多边形 79"/>
          <p:cNvSpPr/>
          <p:nvPr/>
        </p:nvSpPr>
        <p:spPr>
          <a:xfrm rot="10800000">
            <a:off x="10184281" y="946608"/>
            <a:ext cx="1281635" cy="635248"/>
          </a:xfrm>
          <a:custGeom>
            <a:avLst/>
            <a:gdLst>
              <a:gd name="connsiteX0" fmla="*/ 0 w 1787964"/>
              <a:gd name="connsiteY0" fmla="*/ 0 h 635248"/>
              <a:gd name="connsiteX1" fmla="*/ 1297858 w 1787964"/>
              <a:gd name="connsiteY1" fmla="*/ 0 h 635248"/>
              <a:gd name="connsiteX2" fmla="*/ 1297858 w 1787964"/>
              <a:gd name="connsiteY2" fmla="*/ 494679 h 635248"/>
              <a:gd name="connsiteX3" fmla="*/ 1787964 w 1787964"/>
              <a:gd name="connsiteY3" fmla="*/ 635248 h 635248"/>
              <a:gd name="connsiteX4" fmla="*/ 1297858 w 1787964"/>
              <a:gd name="connsiteY4" fmla="*/ 635248 h 635248"/>
              <a:gd name="connsiteX5" fmla="*/ 1160168 w 1787964"/>
              <a:gd name="connsiteY5" fmla="*/ 635248 h 635248"/>
              <a:gd name="connsiteX6" fmla="*/ 0 w 1787964"/>
              <a:gd name="connsiteY6" fmla="*/ 635248 h 635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7964" h="635248">
                <a:moveTo>
                  <a:pt x="0" y="0"/>
                </a:moveTo>
                <a:lnTo>
                  <a:pt x="1297858" y="0"/>
                </a:lnTo>
                <a:lnTo>
                  <a:pt x="1297858" y="494679"/>
                </a:lnTo>
                <a:lnTo>
                  <a:pt x="1787964" y="635248"/>
                </a:lnTo>
                <a:lnTo>
                  <a:pt x="1297858" y="635248"/>
                </a:lnTo>
                <a:lnTo>
                  <a:pt x="1160168" y="635248"/>
                </a:lnTo>
                <a:lnTo>
                  <a:pt x="0" y="635248"/>
                </a:lnTo>
                <a:close/>
              </a:path>
            </a:pathLst>
          </a:custGeom>
          <a:solidFill>
            <a:srgbClr val="FFC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7028757" y="2931206"/>
            <a:ext cx="218924" cy="218924"/>
          </a:xfrm>
          <a:prstGeom prst="ellipse">
            <a:avLst/>
          </a:prstGeom>
          <a:solidFill>
            <a:srgbClr val="AE2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7344393" y="2735969"/>
            <a:ext cx="3955954" cy="6093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Magna Seed Pluvial Utricles, Purus Lexus Malasada Libero, Sit Amit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028757" y="3603646"/>
            <a:ext cx="218924" cy="218924"/>
          </a:xfrm>
          <a:prstGeom prst="ellipse">
            <a:avLst/>
          </a:prstGeom>
          <a:solidFill>
            <a:srgbClr val="F58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7344393" y="3408409"/>
            <a:ext cx="3955954" cy="6093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Magna Seed Pluvial Utricles, Purus Lexus Malasada Libero, Sit Amit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7028757" y="4276086"/>
            <a:ext cx="218924" cy="218924"/>
          </a:xfrm>
          <a:prstGeom prst="ellipse">
            <a:avLst/>
          </a:prstGeom>
          <a:solidFill>
            <a:srgbClr val="FAC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7344393" y="4080849"/>
            <a:ext cx="3955954" cy="6093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Magna Seed Pluvial Utricles, Purus Lexus Malasada Libero, Sit Amit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7028757" y="4948526"/>
            <a:ext cx="218924" cy="218924"/>
          </a:xfrm>
          <a:prstGeom prst="ellipse">
            <a:avLst/>
          </a:prstGeom>
          <a:solidFill>
            <a:srgbClr val="1DA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7344393" y="4753289"/>
            <a:ext cx="3955954" cy="6093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Magna Seed Pluvial Utricles, Purus Lexus Malasada Libero, Sit Amit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7028757" y="5620965"/>
            <a:ext cx="218924" cy="218924"/>
          </a:xfrm>
          <a:prstGeom prst="ellipse">
            <a:avLst/>
          </a:prstGeom>
          <a:solidFill>
            <a:srgbClr val="0DB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7344393" y="5425728"/>
            <a:ext cx="3955954" cy="6093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Magna Seed Pluvial Utricles, Purus Lexus Malasada Libero, Sit Amit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0559102" y="973903"/>
            <a:ext cx="893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812588" y="2959567"/>
            <a:ext cx="1322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3384887" y="2047411"/>
            <a:ext cx="84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2498763" y="2047257"/>
            <a:ext cx="84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817605" y="2855996"/>
            <a:ext cx="842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836570" y="3891588"/>
            <a:ext cx="99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0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4020457"/>
          </a:xfrm>
          <a:prstGeom prst="rect">
            <a:avLst/>
          </a:pr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88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/>
          <p:cNvCxnSpPr/>
          <p:nvPr/>
        </p:nvCxnSpPr>
        <p:spPr>
          <a:xfrm flipH="1">
            <a:off x="5635040" y="2359350"/>
            <a:ext cx="182714" cy="886049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7" idx="5"/>
          </p:cNvCxnSpPr>
          <p:nvPr/>
        </p:nvCxnSpPr>
        <p:spPr>
          <a:xfrm>
            <a:off x="3526092" y="2086811"/>
            <a:ext cx="1960717" cy="116699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5701312" y="2482961"/>
            <a:ext cx="1921720" cy="77084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7623032" y="1266212"/>
            <a:ext cx="1446663" cy="120516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9036585" y="1237880"/>
            <a:ext cx="2198205" cy="84830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73341" y="0"/>
            <a:ext cx="1555461" cy="678426"/>
          </a:xfrm>
          <a:prstGeom prst="rect">
            <a:avLst/>
          </a:prstGeom>
          <a:solidFill>
            <a:srgbClr val="AB2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587197" y="1147916"/>
            <a:ext cx="1099984" cy="1099984"/>
          </a:xfrm>
          <a:prstGeom prst="ellipse">
            <a:avLst/>
          </a:prstGeom>
          <a:solidFill>
            <a:srgbClr val="AB2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102143" y="1580693"/>
            <a:ext cx="234429" cy="234429"/>
          </a:xfrm>
          <a:prstGeom prst="ellipse">
            <a:avLst/>
          </a:prstGeom>
          <a:solidFill>
            <a:srgbClr val="AB2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206251" y="1158309"/>
            <a:ext cx="234429" cy="234429"/>
          </a:xfrm>
          <a:prstGeom prst="ellipse">
            <a:avLst/>
          </a:prstGeom>
          <a:solidFill>
            <a:srgbClr val="AB2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94727" y="832688"/>
            <a:ext cx="234429" cy="234429"/>
          </a:xfrm>
          <a:prstGeom prst="ellipse">
            <a:avLst/>
          </a:prstGeom>
          <a:solidFill>
            <a:srgbClr val="AB2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901483" y="678426"/>
            <a:ext cx="234429" cy="234429"/>
          </a:xfrm>
          <a:prstGeom prst="ellipse">
            <a:avLst/>
          </a:prstGeom>
          <a:solidFill>
            <a:srgbClr val="AB2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33337" y="730862"/>
            <a:ext cx="234429" cy="234429"/>
          </a:xfrm>
          <a:prstGeom prst="ellipse">
            <a:avLst/>
          </a:prstGeom>
          <a:solidFill>
            <a:srgbClr val="AB2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691355" y="977985"/>
            <a:ext cx="234429" cy="234429"/>
          </a:xfrm>
          <a:prstGeom prst="ellipse">
            <a:avLst/>
          </a:prstGeom>
          <a:solidFill>
            <a:srgbClr val="AB2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893522" y="1363181"/>
            <a:ext cx="234429" cy="234429"/>
          </a:xfrm>
          <a:prstGeom prst="ellipse">
            <a:avLst/>
          </a:prstGeom>
          <a:solidFill>
            <a:srgbClr val="AB2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893522" y="1798206"/>
            <a:ext cx="234429" cy="234429"/>
          </a:xfrm>
          <a:prstGeom prst="ellipse">
            <a:avLst/>
          </a:prstGeom>
          <a:solidFill>
            <a:srgbClr val="AB2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3337" y="2430525"/>
            <a:ext cx="234429" cy="234429"/>
          </a:xfrm>
          <a:prstGeom prst="ellipse">
            <a:avLst/>
          </a:prstGeom>
          <a:solidFill>
            <a:srgbClr val="AB2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901482" y="2482961"/>
            <a:ext cx="234429" cy="234429"/>
          </a:xfrm>
          <a:prstGeom prst="ellipse">
            <a:avLst/>
          </a:prstGeom>
          <a:solidFill>
            <a:srgbClr val="AB2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494727" y="2328699"/>
            <a:ext cx="234429" cy="234429"/>
          </a:xfrm>
          <a:prstGeom prst="ellipse">
            <a:avLst/>
          </a:prstGeom>
          <a:solidFill>
            <a:srgbClr val="AB2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206251" y="2003078"/>
            <a:ext cx="234429" cy="234429"/>
          </a:xfrm>
          <a:prstGeom prst="ellipse">
            <a:avLst/>
          </a:prstGeom>
          <a:solidFill>
            <a:srgbClr val="AB2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330702" y="3030437"/>
            <a:ext cx="546366" cy="546366"/>
          </a:xfrm>
          <a:prstGeom prst="ellipse">
            <a:avLst/>
          </a:prstGeom>
          <a:solidFill>
            <a:srgbClr val="F58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089774" y="3245399"/>
            <a:ext cx="116442" cy="116442"/>
          </a:xfrm>
          <a:prstGeom prst="ellipse">
            <a:avLst/>
          </a:prstGeom>
          <a:solidFill>
            <a:srgbClr val="F58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334285" y="2810160"/>
            <a:ext cx="116442" cy="116442"/>
          </a:xfrm>
          <a:prstGeom prst="ellipse">
            <a:avLst/>
          </a:prstGeom>
          <a:solidFill>
            <a:srgbClr val="F58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531086" y="2775245"/>
            <a:ext cx="116442" cy="116442"/>
          </a:xfrm>
          <a:prstGeom prst="ellipse">
            <a:avLst/>
          </a:prstGeom>
          <a:solidFill>
            <a:srgbClr val="F58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916775" y="2972216"/>
            <a:ext cx="116442" cy="116442"/>
          </a:xfrm>
          <a:prstGeom prst="ellipse">
            <a:avLst/>
          </a:prstGeom>
          <a:solidFill>
            <a:srgbClr val="F58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979558" y="3353438"/>
            <a:ext cx="116442" cy="116442"/>
          </a:xfrm>
          <a:prstGeom prst="ellipse">
            <a:avLst/>
          </a:prstGeom>
          <a:solidFill>
            <a:srgbClr val="F58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879141" y="3544766"/>
            <a:ext cx="116442" cy="116442"/>
          </a:xfrm>
          <a:prstGeom prst="ellipse">
            <a:avLst/>
          </a:prstGeom>
          <a:solidFill>
            <a:srgbClr val="F58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701312" y="3667513"/>
            <a:ext cx="116442" cy="116442"/>
          </a:xfrm>
          <a:prstGeom prst="ellipse">
            <a:avLst/>
          </a:prstGeom>
          <a:solidFill>
            <a:srgbClr val="F58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486809" y="3693558"/>
            <a:ext cx="116442" cy="116442"/>
          </a:xfrm>
          <a:prstGeom prst="ellipse">
            <a:avLst/>
          </a:prstGeom>
          <a:solidFill>
            <a:srgbClr val="F58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284772" y="3616936"/>
            <a:ext cx="116442" cy="116442"/>
          </a:xfrm>
          <a:prstGeom prst="ellipse">
            <a:avLst/>
          </a:prstGeom>
          <a:solidFill>
            <a:srgbClr val="F58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141485" y="3455199"/>
            <a:ext cx="116442" cy="116442"/>
          </a:xfrm>
          <a:prstGeom prst="ellipse">
            <a:avLst/>
          </a:prstGeom>
          <a:solidFill>
            <a:srgbClr val="F58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468035" y="2316021"/>
            <a:ext cx="310718" cy="310718"/>
          </a:xfrm>
          <a:prstGeom prst="ellipse">
            <a:avLst/>
          </a:prstGeom>
          <a:solidFill>
            <a:srgbClr val="0DB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331019" y="2438270"/>
            <a:ext cx="66220" cy="66220"/>
          </a:xfrm>
          <a:prstGeom prst="ellipse">
            <a:avLst/>
          </a:prstGeom>
          <a:solidFill>
            <a:srgbClr val="0DB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360427" y="2318957"/>
            <a:ext cx="66220" cy="66220"/>
          </a:xfrm>
          <a:prstGeom prst="ellipse">
            <a:avLst/>
          </a:prstGeom>
          <a:solidFill>
            <a:srgbClr val="0DB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441914" y="2226977"/>
            <a:ext cx="66220" cy="66220"/>
          </a:xfrm>
          <a:prstGeom prst="ellipse">
            <a:avLst/>
          </a:prstGeom>
          <a:solidFill>
            <a:srgbClr val="0DB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556813" y="2183402"/>
            <a:ext cx="66220" cy="66220"/>
          </a:xfrm>
          <a:prstGeom prst="ellipse">
            <a:avLst/>
          </a:prstGeom>
          <a:solidFill>
            <a:srgbClr val="0DB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678800" y="2198214"/>
            <a:ext cx="66220" cy="66220"/>
          </a:xfrm>
          <a:prstGeom prst="ellipse">
            <a:avLst/>
          </a:prstGeom>
          <a:solidFill>
            <a:srgbClr val="0DB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837039" y="2376828"/>
            <a:ext cx="66220" cy="66220"/>
          </a:xfrm>
          <a:prstGeom prst="ellipse">
            <a:avLst/>
          </a:prstGeom>
          <a:solidFill>
            <a:srgbClr val="0DB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837039" y="2499712"/>
            <a:ext cx="66220" cy="66220"/>
          </a:xfrm>
          <a:prstGeom prst="ellipse">
            <a:avLst/>
          </a:prstGeom>
          <a:solidFill>
            <a:srgbClr val="0DB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779932" y="2608520"/>
            <a:ext cx="66220" cy="66220"/>
          </a:xfrm>
          <a:prstGeom prst="ellipse">
            <a:avLst/>
          </a:prstGeom>
          <a:solidFill>
            <a:srgbClr val="0DB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678800" y="2678326"/>
            <a:ext cx="66220" cy="66220"/>
          </a:xfrm>
          <a:prstGeom prst="ellipse">
            <a:avLst/>
          </a:prstGeom>
          <a:solidFill>
            <a:srgbClr val="0DB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556812" y="2693138"/>
            <a:ext cx="66220" cy="66220"/>
          </a:xfrm>
          <a:prstGeom prst="ellipse">
            <a:avLst/>
          </a:prstGeom>
          <a:solidFill>
            <a:srgbClr val="0DB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441914" y="2649563"/>
            <a:ext cx="66220" cy="66220"/>
          </a:xfrm>
          <a:prstGeom prst="ellipse">
            <a:avLst/>
          </a:prstGeom>
          <a:solidFill>
            <a:srgbClr val="0DB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>
            <a:off x="8830000" y="1027960"/>
            <a:ext cx="467604" cy="470640"/>
            <a:chOff x="8777682" y="949902"/>
            <a:chExt cx="572240" cy="575956"/>
          </a:xfrm>
        </p:grpSpPr>
        <p:sp>
          <p:nvSpPr>
            <p:cNvPr id="53" name="椭圆 52"/>
            <p:cNvSpPr/>
            <p:nvPr/>
          </p:nvSpPr>
          <p:spPr>
            <a:xfrm>
              <a:off x="8914698" y="1082521"/>
              <a:ext cx="310718" cy="310718"/>
            </a:xfrm>
            <a:prstGeom prst="ellipse">
              <a:avLst/>
            </a:prstGeom>
            <a:solidFill>
              <a:srgbClr val="0DB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8777682" y="1204770"/>
              <a:ext cx="66220" cy="66220"/>
            </a:xfrm>
            <a:prstGeom prst="ellipse">
              <a:avLst/>
            </a:prstGeom>
            <a:solidFill>
              <a:srgbClr val="0DB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8807090" y="1085457"/>
              <a:ext cx="66220" cy="66220"/>
            </a:xfrm>
            <a:prstGeom prst="ellipse">
              <a:avLst/>
            </a:prstGeom>
            <a:solidFill>
              <a:srgbClr val="0DB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888577" y="993477"/>
              <a:ext cx="66220" cy="66220"/>
            </a:xfrm>
            <a:prstGeom prst="ellipse">
              <a:avLst/>
            </a:prstGeom>
            <a:solidFill>
              <a:srgbClr val="0DB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9003476" y="949902"/>
              <a:ext cx="66220" cy="66220"/>
            </a:xfrm>
            <a:prstGeom prst="ellipse">
              <a:avLst/>
            </a:prstGeom>
            <a:solidFill>
              <a:srgbClr val="0DB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9125463" y="964714"/>
              <a:ext cx="66220" cy="66220"/>
            </a:xfrm>
            <a:prstGeom prst="ellipse">
              <a:avLst/>
            </a:prstGeom>
            <a:solidFill>
              <a:srgbClr val="0DB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9226595" y="1034520"/>
              <a:ext cx="66220" cy="66220"/>
            </a:xfrm>
            <a:prstGeom prst="ellipse">
              <a:avLst/>
            </a:prstGeom>
            <a:solidFill>
              <a:srgbClr val="0DB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9283702" y="1143328"/>
              <a:ext cx="66220" cy="66220"/>
            </a:xfrm>
            <a:prstGeom prst="ellipse">
              <a:avLst/>
            </a:prstGeom>
            <a:solidFill>
              <a:srgbClr val="0DB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9226595" y="1375020"/>
              <a:ext cx="66220" cy="66220"/>
            </a:xfrm>
            <a:prstGeom prst="ellipse">
              <a:avLst/>
            </a:prstGeom>
            <a:solidFill>
              <a:srgbClr val="0DB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9125463" y="1444826"/>
              <a:ext cx="66220" cy="66220"/>
            </a:xfrm>
            <a:prstGeom prst="ellipse">
              <a:avLst/>
            </a:prstGeom>
            <a:solidFill>
              <a:srgbClr val="0DB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9003475" y="1459638"/>
              <a:ext cx="66220" cy="66220"/>
            </a:xfrm>
            <a:prstGeom prst="ellipse">
              <a:avLst/>
            </a:prstGeom>
            <a:solidFill>
              <a:srgbClr val="0DB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8807090" y="1324083"/>
              <a:ext cx="66220" cy="66220"/>
            </a:xfrm>
            <a:prstGeom prst="ellipse">
              <a:avLst/>
            </a:prstGeom>
            <a:solidFill>
              <a:srgbClr val="0DB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椭圆 67"/>
          <p:cNvSpPr/>
          <p:nvPr/>
        </p:nvSpPr>
        <p:spPr>
          <a:xfrm>
            <a:off x="11185187" y="2008004"/>
            <a:ext cx="184763" cy="184763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11103713" y="2080697"/>
            <a:ext cx="39377" cy="39377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11169655" y="1955055"/>
            <a:ext cx="39377" cy="39377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1237977" y="1929144"/>
            <a:ext cx="39377" cy="39377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1310515" y="1937952"/>
            <a:ext cx="39377" cy="39377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11370651" y="1979461"/>
            <a:ext cx="39377" cy="39377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11404608" y="2044161"/>
            <a:ext cx="39377" cy="39377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11404608" y="2117232"/>
            <a:ext cx="39377" cy="39377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11370651" y="2181933"/>
            <a:ext cx="39377" cy="39377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1310515" y="2223442"/>
            <a:ext cx="39377" cy="39377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11237977" y="2232249"/>
            <a:ext cx="39377" cy="39377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11169655" y="2206338"/>
            <a:ext cx="39377" cy="39377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11121200" y="2151644"/>
            <a:ext cx="39377" cy="39377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5108233">
            <a:off x="5675871" y="2178355"/>
            <a:ext cx="310718" cy="310718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5108233">
            <a:off x="5879081" y="2546904"/>
            <a:ext cx="66220" cy="66220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5108233">
            <a:off x="5643724" y="2507535"/>
            <a:ext cx="66220" cy="66220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5108233">
            <a:off x="5566449" y="2411989"/>
            <a:ext cx="66220" cy="66220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5108233">
            <a:off x="5542427" y="2291477"/>
            <a:ext cx="66220" cy="66220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5108233">
            <a:off x="5577162" y="2173604"/>
            <a:ext cx="66220" cy="66220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5108233">
            <a:off x="5662696" y="2085375"/>
            <a:ext cx="66220" cy="66220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5108233">
            <a:off x="5779435" y="2047002"/>
            <a:ext cx="66220" cy="66220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5108233">
            <a:off x="5900635" y="2067275"/>
            <a:ext cx="66220" cy="66220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15108233">
            <a:off x="5998530" y="2141552"/>
            <a:ext cx="66220" cy="66220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15108233">
            <a:off x="6050695" y="2252814"/>
            <a:ext cx="66220" cy="66220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15108233">
            <a:off x="6045178" y="2375574"/>
            <a:ext cx="66220" cy="66220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15108233">
            <a:off x="5983244" y="2481708"/>
            <a:ext cx="66220" cy="66220"/>
          </a:xfrm>
          <a:prstGeom prst="ellipse">
            <a:avLst/>
          </a:prstGeom>
          <a:solidFill>
            <a:srgbClr val="A9C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5973135" y="3144011"/>
            <a:ext cx="116442" cy="116442"/>
          </a:xfrm>
          <a:prstGeom prst="ellipse">
            <a:avLst/>
          </a:prstGeom>
          <a:solidFill>
            <a:srgbClr val="F58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5770751" y="2823806"/>
            <a:ext cx="116442" cy="116442"/>
          </a:xfrm>
          <a:prstGeom prst="ellipse">
            <a:avLst/>
          </a:prstGeom>
          <a:solidFill>
            <a:srgbClr val="F58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5187605" y="2940248"/>
            <a:ext cx="116442" cy="116442"/>
          </a:xfrm>
          <a:prstGeom prst="ellipse">
            <a:avLst/>
          </a:prstGeom>
          <a:solidFill>
            <a:srgbClr val="F58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2681414" y="1343965"/>
            <a:ext cx="911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TEXTHERE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302283" y="3094495"/>
            <a:ext cx="614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</a:p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722850" y="2418255"/>
            <a:ext cx="1360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9310894" y="1041615"/>
            <a:ext cx="1360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9895238" y="2071294"/>
            <a:ext cx="1360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519204" y="4389165"/>
            <a:ext cx="2212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519204" y="4850830"/>
            <a:ext cx="5415345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Consectetuer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Adipiscing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Porttitor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Congue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Massa.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Posuere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Magna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Sed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Pulvinar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Ultricies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Purus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Lectus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Malesuada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Libero, Sit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Commodo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Magna Eros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Quis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Urna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6488191" y="4570753"/>
            <a:ext cx="5415345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Fusce</a:t>
            </a:r>
            <a:r>
              <a:rPr lang="en-US" altLang="zh-CN" dirty="0"/>
              <a:t> posuere, magna sed pulvinar ultricies, purus lectus malesuada libero, sit amet commodo magna eros quis </a:t>
            </a:r>
            <a:r>
              <a:rPr lang="en-US" altLang="zh-CN" dirty="0" err="1"/>
              <a:t>urna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Nunc viverra imperdiet enim. Fusce est. Vivamus a tellus.</a:t>
            </a:r>
          </a:p>
          <a:p>
            <a:endParaRPr lang="en-US" altLang="zh-CN" dirty="0"/>
          </a:p>
          <a:p>
            <a:r>
              <a:rPr lang="en-US" altLang="zh-CN" dirty="0"/>
              <a:t>Pellentesque habitant morbi tristique senectus et netus et malesuada fames ac turpis egestas. Proin pharetra nonummy pede. Mauris et </a:t>
            </a:r>
            <a:r>
              <a:rPr lang="en-US" altLang="zh-CN" dirty="0" err="1"/>
              <a:t>orci</a:t>
            </a:r>
            <a:r>
              <a:rPr lang="en-US" altLang="zh-CN" dirty="0"/>
              <a:t>.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273341" y="76200"/>
            <a:ext cx="155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4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300749" y="2300748"/>
            <a:ext cx="87310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542503" y="4503989"/>
            <a:ext cx="64892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角三角形 4"/>
          <p:cNvSpPr/>
          <p:nvPr/>
        </p:nvSpPr>
        <p:spPr>
          <a:xfrm>
            <a:off x="0" y="0"/>
            <a:ext cx="6858000" cy="6858000"/>
          </a:xfrm>
          <a:prstGeom prst="rtTriangle">
            <a:avLst/>
          </a:prstGeom>
          <a:gradFill>
            <a:gsLst>
              <a:gs pos="89000">
                <a:srgbClr val="162F45"/>
              </a:gs>
              <a:gs pos="75000">
                <a:srgbClr val="152F46"/>
              </a:gs>
              <a:gs pos="59000">
                <a:srgbClr val="152B40"/>
              </a:gs>
              <a:gs pos="39000">
                <a:srgbClr val="122536"/>
              </a:gs>
              <a:gs pos="29000">
                <a:srgbClr val="0D1F2D"/>
              </a:gs>
              <a:gs pos="20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-2876550" y="2876550"/>
            <a:ext cx="6858000" cy="1104900"/>
          </a:xfrm>
          <a:prstGeom prst="triangle">
            <a:avLst>
              <a:gd name="adj" fmla="val 34795"/>
            </a:avLst>
          </a:prstGeom>
          <a:solidFill>
            <a:srgbClr val="59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H="1">
            <a:off x="0" y="5753100"/>
            <a:ext cx="6858000" cy="1104900"/>
          </a:xfrm>
          <a:prstGeom prst="triangle">
            <a:avLst>
              <a:gd name="adj" fmla="val 34795"/>
            </a:avLst>
          </a:prstGeom>
          <a:solidFill>
            <a:srgbClr val="1B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20713650">
            <a:off x="381011" y="4931405"/>
            <a:ext cx="35440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CENTER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4901" y="1116641"/>
            <a:ext cx="510798" cy="510798"/>
          </a:xfrm>
          <a:prstGeom prst="rect">
            <a:avLst/>
          </a:prstGeom>
          <a:solidFill>
            <a:srgbClr val="22A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83169" y="3173601"/>
            <a:ext cx="510798" cy="510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9353" y="5230561"/>
            <a:ext cx="510798" cy="510798"/>
          </a:xfrm>
          <a:prstGeom prst="rect">
            <a:avLst/>
          </a:prstGeom>
          <a:solidFill>
            <a:srgbClr val="F38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86222" y="856635"/>
            <a:ext cx="119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22AC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b="1" dirty="0">
              <a:solidFill>
                <a:srgbClr val="22AC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86222" y="1155209"/>
            <a:ext cx="717682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Habitant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Morbi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Tristique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Senectus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Netus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Malesuada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Fames Ac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Turpis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Egestas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78816" y="2997354"/>
            <a:ext cx="119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78816" y="3295928"/>
            <a:ext cx="498423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Habitant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Morbi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Tristique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Senectus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Netus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Turpis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Egestas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36191" y="5118162"/>
            <a:ext cx="119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38F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b="1" dirty="0">
              <a:solidFill>
                <a:srgbClr val="F38F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36191" y="5416736"/>
            <a:ext cx="326020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Habitant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Morbi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Tristique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Senectus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</a:t>
            </a:r>
          </a:p>
        </p:txBody>
      </p:sp>
      <p:sp>
        <p:nvSpPr>
          <p:cNvPr id="22" name="矩形 21"/>
          <p:cNvSpPr/>
          <p:nvPr/>
        </p:nvSpPr>
        <p:spPr>
          <a:xfrm>
            <a:off x="9228773" y="1457324"/>
            <a:ext cx="177800" cy="106877"/>
          </a:xfrm>
          <a:prstGeom prst="rect">
            <a:avLst/>
          </a:prstGeom>
          <a:solidFill>
            <a:srgbClr val="1E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228773" y="1350447"/>
            <a:ext cx="177800" cy="106877"/>
          </a:xfrm>
          <a:prstGeom prst="rect">
            <a:avLst/>
          </a:prstGeom>
          <a:solidFill>
            <a:srgbClr val="167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228773" y="1243570"/>
            <a:ext cx="177800" cy="106877"/>
          </a:xfrm>
          <a:prstGeom prst="rect">
            <a:avLst/>
          </a:prstGeom>
          <a:solidFill>
            <a:srgbClr val="2BA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228773" y="1136693"/>
            <a:ext cx="177800" cy="106877"/>
          </a:xfrm>
          <a:prstGeom prst="rect">
            <a:avLst/>
          </a:prstGeom>
          <a:solidFill>
            <a:srgbClr val="8CC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228773" y="1029816"/>
            <a:ext cx="177800" cy="1068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762173" y="1457324"/>
            <a:ext cx="177800" cy="106877"/>
          </a:xfrm>
          <a:prstGeom prst="rect">
            <a:avLst/>
          </a:prstGeom>
          <a:solidFill>
            <a:srgbClr val="1E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762173" y="1350447"/>
            <a:ext cx="177800" cy="106877"/>
          </a:xfrm>
          <a:prstGeom prst="rect">
            <a:avLst/>
          </a:prstGeom>
          <a:solidFill>
            <a:srgbClr val="1B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762173" y="1243570"/>
            <a:ext cx="177800" cy="106877"/>
          </a:xfrm>
          <a:prstGeom prst="rect">
            <a:avLst/>
          </a:prstGeom>
          <a:solidFill>
            <a:srgbClr val="59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762173" y="1136693"/>
            <a:ext cx="177800" cy="106877"/>
          </a:xfrm>
          <a:prstGeom prst="rect">
            <a:avLst/>
          </a:prstGeom>
          <a:solidFill>
            <a:srgbClr val="2BA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762173" y="1029816"/>
            <a:ext cx="177800" cy="106877"/>
          </a:xfrm>
          <a:prstGeom prst="rect">
            <a:avLst/>
          </a:prstGeom>
          <a:solidFill>
            <a:srgbClr val="8CC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295573" y="1457324"/>
            <a:ext cx="177800" cy="106877"/>
          </a:xfrm>
          <a:prstGeom prst="rect">
            <a:avLst/>
          </a:prstGeom>
          <a:solidFill>
            <a:srgbClr val="167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295573" y="1350447"/>
            <a:ext cx="177800" cy="106877"/>
          </a:xfrm>
          <a:prstGeom prst="rect">
            <a:avLst/>
          </a:prstGeom>
          <a:solidFill>
            <a:srgbClr val="2BA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295573" y="1243570"/>
            <a:ext cx="177800" cy="106877"/>
          </a:xfrm>
          <a:prstGeom prst="rect">
            <a:avLst/>
          </a:prstGeom>
          <a:solidFill>
            <a:srgbClr val="8CC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295573" y="1136693"/>
            <a:ext cx="177800" cy="106877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828973" y="1457324"/>
            <a:ext cx="177800" cy="106877"/>
          </a:xfrm>
          <a:prstGeom prst="rect">
            <a:avLst/>
          </a:prstGeom>
          <a:solidFill>
            <a:srgbClr val="1E7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828973" y="1350447"/>
            <a:ext cx="177800" cy="106877"/>
          </a:xfrm>
          <a:prstGeom prst="rect">
            <a:avLst/>
          </a:prstGeom>
          <a:solidFill>
            <a:srgbClr val="167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828973" y="1243570"/>
            <a:ext cx="177800" cy="106877"/>
          </a:xfrm>
          <a:prstGeom prst="rect">
            <a:avLst/>
          </a:prstGeom>
          <a:solidFill>
            <a:srgbClr val="2BA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0828973" y="1136693"/>
            <a:ext cx="177800" cy="106877"/>
          </a:xfrm>
          <a:prstGeom prst="rect">
            <a:avLst/>
          </a:prstGeom>
          <a:solidFill>
            <a:srgbClr val="8CC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28973" y="1029816"/>
            <a:ext cx="177800" cy="106877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0828973" y="928848"/>
            <a:ext cx="177800" cy="1068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9398953" y="3475812"/>
            <a:ext cx="1546860" cy="368165"/>
          </a:xfrm>
          <a:custGeom>
            <a:avLst/>
            <a:gdLst>
              <a:gd name="connsiteX0" fmla="*/ 0 w 1546860"/>
              <a:gd name="connsiteY0" fmla="*/ 260429 h 368165"/>
              <a:gd name="connsiteX1" fmla="*/ 487680 w 1546860"/>
              <a:gd name="connsiteY1" fmla="*/ 1349 h 368165"/>
              <a:gd name="connsiteX2" fmla="*/ 1036320 w 1546860"/>
              <a:gd name="connsiteY2" fmla="*/ 359489 h 368165"/>
              <a:gd name="connsiteX3" fmla="*/ 1546860 w 1546860"/>
              <a:gd name="connsiteY3" fmla="*/ 222329 h 36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860" h="368165">
                <a:moveTo>
                  <a:pt x="0" y="260429"/>
                </a:moveTo>
                <a:cubicBezTo>
                  <a:pt x="157480" y="122634"/>
                  <a:pt x="314960" y="-15161"/>
                  <a:pt x="487680" y="1349"/>
                </a:cubicBezTo>
                <a:cubicBezTo>
                  <a:pt x="660400" y="17859"/>
                  <a:pt x="859790" y="322659"/>
                  <a:pt x="1036320" y="359489"/>
                </a:cubicBezTo>
                <a:cubicBezTo>
                  <a:pt x="1212850" y="396319"/>
                  <a:pt x="1379855" y="309324"/>
                  <a:pt x="1546860" y="222329"/>
                </a:cubicBezTo>
              </a:path>
            </a:pathLst>
          </a:custGeom>
          <a:noFill/>
          <a:ln w="6350">
            <a:solidFill>
              <a:srgbClr val="1B91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9406573" y="3469541"/>
            <a:ext cx="1516380" cy="258436"/>
          </a:xfrm>
          <a:custGeom>
            <a:avLst/>
            <a:gdLst>
              <a:gd name="connsiteX0" fmla="*/ 0 w 1516380"/>
              <a:gd name="connsiteY0" fmla="*/ 7620 h 258436"/>
              <a:gd name="connsiteX1" fmla="*/ 403860 w 1516380"/>
              <a:gd name="connsiteY1" fmla="*/ 251460 h 258436"/>
              <a:gd name="connsiteX2" fmla="*/ 960120 w 1516380"/>
              <a:gd name="connsiteY2" fmla="*/ 175260 h 258436"/>
              <a:gd name="connsiteX3" fmla="*/ 1516380 w 1516380"/>
              <a:gd name="connsiteY3" fmla="*/ 0 h 25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258436">
                <a:moveTo>
                  <a:pt x="0" y="7620"/>
                </a:moveTo>
                <a:cubicBezTo>
                  <a:pt x="121920" y="115570"/>
                  <a:pt x="243840" y="223520"/>
                  <a:pt x="403860" y="251460"/>
                </a:cubicBezTo>
                <a:cubicBezTo>
                  <a:pt x="563880" y="279400"/>
                  <a:pt x="774700" y="217170"/>
                  <a:pt x="960120" y="175260"/>
                </a:cubicBezTo>
                <a:cubicBezTo>
                  <a:pt x="1145540" y="133350"/>
                  <a:pt x="1330960" y="66675"/>
                  <a:pt x="1516380" y="0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9391333" y="3446681"/>
            <a:ext cx="1577340" cy="398556"/>
          </a:xfrm>
          <a:custGeom>
            <a:avLst/>
            <a:gdLst>
              <a:gd name="connsiteX0" fmla="*/ 0 w 1577340"/>
              <a:gd name="connsiteY0" fmla="*/ 358140 h 398556"/>
              <a:gd name="connsiteX1" fmla="*/ 617220 w 1577340"/>
              <a:gd name="connsiteY1" fmla="*/ 365760 h 398556"/>
              <a:gd name="connsiteX2" fmla="*/ 1577340 w 1577340"/>
              <a:gd name="connsiteY2" fmla="*/ 0 h 39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340" h="398556">
                <a:moveTo>
                  <a:pt x="0" y="358140"/>
                </a:moveTo>
                <a:cubicBezTo>
                  <a:pt x="177165" y="391795"/>
                  <a:pt x="354330" y="425450"/>
                  <a:pt x="617220" y="365760"/>
                </a:cubicBezTo>
                <a:cubicBezTo>
                  <a:pt x="880110" y="306070"/>
                  <a:pt x="1228725" y="153035"/>
                  <a:pt x="1577340" y="0"/>
                </a:cubicBezTo>
              </a:path>
            </a:pathLst>
          </a:custGeom>
          <a:noFill/>
          <a:ln w="6350">
            <a:solidFill>
              <a:srgbClr val="152C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饼形 45"/>
          <p:cNvSpPr/>
          <p:nvPr/>
        </p:nvSpPr>
        <p:spPr>
          <a:xfrm flipH="1">
            <a:off x="9592440" y="5241238"/>
            <a:ext cx="1082040" cy="1082040"/>
          </a:xfrm>
          <a:prstGeom prst="pie">
            <a:avLst>
              <a:gd name="adj1" fmla="val 1478678"/>
              <a:gd name="adj2" fmla="val 19018496"/>
            </a:avLst>
          </a:prstGeom>
          <a:solidFill>
            <a:srgbClr val="F9C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饼形 46"/>
          <p:cNvSpPr/>
          <p:nvPr/>
        </p:nvSpPr>
        <p:spPr>
          <a:xfrm flipH="1">
            <a:off x="9592440" y="5241238"/>
            <a:ext cx="1082040" cy="1082040"/>
          </a:xfrm>
          <a:prstGeom prst="pie">
            <a:avLst>
              <a:gd name="adj1" fmla="val 18988128"/>
              <a:gd name="adj2" fmla="val 2452650"/>
            </a:avLst>
          </a:prstGeom>
          <a:solidFill>
            <a:srgbClr val="B42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饼形 47"/>
          <p:cNvSpPr/>
          <p:nvPr/>
        </p:nvSpPr>
        <p:spPr>
          <a:xfrm flipH="1">
            <a:off x="9592440" y="5241238"/>
            <a:ext cx="1082040" cy="1082040"/>
          </a:xfrm>
          <a:prstGeom prst="pie">
            <a:avLst>
              <a:gd name="adj1" fmla="val 2429161"/>
              <a:gd name="adj2" fmla="val 16200000"/>
            </a:avLst>
          </a:prstGeom>
          <a:solidFill>
            <a:srgbClr val="F58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139079" y="1604726"/>
            <a:ext cx="35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672479" y="1604726"/>
            <a:ext cx="35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205879" y="1604726"/>
            <a:ext cx="35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0739279" y="1604726"/>
            <a:ext cx="357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0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12273A"/>
            </a:gs>
            <a:gs pos="79524">
              <a:srgbClr val="12283D"/>
            </a:gs>
            <a:gs pos="35000">
              <a:srgbClr val="0D1F2D"/>
            </a:gs>
            <a:gs pos="65000">
              <a:srgbClr val="0F2030"/>
            </a:gs>
            <a:gs pos="53000">
              <a:srgbClr val="0A1622"/>
            </a:gs>
            <a:gs pos="47000">
              <a:srgbClr val="0A1622"/>
            </a:gs>
            <a:gs pos="50000">
              <a:srgbClr val="0A1622"/>
            </a:gs>
            <a:gs pos="0">
              <a:srgbClr val="123049"/>
            </a:gs>
            <a:gs pos="100000">
              <a:srgbClr val="153249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等腰三角形 36"/>
          <p:cNvSpPr/>
          <p:nvPr/>
        </p:nvSpPr>
        <p:spPr>
          <a:xfrm rot="19783085">
            <a:off x="-2530287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19783085">
            <a:off x="-1059857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 rot="19783085">
            <a:off x="410573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19783085">
            <a:off x="1881003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9783085">
            <a:off x="3351433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19783085">
            <a:off x="4821863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19783085">
            <a:off x="6292293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19783085">
            <a:off x="7762723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等腰三角形 79"/>
          <p:cNvSpPr/>
          <p:nvPr/>
        </p:nvSpPr>
        <p:spPr>
          <a:xfrm rot="19783085">
            <a:off x="9233153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 rot="19783085">
            <a:off x="10703583" y="1485819"/>
            <a:ext cx="4067150" cy="3506160"/>
          </a:xfrm>
          <a:prstGeom prst="triangle">
            <a:avLst/>
          </a:prstGeom>
          <a:noFill/>
          <a:ln w="3175">
            <a:solidFill>
              <a:schemeClr val="bg1">
                <a:lumMod val="6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9783085">
            <a:off x="-274698" y="-633959"/>
            <a:ext cx="961226" cy="828642"/>
          </a:xfrm>
          <a:prstGeom prst="triangle">
            <a:avLst/>
          </a:prstGeom>
          <a:solidFill>
            <a:srgbClr val="F38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9783085">
            <a:off x="-274697" y="217867"/>
            <a:ext cx="961226" cy="828642"/>
          </a:xfrm>
          <a:prstGeom prst="triangle">
            <a:avLst/>
          </a:prstGeom>
          <a:solidFill>
            <a:srgbClr val="86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9783085">
            <a:off x="-274696" y="1069693"/>
            <a:ext cx="961226" cy="828642"/>
          </a:xfrm>
          <a:prstGeom prst="triangle">
            <a:avLst/>
          </a:prstGeom>
          <a:solidFill>
            <a:srgbClr val="AF2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9783085">
            <a:off x="-274695" y="1921519"/>
            <a:ext cx="961226" cy="828642"/>
          </a:xfrm>
          <a:prstGeom prst="triangle">
            <a:avLst/>
          </a:prstGeom>
          <a:solidFill>
            <a:srgbClr val="E59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9783085">
            <a:off x="-274694" y="2773345"/>
            <a:ext cx="961226" cy="828642"/>
          </a:xfrm>
          <a:prstGeom prst="triangle">
            <a:avLst/>
          </a:prstGeom>
          <a:solidFill>
            <a:srgbClr val="FAC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9783085">
            <a:off x="-274693" y="3625171"/>
            <a:ext cx="961226" cy="828642"/>
          </a:xfrm>
          <a:prstGeom prst="triangle">
            <a:avLst/>
          </a:prstGeom>
          <a:solidFill>
            <a:srgbClr val="1CA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9783085">
            <a:off x="-274692" y="4476997"/>
            <a:ext cx="961226" cy="828642"/>
          </a:xfrm>
          <a:prstGeom prst="triangle">
            <a:avLst/>
          </a:prstGeom>
          <a:solidFill>
            <a:srgbClr val="93C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9783085">
            <a:off x="-274691" y="5328823"/>
            <a:ext cx="961226" cy="828642"/>
          </a:xfrm>
          <a:prstGeom prst="triangle">
            <a:avLst/>
          </a:prstGeom>
          <a:solidFill>
            <a:srgbClr val="03B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9783085">
            <a:off x="-274690" y="6180649"/>
            <a:ext cx="961226" cy="828642"/>
          </a:xfrm>
          <a:prstGeom prst="triangle">
            <a:avLst/>
          </a:prstGeom>
          <a:solidFill>
            <a:srgbClr val="179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816915" flipH="1">
            <a:off x="11524516" y="-653010"/>
            <a:ext cx="961226" cy="828642"/>
          </a:xfrm>
          <a:prstGeom prst="triangle">
            <a:avLst/>
          </a:prstGeom>
          <a:solidFill>
            <a:srgbClr val="179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816915" flipH="1">
            <a:off x="11524515" y="198816"/>
            <a:ext cx="961226" cy="828642"/>
          </a:xfrm>
          <a:prstGeom prst="triangle">
            <a:avLst/>
          </a:prstGeom>
          <a:solidFill>
            <a:srgbClr val="03B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816915" flipH="1">
            <a:off x="11524514" y="1050642"/>
            <a:ext cx="961226" cy="828642"/>
          </a:xfrm>
          <a:prstGeom prst="triangle">
            <a:avLst/>
          </a:prstGeom>
          <a:solidFill>
            <a:srgbClr val="93C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16915" flipH="1">
            <a:off x="11524513" y="1902468"/>
            <a:ext cx="961226" cy="828642"/>
          </a:xfrm>
          <a:prstGeom prst="triangle">
            <a:avLst/>
          </a:prstGeom>
          <a:solidFill>
            <a:srgbClr val="1CA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16915" flipH="1">
            <a:off x="11524512" y="2754294"/>
            <a:ext cx="961226" cy="828642"/>
          </a:xfrm>
          <a:prstGeom prst="triangle">
            <a:avLst/>
          </a:prstGeom>
          <a:solidFill>
            <a:srgbClr val="FAC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16915" flipH="1">
            <a:off x="11524511" y="3606120"/>
            <a:ext cx="961226" cy="828642"/>
          </a:xfrm>
          <a:prstGeom prst="triangle">
            <a:avLst/>
          </a:prstGeom>
          <a:solidFill>
            <a:srgbClr val="E59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816915" flipH="1">
            <a:off x="11524510" y="4457946"/>
            <a:ext cx="961226" cy="828642"/>
          </a:xfrm>
          <a:prstGeom prst="triangle">
            <a:avLst/>
          </a:prstGeom>
          <a:solidFill>
            <a:srgbClr val="AF2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816915" flipH="1">
            <a:off x="11524509" y="5309772"/>
            <a:ext cx="961226" cy="828642"/>
          </a:xfrm>
          <a:prstGeom prst="triangle">
            <a:avLst/>
          </a:prstGeom>
          <a:solidFill>
            <a:srgbClr val="86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816915" flipH="1">
            <a:off x="11524508" y="6161598"/>
            <a:ext cx="961226" cy="828642"/>
          </a:xfrm>
          <a:prstGeom prst="triangle">
            <a:avLst/>
          </a:prstGeom>
          <a:solidFill>
            <a:srgbClr val="F38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19783085">
            <a:off x="1047213" y="3198001"/>
            <a:ext cx="961226" cy="828642"/>
          </a:xfrm>
          <a:prstGeom prst="triangle">
            <a:avLst/>
          </a:prstGeom>
          <a:solidFill>
            <a:srgbClr val="F79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9783085">
            <a:off x="2509248" y="3198001"/>
            <a:ext cx="961226" cy="828642"/>
          </a:xfrm>
          <a:prstGeom prst="triangle">
            <a:avLst/>
          </a:prstGeom>
          <a:solidFill>
            <a:srgbClr val="F24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rot="19783085">
            <a:off x="8339007" y="3198001"/>
            <a:ext cx="961226" cy="828642"/>
          </a:xfrm>
          <a:prstGeom prst="triangle">
            <a:avLst/>
          </a:prstGeom>
          <a:solidFill>
            <a:srgbClr val="FED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9783085">
            <a:off x="9864067" y="3198001"/>
            <a:ext cx="961226" cy="828642"/>
          </a:xfrm>
          <a:prstGeom prst="triangle">
            <a:avLst/>
          </a:prstGeom>
          <a:solidFill>
            <a:srgbClr val="08B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5015131" y="1984917"/>
            <a:ext cx="2161739" cy="2792648"/>
            <a:chOff x="4498385" y="1718358"/>
            <a:chExt cx="2161739" cy="2792648"/>
          </a:xfrm>
        </p:grpSpPr>
        <p:sp>
          <p:nvSpPr>
            <p:cNvPr id="62" name="等腰三角形 61"/>
            <p:cNvSpPr/>
            <p:nvPr/>
          </p:nvSpPr>
          <p:spPr>
            <a:xfrm rot="5400000">
              <a:off x="4444669" y="1774111"/>
              <a:ext cx="808418" cy="696912"/>
            </a:xfrm>
            <a:prstGeom prst="triangle">
              <a:avLst/>
            </a:prstGeom>
            <a:solidFill>
              <a:srgbClr val="8A1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等腰三角形 62"/>
            <p:cNvSpPr/>
            <p:nvPr/>
          </p:nvSpPr>
          <p:spPr>
            <a:xfrm rot="5400000">
              <a:off x="4444669" y="2582529"/>
              <a:ext cx="808418" cy="696912"/>
            </a:xfrm>
            <a:prstGeom prst="triangle">
              <a:avLst/>
            </a:prstGeom>
            <a:solidFill>
              <a:srgbClr val="EE4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 rot="5400000">
              <a:off x="5898216" y="1775396"/>
              <a:ext cx="808418" cy="696912"/>
            </a:xfrm>
            <a:prstGeom prst="triangle">
              <a:avLst/>
            </a:prstGeom>
            <a:solidFill>
              <a:srgbClr val="EA6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/>
          </p:nvSpPr>
          <p:spPr>
            <a:xfrm rot="5400000">
              <a:off x="5898216" y="2568574"/>
              <a:ext cx="808418" cy="696912"/>
            </a:xfrm>
            <a:prstGeom prst="triangle">
              <a:avLst/>
            </a:prstGeom>
            <a:solidFill>
              <a:srgbClr val="FCB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/>
            <p:cNvSpPr/>
            <p:nvPr/>
          </p:nvSpPr>
          <p:spPr>
            <a:xfrm rot="5400000">
              <a:off x="5898216" y="3361752"/>
              <a:ext cx="808418" cy="696912"/>
            </a:xfrm>
            <a:prstGeom prst="triangle">
              <a:avLst/>
            </a:prstGeom>
            <a:solidFill>
              <a:srgbClr val="96CC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5400000">
              <a:off x="5167325" y="2955533"/>
              <a:ext cx="814616" cy="758671"/>
            </a:xfrm>
            <a:prstGeom prst="triangle">
              <a:avLst>
                <a:gd name="adj" fmla="val 47368"/>
              </a:avLst>
            </a:prstGeom>
            <a:solidFill>
              <a:srgbClr val="F66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/>
            <p:nvPr/>
          </p:nvSpPr>
          <p:spPr>
            <a:xfrm rot="16200000" flipH="1">
              <a:off x="5907459" y="2171985"/>
              <a:ext cx="808418" cy="696912"/>
            </a:xfrm>
            <a:prstGeom prst="triangle">
              <a:avLst/>
            </a:prstGeom>
            <a:solidFill>
              <a:srgbClr val="F593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 rot="16200000" flipH="1">
              <a:off x="5907459" y="2965163"/>
              <a:ext cx="808418" cy="696912"/>
            </a:xfrm>
            <a:prstGeom prst="triangle">
              <a:avLst/>
            </a:prstGeom>
            <a:solidFill>
              <a:srgbClr val="1EAC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/>
          </p:nvSpPr>
          <p:spPr>
            <a:xfrm rot="16200000" flipH="1">
              <a:off x="5907459" y="3758341"/>
              <a:ext cx="808418" cy="696912"/>
            </a:xfrm>
            <a:prstGeom prst="triangle">
              <a:avLst/>
            </a:prstGeom>
            <a:solidFill>
              <a:srgbClr val="1E8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/>
          </p:nvSpPr>
          <p:spPr>
            <a:xfrm rot="16200000" flipH="1">
              <a:off x="4442896" y="2182983"/>
              <a:ext cx="808418" cy="696912"/>
            </a:xfrm>
            <a:prstGeom prst="triangle">
              <a:avLst/>
            </a:prstGeom>
            <a:solidFill>
              <a:srgbClr val="B12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/>
            <p:cNvSpPr/>
            <p:nvPr/>
          </p:nvSpPr>
          <p:spPr>
            <a:xfrm rot="16200000" flipH="1">
              <a:off x="4442632" y="2984747"/>
              <a:ext cx="808418" cy="696912"/>
            </a:xfrm>
            <a:prstGeom prst="triangle">
              <a:avLst/>
            </a:prstGeom>
            <a:solidFill>
              <a:srgbClr val="EF2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3053482" y="4994173"/>
            <a:ext cx="6085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Magna Sod Pluvial Utricles, Purus Linctus Malasada Liberoquis Urea</a:t>
            </a:r>
          </a:p>
        </p:txBody>
      </p:sp>
    </p:spTree>
    <p:extLst>
      <p:ext uri="{BB962C8B-B14F-4D97-AF65-F5344CB8AC3E}">
        <p14:creationId xmlns:p14="http://schemas.microsoft.com/office/powerpoint/2010/main" val="2234404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876800" y="190500"/>
            <a:ext cx="1943100" cy="666750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0"/>
            <a:ext cx="12192000" cy="190500"/>
          </a:xfrm>
          <a:prstGeom prst="rect">
            <a:avLst/>
          </a:prstGeom>
          <a:solidFill>
            <a:srgbClr val="101E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-785877" y="5418108"/>
            <a:ext cx="1804636" cy="1804632"/>
          </a:xfrm>
          <a:custGeom>
            <a:avLst/>
            <a:gdLst>
              <a:gd name="connsiteX0" fmla="*/ 2376593 w 5132445"/>
              <a:gd name="connsiteY0" fmla="*/ 0 h 5132436"/>
              <a:gd name="connsiteX1" fmla="*/ 2755851 w 5132445"/>
              <a:gd name="connsiteY1" fmla="*/ 0 h 5132436"/>
              <a:gd name="connsiteX2" fmla="*/ 2755851 w 5132445"/>
              <a:gd name="connsiteY2" fmla="*/ 639235 h 5132436"/>
              <a:gd name="connsiteX3" fmla="*/ 2762877 w 5132445"/>
              <a:gd name="connsiteY3" fmla="*/ 639590 h 5132436"/>
              <a:gd name="connsiteX4" fmla="*/ 3745194 w 5132445"/>
              <a:gd name="connsiteY4" fmla="*/ 1029593 h 5132436"/>
              <a:gd name="connsiteX5" fmla="*/ 3793814 w 5132445"/>
              <a:gd name="connsiteY5" fmla="*/ 1070454 h 5132436"/>
              <a:gd name="connsiteX6" fmla="*/ 4246728 w 5132445"/>
              <a:gd name="connsiteY6" fmla="*/ 617539 h 5132436"/>
              <a:gd name="connsiteX7" fmla="*/ 4514904 w 5132445"/>
              <a:gd name="connsiteY7" fmla="*/ 885715 h 5132436"/>
              <a:gd name="connsiteX8" fmla="*/ 4062287 w 5132445"/>
              <a:gd name="connsiteY8" fmla="*/ 1338332 h 5132436"/>
              <a:gd name="connsiteX9" fmla="*/ 4113962 w 5132445"/>
              <a:gd name="connsiteY9" fmla="*/ 1400571 h 5132436"/>
              <a:gd name="connsiteX10" fmla="*/ 4480206 w 5132445"/>
              <a:gd name="connsiteY10" fmla="*/ 2249310 h 5132436"/>
              <a:gd name="connsiteX11" fmla="*/ 4496115 w 5132445"/>
              <a:gd name="connsiteY11" fmla="*/ 2376590 h 5132436"/>
              <a:gd name="connsiteX12" fmla="*/ 5132445 w 5132445"/>
              <a:gd name="connsiteY12" fmla="*/ 2376590 h 5132436"/>
              <a:gd name="connsiteX13" fmla="*/ 5132445 w 5132445"/>
              <a:gd name="connsiteY13" fmla="*/ 2755848 h 5132436"/>
              <a:gd name="connsiteX14" fmla="*/ 4497650 w 5132445"/>
              <a:gd name="connsiteY14" fmla="*/ 2755848 h 5132436"/>
              <a:gd name="connsiteX15" fmla="*/ 4496892 w 5132445"/>
              <a:gd name="connsiteY15" fmla="*/ 2770855 h 5132436"/>
              <a:gd name="connsiteX16" fmla="*/ 4106888 w 5132445"/>
              <a:gd name="connsiteY16" fmla="*/ 3753170 h 5132436"/>
              <a:gd name="connsiteX17" fmla="*/ 4067829 w 5132445"/>
              <a:gd name="connsiteY17" fmla="*/ 3799647 h 5132436"/>
              <a:gd name="connsiteX18" fmla="*/ 4514902 w 5132445"/>
              <a:gd name="connsiteY18" fmla="*/ 4246720 h 5132436"/>
              <a:gd name="connsiteX19" fmla="*/ 4246726 w 5132445"/>
              <a:gd name="connsiteY19" fmla="*/ 4514896 h 5132436"/>
              <a:gd name="connsiteX20" fmla="*/ 3800303 w 5132445"/>
              <a:gd name="connsiteY20" fmla="*/ 4068474 h 5132436"/>
              <a:gd name="connsiteX21" fmla="*/ 3735910 w 5132445"/>
              <a:gd name="connsiteY21" fmla="*/ 4121937 h 5132436"/>
              <a:gd name="connsiteX22" fmla="*/ 2887169 w 5132445"/>
              <a:gd name="connsiteY22" fmla="*/ 4488180 h 5132436"/>
              <a:gd name="connsiteX23" fmla="*/ 2755851 w 5132445"/>
              <a:gd name="connsiteY23" fmla="*/ 4504594 h 5132436"/>
              <a:gd name="connsiteX24" fmla="*/ 2755851 w 5132445"/>
              <a:gd name="connsiteY24" fmla="*/ 5132436 h 5132436"/>
              <a:gd name="connsiteX25" fmla="*/ 2376593 w 5132445"/>
              <a:gd name="connsiteY25" fmla="*/ 5132436 h 5132436"/>
              <a:gd name="connsiteX26" fmla="*/ 2376593 w 5132445"/>
              <a:gd name="connsiteY26" fmla="*/ 4505888 h 5132436"/>
              <a:gd name="connsiteX27" fmla="*/ 2196498 w 5132445"/>
              <a:gd name="connsiteY27" fmla="*/ 4480136 h 5132436"/>
              <a:gd name="connsiteX28" fmla="*/ 1358002 w 5132445"/>
              <a:gd name="connsiteY28" fmla="*/ 4095130 h 5132436"/>
              <a:gd name="connsiteX29" fmla="*/ 1329753 w 5132445"/>
              <a:gd name="connsiteY29" fmla="*/ 4070862 h 5132436"/>
              <a:gd name="connsiteX30" fmla="*/ 885717 w 5132445"/>
              <a:gd name="connsiteY30" fmla="*/ 4514898 h 5132436"/>
              <a:gd name="connsiteX31" fmla="*/ 617541 w 5132445"/>
              <a:gd name="connsiteY31" fmla="*/ 4246722 h 5132436"/>
              <a:gd name="connsiteX32" fmla="*/ 1062031 w 5132445"/>
              <a:gd name="connsiteY32" fmla="*/ 3802232 h 5132436"/>
              <a:gd name="connsiteX33" fmla="*/ 1035023 w 5132445"/>
              <a:gd name="connsiteY33" fmla="*/ 3770459 h 5132436"/>
              <a:gd name="connsiteX34" fmla="*/ 631608 w 5132445"/>
              <a:gd name="connsiteY34" fmla="*/ 2770855 h 5132436"/>
              <a:gd name="connsiteX35" fmla="*/ 630851 w 5132445"/>
              <a:gd name="connsiteY35" fmla="*/ 2755848 h 5132436"/>
              <a:gd name="connsiteX36" fmla="*/ 0 w 5132445"/>
              <a:gd name="connsiteY36" fmla="*/ 2755848 h 5132436"/>
              <a:gd name="connsiteX37" fmla="*/ 0 w 5132445"/>
              <a:gd name="connsiteY37" fmla="*/ 2376590 h 5132436"/>
              <a:gd name="connsiteX38" fmla="*/ 631457 w 5132445"/>
              <a:gd name="connsiteY38" fmla="*/ 2376590 h 5132436"/>
              <a:gd name="connsiteX39" fmla="*/ 631608 w 5132445"/>
              <a:gd name="connsiteY39" fmla="*/ 2373602 h 5132436"/>
              <a:gd name="connsiteX40" fmla="*/ 1021612 w 5132445"/>
              <a:gd name="connsiteY40" fmla="*/ 1391287 h 5132436"/>
              <a:gd name="connsiteX41" fmla="*/ 1067962 w 5132445"/>
              <a:gd name="connsiteY41" fmla="*/ 1336136 h 5132436"/>
              <a:gd name="connsiteX42" fmla="*/ 617542 w 5132445"/>
              <a:gd name="connsiteY42" fmla="*/ 885717 h 5132436"/>
              <a:gd name="connsiteX43" fmla="*/ 885717 w 5132445"/>
              <a:gd name="connsiteY43" fmla="*/ 617541 h 5132436"/>
              <a:gd name="connsiteX44" fmla="*/ 1336919 w 5132445"/>
              <a:gd name="connsiteY44" fmla="*/ 1068742 h 5132436"/>
              <a:gd name="connsiteX45" fmla="*/ 1392591 w 5132445"/>
              <a:gd name="connsiteY45" fmla="*/ 1022519 h 5132436"/>
              <a:gd name="connsiteX46" fmla="*/ 2241332 w 5132445"/>
              <a:gd name="connsiteY46" fmla="*/ 656276 h 5132436"/>
              <a:gd name="connsiteX47" fmla="*/ 2376593 w 5132445"/>
              <a:gd name="connsiteY47" fmla="*/ 639370 h 513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132445" h="5132436">
                <a:moveTo>
                  <a:pt x="2376593" y="0"/>
                </a:moveTo>
                <a:lnTo>
                  <a:pt x="2755851" y="0"/>
                </a:lnTo>
                <a:lnTo>
                  <a:pt x="2755851" y="639235"/>
                </a:lnTo>
                <a:lnTo>
                  <a:pt x="2762877" y="639590"/>
                </a:lnTo>
                <a:cubicBezTo>
                  <a:pt x="3130229" y="676897"/>
                  <a:pt x="3467323" y="816553"/>
                  <a:pt x="3745194" y="1029593"/>
                </a:cubicBezTo>
                <a:lnTo>
                  <a:pt x="3793814" y="1070454"/>
                </a:lnTo>
                <a:lnTo>
                  <a:pt x="4246728" y="617539"/>
                </a:lnTo>
                <a:lnTo>
                  <a:pt x="4514904" y="885715"/>
                </a:lnTo>
                <a:lnTo>
                  <a:pt x="4062287" y="1338332"/>
                </a:lnTo>
                <a:lnTo>
                  <a:pt x="4113962" y="1400571"/>
                </a:lnTo>
                <a:cubicBezTo>
                  <a:pt x="4298943" y="1644856"/>
                  <a:pt x="4427493" y="1934238"/>
                  <a:pt x="4480206" y="2249310"/>
                </a:cubicBezTo>
                <a:lnTo>
                  <a:pt x="4496115" y="2376590"/>
                </a:lnTo>
                <a:lnTo>
                  <a:pt x="5132445" y="2376590"/>
                </a:lnTo>
                <a:lnTo>
                  <a:pt x="5132445" y="2755848"/>
                </a:lnTo>
                <a:lnTo>
                  <a:pt x="4497650" y="2755848"/>
                </a:lnTo>
                <a:lnTo>
                  <a:pt x="4496892" y="2770855"/>
                </a:lnTo>
                <a:cubicBezTo>
                  <a:pt x="4459586" y="3138205"/>
                  <a:pt x="4319929" y="3475299"/>
                  <a:pt x="4106888" y="3753170"/>
                </a:cubicBezTo>
                <a:lnTo>
                  <a:pt x="4067829" y="3799647"/>
                </a:lnTo>
                <a:lnTo>
                  <a:pt x="4514902" y="4246720"/>
                </a:lnTo>
                <a:lnTo>
                  <a:pt x="4246726" y="4514896"/>
                </a:lnTo>
                <a:lnTo>
                  <a:pt x="3800303" y="4068474"/>
                </a:lnTo>
                <a:lnTo>
                  <a:pt x="3735910" y="4121937"/>
                </a:lnTo>
                <a:cubicBezTo>
                  <a:pt x="3491624" y="4306918"/>
                  <a:pt x="3202242" y="4435467"/>
                  <a:pt x="2887169" y="4488180"/>
                </a:cubicBezTo>
                <a:lnTo>
                  <a:pt x="2755851" y="4504594"/>
                </a:lnTo>
                <a:lnTo>
                  <a:pt x="2755851" y="5132436"/>
                </a:lnTo>
                <a:lnTo>
                  <a:pt x="2376593" y="5132436"/>
                </a:lnTo>
                <a:lnTo>
                  <a:pt x="2376593" y="4505888"/>
                </a:lnTo>
                <a:lnTo>
                  <a:pt x="2196498" y="4480136"/>
                </a:lnTo>
                <a:cubicBezTo>
                  <a:pt x="1883916" y="4420244"/>
                  <a:pt x="1597949" y="4285440"/>
                  <a:pt x="1358002" y="4095130"/>
                </a:cubicBezTo>
                <a:lnTo>
                  <a:pt x="1329753" y="4070862"/>
                </a:lnTo>
                <a:lnTo>
                  <a:pt x="885717" y="4514898"/>
                </a:lnTo>
                <a:lnTo>
                  <a:pt x="617541" y="4246722"/>
                </a:lnTo>
                <a:lnTo>
                  <a:pt x="1062031" y="3802232"/>
                </a:lnTo>
                <a:lnTo>
                  <a:pt x="1035023" y="3770459"/>
                </a:lnTo>
                <a:cubicBezTo>
                  <a:pt x="814435" y="3489331"/>
                  <a:pt x="669692" y="3145859"/>
                  <a:pt x="631608" y="2770855"/>
                </a:cubicBezTo>
                <a:lnTo>
                  <a:pt x="630851" y="2755848"/>
                </a:lnTo>
                <a:lnTo>
                  <a:pt x="0" y="2755848"/>
                </a:lnTo>
                <a:lnTo>
                  <a:pt x="0" y="2376590"/>
                </a:lnTo>
                <a:lnTo>
                  <a:pt x="631457" y="2376590"/>
                </a:lnTo>
                <a:lnTo>
                  <a:pt x="631608" y="2373602"/>
                </a:lnTo>
                <a:cubicBezTo>
                  <a:pt x="668915" y="2006251"/>
                  <a:pt x="808572" y="1669157"/>
                  <a:pt x="1021612" y="1391287"/>
                </a:cubicBezTo>
                <a:lnTo>
                  <a:pt x="1067962" y="1336136"/>
                </a:lnTo>
                <a:lnTo>
                  <a:pt x="617542" y="885717"/>
                </a:lnTo>
                <a:lnTo>
                  <a:pt x="885717" y="617541"/>
                </a:lnTo>
                <a:lnTo>
                  <a:pt x="1336919" y="1068742"/>
                </a:lnTo>
                <a:lnTo>
                  <a:pt x="1392591" y="1022519"/>
                </a:lnTo>
                <a:cubicBezTo>
                  <a:pt x="1636877" y="837539"/>
                  <a:pt x="1926259" y="708990"/>
                  <a:pt x="2241332" y="656276"/>
                </a:cubicBezTo>
                <a:lnTo>
                  <a:pt x="2376593" y="639370"/>
                </a:lnTo>
                <a:close/>
              </a:path>
            </a:pathLst>
          </a:custGeom>
          <a:solidFill>
            <a:srgbClr val="FFB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104184" y="4498590"/>
            <a:ext cx="1216544" cy="1102110"/>
          </a:xfrm>
          <a:custGeom>
            <a:avLst/>
            <a:gdLst>
              <a:gd name="connsiteX0" fmla="*/ 3399357 w 4751440"/>
              <a:gd name="connsiteY0" fmla="*/ 0 h 4304495"/>
              <a:gd name="connsiteX1" fmla="*/ 3727804 w 4751440"/>
              <a:gd name="connsiteY1" fmla="*/ 189629 h 4304495"/>
              <a:gd name="connsiteX2" fmla="*/ 3335916 w 4751440"/>
              <a:gd name="connsiteY2" fmla="*/ 868399 h 4304495"/>
              <a:gd name="connsiteX3" fmla="*/ 3397665 w 4751440"/>
              <a:gd name="connsiteY3" fmla="*/ 914574 h 4304495"/>
              <a:gd name="connsiteX4" fmla="*/ 3940276 w 4751440"/>
              <a:gd name="connsiteY4" fmla="*/ 1790020 h 4304495"/>
              <a:gd name="connsiteX5" fmla="*/ 3969951 w 4751440"/>
              <a:gd name="connsiteY5" fmla="*/ 1962619 h 4304495"/>
              <a:gd name="connsiteX6" fmla="*/ 4751440 w 4751440"/>
              <a:gd name="connsiteY6" fmla="*/ 1962619 h 4304495"/>
              <a:gd name="connsiteX7" fmla="*/ 4751440 w 4751440"/>
              <a:gd name="connsiteY7" fmla="*/ 2341877 h 4304495"/>
              <a:gd name="connsiteX8" fmla="*/ 3969155 w 4751440"/>
              <a:gd name="connsiteY8" fmla="*/ 2341877 h 4304495"/>
              <a:gd name="connsiteX9" fmla="*/ 3948762 w 4751440"/>
              <a:gd name="connsiteY9" fmla="*/ 2475497 h 4304495"/>
              <a:gd name="connsiteX10" fmla="*/ 3397665 w 4751440"/>
              <a:gd name="connsiteY10" fmla="*/ 3389922 h 4304495"/>
              <a:gd name="connsiteX11" fmla="*/ 3336150 w 4751440"/>
              <a:gd name="connsiteY11" fmla="*/ 3436501 h 4304495"/>
              <a:gd name="connsiteX12" fmla="*/ 3727804 w 4751440"/>
              <a:gd name="connsiteY12" fmla="*/ 4114866 h 4304495"/>
              <a:gd name="connsiteX13" fmla="*/ 3399357 w 4751440"/>
              <a:gd name="connsiteY13" fmla="*/ 4304495 h 4304495"/>
              <a:gd name="connsiteX14" fmla="*/ 3007690 w 4751440"/>
              <a:gd name="connsiteY14" fmla="*/ 3626108 h 4304495"/>
              <a:gd name="connsiteX15" fmla="*/ 2928900 w 4751440"/>
              <a:gd name="connsiteY15" fmla="*/ 3658857 h 4304495"/>
              <a:gd name="connsiteX16" fmla="*/ 2377413 w 4751440"/>
              <a:gd name="connsiteY16" fmla="*/ 3756183 h 4304495"/>
              <a:gd name="connsiteX17" fmla="*/ 1825927 w 4751440"/>
              <a:gd name="connsiteY17" fmla="*/ 3658857 h 4304495"/>
              <a:gd name="connsiteX18" fmla="*/ 1744407 w 4751440"/>
              <a:gd name="connsiteY18" fmla="*/ 3624973 h 4304495"/>
              <a:gd name="connsiteX19" fmla="*/ 1352084 w 4751440"/>
              <a:gd name="connsiteY19" fmla="*/ 4304495 h 4304495"/>
              <a:gd name="connsiteX20" fmla="*/ 1023637 w 4751440"/>
              <a:gd name="connsiteY20" fmla="*/ 4114866 h 4304495"/>
              <a:gd name="connsiteX21" fmla="*/ 1416321 w 4751440"/>
              <a:gd name="connsiteY21" fmla="*/ 3434717 h 4304495"/>
              <a:gd name="connsiteX22" fmla="*/ 1357162 w 4751440"/>
              <a:gd name="connsiteY22" fmla="*/ 3389922 h 4304495"/>
              <a:gd name="connsiteX23" fmla="*/ 806065 w 4751440"/>
              <a:gd name="connsiteY23" fmla="*/ 2475497 h 4304495"/>
              <a:gd name="connsiteX24" fmla="*/ 785672 w 4751440"/>
              <a:gd name="connsiteY24" fmla="*/ 2341877 h 4304495"/>
              <a:gd name="connsiteX25" fmla="*/ 0 w 4751440"/>
              <a:gd name="connsiteY25" fmla="*/ 2341877 h 4304495"/>
              <a:gd name="connsiteX26" fmla="*/ 0 w 4751440"/>
              <a:gd name="connsiteY26" fmla="*/ 1962619 h 4304495"/>
              <a:gd name="connsiteX27" fmla="*/ 785672 w 4751440"/>
              <a:gd name="connsiteY27" fmla="*/ 1962619 h 4304495"/>
              <a:gd name="connsiteX28" fmla="*/ 806065 w 4751440"/>
              <a:gd name="connsiteY28" fmla="*/ 1828999 h 4304495"/>
              <a:gd name="connsiteX29" fmla="*/ 1357162 w 4751440"/>
              <a:gd name="connsiteY29" fmla="*/ 914574 h 4304495"/>
              <a:gd name="connsiteX30" fmla="*/ 1416322 w 4751440"/>
              <a:gd name="connsiteY30" fmla="*/ 869779 h 4304495"/>
              <a:gd name="connsiteX31" fmla="*/ 1023637 w 4751440"/>
              <a:gd name="connsiteY31" fmla="*/ 189629 h 4304495"/>
              <a:gd name="connsiteX32" fmla="*/ 1352084 w 4751440"/>
              <a:gd name="connsiteY32" fmla="*/ 0 h 4304495"/>
              <a:gd name="connsiteX33" fmla="*/ 1744407 w 4751440"/>
              <a:gd name="connsiteY33" fmla="*/ 679524 h 4304495"/>
              <a:gd name="connsiteX34" fmla="*/ 1825926 w 4751440"/>
              <a:gd name="connsiteY34" fmla="*/ 645640 h 4304495"/>
              <a:gd name="connsiteX35" fmla="*/ 2377413 w 4751440"/>
              <a:gd name="connsiteY35" fmla="*/ 548313 h 4304495"/>
              <a:gd name="connsiteX36" fmla="*/ 3001737 w 4751440"/>
              <a:gd name="connsiteY36" fmla="*/ 674359 h 4304495"/>
              <a:gd name="connsiteX37" fmla="*/ 3008215 w 4751440"/>
              <a:gd name="connsiteY37" fmla="*/ 677479 h 4304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751440" h="4304495">
                <a:moveTo>
                  <a:pt x="3399357" y="0"/>
                </a:moveTo>
                <a:lnTo>
                  <a:pt x="3727804" y="189629"/>
                </a:lnTo>
                <a:lnTo>
                  <a:pt x="3335916" y="868399"/>
                </a:lnTo>
                <a:lnTo>
                  <a:pt x="3397665" y="914574"/>
                </a:lnTo>
                <a:cubicBezTo>
                  <a:pt x="3665017" y="1135213"/>
                  <a:pt x="3859663" y="1440803"/>
                  <a:pt x="3940276" y="1790020"/>
                </a:cubicBezTo>
                <a:lnTo>
                  <a:pt x="3969951" y="1962619"/>
                </a:lnTo>
                <a:lnTo>
                  <a:pt x="4751440" y="1962619"/>
                </a:lnTo>
                <a:lnTo>
                  <a:pt x="4751440" y="2341877"/>
                </a:lnTo>
                <a:lnTo>
                  <a:pt x="3969155" y="2341877"/>
                </a:lnTo>
                <a:lnTo>
                  <a:pt x="3948762" y="2475497"/>
                </a:lnTo>
                <a:cubicBezTo>
                  <a:pt x="3873982" y="2840940"/>
                  <a:pt x="3674919" y="3161112"/>
                  <a:pt x="3397665" y="3389922"/>
                </a:cubicBezTo>
                <a:lnTo>
                  <a:pt x="3336150" y="3436501"/>
                </a:lnTo>
                <a:lnTo>
                  <a:pt x="3727804" y="4114866"/>
                </a:lnTo>
                <a:lnTo>
                  <a:pt x="3399357" y="4304495"/>
                </a:lnTo>
                <a:lnTo>
                  <a:pt x="3007690" y="3626108"/>
                </a:lnTo>
                <a:lnTo>
                  <a:pt x="2928900" y="3658857"/>
                </a:lnTo>
                <a:cubicBezTo>
                  <a:pt x="2756938" y="3721821"/>
                  <a:pt x="2571188" y="3756183"/>
                  <a:pt x="2377413" y="3756183"/>
                </a:cubicBezTo>
                <a:cubicBezTo>
                  <a:pt x="2183638" y="3756183"/>
                  <a:pt x="1997889" y="3721821"/>
                  <a:pt x="1825927" y="3658857"/>
                </a:cubicBezTo>
                <a:lnTo>
                  <a:pt x="1744407" y="3624973"/>
                </a:lnTo>
                <a:lnTo>
                  <a:pt x="1352084" y="4304495"/>
                </a:lnTo>
                <a:lnTo>
                  <a:pt x="1023637" y="4114866"/>
                </a:lnTo>
                <a:lnTo>
                  <a:pt x="1416321" y="3434717"/>
                </a:lnTo>
                <a:lnTo>
                  <a:pt x="1357162" y="3389922"/>
                </a:lnTo>
                <a:cubicBezTo>
                  <a:pt x="1079907" y="3161112"/>
                  <a:pt x="880845" y="2840940"/>
                  <a:pt x="806065" y="2475497"/>
                </a:cubicBezTo>
                <a:lnTo>
                  <a:pt x="785672" y="2341877"/>
                </a:lnTo>
                <a:lnTo>
                  <a:pt x="0" y="2341877"/>
                </a:lnTo>
                <a:lnTo>
                  <a:pt x="0" y="1962619"/>
                </a:lnTo>
                <a:lnTo>
                  <a:pt x="785672" y="1962619"/>
                </a:lnTo>
                <a:lnTo>
                  <a:pt x="806065" y="1828999"/>
                </a:lnTo>
                <a:cubicBezTo>
                  <a:pt x="880845" y="1463556"/>
                  <a:pt x="1079907" y="1143385"/>
                  <a:pt x="1357162" y="914574"/>
                </a:cubicBezTo>
                <a:lnTo>
                  <a:pt x="1416322" y="869779"/>
                </a:lnTo>
                <a:lnTo>
                  <a:pt x="1023637" y="189629"/>
                </a:lnTo>
                <a:lnTo>
                  <a:pt x="1352084" y="0"/>
                </a:lnTo>
                <a:lnTo>
                  <a:pt x="1744407" y="679524"/>
                </a:lnTo>
                <a:lnTo>
                  <a:pt x="1825926" y="645640"/>
                </a:lnTo>
                <a:cubicBezTo>
                  <a:pt x="1997889" y="582676"/>
                  <a:pt x="2183638" y="548313"/>
                  <a:pt x="2377413" y="548313"/>
                </a:cubicBezTo>
                <a:cubicBezTo>
                  <a:pt x="2598870" y="548313"/>
                  <a:pt x="2809845" y="593195"/>
                  <a:pt x="3001737" y="674359"/>
                </a:cubicBezTo>
                <a:lnTo>
                  <a:pt x="3008215" y="677479"/>
                </a:lnTo>
                <a:close/>
              </a:path>
            </a:pathLst>
          </a:custGeom>
          <a:solidFill>
            <a:srgbClr val="24AB8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890444" y="5418108"/>
            <a:ext cx="1343832" cy="1252824"/>
          </a:xfrm>
          <a:custGeom>
            <a:avLst/>
            <a:gdLst>
              <a:gd name="connsiteX0" fmla="*/ 2921517 w 4218040"/>
              <a:gd name="connsiteY0" fmla="*/ 0 h 3932381"/>
              <a:gd name="connsiteX1" fmla="*/ 3405542 w 4218040"/>
              <a:gd name="connsiteY1" fmla="*/ 279452 h 3932381"/>
              <a:gd name="connsiteX2" fmla="*/ 3014044 w 4218040"/>
              <a:gd name="connsiteY2" fmla="*/ 957547 h 3932381"/>
              <a:gd name="connsiteX3" fmla="*/ 3059015 w 4218040"/>
              <a:gd name="connsiteY3" fmla="*/ 998420 h 3932381"/>
              <a:gd name="connsiteX4" fmla="*/ 3398347 w 4218040"/>
              <a:gd name="connsiteY4" fmla="*/ 1559200 h 3932381"/>
              <a:gd name="connsiteX5" fmla="*/ 3431140 w 4218040"/>
              <a:gd name="connsiteY5" fmla="*/ 1686738 h 3932381"/>
              <a:gd name="connsiteX6" fmla="*/ 4218040 w 4218040"/>
              <a:gd name="connsiteY6" fmla="*/ 1686738 h 3932381"/>
              <a:gd name="connsiteX7" fmla="*/ 4218040 w 4218040"/>
              <a:gd name="connsiteY7" fmla="*/ 2245642 h 3932381"/>
              <a:gd name="connsiteX8" fmla="*/ 3431140 w 4218040"/>
              <a:gd name="connsiteY8" fmla="*/ 2245642 h 3932381"/>
              <a:gd name="connsiteX9" fmla="*/ 3398347 w 4218040"/>
              <a:gd name="connsiteY9" fmla="*/ 2373179 h 3932381"/>
              <a:gd name="connsiteX10" fmla="*/ 3070555 w 4218040"/>
              <a:gd name="connsiteY10" fmla="*/ 2922280 h 3932381"/>
              <a:gd name="connsiteX11" fmla="*/ 3012889 w 4218040"/>
              <a:gd name="connsiteY11" fmla="*/ 2972832 h 3932381"/>
              <a:gd name="connsiteX12" fmla="*/ 3405542 w 4218040"/>
              <a:gd name="connsiteY12" fmla="*/ 3652929 h 3932381"/>
              <a:gd name="connsiteX13" fmla="*/ 2921517 w 4218040"/>
              <a:gd name="connsiteY13" fmla="*/ 3932381 h 3932381"/>
              <a:gd name="connsiteX14" fmla="*/ 2534130 w 4218040"/>
              <a:gd name="connsiteY14" fmla="*/ 3261405 h 3932381"/>
              <a:gd name="connsiteX15" fmla="*/ 2530206 w 4218040"/>
              <a:gd name="connsiteY15" fmla="*/ 3262910 h 3932381"/>
              <a:gd name="connsiteX16" fmla="*/ 2091246 w 4218040"/>
              <a:gd name="connsiteY16" fmla="*/ 3334821 h 3932381"/>
              <a:gd name="connsiteX17" fmla="*/ 1757413 w 4218040"/>
              <a:gd name="connsiteY17" fmla="*/ 3293818 h 3932381"/>
              <a:gd name="connsiteX18" fmla="*/ 1678579 w 4218040"/>
              <a:gd name="connsiteY18" fmla="*/ 3270641 h 3932381"/>
              <a:gd name="connsiteX19" fmla="*/ 1296523 w 4218040"/>
              <a:gd name="connsiteY19" fmla="*/ 3932381 h 3932381"/>
              <a:gd name="connsiteX20" fmla="*/ 812498 w 4218040"/>
              <a:gd name="connsiteY20" fmla="*/ 3652929 h 3932381"/>
              <a:gd name="connsiteX21" fmla="*/ 1193206 w 4218040"/>
              <a:gd name="connsiteY21" fmla="*/ 2993523 h 3932381"/>
              <a:gd name="connsiteX22" fmla="*/ 1111937 w 4218040"/>
              <a:gd name="connsiteY22" fmla="*/ 2922280 h 3932381"/>
              <a:gd name="connsiteX23" fmla="*/ 784145 w 4218040"/>
              <a:gd name="connsiteY23" fmla="*/ 2373179 h 3932381"/>
              <a:gd name="connsiteX24" fmla="*/ 751352 w 4218040"/>
              <a:gd name="connsiteY24" fmla="*/ 2245642 h 3932381"/>
              <a:gd name="connsiteX25" fmla="*/ 0 w 4218040"/>
              <a:gd name="connsiteY25" fmla="*/ 2245642 h 3932381"/>
              <a:gd name="connsiteX26" fmla="*/ 0 w 4218040"/>
              <a:gd name="connsiteY26" fmla="*/ 1686738 h 3932381"/>
              <a:gd name="connsiteX27" fmla="*/ 751352 w 4218040"/>
              <a:gd name="connsiteY27" fmla="*/ 1686738 h 3932381"/>
              <a:gd name="connsiteX28" fmla="*/ 784145 w 4218040"/>
              <a:gd name="connsiteY28" fmla="*/ 1559200 h 3932381"/>
              <a:gd name="connsiteX29" fmla="*/ 1111937 w 4218040"/>
              <a:gd name="connsiteY29" fmla="*/ 1010099 h 3932381"/>
              <a:gd name="connsiteX30" fmla="*/ 1193205 w 4218040"/>
              <a:gd name="connsiteY30" fmla="*/ 938856 h 3932381"/>
              <a:gd name="connsiteX31" fmla="*/ 812498 w 4218040"/>
              <a:gd name="connsiteY31" fmla="*/ 279452 h 3932381"/>
              <a:gd name="connsiteX32" fmla="*/ 1296523 w 4218040"/>
              <a:gd name="connsiteY32" fmla="*/ 0 h 3932381"/>
              <a:gd name="connsiteX33" fmla="*/ 1678578 w 4218040"/>
              <a:gd name="connsiteY33" fmla="*/ 661738 h 3932381"/>
              <a:gd name="connsiteX34" fmla="*/ 1757413 w 4218040"/>
              <a:gd name="connsiteY34" fmla="*/ 638561 h 3932381"/>
              <a:gd name="connsiteX35" fmla="*/ 2091246 w 4218040"/>
              <a:gd name="connsiteY35" fmla="*/ 597557 h 3932381"/>
              <a:gd name="connsiteX36" fmla="*/ 2498235 w 4218040"/>
              <a:gd name="connsiteY36" fmla="*/ 659088 h 3932381"/>
              <a:gd name="connsiteX37" fmla="*/ 2533533 w 4218040"/>
              <a:gd name="connsiteY37" fmla="*/ 672007 h 393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218040" h="3932381">
                <a:moveTo>
                  <a:pt x="2921517" y="0"/>
                </a:moveTo>
                <a:lnTo>
                  <a:pt x="3405542" y="279452"/>
                </a:lnTo>
                <a:lnTo>
                  <a:pt x="3014044" y="957547"/>
                </a:lnTo>
                <a:lnTo>
                  <a:pt x="3059015" y="998420"/>
                </a:lnTo>
                <a:cubicBezTo>
                  <a:pt x="3213811" y="1153216"/>
                  <a:pt x="3331699" y="1344920"/>
                  <a:pt x="3398347" y="1559200"/>
                </a:cubicBezTo>
                <a:lnTo>
                  <a:pt x="3431140" y="1686738"/>
                </a:lnTo>
                <a:lnTo>
                  <a:pt x="4218040" y="1686738"/>
                </a:lnTo>
                <a:lnTo>
                  <a:pt x="4218040" y="2245642"/>
                </a:lnTo>
                <a:lnTo>
                  <a:pt x="3431140" y="2245642"/>
                </a:lnTo>
                <a:lnTo>
                  <a:pt x="3398347" y="2373179"/>
                </a:lnTo>
                <a:cubicBezTo>
                  <a:pt x="3333366" y="2582101"/>
                  <a:pt x="3219674" y="2769563"/>
                  <a:pt x="3070555" y="2922280"/>
                </a:cubicBezTo>
                <a:lnTo>
                  <a:pt x="3012889" y="2972832"/>
                </a:lnTo>
                <a:lnTo>
                  <a:pt x="3405542" y="3652929"/>
                </a:lnTo>
                <a:lnTo>
                  <a:pt x="2921517" y="3932381"/>
                </a:lnTo>
                <a:lnTo>
                  <a:pt x="2534130" y="3261405"/>
                </a:lnTo>
                <a:lnTo>
                  <a:pt x="2530206" y="3262910"/>
                </a:lnTo>
                <a:cubicBezTo>
                  <a:pt x="2392415" y="3309539"/>
                  <a:pt x="2244783" y="3334821"/>
                  <a:pt x="2091246" y="3334821"/>
                </a:cubicBezTo>
                <a:cubicBezTo>
                  <a:pt x="1976093" y="3334821"/>
                  <a:pt x="1864262" y="3320600"/>
                  <a:pt x="1757413" y="3293818"/>
                </a:cubicBezTo>
                <a:lnTo>
                  <a:pt x="1678579" y="3270641"/>
                </a:lnTo>
                <a:lnTo>
                  <a:pt x="1296523" y="3932381"/>
                </a:lnTo>
                <a:lnTo>
                  <a:pt x="812498" y="3652929"/>
                </a:lnTo>
                <a:lnTo>
                  <a:pt x="1193206" y="2993523"/>
                </a:lnTo>
                <a:lnTo>
                  <a:pt x="1111937" y="2922280"/>
                </a:lnTo>
                <a:cubicBezTo>
                  <a:pt x="962819" y="2769563"/>
                  <a:pt x="849127" y="2582101"/>
                  <a:pt x="784145" y="2373179"/>
                </a:cubicBezTo>
                <a:lnTo>
                  <a:pt x="751352" y="2245642"/>
                </a:lnTo>
                <a:lnTo>
                  <a:pt x="0" y="2245642"/>
                </a:lnTo>
                <a:lnTo>
                  <a:pt x="0" y="1686738"/>
                </a:lnTo>
                <a:lnTo>
                  <a:pt x="751352" y="1686738"/>
                </a:lnTo>
                <a:lnTo>
                  <a:pt x="784145" y="1559200"/>
                </a:lnTo>
                <a:cubicBezTo>
                  <a:pt x="849127" y="1350277"/>
                  <a:pt x="962819" y="1162816"/>
                  <a:pt x="1111937" y="1010099"/>
                </a:cubicBezTo>
                <a:lnTo>
                  <a:pt x="1193205" y="938856"/>
                </a:lnTo>
                <a:lnTo>
                  <a:pt x="812498" y="279452"/>
                </a:lnTo>
                <a:lnTo>
                  <a:pt x="1296523" y="0"/>
                </a:lnTo>
                <a:lnTo>
                  <a:pt x="1678578" y="661738"/>
                </a:lnTo>
                <a:lnTo>
                  <a:pt x="1757413" y="638561"/>
                </a:lnTo>
                <a:cubicBezTo>
                  <a:pt x="1864262" y="611779"/>
                  <a:pt x="1976093" y="597557"/>
                  <a:pt x="2091246" y="597557"/>
                </a:cubicBezTo>
                <a:cubicBezTo>
                  <a:pt x="2232973" y="597557"/>
                  <a:pt x="2369668" y="619100"/>
                  <a:pt x="2498235" y="659088"/>
                </a:cubicBezTo>
                <a:lnTo>
                  <a:pt x="2533533" y="672007"/>
                </a:lnTo>
                <a:close/>
              </a:path>
            </a:pathLst>
          </a:custGeom>
          <a:solidFill>
            <a:srgbClr val="04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20556579">
            <a:off x="10447009" y="6578765"/>
            <a:ext cx="1343832" cy="1252824"/>
          </a:xfrm>
          <a:custGeom>
            <a:avLst/>
            <a:gdLst>
              <a:gd name="connsiteX0" fmla="*/ 2921517 w 4218040"/>
              <a:gd name="connsiteY0" fmla="*/ 0 h 3932381"/>
              <a:gd name="connsiteX1" fmla="*/ 3405542 w 4218040"/>
              <a:gd name="connsiteY1" fmla="*/ 279452 h 3932381"/>
              <a:gd name="connsiteX2" fmla="*/ 3014044 w 4218040"/>
              <a:gd name="connsiteY2" fmla="*/ 957547 h 3932381"/>
              <a:gd name="connsiteX3" fmla="*/ 3059015 w 4218040"/>
              <a:gd name="connsiteY3" fmla="*/ 998420 h 3932381"/>
              <a:gd name="connsiteX4" fmla="*/ 3398347 w 4218040"/>
              <a:gd name="connsiteY4" fmla="*/ 1559200 h 3932381"/>
              <a:gd name="connsiteX5" fmla="*/ 3431140 w 4218040"/>
              <a:gd name="connsiteY5" fmla="*/ 1686738 h 3932381"/>
              <a:gd name="connsiteX6" fmla="*/ 4218040 w 4218040"/>
              <a:gd name="connsiteY6" fmla="*/ 1686738 h 3932381"/>
              <a:gd name="connsiteX7" fmla="*/ 4218040 w 4218040"/>
              <a:gd name="connsiteY7" fmla="*/ 2245642 h 3932381"/>
              <a:gd name="connsiteX8" fmla="*/ 3431140 w 4218040"/>
              <a:gd name="connsiteY8" fmla="*/ 2245642 h 3932381"/>
              <a:gd name="connsiteX9" fmla="*/ 3398347 w 4218040"/>
              <a:gd name="connsiteY9" fmla="*/ 2373179 h 3932381"/>
              <a:gd name="connsiteX10" fmla="*/ 3070555 w 4218040"/>
              <a:gd name="connsiteY10" fmla="*/ 2922280 h 3932381"/>
              <a:gd name="connsiteX11" fmla="*/ 3012889 w 4218040"/>
              <a:gd name="connsiteY11" fmla="*/ 2972832 h 3932381"/>
              <a:gd name="connsiteX12" fmla="*/ 3405542 w 4218040"/>
              <a:gd name="connsiteY12" fmla="*/ 3652929 h 3932381"/>
              <a:gd name="connsiteX13" fmla="*/ 2921517 w 4218040"/>
              <a:gd name="connsiteY13" fmla="*/ 3932381 h 3932381"/>
              <a:gd name="connsiteX14" fmla="*/ 2534130 w 4218040"/>
              <a:gd name="connsiteY14" fmla="*/ 3261405 h 3932381"/>
              <a:gd name="connsiteX15" fmla="*/ 2530206 w 4218040"/>
              <a:gd name="connsiteY15" fmla="*/ 3262910 h 3932381"/>
              <a:gd name="connsiteX16" fmla="*/ 2091246 w 4218040"/>
              <a:gd name="connsiteY16" fmla="*/ 3334821 h 3932381"/>
              <a:gd name="connsiteX17" fmla="*/ 1757413 w 4218040"/>
              <a:gd name="connsiteY17" fmla="*/ 3293818 h 3932381"/>
              <a:gd name="connsiteX18" fmla="*/ 1678579 w 4218040"/>
              <a:gd name="connsiteY18" fmla="*/ 3270641 h 3932381"/>
              <a:gd name="connsiteX19" fmla="*/ 1296523 w 4218040"/>
              <a:gd name="connsiteY19" fmla="*/ 3932381 h 3932381"/>
              <a:gd name="connsiteX20" fmla="*/ 812498 w 4218040"/>
              <a:gd name="connsiteY20" fmla="*/ 3652929 h 3932381"/>
              <a:gd name="connsiteX21" fmla="*/ 1193206 w 4218040"/>
              <a:gd name="connsiteY21" fmla="*/ 2993523 h 3932381"/>
              <a:gd name="connsiteX22" fmla="*/ 1111937 w 4218040"/>
              <a:gd name="connsiteY22" fmla="*/ 2922280 h 3932381"/>
              <a:gd name="connsiteX23" fmla="*/ 784145 w 4218040"/>
              <a:gd name="connsiteY23" fmla="*/ 2373179 h 3932381"/>
              <a:gd name="connsiteX24" fmla="*/ 751352 w 4218040"/>
              <a:gd name="connsiteY24" fmla="*/ 2245642 h 3932381"/>
              <a:gd name="connsiteX25" fmla="*/ 0 w 4218040"/>
              <a:gd name="connsiteY25" fmla="*/ 2245642 h 3932381"/>
              <a:gd name="connsiteX26" fmla="*/ 0 w 4218040"/>
              <a:gd name="connsiteY26" fmla="*/ 1686738 h 3932381"/>
              <a:gd name="connsiteX27" fmla="*/ 751352 w 4218040"/>
              <a:gd name="connsiteY27" fmla="*/ 1686738 h 3932381"/>
              <a:gd name="connsiteX28" fmla="*/ 784145 w 4218040"/>
              <a:gd name="connsiteY28" fmla="*/ 1559200 h 3932381"/>
              <a:gd name="connsiteX29" fmla="*/ 1111937 w 4218040"/>
              <a:gd name="connsiteY29" fmla="*/ 1010099 h 3932381"/>
              <a:gd name="connsiteX30" fmla="*/ 1193205 w 4218040"/>
              <a:gd name="connsiteY30" fmla="*/ 938856 h 3932381"/>
              <a:gd name="connsiteX31" fmla="*/ 812498 w 4218040"/>
              <a:gd name="connsiteY31" fmla="*/ 279452 h 3932381"/>
              <a:gd name="connsiteX32" fmla="*/ 1296523 w 4218040"/>
              <a:gd name="connsiteY32" fmla="*/ 0 h 3932381"/>
              <a:gd name="connsiteX33" fmla="*/ 1678578 w 4218040"/>
              <a:gd name="connsiteY33" fmla="*/ 661738 h 3932381"/>
              <a:gd name="connsiteX34" fmla="*/ 1757413 w 4218040"/>
              <a:gd name="connsiteY34" fmla="*/ 638561 h 3932381"/>
              <a:gd name="connsiteX35" fmla="*/ 2091246 w 4218040"/>
              <a:gd name="connsiteY35" fmla="*/ 597557 h 3932381"/>
              <a:gd name="connsiteX36" fmla="*/ 2498235 w 4218040"/>
              <a:gd name="connsiteY36" fmla="*/ 659088 h 3932381"/>
              <a:gd name="connsiteX37" fmla="*/ 2533533 w 4218040"/>
              <a:gd name="connsiteY37" fmla="*/ 672007 h 393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218040" h="3932381">
                <a:moveTo>
                  <a:pt x="2921517" y="0"/>
                </a:moveTo>
                <a:lnTo>
                  <a:pt x="3405542" y="279452"/>
                </a:lnTo>
                <a:lnTo>
                  <a:pt x="3014044" y="957547"/>
                </a:lnTo>
                <a:lnTo>
                  <a:pt x="3059015" y="998420"/>
                </a:lnTo>
                <a:cubicBezTo>
                  <a:pt x="3213811" y="1153216"/>
                  <a:pt x="3331699" y="1344920"/>
                  <a:pt x="3398347" y="1559200"/>
                </a:cubicBezTo>
                <a:lnTo>
                  <a:pt x="3431140" y="1686738"/>
                </a:lnTo>
                <a:lnTo>
                  <a:pt x="4218040" y="1686738"/>
                </a:lnTo>
                <a:lnTo>
                  <a:pt x="4218040" y="2245642"/>
                </a:lnTo>
                <a:lnTo>
                  <a:pt x="3431140" y="2245642"/>
                </a:lnTo>
                <a:lnTo>
                  <a:pt x="3398347" y="2373179"/>
                </a:lnTo>
                <a:cubicBezTo>
                  <a:pt x="3333366" y="2582101"/>
                  <a:pt x="3219674" y="2769563"/>
                  <a:pt x="3070555" y="2922280"/>
                </a:cubicBezTo>
                <a:lnTo>
                  <a:pt x="3012889" y="2972832"/>
                </a:lnTo>
                <a:lnTo>
                  <a:pt x="3405542" y="3652929"/>
                </a:lnTo>
                <a:lnTo>
                  <a:pt x="2921517" y="3932381"/>
                </a:lnTo>
                <a:lnTo>
                  <a:pt x="2534130" y="3261405"/>
                </a:lnTo>
                <a:lnTo>
                  <a:pt x="2530206" y="3262910"/>
                </a:lnTo>
                <a:cubicBezTo>
                  <a:pt x="2392415" y="3309539"/>
                  <a:pt x="2244783" y="3334821"/>
                  <a:pt x="2091246" y="3334821"/>
                </a:cubicBezTo>
                <a:cubicBezTo>
                  <a:pt x="1976093" y="3334821"/>
                  <a:pt x="1864262" y="3320600"/>
                  <a:pt x="1757413" y="3293818"/>
                </a:cubicBezTo>
                <a:lnTo>
                  <a:pt x="1678579" y="3270641"/>
                </a:lnTo>
                <a:lnTo>
                  <a:pt x="1296523" y="3932381"/>
                </a:lnTo>
                <a:lnTo>
                  <a:pt x="812498" y="3652929"/>
                </a:lnTo>
                <a:lnTo>
                  <a:pt x="1193206" y="2993523"/>
                </a:lnTo>
                <a:lnTo>
                  <a:pt x="1111937" y="2922280"/>
                </a:lnTo>
                <a:cubicBezTo>
                  <a:pt x="962819" y="2769563"/>
                  <a:pt x="849127" y="2582101"/>
                  <a:pt x="784145" y="2373179"/>
                </a:cubicBezTo>
                <a:lnTo>
                  <a:pt x="751352" y="2245642"/>
                </a:lnTo>
                <a:lnTo>
                  <a:pt x="0" y="2245642"/>
                </a:lnTo>
                <a:lnTo>
                  <a:pt x="0" y="1686738"/>
                </a:lnTo>
                <a:lnTo>
                  <a:pt x="751352" y="1686738"/>
                </a:lnTo>
                <a:lnTo>
                  <a:pt x="784145" y="1559200"/>
                </a:lnTo>
                <a:cubicBezTo>
                  <a:pt x="849127" y="1350277"/>
                  <a:pt x="962819" y="1162816"/>
                  <a:pt x="1111937" y="1010099"/>
                </a:cubicBezTo>
                <a:lnTo>
                  <a:pt x="1193205" y="938856"/>
                </a:lnTo>
                <a:lnTo>
                  <a:pt x="812498" y="279452"/>
                </a:lnTo>
                <a:lnTo>
                  <a:pt x="1296523" y="0"/>
                </a:lnTo>
                <a:lnTo>
                  <a:pt x="1678578" y="661738"/>
                </a:lnTo>
                <a:lnTo>
                  <a:pt x="1757413" y="638561"/>
                </a:lnTo>
                <a:cubicBezTo>
                  <a:pt x="1864262" y="611779"/>
                  <a:pt x="1976093" y="597557"/>
                  <a:pt x="2091246" y="597557"/>
                </a:cubicBezTo>
                <a:cubicBezTo>
                  <a:pt x="2232973" y="597557"/>
                  <a:pt x="2369668" y="619100"/>
                  <a:pt x="2498235" y="659088"/>
                </a:cubicBezTo>
                <a:lnTo>
                  <a:pt x="2533533" y="672007"/>
                </a:lnTo>
                <a:close/>
              </a:path>
            </a:pathLst>
          </a:custGeom>
          <a:solidFill>
            <a:srgbClr val="FBC1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9886444" y="6146666"/>
            <a:ext cx="808110" cy="753382"/>
          </a:xfrm>
          <a:custGeom>
            <a:avLst/>
            <a:gdLst>
              <a:gd name="connsiteX0" fmla="*/ 2921517 w 4218040"/>
              <a:gd name="connsiteY0" fmla="*/ 0 h 3932381"/>
              <a:gd name="connsiteX1" fmla="*/ 3405542 w 4218040"/>
              <a:gd name="connsiteY1" fmla="*/ 279452 h 3932381"/>
              <a:gd name="connsiteX2" fmla="*/ 3014044 w 4218040"/>
              <a:gd name="connsiteY2" fmla="*/ 957547 h 3932381"/>
              <a:gd name="connsiteX3" fmla="*/ 3059015 w 4218040"/>
              <a:gd name="connsiteY3" fmla="*/ 998420 h 3932381"/>
              <a:gd name="connsiteX4" fmla="*/ 3398347 w 4218040"/>
              <a:gd name="connsiteY4" fmla="*/ 1559200 h 3932381"/>
              <a:gd name="connsiteX5" fmla="*/ 3431140 w 4218040"/>
              <a:gd name="connsiteY5" fmla="*/ 1686738 h 3932381"/>
              <a:gd name="connsiteX6" fmla="*/ 4218040 w 4218040"/>
              <a:gd name="connsiteY6" fmla="*/ 1686738 h 3932381"/>
              <a:gd name="connsiteX7" fmla="*/ 4218040 w 4218040"/>
              <a:gd name="connsiteY7" fmla="*/ 2245642 h 3932381"/>
              <a:gd name="connsiteX8" fmla="*/ 3431140 w 4218040"/>
              <a:gd name="connsiteY8" fmla="*/ 2245642 h 3932381"/>
              <a:gd name="connsiteX9" fmla="*/ 3398347 w 4218040"/>
              <a:gd name="connsiteY9" fmla="*/ 2373179 h 3932381"/>
              <a:gd name="connsiteX10" fmla="*/ 3070555 w 4218040"/>
              <a:gd name="connsiteY10" fmla="*/ 2922280 h 3932381"/>
              <a:gd name="connsiteX11" fmla="*/ 3012889 w 4218040"/>
              <a:gd name="connsiteY11" fmla="*/ 2972832 h 3932381"/>
              <a:gd name="connsiteX12" fmla="*/ 3405542 w 4218040"/>
              <a:gd name="connsiteY12" fmla="*/ 3652929 h 3932381"/>
              <a:gd name="connsiteX13" fmla="*/ 2921517 w 4218040"/>
              <a:gd name="connsiteY13" fmla="*/ 3932381 h 3932381"/>
              <a:gd name="connsiteX14" fmla="*/ 2534130 w 4218040"/>
              <a:gd name="connsiteY14" fmla="*/ 3261405 h 3932381"/>
              <a:gd name="connsiteX15" fmla="*/ 2530206 w 4218040"/>
              <a:gd name="connsiteY15" fmla="*/ 3262910 h 3932381"/>
              <a:gd name="connsiteX16" fmla="*/ 2091246 w 4218040"/>
              <a:gd name="connsiteY16" fmla="*/ 3334821 h 3932381"/>
              <a:gd name="connsiteX17" fmla="*/ 1757413 w 4218040"/>
              <a:gd name="connsiteY17" fmla="*/ 3293818 h 3932381"/>
              <a:gd name="connsiteX18" fmla="*/ 1678579 w 4218040"/>
              <a:gd name="connsiteY18" fmla="*/ 3270641 h 3932381"/>
              <a:gd name="connsiteX19" fmla="*/ 1296523 w 4218040"/>
              <a:gd name="connsiteY19" fmla="*/ 3932381 h 3932381"/>
              <a:gd name="connsiteX20" fmla="*/ 812498 w 4218040"/>
              <a:gd name="connsiteY20" fmla="*/ 3652929 h 3932381"/>
              <a:gd name="connsiteX21" fmla="*/ 1193206 w 4218040"/>
              <a:gd name="connsiteY21" fmla="*/ 2993523 h 3932381"/>
              <a:gd name="connsiteX22" fmla="*/ 1111937 w 4218040"/>
              <a:gd name="connsiteY22" fmla="*/ 2922280 h 3932381"/>
              <a:gd name="connsiteX23" fmla="*/ 784145 w 4218040"/>
              <a:gd name="connsiteY23" fmla="*/ 2373179 h 3932381"/>
              <a:gd name="connsiteX24" fmla="*/ 751352 w 4218040"/>
              <a:gd name="connsiteY24" fmla="*/ 2245642 h 3932381"/>
              <a:gd name="connsiteX25" fmla="*/ 0 w 4218040"/>
              <a:gd name="connsiteY25" fmla="*/ 2245642 h 3932381"/>
              <a:gd name="connsiteX26" fmla="*/ 0 w 4218040"/>
              <a:gd name="connsiteY26" fmla="*/ 1686738 h 3932381"/>
              <a:gd name="connsiteX27" fmla="*/ 751352 w 4218040"/>
              <a:gd name="connsiteY27" fmla="*/ 1686738 h 3932381"/>
              <a:gd name="connsiteX28" fmla="*/ 784145 w 4218040"/>
              <a:gd name="connsiteY28" fmla="*/ 1559200 h 3932381"/>
              <a:gd name="connsiteX29" fmla="*/ 1111937 w 4218040"/>
              <a:gd name="connsiteY29" fmla="*/ 1010099 h 3932381"/>
              <a:gd name="connsiteX30" fmla="*/ 1193205 w 4218040"/>
              <a:gd name="connsiteY30" fmla="*/ 938856 h 3932381"/>
              <a:gd name="connsiteX31" fmla="*/ 812498 w 4218040"/>
              <a:gd name="connsiteY31" fmla="*/ 279452 h 3932381"/>
              <a:gd name="connsiteX32" fmla="*/ 1296523 w 4218040"/>
              <a:gd name="connsiteY32" fmla="*/ 0 h 3932381"/>
              <a:gd name="connsiteX33" fmla="*/ 1678578 w 4218040"/>
              <a:gd name="connsiteY33" fmla="*/ 661738 h 3932381"/>
              <a:gd name="connsiteX34" fmla="*/ 1757413 w 4218040"/>
              <a:gd name="connsiteY34" fmla="*/ 638561 h 3932381"/>
              <a:gd name="connsiteX35" fmla="*/ 2091246 w 4218040"/>
              <a:gd name="connsiteY35" fmla="*/ 597557 h 3932381"/>
              <a:gd name="connsiteX36" fmla="*/ 2498235 w 4218040"/>
              <a:gd name="connsiteY36" fmla="*/ 659088 h 3932381"/>
              <a:gd name="connsiteX37" fmla="*/ 2533533 w 4218040"/>
              <a:gd name="connsiteY37" fmla="*/ 672007 h 393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218040" h="3932381">
                <a:moveTo>
                  <a:pt x="2921517" y="0"/>
                </a:moveTo>
                <a:lnTo>
                  <a:pt x="3405542" y="279452"/>
                </a:lnTo>
                <a:lnTo>
                  <a:pt x="3014044" y="957547"/>
                </a:lnTo>
                <a:lnTo>
                  <a:pt x="3059015" y="998420"/>
                </a:lnTo>
                <a:cubicBezTo>
                  <a:pt x="3213811" y="1153216"/>
                  <a:pt x="3331699" y="1344920"/>
                  <a:pt x="3398347" y="1559200"/>
                </a:cubicBezTo>
                <a:lnTo>
                  <a:pt x="3431140" y="1686738"/>
                </a:lnTo>
                <a:lnTo>
                  <a:pt x="4218040" y="1686738"/>
                </a:lnTo>
                <a:lnTo>
                  <a:pt x="4218040" y="2245642"/>
                </a:lnTo>
                <a:lnTo>
                  <a:pt x="3431140" y="2245642"/>
                </a:lnTo>
                <a:lnTo>
                  <a:pt x="3398347" y="2373179"/>
                </a:lnTo>
                <a:cubicBezTo>
                  <a:pt x="3333366" y="2582101"/>
                  <a:pt x="3219674" y="2769563"/>
                  <a:pt x="3070555" y="2922280"/>
                </a:cubicBezTo>
                <a:lnTo>
                  <a:pt x="3012889" y="2972832"/>
                </a:lnTo>
                <a:lnTo>
                  <a:pt x="3405542" y="3652929"/>
                </a:lnTo>
                <a:lnTo>
                  <a:pt x="2921517" y="3932381"/>
                </a:lnTo>
                <a:lnTo>
                  <a:pt x="2534130" y="3261405"/>
                </a:lnTo>
                <a:lnTo>
                  <a:pt x="2530206" y="3262910"/>
                </a:lnTo>
                <a:cubicBezTo>
                  <a:pt x="2392415" y="3309539"/>
                  <a:pt x="2244783" y="3334821"/>
                  <a:pt x="2091246" y="3334821"/>
                </a:cubicBezTo>
                <a:cubicBezTo>
                  <a:pt x="1976093" y="3334821"/>
                  <a:pt x="1864262" y="3320600"/>
                  <a:pt x="1757413" y="3293818"/>
                </a:cubicBezTo>
                <a:lnTo>
                  <a:pt x="1678579" y="3270641"/>
                </a:lnTo>
                <a:lnTo>
                  <a:pt x="1296523" y="3932381"/>
                </a:lnTo>
                <a:lnTo>
                  <a:pt x="812498" y="3652929"/>
                </a:lnTo>
                <a:lnTo>
                  <a:pt x="1193206" y="2993523"/>
                </a:lnTo>
                <a:lnTo>
                  <a:pt x="1111937" y="2922280"/>
                </a:lnTo>
                <a:cubicBezTo>
                  <a:pt x="962819" y="2769563"/>
                  <a:pt x="849127" y="2582101"/>
                  <a:pt x="784145" y="2373179"/>
                </a:cubicBezTo>
                <a:lnTo>
                  <a:pt x="751352" y="2245642"/>
                </a:lnTo>
                <a:lnTo>
                  <a:pt x="0" y="2245642"/>
                </a:lnTo>
                <a:lnTo>
                  <a:pt x="0" y="1686738"/>
                </a:lnTo>
                <a:lnTo>
                  <a:pt x="751352" y="1686738"/>
                </a:lnTo>
                <a:lnTo>
                  <a:pt x="784145" y="1559200"/>
                </a:lnTo>
                <a:cubicBezTo>
                  <a:pt x="849127" y="1350277"/>
                  <a:pt x="962819" y="1162816"/>
                  <a:pt x="1111937" y="1010099"/>
                </a:cubicBezTo>
                <a:lnTo>
                  <a:pt x="1193205" y="938856"/>
                </a:lnTo>
                <a:lnTo>
                  <a:pt x="812498" y="279452"/>
                </a:lnTo>
                <a:lnTo>
                  <a:pt x="1296523" y="0"/>
                </a:lnTo>
                <a:lnTo>
                  <a:pt x="1678578" y="661738"/>
                </a:lnTo>
                <a:lnTo>
                  <a:pt x="1757413" y="638561"/>
                </a:lnTo>
                <a:cubicBezTo>
                  <a:pt x="1864262" y="611779"/>
                  <a:pt x="1976093" y="597557"/>
                  <a:pt x="2091246" y="597557"/>
                </a:cubicBezTo>
                <a:cubicBezTo>
                  <a:pt x="2232973" y="597557"/>
                  <a:pt x="2369668" y="619100"/>
                  <a:pt x="2498235" y="659088"/>
                </a:cubicBezTo>
                <a:lnTo>
                  <a:pt x="2533533" y="672007"/>
                </a:lnTo>
                <a:close/>
              </a:path>
            </a:pathLst>
          </a:custGeom>
          <a:solidFill>
            <a:srgbClr val="AD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rot="1893571">
            <a:off x="9951926" y="5424181"/>
            <a:ext cx="677146" cy="631288"/>
          </a:xfrm>
          <a:custGeom>
            <a:avLst/>
            <a:gdLst>
              <a:gd name="connsiteX0" fmla="*/ 2921517 w 4218040"/>
              <a:gd name="connsiteY0" fmla="*/ 0 h 3932381"/>
              <a:gd name="connsiteX1" fmla="*/ 3405542 w 4218040"/>
              <a:gd name="connsiteY1" fmla="*/ 279452 h 3932381"/>
              <a:gd name="connsiteX2" fmla="*/ 3014044 w 4218040"/>
              <a:gd name="connsiteY2" fmla="*/ 957547 h 3932381"/>
              <a:gd name="connsiteX3" fmla="*/ 3059015 w 4218040"/>
              <a:gd name="connsiteY3" fmla="*/ 998420 h 3932381"/>
              <a:gd name="connsiteX4" fmla="*/ 3398347 w 4218040"/>
              <a:gd name="connsiteY4" fmla="*/ 1559200 h 3932381"/>
              <a:gd name="connsiteX5" fmla="*/ 3431140 w 4218040"/>
              <a:gd name="connsiteY5" fmla="*/ 1686738 h 3932381"/>
              <a:gd name="connsiteX6" fmla="*/ 4218040 w 4218040"/>
              <a:gd name="connsiteY6" fmla="*/ 1686738 h 3932381"/>
              <a:gd name="connsiteX7" fmla="*/ 4218040 w 4218040"/>
              <a:gd name="connsiteY7" fmla="*/ 2245642 h 3932381"/>
              <a:gd name="connsiteX8" fmla="*/ 3431140 w 4218040"/>
              <a:gd name="connsiteY8" fmla="*/ 2245642 h 3932381"/>
              <a:gd name="connsiteX9" fmla="*/ 3398347 w 4218040"/>
              <a:gd name="connsiteY9" fmla="*/ 2373179 h 3932381"/>
              <a:gd name="connsiteX10" fmla="*/ 3070555 w 4218040"/>
              <a:gd name="connsiteY10" fmla="*/ 2922280 h 3932381"/>
              <a:gd name="connsiteX11" fmla="*/ 3012889 w 4218040"/>
              <a:gd name="connsiteY11" fmla="*/ 2972832 h 3932381"/>
              <a:gd name="connsiteX12" fmla="*/ 3405542 w 4218040"/>
              <a:gd name="connsiteY12" fmla="*/ 3652929 h 3932381"/>
              <a:gd name="connsiteX13" fmla="*/ 2921517 w 4218040"/>
              <a:gd name="connsiteY13" fmla="*/ 3932381 h 3932381"/>
              <a:gd name="connsiteX14" fmla="*/ 2534130 w 4218040"/>
              <a:gd name="connsiteY14" fmla="*/ 3261405 h 3932381"/>
              <a:gd name="connsiteX15" fmla="*/ 2530206 w 4218040"/>
              <a:gd name="connsiteY15" fmla="*/ 3262910 h 3932381"/>
              <a:gd name="connsiteX16" fmla="*/ 2091246 w 4218040"/>
              <a:gd name="connsiteY16" fmla="*/ 3334821 h 3932381"/>
              <a:gd name="connsiteX17" fmla="*/ 1757413 w 4218040"/>
              <a:gd name="connsiteY17" fmla="*/ 3293818 h 3932381"/>
              <a:gd name="connsiteX18" fmla="*/ 1678579 w 4218040"/>
              <a:gd name="connsiteY18" fmla="*/ 3270641 h 3932381"/>
              <a:gd name="connsiteX19" fmla="*/ 1296523 w 4218040"/>
              <a:gd name="connsiteY19" fmla="*/ 3932381 h 3932381"/>
              <a:gd name="connsiteX20" fmla="*/ 812498 w 4218040"/>
              <a:gd name="connsiteY20" fmla="*/ 3652929 h 3932381"/>
              <a:gd name="connsiteX21" fmla="*/ 1193206 w 4218040"/>
              <a:gd name="connsiteY21" fmla="*/ 2993523 h 3932381"/>
              <a:gd name="connsiteX22" fmla="*/ 1111937 w 4218040"/>
              <a:gd name="connsiteY22" fmla="*/ 2922280 h 3932381"/>
              <a:gd name="connsiteX23" fmla="*/ 784145 w 4218040"/>
              <a:gd name="connsiteY23" fmla="*/ 2373179 h 3932381"/>
              <a:gd name="connsiteX24" fmla="*/ 751352 w 4218040"/>
              <a:gd name="connsiteY24" fmla="*/ 2245642 h 3932381"/>
              <a:gd name="connsiteX25" fmla="*/ 0 w 4218040"/>
              <a:gd name="connsiteY25" fmla="*/ 2245642 h 3932381"/>
              <a:gd name="connsiteX26" fmla="*/ 0 w 4218040"/>
              <a:gd name="connsiteY26" fmla="*/ 1686738 h 3932381"/>
              <a:gd name="connsiteX27" fmla="*/ 751352 w 4218040"/>
              <a:gd name="connsiteY27" fmla="*/ 1686738 h 3932381"/>
              <a:gd name="connsiteX28" fmla="*/ 784145 w 4218040"/>
              <a:gd name="connsiteY28" fmla="*/ 1559200 h 3932381"/>
              <a:gd name="connsiteX29" fmla="*/ 1111937 w 4218040"/>
              <a:gd name="connsiteY29" fmla="*/ 1010099 h 3932381"/>
              <a:gd name="connsiteX30" fmla="*/ 1193205 w 4218040"/>
              <a:gd name="connsiteY30" fmla="*/ 938856 h 3932381"/>
              <a:gd name="connsiteX31" fmla="*/ 812498 w 4218040"/>
              <a:gd name="connsiteY31" fmla="*/ 279452 h 3932381"/>
              <a:gd name="connsiteX32" fmla="*/ 1296523 w 4218040"/>
              <a:gd name="connsiteY32" fmla="*/ 0 h 3932381"/>
              <a:gd name="connsiteX33" fmla="*/ 1678578 w 4218040"/>
              <a:gd name="connsiteY33" fmla="*/ 661738 h 3932381"/>
              <a:gd name="connsiteX34" fmla="*/ 1757413 w 4218040"/>
              <a:gd name="connsiteY34" fmla="*/ 638561 h 3932381"/>
              <a:gd name="connsiteX35" fmla="*/ 2091246 w 4218040"/>
              <a:gd name="connsiteY35" fmla="*/ 597557 h 3932381"/>
              <a:gd name="connsiteX36" fmla="*/ 2498235 w 4218040"/>
              <a:gd name="connsiteY36" fmla="*/ 659088 h 3932381"/>
              <a:gd name="connsiteX37" fmla="*/ 2533533 w 4218040"/>
              <a:gd name="connsiteY37" fmla="*/ 672007 h 393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218040" h="3932381">
                <a:moveTo>
                  <a:pt x="2921517" y="0"/>
                </a:moveTo>
                <a:lnTo>
                  <a:pt x="3405542" y="279452"/>
                </a:lnTo>
                <a:lnTo>
                  <a:pt x="3014044" y="957547"/>
                </a:lnTo>
                <a:lnTo>
                  <a:pt x="3059015" y="998420"/>
                </a:lnTo>
                <a:cubicBezTo>
                  <a:pt x="3213811" y="1153216"/>
                  <a:pt x="3331699" y="1344920"/>
                  <a:pt x="3398347" y="1559200"/>
                </a:cubicBezTo>
                <a:lnTo>
                  <a:pt x="3431140" y="1686738"/>
                </a:lnTo>
                <a:lnTo>
                  <a:pt x="4218040" y="1686738"/>
                </a:lnTo>
                <a:lnTo>
                  <a:pt x="4218040" y="2245642"/>
                </a:lnTo>
                <a:lnTo>
                  <a:pt x="3431140" y="2245642"/>
                </a:lnTo>
                <a:lnTo>
                  <a:pt x="3398347" y="2373179"/>
                </a:lnTo>
                <a:cubicBezTo>
                  <a:pt x="3333366" y="2582101"/>
                  <a:pt x="3219674" y="2769563"/>
                  <a:pt x="3070555" y="2922280"/>
                </a:cubicBezTo>
                <a:lnTo>
                  <a:pt x="3012889" y="2972832"/>
                </a:lnTo>
                <a:lnTo>
                  <a:pt x="3405542" y="3652929"/>
                </a:lnTo>
                <a:lnTo>
                  <a:pt x="2921517" y="3932381"/>
                </a:lnTo>
                <a:lnTo>
                  <a:pt x="2534130" y="3261405"/>
                </a:lnTo>
                <a:lnTo>
                  <a:pt x="2530206" y="3262910"/>
                </a:lnTo>
                <a:cubicBezTo>
                  <a:pt x="2392415" y="3309539"/>
                  <a:pt x="2244783" y="3334821"/>
                  <a:pt x="2091246" y="3334821"/>
                </a:cubicBezTo>
                <a:cubicBezTo>
                  <a:pt x="1976093" y="3334821"/>
                  <a:pt x="1864262" y="3320600"/>
                  <a:pt x="1757413" y="3293818"/>
                </a:cubicBezTo>
                <a:lnTo>
                  <a:pt x="1678579" y="3270641"/>
                </a:lnTo>
                <a:lnTo>
                  <a:pt x="1296523" y="3932381"/>
                </a:lnTo>
                <a:lnTo>
                  <a:pt x="812498" y="3652929"/>
                </a:lnTo>
                <a:lnTo>
                  <a:pt x="1193206" y="2993523"/>
                </a:lnTo>
                <a:lnTo>
                  <a:pt x="1111937" y="2922280"/>
                </a:lnTo>
                <a:cubicBezTo>
                  <a:pt x="962819" y="2769563"/>
                  <a:pt x="849127" y="2582101"/>
                  <a:pt x="784145" y="2373179"/>
                </a:cubicBezTo>
                <a:lnTo>
                  <a:pt x="751352" y="2245642"/>
                </a:lnTo>
                <a:lnTo>
                  <a:pt x="0" y="2245642"/>
                </a:lnTo>
                <a:lnTo>
                  <a:pt x="0" y="1686738"/>
                </a:lnTo>
                <a:lnTo>
                  <a:pt x="751352" y="1686738"/>
                </a:lnTo>
                <a:lnTo>
                  <a:pt x="784145" y="1559200"/>
                </a:lnTo>
                <a:cubicBezTo>
                  <a:pt x="849127" y="1350277"/>
                  <a:pt x="962819" y="1162816"/>
                  <a:pt x="1111937" y="1010099"/>
                </a:cubicBezTo>
                <a:lnTo>
                  <a:pt x="1193205" y="938856"/>
                </a:lnTo>
                <a:lnTo>
                  <a:pt x="812498" y="279452"/>
                </a:lnTo>
                <a:lnTo>
                  <a:pt x="1296523" y="0"/>
                </a:lnTo>
                <a:lnTo>
                  <a:pt x="1678578" y="661738"/>
                </a:lnTo>
                <a:lnTo>
                  <a:pt x="1757413" y="638561"/>
                </a:lnTo>
                <a:cubicBezTo>
                  <a:pt x="1864262" y="611779"/>
                  <a:pt x="1976093" y="597557"/>
                  <a:pt x="2091246" y="597557"/>
                </a:cubicBezTo>
                <a:cubicBezTo>
                  <a:pt x="2232973" y="597557"/>
                  <a:pt x="2369668" y="619100"/>
                  <a:pt x="2498235" y="659088"/>
                </a:cubicBezTo>
                <a:lnTo>
                  <a:pt x="2533533" y="672007"/>
                </a:lnTo>
                <a:close/>
              </a:path>
            </a:pathLst>
          </a:custGeom>
          <a:solidFill>
            <a:srgbClr val="1C8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10597573" y="4659750"/>
            <a:ext cx="2198254" cy="2198250"/>
          </a:xfrm>
          <a:custGeom>
            <a:avLst/>
            <a:gdLst>
              <a:gd name="connsiteX0" fmla="*/ 2376593 w 5132445"/>
              <a:gd name="connsiteY0" fmla="*/ 0 h 5132436"/>
              <a:gd name="connsiteX1" fmla="*/ 2755851 w 5132445"/>
              <a:gd name="connsiteY1" fmla="*/ 0 h 5132436"/>
              <a:gd name="connsiteX2" fmla="*/ 2755851 w 5132445"/>
              <a:gd name="connsiteY2" fmla="*/ 639235 h 5132436"/>
              <a:gd name="connsiteX3" fmla="*/ 2762877 w 5132445"/>
              <a:gd name="connsiteY3" fmla="*/ 639590 h 5132436"/>
              <a:gd name="connsiteX4" fmla="*/ 3745194 w 5132445"/>
              <a:gd name="connsiteY4" fmla="*/ 1029593 h 5132436"/>
              <a:gd name="connsiteX5" fmla="*/ 3793814 w 5132445"/>
              <a:gd name="connsiteY5" fmla="*/ 1070454 h 5132436"/>
              <a:gd name="connsiteX6" fmla="*/ 4246728 w 5132445"/>
              <a:gd name="connsiteY6" fmla="*/ 617539 h 5132436"/>
              <a:gd name="connsiteX7" fmla="*/ 4514904 w 5132445"/>
              <a:gd name="connsiteY7" fmla="*/ 885715 h 5132436"/>
              <a:gd name="connsiteX8" fmla="*/ 4062287 w 5132445"/>
              <a:gd name="connsiteY8" fmla="*/ 1338332 h 5132436"/>
              <a:gd name="connsiteX9" fmla="*/ 4113962 w 5132445"/>
              <a:gd name="connsiteY9" fmla="*/ 1400571 h 5132436"/>
              <a:gd name="connsiteX10" fmla="*/ 4480206 w 5132445"/>
              <a:gd name="connsiteY10" fmla="*/ 2249310 h 5132436"/>
              <a:gd name="connsiteX11" fmla="*/ 4496115 w 5132445"/>
              <a:gd name="connsiteY11" fmla="*/ 2376590 h 5132436"/>
              <a:gd name="connsiteX12" fmla="*/ 5132445 w 5132445"/>
              <a:gd name="connsiteY12" fmla="*/ 2376590 h 5132436"/>
              <a:gd name="connsiteX13" fmla="*/ 5132445 w 5132445"/>
              <a:gd name="connsiteY13" fmla="*/ 2755848 h 5132436"/>
              <a:gd name="connsiteX14" fmla="*/ 4497650 w 5132445"/>
              <a:gd name="connsiteY14" fmla="*/ 2755848 h 5132436"/>
              <a:gd name="connsiteX15" fmla="*/ 4496892 w 5132445"/>
              <a:gd name="connsiteY15" fmla="*/ 2770855 h 5132436"/>
              <a:gd name="connsiteX16" fmla="*/ 4106888 w 5132445"/>
              <a:gd name="connsiteY16" fmla="*/ 3753170 h 5132436"/>
              <a:gd name="connsiteX17" fmla="*/ 4067829 w 5132445"/>
              <a:gd name="connsiteY17" fmla="*/ 3799647 h 5132436"/>
              <a:gd name="connsiteX18" fmla="*/ 4514902 w 5132445"/>
              <a:gd name="connsiteY18" fmla="*/ 4246720 h 5132436"/>
              <a:gd name="connsiteX19" fmla="*/ 4246726 w 5132445"/>
              <a:gd name="connsiteY19" fmla="*/ 4514896 h 5132436"/>
              <a:gd name="connsiteX20" fmla="*/ 3800303 w 5132445"/>
              <a:gd name="connsiteY20" fmla="*/ 4068474 h 5132436"/>
              <a:gd name="connsiteX21" fmla="*/ 3735910 w 5132445"/>
              <a:gd name="connsiteY21" fmla="*/ 4121937 h 5132436"/>
              <a:gd name="connsiteX22" fmla="*/ 2887169 w 5132445"/>
              <a:gd name="connsiteY22" fmla="*/ 4488180 h 5132436"/>
              <a:gd name="connsiteX23" fmla="*/ 2755851 w 5132445"/>
              <a:gd name="connsiteY23" fmla="*/ 4504594 h 5132436"/>
              <a:gd name="connsiteX24" fmla="*/ 2755851 w 5132445"/>
              <a:gd name="connsiteY24" fmla="*/ 5132436 h 5132436"/>
              <a:gd name="connsiteX25" fmla="*/ 2376593 w 5132445"/>
              <a:gd name="connsiteY25" fmla="*/ 5132436 h 5132436"/>
              <a:gd name="connsiteX26" fmla="*/ 2376593 w 5132445"/>
              <a:gd name="connsiteY26" fmla="*/ 4505888 h 5132436"/>
              <a:gd name="connsiteX27" fmla="*/ 2196498 w 5132445"/>
              <a:gd name="connsiteY27" fmla="*/ 4480136 h 5132436"/>
              <a:gd name="connsiteX28" fmla="*/ 1358002 w 5132445"/>
              <a:gd name="connsiteY28" fmla="*/ 4095130 h 5132436"/>
              <a:gd name="connsiteX29" fmla="*/ 1329753 w 5132445"/>
              <a:gd name="connsiteY29" fmla="*/ 4070862 h 5132436"/>
              <a:gd name="connsiteX30" fmla="*/ 885717 w 5132445"/>
              <a:gd name="connsiteY30" fmla="*/ 4514898 h 5132436"/>
              <a:gd name="connsiteX31" fmla="*/ 617541 w 5132445"/>
              <a:gd name="connsiteY31" fmla="*/ 4246722 h 5132436"/>
              <a:gd name="connsiteX32" fmla="*/ 1062031 w 5132445"/>
              <a:gd name="connsiteY32" fmla="*/ 3802232 h 5132436"/>
              <a:gd name="connsiteX33" fmla="*/ 1035023 w 5132445"/>
              <a:gd name="connsiteY33" fmla="*/ 3770459 h 5132436"/>
              <a:gd name="connsiteX34" fmla="*/ 631608 w 5132445"/>
              <a:gd name="connsiteY34" fmla="*/ 2770855 h 5132436"/>
              <a:gd name="connsiteX35" fmla="*/ 630851 w 5132445"/>
              <a:gd name="connsiteY35" fmla="*/ 2755848 h 5132436"/>
              <a:gd name="connsiteX36" fmla="*/ 0 w 5132445"/>
              <a:gd name="connsiteY36" fmla="*/ 2755848 h 5132436"/>
              <a:gd name="connsiteX37" fmla="*/ 0 w 5132445"/>
              <a:gd name="connsiteY37" fmla="*/ 2376590 h 5132436"/>
              <a:gd name="connsiteX38" fmla="*/ 631457 w 5132445"/>
              <a:gd name="connsiteY38" fmla="*/ 2376590 h 5132436"/>
              <a:gd name="connsiteX39" fmla="*/ 631608 w 5132445"/>
              <a:gd name="connsiteY39" fmla="*/ 2373602 h 5132436"/>
              <a:gd name="connsiteX40" fmla="*/ 1021612 w 5132445"/>
              <a:gd name="connsiteY40" fmla="*/ 1391287 h 5132436"/>
              <a:gd name="connsiteX41" fmla="*/ 1067962 w 5132445"/>
              <a:gd name="connsiteY41" fmla="*/ 1336136 h 5132436"/>
              <a:gd name="connsiteX42" fmla="*/ 617542 w 5132445"/>
              <a:gd name="connsiteY42" fmla="*/ 885717 h 5132436"/>
              <a:gd name="connsiteX43" fmla="*/ 885717 w 5132445"/>
              <a:gd name="connsiteY43" fmla="*/ 617541 h 5132436"/>
              <a:gd name="connsiteX44" fmla="*/ 1336919 w 5132445"/>
              <a:gd name="connsiteY44" fmla="*/ 1068742 h 5132436"/>
              <a:gd name="connsiteX45" fmla="*/ 1392591 w 5132445"/>
              <a:gd name="connsiteY45" fmla="*/ 1022519 h 5132436"/>
              <a:gd name="connsiteX46" fmla="*/ 2241332 w 5132445"/>
              <a:gd name="connsiteY46" fmla="*/ 656276 h 5132436"/>
              <a:gd name="connsiteX47" fmla="*/ 2376593 w 5132445"/>
              <a:gd name="connsiteY47" fmla="*/ 639370 h 513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132445" h="5132436">
                <a:moveTo>
                  <a:pt x="2376593" y="0"/>
                </a:moveTo>
                <a:lnTo>
                  <a:pt x="2755851" y="0"/>
                </a:lnTo>
                <a:lnTo>
                  <a:pt x="2755851" y="639235"/>
                </a:lnTo>
                <a:lnTo>
                  <a:pt x="2762877" y="639590"/>
                </a:lnTo>
                <a:cubicBezTo>
                  <a:pt x="3130229" y="676897"/>
                  <a:pt x="3467323" y="816553"/>
                  <a:pt x="3745194" y="1029593"/>
                </a:cubicBezTo>
                <a:lnTo>
                  <a:pt x="3793814" y="1070454"/>
                </a:lnTo>
                <a:lnTo>
                  <a:pt x="4246728" y="617539"/>
                </a:lnTo>
                <a:lnTo>
                  <a:pt x="4514904" y="885715"/>
                </a:lnTo>
                <a:lnTo>
                  <a:pt x="4062287" y="1338332"/>
                </a:lnTo>
                <a:lnTo>
                  <a:pt x="4113962" y="1400571"/>
                </a:lnTo>
                <a:cubicBezTo>
                  <a:pt x="4298943" y="1644856"/>
                  <a:pt x="4427493" y="1934238"/>
                  <a:pt x="4480206" y="2249310"/>
                </a:cubicBezTo>
                <a:lnTo>
                  <a:pt x="4496115" y="2376590"/>
                </a:lnTo>
                <a:lnTo>
                  <a:pt x="5132445" y="2376590"/>
                </a:lnTo>
                <a:lnTo>
                  <a:pt x="5132445" y="2755848"/>
                </a:lnTo>
                <a:lnTo>
                  <a:pt x="4497650" y="2755848"/>
                </a:lnTo>
                <a:lnTo>
                  <a:pt x="4496892" y="2770855"/>
                </a:lnTo>
                <a:cubicBezTo>
                  <a:pt x="4459586" y="3138205"/>
                  <a:pt x="4319929" y="3475299"/>
                  <a:pt x="4106888" y="3753170"/>
                </a:cubicBezTo>
                <a:lnTo>
                  <a:pt x="4067829" y="3799647"/>
                </a:lnTo>
                <a:lnTo>
                  <a:pt x="4514902" y="4246720"/>
                </a:lnTo>
                <a:lnTo>
                  <a:pt x="4246726" y="4514896"/>
                </a:lnTo>
                <a:lnTo>
                  <a:pt x="3800303" y="4068474"/>
                </a:lnTo>
                <a:lnTo>
                  <a:pt x="3735910" y="4121937"/>
                </a:lnTo>
                <a:cubicBezTo>
                  <a:pt x="3491624" y="4306918"/>
                  <a:pt x="3202242" y="4435467"/>
                  <a:pt x="2887169" y="4488180"/>
                </a:cubicBezTo>
                <a:lnTo>
                  <a:pt x="2755851" y="4504594"/>
                </a:lnTo>
                <a:lnTo>
                  <a:pt x="2755851" y="5132436"/>
                </a:lnTo>
                <a:lnTo>
                  <a:pt x="2376593" y="5132436"/>
                </a:lnTo>
                <a:lnTo>
                  <a:pt x="2376593" y="4505888"/>
                </a:lnTo>
                <a:lnTo>
                  <a:pt x="2196498" y="4480136"/>
                </a:lnTo>
                <a:cubicBezTo>
                  <a:pt x="1883916" y="4420244"/>
                  <a:pt x="1597949" y="4285440"/>
                  <a:pt x="1358002" y="4095130"/>
                </a:cubicBezTo>
                <a:lnTo>
                  <a:pt x="1329753" y="4070862"/>
                </a:lnTo>
                <a:lnTo>
                  <a:pt x="885717" y="4514898"/>
                </a:lnTo>
                <a:lnTo>
                  <a:pt x="617541" y="4246722"/>
                </a:lnTo>
                <a:lnTo>
                  <a:pt x="1062031" y="3802232"/>
                </a:lnTo>
                <a:lnTo>
                  <a:pt x="1035023" y="3770459"/>
                </a:lnTo>
                <a:cubicBezTo>
                  <a:pt x="814435" y="3489331"/>
                  <a:pt x="669692" y="3145859"/>
                  <a:pt x="631608" y="2770855"/>
                </a:cubicBezTo>
                <a:lnTo>
                  <a:pt x="630851" y="2755848"/>
                </a:lnTo>
                <a:lnTo>
                  <a:pt x="0" y="2755848"/>
                </a:lnTo>
                <a:lnTo>
                  <a:pt x="0" y="2376590"/>
                </a:lnTo>
                <a:lnTo>
                  <a:pt x="631457" y="2376590"/>
                </a:lnTo>
                <a:lnTo>
                  <a:pt x="631608" y="2373602"/>
                </a:lnTo>
                <a:cubicBezTo>
                  <a:pt x="668915" y="2006251"/>
                  <a:pt x="808572" y="1669157"/>
                  <a:pt x="1021612" y="1391287"/>
                </a:cubicBezTo>
                <a:lnTo>
                  <a:pt x="1067962" y="1336136"/>
                </a:lnTo>
                <a:lnTo>
                  <a:pt x="617542" y="885717"/>
                </a:lnTo>
                <a:lnTo>
                  <a:pt x="885717" y="617541"/>
                </a:lnTo>
                <a:lnTo>
                  <a:pt x="1336919" y="1068742"/>
                </a:lnTo>
                <a:lnTo>
                  <a:pt x="1392591" y="1022519"/>
                </a:lnTo>
                <a:cubicBezTo>
                  <a:pt x="1636877" y="837539"/>
                  <a:pt x="1926259" y="708990"/>
                  <a:pt x="2241332" y="656276"/>
                </a:cubicBezTo>
                <a:lnTo>
                  <a:pt x="2376593" y="639370"/>
                </a:lnTo>
                <a:close/>
              </a:path>
            </a:pathLst>
          </a:custGeom>
          <a:solidFill>
            <a:srgbClr val="F88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 rot="20672003">
            <a:off x="5408892" y="1393632"/>
            <a:ext cx="4114292" cy="612638"/>
          </a:xfrm>
          <a:prstGeom prst="rect">
            <a:avLst/>
          </a:prstGeom>
          <a:solidFill>
            <a:srgbClr val="AE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20637259">
            <a:off x="5733329" y="2730180"/>
            <a:ext cx="1474555" cy="612638"/>
          </a:xfrm>
          <a:prstGeom prst="rect">
            <a:avLst/>
          </a:prstGeom>
          <a:solidFill>
            <a:srgbClr val="F29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20633268">
            <a:off x="5990470" y="3544868"/>
            <a:ext cx="2158881" cy="612638"/>
          </a:xfrm>
          <a:prstGeom prst="rect">
            <a:avLst/>
          </a:prstGeom>
          <a:solidFill>
            <a:srgbClr val="18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 rot="20635011">
            <a:off x="2211543" y="1333935"/>
            <a:ext cx="2957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</a:t>
            </a:r>
          </a:p>
          <a:p>
            <a:r>
              <a:rPr lang="en-GB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 rot="20635011">
            <a:off x="2871767" y="2324724"/>
            <a:ext cx="3099541" cy="373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</a:t>
            </a: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Dolor</a:t>
            </a: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Sit </a:t>
            </a: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Amet</a:t>
            </a: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Consectetuer</a:t>
            </a: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Adipiscing</a:t>
            </a: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Elit</a:t>
            </a: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 </a:t>
            </a: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Porttitor</a:t>
            </a: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Congue</a:t>
            </a: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</a:t>
            </a: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Posuere</a:t>
            </a: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Magna </a:t>
            </a: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Sed</a:t>
            </a: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7sit </a:t>
            </a: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Amet</a:t>
            </a: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Commodo</a:t>
            </a: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Magna Eros </a:t>
            </a: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Quis</a:t>
            </a:r>
            <a:endParaRPr lang="en-GB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endParaRPr lang="en-GB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Nunc </a:t>
            </a: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Viverra</a:t>
            </a: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Imperdiet</a:t>
            </a: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Enim</a:t>
            </a: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</a:t>
            </a: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Est. </a:t>
            </a: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Vivamus</a:t>
            </a: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Tellus</a:t>
            </a: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</a:t>
            </a: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Habitant </a:t>
            </a: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Morbi</a:t>
            </a: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just">
              <a:lnSpc>
                <a:spcPct val="130000"/>
              </a:lnSpc>
            </a:pPr>
            <a:endParaRPr lang="en-GB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Pharetra </a:t>
            </a: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Nonummy</a:t>
            </a: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Pede</a:t>
            </a: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Mauris</a:t>
            </a: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GB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Orci</a:t>
            </a:r>
            <a:r>
              <a:rPr lang="en-GB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1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6607276" y="0"/>
            <a:ext cx="5584723" cy="6858000"/>
          </a:xfrm>
          <a:custGeom>
            <a:avLst/>
            <a:gdLst>
              <a:gd name="connsiteX0" fmla="*/ 6466116 w 6466116"/>
              <a:gd name="connsiteY0" fmla="*/ 0 h 6858000"/>
              <a:gd name="connsiteX1" fmla="*/ 370116 w 6466116"/>
              <a:gd name="connsiteY1" fmla="*/ 0 h 6858000"/>
              <a:gd name="connsiteX2" fmla="*/ 370116 w 6466116"/>
              <a:gd name="connsiteY2" fmla="*/ 3214333 h 6858000"/>
              <a:gd name="connsiteX3" fmla="*/ 0 w 6466116"/>
              <a:gd name="connsiteY3" fmla="*/ 3429000 h 6858000"/>
              <a:gd name="connsiteX4" fmla="*/ 370116 w 6466116"/>
              <a:gd name="connsiteY4" fmla="*/ 3643667 h 6858000"/>
              <a:gd name="connsiteX5" fmla="*/ 370116 w 6466116"/>
              <a:gd name="connsiteY5" fmla="*/ 6858000 h 6858000"/>
              <a:gd name="connsiteX6" fmla="*/ 6466116 w 6466116"/>
              <a:gd name="connsiteY6" fmla="*/ 6858000 h 6858000"/>
              <a:gd name="connsiteX7" fmla="*/ 6466116 w 6466116"/>
              <a:gd name="connsiteY7" fmla="*/ 4397829 h 6858000"/>
              <a:gd name="connsiteX8" fmla="*/ 6466116 w 6466116"/>
              <a:gd name="connsiteY8" fmla="*/ 3730171 h 6858000"/>
              <a:gd name="connsiteX9" fmla="*/ 6466116 w 6466116"/>
              <a:gd name="connsiteY9" fmla="*/ 3127829 h 6858000"/>
              <a:gd name="connsiteX10" fmla="*/ 6466116 w 6466116"/>
              <a:gd name="connsiteY10" fmla="*/ 2641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66116" h="6858000">
                <a:moveTo>
                  <a:pt x="6466116" y="0"/>
                </a:moveTo>
                <a:lnTo>
                  <a:pt x="370116" y="0"/>
                </a:lnTo>
                <a:lnTo>
                  <a:pt x="370116" y="3214333"/>
                </a:lnTo>
                <a:lnTo>
                  <a:pt x="0" y="3429000"/>
                </a:lnTo>
                <a:lnTo>
                  <a:pt x="370116" y="3643667"/>
                </a:lnTo>
                <a:lnTo>
                  <a:pt x="370116" y="6858000"/>
                </a:lnTo>
                <a:lnTo>
                  <a:pt x="6466116" y="6858000"/>
                </a:lnTo>
                <a:lnTo>
                  <a:pt x="6466116" y="4397829"/>
                </a:lnTo>
                <a:lnTo>
                  <a:pt x="6466116" y="3730171"/>
                </a:lnTo>
                <a:lnTo>
                  <a:pt x="6466116" y="3127829"/>
                </a:lnTo>
                <a:lnTo>
                  <a:pt x="6466116" y="2641600"/>
                </a:lnTo>
                <a:close/>
              </a:path>
            </a:pathLst>
          </a:cu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88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endCxn id="10" idx="3"/>
          </p:cNvCxnSpPr>
          <p:nvPr/>
        </p:nvCxnSpPr>
        <p:spPr>
          <a:xfrm>
            <a:off x="4886325" y="2208873"/>
            <a:ext cx="4817675" cy="22428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1" idx="1"/>
          </p:cNvCxnSpPr>
          <p:nvPr/>
        </p:nvCxnSpPr>
        <p:spPr>
          <a:xfrm flipV="1">
            <a:off x="4448175" y="4424845"/>
            <a:ext cx="5255825" cy="65198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0439" y="501444"/>
            <a:ext cx="1150374" cy="8309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</a:p>
          <a:p>
            <a:pPr algn="ctr"/>
            <a:r>
              <a:rPr lang="en-GB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饼形 6"/>
          <p:cNvSpPr/>
          <p:nvPr/>
        </p:nvSpPr>
        <p:spPr>
          <a:xfrm>
            <a:off x="1710813" y="1541206"/>
            <a:ext cx="3775588" cy="3775588"/>
          </a:xfrm>
          <a:prstGeom prst="pie">
            <a:avLst>
              <a:gd name="adj1" fmla="val 3715825"/>
              <a:gd name="adj2" fmla="val 13611455"/>
            </a:avLst>
          </a:prstGeom>
          <a:solidFill>
            <a:srgbClr val="B12725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饼形 7"/>
          <p:cNvSpPr/>
          <p:nvPr/>
        </p:nvSpPr>
        <p:spPr>
          <a:xfrm>
            <a:off x="1710813" y="1541206"/>
            <a:ext cx="3775588" cy="3775588"/>
          </a:xfrm>
          <a:prstGeom prst="pie">
            <a:avLst>
              <a:gd name="adj1" fmla="val 19171316"/>
              <a:gd name="adj2" fmla="val 3720133"/>
            </a:avLst>
          </a:prstGeom>
          <a:solidFill>
            <a:srgbClr val="1A92A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饼形 8"/>
          <p:cNvSpPr/>
          <p:nvPr/>
        </p:nvSpPr>
        <p:spPr>
          <a:xfrm>
            <a:off x="1710813" y="1541206"/>
            <a:ext cx="3775588" cy="3775588"/>
          </a:xfrm>
          <a:prstGeom prst="pie">
            <a:avLst>
              <a:gd name="adj1" fmla="val 13599705"/>
              <a:gd name="adj2" fmla="val 19189531"/>
            </a:avLst>
          </a:prstGeom>
          <a:solidFill>
            <a:srgbClr val="F48E3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饼形 9"/>
          <p:cNvSpPr/>
          <p:nvPr/>
        </p:nvSpPr>
        <p:spPr>
          <a:xfrm>
            <a:off x="8708155" y="2433155"/>
            <a:ext cx="1991690" cy="1991690"/>
          </a:xfrm>
          <a:prstGeom prst="pie">
            <a:avLst>
              <a:gd name="adj1" fmla="val 13326255"/>
              <a:gd name="adj2" fmla="val 3720156"/>
            </a:avLst>
          </a:prstGeom>
          <a:solidFill>
            <a:srgbClr val="05B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饼形 10"/>
          <p:cNvSpPr/>
          <p:nvPr/>
        </p:nvSpPr>
        <p:spPr>
          <a:xfrm>
            <a:off x="8708155" y="2433155"/>
            <a:ext cx="1991690" cy="1991690"/>
          </a:xfrm>
          <a:prstGeom prst="pie">
            <a:avLst>
              <a:gd name="adj1" fmla="val 3714284"/>
              <a:gd name="adj2" fmla="val 13465350"/>
            </a:avLst>
          </a:prstGeom>
          <a:solidFill>
            <a:srgbClr val="24A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 rot="3154594">
            <a:off x="10317022" y="2501939"/>
            <a:ext cx="312858" cy="501197"/>
          </a:xfrm>
          <a:prstGeom prst="triangle">
            <a:avLst/>
          </a:prstGeom>
          <a:solidFill>
            <a:srgbClr val="05B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3154594" flipH="1" flipV="1">
            <a:off x="8778121" y="3835916"/>
            <a:ext cx="312858" cy="501197"/>
          </a:xfrm>
          <a:prstGeom prst="triangle">
            <a:avLst/>
          </a:prstGeom>
          <a:solidFill>
            <a:srgbClr val="24A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52015" y="5622606"/>
            <a:ext cx="4836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</a:t>
            </a:r>
            <a:r>
              <a:rPr lang="en-GB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Habitant </a:t>
            </a:r>
            <a:r>
              <a:rPr lang="en-GB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Morbi</a:t>
            </a:r>
            <a:r>
              <a:rPr lang="en-GB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Tristique</a:t>
            </a:r>
            <a:r>
              <a:rPr lang="en-GB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Senectus</a:t>
            </a:r>
            <a:r>
              <a:rPr lang="en-GB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GB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Netus</a:t>
            </a:r>
            <a:r>
              <a:rPr lang="en-GB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GB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Malesuada</a:t>
            </a:r>
            <a:r>
              <a:rPr lang="en-GB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Fames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48386" y="5622606"/>
            <a:ext cx="3911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</a:t>
            </a:r>
            <a:r>
              <a:rPr lang="en-GB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Habitant </a:t>
            </a:r>
            <a:r>
              <a:rPr lang="en-GB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Morbi</a:t>
            </a:r>
            <a:r>
              <a:rPr lang="en-GB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Tristique</a:t>
            </a:r>
            <a:r>
              <a:rPr lang="en-GB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Senectus</a:t>
            </a:r>
            <a:r>
              <a:rPr lang="en-GB" altLang="zh-CN" sz="16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GB" altLang="zh-CN" sz="16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Netus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47463" y="4137314"/>
            <a:ext cx="1325271" cy="338554"/>
          </a:xfrm>
          <a:prstGeom prst="rect">
            <a:avLst/>
          </a:prstGeom>
          <a:solidFill>
            <a:srgbClr val="24A98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563134" y="2137464"/>
            <a:ext cx="1325271" cy="338554"/>
          </a:xfrm>
          <a:prstGeom prst="rect">
            <a:avLst/>
          </a:prstGeom>
          <a:solidFill>
            <a:srgbClr val="05B9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1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26966" y="3091543"/>
            <a:ext cx="53122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800" b="1" dirty="0" smtClean="0">
                <a:solidFill>
                  <a:srgbClr val="1A2E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6800" b="1" dirty="0">
              <a:solidFill>
                <a:srgbClr val="1A2E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070555"/>
            <a:ext cx="12192000" cy="2787445"/>
          </a:xfrm>
          <a:prstGeom prst="rect">
            <a:avLst/>
          </a:prstGeom>
          <a:gradFill flip="none" rotWithShape="1">
            <a:gsLst>
              <a:gs pos="97000">
                <a:srgbClr val="152F46"/>
              </a:gs>
              <a:gs pos="76000">
                <a:srgbClr val="142E45"/>
              </a:gs>
              <a:gs pos="87000">
                <a:srgbClr val="142D43"/>
              </a:gs>
              <a:gs pos="64000">
                <a:srgbClr val="132C42"/>
              </a:gs>
              <a:gs pos="53000">
                <a:srgbClr val="142A3F"/>
              </a:gs>
              <a:gs pos="42000">
                <a:srgbClr val="102538"/>
              </a:gs>
              <a:gs pos="29000">
                <a:srgbClr val="0D1E2E"/>
              </a:gs>
              <a:gs pos="16000">
                <a:srgbClr val="0D1B27"/>
              </a:gs>
              <a:gs pos="10000">
                <a:srgbClr val="0A1821"/>
              </a:gs>
              <a:gs pos="100000">
                <a:srgbClr val="0B18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522078" y="385360"/>
            <a:ext cx="1314322" cy="851600"/>
          </a:xfrm>
          <a:prstGeom prst="rect">
            <a:avLst/>
          </a:pr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100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400" dirty="0" smtClean="0"/>
              <a:t>KEY</a:t>
            </a:r>
          </a:p>
          <a:p>
            <a:r>
              <a:rPr lang="en-GB" altLang="zh-CN" sz="2400" dirty="0" smtClean="0"/>
              <a:t>WORD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953250" y="694690"/>
            <a:ext cx="3568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Nunc </a:t>
            </a:r>
            <a:r>
              <a:rPr lang="en-GB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Viverra</a:t>
            </a:r>
            <a:endParaRPr lang="en-GB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GB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Imperdiet</a:t>
            </a:r>
            <a:r>
              <a:rPr lang="en-GB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Enim</a:t>
            </a:r>
            <a:r>
              <a:rPr lang="en-GB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GB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Fusce</a:t>
            </a:r>
            <a:r>
              <a:rPr lang="en-GB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Est. </a:t>
            </a:r>
            <a:r>
              <a:rPr lang="en-GB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Vivamus</a:t>
            </a:r>
            <a:r>
              <a:rPr lang="en-GB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GB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Tellus</a:t>
            </a:r>
            <a:r>
              <a:rPr lang="en-GB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22267" y="2753666"/>
            <a:ext cx="2930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51B7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3600" b="1" dirty="0">
              <a:solidFill>
                <a:srgbClr val="51B7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rot="5400000">
            <a:off x="3013968" y="2430500"/>
            <a:ext cx="167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rgbClr val="1A2E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51B7B6"/>
                </a:solidFill>
              </a:rPr>
              <a:t>TEXT</a:t>
            </a:r>
            <a:endParaRPr lang="zh-CN" altLang="en-US" dirty="0">
              <a:solidFill>
                <a:srgbClr val="51B7B6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rot="5400000">
            <a:off x="3713576" y="1744333"/>
            <a:ext cx="1140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rgbClr val="1A2E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51B7B6"/>
                </a:solidFill>
              </a:rPr>
              <a:t>HERE</a:t>
            </a:r>
            <a:endParaRPr lang="zh-CN" altLang="en-US" sz="2800" dirty="0">
              <a:solidFill>
                <a:srgbClr val="51B7B6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rot="5400000">
            <a:off x="2354459" y="2986352"/>
            <a:ext cx="202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84A1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2400" b="1" dirty="0">
              <a:solidFill>
                <a:srgbClr val="84A1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rot="5400000">
            <a:off x="2254712" y="3129902"/>
            <a:ext cx="14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smtClean="0">
                <a:solidFill>
                  <a:srgbClr val="84A1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b="1" dirty="0">
              <a:solidFill>
                <a:srgbClr val="84A1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22267" y="2444807"/>
            <a:ext cx="1940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51B7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2400" b="1" dirty="0">
              <a:solidFill>
                <a:srgbClr val="51B7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88119" y="2167672"/>
            <a:ext cx="1672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rgbClr val="1A2E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4400" dirty="0">
                <a:solidFill>
                  <a:srgbClr val="51B7B6"/>
                </a:solidFill>
              </a:rPr>
              <a:t>TEXT</a:t>
            </a:r>
            <a:endParaRPr lang="zh-CN" altLang="en-US" sz="4400" dirty="0">
              <a:solidFill>
                <a:srgbClr val="51B7B6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01248" y="2406465"/>
            <a:ext cx="83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rgbClr val="1A2E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>
                <a:solidFill>
                  <a:srgbClr val="51B7B6"/>
                </a:solidFill>
              </a:rPr>
              <a:t>TEXT</a:t>
            </a:r>
            <a:endParaRPr lang="zh-CN" altLang="en-US" sz="2000" dirty="0">
              <a:solidFill>
                <a:srgbClr val="51B7B6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36892" y="2930920"/>
            <a:ext cx="1674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51B7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2000" b="1" dirty="0">
              <a:solidFill>
                <a:srgbClr val="51B7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49457" y="2773151"/>
            <a:ext cx="1674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51B7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200" b="1" dirty="0">
              <a:solidFill>
                <a:srgbClr val="51B7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07864" y="1942026"/>
            <a:ext cx="1417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rgbClr val="1A2E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51B7B6"/>
                </a:solidFill>
              </a:rPr>
              <a:t>HERE</a:t>
            </a:r>
            <a:endParaRPr lang="zh-CN" altLang="en-US" dirty="0">
              <a:solidFill>
                <a:srgbClr val="51B7B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73562" y="2886062"/>
            <a:ext cx="2180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51B7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2400" b="1" dirty="0">
              <a:solidFill>
                <a:srgbClr val="51B7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95038" y="2406465"/>
            <a:ext cx="1417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rgbClr val="1A2E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51B7B6"/>
                </a:solidFill>
              </a:rPr>
              <a:t>HERE</a:t>
            </a:r>
            <a:endParaRPr lang="zh-CN" altLang="en-US" dirty="0">
              <a:solidFill>
                <a:srgbClr val="51B7B6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51161" y="3236039"/>
            <a:ext cx="1674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A2E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2000" b="1" dirty="0">
              <a:solidFill>
                <a:srgbClr val="1A2E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378522" y="3525323"/>
            <a:ext cx="167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1A2E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400" b="1" dirty="0">
              <a:solidFill>
                <a:srgbClr val="1A2E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595178" y="3702082"/>
            <a:ext cx="167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A2E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b="1" dirty="0">
              <a:solidFill>
                <a:srgbClr val="1A2E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89668" y="4063448"/>
            <a:ext cx="2012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43839" y="4034420"/>
            <a:ext cx="2499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 rot="5400000">
            <a:off x="3629265" y="4923361"/>
            <a:ext cx="201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56755" y="4482255"/>
            <a:ext cx="2499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 rot="5400000">
            <a:off x="6237049" y="4897962"/>
            <a:ext cx="201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 rot="5400000">
            <a:off x="6490394" y="4928740"/>
            <a:ext cx="2012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40483" y="4139268"/>
            <a:ext cx="1422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96161" y="4414665"/>
            <a:ext cx="135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196161" y="4655641"/>
            <a:ext cx="1357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等腰三角形 32"/>
          <p:cNvSpPr/>
          <p:nvPr/>
        </p:nvSpPr>
        <p:spPr>
          <a:xfrm>
            <a:off x="-5257" y="2594655"/>
            <a:ext cx="1217962" cy="1476648"/>
          </a:xfrm>
          <a:prstGeom prst="triangle">
            <a:avLst>
              <a:gd name="adj" fmla="val 58964"/>
            </a:avLst>
          </a:prstGeom>
          <a:solidFill>
            <a:srgbClr val="51B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1208789" y="2881509"/>
            <a:ext cx="1461830" cy="1189794"/>
          </a:xfrm>
          <a:prstGeom prst="triangle">
            <a:avLst>
              <a:gd name="adj" fmla="val 32261"/>
            </a:avLst>
          </a:prstGeom>
          <a:solidFill>
            <a:srgbClr val="51B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flipH="1">
            <a:off x="11557235" y="2222464"/>
            <a:ext cx="914676" cy="1848839"/>
          </a:xfrm>
          <a:prstGeom prst="triangle">
            <a:avLst>
              <a:gd name="adj" fmla="val 58964"/>
            </a:avLst>
          </a:prstGeom>
          <a:solidFill>
            <a:srgbClr val="51B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10203356" y="2881509"/>
            <a:ext cx="1370972" cy="1189794"/>
          </a:xfrm>
          <a:prstGeom prst="triangle">
            <a:avLst>
              <a:gd name="adj" fmla="val 24297"/>
            </a:avLst>
          </a:prstGeom>
          <a:solidFill>
            <a:srgbClr val="51B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1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591869" y="2207480"/>
            <a:ext cx="5600131" cy="2527252"/>
          </a:xfrm>
          <a:prstGeom prst="rect">
            <a:avLst/>
          </a:prstGeom>
          <a:solidFill>
            <a:srgbClr val="152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1591028" y="378286"/>
            <a:ext cx="611309" cy="610126"/>
          </a:xfrm>
          <a:custGeom>
            <a:avLst/>
            <a:gdLst>
              <a:gd name="connsiteX0" fmla="*/ 772964 w 772964"/>
              <a:gd name="connsiteY0" fmla="*/ 0 h 771467"/>
              <a:gd name="connsiteX1" fmla="*/ 772216 w 772964"/>
              <a:gd name="connsiteY1" fmla="*/ 771467 h 771467"/>
              <a:gd name="connsiteX2" fmla="*/ 0 w 772964"/>
              <a:gd name="connsiteY2" fmla="*/ 771467 h 771467"/>
              <a:gd name="connsiteX3" fmla="*/ 772964 w 772964"/>
              <a:gd name="connsiteY3" fmla="*/ 0 h 77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964" h="771467">
                <a:moveTo>
                  <a:pt x="772964" y="0"/>
                </a:moveTo>
                <a:lnTo>
                  <a:pt x="772216" y="771467"/>
                </a:lnTo>
                <a:lnTo>
                  <a:pt x="0" y="771467"/>
                </a:lnTo>
                <a:lnTo>
                  <a:pt x="772964" y="0"/>
                </a:lnTo>
                <a:close/>
              </a:path>
            </a:pathLst>
          </a:custGeom>
          <a:solidFill>
            <a:srgbClr val="152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1591028" y="1600314"/>
            <a:ext cx="611309" cy="610126"/>
          </a:xfrm>
          <a:custGeom>
            <a:avLst/>
            <a:gdLst>
              <a:gd name="connsiteX0" fmla="*/ 772964 w 772964"/>
              <a:gd name="connsiteY0" fmla="*/ 0 h 771467"/>
              <a:gd name="connsiteX1" fmla="*/ 772216 w 772964"/>
              <a:gd name="connsiteY1" fmla="*/ 771467 h 771467"/>
              <a:gd name="connsiteX2" fmla="*/ 0 w 772964"/>
              <a:gd name="connsiteY2" fmla="*/ 771467 h 771467"/>
              <a:gd name="connsiteX3" fmla="*/ 772964 w 772964"/>
              <a:gd name="connsiteY3" fmla="*/ 0 h 77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964" h="771467">
                <a:moveTo>
                  <a:pt x="772964" y="0"/>
                </a:moveTo>
                <a:lnTo>
                  <a:pt x="772216" y="771467"/>
                </a:lnTo>
                <a:lnTo>
                  <a:pt x="0" y="771467"/>
                </a:lnTo>
                <a:lnTo>
                  <a:pt x="772964" y="0"/>
                </a:lnTo>
                <a:close/>
              </a:path>
            </a:pathLst>
          </a:custGeom>
          <a:solidFill>
            <a:srgbClr val="152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10368409" y="1600314"/>
            <a:ext cx="611309" cy="610126"/>
          </a:xfrm>
          <a:custGeom>
            <a:avLst/>
            <a:gdLst>
              <a:gd name="connsiteX0" fmla="*/ 772964 w 772964"/>
              <a:gd name="connsiteY0" fmla="*/ 0 h 771467"/>
              <a:gd name="connsiteX1" fmla="*/ 772216 w 772964"/>
              <a:gd name="connsiteY1" fmla="*/ 771467 h 771467"/>
              <a:gd name="connsiteX2" fmla="*/ 0 w 772964"/>
              <a:gd name="connsiteY2" fmla="*/ 771467 h 771467"/>
              <a:gd name="connsiteX3" fmla="*/ 772964 w 772964"/>
              <a:gd name="connsiteY3" fmla="*/ 0 h 77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964" h="771467">
                <a:moveTo>
                  <a:pt x="772964" y="0"/>
                </a:moveTo>
                <a:lnTo>
                  <a:pt x="772216" y="771467"/>
                </a:lnTo>
                <a:lnTo>
                  <a:pt x="0" y="771467"/>
                </a:lnTo>
                <a:lnTo>
                  <a:pt x="772964" y="0"/>
                </a:lnTo>
                <a:close/>
              </a:path>
            </a:pathLst>
          </a:custGeom>
          <a:solidFill>
            <a:srgbClr val="152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5400000" flipH="1" flipV="1">
            <a:off x="10980310" y="1599722"/>
            <a:ext cx="611310" cy="610125"/>
          </a:xfrm>
          <a:custGeom>
            <a:avLst/>
            <a:gdLst>
              <a:gd name="connsiteX0" fmla="*/ 772964 w 772964"/>
              <a:gd name="connsiteY0" fmla="*/ 0 h 771467"/>
              <a:gd name="connsiteX1" fmla="*/ 772216 w 772964"/>
              <a:gd name="connsiteY1" fmla="*/ 771467 h 771467"/>
              <a:gd name="connsiteX2" fmla="*/ 0 w 772964"/>
              <a:gd name="connsiteY2" fmla="*/ 771467 h 771467"/>
              <a:gd name="connsiteX3" fmla="*/ 772964 w 772964"/>
              <a:gd name="connsiteY3" fmla="*/ 0 h 77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964" h="771467">
                <a:moveTo>
                  <a:pt x="772964" y="0"/>
                </a:moveTo>
                <a:lnTo>
                  <a:pt x="772216" y="771467"/>
                </a:lnTo>
                <a:lnTo>
                  <a:pt x="0" y="771467"/>
                </a:lnTo>
                <a:lnTo>
                  <a:pt x="772964" y="0"/>
                </a:lnTo>
                <a:close/>
              </a:path>
            </a:pathLst>
          </a:custGeom>
          <a:solidFill>
            <a:srgbClr val="152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rot="5400000">
            <a:off x="11591618" y="987821"/>
            <a:ext cx="611310" cy="610125"/>
          </a:xfrm>
          <a:custGeom>
            <a:avLst/>
            <a:gdLst>
              <a:gd name="connsiteX0" fmla="*/ 772964 w 772964"/>
              <a:gd name="connsiteY0" fmla="*/ 0 h 771467"/>
              <a:gd name="connsiteX1" fmla="*/ 772216 w 772964"/>
              <a:gd name="connsiteY1" fmla="*/ 771467 h 771467"/>
              <a:gd name="connsiteX2" fmla="*/ 0 w 772964"/>
              <a:gd name="connsiteY2" fmla="*/ 771467 h 771467"/>
              <a:gd name="connsiteX3" fmla="*/ 772964 w 772964"/>
              <a:gd name="connsiteY3" fmla="*/ 0 h 77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964" h="771467">
                <a:moveTo>
                  <a:pt x="772964" y="0"/>
                </a:moveTo>
                <a:lnTo>
                  <a:pt x="772216" y="771467"/>
                </a:lnTo>
                <a:lnTo>
                  <a:pt x="0" y="771467"/>
                </a:lnTo>
                <a:lnTo>
                  <a:pt x="772964" y="0"/>
                </a:lnTo>
                <a:close/>
              </a:path>
            </a:pathLst>
          </a:custGeom>
          <a:solidFill>
            <a:srgbClr val="152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flipH="1" flipV="1">
            <a:off x="10978535" y="987820"/>
            <a:ext cx="611309" cy="610126"/>
          </a:xfrm>
          <a:custGeom>
            <a:avLst/>
            <a:gdLst>
              <a:gd name="connsiteX0" fmla="*/ 772964 w 772964"/>
              <a:gd name="connsiteY0" fmla="*/ 0 h 771467"/>
              <a:gd name="connsiteX1" fmla="*/ 772216 w 772964"/>
              <a:gd name="connsiteY1" fmla="*/ 771467 h 771467"/>
              <a:gd name="connsiteX2" fmla="*/ 0 w 772964"/>
              <a:gd name="connsiteY2" fmla="*/ 771467 h 771467"/>
              <a:gd name="connsiteX3" fmla="*/ 772964 w 772964"/>
              <a:gd name="connsiteY3" fmla="*/ 0 h 77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964" h="771467">
                <a:moveTo>
                  <a:pt x="772964" y="0"/>
                </a:moveTo>
                <a:lnTo>
                  <a:pt x="772216" y="771467"/>
                </a:lnTo>
                <a:lnTo>
                  <a:pt x="0" y="771467"/>
                </a:lnTo>
                <a:lnTo>
                  <a:pt x="772964" y="0"/>
                </a:lnTo>
                <a:close/>
              </a:path>
            </a:pathLst>
          </a:custGeom>
          <a:solidFill>
            <a:srgbClr val="152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flipV="1">
            <a:off x="11591028" y="5959128"/>
            <a:ext cx="611309" cy="610126"/>
          </a:xfrm>
          <a:custGeom>
            <a:avLst/>
            <a:gdLst>
              <a:gd name="connsiteX0" fmla="*/ 772964 w 772964"/>
              <a:gd name="connsiteY0" fmla="*/ 0 h 771467"/>
              <a:gd name="connsiteX1" fmla="*/ 772216 w 772964"/>
              <a:gd name="connsiteY1" fmla="*/ 771467 h 771467"/>
              <a:gd name="connsiteX2" fmla="*/ 0 w 772964"/>
              <a:gd name="connsiteY2" fmla="*/ 771467 h 771467"/>
              <a:gd name="connsiteX3" fmla="*/ 772964 w 772964"/>
              <a:gd name="connsiteY3" fmla="*/ 0 h 77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964" h="771467">
                <a:moveTo>
                  <a:pt x="772964" y="0"/>
                </a:moveTo>
                <a:lnTo>
                  <a:pt x="772216" y="771467"/>
                </a:lnTo>
                <a:lnTo>
                  <a:pt x="0" y="771467"/>
                </a:lnTo>
                <a:lnTo>
                  <a:pt x="772964" y="0"/>
                </a:lnTo>
                <a:close/>
              </a:path>
            </a:pathLst>
          </a:custGeom>
          <a:solidFill>
            <a:srgbClr val="152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flipV="1">
            <a:off x="11591028" y="4737101"/>
            <a:ext cx="611309" cy="610126"/>
          </a:xfrm>
          <a:custGeom>
            <a:avLst/>
            <a:gdLst>
              <a:gd name="connsiteX0" fmla="*/ 772964 w 772964"/>
              <a:gd name="connsiteY0" fmla="*/ 0 h 771467"/>
              <a:gd name="connsiteX1" fmla="*/ 772216 w 772964"/>
              <a:gd name="connsiteY1" fmla="*/ 771467 h 771467"/>
              <a:gd name="connsiteX2" fmla="*/ 0 w 772964"/>
              <a:gd name="connsiteY2" fmla="*/ 771467 h 771467"/>
              <a:gd name="connsiteX3" fmla="*/ 772964 w 772964"/>
              <a:gd name="connsiteY3" fmla="*/ 0 h 77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964" h="771467">
                <a:moveTo>
                  <a:pt x="772964" y="0"/>
                </a:moveTo>
                <a:lnTo>
                  <a:pt x="772216" y="771467"/>
                </a:lnTo>
                <a:lnTo>
                  <a:pt x="0" y="771467"/>
                </a:lnTo>
                <a:lnTo>
                  <a:pt x="772964" y="0"/>
                </a:lnTo>
                <a:close/>
              </a:path>
            </a:pathLst>
          </a:custGeom>
          <a:solidFill>
            <a:srgbClr val="152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flipV="1">
            <a:off x="10368409" y="4737101"/>
            <a:ext cx="611309" cy="610126"/>
          </a:xfrm>
          <a:custGeom>
            <a:avLst/>
            <a:gdLst>
              <a:gd name="connsiteX0" fmla="*/ 772964 w 772964"/>
              <a:gd name="connsiteY0" fmla="*/ 0 h 771467"/>
              <a:gd name="connsiteX1" fmla="*/ 772216 w 772964"/>
              <a:gd name="connsiteY1" fmla="*/ 771467 h 771467"/>
              <a:gd name="connsiteX2" fmla="*/ 0 w 772964"/>
              <a:gd name="connsiteY2" fmla="*/ 771467 h 771467"/>
              <a:gd name="connsiteX3" fmla="*/ 772964 w 772964"/>
              <a:gd name="connsiteY3" fmla="*/ 0 h 77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964" h="771467">
                <a:moveTo>
                  <a:pt x="772964" y="0"/>
                </a:moveTo>
                <a:lnTo>
                  <a:pt x="772216" y="771467"/>
                </a:lnTo>
                <a:lnTo>
                  <a:pt x="0" y="771467"/>
                </a:lnTo>
                <a:lnTo>
                  <a:pt x="772964" y="0"/>
                </a:lnTo>
                <a:close/>
              </a:path>
            </a:pathLst>
          </a:custGeom>
          <a:solidFill>
            <a:srgbClr val="152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 rot="16200000" flipH="1">
            <a:off x="10980310" y="4737692"/>
            <a:ext cx="611310" cy="610125"/>
          </a:xfrm>
          <a:custGeom>
            <a:avLst/>
            <a:gdLst>
              <a:gd name="connsiteX0" fmla="*/ 772964 w 772964"/>
              <a:gd name="connsiteY0" fmla="*/ 0 h 771467"/>
              <a:gd name="connsiteX1" fmla="*/ 772216 w 772964"/>
              <a:gd name="connsiteY1" fmla="*/ 771467 h 771467"/>
              <a:gd name="connsiteX2" fmla="*/ 0 w 772964"/>
              <a:gd name="connsiteY2" fmla="*/ 771467 h 771467"/>
              <a:gd name="connsiteX3" fmla="*/ 772964 w 772964"/>
              <a:gd name="connsiteY3" fmla="*/ 0 h 77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964" h="771467">
                <a:moveTo>
                  <a:pt x="772964" y="0"/>
                </a:moveTo>
                <a:lnTo>
                  <a:pt x="772216" y="771467"/>
                </a:lnTo>
                <a:lnTo>
                  <a:pt x="0" y="771467"/>
                </a:lnTo>
                <a:lnTo>
                  <a:pt x="772964" y="0"/>
                </a:lnTo>
                <a:close/>
              </a:path>
            </a:pathLst>
          </a:custGeom>
          <a:solidFill>
            <a:srgbClr val="152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16200000" flipV="1">
            <a:off x="11591618" y="5349594"/>
            <a:ext cx="611310" cy="610125"/>
          </a:xfrm>
          <a:custGeom>
            <a:avLst/>
            <a:gdLst>
              <a:gd name="connsiteX0" fmla="*/ 772964 w 772964"/>
              <a:gd name="connsiteY0" fmla="*/ 0 h 771467"/>
              <a:gd name="connsiteX1" fmla="*/ 772216 w 772964"/>
              <a:gd name="connsiteY1" fmla="*/ 771467 h 771467"/>
              <a:gd name="connsiteX2" fmla="*/ 0 w 772964"/>
              <a:gd name="connsiteY2" fmla="*/ 771467 h 771467"/>
              <a:gd name="connsiteX3" fmla="*/ 772964 w 772964"/>
              <a:gd name="connsiteY3" fmla="*/ 0 h 77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964" h="771467">
                <a:moveTo>
                  <a:pt x="772964" y="0"/>
                </a:moveTo>
                <a:lnTo>
                  <a:pt x="772216" y="771467"/>
                </a:lnTo>
                <a:lnTo>
                  <a:pt x="0" y="771467"/>
                </a:lnTo>
                <a:lnTo>
                  <a:pt x="772964" y="0"/>
                </a:lnTo>
                <a:close/>
              </a:path>
            </a:pathLst>
          </a:custGeom>
          <a:solidFill>
            <a:srgbClr val="152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flipH="1">
            <a:off x="10978535" y="5349594"/>
            <a:ext cx="611309" cy="610126"/>
          </a:xfrm>
          <a:custGeom>
            <a:avLst/>
            <a:gdLst>
              <a:gd name="connsiteX0" fmla="*/ 772964 w 772964"/>
              <a:gd name="connsiteY0" fmla="*/ 0 h 771467"/>
              <a:gd name="connsiteX1" fmla="*/ 772216 w 772964"/>
              <a:gd name="connsiteY1" fmla="*/ 771467 h 771467"/>
              <a:gd name="connsiteX2" fmla="*/ 0 w 772964"/>
              <a:gd name="connsiteY2" fmla="*/ 771467 h 771467"/>
              <a:gd name="connsiteX3" fmla="*/ 772964 w 772964"/>
              <a:gd name="connsiteY3" fmla="*/ 0 h 77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964" h="771467">
                <a:moveTo>
                  <a:pt x="772964" y="0"/>
                </a:moveTo>
                <a:lnTo>
                  <a:pt x="772216" y="771467"/>
                </a:lnTo>
                <a:lnTo>
                  <a:pt x="0" y="771467"/>
                </a:lnTo>
                <a:lnTo>
                  <a:pt x="772964" y="0"/>
                </a:lnTo>
                <a:close/>
              </a:path>
            </a:pathLst>
          </a:custGeom>
          <a:solidFill>
            <a:srgbClr val="152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328584" y="1299088"/>
            <a:ext cx="4835012" cy="4835012"/>
            <a:chOff x="1163484" y="1133988"/>
            <a:chExt cx="5165212" cy="5165212"/>
          </a:xfrm>
        </p:grpSpPr>
        <p:sp>
          <p:nvSpPr>
            <p:cNvPr id="40" name="饼形 39"/>
            <p:cNvSpPr/>
            <p:nvPr/>
          </p:nvSpPr>
          <p:spPr>
            <a:xfrm>
              <a:off x="1163484" y="1133988"/>
              <a:ext cx="5165212" cy="5165212"/>
            </a:xfrm>
            <a:prstGeom prst="pie">
              <a:avLst>
                <a:gd name="adj1" fmla="val 2220629"/>
                <a:gd name="adj2" fmla="val 14653262"/>
              </a:avLst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>
              <a:off x="1163484" y="1133988"/>
              <a:ext cx="5165212" cy="5165212"/>
            </a:xfrm>
            <a:prstGeom prst="pie">
              <a:avLst>
                <a:gd name="adj1" fmla="val 14665003"/>
                <a:gd name="adj2" fmla="val 19860974"/>
              </a:avLst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>
              <a:off x="1163484" y="1133988"/>
              <a:ext cx="5165212" cy="5165212"/>
            </a:xfrm>
            <a:prstGeom prst="pie">
              <a:avLst>
                <a:gd name="adj1" fmla="val 19806487"/>
                <a:gd name="adj2" fmla="val 21056254"/>
              </a:avLst>
            </a:prstGeom>
            <a:solidFill>
              <a:srgbClr val="93D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>
              <a:off x="1163484" y="1133988"/>
              <a:ext cx="5165212" cy="5165212"/>
            </a:xfrm>
            <a:prstGeom prst="pie">
              <a:avLst>
                <a:gd name="adj1" fmla="val 658771"/>
                <a:gd name="adj2" fmla="val 2235841"/>
              </a:avLst>
            </a:prstGeom>
            <a:solidFill>
              <a:srgbClr val="1FA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饼形 33"/>
            <p:cNvSpPr/>
            <p:nvPr/>
          </p:nvSpPr>
          <p:spPr>
            <a:xfrm>
              <a:off x="1163484" y="1133988"/>
              <a:ext cx="5165212" cy="5165212"/>
            </a:xfrm>
            <a:prstGeom prst="pie">
              <a:avLst>
                <a:gd name="adj1" fmla="val 21029834"/>
                <a:gd name="adj2" fmla="val 670017"/>
              </a:avLst>
            </a:prstGeom>
            <a:solidFill>
              <a:srgbClr val="169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flipH="1">
              <a:off x="2348680" y="2319184"/>
              <a:ext cx="2794820" cy="2794820"/>
            </a:xfrm>
            <a:prstGeom prst="pie">
              <a:avLst>
                <a:gd name="adj1" fmla="val 8589868"/>
                <a:gd name="adj2" fmla="val 12608788"/>
              </a:avLst>
            </a:prstGeom>
            <a:solidFill>
              <a:srgbClr val="07B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饼形 34"/>
            <p:cNvSpPr/>
            <p:nvPr/>
          </p:nvSpPr>
          <p:spPr>
            <a:xfrm flipH="1">
              <a:off x="2348680" y="2319184"/>
              <a:ext cx="2794820" cy="2794820"/>
            </a:xfrm>
            <a:prstGeom prst="pie">
              <a:avLst>
                <a:gd name="adj1" fmla="val 12620596"/>
                <a:gd name="adj2" fmla="val 17754425"/>
              </a:avLst>
            </a:prstGeom>
            <a:solidFill>
              <a:srgbClr val="F39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>
              <a:off x="2348680" y="2319184"/>
              <a:ext cx="2794820" cy="2794820"/>
            </a:xfrm>
            <a:prstGeom prst="pie">
              <a:avLst>
                <a:gd name="adj1" fmla="val 2241162"/>
                <a:gd name="adj2" fmla="val 14651504"/>
              </a:avLst>
            </a:prstGeom>
            <a:solidFill>
              <a:srgbClr val="B12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3146246" y="1006804"/>
            <a:ext cx="382517" cy="425048"/>
          </a:xfrm>
          <a:custGeom>
            <a:avLst/>
            <a:gdLst/>
            <a:ahLst/>
            <a:cxnLst/>
            <a:rect l="l" t="t" r="r" b="b"/>
            <a:pathLst>
              <a:path w="382517" h="425048">
                <a:moveTo>
                  <a:pt x="189338" y="54331"/>
                </a:moveTo>
                <a:cubicBezTo>
                  <a:pt x="187326" y="67137"/>
                  <a:pt x="185039" y="77015"/>
                  <a:pt x="182478" y="83967"/>
                </a:cubicBezTo>
                <a:lnTo>
                  <a:pt x="118816" y="260681"/>
                </a:lnTo>
                <a:lnTo>
                  <a:pt x="261505" y="260681"/>
                </a:lnTo>
                <a:lnTo>
                  <a:pt x="197295" y="83967"/>
                </a:lnTo>
                <a:cubicBezTo>
                  <a:pt x="195283" y="78296"/>
                  <a:pt x="193088" y="68417"/>
                  <a:pt x="190710" y="54331"/>
                </a:cubicBezTo>
                <a:close/>
                <a:moveTo>
                  <a:pt x="161898" y="0"/>
                </a:moveTo>
                <a:lnTo>
                  <a:pt x="220620" y="0"/>
                </a:lnTo>
                <a:lnTo>
                  <a:pt x="382517" y="425048"/>
                </a:lnTo>
                <a:lnTo>
                  <a:pt x="321874" y="425048"/>
                </a:lnTo>
                <a:lnTo>
                  <a:pt x="278518" y="308702"/>
                </a:lnTo>
                <a:lnTo>
                  <a:pt x="101529" y="308702"/>
                </a:lnTo>
                <a:lnTo>
                  <a:pt x="60643" y="425048"/>
                </a:lnTo>
                <a:lnTo>
                  <a:pt x="0" y="425048"/>
                </a:lnTo>
                <a:close/>
              </a:path>
            </a:pathLst>
          </a:custGeom>
          <a:solidFill>
            <a:srgbClr val="F48F2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65814" y="5408589"/>
            <a:ext cx="268365" cy="425048"/>
          </a:xfrm>
          <a:custGeom>
            <a:avLst/>
            <a:gdLst/>
            <a:ahLst/>
            <a:cxnLst/>
            <a:rect l="l" t="t" r="r" b="b"/>
            <a:pathLst>
              <a:path w="268365" h="425048">
                <a:moveTo>
                  <a:pt x="54880" y="228851"/>
                </a:moveTo>
                <a:lnTo>
                  <a:pt x="54880" y="377028"/>
                </a:lnTo>
                <a:lnTo>
                  <a:pt x="120737" y="377028"/>
                </a:lnTo>
                <a:cubicBezTo>
                  <a:pt x="149458" y="377028"/>
                  <a:pt x="171638" y="370396"/>
                  <a:pt x="187279" y="357134"/>
                </a:cubicBezTo>
                <a:cubicBezTo>
                  <a:pt x="202920" y="343871"/>
                  <a:pt x="210741" y="325440"/>
                  <a:pt x="210741" y="301842"/>
                </a:cubicBezTo>
                <a:cubicBezTo>
                  <a:pt x="210741" y="253181"/>
                  <a:pt x="177721" y="228851"/>
                  <a:pt x="111682" y="228851"/>
                </a:cubicBezTo>
                <a:close/>
                <a:moveTo>
                  <a:pt x="54880" y="48020"/>
                </a:moveTo>
                <a:lnTo>
                  <a:pt x="54880" y="181105"/>
                </a:lnTo>
                <a:lnTo>
                  <a:pt x="104822" y="181105"/>
                </a:lnTo>
                <a:cubicBezTo>
                  <a:pt x="131347" y="181105"/>
                  <a:pt x="152156" y="174656"/>
                  <a:pt x="167248" y="161759"/>
                </a:cubicBezTo>
                <a:cubicBezTo>
                  <a:pt x="182340" y="148863"/>
                  <a:pt x="189886" y="130981"/>
                  <a:pt x="189886" y="108114"/>
                </a:cubicBezTo>
                <a:cubicBezTo>
                  <a:pt x="189886" y="68051"/>
                  <a:pt x="163178" y="48020"/>
                  <a:pt x="109761" y="48020"/>
                </a:cubicBezTo>
                <a:close/>
                <a:moveTo>
                  <a:pt x="0" y="0"/>
                </a:moveTo>
                <a:lnTo>
                  <a:pt x="124853" y="0"/>
                </a:lnTo>
                <a:cubicBezTo>
                  <a:pt x="162172" y="0"/>
                  <a:pt x="191990" y="8918"/>
                  <a:pt x="214308" y="26754"/>
                </a:cubicBezTo>
                <a:cubicBezTo>
                  <a:pt x="236626" y="44590"/>
                  <a:pt x="247785" y="68234"/>
                  <a:pt x="247785" y="97687"/>
                </a:cubicBezTo>
                <a:cubicBezTo>
                  <a:pt x="247785" y="121102"/>
                  <a:pt x="241154" y="141774"/>
                  <a:pt x="227891" y="159701"/>
                </a:cubicBezTo>
                <a:cubicBezTo>
                  <a:pt x="214628" y="177629"/>
                  <a:pt x="196380" y="190343"/>
                  <a:pt x="173148" y="197843"/>
                </a:cubicBezTo>
                <a:lnTo>
                  <a:pt x="173148" y="198941"/>
                </a:lnTo>
                <a:cubicBezTo>
                  <a:pt x="202051" y="202234"/>
                  <a:pt x="225147" y="213164"/>
                  <a:pt x="242434" y="231732"/>
                </a:cubicBezTo>
                <a:cubicBezTo>
                  <a:pt x="259721" y="250300"/>
                  <a:pt x="268365" y="273853"/>
                  <a:pt x="268365" y="302390"/>
                </a:cubicBezTo>
                <a:cubicBezTo>
                  <a:pt x="268365" y="338977"/>
                  <a:pt x="255240" y="368567"/>
                  <a:pt x="228988" y="391159"/>
                </a:cubicBezTo>
                <a:cubicBezTo>
                  <a:pt x="202737" y="413752"/>
                  <a:pt x="169123" y="425048"/>
                  <a:pt x="128146" y="425048"/>
                </a:cubicBezTo>
                <a:lnTo>
                  <a:pt x="0" y="425048"/>
                </a:lnTo>
                <a:close/>
              </a:path>
            </a:pathLst>
          </a:custGeom>
          <a:solidFill>
            <a:srgbClr val="B12725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566966" y="885506"/>
            <a:ext cx="340057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habitant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morbi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tristique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senectus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netus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malesuada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fames ac 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turpis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234179" y="5305223"/>
            <a:ext cx="392941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habitant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morbi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tristique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senectus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netus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malesuada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fames ac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turpis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egestas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146246" y="4067033"/>
            <a:ext cx="757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566966" y="2810902"/>
            <a:ext cx="757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32783" y="3541475"/>
            <a:ext cx="757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247784" y="2971166"/>
            <a:ext cx="75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370616" y="3557483"/>
            <a:ext cx="75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271670" y="4267088"/>
            <a:ext cx="75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025545" y="2643013"/>
            <a:ext cx="180184" cy="180184"/>
          </a:xfrm>
          <a:prstGeom prst="rect">
            <a:avLst/>
          </a:prstGeom>
          <a:solidFill>
            <a:srgbClr val="9ED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25545" y="3387725"/>
            <a:ext cx="180184" cy="180184"/>
          </a:xfrm>
          <a:prstGeom prst="rect">
            <a:avLst/>
          </a:prstGeom>
          <a:solidFill>
            <a:srgbClr val="1B90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025545" y="4132437"/>
            <a:ext cx="180184" cy="180184"/>
          </a:xfrm>
          <a:prstGeom prst="rect">
            <a:avLst/>
          </a:prstGeom>
          <a:solidFill>
            <a:srgbClr val="1F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292549" y="2408517"/>
            <a:ext cx="464545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Habitant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Morbi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Tristique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Senectus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Netus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Malesuada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Fames Ac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Turpis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292549" y="3151574"/>
            <a:ext cx="464545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Habitant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Morbi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Tristique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Senectus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Netus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Malesuada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Fames Ac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Turpis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292549" y="3894631"/>
            <a:ext cx="464545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Habitant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Morbi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Tristique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Senectus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Netus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Malesuada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Fames Ac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Turpis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6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88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flipH="1">
            <a:off x="9382063" y="4992124"/>
            <a:ext cx="1944687" cy="889000"/>
          </a:xfrm>
          <a:prstGeom prst="triangle">
            <a:avLst>
              <a:gd name="adj" fmla="val 39551"/>
            </a:avLst>
          </a:prstGeom>
          <a:solidFill>
            <a:srgbClr val="58D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flipH="1" flipV="1">
            <a:off x="9382063" y="3370988"/>
            <a:ext cx="1944687" cy="889000"/>
          </a:xfrm>
          <a:prstGeom prst="triangle">
            <a:avLst>
              <a:gd name="adj" fmla="val 39551"/>
            </a:avLst>
          </a:prstGeom>
          <a:solidFill>
            <a:srgbClr val="F38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 flipH="1">
            <a:off x="9840184" y="3367813"/>
            <a:ext cx="1316148" cy="1645024"/>
          </a:xfrm>
          <a:prstGeom prst="triangle">
            <a:avLst/>
          </a:prstGeom>
          <a:solidFill>
            <a:srgbClr val="99C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 flipH="1">
            <a:off x="9840184" y="4167913"/>
            <a:ext cx="1316148" cy="1645024"/>
          </a:xfrm>
          <a:prstGeom prst="triangle">
            <a:avLst/>
          </a:prstGeom>
          <a:solidFill>
            <a:srgbClr val="00B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736600" y="4984750"/>
            <a:ext cx="1944687" cy="889000"/>
          </a:xfrm>
          <a:prstGeom prst="triangle">
            <a:avLst>
              <a:gd name="adj" fmla="val 39551"/>
            </a:avLst>
          </a:prstGeom>
          <a:solidFill>
            <a:srgbClr val="24A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flipV="1">
            <a:off x="736600" y="3363614"/>
            <a:ext cx="1944687" cy="889000"/>
          </a:xfrm>
          <a:prstGeom prst="triangle">
            <a:avLst>
              <a:gd name="adj" fmla="val 39551"/>
            </a:avLst>
          </a:prstGeom>
          <a:solidFill>
            <a:srgbClr val="9BE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>
            <a:off x="907018" y="3360439"/>
            <a:ext cx="1316148" cy="1645024"/>
          </a:xfrm>
          <a:prstGeom prst="triangle">
            <a:avLst/>
          </a:prstGeom>
          <a:solidFill>
            <a:srgbClr val="09B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>
            <a:off x="907018" y="4160539"/>
            <a:ext cx="1316148" cy="1645024"/>
          </a:xfrm>
          <a:prstGeom prst="triangle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206172" y="2061029"/>
            <a:ext cx="7924800" cy="3831771"/>
          </a:xfrm>
          <a:prstGeom prst="roundRect">
            <a:avLst>
              <a:gd name="adj" fmla="val 14394"/>
            </a:avLst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298214" y="3648528"/>
            <a:ext cx="656772" cy="6567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562225" y="3936433"/>
            <a:ext cx="119062" cy="119062"/>
          </a:xfrm>
          <a:prstGeom prst="ellipse">
            <a:avLst/>
          </a:prstGeom>
          <a:solidFill>
            <a:srgbClr val="E6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883161" y="3686628"/>
            <a:ext cx="91021" cy="618672"/>
          </a:xfrm>
          <a:prstGeom prst="roundRect">
            <a:avLst>
              <a:gd name="adj" fmla="val 50000"/>
            </a:avLst>
          </a:prstGeom>
          <a:solidFill>
            <a:srgbClr val="E5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361714" y="3712028"/>
            <a:ext cx="529772" cy="529772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58275" y="2347416"/>
            <a:ext cx="5676543" cy="3220872"/>
          </a:xfrm>
          <a:prstGeom prst="rect">
            <a:avLst/>
          </a:prstGeom>
          <a:solidFill>
            <a:srgbClr val="B12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4374908" y="4664043"/>
            <a:ext cx="372732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18569" y="4752473"/>
            <a:ext cx="3955954" cy="6093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Magna Seed Pluvial Utricles, Purus Lexus Malasada Libero, Sit Amit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4762105" y="3361946"/>
            <a:ext cx="328921" cy="130213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5633334" y="3679711"/>
            <a:ext cx="328921" cy="9842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6522809" y="3927929"/>
            <a:ext cx="328921" cy="7360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7412284" y="3200400"/>
            <a:ext cx="328921" cy="1463643"/>
          </a:xfrm>
          <a:prstGeom prst="triangle">
            <a:avLst/>
          </a:prstGeom>
          <a:solidFill>
            <a:srgbClr val="FC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泪滴形 25"/>
          <p:cNvSpPr/>
          <p:nvPr/>
        </p:nvSpPr>
        <p:spPr>
          <a:xfrm rot="8203506">
            <a:off x="6866689" y="1201503"/>
            <a:ext cx="1459934" cy="1459934"/>
          </a:xfrm>
          <a:prstGeom prst="teardrop">
            <a:avLst/>
          </a:prstGeom>
          <a:solidFill>
            <a:srgbClr val="FC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933102" y="1696439"/>
            <a:ext cx="1337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965,157</a:t>
            </a:r>
            <a:endParaRPr lang="zh-CN" altLang="en-US" sz="2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33102" y="2063732"/>
            <a:ext cx="133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PEOPLE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051300" y="4535551"/>
            <a:ext cx="323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51300" y="4180813"/>
            <a:ext cx="323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051300" y="3826075"/>
            <a:ext cx="323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051300" y="3471337"/>
            <a:ext cx="323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051300" y="3116599"/>
            <a:ext cx="323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36600" y="735488"/>
            <a:ext cx="2012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B1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2400" b="1" dirty="0">
              <a:solidFill>
                <a:srgbClr val="0B19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6600" y="1112972"/>
            <a:ext cx="411729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Habitant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Morbi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Tristique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Netus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Malesuada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2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88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2457450" y="2166"/>
            <a:ext cx="3638550" cy="6853671"/>
          </a:xfrm>
          <a:custGeom>
            <a:avLst/>
            <a:gdLst>
              <a:gd name="connsiteX0" fmla="*/ 3264310 w 3264310"/>
              <a:gd name="connsiteY0" fmla="*/ 0 h 6853671"/>
              <a:gd name="connsiteX1" fmla="*/ 3264310 w 3264310"/>
              <a:gd name="connsiteY1" fmla="*/ 6853671 h 6853671"/>
              <a:gd name="connsiteX2" fmla="*/ 3175603 w 3264310"/>
              <a:gd name="connsiteY2" fmla="*/ 6851373 h 6853671"/>
              <a:gd name="connsiteX3" fmla="*/ 0 w 3264310"/>
              <a:gd name="connsiteY3" fmla="*/ 3426835 h 6853671"/>
              <a:gd name="connsiteX4" fmla="*/ 3175603 w 3264310"/>
              <a:gd name="connsiteY4" fmla="*/ 2297 h 685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4310" h="6853671">
                <a:moveTo>
                  <a:pt x="3264310" y="0"/>
                </a:moveTo>
                <a:lnTo>
                  <a:pt x="3264310" y="6853671"/>
                </a:lnTo>
                <a:lnTo>
                  <a:pt x="3175603" y="6851373"/>
                </a:lnTo>
                <a:cubicBezTo>
                  <a:pt x="1406682" y="6759534"/>
                  <a:pt x="0" y="5261438"/>
                  <a:pt x="0" y="3426835"/>
                </a:cubicBezTo>
                <a:cubicBezTo>
                  <a:pt x="0" y="1592232"/>
                  <a:pt x="1406682" y="94136"/>
                  <a:pt x="3175603" y="2297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3454764" y="0"/>
            <a:ext cx="2641236" cy="6858000"/>
          </a:xfrm>
          <a:custGeom>
            <a:avLst/>
            <a:gdLst>
              <a:gd name="connsiteX0" fmla="*/ 2369574 w 2369574"/>
              <a:gd name="connsiteY0" fmla="*/ 0 h 6858000"/>
              <a:gd name="connsiteX1" fmla="*/ 2369574 w 2369574"/>
              <a:gd name="connsiteY1" fmla="*/ 6858000 h 6858000"/>
              <a:gd name="connsiteX2" fmla="*/ 0 w 2369574"/>
              <a:gd name="connsiteY2" fmla="*/ 3429000 h 6858000"/>
              <a:gd name="connsiteX3" fmla="*/ 2369574 w 2369574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9574" h="6858000">
                <a:moveTo>
                  <a:pt x="2369574" y="0"/>
                </a:moveTo>
                <a:lnTo>
                  <a:pt x="2369574" y="6858000"/>
                </a:lnTo>
                <a:cubicBezTo>
                  <a:pt x="1060894" y="6858000"/>
                  <a:pt x="0" y="5322784"/>
                  <a:pt x="0" y="3429000"/>
                </a:cubicBezTo>
                <a:cubicBezTo>
                  <a:pt x="0" y="1535216"/>
                  <a:pt x="1060894" y="0"/>
                  <a:pt x="236957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473996" y="0"/>
            <a:ext cx="1622004" cy="6858000"/>
          </a:xfrm>
          <a:custGeom>
            <a:avLst/>
            <a:gdLst>
              <a:gd name="connsiteX0" fmla="*/ 1455174 w 1455174"/>
              <a:gd name="connsiteY0" fmla="*/ 0 h 6858000"/>
              <a:gd name="connsiteX1" fmla="*/ 1455174 w 1455174"/>
              <a:gd name="connsiteY1" fmla="*/ 6858000 h 6858000"/>
              <a:gd name="connsiteX2" fmla="*/ 0 w 1455174"/>
              <a:gd name="connsiteY2" fmla="*/ 3429000 h 6858000"/>
              <a:gd name="connsiteX3" fmla="*/ 1455174 w 1455174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5174" h="6858000">
                <a:moveTo>
                  <a:pt x="1455174" y="0"/>
                </a:moveTo>
                <a:lnTo>
                  <a:pt x="1455174" y="6858000"/>
                </a:lnTo>
                <a:cubicBezTo>
                  <a:pt x="651504" y="6858000"/>
                  <a:pt x="0" y="5322784"/>
                  <a:pt x="0" y="3429000"/>
                </a:cubicBezTo>
                <a:cubicBezTo>
                  <a:pt x="0" y="1535216"/>
                  <a:pt x="651504" y="0"/>
                  <a:pt x="145517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5416512" y="0"/>
            <a:ext cx="679488" cy="6858000"/>
          </a:xfrm>
          <a:custGeom>
            <a:avLst/>
            <a:gdLst>
              <a:gd name="connsiteX0" fmla="*/ 609600 w 609600"/>
              <a:gd name="connsiteY0" fmla="*/ 0 h 6858000"/>
              <a:gd name="connsiteX1" fmla="*/ 609600 w 609600"/>
              <a:gd name="connsiteY1" fmla="*/ 6858000 h 6858000"/>
              <a:gd name="connsiteX2" fmla="*/ 0 w 609600"/>
              <a:gd name="connsiteY2" fmla="*/ 3429000 h 6858000"/>
              <a:gd name="connsiteX3" fmla="*/ 609600 w 6096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6858000">
                <a:moveTo>
                  <a:pt x="609600" y="0"/>
                </a:moveTo>
                <a:lnTo>
                  <a:pt x="609600" y="6858000"/>
                </a:lnTo>
                <a:cubicBezTo>
                  <a:pt x="272927" y="6858000"/>
                  <a:pt x="0" y="5322784"/>
                  <a:pt x="0" y="3429000"/>
                </a:cubicBezTo>
                <a:cubicBezTo>
                  <a:pt x="0" y="1535216"/>
                  <a:pt x="272927" y="0"/>
                  <a:pt x="6096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/>
          <p:cNvSpPr/>
          <p:nvPr/>
        </p:nvSpPr>
        <p:spPr>
          <a:xfrm flipH="1" flipV="1">
            <a:off x="4865071" y="6351691"/>
            <a:ext cx="4358821" cy="493866"/>
          </a:xfrm>
          <a:prstGeom prst="arc">
            <a:avLst>
              <a:gd name="adj1" fmla="val 10860306"/>
              <a:gd name="adj2" fmla="val 2151772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弧形 26"/>
          <p:cNvSpPr/>
          <p:nvPr/>
        </p:nvSpPr>
        <p:spPr>
          <a:xfrm flipH="1" flipV="1">
            <a:off x="3130547" y="4475355"/>
            <a:ext cx="5872117" cy="1646976"/>
          </a:xfrm>
          <a:prstGeom prst="arc">
            <a:avLst>
              <a:gd name="adj1" fmla="val 10860306"/>
              <a:gd name="adj2" fmla="val 21551441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弧形 28"/>
          <p:cNvSpPr/>
          <p:nvPr/>
        </p:nvSpPr>
        <p:spPr>
          <a:xfrm flipH="1" flipV="1">
            <a:off x="2506282" y="3049507"/>
            <a:ext cx="6229517" cy="1718211"/>
          </a:xfrm>
          <a:prstGeom prst="arc">
            <a:avLst>
              <a:gd name="adj1" fmla="val 10860306"/>
              <a:gd name="adj2" fmla="val 21551441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弧形 30"/>
          <p:cNvSpPr/>
          <p:nvPr/>
        </p:nvSpPr>
        <p:spPr>
          <a:xfrm flipH="1" flipV="1">
            <a:off x="2637832" y="1584259"/>
            <a:ext cx="5915618" cy="1547984"/>
          </a:xfrm>
          <a:prstGeom prst="arc">
            <a:avLst>
              <a:gd name="adj1" fmla="val 10860306"/>
              <a:gd name="adj2" fmla="val 21551441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/>
          <p:cNvSpPr/>
          <p:nvPr/>
        </p:nvSpPr>
        <p:spPr>
          <a:xfrm flipH="1" flipV="1">
            <a:off x="3578366" y="108269"/>
            <a:ext cx="5424298" cy="1734483"/>
          </a:xfrm>
          <a:prstGeom prst="arc">
            <a:avLst>
              <a:gd name="adj1" fmla="val 10860306"/>
              <a:gd name="adj2" fmla="val 21551441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弧形 33"/>
          <p:cNvSpPr/>
          <p:nvPr/>
        </p:nvSpPr>
        <p:spPr>
          <a:xfrm flipH="1" flipV="1">
            <a:off x="5284998" y="-229360"/>
            <a:ext cx="3022293" cy="606864"/>
          </a:xfrm>
          <a:prstGeom prst="arc">
            <a:avLst>
              <a:gd name="adj1" fmla="val 10860306"/>
              <a:gd name="adj2" fmla="val 21551441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正五边形 35"/>
          <p:cNvSpPr/>
          <p:nvPr/>
        </p:nvSpPr>
        <p:spPr>
          <a:xfrm rot="1728969">
            <a:off x="3661996" y="1062051"/>
            <a:ext cx="675520" cy="643352"/>
          </a:xfrm>
          <a:prstGeom prst="pentagon">
            <a:avLst/>
          </a:prstGeom>
          <a:solidFill>
            <a:srgbClr val="A6D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正五边形 36"/>
          <p:cNvSpPr/>
          <p:nvPr/>
        </p:nvSpPr>
        <p:spPr>
          <a:xfrm rot="1728969">
            <a:off x="3168494" y="2618797"/>
            <a:ext cx="675520" cy="643352"/>
          </a:xfrm>
          <a:prstGeom prst="pentagon">
            <a:avLst/>
          </a:prstGeom>
          <a:solidFill>
            <a:srgbClr val="FAB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正五边形 37"/>
          <p:cNvSpPr/>
          <p:nvPr/>
        </p:nvSpPr>
        <p:spPr>
          <a:xfrm rot="1050724">
            <a:off x="3466910" y="4379044"/>
            <a:ext cx="341096" cy="324854"/>
          </a:xfrm>
          <a:prstGeom prst="pentagon">
            <a:avLst/>
          </a:prstGeom>
          <a:solidFill>
            <a:srgbClr val="42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正五边形 38"/>
          <p:cNvSpPr/>
          <p:nvPr/>
        </p:nvSpPr>
        <p:spPr>
          <a:xfrm rot="19642504">
            <a:off x="4874733" y="5858279"/>
            <a:ext cx="370276" cy="352644"/>
          </a:xfrm>
          <a:prstGeom prst="pentagon">
            <a:avLst/>
          </a:prstGeom>
          <a:solidFill>
            <a:srgbClr val="2A8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正五边形 39"/>
          <p:cNvSpPr/>
          <p:nvPr/>
        </p:nvSpPr>
        <p:spPr>
          <a:xfrm rot="214002">
            <a:off x="5257881" y="1436169"/>
            <a:ext cx="675520" cy="643352"/>
          </a:xfrm>
          <a:prstGeom prst="pentagon">
            <a:avLst/>
          </a:prstGeom>
          <a:solidFill>
            <a:srgbClr val="B1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正五边形 40"/>
          <p:cNvSpPr/>
          <p:nvPr/>
        </p:nvSpPr>
        <p:spPr>
          <a:xfrm rot="214002">
            <a:off x="5067750" y="2842622"/>
            <a:ext cx="675520" cy="643352"/>
          </a:xfrm>
          <a:prstGeom prst="pentagon">
            <a:avLst/>
          </a:prstGeom>
          <a:solidFill>
            <a:srgbClr val="F59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-1" y="2999448"/>
            <a:ext cx="6086476" cy="859105"/>
          </a:xfrm>
          <a:prstGeom prst="rect">
            <a:avLst/>
          </a:prstGeom>
          <a:solidFill>
            <a:srgbClr val="B1272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428770" y="3049605"/>
            <a:ext cx="3620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等腰三角形 45"/>
          <p:cNvSpPr/>
          <p:nvPr/>
        </p:nvSpPr>
        <p:spPr>
          <a:xfrm rot="5400000">
            <a:off x="6600044" y="1974975"/>
            <a:ext cx="403365" cy="402424"/>
          </a:xfrm>
          <a:prstGeom prst="triangle">
            <a:avLst/>
          </a:prstGeom>
          <a:solidFill>
            <a:srgbClr val="A32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017735" y="1823856"/>
            <a:ext cx="342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017735" y="2193188"/>
            <a:ext cx="506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Maecenas Portico Cangue Masa Fuse Poseur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等腰三角形 48"/>
          <p:cNvSpPr/>
          <p:nvPr/>
        </p:nvSpPr>
        <p:spPr>
          <a:xfrm rot="5400000">
            <a:off x="6600044" y="2860150"/>
            <a:ext cx="403365" cy="402424"/>
          </a:xfrm>
          <a:prstGeom prst="triangle">
            <a:avLst/>
          </a:prstGeom>
          <a:solidFill>
            <a:srgbClr val="E7C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017735" y="2709031"/>
            <a:ext cx="342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017735" y="3078363"/>
            <a:ext cx="506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Maecenas Portico Cangue Masa Fuse Poseur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等腰三角形 51"/>
          <p:cNvSpPr/>
          <p:nvPr/>
        </p:nvSpPr>
        <p:spPr>
          <a:xfrm rot="5400000">
            <a:off x="6600044" y="3745325"/>
            <a:ext cx="403365" cy="402424"/>
          </a:xfrm>
          <a:prstGeom prst="triangle">
            <a:avLst/>
          </a:prstGeom>
          <a:solidFill>
            <a:srgbClr val="379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017735" y="3594206"/>
            <a:ext cx="342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017735" y="3963538"/>
            <a:ext cx="506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Maecenas Portico Cangue Masa Fuse Poseur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等腰三角形 54"/>
          <p:cNvSpPr/>
          <p:nvPr/>
        </p:nvSpPr>
        <p:spPr>
          <a:xfrm rot="5400000">
            <a:off x="6600044" y="4630500"/>
            <a:ext cx="403365" cy="402424"/>
          </a:xfrm>
          <a:prstGeom prst="triangle">
            <a:avLst/>
          </a:prstGeom>
          <a:solidFill>
            <a:srgbClr val="219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017735" y="4479381"/>
            <a:ext cx="342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017735" y="4848713"/>
            <a:ext cx="506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Maecenas Portico Cangue Masa Fuse Poseur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11427279" y="3918857"/>
            <a:ext cx="769257" cy="2931886"/>
          </a:xfrm>
          <a:custGeom>
            <a:avLst/>
            <a:gdLst>
              <a:gd name="connsiteX0" fmla="*/ 0 w 769257"/>
              <a:gd name="connsiteY0" fmla="*/ 2423886 h 2931886"/>
              <a:gd name="connsiteX1" fmla="*/ 769257 w 769257"/>
              <a:gd name="connsiteY1" fmla="*/ 2931886 h 2931886"/>
              <a:gd name="connsiteX2" fmla="*/ 769257 w 769257"/>
              <a:gd name="connsiteY2" fmla="*/ 0 h 2931886"/>
              <a:gd name="connsiteX3" fmla="*/ 0 w 769257"/>
              <a:gd name="connsiteY3" fmla="*/ 2423886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2931886">
                <a:moveTo>
                  <a:pt x="0" y="2423886"/>
                </a:moveTo>
                <a:lnTo>
                  <a:pt x="769257" y="2931886"/>
                </a:lnTo>
                <a:lnTo>
                  <a:pt x="769257" y="0"/>
                </a:lnTo>
                <a:lnTo>
                  <a:pt x="0" y="2423886"/>
                </a:lnTo>
                <a:close/>
              </a:path>
            </a:pathLst>
          </a:custGeom>
          <a:solidFill>
            <a:srgbClr val="AF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0009414" y="6342743"/>
            <a:ext cx="2235200" cy="537028"/>
          </a:xfrm>
          <a:custGeom>
            <a:avLst/>
            <a:gdLst>
              <a:gd name="connsiteX0" fmla="*/ 1422400 w 2235200"/>
              <a:gd name="connsiteY0" fmla="*/ 0 h 537028"/>
              <a:gd name="connsiteX1" fmla="*/ 0 w 2235200"/>
              <a:gd name="connsiteY1" fmla="*/ 508000 h 537028"/>
              <a:gd name="connsiteX2" fmla="*/ 2235200 w 2235200"/>
              <a:gd name="connsiteY2" fmla="*/ 537028 h 537028"/>
              <a:gd name="connsiteX3" fmla="*/ 1422400 w 2235200"/>
              <a:gd name="connsiteY3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5200" h="537028">
                <a:moveTo>
                  <a:pt x="1422400" y="0"/>
                </a:moveTo>
                <a:lnTo>
                  <a:pt x="0" y="508000"/>
                </a:lnTo>
                <a:lnTo>
                  <a:pt x="2235200" y="537028"/>
                </a:lnTo>
                <a:lnTo>
                  <a:pt x="1422400" y="0"/>
                </a:lnTo>
                <a:close/>
              </a:path>
            </a:pathLst>
          </a:custGeom>
          <a:solidFill>
            <a:srgbClr val="FC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flipH="1" flipV="1">
            <a:off x="-17318" y="-11793"/>
            <a:ext cx="769257" cy="2931886"/>
          </a:xfrm>
          <a:custGeom>
            <a:avLst/>
            <a:gdLst>
              <a:gd name="connsiteX0" fmla="*/ 0 w 769257"/>
              <a:gd name="connsiteY0" fmla="*/ 2423886 h 2931886"/>
              <a:gd name="connsiteX1" fmla="*/ 769257 w 769257"/>
              <a:gd name="connsiteY1" fmla="*/ 2931886 h 2931886"/>
              <a:gd name="connsiteX2" fmla="*/ 769257 w 769257"/>
              <a:gd name="connsiteY2" fmla="*/ 0 h 2931886"/>
              <a:gd name="connsiteX3" fmla="*/ 0 w 769257"/>
              <a:gd name="connsiteY3" fmla="*/ 2423886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2931886">
                <a:moveTo>
                  <a:pt x="0" y="2423886"/>
                </a:moveTo>
                <a:lnTo>
                  <a:pt x="769257" y="2931886"/>
                </a:lnTo>
                <a:lnTo>
                  <a:pt x="769257" y="0"/>
                </a:lnTo>
                <a:lnTo>
                  <a:pt x="0" y="2423886"/>
                </a:lnTo>
                <a:close/>
              </a:path>
            </a:pathLst>
          </a:custGeom>
          <a:solidFill>
            <a:srgbClr val="AF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flipH="1" flipV="1">
            <a:off x="-65396" y="-21771"/>
            <a:ext cx="2235200" cy="537028"/>
          </a:xfrm>
          <a:custGeom>
            <a:avLst/>
            <a:gdLst>
              <a:gd name="connsiteX0" fmla="*/ 1422400 w 2235200"/>
              <a:gd name="connsiteY0" fmla="*/ 0 h 537028"/>
              <a:gd name="connsiteX1" fmla="*/ 0 w 2235200"/>
              <a:gd name="connsiteY1" fmla="*/ 508000 h 537028"/>
              <a:gd name="connsiteX2" fmla="*/ 2235200 w 2235200"/>
              <a:gd name="connsiteY2" fmla="*/ 537028 h 537028"/>
              <a:gd name="connsiteX3" fmla="*/ 1422400 w 2235200"/>
              <a:gd name="connsiteY3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5200" h="537028">
                <a:moveTo>
                  <a:pt x="1422400" y="0"/>
                </a:moveTo>
                <a:lnTo>
                  <a:pt x="0" y="508000"/>
                </a:lnTo>
                <a:lnTo>
                  <a:pt x="2235200" y="537028"/>
                </a:lnTo>
                <a:lnTo>
                  <a:pt x="1422400" y="0"/>
                </a:lnTo>
                <a:close/>
              </a:path>
            </a:pathLst>
          </a:custGeom>
          <a:solidFill>
            <a:srgbClr val="FC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3949561" y="5604161"/>
            <a:ext cx="250187" cy="197263"/>
          </a:xfrm>
          <a:custGeom>
            <a:avLst/>
            <a:gdLst>
              <a:gd name="T0" fmla="*/ 2147483647 w 126"/>
              <a:gd name="T1" fmla="*/ 2147483647 h 99"/>
              <a:gd name="T2" fmla="*/ 2147483647 w 126"/>
              <a:gd name="T3" fmla="*/ 2147483647 h 99"/>
              <a:gd name="T4" fmla="*/ 2147483647 w 126"/>
              <a:gd name="T5" fmla="*/ 2147483647 h 99"/>
              <a:gd name="T6" fmla="*/ 2147483647 w 126"/>
              <a:gd name="T7" fmla="*/ 2147483647 h 99"/>
              <a:gd name="T8" fmla="*/ 2147483647 w 126"/>
              <a:gd name="T9" fmla="*/ 2147483647 h 99"/>
              <a:gd name="T10" fmla="*/ 2147483647 w 126"/>
              <a:gd name="T11" fmla="*/ 2147483647 h 99"/>
              <a:gd name="T12" fmla="*/ 2147483647 w 126"/>
              <a:gd name="T13" fmla="*/ 2147483647 h 99"/>
              <a:gd name="T14" fmla="*/ 2147483647 w 126"/>
              <a:gd name="T15" fmla="*/ 2147483647 h 99"/>
              <a:gd name="T16" fmla="*/ 2147483647 w 126"/>
              <a:gd name="T17" fmla="*/ 0 h 99"/>
              <a:gd name="T18" fmla="*/ 2147483647 w 126"/>
              <a:gd name="T19" fmla="*/ 0 h 99"/>
              <a:gd name="T20" fmla="*/ 2147483647 w 126"/>
              <a:gd name="T21" fmla="*/ 2147483647 h 99"/>
              <a:gd name="T22" fmla="*/ 2147483647 w 126"/>
              <a:gd name="T23" fmla="*/ 2147483647 h 99"/>
              <a:gd name="T24" fmla="*/ 2147483647 w 126"/>
              <a:gd name="T25" fmla="*/ 2147483647 h 99"/>
              <a:gd name="T26" fmla="*/ 2147483647 w 126"/>
              <a:gd name="T27" fmla="*/ 2147483647 h 99"/>
              <a:gd name="T28" fmla="*/ 2147483647 w 126"/>
              <a:gd name="T29" fmla="*/ 2147483647 h 9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6"/>
              <a:gd name="T46" fmla="*/ 0 h 99"/>
              <a:gd name="T47" fmla="*/ 126 w 126"/>
              <a:gd name="T48" fmla="*/ 99 h 9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6" h="99">
                <a:moveTo>
                  <a:pt x="45" y="99"/>
                </a:moveTo>
                <a:cubicBezTo>
                  <a:pt x="36" y="96"/>
                  <a:pt x="27" y="93"/>
                  <a:pt x="15" y="90"/>
                </a:cubicBezTo>
                <a:cubicBezTo>
                  <a:pt x="0" y="78"/>
                  <a:pt x="6" y="69"/>
                  <a:pt x="6" y="54"/>
                </a:cubicBezTo>
                <a:cubicBezTo>
                  <a:pt x="9" y="39"/>
                  <a:pt x="6" y="42"/>
                  <a:pt x="21" y="39"/>
                </a:cubicBezTo>
                <a:cubicBezTo>
                  <a:pt x="21" y="36"/>
                  <a:pt x="24" y="33"/>
                  <a:pt x="27" y="33"/>
                </a:cubicBezTo>
                <a:cubicBezTo>
                  <a:pt x="27" y="27"/>
                  <a:pt x="27" y="21"/>
                  <a:pt x="27" y="15"/>
                </a:cubicBezTo>
                <a:cubicBezTo>
                  <a:pt x="27" y="15"/>
                  <a:pt x="27" y="15"/>
                  <a:pt x="30" y="15"/>
                </a:cubicBezTo>
                <a:cubicBezTo>
                  <a:pt x="33" y="15"/>
                  <a:pt x="39" y="18"/>
                  <a:pt x="48" y="15"/>
                </a:cubicBezTo>
                <a:cubicBezTo>
                  <a:pt x="57" y="12"/>
                  <a:pt x="63" y="6"/>
                  <a:pt x="72" y="0"/>
                </a:cubicBezTo>
                <a:cubicBezTo>
                  <a:pt x="87" y="0"/>
                  <a:pt x="99" y="0"/>
                  <a:pt x="114" y="0"/>
                </a:cubicBezTo>
                <a:cubicBezTo>
                  <a:pt x="117" y="0"/>
                  <a:pt x="126" y="6"/>
                  <a:pt x="126" y="18"/>
                </a:cubicBezTo>
                <a:cubicBezTo>
                  <a:pt x="123" y="24"/>
                  <a:pt x="120" y="30"/>
                  <a:pt x="114" y="36"/>
                </a:cubicBezTo>
                <a:cubicBezTo>
                  <a:pt x="108" y="45"/>
                  <a:pt x="102" y="54"/>
                  <a:pt x="99" y="69"/>
                </a:cubicBezTo>
                <a:cubicBezTo>
                  <a:pt x="84" y="78"/>
                  <a:pt x="69" y="87"/>
                  <a:pt x="54" y="96"/>
                </a:cubicBezTo>
                <a:cubicBezTo>
                  <a:pt x="51" y="99"/>
                  <a:pt x="48" y="99"/>
                  <a:pt x="45" y="99"/>
                </a:cubicBezTo>
                <a:close/>
              </a:path>
            </a:pathLst>
          </a:custGeom>
          <a:solidFill>
            <a:srgbClr val="871619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864908" y="4315941"/>
            <a:ext cx="369266" cy="370469"/>
          </a:xfrm>
          <a:custGeom>
            <a:avLst/>
            <a:gdLst>
              <a:gd name="T0" fmla="*/ 2147483647 w 186"/>
              <a:gd name="T1" fmla="*/ 2147483647 h 186"/>
              <a:gd name="T2" fmla="*/ 2147483647 w 186"/>
              <a:gd name="T3" fmla="*/ 2147483647 h 186"/>
              <a:gd name="T4" fmla="*/ 2147483647 w 186"/>
              <a:gd name="T5" fmla="*/ 2147483647 h 186"/>
              <a:gd name="T6" fmla="*/ 2147483647 w 186"/>
              <a:gd name="T7" fmla="*/ 2147483647 h 186"/>
              <a:gd name="T8" fmla="*/ 2147483647 w 186"/>
              <a:gd name="T9" fmla="*/ 2147483647 h 186"/>
              <a:gd name="T10" fmla="*/ 0 w 186"/>
              <a:gd name="T11" fmla="*/ 2147483647 h 186"/>
              <a:gd name="T12" fmla="*/ 2147483647 w 186"/>
              <a:gd name="T13" fmla="*/ 2147483647 h 186"/>
              <a:gd name="T14" fmla="*/ 2147483647 w 186"/>
              <a:gd name="T15" fmla="*/ 2147483647 h 186"/>
              <a:gd name="T16" fmla="*/ 2147483647 w 186"/>
              <a:gd name="T17" fmla="*/ 2147483647 h 186"/>
              <a:gd name="T18" fmla="*/ 2147483647 w 186"/>
              <a:gd name="T19" fmla="*/ 2147483647 h 186"/>
              <a:gd name="T20" fmla="*/ 2147483647 w 186"/>
              <a:gd name="T21" fmla="*/ 2147483647 h 186"/>
              <a:gd name="T22" fmla="*/ 2147483647 w 186"/>
              <a:gd name="T23" fmla="*/ 2147483647 h 186"/>
              <a:gd name="T24" fmla="*/ 2147483647 w 186"/>
              <a:gd name="T25" fmla="*/ 2147483647 h 186"/>
              <a:gd name="T26" fmla="*/ 2147483647 w 186"/>
              <a:gd name="T27" fmla="*/ 2147483647 h 186"/>
              <a:gd name="T28" fmla="*/ 2147483647 w 186"/>
              <a:gd name="T29" fmla="*/ 2147483647 h 186"/>
              <a:gd name="T30" fmla="*/ 2147483647 w 186"/>
              <a:gd name="T31" fmla="*/ 2147483647 h 186"/>
              <a:gd name="T32" fmla="*/ 2147483647 w 186"/>
              <a:gd name="T33" fmla="*/ 2147483647 h 186"/>
              <a:gd name="T34" fmla="*/ 2147483647 w 186"/>
              <a:gd name="T35" fmla="*/ 2147483647 h 186"/>
              <a:gd name="T36" fmla="*/ 2147483647 w 186"/>
              <a:gd name="T37" fmla="*/ 2147483647 h 186"/>
              <a:gd name="T38" fmla="*/ 2147483647 w 186"/>
              <a:gd name="T39" fmla="*/ 2147483647 h 186"/>
              <a:gd name="T40" fmla="*/ 2147483647 w 186"/>
              <a:gd name="T41" fmla="*/ 2147483647 h 186"/>
              <a:gd name="T42" fmla="*/ 2147483647 w 186"/>
              <a:gd name="T43" fmla="*/ 2147483647 h 186"/>
              <a:gd name="T44" fmla="*/ 2147483647 w 186"/>
              <a:gd name="T45" fmla="*/ 2147483647 h 186"/>
              <a:gd name="T46" fmla="*/ 2147483647 w 186"/>
              <a:gd name="T47" fmla="*/ 2147483647 h 186"/>
              <a:gd name="T48" fmla="*/ 2147483647 w 186"/>
              <a:gd name="T49" fmla="*/ 2147483647 h 186"/>
              <a:gd name="T50" fmla="*/ 2147483647 w 186"/>
              <a:gd name="T51" fmla="*/ 2147483647 h 186"/>
              <a:gd name="T52" fmla="*/ 2147483647 w 186"/>
              <a:gd name="T53" fmla="*/ 2147483647 h 186"/>
              <a:gd name="T54" fmla="*/ 2147483647 w 186"/>
              <a:gd name="T55" fmla="*/ 2147483647 h 186"/>
              <a:gd name="T56" fmla="*/ 2147483647 w 186"/>
              <a:gd name="T57" fmla="*/ 2147483647 h 186"/>
              <a:gd name="T58" fmla="*/ 2147483647 w 186"/>
              <a:gd name="T59" fmla="*/ 2147483647 h 186"/>
              <a:gd name="T60" fmla="*/ 2147483647 w 186"/>
              <a:gd name="T61" fmla="*/ 2147483647 h 186"/>
              <a:gd name="T62" fmla="*/ 2147483647 w 186"/>
              <a:gd name="T63" fmla="*/ 2147483647 h 186"/>
              <a:gd name="T64" fmla="*/ 2147483647 w 186"/>
              <a:gd name="T65" fmla="*/ 2147483647 h 18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86"/>
              <a:gd name="T100" fmla="*/ 0 h 186"/>
              <a:gd name="T101" fmla="*/ 186 w 186"/>
              <a:gd name="T102" fmla="*/ 186 h 18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86" h="186">
                <a:moveTo>
                  <a:pt x="81" y="186"/>
                </a:moveTo>
                <a:cubicBezTo>
                  <a:pt x="66" y="183"/>
                  <a:pt x="60" y="180"/>
                  <a:pt x="54" y="174"/>
                </a:cubicBezTo>
                <a:cubicBezTo>
                  <a:pt x="51" y="165"/>
                  <a:pt x="48" y="153"/>
                  <a:pt x="45" y="141"/>
                </a:cubicBezTo>
                <a:cubicBezTo>
                  <a:pt x="42" y="138"/>
                  <a:pt x="39" y="138"/>
                  <a:pt x="33" y="135"/>
                </a:cubicBezTo>
                <a:cubicBezTo>
                  <a:pt x="30" y="132"/>
                  <a:pt x="27" y="132"/>
                  <a:pt x="24" y="132"/>
                </a:cubicBezTo>
                <a:cubicBezTo>
                  <a:pt x="30" y="114"/>
                  <a:pt x="9" y="93"/>
                  <a:pt x="0" y="87"/>
                </a:cubicBezTo>
                <a:cubicBezTo>
                  <a:pt x="0" y="78"/>
                  <a:pt x="12" y="72"/>
                  <a:pt x="15" y="66"/>
                </a:cubicBezTo>
                <a:cubicBezTo>
                  <a:pt x="15" y="57"/>
                  <a:pt x="24" y="54"/>
                  <a:pt x="30" y="48"/>
                </a:cubicBezTo>
                <a:cubicBezTo>
                  <a:pt x="33" y="45"/>
                  <a:pt x="33" y="42"/>
                  <a:pt x="36" y="39"/>
                </a:cubicBezTo>
                <a:cubicBezTo>
                  <a:pt x="36" y="33"/>
                  <a:pt x="36" y="15"/>
                  <a:pt x="39" y="15"/>
                </a:cubicBezTo>
                <a:cubicBezTo>
                  <a:pt x="42" y="12"/>
                  <a:pt x="48" y="3"/>
                  <a:pt x="57" y="12"/>
                </a:cubicBezTo>
                <a:cubicBezTo>
                  <a:pt x="63" y="12"/>
                  <a:pt x="66" y="12"/>
                  <a:pt x="72" y="12"/>
                </a:cubicBezTo>
                <a:cubicBezTo>
                  <a:pt x="78" y="3"/>
                  <a:pt x="90" y="6"/>
                  <a:pt x="102" y="9"/>
                </a:cubicBezTo>
                <a:cubicBezTo>
                  <a:pt x="105" y="15"/>
                  <a:pt x="117" y="21"/>
                  <a:pt x="129" y="15"/>
                </a:cubicBezTo>
                <a:cubicBezTo>
                  <a:pt x="135" y="12"/>
                  <a:pt x="141" y="0"/>
                  <a:pt x="150" y="9"/>
                </a:cubicBezTo>
                <a:cubicBezTo>
                  <a:pt x="156" y="12"/>
                  <a:pt x="159" y="12"/>
                  <a:pt x="165" y="15"/>
                </a:cubicBezTo>
                <a:cubicBezTo>
                  <a:pt x="171" y="15"/>
                  <a:pt x="177" y="15"/>
                  <a:pt x="183" y="18"/>
                </a:cubicBezTo>
                <a:cubicBezTo>
                  <a:pt x="183" y="21"/>
                  <a:pt x="150" y="36"/>
                  <a:pt x="162" y="48"/>
                </a:cubicBezTo>
                <a:cubicBezTo>
                  <a:pt x="165" y="48"/>
                  <a:pt x="171" y="48"/>
                  <a:pt x="177" y="48"/>
                </a:cubicBezTo>
                <a:cubicBezTo>
                  <a:pt x="177" y="45"/>
                  <a:pt x="180" y="42"/>
                  <a:pt x="183" y="42"/>
                </a:cubicBezTo>
                <a:cubicBezTo>
                  <a:pt x="183" y="42"/>
                  <a:pt x="186" y="51"/>
                  <a:pt x="180" y="54"/>
                </a:cubicBezTo>
                <a:cubicBezTo>
                  <a:pt x="171" y="57"/>
                  <a:pt x="168" y="57"/>
                  <a:pt x="162" y="63"/>
                </a:cubicBezTo>
                <a:cubicBezTo>
                  <a:pt x="162" y="66"/>
                  <a:pt x="162" y="69"/>
                  <a:pt x="162" y="72"/>
                </a:cubicBezTo>
                <a:cubicBezTo>
                  <a:pt x="165" y="72"/>
                  <a:pt x="168" y="75"/>
                  <a:pt x="174" y="75"/>
                </a:cubicBezTo>
                <a:cubicBezTo>
                  <a:pt x="171" y="84"/>
                  <a:pt x="171" y="90"/>
                  <a:pt x="171" y="102"/>
                </a:cubicBezTo>
                <a:cubicBezTo>
                  <a:pt x="171" y="108"/>
                  <a:pt x="174" y="120"/>
                  <a:pt x="171" y="123"/>
                </a:cubicBezTo>
                <a:cubicBezTo>
                  <a:pt x="168" y="123"/>
                  <a:pt x="168" y="126"/>
                  <a:pt x="165" y="126"/>
                </a:cubicBezTo>
                <a:cubicBezTo>
                  <a:pt x="165" y="123"/>
                  <a:pt x="165" y="120"/>
                  <a:pt x="165" y="120"/>
                </a:cubicBezTo>
                <a:cubicBezTo>
                  <a:pt x="156" y="111"/>
                  <a:pt x="141" y="135"/>
                  <a:pt x="135" y="141"/>
                </a:cubicBezTo>
                <a:cubicBezTo>
                  <a:pt x="135" y="141"/>
                  <a:pt x="135" y="147"/>
                  <a:pt x="132" y="150"/>
                </a:cubicBezTo>
                <a:cubicBezTo>
                  <a:pt x="132" y="159"/>
                  <a:pt x="132" y="168"/>
                  <a:pt x="132" y="177"/>
                </a:cubicBezTo>
                <a:cubicBezTo>
                  <a:pt x="129" y="177"/>
                  <a:pt x="129" y="177"/>
                  <a:pt x="126" y="177"/>
                </a:cubicBezTo>
                <a:cubicBezTo>
                  <a:pt x="105" y="177"/>
                  <a:pt x="96" y="180"/>
                  <a:pt x="81" y="186"/>
                </a:cubicBezTo>
                <a:close/>
              </a:path>
            </a:pathLst>
          </a:custGeom>
          <a:solidFill>
            <a:srgbClr val="871619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771088" y="2795575"/>
            <a:ext cx="583368" cy="547283"/>
          </a:xfrm>
          <a:custGeom>
            <a:avLst/>
            <a:gdLst>
              <a:gd name="T0" fmla="*/ 2147483647 w 293"/>
              <a:gd name="T1" fmla="*/ 2147483647 h 275"/>
              <a:gd name="T2" fmla="*/ 2147483647 w 293"/>
              <a:gd name="T3" fmla="*/ 2147483647 h 275"/>
              <a:gd name="T4" fmla="*/ 2147483647 w 293"/>
              <a:gd name="T5" fmla="*/ 2147483647 h 275"/>
              <a:gd name="T6" fmla="*/ 2147483647 w 293"/>
              <a:gd name="T7" fmla="*/ 2147483647 h 275"/>
              <a:gd name="T8" fmla="*/ 2147483647 w 293"/>
              <a:gd name="T9" fmla="*/ 2147483647 h 275"/>
              <a:gd name="T10" fmla="*/ 2147483647 w 293"/>
              <a:gd name="T11" fmla="*/ 2147483647 h 275"/>
              <a:gd name="T12" fmla="*/ 2147483647 w 293"/>
              <a:gd name="T13" fmla="*/ 2147483647 h 275"/>
              <a:gd name="T14" fmla="*/ 2147483647 w 293"/>
              <a:gd name="T15" fmla="*/ 2147483647 h 275"/>
              <a:gd name="T16" fmla="*/ 2147483647 w 293"/>
              <a:gd name="T17" fmla="*/ 2147483647 h 275"/>
              <a:gd name="T18" fmla="*/ 2147483647 w 293"/>
              <a:gd name="T19" fmla="*/ 2147483647 h 275"/>
              <a:gd name="T20" fmla="*/ 2147483647 w 293"/>
              <a:gd name="T21" fmla="*/ 2147483647 h 275"/>
              <a:gd name="T22" fmla="*/ 2147483647 w 293"/>
              <a:gd name="T23" fmla="*/ 2147483647 h 275"/>
              <a:gd name="T24" fmla="*/ 2147483647 w 293"/>
              <a:gd name="T25" fmla="*/ 2147483647 h 275"/>
              <a:gd name="T26" fmla="*/ 2147483647 w 293"/>
              <a:gd name="T27" fmla="*/ 2147483647 h 275"/>
              <a:gd name="T28" fmla="*/ 0 w 293"/>
              <a:gd name="T29" fmla="*/ 2147483647 h 275"/>
              <a:gd name="T30" fmla="*/ 2147483647 w 293"/>
              <a:gd name="T31" fmla="*/ 2147483647 h 275"/>
              <a:gd name="T32" fmla="*/ 2147483647 w 293"/>
              <a:gd name="T33" fmla="*/ 2147483647 h 275"/>
              <a:gd name="T34" fmla="*/ 2147483647 w 293"/>
              <a:gd name="T35" fmla="*/ 2147483647 h 275"/>
              <a:gd name="T36" fmla="*/ 2147483647 w 293"/>
              <a:gd name="T37" fmla="*/ 2147483647 h 275"/>
              <a:gd name="T38" fmla="*/ 2147483647 w 293"/>
              <a:gd name="T39" fmla="*/ 2147483647 h 275"/>
              <a:gd name="T40" fmla="*/ 2147483647 w 293"/>
              <a:gd name="T41" fmla="*/ 2147483647 h 275"/>
              <a:gd name="T42" fmla="*/ 2147483647 w 293"/>
              <a:gd name="T43" fmla="*/ 2147483647 h 275"/>
              <a:gd name="T44" fmla="*/ 2147483647 w 293"/>
              <a:gd name="T45" fmla="*/ 2147483647 h 275"/>
              <a:gd name="T46" fmla="*/ 2147483647 w 293"/>
              <a:gd name="T47" fmla="*/ 2147483647 h 275"/>
              <a:gd name="T48" fmla="*/ 2147483647 w 293"/>
              <a:gd name="T49" fmla="*/ 2147483647 h 275"/>
              <a:gd name="T50" fmla="*/ 2147483647 w 293"/>
              <a:gd name="T51" fmla="*/ 2147483647 h 275"/>
              <a:gd name="T52" fmla="*/ 2147483647 w 293"/>
              <a:gd name="T53" fmla="*/ 2147483647 h 275"/>
              <a:gd name="T54" fmla="*/ 2147483647 w 293"/>
              <a:gd name="T55" fmla="*/ 2147483647 h 275"/>
              <a:gd name="T56" fmla="*/ 2147483647 w 293"/>
              <a:gd name="T57" fmla="*/ 2147483647 h 275"/>
              <a:gd name="T58" fmla="*/ 2147483647 w 293"/>
              <a:gd name="T59" fmla="*/ 2147483647 h 275"/>
              <a:gd name="T60" fmla="*/ 2147483647 w 293"/>
              <a:gd name="T61" fmla="*/ 2147483647 h 275"/>
              <a:gd name="T62" fmla="*/ 2147483647 w 293"/>
              <a:gd name="T63" fmla="*/ 0 h 275"/>
              <a:gd name="T64" fmla="*/ 2147483647 w 293"/>
              <a:gd name="T65" fmla="*/ 2147483647 h 275"/>
              <a:gd name="T66" fmla="*/ 2147483647 w 293"/>
              <a:gd name="T67" fmla="*/ 2147483647 h 275"/>
              <a:gd name="T68" fmla="*/ 2147483647 w 293"/>
              <a:gd name="T69" fmla="*/ 2147483647 h 275"/>
              <a:gd name="T70" fmla="*/ 2147483647 w 293"/>
              <a:gd name="T71" fmla="*/ 2147483647 h 275"/>
              <a:gd name="T72" fmla="*/ 2147483647 w 293"/>
              <a:gd name="T73" fmla="*/ 2147483647 h 275"/>
              <a:gd name="T74" fmla="*/ 2147483647 w 293"/>
              <a:gd name="T75" fmla="*/ 2147483647 h 275"/>
              <a:gd name="T76" fmla="*/ 2147483647 w 293"/>
              <a:gd name="T77" fmla="*/ 2147483647 h 275"/>
              <a:gd name="T78" fmla="*/ 2147483647 w 293"/>
              <a:gd name="T79" fmla="*/ 2147483647 h 275"/>
              <a:gd name="T80" fmla="*/ 2147483647 w 293"/>
              <a:gd name="T81" fmla="*/ 2147483647 h 275"/>
              <a:gd name="T82" fmla="*/ 2147483647 w 293"/>
              <a:gd name="T83" fmla="*/ 2147483647 h 275"/>
              <a:gd name="T84" fmla="*/ 2147483647 w 293"/>
              <a:gd name="T85" fmla="*/ 2147483647 h 275"/>
              <a:gd name="T86" fmla="*/ 2147483647 w 293"/>
              <a:gd name="T87" fmla="*/ 2147483647 h 275"/>
              <a:gd name="T88" fmla="*/ 2147483647 w 293"/>
              <a:gd name="T89" fmla="*/ 2147483647 h 275"/>
              <a:gd name="T90" fmla="*/ 2147483647 w 293"/>
              <a:gd name="T91" fmla="*/ 2147483647 h 275"/>
              <a:gd name="T92" fmla="*/ 2147483647 w 293"/>
              <a:gd name="T93" fmla="*/ 2147483647 h 275"/>
              <a:gd name="T94" fmla="*/ 2147483647 w 293"/>
              <a:gd name="T95" fmla="*/ 2147483647 h 275"/>
              <a:gd name="T96" fmla="*/ 2147483647 w 293"/>
              <a:gd name="T97" fmla="*/ 2147483647 h 275"/>
              <a:gd name="T98" fmla="*/ 2147483647 w 293"/>
              <a:gd name="T99" fmla="*/ 2147483647 h 275"/>
              <a:gd name="T100" fmla="*/ 2147483647 w 293"/>
              <a:gd name="T101" fmla="*/ 2147483647 h 275"/>
              <a:gd name="T102" fmla="*/ 2147483647 w 293"/>
              <a:gd name="T103" fmla="*/ 2147483647 h 27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293"/>
              <a:gd name="T157" fmla="*/ 0 h 275"/>
              <a:gd name="T158" fmla="*/ 293 w 293"/>
              <a:gd name="T159" fmla="*/ 275 h 275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293" h="275">
                <a:moveTo>
                  <a:pt x="119" y="275"/>
                </a:moveTo>
                <a:cubicBezTo>
                  <a:pt x="116" y="275"/>
                  <a:pt x="116" y="275"/>
                  <a:pt x="116" y="275"/>
                </a:cubicBezTo>
                <a:cubicBezTo>
                  <a:pt x="122" y="263"/>
                  <a:pt x="125" y="263"/>
                  <a:pt x="131" y="257"/>
                </a:cubicBezTo>
                <a:cubicBezTo>
                  <a:pt x="131" y="254"/>
                  <a:pt x="134" y="251"/>
                  <a:pt x="137" y="248"/>
                </a:cubicBezTo>
                <a:cubicBezTo>
                  <a:pt x="137" y="245"/>
                  <a:pt x="137" y="242"/>
                  <a:pt x="137" y="239"/>
                </a:cubicBezTo>
                <a:cubicBezTo>
                  <a:pt x="131" y="239"/>
                  <a:pt x="128" y="236"/>
                  <a:pt x="125" y="233"/>
                </a:cubicBezTo>
                <a:cubicBezTo>
                  <a:pt x="122" y="215"/>
                  <a:pt x="131" y="212"/>
                  <a:pt x="140" y="200"/>
                </a:cubicBezTo>
                <a:cubicBezTo>
                  <a:pt x="146" y="192"/>
                  <a:pt x="143" y="180"/>
                  <a:pt x="143" y="171"/>
                </a:cubicBezTo>
                <a:cubicBezTo>
                  <a:pt x="137" y="165"/>
                  <a:pt x="131" y="156"/>
                  <a:pt x="125" y="150"/>
                </a:cubicBezTo>
                <a:cubicBezTo>
                  <a:pt x="122" y="150"/>
                  <a:pt x="119" y="150"/>
                  <a:pt x="116" y="150"/>
                </a:cubicBezTo>
                <a:cubicBezTo>
                  <a:pt x="110" y="150"/>
                  <a:pt x="104" y="153"/>
                  <a:pt x="98" y="153"/>
                </a:cubicBezTo>
                <a:cubicBezTo>
                  <a:pt x="89" y="162"/>
                  <a:pt x="83" y="171"/>
                  <a:pt x="74" y="180"/>
                </a:cubicBezTo>
                <a:cubicBezTo>
                  <a:pt x="68" y="189"/>
                  <a:pt x="62" y="200"/>
                  <a:pt x="53" y="209"/>
                </a:cubicBezTo>
                <a:cubicBezTo>
                  <a:pt x="41" y="198"/>
                  <a:pt x="26" y="192"/>
                  <a:pt x="18" y="183"/>
                </a:cubicBezTo>
                <a:cubicBezTo>
                  <a:pt x="9" y="183"/>
                  <a:pt x="3" y="177"/>
                  <a:pt x="0" y="174"/>
                </a:cubicBezTo>
                <a:cubicBezTo>
                  <a:pt x="0" y="162"/>
                  <a:pt x="0" y="162"/>
                  <a:pt x="9" y="159"/>
                </a:cubicBezTo>
                <a:cubicBezTo>
                  <a:pt x="12" y="156"/>
                  <a:pt x="15" y="150"/>
                  <a:pt x="20" y="147"/>
                </a:cubicBezTo>
                <a:cubicBezTo>
                  <a:pt x="20" y="138"/>
                  <a:pt x="18" y="129"/>
                  <a:pt x="18" y="120"/>
                </a:cubicBezTo>
                <a:cubicBezTo>
                  <a:pt x="18" y="120"/>
                  <a:pt x="18" y="120"/>
                  <a:pt x="18" y="120"/>
                </a:cubicBezTo>
                <a:cubicBezTo>
                  <a:pt x="15" y="117"/>
                  <a:pt x="15" y="117"/>
                  <a:pt x="15" y="114"/>
                </a:cubicBezTo>
                <a:cubicBezTo>
                  <a:pt x="12" y="111"/>
                  <a:pt x="12" y="108"/>
                  <a:pt x="9" y="105"/>
                </a:cubicBezTo>
                <a:cubicBezTo>
                  <a:pt x="9" y="96"/>
                  <a:pt x="9" y="90"/>
                  <a:pt x="15" y="87"/>
                </a:cubicBezTo>
                <a:cubicBezTo>
                  <a:pt x="18" y="87"/>
                  <a:pt x="20" y="93"/>
                  <a:pt x="23" y="102"/>
                </a:cubicBezTo>
                <a:cubicBezTo>
                  <a:pt x="32" y="108"/>
                  <a:pt x="32" y="114"/>
                  <a:pt x="50" y="111"/>
                </a:cubicBezTo>
                <a:cubicBezTo>
                  <a:pt x="53" y="108"/>
                  <a:pt x="56" y="105"/>
                  <a:pt x="59" y="102"/>
                </a:cubicBezTo>
                <a:cubicBezTo>
                  <a:pt x="74" y="93"/>
                  <a:pt x="92" y="75"/>
                  <a:pt x="107" y="63"/>
                </a:cubicBezTo>
                <a:cubicBezTo>
                  <a:pt x="113" y="57"/>
                  <a:pt x="119" y="48"/>
                  <a:pt x="122" y="42"/>
                </a:cubicBezTo>
                <a:cubicBezTo>
                  <a:pt x="134" y="39"/>
                  <a:pt x="140" y="33"/>
                  <a:pt x="155" y="42"/>
                </a:cubicBezTo>
                <a:cubicBezTo>
                  <a:pt x="158" y="42"/>
                  <a:pt x="161" y="42"/>
                  <a:pt x="167" y="42"/>
                </a:cubicBezTo>
                <a:cubicBezTo>
                  <a:pt x="167" y="39"/>
                  <a:pt x="170" y="36"/>
                  <a:pt x="173" y="33"/>
                </a:cubicBezTo>
                <a:cubicBezTo>
                  <a:pt x="173" y="24"/>
                  <a:pt x="173" y="18"/>
                  <a:pt x="173" y="9"/>
                </a:cubicBezTo>
                <a:cubicBezTo>
                  <a:pt x="173" y="6"/>
                  <a:pt x="176" y="3"/>
                  <a:pt x="176" y="0"/>
                </a:cubicBezTo>
                <a:cubicBezTo>
                  <a:pt x="182" y="0"/>
                  <a:pt x="191" y="6"/>
                  <a:pt x="197" y="15"/>
                </a:cubicBezTo>
                <a:cubicBezTo>
                  <a:pt x="203" y="21"/>
                  <a:pt x="203" y="24"/>
                  <a:pt x="215" y="24"/>
                </a:cubicBezTo>
                <a:cubicBezTo>
                  <a:pt x="218" y="21"/>
                  <a:pt x="218" y="15"/>
                  <a:pt x="218" y="15"/>
                </a:cubicBezTo>
                <a:cubicBezTo>
                  <a:pt x="221" y="12"/>
                  <a:pt x="221" y="9"/>
                  <a:pt x="224" y="9"/>
                </a:cubicBezTo>
                <a:cubicBezTo>
                  <a:pt x="227" y="12"/>
                  <a:pt x="227" y="12"/>
                  <a:pt x="227" y="12"/>
                </a:cubicBezTo>
                <a:cubicBezTo>
                  <a:pt x="227" y="18"/>
                  <a:pt x="230" y="24"/>
                  <a:pt x="230" y="33"/>
                </a:cubicBezTo>
                <a:cubicBezTo>
                  <a:pt x="236" y="39"/>
                  <a:pt x="245" y="51"/>
                  <a:pt x="257" y="63"/>
                </a:cubicBezTo>
                <a:cubicBezTo>
                  <a:pt x="257" y="72"/>
                  <a:pt x="257" y="81"/>
                  <a:pt x="257" y="90"/>
                </a:cubicBezTo>
                <a:cubicBezTo>
                  <a:pt x="260" y="93"/>
                  <a:pt x="263" y="96"/>
                  <a:pt x="263" y="99"/>
                </a:cubicBezTo>
                <a:cubicBezTo>
                  <a:pt x="269" y="102"/>
                  <a:pt x="275" y="105"/>
                  <a:pt x="281" y="111"/>
                </a:cubicBezTo>
                <a:cubicBezTo>
                  <a:pt x="284" y="114"/>
                  <a:pt x="290" y="117"/>
                  <a:pt x="293" y="120"/>
                </a:cubicBezTo>
                <a:cubicBezTo>
                  <a:pt x="293" y="123"/>
                  <a:pt x="263" y="144"/>
                  <a:pt x="260" y="147"/>
                </a:cubicBezTo>
                <a:cubicBezTo>
                  <a:pt x="257" y="150"/>
                  <a:pt x="254" y="153"/>
                  <a:pt x="251" y="156"/>
                </a:cubicBezTo>
                <a:cubicBezTo>
                  <a:pt x="245" y="162"/>
                  <a:pt x="239" y="168"/>
                  <a:pt x="236" y="174"/>
                </a:cubicBezTo>
                <a:cubicBezTo>
                  <a:pt x="233" y="180"/>
                  <a:pt x="233" y="186"/>
                  <a:pt x="230" y="192"/>
                </a:cubicBezTo>
                <a:cubicBezTo>
                  <a:pt x="224" y="195"/>
                  <a:pt x="221" y="198"/>
                  <a:pt x="215" y="198"/>
                </a:cubicBezTo>
                <a:cubicBezTo>
                  <a:pt x="188" y="203"/>
                  <a:pt x="170" y="215"/>
                  <a:pt x="155" y="239"/>
                </a:cubicBezTo>
                <a:cubicBezTo>
                  <a:pt x="152" y="239"/>
                  <a:pt x="152" y="242"/>
                  <a:pt x="152" y="245"/>
                </a:cubicBezTo>
                <a:cubicBezTo>
                  <a:pt x="149" y="254"/>
                  <a:pt x="146" y="263"/>
                  <a:pt x="143" y="272"/>
                </a:cubicBezTo>
                <a:cubicBezTo>
                  <a:pt x="134" y="275"/>
                  <a:pt x="125" y="275"/>
                  <a:pt x="119" y="275"/>
                </a:cubicBezTo>
                <a:close/>
              </a:path>
            </a:pathLst>
          </a:custGeom>
          <a:solidFill>
            <a:srgbClr val="871619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861920" y="2162892"/>
            <a:ext cx="1970221" cy="1508337"/>
          </a:xfrm>
          <a:custGeom>
            <a:avLst/>
            <a:gdLst>
              <a:gd name="T0" fmla="*/ 2147483647 w 990"/>
              <a:gd name="T1" fmla="*/ 2147483647 h 758"/>
              <a:gd name="T2" fmla="*/ 2147483647 w 990"/>
              <a:gd name="T3" fmla="*/ 2147483647 h 758"/>
              <a:gd name="T4" fmla="*/ 2147483647 w 990"/>
              <a:gd name="T5" fmla="*/ 2147483647 h 758"/>
              <a:gd name="T6" fmla="*/ 2147483647 w 990"/>
              <a:gd name="T7" fmla="*/ 2147483647 h 758"/>
              <a:gd name="T8" fmla="*/ 2147483647 w 990"/>
              <a:gd name="T9" fmla="*/ 2147483647 h 758"/>
              <a:gd name="T10" fmla="*/ 2147483647 w 990"/>
              <a:gd name="T11" fmla="*/ 2147483647 h 758"/>
              <a:gd name="T12" fmla="*/ 2147483647 w 990"/>
              <a:gd name="T13" fmla="*/ 2147483647 h 758"/>
              <a:gd name="T14" fmla="*/ 2147483647 w 990"/>
              <a:gd name="T15" fmla="*/ 2147483647 h 758"/>
              <a:gd name="T16" fmla="*/ 2147483647 w 990"/>
              <a:gd name="T17" fmla="*/ 2147483647 h 758"/>
              <a:gd name="T18" fmla="*/ 2147483647 w 990"/>
              <a:gd name="T19" fmla="*/ 2147483647 h 758"/>
              <a:gd name="T20" fmla="*/ 2147483647 w 990"/>
              <a:gd name="T21" fmla="*/ 2147483647 h 758"/>
              <a:gd name="T22" fmla="*/ 2147483647 w 990"/>
              <a:gd name="T23" fmla="*/ 2147483647 h 758"/>
              <a:gd name="T24" fmla="*/ 2147483647 w 990"/>
              <a:gd name="T25" fmla="*/ 2147483647 h 758"/>
              <a:gd name="T26" fmla="*/ 2147483647 w 990"/>
              <a:gd name="T27" fmla="*/ 2147483647 h 758"/>
              <a:gd name="T28" fmla="*/ 2147483647 w 990"/>
              <a:gd name="T29" fmla="*/ 2147483647 h 758"/>
              <a:gd name="T30" fmla="*/ 2147483647 w 990"/>
              <a:gd name="T31" fmla="*/ 2147483647 h 758"/>
              <a:gd name="T32" fmla="*/ 2147483647 w 990"/>
              <a:gd name="T33" fmla="*/ 2147483647 h 758"/>
              <a:gd name="T34" fmla="*/ 2147483647 w 990"/>
              <a:gd name="T35" fmla="*/ 2147483647 h 758"/>
              <a:gd name="T36" fmla="*/ 2147483647 w 990"/>
              <a:gd name="T37" fmla="*/ 2147483647 h 758"/>
              <a:gd name="T38" fmla="*/ 2147483647 w 990"/>
              <a:gd name="T39" fmla="*/ 2147483647 h 758"/>
              <a:gd name="T40" fmla="*/ 2147483647 w 990"/>
              <a:gd name="T41" fmla="*/ 2147483647 h 758"/>
              <a:gd name="T42" fmla="*/ 2147483647 w 990"/>
              <a:gd name="T43" fmla="*/ 2147483647 h 758"/>
              <a:gd name="T44" fmla="*/ 2147483647 w 990"/>
              <a:gd name="T45" fmla="*/ 2147483647 h 758"/>
              <a:gd name="T46" fmla="*/ 2147483647 w 990"/>
              <a:gd name="T47" fmla="*/ 2147483647 h 758"/>
              <a:gd name="T48" fmla="*/ 2147483647 w 990"/>
              <a:gd name="T49" fmla="*/ 2147483647 h 758"/>
              <a:gd name="T50" fmla="*/ 2147483647 w 990"/>
              <a:gd name="T51" fmla="*/ 2147483647 h 758"/>
              <a:gd name="T52" fmla="*/ 2147483647 w 990"/>
              <a:gd name="T53" fmla="*/ 2147483647 h 758"/>
              <a:gd name="T54" fmla="*/ 2147483647 w 990"/>
              <a:gd name="T55" fmla="*/ 2147483647 h 758"/>
              <a:gd name="T56" fmla="*/ 2147483647 w 990"/>
              <a:gd name="T57" fmla="*/ 2147483647 h 758"/>
              <a:gd name="T58" fmla="*/ 2147483647 w 990"/>
              <a:gd name="T59" fmla="*/ 2147483647 h 758"/>
              <a:gd name="T60" fmla="*/ 2147483647 w 990"/>
              <a:gd name="T61" fmla="*/ 2147483647 h 758"/>
              <a:gd name="T62" fmla="*/ 2147483647 w 990"/>
              <a:gd name="T63" fmla="*/ 2147483647 h 758"/>
              <a:gd name="T64" fmla="*/ 2147483647 w 990"/>
              <a:gd name="T65" fmla="*/ 2147483647 h 758"/>
              <a:gd name="T66" fmla="*/ 2147483647 w 990"/>
              <a:gd name="T67" fmla="*/ 2147483647 h 758"/>
              <a:gd name="T68" fmla="*/ 2147483647 w 990"/>
              <a:gd name="T69" fmla="*/ 2147483647 h 758"/>
              <a:gd name="T70" fmla="*/ 2147483647 w 990"/>
              <a:gd name="T71" fmla="*/ 2147483647 h 758"/>
              <a:gd name="T72" fmla="*/ 2147483647 w 990"/>
              <a:gd name="T73" fmla="*/ 2147483647 h 758"/>
              <a:gd name="T74" fmla="*/ 2147483647 w 990"/>
              <a:gd name="T75" fmla="*/ 2147483647 h 758"/>
              <a:gd name="T76" fmla="*/ 2147483647 w 990"/>
              <a:gd name="T77" fmla="*/ 2147483647 h 758"/>
              <a:gd name="T78" fmla="*/ 2147483647 w 990"/>
              <a:gd name="T79" fmla="*/ 2147483647 h 758"/>
              <a:gd name="T80" fmla="*/ 2147483647 w 990"/>
              <a:gd name="T81" fmla="*/ 2147483647 h 758"/>
              <a:gd name="T82" fmla="*/ 2147483647 w 990"/>
              <a:gd name="T83" fmla="*/ 2147483647 h 758"/>
              <a:gd name="T84" fmla="*/ 2147483647 w 990"/>
              <a:gd name="T85" fmla="*/ 2147483647 h 758"/>
              <a:gd name="T86" fmla="*/ 2147483647 w 990"/>
              <a:gd name="T87" fmla="*/ 2147483647 h 75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990"/>
              <a:gd name="T133" fmla="*/ 0 h 758"/>
              <a:gd name="T134" fmla="*/ 990 w 990"/>
              <a:gd name="T135" fmla="*/ 758 h 758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990" h="758">
                <a:moveTo>
                  <a:pt x="709" y="758"/>
                </a:moveTo>
                <a:cubicBezTo>
                  <a:pt x="706" y="755"/>
                  <a:pt x="703" y="755"/>
                  <a:pt x="700" y="755"/>
                </a:cubicBezTo>
                <a:cubicBezTo>
                  <a:pt x="697" y="749"/>
                  <a:pt x="694" y="746"/>
                  <a:pt x="688" y="743"/>
                </a:cubicBezTo>
                <a:cubicBezTo>
                  <a:pt x="676" y="743"/>
                  <a:pt x="676" y="740"/>
                  <a:pt x="670" y="752"/>
                </a:cubicBezTo>
                <a:cubicBezTo>
                  <a:pt x="667" y="749"/>
                  <a:pt x="667" y="749"/>
                  <a:pt x="664" y="749"/>
                </a:cubicBezTo>
                <a:cubicBezTo>
                  <a:pt x="661" y="749"/>
                  <a:pt x="655" y="749"/>
                  <a:pt x="652" y="752"/>
                </a:cubicBezTo>
                <a:cubicBezTo>
                  <a:pt x="646" y="743"/>
                  <a:pt x="649" y="737"/>
                  <a:pt x="646" y="734"/>
                </a:cubicBezTo>
                <a:cubicBezTo>
                  <a:pt x="643" y="731"/>
                  <a:pt x="640" y="731"/>
                  <a:pt x="637" y="728"/>
                </a:cubicBezTo>
                <a:cubicBezTo>
                  <a:pt x="622" y="713"/>
                  <a:pt x="610" y="704"/>
                  <a:pt x="592" y="713"/>
                </a:cubicBezTo>
                <a:cubicBezTo>
                  <a:pt x="577" y="713"/>
                  <a:pt x="565" y="716"/>
                  <a:pt x="553" y="713"/>
                </a:cubicBezTo>
                <a:cubicBezTo>
                  <a:pt x="547" y="713"/>
                  <a:pt x="542" y="710"/>
                  <a:pt x="536" y="707"/>
                </a:cubicBezTo>
                <a:cubicBezTo>
                  <a:pt x="530" y="707"/>
                  <a:pt x="524" y="707"/>
                  <a:pt x="521" y="707"/>
                </a:cubicBezTo>
                <a:cubicBezTo>
                  <a:pt x="509" y="716"/>
                  <a:pt x="494" y="722"/>
                  <a:pt x="488" y="734"/>
                </a:cubicBezTo>
                <a:cubicBezTo>
                  <a:pt x="482" y="734"/>
                  <a:pt x="476" y="734"/>
                  <a:pt x="470" y="734"/>
                </a:cubicBezTo>
                <a:cubicBezTo>
                  <a:pt x="464" y="731"/>
                  <a:pt x="461" y="728"/>
                  <a:pt x="455" y="725"/>
                </a:cubicBezTo>
                <a:cubicBezTo>
                  <a:pt x="443" y="725"/>
                  <a:pt x="440" y="725"/>
                  <a:pt x="437" y="728"/>
                </a:cubicBezTo>
                <a:cubicBezTo>
                  <a:pt x="431" y="731"/>
                  <a:pt x="428" y="731"/>
                  <a:pt x="422" y="734"/>
                </a:cubicBezTo>
                <a:cubicBezTo>
                  <a:pt x="410" y="734"/>
                  <a:pt x="404" y="737"/>
                  <a:pt x="395" y="740"/>
                </a:cubicBezTo>
                <a:cubicBezTo>
                  <a:pt x="380" y="740"/>
                  <a:pt x="359" y="731"/>
                  <a:pt x="356" y="725"/>
                </a:cubicBezTo>
                <a:cubicBezTo>
                  <a:pt x="356" y="707"/>
                  <a:pt x="353" y="710"/>
                  <a:pt x="344" y="704"/>
                </a:cubicBezTo>
                <a:cubicBezTo>
                  <a:pt x="326" y="704"/>
                  <a:pt x="329" y="704"/>
                  <a:pt x="320" y="716"/>
                </a:cubicBezTo>
                <a:cubicBezTo>
                  <a:pt x="308" y="722"/>
                  <a:pt x="296" y="719"/>
                  <a:pt x="287" y="725"/>
                </a:cubicBezTo>
                <a:cubicBezTo>
                  <a:pt x="284" y="725"/>
                  <a:pt x="284" y="725"/>
                  <a:pt x="284" y="725"/>
                </a:cubicBezTo>
                <a:cubicBezTo>
                  <a:pt x="284" y="722"/>
                  <a:pt x="281" y="722"/>
                  <a:pt x="281" y="719"/>
                </a:cubicBezTo>
                <a:cubicBezTo>
                  <a:pt x="269" y="704"/>
                  <a:pt x="252" y="698"/>
                  <a:pt x="237" y="698"/>
                </a:cubicBezTo>
                <a:cubicBezTo>
                  <a:pt x="219" y="710"/>
                  <a:pt x="213" y="716"/>
                  <a:pt x="207" y="734"/>
                </a:cubicBezTo>
                <a:cubicBezTo>
                  <a:pt x="198" y="743"/>
                  <a:pt x="195" y="749"/>
                  <a:pt x="183" y="749"/>
                </a:cubicBezTo>
                <a:cubicBezTo>
                  <a:pt x="177" y="749"/>
                  <a:pt x="174" y="746"/>
                  <a:pt x="168" y="746"/>
                </a:cubicBezTo>
                <a:cubicBezTo>
                  <a:pt x="165" y="743"/>
                  <a:pt x="162" y="740"/>
                  <a:pt x="159" y="740"/>
                </a:cubicBezTo>
                <a:cubicBezTo>
                  <a:pt x="156" y="725"/>
                  <a:pt x="141" y="722"/>
                  <a:pt x="135" y="719"/>
                </a:cubicBezTo>
                <a:cubicBezTo>
                  <a:pt x="132" y="716"/>
                  <a:pt x="132" y="713"/>
                  <a:pt x="129" y="710"/>
                </a:cubicBezTo>
                <a:cubicBezTo>
                  <a:pt x="129" y="704"/>
                  <a:pt x="129" y="698"/>
                  <a:pt x="129" y="689"/>
                </a:cubicBezTo>
                <a:cubicBezTo>
                  <a:pt x="132" y="686"/>
                  <a:pt x="129" y="677"/>
                  <a:pt x="129" y="677"/>
                </a:cubicBezTo>
                <a:cubicBezTo>
                  <a:pt x="123" y="659"/>
                  <a:pt x="108" y="662"/>
                  <a:pt x="96" y="659"/>
                </a:cubicBezTo>
                <a:cubicBezTo>
                  <a:pt x="93" y="656"/>
                  <a:pt x="93" y="653"/>
                  <a:pt x="90" y="650"/>
                </a:cubicBezTo>
                <a:cubicBezTo>
                  <a:pt x="84" y="644"/>
                  <a:pt x="81" y="638"/>
                  <a:pt x="78" y="629"/>
                </a:cubicBezTo>
                <a:cubicBezTo>
                  <a:pt x="72" y="629"/>
                  <a:pt x="66" y="626"/>
                  <a:pt x="60" y="626"/>
                </a:cubicBezTo>
                <a:cubicBezTo>
                  <a:pt x="54" y="614"/>
                  <a:pt x="63" y="602"/>
                  <a:pt x="66" y="593"/>
                </a:cubicBezTo>
                <a:cubicBezTo>
                  <a:pt x="66" y="575"/>
                  <a:pt x="54" y="566"/>
                  <a:pt x="45" y="557"/>
                </a:cubicBezTo>
                <a:cubicBezTo>
                  <a:pt x="36" y="554"/>
                  <a:pt x="30" y="551"/>
                  <a:pt x="21" y="545"/>
                </a:cubicBezTo>
                <a:cubicBezTo>
                  <a:pt x="21" y="545"/>
                  <a:pt x="18" y="545"/>
                  <a:pt x="18" y="542"/>
                </a:cubicBezTo>
                <a:cubicBezTo>
                  <a:pt x="18" y="524"/>
                  <a:pt x="18" y="527"/>
                  <a:pt x="36" y="521"/>
                </a:cubicBezTo>
                <a:cubicBezTo>
                  <a:pt x="39" y="518"/>
                  <a:pt x="45" y="513"/>
                  <a:pt x="45" y="510"/>
                </a:cubicBezTo>
                <a:cubicBezTo>
                  <a:pt x="45" y="495"/>
                  <a:pt x="45" y="477"/>
                  <a:pt x="45" y="462"/>
                </a:cubicBezTo>
                <a:cubicBezTo>
                  <a:pt x="42" y="438"/>
                  <a:pt x="24" y="444"/>
                  <a:pt x="12" y="444"/>
                </a:cubicBezTo>
                <a:cubicBezTo>
                  <a:pt x="9" y="444"/>
                  <a:pt x="9" y="447"/>
                  <a:pt x="6" y="447"/>
                </a:cubicBezTo>
                <a:cubicBezTo>
                  <a:pt x="6" y="450"/>
                  <a:pt x="6" y="450"/>
                  <a:pt x="6" y="450"/>
                </a:cubicBezTo>
                <a:cubicBezTo>
                  <a:pt x="3" y="438"/>
                  <a:pt x="3" y="435"/>
                  <a:pt x="3" y="429"/>
                </a:cubicBezTo>
                <a:cubicBezTo>
                  <a:pt x="6" y="426"/>
                  <a:pt x="12" y="426"/>
                  <a:pt x="15" y="423"/>
                </a:cubicBezTo>
                <a:cubicBezTo>
                  <a:pt x="15" y="420"/>
                  <a:pt x="15" y="414"/>
                  <a:pt x="15" y="411"/>
                </a:cubicBezTo>
                <a:cubicBezTo>
                  <a:pt x="3" y="393"/>
                  <a:pt x="0" y="405"/>
                  <a:pt x="21" y="390"/>
                </a:cubicBezTo>
                <a:cubicBezTo>
                  <a:pt x="24" y="384"/>
                  <a:pt x="30" y="378"/>
                  <a:pt x="33" y="372"/>
                </a:cubicBezTo>
                <a:cubicBezTo>
                  <a:pt x="42" y="369"/>
                  <a:pt x="48" y="366"/>
                  <a:pt x="54" y="363"/>
                </a:cubicBezTo>
                <a:cubicBezTo>
                  <a:pt x="78" y="363"/>
                  <a:pt x="90" y="363"/>
                  <a:pt x="108" y="354"/>
                </a:cubicBezTo>
                <a:cubicBezTo>
                  <a:pt x="111" y="354"/>
                  <a:pt x="114" y="354"/>
                  <a:pt x="117" y="354"/>
                </a:cubicBezTo>
                <a:cubicBezTo>
                  <a:pt x="117" y="360"/>
                  <a:pt x="120" y="375"/>
                  <a:pt x="135" y="378"/>
                </a:cubicBezTo>
                <a:cubicBezTo>
                  <a:pt x="141" y="378"/>
                  <a:pt x="150" y="378"/>
                  <a:pt x="156" y="375"/>
                </a:cubicBezTo>
                <a:cubicBezTo>
                  <a:pt x="162" y="366"/>
                  <a:pt x="165" y="360"/>
                  <a:pt x="171" y="354"/>
                </a:cubicBezTo>
                <a:cubicBezTo>
                  <a:pt x="180" y="354"/>
                  <a:pt x="186" y="357"/>
                  <a:pt x="198" y="354"/>
                </a:cubicBezTo>
                <a:cubicBezTo>
                  <a:pt x="201" y="348"/>
                  <a:pt x="204" y="348"/>
                  <a:pt x="210" y="342"/>
                </a:cubicBezTo>
                <a:cubicBezTo>
                  <a:pt x="213" y="342"/>
                  <a:pt x="216" y="342"/>
                  <a:pt x="219" y="342"/>
                </a:cubicBezTo>
                <a:cubicBezTo>
                  <a:pt x="228" y="345"/>
                  <a:pt x="234" y="348"/>
                  <a:pt x="246" y="348"/>
                </a:cubicBezTo>
                <a:cubicBezTo>
                  <a:pt x="257" y="342"/>
                  <a:pt x="278" y="345"/>
                  <a:pt x="296" y="339"/>
                </a:cubicBezTo>
                <a:cubicBezTo>
                  <a:pt x="302" y="336"/>
                  <a:pt x="308" y="330"/>
                  <a:pt x="314" y="327"/>
                </a:cubicBezTo>
                <a:cubicBezTo>
                  <a:pt x="317" y="321"/>
                  <a:pt x="320" y="315"/>
                  <a:pt x="320" y="312"/>
                </a:cubicBezTo>
                <a:cubicBezTo>
                  <a:pt x="335" y="306"/>
                  <a:pt x="338" y="288"/>
                  <a:pt x="341" y="276"/>
                </a:cubicBezTo>
                <a:cubicBezTo>
                  <a:pt x="347" y="273"/>
                  <a:pt x="356" y="270"/>
                  <a:pt x="359" y="267"/>
                </a:cubicBezTo>
                <a:cubicBezTo>
                  <a:pt x="362" y="261"/>
                  <a:pt x="365" y="255"/>
                  <a:pt x="365" y="249"/>
                </a:cubicBezTo>
                <a:cubicBezTo>
                  <a:pt x="365" y="240"/>
                  <a:pt x="368" y="231"/>
                  <a:pt x="368" y="222"/>
                </a:cubicBezTo>
                <a:cubicBezTo>
                  <a:pt x="365" y="216"/>
                  <a:pt x="365" y="213"/>
                  <a:pt x="365" y="210"/>
                </a:cubicBezTo>
                <a:cubicBezTo>
                  <a:pt x="365" y="192"/>
                  <a:pt x="371" y="177"/>
                  <a:pt x="365" y="168"/>
                </a:cubicBezTo>
                <a:cubicBezTo>
                  <a:pt x="362" y="168"/>
                  <a:pt x="362" y="165"/>
                  <a:pt x="362" y="165"/>
                </a:cubicBezTo>
                <a:cubicBezTo>
                  <a:pt x="380" y="165"/>
                  <a:pt x="395" y="165"/>
                  <a:pt x="413" y="168"/>
                </a:cubicBezTo>
                <a:cubicBezTo>
                  <a:pt x="425" y="174"/>
                  <a:pt x="437" y="168"/>
                  <a:pt x="452" y="180"/>
                </a:cubicBezTo>
                <a:cubicBezTo>
                  <a:pt x="455" y="180"/>
                  <a:pt x="458" y="180"/>
                  <a:pt x="461" y="180"/>
                </a:cubicBezTo>
                <a:cubicBezTo>
                  <a:pt x="464" y="177"/>
                  <a:pt x="464" y="174"/>
                  <a:pt x="467" y="174"/>
                </a:cubicBezTo>
                <a:cubicBezTo>
                  <a:pt x="467" y="171"/>
                  <a:pt x="467" y="168"/>
                  <a:pt x="467" y="165"/>
                </a:cubicBezTo>
                <a:cubicBezTo>
                  <a:pt x="464" y="156"/>
                  <a:pt x="464" y="147"/>
                  <a:pt x="467" y="141"/>
                </a:cubicBezTo>
                <a:cubicBezTo>
                  <a:pt x="476" y="132"/>
                  <a:pt x="482" y="126"/>
                  <a:pt x="488" y="120"/>
                </a:cubicBezTo>
                <a:cubicBezTo>
                  <a:pt x="491" y="102"/>
                  <a:pt x="497" y="99"/>
                  <a:pt x="506" y="87"/>
                </a:cubicBezTo>
                <a:cubicBezTo>
                  <a:pt x="509" y="78"/>
                  <a:pt x="506" y="75"/>
                  <a:pt x="518" y="75"/>
                </a:cubicBezTo>
                <a:cubicBezTo>
                  <a:pt x="527" y="81"/>
                  <a:pt x="539" y="87"/>
                  <a:pt x="547" y="96"/>
                </a:cubicBezTo>
                <a:cubicBezTo>
                  <a:pt x="553" y="96"/>
                  <a:pt x="565" y="96"/>
                  <a:pt x="574" y="105"/>
                </a:cubicBezTo>
                <a:cubicBezTo>
                  <a:pt x="586" y="105"/>
                  <a:pt x="610" y="105"/>
                  <a:pt x="616" y="90"/>
                </a:cubicBezTo>
                <a:cubicBezTo>
                  <a:pt x="616" y="78"/>
                  <a:pt x="613" y="66"/>
                  <a:pt x="613" y="54"/>
                </a:cubicBezTo>
                <a:cubicBezTo>
                  <a:pt x="625" y="30"/>
                  <a:pt x="640" y="30"/>
                  <a:pt x="667" y="27"/>
                </a:cubicBezTo>
                <a:cubicBezTo>
                  <a:pt x="676" y="24"/>
                  <a:pt x="679" y="15"/>
                  <a:pt x="682" y="9"/>
                </a:cubicBezTo>
                <a:cubicBezTo>
                  <a:pt x="682" y="6"/>
                  <a:pt x="685" y="3"/>
                  <a:pt x="688" y="3"/>
                </a:cubicBezTo>
                <a:cubicBezTo>
                  <a:pt x="694" y="0"/>
                  <a:pt x="703" y="0"/>
                  <a:pt x="709" y="0"/>
                </a:cubicBezTo>
                <a:cubicBezTo>
                  <a:pt x="712" y="3"/>
                  <a:pt x="715" y="21"/>
                  <a:pt x="718" y="30"/>
                </a:cubicBezTo>
                <a:cubicBezTo>
                  <a:pt x="724" y="42"/>
                  <a:pt x="733" y="51"/>
                  <a:pt x="739" y="63"/>
                </a:cubicBezTo>
                <a:cubicBezTo>
                  <a:pt x="745" y="66"/>
                  <a:pt x="757" y="69"/>
                  <a:pt x="769" y="72"/>
                </a:cubicBezTo>
                <a:cubicBezTo>
                  <a:pt x="775" y="75"/>
                  <a:pt x="778" y="81"/>
                  <a:pt x="784" y="84"/>
                </a:cubicBezTo>
                <a:cubicBezTo>
                  <a:pt x="787" y="87"/>
                  <a:pt x="790" y="93"/>
                  <a:pt x="793" y="96"/>
                </a:cubicBezTo>
                <a:cubicBezTo>
                  <a:pt x="793" y="105"/>
                  <a:pt x="793" y="114"/>
                  <a:pt x="796" y="123"/>
                </a:cubicBezTo>
                <a:cubicBezTo>
                  <a:pt x="799" y="129"/>
                  <a:pt x="802" y="135"/>
                  <a:pt x="805" y="141"/>
                </a:cubicBezTo>
                <a:cubicBezTo>
                  <a:pt x="805" y="150"/>
                  <a:pt x="811" y="171"/>
                  <a:pt x="802" y="183"/>
                </a:cubicBezTo>
                <a:cubicBezTo>
                  <a:pt x="781" y="195"/>
                  <a:pt x="784" y="189"/>
                  <a:pt x="784" y="213"/>
                </a:cubicBezTo>
                <a:cubicBezTo>
                  <a:pt x="784" y="216"/>
                  <a:pt x="784" y="225"/>
                  <a:pt x="790" y="234"/>
                </a:cubicBezTo>
                <a:cubicBezTo>
                  <a:pt x="796" y="237"/>
                  <a:pt x="802" y="243"/>
                  <a:pt x="808" y="246"/>
                </a:cubicBezTo>
                <a:cubicBezTo>
                  <a:pt x="814" y="246"/>
                  <a:pt x="823" y="249"/>
                  <a:pt x="831" y="252"/>
                </a:cubicBezTo>
                <a:cubicBezTo>
                  <a:pt x="846" y="264"/>
                  <a:pt x="864" y="264"/>
                  <a:pt x="888" y="264"/>
                </a:cubicBezTo>
                <a:cubicBezTo>
                  <a:pt x="894" y="267"/>
                  <a:pt x="909" y="279"/>
                  <a:pt x="918" y="288"/>
                </a:cubicBezTo>
                <a:cubicBezTo>
                  <a:pt x="924" y="297"/>
                  <a:pt x="933" y="303"/>
                  <a:pt x="939" y="309"/>
                </a:cubicBezTo>
                <a:cubicBezTo>
                  <a:pt x="948" y="309"/>
                  <a:pt x="957" y="312"/>
                  <a:pt x="963" y="321"/>
                </a:cubicBezTo>
                <a:cubicBezTo>
                  <a:pt x="966" y="330"/>
                  <a:pt x="969" y="345"/>
                  <a:pt x="975" y="357"/>
                </a:cubicBezTo>
                <a:cubicBezTo>
                  <a:pt x="978" y="360"/>
                  <a:pt x="984" y="360"/>
                  <a:pt x="987" y="369"/>
                </a:cubicBezTo>
                <a:cubicBezTo>
                  <a:pt x="987" y="375"/>
                  <a:pt x="984" y="378"/>
                  <a:pt x="984" y="384"/>
                </a:cubicBezTo>
                <a:cubicBezTo>
                  <a:pt x="987" y="387"/>
                  <a:pt x="987" y="390"/>
                  <a:pt x="990" y="396"/>
                </a:cubicBezTo>
                <a:cubicBezTo>
                  <a:pt x="978" y="402"/>
                  <a:pt x="978" y="402"/>
                  <a:pt x="975" y="417"/>
                </a:cubicBezTo>
                <a:cubicBezTo>
                  <a:pt x="975" y="423"/>
                  <a:pt x="975" y="429"/>
                  <a:pt x="975" y="435"/>
                </a:cubicBezTo>
                <a:cubicBezTo>
                  <a:pt x="975" y="441"/>
                  <a:pt x="978" y="447"/>
                  <a:pt x="978" y="453"/>
                </a:cubicBezTo>
                <a:cubicBezTo>
                  <a:pt x="975" y="453"/>
                  <a:pt x="975" y="453"/>
                  <a:pt x="975" y="453"/>
                </a:cubicBezTo>
                <a:cubicBezTo>
                  <a:pt x="963" y="456"/>
                  <a:pt x="951" y="456"/>
                  <a:pt x="939" y="456"/>
                </a:cubicBezTo>
                <a:cubicBezTo>
                  <a:pt x="912" y="459"/>
                  <a:pt x="900" y="462"/>
                  <a:pt x="891" y="486"/>
                </a:cubicBezTo>
                <a:cubicBezTo>
                  <a:pt x="885" y="495"/>
                  <a:pt x="879" y="498"/>
                  <a:pt x="876" y="510"/>
                </a:cubicBezTo>
                <a:cubicBezTo>
                  <a:pt x="864" y="518"/>
                  <a:pt x="846" y="518"/>
                  <a:pt x="834" y="518"/>
                </a:cubicBezTo>
                <a:cubicBezTo>
                  <a:pt x="834" y="524"/>
                  <a:pt x="829" y="533"/>
                  <a:pt x="823" y="539"/>
                </a:cubicBezTo>
                <a:cubicBezTo>
                  <a:pt x="820" y="548"/>
                  <a:pt x="823" y="557"/>
                  <a:pt x="829" y="572"/>
                </a:cubicBezTo>
                <a:cubicBezTo>
                  <a:pt x="829" y="578"/>
                  <a:pt x="829" y="581"/>
                  <a:pt x="829" y="587"/>
                </a:cubicBezTo>
                <a:cubicBezTo>
                  <a:pt x="820" y="587"/>
                  <a:pt x="811" y="590"/>
                  <a:pt x="802" y="593"/>
                </a:cubicBezTo>
                <a:cubicBezTo>
                  <a:pt x="793" y="593"/>
                  <a:pt x="787" y="599"/>
                  <a:pt x="781" y="602"/>
                </a:cubicBezTo>
                <a:cubicBezTo>
                  <a:pt x="757" y="611"/>
                  <a:pt x="733" y="614"/>
                  <a:pt x="712" y="614"/>
                </a:cubicBezTo>
                <a:cubicBezTo>
                  <a:pt x="703" y="614"/>
                  <a:pt x="703" y="614"/>
                  <a:pt x="697" y="617"/>
                </a:cubicBezTo>
                <a:cubicBezTo>
                  <a:pt x="697" y="626"/>
                  <a:pt x="697" y="626"/>
                  <a:pt x="706" y="635"/>
                </a:cubicBezTo>
                <a:cubicBezTo>
                  <a:pt x="697" y="647"/>
                  <a:pt x="706" y="656"/>
                  <a:pt x="718" y="665"/>
                </a:cubicBezTo>
                <a:cubicBezTo>
                  <a:pt x="724" y="668"/>
                  <a:pt x="727" y="674"/>
                  <a:pt x="730" y="680"/>
                </a:cubicBezTo>
                <a:cubicBezTo>
                  <a:pt x="736" y="683"/>
                  <a:pt x="739" y="686"/>
                  <a:pt x="739" y="698"/>
                </a:cubicBezTo>
                <a:cubicBezTo>
                  <a:pt x="736" y="701"/>
                  <a:pt x="733" y="701"/>
                  <a:pt x="733" y="704"/>
                </a:cubicBezTo>
                <a:cubicBezTo>
                  <a:pt x="715" y="713"/>
                  <a:pt x="715" y="710"/>
                  <a:pt x="715" y="731"/>
                </a:cubicBezTo>
                <a:cubicBezTo>
                  <a:pt x="718" y="734"/>
                  <a:pt x="724" y="740"/>
                  <a:pt x="724" y="752"/>
                </a:cubicBezTo>
                <a:cubicBezTo>
                  <a:pt x="718" y="758"/>
                  <a:pt x="712" y="758"/>
                  <a:pt x="709" y="758"/>
                </a:cubicBezTo>
                <a:close/>
              </a:path>
            </a:pathLst>
          </a:custGeom>
          <a:solidFill>
            <a:srgbClr val="F8902F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1052507" y="3563733"/>
            <a:ext cx="1946164" cy="1188387"/>
          </a:xfrm>
          <a:custGeom>
            <a:avLst/>
            <a:gdLst>
              <a:gd name="T0" fmla="*/ 2147483647 w 978"/>
              <a:gd name="T1" fmla="*/ 2147483647 h 597"/>
              <a:gd name="T2" fmla="*/ 2147483647 w 978"/>
              <a:gd name="T3" fmla="*/ 2147483647 h 597"/>
              <a:gd name="T4" fmla="*/ 2147483647 w 978"/>
              <a:gd name="T5" fmla="*/ 2147483647 h 597"/>
              <a:gd name="T6" fmla="*/ 2147483647 w 978"/>
              <a:gd name="T7" fmla="*/ 2147483647 h 597"/>
              <a:gd name="T8" fmla="*/ 2147483647 w 978"/>
              <a:gd name="T9" fmla="*/ 2147483647 h 597"/>
              <a:gd name="T10" fmla="*/ 2147483647 w 978"/>
              <a:gd name="T11" fmla="*/ 2147483647 h 597"/>
              <a:gd name="T12" fmla="*/ 2147483647 w 978"/>
              <a:gd name="T13" fmla="*/ 2147483647 h 597"/>
              <a:gd name="T14" fmla="*/ 2147483647 w 978"/>
              <a:gd name="T15" fmla="*/ 2147483647 h 597"/>
              <a:gd name="T16" fmla="*/ 2147483647 w 978"/>
              <a:gd name="T17" fmla="*/ 2147483647 h 597"/>
              <a:gd name="T18" fmla="*/ 2147483647 w 978"/>
              <a:gd name="T19" fmla="*/ 2147483647 h 597"/>
              <a:gd name="T20" fmla="*/ 2147483647 w 978"/>
              <a:gd name="T21" fmla="*/ 2147483647 h 597"/>
              <a:gd name="T22" fmla="*/ 2147483647 w 978"/>
              <a:gd name="T23" fmla="*/ 2147483647 h 597"/>
              <a:gd name="T24" fmla="*/ 2147483647 w 978"/>
              <a:gd name="T25" fmla="*/ 2147483647 h 597"/>
              <a:gd name="T26" fmla="*/ 2147483647 w 978"/>
              <a:gd name="T27" fmla="*/ 2147483647 h 597"/>
              <a:gd name="T28" fmla="*/ 2147483647 w 978"/>
              <a:gd name="T29" fmla="*/ 2147483647 h 597"/>
              <a:gd name="T30" fmla="*/ 2147483647 w 978"/>
              <a:gd name="T31" fmla="*/ 2147483647 h 597"/>
              <a:gd name="T32" fmla="*/ 2147483647 w 978"/>
              <a:gd name="T33" fmla="*/ 2147483647 h 597"/>
              <a:gd name="T34" fmla="*/ 2147483647 w 978"/>
              <a:gd name="T35" fmla="*/ 2147483647 h 597"/>
              <a:gd name="T36" fmla="*/ 2147483647 w 978"/>
              <a:gd name="T37" fmla="*/ 2147483647 h 597"/>
              <a:gd name="T38" fmla="*/ 2147483647 w 978"/>
              <a:gd name="T39" fmla="*/ 2147483647 h 597"/>
              <a:gd name="T40" fmla="*/ 2147483647 w 978"/>
              <a:gd name="T41" fmla="*/ 2147483647 h 597"/>
              <a:gd name="T42" fmla="*/ 2147483647 w 978"/>
              <a:gd name="T43" fmla="*/ 2147483647 h 597"/>
              <a:gd name="T44" fmla="*/ 2147483647 w 978"/>
              <a:gd name="T45" fmla="*/ 2147483647 h 597"/>
              <a:gd name="T46" fmla="*/ 2147483647 w 978"/>
              <a:gd name="T47" fmla="*/ 2147483647 h 597"/>
              <a:gd name="T48" fmla="*/ 2147483647 w 978"/>
              <a:gd name="T49" fmla="*/ 2147483647 h 597"/>
              <a:gd name="T50" fmla="*/ 2147483647 w 978"/>
              <a:gd name="T51" fmla="*/ 2147483647 h 597"/>
              <a:gd name="T52" fmla="*/ 2147483647 w 978"/>
              <a:gd name="T53" fmla="*/ 2147483647 h 597"/>
              <a:gd name="T54" fmla="*/ 2147483647 w 978"/>
              <a:gd name="T55" fmla="*/ 2147483647 h 597"/>
              <a:gd name="T56" fmla="*/ 2147483647 w 978"/>
              <a:gd name="T57" fmla="*/ 2147483647 h 597"/>
              <a:gd name="T58" fmla="*/ 2147483647 w 978"/>
              <a:gd name="T59" fmla="*/ 2147483647 h 597"/>
              <a:gd name="T60" fmla="*/ 2147483647 w 978"/>
              <a:gd name="T61" fmla="*/ 2147483647 h 597"/>
              <a:gd name="T62" fmla="*/ 2147483647 w 978"/>
              <a:gd name="T63" fmla="*/ 2147483647 h 597"/>
              <a:gd name="T64" fmla="*/ 2147483647 w 978"/>
              <a:gd name="T65" fmla="*/ 2147483647 h 597"/>
              <a:gd name="T66" fmla="*/ 2147483647 w 978"/>
              <a:gd name="T67" fmla="*/ 2147483647 h 597"/>
              <a:gd name="T68" fmla="*/ 2147483647 w 978"/>
              <a:gd name="T69" fmla="*/ 2147483647 h 597"/>
              <a:gd name="T70" fmla="*/ 2147483647 w 978"/>
              <a:gd name="T71" fmla="*/ 2147483647 h 597"/>
              <a:gd name="T72" fmla="*/ 2147483647 w 978"/>
              <a:gd name="T73" fmla="*/ 2147483647 h 597"/>
              <a:gd name="T74" fmla="*/ 2147483647 w 978"/>
              <a:gd name="T75" fmla="*/ 2147483647 h 597"/>
              <a:gd name="T76" fmla="*/ 2147483647 w 978"/>
              <a:gd name="T77" fmla="*/ 2147483647 h 597"/>
              <a:gd name="T78" fmla="*/ 2147483647 w 978"/>
              <a:gd name="T79" fmla="*/ 2147483647 h 597"/>
              <a:gd name="T80" fmla="*/ 2147483647 w 978"/>
              <a:gd name="T81" fmla="*/ 2147483647 h 597"/>
              <a:gd name="T82" fmla="*/ 2147483647 w 978"/>
              <a:gd name="T83" fmla="*/ 2147483647 h 597"/>
              <a:gd name="T84" fmla="*/ 2147483647 w 978"/>
              <a:gd name="T85" fmla="*/ 2147483647 h 597"/>
              <a:gd name="T86" fmla="*/ 2147483647 w 978"/>
              <a:gd name="T87" fmla="*/ 2147483647 h 597"/>
              <a:gd name="T88" fmla="*/ 2147483647 w 978"/>
              <a:gd name="T89" fmla="*/ 2147483647 h 597"/>
              <a:gd name="T90" fmla="*/ 2147483647 w 978"/>
              <a:gd name="T91" fmla="*/ 2147483647 h 597"/>
              <a:gd name="T92" fmla="*/ 2147483647 w 978"/>
              <a:gd name="T93" fmla="*/ 2147483647 h 597"/>
              <a:gd name="T94" fmla="*/ 2147483647 w 978"/>
              <a:gd name="T95" fmla="*/ 2147483647 h 597"/>
              <a:gd name="T96" fmla="*/ 2147483647 w 978"/>
              <a:gd name="T97" fmla="*/ 2147483647 h 597"/>
              <a:gd name="T98" fmla="*/ 2147483647 w 978"/>
              <a:gd name="T99" fmla="*/ 2147483647 h 597"/>
              <a:gd name="T100" fmla="*/ 2147483647 w 978"/>
              <a:gd name="T101" fmla="*/ 2147483647 h 597"/>
              <a:gd name="T102" fmla="*/ 2147483647 w 978"/>
              <a:gd name="T103" fmla="*/ 2147483647 h 597"/>
              <a:gd name="T104" fmla="*/ 2147483647 w 978"/>
              <a:gd name="T105" fmla="*/ 2147483647 h 597"/>
              <a:gd name="T106" fmla="*/ 2147483647 w 978"/>
              <a:gd name="T107" fmla="*/ 2147483647 h 597"/>
              <a:gd name="T108" fmla="*/ 2147483647 w 978"/>
              <a:gd name="T109" fmla="*/ 2147483647 h 597"/>
              <a:gd name="T110" fmla="*/ 2147483647 w 978"/>
              <a:gd name="T111" fmla="*/ 2147483647 h 597"/>
              <a:gd name="T112" fmla="*/ 2147483647 w 978"/>
              <a:gd name="T113" fmla="*/ 2147483647 h 597"/>
              <a:gd name="T114" fmla="*/ 2147483647 w 978"/>
              <a:gd name="T115" fmla="*/ 2147483647 h 597"/>
              <a:gd name="T116" fmla="*/ 2147483647 w 978"/>
              <a:gd name="T117" fmla="*/ 2147483647 h 59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978"/>
              <a:gd name="T178" fmla="*/ 0 h 597"/>
              <a:gd name="T179" fmla="*/ 978 w 978"/>
              <a:gd name="T180" fmla="*/ 597 h 59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978" h="597">
                <a:moveTo>
                  <a:pt x="676" y="597"/>
                </a:moveTo>
                <a:cubicBezTo>
                  <a:pt x="670" y="591"/>
                  <a:pt x="637" y="594"/>
                  <a:pt x="634" y="594"/>
                </a:cubicBezTo>
                <a:cubicBezTo>
                  <a:pt x="631" y="594"/>
                  <a:pt x="628" y="594"/>
                  <a:pt x="628" y="597"/>
                </a:cubicBezTo>
                <a:cubicBezTo>
                  <a:pt x="598" y="594"/>
                  <a:pt x="613" y="582"/>
                  <a:pt x="619" y="567"/>
                </a:cubicBezTo>
                <a:cubicBezTo>
                  <a:pt x="619" y="564"/>
                  <a:pt x="619" y="561"/>
                  <a:pt x="619" y="558"/>
                </a:cubicBezTo>
                <a:cubicBezTo>
                  <a:pt x="598" y="552"/>
                  <a:pt x="601" y="546"/>
                  <a:pt x="598" y="534"/>
                </a:cubicBezTo>
                <a:cubicBezTo>
                  <a:pt x="595" y="534"/>
                  <a:pt x="595" y="531"/>
                  <a:pt x="595" y="531"/>
                </a:cubicBezTo>
                <a:cubicBezTo>
                  <a:pt x="583" y="531"/>
                  <a:pt x="577" y="528"/>
                  <a:pt x="568" y="528"/>
                </a:cubicBezTo>
                <a:cubicBezTo>
                  <a:pt x="565" y="522"/>
                  <a:pt x="562" y="519"/>
                  <a:pt x="559" y="516"/>
                </a:cubicBezTo>
                <a:cubicBezTo>
                  <a:pt x="547" y="510"/>
                  <a:pt x="535" y="504"/>
                  <a:pt x="529" y="501"/>
                </a:cubicBezTo>
                <a:cubicBezTo>
                  <a:pt x="526" y="498"/>
                  <a:pt x="526" y="498"/>
                  <a:pt x="523" y="498"/>
                </a:cubicBezTo>
                <a:cubicBezTo>
                  <a:pt x="517" y="498"/>
                  <a:pt x="511" y="498"/>
                  <a:pt x="505" y="498"/>
                </a:cubicBezTo>
                <a:cubicBezTo>
                  <a:pt x="496" y="504"/>
                  <a:pt x="493" y="510"/>
                  <a:pt x="484" y="516"/>
                </a:cubicBezTo>
                <a:cubicBezTo>
                  <a:pt x="481" y="516"/>
                  <a:pt x="478" y="519"/>
                  <a:pt x="475" y="522"/>
                </a:cubicBezTo>
                <a:cubicBezTo>
                  <a:pt x="475" y="525"/>
                  <a:pt x="472" y="525"/>
                  <a:pt x="472" y="528"/>
                </a:cubicBezTo>
                <a:cubicBezTo>
                  <a:pt x="472" y="534"/>
                  <a:pt x="469" y="543"/>
                  <a:pt x="469" y="549"/>
                </a:cubicBezTo>
                <a:cubicBezTo>
                  <a:pt x="446" y="546"/>
                  <a:pt x="451" y="525"/>
                  <a:pt x="457" y="510"/>
                </a:cubicBezTo>
                <a:cubicBezTo>
                  <a:pt x="457" y="507"/>
                  <a:pt x="457" y="504"/>
                  <a:pt x="457" y="504"/>
                </a:cubicBezTo>
                <a:cubicBezTo>
                  <a:pt x="448" y="495"/>
                  <a:pt x="448" y="498"/>
                  <a:pt x="440" y="495"/>
                </a:cubicBezTo>
                <a:cubicBezTo>
                  <a:pt x="419" y="501"/>
                  <a:pt x="410" y="501"/>
                  <a:pt x="395" y="510"/>
                </a:cubicBezTo>
                <a:cubicBezTo>
                  <a:pt x="380" y="510"/>
                  <a:pt x="374" y="498"/>
                  <a:pt x="371" y="492"/>
                </a:cubicBezTo>
                <a:cubicBezTo>
                  <a:pt x="368" y="489"/>
                  <a:pt x="365" y="486"/>
                  <a:pt x="362" y="483"/>
                </a:cubicBezTo>
                <a:cubicBezTo>
                  <a:pt x="350" y="483"/>
                  <a:pt x="335" y="483"/>
                  <a:pt x="323" y="483"/>
                </a:cubicBezTo>
                <a:cubicBezTo>
                  <a:pt x="311" y="477"/>
                  <a:pt x="311" y="462"/>
                  <a:pt x="305" y="456"/>
                </a:cubicBezTo>
                <a:cubicBezTo>
                  <a:pt x="296" y="453"/>
                  <a:pt x="296" y="453"/>
                  <a:pt x="293" y="447"/>
                </a:cubicBezTo>
                <a:cubicBezTo>
                  <a:pt x="290" y="444"/>
                  <a:pt x="287" y="441"/>
                  <a:pt x="284" y="438"/>
                </a:cubicBezTo>
                <a:cubicBezTo>
                  <a:pt x="275" y="435"/>
                  <a:pt x="269" y="435"/>
                  <a:pt x="263" y="432"/>
                </a:cubicBezTo>
                <a:cubicBezTo>
                  <a:pt x="242" y="414"/>
                  <a:pt x="248" y="411"/>
                  <a:pt x="245" y="393"/>
                </a:cubicBezTo>
                <a:cubicBezTo>
                  <a:pt x="242" y="390"/>
                  <a:pt x="242" y="387"/>
                  <a:pt x="239" y="384"/>
                </a:cubicBezTo>
                <a:cubicBezTo>
                  <a:pt x="233" y="384"/>
                  <a:pt x="224" y="384"/>
                  <a:pt x="218" y="384"/>
                </a:cubicBezTo>
                <a:cubicBezTo>
                  <a:pt x="200" y="378"/>
                  <a:pt x="203" y="372"/>
                  <a:pt x="200" y="363"/>
                </a:cubicBezTo>
                <a:cubicBezTo>
                  <a:pt x="194" y="357"/>
                  <a:pt x="188" y="354"/>
                  <a:pt x="185" y="351"/>
                </a:cubicBezTo>
                <a:cubicBezTo>
                  <a:pt x="176" y="345"/>
                  <a:pt x="170" y="339"/>
                  <a:pt x="164" y="333"/>
                </a:cubicBezTo>
                <a:cubicBezTo>
                  <a:pt x="159" y="324"/>
                  <a:pt x="153" y="315"/>
                  <a:pt x="147" y="306"/>
                </a:cubicBezTo>
                <a:cubicBezTo>
                  <a:pt x="138" y="306"/>
                  <a:pt x="135" y="306"/>
                  <a:pt x="129" y="309"/>
                </a:cubicBezTo>
                <a:cubicBezTo>
                  <a:pt x="123" y="309"/>
                  <a:pt x="120" y="312"/>
                  <a:pt x="114" y="315"/>
                </a:cubicBezTo>
                <a:cubicBezTo>
                  <a:pt x="108" y="315"/>
                  <a:pt x="102" y="315"/>
                  <a:pt x="96" y="315"/>
                </a:cubicBezTo>
                <a:cubicBezTo>
                  <a:pt x="81" y="303"/>
                  <a:pt x="78" y="288"/>
                  <a:pt x="78" y="276"/>
                </a:cubicBezTo>
                <a:cubicBezTo>
                  <a:pt x="72" y="270"/>
                  <a:pt x="66" y="261"/>
                  <a:pt x="63" y="252"/>
                </a:cubicBezTo>
                <a:cubicBezTo>
                  <a:pt x="48" y="237"/>
                  <a:pt x="27" y="231"/>
                  <a:pt x="12" y="228"/>
                </a:cubicBezTo>
                <a:cubicBezTo>
                  <a:pt x="0" y="219"/>
                  <a:pt x="6" y="213"/>
                  <a:pt x="9" y="207"/>
                </a:cubicBezTo>
                <a:cubicBezTo>
                  <a:pt x="15" y="204"/>
                  <a:pt x="18" y="195"/>
                  <a:pt x="18" y="195"/>
                </a:cubicBezTo>
                <a:cubicBezTo>
                  <a:pt x="18" y="183"/>
                  <a:pt x="18" y="171"/>
                  <a:pt x="18" y="159"/>
                </a:cubicBezTo>
                <a:cubicBezTo>
                  <a:pt x="12" y="141"/>
                  <a:pt x="9" y="141"/>
                  <a:pt x="24" y="141"/>
                </a:cubicBezTo>
                <a:cubicBezTo>
                  <a:pt x="27" y="141"/>
                  <a:pt x="27" y="144"/>
                  <a:pt x="30" y="144"/>
                </a:cubicBezTo>
                <a:cubicBezTo>
                  <a:pt x="33" y="150"/>
                  <a:pt x="42" y="171"/>
                  <a:pt x="54" y="156"/>
                </a:cubicBezTo>
                <a:cubicBezTo>
                  <a:pt x="54" y="150"/>
                  <a:pt x="57" y="144"/>
                  <a:pt x="57" y="141"/>
                </a:cubicBezTo>
                <a:cubicBezTo>
                  <a:pt x="57" y="129"/>
                  <a:pt x="57" y="120"/>
                  <a:pt x="57" y="108"/>
                </a:cubicBezTo>
                <a:cubicBezTo>
                  <a:pt x="51" y="99"/>
                  <a:pt x="48" y="93"/>
                  <a:pt x="45" y="84"/>
                </a:cubicBezTo>
                <a:cubicBezTo>
                  <a:pt x="42" y="66"/>
                  <a:pt x="45" y="57"/>
                  <a:pt x="54" y="51"/>
                </a:cubicBezTo>
                <a:cubicBezTo>
                  <a:pt x="57" y="48"/>
                  <a:pt x="57" y="45"/>
                  <a:pt x="60" y="42"/>
                </a:cubicBezTo>
                <a:cubicBezTo>
                  <a:pt x="66" y="45"/>
                  <a:pt x="72" y="48"/>
                  <a:pt x="81" y="51"/>
                </a:cubicBezTo>
                <a:cubicBezTo>
                  <a:pt x="84" y="51"/>
                  <a:pt x="90" y="51"/>
                  <a:pt x="99" y="51"/>
                </a:cubicBezTo>
                <a:cubicBezTo>
                  <a:pt x="102" y="45"/>
                  <a:pt x="108" y="42"/>
                  <a:pt x="114" y="36"/>
                </a:cubicBezTo>
                <a:cubicBezTo>
                  <a:pt x="120" y="18"/>
                  <a:pt x="126" y="9"/>
                  <a:pt x="144" y="0"/>
                </a:cubicBezTo>
                <a:cubicBezTo>
                  <a:pt x="150" y="0"/>
                  <a:pt x="150" y="0"/>
                  <a:pt x="159" y="3"/>
                </a:cubicBezTo>
                <a:cubicBezTo>
                  <a:pt x="164" y="9"/>
                  <a:pt x="173" y="12"/>
                  <a:pt x="182" y="18"/>
                </a:cubicBezTo>
                <a:cubicBezTo>
                  <a:pt x="182" y="30"/>
                  <a:pt x="197" y="24"/>
                  <a:pt x="206" y="21"/>
                </a:cubicBezTo>
                <a:cubicBezTo>
                  <a:pt x="212" y="21"/>
                  <a:pt x="218" y="18"/>
                  <a:pt x="224" y="18"/>
                </a:cubicBezTo>
                <a:cubicBezTo>
                  <a:pt x="236" y="6"/>
                  <a:pt x="236" y="0"/>
                  <a:pt x="254" y="12"/>
                </a:cubicBezTo>
                <a:cubicBezTo>
                  <a:pt x="254" y="27"/>
                  <a:pt x="254" y="24"/>
                  <a:pt x="269" y="36"/>
                </a:cubicBezTo>
                <a:cubicBezTo>
                  <a:pt x="275" y="36"/>
                  <a:pt x="281" y="39"/>
                  <a:pt x="287" y="42"/>
                </a:cubicBezTo>
                <a:cubicBezTo>
                  <a:pt x="293" y="42"/>
                  <a:pt x="296" y="42"/>
                  <a:pt x="302" y="42"/>
                </a:cubicBezTo>
                <a:cubicBezTo>
                  <a:pt x="311" y="39"/>
                  <a:pt x="320" y="33"/>
                  <a:pt x="335" y="33"/>
                </a:cubicBezTo>
                <a:cubicBezTo>
                  <a:pt x="353" y="27"/>
                  <a:pt x="350" y="24"/>
                  <a:pt x="371" y="33"/>
                </a:cubicBezTo>
                <a:cubicBezTo>
                  <a:pt x="380" y="33"/>
                  <a:pt x="386" y="33"/>
                  <a:pt x="392" y="36"/>
                </a:cubicBezTo>
                <a:cubicBezTo>
                  <a:pt x="401" y="30"/>
                  <a:pt x="398" y="24"/>
                  <a:pt x="407" y="21"/>
                </a:cubicBezTo>
                <a:cubicBezTo>
                  <a:pt x="422" y="9"/>
                  <a:pt x="431" y="3"/>
                  <a:pt x="454" y="15"/>
                </a:cubicBezTo>
                <a:cubicBezTo>
                  <a:pt x="469" y="15"/>
                  <a:pt x="493" y="12"/>
                  <a:pt x="514" y="12"/>
                </a:cubicBezTo>
                <a:cubicBezTo>
                  <a:pt x="517" y="15"/>
                  <a:pt x="523" y="18"/>
                  <a:pt x="526" y="18"/>
                </a:cubicBezTo>
                <a:cubicBezTo>
                  <a:pt x="532" y="24"/>
                  <a:pt x="538" y="30"/>
                  <a:pt x="547" y="33"/>
                </a:cubicBezTo>
                <a:cubicBezTo>
                  <a:pt x="547" y="36"/>
                  <a:pt x="547" y="42"/>
                  <a:pt x="547" y="45"/>
                </a:cubicBezTo>
                <a:cubicBezTo>
                  <a:pt x="553" y="51"/>
                  <a:pt x="565" y="60"/>
                  <a:pt x="559" y="75"/>
                </a:cubicBezTo>
                <a:cubicBezTo>
                  <a:pt x="556" y="81"/>
                  <a:pt x="553" y="87"/>
                  <a:pt x="550" y="93"/>
                </a:cubicBezTo>
                <a:cubicBezTo>
                  <a:pt x="550" y="99"/>
                  <a:pt x="550" y="105"/>
                  <a:pt x="550" y="111"/>
                </a:cubicBezTo>
                <a:cubicBezTo>
                  <a:pt x="553" y="144"/>
                  <a:pt x="547" y="177"/>
                  <a:pt x="577" y="207"/>
                </a:cubicBezTo>
                <a:cubicBezTo>
                  <a:pt x="580" y="210"/>
                  <a:pt x="592" y="216"/>
                  <a:pt x="601" y="219"/>
                </a:cubicBezTo>
                <a:cubicBezTo>
                  <a:pt x="607" y="222"/>
                  <a:pt x="616" y="222"/>
                  <a:pt x="622" y="225"/>
                </a:cubicBezTo>
                <a:cubicBezTo>
                  <a:pt x="634" y="243"/>
                  <a:pt x="649" y="252"/>
                  <a:pt x="676" y="255"/>
                </a:cubicBezTo>
                <a:cubicBezTo>
                  <a:pt x="688" y="264"/>
                  <a:pt x="694" y="273"/>
                  <a:pt x="715" y="276"/>
                </a:cubicBezTo>
                <a:cubicBezTo>
                  <a:pt x="733" y="273"/>
                  <a:pt x="750" y="273"/>
                  <a:pt x="768" y="273"/>
                </a:cubicBezTo>
                <a:cubicBezTo>
                  <a:pt x="771" y="276"/>
                  <a:pt x="774" y="276"/>
                  <a:pt x="780" y="279"/>
                </a:cubicBezTo>
                <a:cubicBezTo>
                  <a:pt x="783" y="282"/>
                  <a:pt x="789" y="285"/>
                  <a:pt x="795" y="288"/>
                </a:cubicBezTo>
                <a:cubicBezTo>
                  <a:pt x="798" y="297"/>
                  <a:pt x="804" y="303"/>
                  <a:pt x="807" y="312"/>
                </a:cubicBezTo>
                <a:cubicBezTo>
                  <a:pt x="810" y="327"/>
                  <a:pt x="810" y="327"/>
                  <a:pt x="825" y="342"/>
                </a:cubicBezTo>
                <a:cubicBezTo>
                  <a:pt x="828" y="342"/>
                  <a:pt x="834" y="342"/>
                  <a:pt x="837" y="342"/>
                </a:cubicBezTo>
                <a:cubicBezTo>
                  <a:pt x="837" y="339"/>
                  <a:pt x="840" y="336"/>
                  <a:pt x="843" y="333"/>
                </a:cubicBezTo>
                <a:cubicBezTo>
                  <a:pt x="846" y="333"/>
                  <a:pt x="849" y="330"/>
                  <a:pt x="852" y="330"/>
                </a:cubicBezTo>
                <a:cubicBezTo>
                  <a:pt x="852" y="336"/>
                  <a:pt x="858" y="342"/>
                  <a:pt x="867" y="342"/>
                </a:cubicBezTo>
                <a:cubicBezTo>
                  <a:pt x="873" y="339"/>
                  <a:pt x="879" y="333"/>
                  <a:pt x="885" y="330"/>
                </a:cubicBezTo>
                <a:cubicBezTo>
                  <a:pt x="891" y="321"/>
                  <a:pt x="897" y="309"/>
                  <a:pt x="906" y="303"/>
                </a:cubicBezTo>
                <a:cubicBezTo>
                  <a:pt x="906" y="303"/>
                  <a:pt x="906" y="303"/>
                  <a:pt x="909" y="303"/>
                </a:cubicBezTo>
                <a:cubicBezTo>
                  <a:pt x="909" y="306"/>
                  <a:pt x="918" y="312"/>
                  <a:pt x="927" y="318"/>
                </a:cubicBezTo>
                <a:cubicBezTo>
                  <a:pt x="930" y="330"/>
                  <a:pt x="942" y="345"/>
                  <a:pt x="957" y="360"/>
                </a:cubicBezTo>
                <a:cubicBezTo>
                  <a:pt x="960" y="372"/>
                  <a:pt x="963" y="384"/>
                  <a:pt x="966" y="393"/>
                </a:cubicBezTo>
                <a:cubicBezTo>
                  <a:pt x="972" y="402"/>
                  <a:pt x="978" y="411"/>
                  <a:pt x="978" y="426"/>
                </a:cubicBezTo>
                <a:cubicBezTo>
                  <a:pt x="966" y="441"/>
                  <a:pt x="966" y="438"/>
                  <a:pt x="966" y="459"/>
                </a:cubicBezTo>
                <a:cubicBezTo>
                  <a:pt x="969" y="468"/>
                  <a:pt x="978" y="480"/>
                  <a:pt x="972" y="495"/>
                </a:cubicBezTo>
                <a:cubicBezTo>
                  <a:pt x="972" y="498"/>
                  <a:pt x="972" y="501"/>
                  <a:pt x="972" y="504"/>
                </a:cubicBezTo>
                <a:cubicBezTo>
                  <a:pt x="969" y="504"/>
                  <a:pt x="969" y="504"/>
                  <a:pt x="969" y="504"/>
                </a:cubicBezTo>
                <a:cubicBezTo>
                  <a:pt x="969" y="501"/>
                  <a:pt x="963" y="498"/>
                  <a:pt x="960" y="495"/>
                </a:cubicBezTo>
                <a:cubicBezTo>
                  <a:pt x="948" y="495"/>
                  <a:pt x="945" y="498"/>
                  <a:pt x="939" y="504"/>
                </a:cubicBezTo>
                <a:cubicBezTo>
                  <a:pt x="939" y="510"/>
                  <a:pt x="942" y="519"/>
                  <a:pt x="945" y="534"/>
                </a:cubicBezTo>
                <a:cubicBezTo>
                  <a:pt x="945" y="537"/>
                  <a:pt x="942" y="543"/>
                  <a:pt x="942" y="546"/>
                </a:cubicBezTo>
                <a:cubicBezTo>
                  <a:pt x="942" y="546"/>
                  <a:pt x="939" y="549"/>
                  <a:pt x="936" y="549"/>
                </a:cubicBezTo>
                <a:cubicBezTo>
                  <a:pt x="933" y="549"/>
                  <a:pt x="927" y="549"/>
                  <a:pt x="924" y="549"/>
                </a:cubicBezTo>
                <a:cubicBezTo>
                  <a:pt x="918" y="540"/>
                  <a:pt x="912" y="534"/>
                  <a:pt x="909" y="528"/>
                </a:cubicBezTo>
                <a:cubicBezTo>
                  <a:pt x="888" y="519"/>
                  <a:pt x="876" y="534"/>
                  <a:pt x="879" y="555"/>
                </a:cubicBezTo>
                <a:cubicBezTo>
                  <a:pt x="879" y="558"/>
                  <a:pt x="876" y="558"/>
                  <a:pt x="876" y="561"/>
                </a:cubicBezTo>
                <a:cubicBezTo>
                  <a:pt x="867" y="561"/>
                  <a:pt x="855" y="558"/>
                  <a:pt x="855" y="555"/>
                </a:cubicBezTo>
                <a:cubicBezTo>
                  <a:pt x="852" y="549"/>
                  <a:pt x="852" y="546"/>
                  <a:pt x="852" y="543"/>
                </a:cubicBezTo>
                <a:cubicBezTo>
                  <a:pt x="837" y="537"/>
                  <a:pt x="828" y="534"/>
                  <a:pt x="819" y="531"/>
                </a:cubicBezTo>
                <a:cubicBezTo>
                  <a:pt x="816" y="528"/>
                  <a:pt x="816" y="525"/>
                  <a:pt x="813" y="522"/>
                </a:cubicBezTo>
                <a:cubicBezTo>
                  <a:pt x="795" y="522"/>
                  <a:pt x="798" y="525"/>
                  <a:pt x="786" y="537"/>
                </a:cubicBezTo>
                <a:cubicBezTo>
                  <a:pt x="777" y="540"/>
                  <a:pt x="771" y="543"/>
                  <a:pt x="765" y="549"/>
                </a:cubicBezTo>
                <a:cubicBezTo>
                  <a:pt x="747" y="552"/>
                  <a:pt x="750" y="552"/>
                  <a:pt x="741" y="567"/>
                </a:cubicBezTo>
                <a:cubicBezTo>
                  <a:pt x="721" y="570"/>
                  <a:pt x="721" y="570"/>
                  <a:pt x="709" y="585"/>
                </a:cubicBezTo>
                <a:cubicBezTo>
                  <a:pt x="706" y="588"/>
                  <a:pt x="706" y="588"/>
                  <a:pt x="703" y="591"/>
                </a:cubicBezTo>
                <a:cubicBezTo>
                  <a:pt x="691" y="591"/>
                  <a:pt x="685" y="594"/>
                  <a:pt x="676" y="597"/>
                </a:cubicBezTo>
                <a:close/>
              </a:path>
            </a:pathLst>
          </a:custGeom>
          <a:solidFill>
            <a:srgbClr val="F8902F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2159764" y="3342858"/>
            <a:ext cx="1236500" cy="896102"/>
          </a:xfrm>
          <a:custGeom>
            <a:avLst/>
            <a:gdLst>
              <a:gd name="T0" fmla="*/ 2147483647 w 622"/>
              <a:gd name="T1" fmla="*/ 2147483647 h 450"/>
              <a:gd name="T2" fmla="*/ 2147483647 w 622"/>
              <a:gd name="T3" fmla="*/ 2147483647 h 450"/>
              <a:gd name="T4" fmla="*/ 2147483647 w 622"/>
              <a:gd name="T5" fmla="*/ 2147483647 h 450"/>
              <a:gd name="T6" fmla="*/ 2147483647 w 622"/>
              <a:gd name="T7" fmla="*/ 2147483647 h 450"/>
              <a:gd name="T8" fmla="*/ 2147483647 w 622"/>
              <a:gd name="T9" fmla="*/ 2147483647 h 450"/>
              <a:gd name="T10" fmla="*/ 0 w 622"/>
              <a:gd name="T11" fmla="*/ 2147483647 h 450"/>
              <a:gd name="T12" fmla="*/ 2147483647 w 622"/>
              <a:gd name="T13" fmla="*/ 2147483647 h 450"/>
              <a:gd name="T14" fmla="*/ 2147483647 w 622"/>
              <a:gd name="T15" fmla="*/ 2147483647 h 450"/>
              <a:gd name="T16" fmla="*/ 2147483647 w 622"/>
              <a:gd name="T17" fmla="*/ 2147483647 h 450"/>
              <a:gd name="T18" fmla="*/ 2147483647 w 622"/>
              <a:gd name="T19" fmla="*/ 2147483647 h 450"/>
              <a:gd name="T20" fmla="*/ 2147483647 w 622"/>
              <a:gd name="T21" fmla="*/ 2147483647 h 450"/>
              <a:gd name="T22" fmla="*/ 2147483647 w 622"/>
              <a:gd name="T23" fmla="*/ 2147483647 h 450"/>
              <a:gd name="T24" fmla="*/ 2147483647 w 622"/>
              <a:gd name="T25" fmla="*/ 2147483647 h 450"/>
              <a:gd name="T26" fmla="*/ 2147483647 w 622"/>
              <a:gd name="T27" fmla="*/ 2147483647 h 450"/>
              <a:gd name="T28" fmla="*/ 2147483647 w 622"/>
              <a:gd name="T29" fmla="*/ 2147483647 h 450"/>
              <a:gd name="T30" fmla="*/ 2147483647 w 622"/>
              <a:gd name="T31" fmla="*/ 2147483647 h 450"/>
              <a:gd name="T32" fmla="*/ 2147483647 w 622"/>
              <a:gd name="T33" fmla="*/ 2147483647 h 450"/>
              <a:gd name="T34" fmla="*/ 2147483647 w 622"/>
              <a:gd name="T35" fmla="*/ 2147483647 h 450"/>
              <a:gd name="T36" fmla="*/ 2147483647 w 622"/>
              <a:gd name="T37" fmla="*/ 2147483647 h 450"/>
              <a:gd name="T38" fmla="*/ 2147483647 w 622"/>
              <a:gd name="T39" fmla="*/ 2147483647 h 450"/>
              <a:gd name="T40" fmla="*/ 2147483647 w 622"/>
              <a:gd name="T41" fmla="*/ 2147483647 h 450"/>
              <a:gd name="T42" fmla="*/ 2147483647 w 622"/>
              <a:gd name="T43" fmla="*/ 2147483647 h 450"/>
              <a:gd name="T44" fmla="*/ 2147483647 w 622"/>
              <a:gd name="T45" fmla="*/ 2147483647 h 450"/>
              <a:gd name="T46" fmla="*/ 2147483647 w 622"/>
              <a:gd name="T47" fmla="*/ 2147483647 h 450"/>
              <a:gd name="T48" fmla="*/ 2147483647 w 622"/>
              <a:gd name="T49" fmla="*/ 2147483647 h 450"/>
              <a:gd name="T50" fmla="*/ 2147483647 w 622"/>
              <a:gd name="T51" fmla="*/ 2147483647 h 450"/>
              <a:gd name="T52" fmla="*/ 2147483647 w 622"/>
              <a:gd name="T53" fmla="*/ 2147483647 h 450"/>
              <a:gd name="T54" fmla="*/ 2147483647 w 622"/>
              <a:gd name="T55" fmla="*/ 2147483647 h 450"/>
              <a:gd name="T56" fmla="*/ 2147483647 w 622"/>
              <a:gd name="T57" fmla="*/ 2147483647 h 450"/>
              <a:gd name="T58" fmla="*/ 2147483647 w 622"/>
              <a:gd name="T59" fmla="*/ 2147483647 h 450"/>
              <a:gd name="T60" fmla="*/ 2147483647 w 622"/>
              <a:gd name="T61" fmla="*/ 2147483647 h 450"/>
              <a:gd name="T62" fmla="*/ 2147483647 w 622"/>
              <a:gd name="T63" fmla="*/ 2147483647 h 450"/>
              <a:gd name="T64" fmla="*/ 2147483647 w 622"/>
              <a:gd name="T65" fmla="*/ 2147483647 h 450"/>
              <a:gd name="T66" fmla="*/ 2147483647 w 622"/>
              <a:gd name="T67" fmla="*/ 2147483647 h 450"/>
              <a:gd name="T68" fmla="*/ 2147483647 w 622"/>
              <a:gd name="T69" fmla="*/ 2147483647 h 450"/>
              <a:gd name="T70" fmla="*/ 2147483647 w 622"/>
              <a:gd name="T71" fmla="*/ 2147483647 h 450"/>
              <a:gd name="T72" fmla="*/ 2147483647 w 622"/>
              <a:gd name="T73" fmla="*/ 2147483647 h 450"/>
              <a:gd name="T74" fmla="*/ 2147483647 w 622"/>
              <a:gd name="T75" fmla="*/ 2147483647 h 450"/>
              <a:gd name="T76" fmla="*/ 2147483647 w 622"/>
              <a:gd name="T77" fmla="*/ 2147483647 h 450"/>
              <a:gd name="T78" fmla="*/ 2147483647 w 622"/>
              <a:gd name="T79" fmla="*/ 2147483647 h 450"/>
              <a:gd name="T80" fmla="*/ 2147483647 w 622"/>
              <a:gd name="T81" fmla="*/ 2147483647 h 450"/>
              <a:gd name="T82" fmla="*/ 2147483647 w 622"/>
              <a:gd name="T83" fmla="*/ 2147483647 h 450"/>
              <a:gd name="T84" fmla="*/ 2147483647 w 622"/>
              <a:gd name="T85" fmla="*/ 2147483647 h 450"/>
              <a:gd name="T86" fmla="*/ 2147483647 w 622"/>
              <a:gd name="T87" fmla="*/ 2147483647 h 45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622"/>
              <a:gd name="T133" fmla="*/ 0 h 450"/>
              <a:gd name="T134" fmla="*/ 622 w 622"/>
              <a:gd name="T135" fmla="*/ 450 h 45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622" h="450">
                <a:moveTo>
                  <a:pt x="275" y="450"/>
                </a:moveTo>
                <a:cubicBezTo>
                  <a:pt x="269" y="444"/>
                  <a:pt x="263" y="441"/>
                  <a:pt x="260" y="435"/>
                </a:cubicBezTo>
                <a:cubicBezTo>
                  <a:pt x="257" y="420"/>
                  <a:pt x="251" y="408"/>
                  <a:pt x="245" y="399"/>
                </a:cubicBezTo>
                <a:cubicBezTo>
                  <a:pt x="233" y="384"/>
                  <a:pt x="224" y="384"/>
                  <a:pt x="212" y="378"/>
                </a:cubicBezTo>
                <a:cubicBezTo>
                  <a:pt x="194" y="378"/>
                  <a:pt x="177" y="381"/>
                  <a:pt x="159" y="381"/>
                </a:cubicBezTo>
                <a:cubicBezTo>
                  <a:pt x="141" y="378"/>
                  <a:pt x="132" y="369"/>
                  <a:pt x="123" y="360"/>
                </a:cubicBezTo>
                <a:cubicBezTo>
                  <a:pt x="105" y="357"/>
                  <a:pt x="90" y="354"/>
                  <a:pt x="78" y="345"/>
                </a:cubicBezTo>
                <a:cubicBezTo>
                  <a:pt x="78" y="342"/>
                  <a:pt x="72" y="336"/>
                  <a:pt x="72" y="333"/>
                </a:cubicBezTo>
                <a:cubicBezTo>
                  <a:pt x="69" y="330"/>
                  <a:pt x="69" y="330"/>
                  <a:pt x="69" y="330"/>
                </a:cubicBezTo>
                <a:cubicBezTo>
                  <a:pt x="54" y="327"/>
                  <a:pt x="42" y="324"/>
                  <a:pt x="33" y="318"/>
                </a:cubicBezTo>
                <a:cubicBezTo>
                  <a:pt x="12" y="312"/>
                  <a:pt x="6" y="282"/>
                  <a:pt x="3" y="270"/>
                </a:cubicBezTo>
                <a:cubicBezTo>
                  <a:pt x="0" y="246"/>
                  <a:pt x="0" y="225"/>
                  <a:pt x="0" y="204"/>
                </a:cubicBezTo>
                <a:cubicBezTo>
                  <a:pt x="3" y="198"/>
                  <a:pt x="9" y="186"/>
                  <a:pt x="9" y="180"/>
                </a:cubicBezTo>
                <a:cubicBezTo>
                  <a:pt x="9" y="171"/>
                  <a:pt x="3" y="165"/>
                  <a:pt x="3" y="162"/>
                </a:cubicBezTo>
                <a:cubicBezTo>
                  <a:pt x="6" y="162"/>
                  <a:pt x="9" y="162"/>
                  <a:pt x="9" y="162"/>
                </a:cubicBezTo>
                <a:cubicBezTo>
                  <a:pt x="12" y="165"/>
                  <a:pt x="18" y="162"/>
                  <a:pt x="21" y="162"/>
                </a:cubicBezTo>
                <a:cubicBezTo>
                  <a:pt x="24" y="159"/>
                  <a:pt x="24" y="159"/>
                  <a:pt x="24" y="156"/>
                </a:cubicBezTo>
                <a:cubicBezTo>
                  <a:pt x="36" y="150"/>
                  <a:pt x="39" y="162"/>
                  <a:pt x="54" y="168"/>
                </a:cubicBezTo>
                <a:cubicBezTo>
                  <a:pt x="57" y="168"/>
                  <a:pt x="69" y="171"/>
                  <a:pt x="75" y="168"/>
                </a:cubicBezTo>
                <a:cubicBezTo>
                  <a:pt x="75" y="165"/>
                  <a:pt x="78" y="162"/>
                  <a:pt x="78" y="162"/>
                </a:cubicBezTo>
                <a:cubicBezTo>
                  <a:pt x="78" y="156"/>
                  <a:pt x="78" y="153"/>
                  <a:pt x="78" y="150"/>
                </a:cubicBezTo>
                <a:cubicBezTo>
                  <a:pt x="72" y="138"/>
                  <a:pt x="63" y="132"/>
                  <a:pt x="69" y="126"/>
                </a:cubicBezTo>
                <a:cubicBezTo>
                  <a:pt x="75" y="120"/>
                  <a:pt x="78" y="120"/>
                  <a:pt x="84" y="117"/>
                </a:cubicBezTo>
                <a:cubicBezTo>
                  <a:pt x="84" y="114"/>
                  <a:pt x="87" y="111"/>
                  <a:pt x="90" y="111"/>
                </a:cubicBezTo>
                <a:cubicBezTo>
                  <a:pt x="99" y="90"/>
                  <a:pt x="87" y="87"/>
                  <a:pt x="78" y="81"/>
                </a:cubicBezTo>
                <a:cubicBezTo>
                  <a:pt x="75" y="69"/>
                  <a:pt x="66" y="60"/>
                  <a:pt x="60" y="60"/>
                </a:cubicBezTo>
                <a:cubicBezTo>
                  <a:pt x="60" y="57"/>
                  <a:pt x="57" y="54"/>
                  <a:pt x="57" y="51"/>
                </a:cubicBezTo>
                <a:cubicBezTo>
                  <a:pt x="63" y="42"/>
                  <a:pt x="54" y="33"/>
                  <a:pt x="51" y="30"/>
                </a:cubicBezTo>
                <a:cubicBezTo>
                  <a:pt x="51" y="30"/>
                  <a:pt x="51" y="30"/>
                  <a:pt x="51" y="27"/>
                </a:cubicBezTo>
                <a:cubicBezTo>
                  <a:pt x="72" y="21"/>
                  <a:pt x="102" y="24"/>
                  <a:pt x="126" y="18"/>
                </a:cubicBezTo>
                <a:cubicBezTo>
                  <a:pt x="144" y="6"/>
                  <a:pt x="162" y="0"/>
                  <a:pt x="188" y="0"/>
                </a:cubicBezTo>
                <a:cubicBezTo>
                  <a:pt x="191" y="0"/>
                  <a:pt x="194" y="3"/>
                  <a:pt x="197" y="3"/>
                </a:cubicBezTo>
                <a:cubicBezTo>
                  <a:pt x="218" y="3"/>
                  <a:pt x="239" y="0"/>
                  <a:pt x="260" y="9"/>
                </a:cubicBezTo>
                <a:cubicBezTo>
                  <a:pt x="275" y="18"/>
                  <a:pt x="287" y="27"/>
                  <a:pt x="299" y="36"/>
                </a:cubicBezTo>
                <a:cubicBezTo>
                  <a:pt x="302" y="36"/>
                  <a:pt x="302" y="39"/>
                  <a:pt x="305" y="42"/>
                </a:cubicBezTo>
                <a:cubicBezTo>
                  <a:pt x="311" y="45"/>
                  <a:pt x="320" y="54"/>
                  <a:pt x="335" y="60"/>
                </a:cubicBezTo>
                <a:cubicBezTo>
                  <a:pt x="341" y="60"/>
                  <a:pt x="347" y="60"/>
                  <a:pt x="350" y="60"/>
                </a:cubicBezTo>
                <a:cubicBezTo>
                  <a:pt x="353" y="57"/>
                  <a:pt x="356" y="54"/>
                  <a:pt x="359" y="54"/>
                </a:cubicBezTo>
                <a:cubicBezTo>
                  <a:pt x="359" y="42"/>
                  <a:pt x="359" y="33"/>
                  <a:pt x="356" y="27"/>
                </a:cubicBezTo>
                <a:cubicBezTo>
                  <a:pt x="362" y="24"/>
                  <a:pt x="371" y="24"/>
                  <a:pt x="380" y="24"/>
                </a:cubicBezTo>
                <a:cubicBezTo>
                  <a:pt x="383" y="27"/>
                  <a:pt x="389" y="30"/>
                  <a:pt x="395" y="36"/>
                </a:cubicBezTo>
                <a:cubicBezTo>
                  <a:pt x="404" y="36"/>
                  <a:pt x="413" y="39"/>
                  <a:pt x="428" y="42"/>
                </a:cubicBezTo>
                <a:cubicBezTo>
                  <a:pt x="434" y="45"/>
                  <a:pt x="440" y="48"/>
                  <a:pt x="446" y="51"/>
                </a:cubicBezTo>
                <a:cubicBezTo>
                  <a:pt x="452" y="54"/>
                  <a:pt x="458" y="57"/>
                  <a:pt x="464" y="63"/>
                </a:cubicBezTo>
                <a:cubicBezTo>
                  <a:pt x="464" y="63"/>
                  <a:pt x="464" y="63"/>
                  <a:pt x="464" y="63"/>
                </a:cubicBezTo>
                <a:cubicBezTo>
                  <a:pt x="464" y="66"/>
                  <a:pt x="467" y="66"/>
                  <a:pt x="467" y="69"/>
                </a:cubicBezTo>
                <a:cubicBezTo>
                  <a:pt x="475" y="69"/>
                  <a:pt x="484" y="69"/>
                  <a:pt x="493" y="66"/>
                </a:cubicBezTo>
                <a:cubicBezTo>
                  <a:pt x="499" y="75"/>
                  <a:pt x="505" y="81"/>
                  <a:pt x="514" y="90"/>
                </a:cubicBezTo>
                <a:cubicBezTo>
                  <a:pt x="523" y="96"/>
                  <a:pt x="532" y="105"/>
                  <a:pt x="541" y="111"/>
                </a:cubicBezTo>
                <a:cubicBezTo>
                  <a:pt x="547" y="114"/>
                  <a:pt x="550" y="114"/>
                  <a:pt x="556" y="117"/>
                </a:cubicBezTo>
                <a:cubicBezTo>
                  <a:pt x="562" y="117"/>
                  <a:pt x="571" y="117"/>
                  <a:pt x="580" y="117"/>
                </a:cubicBezTo>
                <a:cubicBezTo>
                  <a:pt x="586" y="123"/>
                  <a:pt x="592" y="144"/>
                  <a:pt x="595" y="156"/>
                </a:cubicBezTo>
                <a:cubicBezTo>
                  <a:pt x="598" y="165"/>
                  <a:pt x="601" y="174"/>
                  <a:pt x="604" y="183"/>
                </a:cubicBezTo>
                <a:cubicBezTo>
                  <a:pt x="607" y="189"/>
                  <a:pt x="607" y="198"/>
                  <a:pt x="607" y="204"/>
                </a:cubicBezTo>
                <a:cubicBezTo>
                  <a:pt x="610" y="210"/>
                  <a:pt x="622" y="222"/>
                  <a:pt x="610" y="231"/>
                </a:cubicBezTo>
                <a:cubicBezTo>
                  <a:pt x="589" y="243"/>
                  <a:pt x="589" y="246"/>
                  <a:pt x="574" y="270"/>
                </a:cubicBezTo>
                <a:cubicBezTo>
                  <a:pt x="568" y="273"/>
                  <a:pt x="562" y="279"/>
                  <a:pt x="559" y="282"/>
                </a:cubicBezTo>
                <a:cubicBezTo>
                  <a:pt x="556" y="285"/>
                  <a:pt x="556" y="288"/>
                  <a:pt x="556" y="291"/>
                </a:cubicBezTo>
                <a:cubicBezTo>
                  <a:pt x="562" y="294"/>
                  <a:pt x="568" y="300"/>
                  <a:pt x="574" y="306"/>
                </a:cubicBezTo>
                <a:cubicBezTo>
                  <a:pt x="574" y="315"/>
                  <a:pt x="559" y="312"/>
                  <a:pt x="559" y="312"/>
                </a:cubicBezTo>
                <a:cubicBezTo>
                  <a:pt x="553" y="309"/>
                  <a:pt x="547" y="306"/>
                  <a:pt x="541" y="300"/>
                </a:cubicBezTo>
                <a:cubicBezTo>
                  <a:pt x="532" y="300"/>
                  <a:pt x="514" y="300"/>
                  <a:pt x="511" y="303"/>
                </a:cubicBezTo>
                <a:cubicBezTo>
                  <a:pt x="511" y="318"/>
                  <a:pt x="511" y="330"/>
                  <a:pt x="529" y="345"/>
                </a:cubicBezTo>
                <a:cubicBezTo>
                  <a:pt x="529" y="351"/>
                  <a:pt x="529" y="357"/>
                  <a:pt x="529" y="363"/>
                </a:cubicBezTo>
                <a:cubicBezTo>
                  <a:pt x="532" y="372"/>
                  <a:pt x="535" y="381"/>
                  <a:pt x="538" y="390"/>
                </a:cubicBezTo>
                <a:cubicBezTo>
                  <a:pt x="538" y="399"/>
                  <a:pt x="529" y="399"/>
                  <a:pt x="520" y="399"/>
                </a:cubicBezTo>
                <a:cubicBezTo>
                  <a:pt x="511" y="402"/>
                  <a:pt x="511" y="402"/>
                  <a:pt x="505" y="408"/>
                </a:cubicBezTo>
                <a:cubicBezTo>
                  <a:pt x="502" y="408"/>
                  <a:pt x="499" y="408"/>
                  <a:pt x="499" y="408"/>
                </a:cubicBezTo>
                <a:cubicBezTo>
                  <a:pt x="499" y="405"/>
                  <a:pt x="496" y="402"/>
                  <a:pt x="496" y="402"/>
                </a:cubicBezTo>
                <a:cubicBezTo>
                  <a:pt x="490" y="402"/>
                  <a:pt x="487" y="399"/>
                  <a:pt x="481" y="399"/>
                </a:cubicBezTo>
                <a:cubicBezTo>
                  <a:pt x="481" y="396"/>
                  <a:pt x="478" y="393"/>
                  <a:pt x="475" y="393"/>
                </a:cubicBezTo>
                <a:cubicBezTo>
                  <a:pt x="472" y="393"/>
                  <a:pt x="469" y="393"/>
                  <a:pt x="467" y="393"/>
                </a:cubicBezTo>
                <a:cubicBezTo>
                  <a:pt x="467" y="393"/>
                  <a:pt x="458" y="399"/>
                  <a:pt x="455" y="399"/>
                </a:cubicBezTo>
                <a:cubicBezTo>
                  <a:pt x="455" y="396"/>
                  <a:pt x="452" y="393"/>
                  <a:pt x="452" y="393"/>
                </a:cubicBezTo>
                <a:cubicBezTo>
                  <a:pt x="446" y="390"/>
                  <a:pt x="443" y="390"/>
                  <a:pt x="437" y="390"/>
                </a:cubicBezTo>
                <a:cubicBezTo>
                  <a:pt x="431" y="381"/>
                  <a:pt x="422" y="372"/>
                  <a:pt x="416" y="366"/>
                </a:cubicBezTo>
                <a:cubicBezTo>
                  <a:pt x="416" y="363"/>
                  <a:pt x="413" y="360"/>
                  <a:pt x="413" y="360"/>
                </a:cubicBezTo>
                <a:cubicBezTo>
                  <a:pt x="413" y="342"/>
                  <a:pt x="404" y="336"/>
                  <a:pt x="395" y="327"/>
                </a:cubicBezTo>
                <a:cubicBezTo>
                  <a:pt x="383" y="324"/>
                  <a:pt x="371" y="324"/>
                  <a:pt x="362" y="324"/>
                </a:cubicBezTo>
                <a:cubicBezTo>
                  <a:pt x="344" y="327"/>
                  <a:pt x="350" y="327"/>
                  <a:pt x="347" y="345"/>
                </a:cubicBezTo>
                <a:cubicBezTo>
                  <a:pt x="350" y="351"/>
                  <a:pt x="356" y="357"/>
                  <a:pt x="359" y="360"/>
                </a:cubicBezTo>
                <a:cubicBezTo>
                  <a:pt x="359" y="366"/>
                  <a:pt x="359" y="369"/>
                  <a:pt x="359" y="372"/>
                </a:cubicBezTo>
                <a:cubicBezTo>
                  <a:pt x="353" y="378"/>
                  <a:pt x="338" y="387"/>
                  <a:pt x="347" y="402"/>
                </a:cubicBezTo>
                <a:cubicBezTo>
                  <a:pt x="347" y="408"/>
                  <a:pt x="335" y="423"/>
                  <a:pt x="329" y="429"/>
                </a:cubicBezTo>
                <a:cubicBezTo>
                  <a:pt x="326" y="438"/>
                  <a:pt x="320" y="438"/>
                  <a:pt x="314" y="441"/>
                </a:cubicBezTo>
                <a:cubicBezTo>
                  <a:pt x="314" y="444"/>
                  <a:pt x="311" y="444"/>
                  <a:pt x="311" y="447"/>
                </a:cubicBezTo>
                <a:cubicBezTo>
                  <a:pt x="302" y="447"/>
                  <a:pt x="302" y="441"/>
                  <a:pt x="299" y="438"/>
                </a:cubicBezTo>
                <a:cubicBezTo>
                  <a:pt x="293" y="435"/>
                  <a:pt x="284" y="438"/>
                  <a:pt x="281" y="438"/>
                </a:cubicBezTo>
                <a:cubicBezTo>
                  <a:pt x="278" y="444"/>
                  <a:pt x="278" y="447"/>
                  <a:pt x="275" y="450"/>
                </a:cubicBezTo>
                <a:close/>
              </a:path>
            </a:pathLst>
          </a:custGeom>
          <a:solidFill>
            <a:srgbClr val="F8902F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2498960" y="2944725"/>
            <a:ext cx="1408503" cy="1210038"/>
          </a:xfrm>
          <a:custGeom>
            <a:avLst/>
            <a:gdLst>
              <a:gd name="T0" fmla="*/ 2147483647 w 708"/>
              <a:gd name="T1" fmla="*/ 2147483647 h 608"/>
              <a:gd name="T2" fmla="*/ 2147483647 w 708"/>
              <a:gd name="T3" fmla="*/ 2147483647 h 608"/>
              <a:gd name="T4" fmla="*/ 2147483647 w 708"/>
              <a:gd name="T5" fmla="*/ 2147483647 h 608"/>
              <a:gd name="T6" fmla="*/ 2147483647 w 708"/>
              <a:gd name="T7" fmla="*/ 2147483647 h 608"/>
              <a:gd name="T8" fmla="*/ 2147483647 w 708"/>
              <a:gd name="T9" fmla="*/ 2147483647 h 608"/>
              <a:gd name="T10" fmla="*/ 2147483647 w 708"/>
              <a:gd name="T11" fmla="*/ 2147483647 h 608"/>
              <a:gd name="T12" fmla="*/ 2147483647 w 708"/>
              <a:gd name="T13" fmla="*/ 2147483647 h 608"/>
              <a:gd name="T14" fmla="*/ 2147483647 w 708"/>
              <a:gd name="T15" fmla="*/ 2147483647 h 608"/>
              <a:gd name="T16" fmla="*/ 2147483647 w 708"/>
              <a:gd name="T17" fmla="*/ 2147483647 h 608"/>
              <a:gd name="T18" fmla="*/ 2147483647 w 708"/>
              <a:gd name="T19" fmla="*/ 2147483647 h 608"/>
              <a:gd name="T20" fmla="*/ 2147483647 w 708"/>
              <a:gd name="T21" fmla="*/ 2147483647 h 608"/>
              <a:gd name="T22" fmla="*/ 2147483647 w 708"/>
              <a:gd name="T23" fmla="*/ 2147483647 h 608"/>
              <a:gd name="T24" fmla="*/ 2147483647 w 708"/>
              <a:gd name="T25" fmla="*/ 2147483647 h 608"/>
              <a:gd name="T26" fmla="*/ 2147483647 w 708"/>
              <a:gd name="T27" fmla="*/ 2147483647 h 608"/>
              <a:gd name="T28" fmla="*/ 2147483647 w 708"/>
              <a:gd name="T29" fmla="*/ 2147483647 h 608"/>
              <a:gd name="T30" fmla="*/ 2147483647 w 708"/>
              <a:gd name="T31" fmla="*/ 2147483647 h 608"/>
              <a:gd name="T32" fmla="*/ 2147483647 w 708"/>
              <a:gd name="T33" fmla="*/ 2147483647 h 608"/>
              <a:gd name="T34" fmla="*/ 2147483647 w 708"/>
              <a:gd name="T35" fmla="*/ 2147483647 h 608"/>
              <a:gd name="T36" fmla="*/ 2147483647 w 708"/>
              <a:gd name="T37" fmla="*/ 2147483647 h 608"/>
              <a:gd name="T38" fmla="*/ 2147483647 w 708"/>
              <a:gd name="T39" fmla="*/ 2147483647 h 608"/>
              <a:gd name="T40" fmla="*/ 2147483647 w 708"/>
              <a:gd name="T41" fmla="*/ 2147483647 h 608"/>
              <a:gd name="T42" fmla="*/ 2147483647 w 708"/>
              <a:gd name="T43" fmla="*/ 2147483647 h 608"/>
              <a:gd name="T44" fmla="*/ 2147483647 w 708"/>
              <a:gd name="T45" fmla="*/ 2147483647 h 608"/>
              <a:gd name="T46" fmla="*/ 2147483647 w 708"/>
              <a:gd name="T47" fmla="*/ 2147483647 h 608"/>
              <a:gd name="T48" fmla="*/ 2147483647 w 708"/>
              <a:gd name="T49" fmla="*/ 2147483647 h 608"/>
              <a:gd name="T50" fmla="*/ 2147483647 w 708"/>
              <a:gd name="T51" fmla="*/ 2147483647 h 608"/>
              <a:gd name="T52" fmla="*/ 2147483647 w 708"/>
              <a:gd name="T53" fmla="*/ 2147483647 h 608"/>
              <a:gd name="T54" fmla="*/ 2147483647 w 708"/>
              <a:gd name="T55" fmla="*/ 2147483647 h 608"/>
              <a:gd name="T56" fmla="*/ 2147483647 w 708"/>
              <a:gd name="T57" fmla="*/ 2147483647 h 608"/>
              <a:gd name="T58" fmla="*/ 2147483647 w 708"/>
              <a:gd name="T59" fmla="*/ 2147483647 h 608"/>
              <a:gd name="T60" fmla="*/ 2147483647 w 708"/>
              <a:gd name="T61" fmla="*/ 2147483647 h 608"/>
              <a:gd name="T62" fmla="*/ 2147483647 w 708"/>
              <a:gd name="T63" fmla="*/ 2147483647 h 608"/>
              <a:gd name="T64" fmla="*/ 2147483647 w 708"/>
              <a:gd name="T65" fmla="*/ 2147483647 h 608"/>
              <a:gd name="T66" fmla="*/ 2147483647 w 708"/>
              <a:gd name="T67" fmla="*/ 2147483647 h 608"/>
              <a:gd name="T68" fmla="*/ 2147483647 w 708"/>
              <a:gd name="T69" fmla="*/ 2147483647 h 608"/>
              <a:gd name="T70" fmla="*/ 2147483647 w 708"/>
              <a:gd name="T71" fmla="*/ 2147483647 h 608"/>
              <a:gd name="T72" fmla="*/ 2147483647 w 708"/>
              <a:gd name="T73" fmla="*/ 2147483647 h 608"/>
              <a:gd name="T74" fmla="*/ 2147483647 w 708"/>
              <a:gd name="T75" fmla="*/ 2147483647 h 608"/>
              <a:gd name="T76" fmla="*/ 2147483647 w 708"/>
              <a:gd name="T77" fmla="*/ 2147483647 h 608"/>
              <a:gd name="T78" fmla="*/ 2147483647 w 708"/>
              <a:gd name="T79" fmla="*/ 2147483647 h 608"/>
              <a:gd name="T80" fmla="*/ 2147483647 w 708"/>
              <a:gd name="T81" fmla="*/ 2147483647 h 608"/>
              <a:gd name="T82" fmla="*/ 2147483647 w 708"/>
              <a:gd name="T83" fmla="*/ 2147483647 h 608"/>
              <a:gd name="T84" fmla="*/ 2147483647 w 708"/>
              <a:gd name="T85" fmla="*/ 2147483647 h 608"/>
              <a:gd name="T86" fmla="*/ 2147483647 w 708"/>
              <a:gd name="T87" fmla="*/ 2147483647 h 608"/>
              <a:gd name="T88" fmla="*/ 2147483647 w 708"/>
              <a:gd name="T89" fmla="*/ 2147483647 h 608"/>
              <a:gd name="T90" fmla="*/ 2147483647 w 708"/>
              <a:gd name="T91" fmla="*/ 2147483647 h 608"/>
              <a:gd name="T92" fmla="*/ 2147483647 w 708"/>
              <a:gd name="T93" fmla="*/ 2147483647 h 608"/>
              <a:gd name="T94" fmla="*/ 2147483647 w 708"/>
              <a:gd name="T95" fmla="*/ 2147483647 h 608"/>
              <a:gd name="T96" fmla="*/ 2147483647 w 708"/>
              <a:gd name="T97" fmla="*/ 2147483647 h 608"/>
              <a:gd name="T98" fmla="*/ 2147483647 w 708"/>
              <a:gd name="T99" fmla="*/ 2147483647 h 608"/>
              <a:gd name="T100" fmla="*/ 2147483647 w 708"/>
              <a:gd name="T101" fmla="*/ 2147483647 h 608"/>
              <a:gd name="T102" fmla="*/ 2147483647 w 708"/>
              <a:gd name="T103" fmla="*/ 2147483647 h 608"/>
              <a:gd name="T104" fmla="*/ 2147483647 w 708"/>
              <a:gd name="T105" fmla="*/ 2147483647 h 608"/>
              <a:gd name="T106" fmla="*/ 2147483647 w 708"/>
              <a:gd name="T107" fmla="*/ 2147483647 h 608"/>
              <a:gd name="T108" fmla="*/ 2147483647 w 708"/>
              <a:gd name="T109" fmla="*/ 2147483647 h 608"/>
              <a:gd name="T110" fmla="*/ 2147483647 w 708"/>
              <a:gd name="T111" fmla="*/ 2147483647 h 608"/>
              <a:gd name="T112" fmla="*/ 2147483647 w 708"/>
              <a:gd name="T113" fmla="*/ 2147483647 h 608"/>
              <a:gd name="T114" fmla="*/ 2147483647 w 708"/>
              <a:gd name="T115" fmla="*/ 2147483647 h 608"/>
              <a:gd name="T116" fmla="*/ 2147483647 w 708"/>
              <a:gd name="T117" fmla="*/ 2147483647 h 60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708"/>
              <a:gd name="T178" fmla="*/ 0 h 608"/>
              <a:gd name="T179" fmla="*/ 708 w 708"/>
              <a:gd name="T180" fmla="*/ 608 h 608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708" h="608">
                <a:moveTo>
                  <a:pt x="657" y="476"/>
                </a:moveTo>
                <a:cubicBezTo>
                  <a:pt x="642" y="464"/>
                  <a:pt x="630" y="464"/>
                  <a:pt x="615" y="464"/>
                </a:cubicBezTo>
                <a:cubicBezTo>
                  <a:pt x="612" y="467"/>
                  <a:pt x="609" y="467"/>
                  <a:pt x="606" y="467"/>
                </a:cubicBezTo>
                <a:cubicBezTo>
                  <a:pt x="594" y="485"/>
                  <a:pt x="600" y="503"/>
                  <a:pt x="609" y="524"/>
                </a:cubicBezTo>
                <a:cubicBezTo>
                  <a:pt x="609" y="533"/>
                  <a:pt x="612" y="542"/>
                  <a:pt x="609" y="554"/>
                </a:cubicBezTo>
                <a:cubicBezTo>
                  <a:pt x="600" y="554"/>
                  <a:pt x="591" y="554"/>
                  <a:pt x="583" y="554"/>
                </a:cubicBezTo>
                <a:cubicBezTo>
                  <a:pt x="577" y="557"/>
                  <a:pt x="580" y="557"/>
                  <a:pt x="577" y="566"/>
                </a:cubicBezTo>
                <a:cubicBezTo>
                  <a:pt x="580" y="569"/>
                  <a:pt x="583" y="572"/>
                  <a:pt x="588" y="575"/>
                </a:cubicBezTo>
                <a:cubicBezTo>
                  <a:pt x="588" y="578"/>
                  <a:pt x="588" y="578"/>
                  <a:pt x="588" y="581"/>
                </a:cubicBezTo>
                <a:cubicBezTo>
                  <a:pt x="585" y="587"/>
                  <a:pt x="583" y="593"/>
                  <a:pt x="583" y="596"/>
                </a:cubicBezTo>
                <a:cubicBezTo>
                  <a:pt x="571" y="596"/>
                  <a:pt x="568" y="602"/>
                  <a:pt x="559" y="605"/>
                </a:cubicBezTo>
                <a:cubicBezTo>
                  <a:pt x="550" y="605"/>
                  <a:pt x="538" y="605"/>
                  <a:pt x="529" y="608"/>
                </a:cubicBezTo>
                <a:cubicBezTo>
                  <a:pt x="529" y="605"/>
                  <a:pt x="529" y="605"/>
                  <a:pt x="526" y="605"/>
                </a:cubicBezTo>
                <a:cubicBezTo>
                  <a:pt x="523" y="599"/>
                  <a:pt x="517" y="596"/>
                  <a:pt x="514" y="596"/>
                </a:cubicBezTo>
                <a:cubicBezTo>
                  <a:pt x="514" y="593"/>
                  <a:pt x="514" y="590"/>
                  <a:pt x="511" y="587"/>
                </a:cubicBezTo>
                <a:cubicBezTo>
                  <a:pt x="508" y="578"/>
                  <a:pt x="505" y="572"/>
                  <a:pt x="502" y="563"/>
                </a:cubicBezTo>
                <a:cubicBezTo>
                  <a:pt x="496" y="560"/>
                  <a:pt x="493" y="557"/>
                  <a:pt x="487" y="554"/>
                </a:cubicBezTo>
                <a:cubicBezTo>
                  <a:pt x="481" y="545"/>
                  <a:pt x="472" y="542"/>
                  <a:pt x="466" y="539"/>
                </a:cubicBezTo>
                <a:cubicBezTo>
                  <a:pt x="463" y="536"/>
                  <a:pt x="460" y="536"/>
                  <a:pt x="457" y="533"/>
                </a:cubicBezTo>
                <a:cubicBezTo>
                  <a:pt x="445" y="506"/>
                  <a:pt x="439" y="509"/>
                  <a:pt x="418" y="521"/>
                </a:cubicBezTo>
                <a:cubicBezTo>
                  <a:pt x="412" y="530"/>
                  <a:pt x="412" y="527"/>
                  <a:pt x="412" y="539"/>
                </a:cubicBezTo>
                <a:cubicBezTo>
                  <a:pt x="415" y="545"/>
                  <a:pt x="418" y="548"/>
                  <a:pt x="418" y="557"/>
                </a:cubicBezTo>
                <a:cubicBezTo>
                  <a:pt x="412" y="560"/>
                  <a:pt x="412" y="563"/>
                  <a:pt x="403" y="566"/>
                </a:cubicBezTo>
                <a:cubicBezTo>
                  <a:pt x="403" y="566"/>
                  <a:pt x="400" y="566"/>
                  <a:pt x="397" y="566"/>
                </a:cubicBezTo>
                <a:cubicBezTo>
                  <a:pt x="379" y="557"/>
                  <a:pt x="364" y="545"/>
                  <a:pt x="358" y="536"/>
                </a:cubicBezTo>
                <a:cubicBezTo>
                  <a:pt x="346" y="530"/>
                  <a:pt x="346" y="509"/>
                  <a:pt x="346" y="506"/>
                </a:cubicBezTo>
                <a:cubicBezTo>
                  <a:pt x="352" y="506"/>
                  <a:pt x="361" y="506"/>
                  <a:pt x="367" y="506"/>
                </a:cubicBezTo>
                <a:cubicBezTo>
                  <a:pt x="373" y="509"/>
                  <a:pt x="379" y="515"/>
                  <a:pt x="385" y="518"/>
                </a:cubicBezTo>
                <a:cubicBezTo>
                  <a:pt x="391" y="518"/>
                  <a:pt x="400" y="521"/>
                  <a:pt x="409" y="512"/>
                </a:cubicBezTo>
                <a:cubicBezTo>
                  <a:pt x="409" y="509"/>
                  <a:pt x="409" y="506"/>
                  <a:pt x="409" y="503"/>
                </a:cubicBezTo>
                <a:cubicBezTo>
                  <a:pt x="400" y="497"/>
                  <a:pt x="394" y="488"/>
                  <a:pt x="391" y="485"/>
                </a:cubicBezTo>
                <a:cubicBezTo>
                  <a:pt x="403" y="479"/>
                  <a:pt x="421" y="458"/>
                  <a:pt x="424" y="446"/>
                </a:cubicBezTo>
                <a:cubicBezTo>
                  <a:pt x="430" y="443"/>
                  <a:pt x="436" y="440"/>
                  <a:pt x="439" y="437"/>
                </a:cubicBezTo>
                <a:cubicBezTo>
                  <a:pt x="442" y="437"/>
                  <a:pt x="445" y="431"/>
                  <a:pt x="448" y="428"/>
                </a:cubicBezTo>
                <a:cubicBezTo>
                  <a:pt x="448" y="422"/>
                  <a:pt x="448" y="416"/>
                  <a:pt x="448" y="410"/>
                </a:cubicBezTo>
                <a:cubicBezTo>
                  <a:pt x="436" y="398"/>
                  <a:pt x="442" y="380"/>
                  <a:pt x="439" y="380"/>
                </a:cubicBezTo>
                <a:cubicBezTo>
                  <a:pt x="436" y="371"/>
                  <a:pt x="430" y="362"/>
                  <a:pt x="427" y="356"/>
                </a:cubicBezTo>
                <a:cubicBezTo>
                  <a:pt x="427" y="350"/>
                  <a:pt x="427" y="344"/>
                  <a:pt x="424" y="338"/>
                </a:cubicBezTo>
                <a:cubicBezTo>
                  <a:pt x="421" y="329"/>
                  <a:pt x="415" y="314"/>
                  <a:pt x="412" y="311"/>
                </a:cubicBezTo>
                <a:cubicBezTo>
                  <a:pt x="403" y="311"/>
                  <a:pt x="397" y="311"/>
                  <a:pt x="388" y="311"/>
                </a:cubicBezTo>
                <a:cubicBezTo>
                  <a:pt x="373" y="308"/>
                  <a:pt x="358" y="293"/>
                  <a:pt x="349" y="290"/>
                </a:cubicBezTo>
                <a:cubicBezTo>
                  <a:pt x="343" y="281"/>
                  <a:pt x="334" y="269"/>
                  <a:pt x="325" y="260"/>
                </a:cubicBezTo>
                <a:cubicBezTo>
                  <a:pt x="319" y="260"/>
                  <a:pt x="316" y="263"/>
                  <a:pt x="310" y="263"/>
                </a:cubicBezTo>
                <a:cubicBezTo>
                  <a:pt x="307" y="263"/>
                  <a:pt x="304" y="263"/>
                  <a:pt x="298" y="263"/>
                </a:cubicBezTo>
                <a:cubicBezTo>
                  <a:pt x="293" y="257"/>
                  <a:pt x="284" y="251"/>
                  <a:pt x="278" y="245"/>
                </a:cubicBezTo>
                <a:cubicBezTo>
                  <a:pt x="269" y="242"/>
                  <a:pt x="263" y="239"/>
                  <a:pt x="257" y="236"/>
                </a:cubicBezTo>
                <a:cubicBezTo>
                  <a:pt x="242" y="233"/>
                  <a:pt x="233" y="230"/>
                  <a:pt x="224" y="230"/>
                </a:cubicBezTo>
                <a:cubicBezTo>
                  <a:pt x="209" y="215"/>
                  <a:pt x="203" y="221"/>
                  <a:pt x="188" y="218"/>
                </a:cubicBezTo>
                <a:cubicBezTo>
                  <a:pt x="185" y="221"/>
                  <a:pt x="182" y="224"/>
                  <a:pt x="179" y="224"/>
                </a:cubicBezTo>
                <a:cubicBezTo>
                  <a:pt x="179" y="233"/>
                  <a:pt x="185" y="239"/>
                  <a:pt x="182" y="251"/>
                </a:cubicBezTo>
                <a:cubicBezTo>
                  <a:pt x="167" y="266"/>
                  <a:pt x="140" y="239"/>
                  <a:pt x="134" y="233"/>
                </a:cubicBezTo>
                <a:cubicBezTo>
                  <a:pt x="128" y="227"/>
                  <a:pt x="122" y="221"/>
                  <a:pt x="113" y="218"/>
                </a:cubicBezTo>
                <a:cubicBezTo>
                  <a:pt x="101" y="209"/>
                  <a:pt x="89" y="203"/>
                  <a:pt x="77" y="200"/>
                </a:cubicBezTo>
                <a:cubicBezTo>
                  <a:pt x="56" y="200"/>
                  <a:pt x="35" y="200"/>
                  <a:pt x="17" y="194"/>
                </a:cubicBezTo>
                <a:cubicBezTo>
                  <a:pt x="14" y="194"/>
                  <a:pt x="14" y="194"/>
                  <a:pt x="14" y="194"/>
                </a:cubicBezTo>
                <a:cubicBezTo>
                  <a:pt x="14" y="185"/>
                  <a:pt x="8" y="170"/>
                  <a:pt x="8" y="170"/>
                </a:cubicBezTo>
                <a:cubicBezTo>
                  <a:pt x="6" y="158"/>
                  <a:pt x="0" y="149"/>
                  <a:pt x="8" y="146"/>
                </a:cubicBezTo>
                <a:cubicBezTo>
                  <a:pt x="11" y="140"/>
                  <a:pt x="14" y="134"/>
                  <a:pt x="17" y="131"/>
                </a:cubicBezTo>
                <a:cubicBezTo>
                  <a:pt x="29" y="131"/>
                  <a:pt x="47" y="131"/>
                  <a:pt x="59" y="120"/>
                </a:cubicBezTo>
                <a:cubicBezTo>
                  <a:pt x="59" y="114"/>
                  <a:pt x="62" y="111"/>
                  <a:pt x="62" y="108"/>
                </a:cubicBezTo>
                <a:cubicBezTo>
                  <a:pt x="68" y="102"/>
                  <a:pt x="71" y="99"/>
                  <a:pt x="74" y="96"/>
                </a:cubicBezTo>
                <a:cubicBezTo>
                  <a:pt x="83" y="69"/>
                  <a:pt x="92" y="72"/>
                  <a:pt x="122" y="69"/>
                </a:cubicBezTo>
                <a:cubicBezTo>
                  <a:pt x="125" y="69"/>
                  <a:pt x="152" y="69"/>
                  <a:pt x="161" y="63"/>
                </a:cubicBezTo>
                <a:cubicBezTo>
                  <a:pt x="161" y="54"/>
                  <a:pt x="158" y="45"/>
                  <a:pt x="158" y="39"/>
                </a:cubicBezTo>
                <a:cubicBezTo>
                  <a:pt x="158" y="24"/>
                  <a:pt x="158" y="0"/>
                  <a:pt x="176" y="9"/>
                </a:cubicBezTo>
                <a:cubicBezTo>
                  <a:pt x="191" y="12"/>
                  <a:pt x="206" y="15"/>
                  <a:pt x="221" y="15"/>
                </a:cubicBezTo>
                <a:cubicBezTo>
                  <a:pt x="218" y="21"/>
                  <a:pt x="218" y="30"/>
                  <a:pt x="218" y="36"/>
                </a:cubicBezTo>
                <a:cubicBezTo>
                  <a:pt x="224" y="45"/>
                  <a:pt x="227" y="48"/>
                  <a:pt x="233" y="60"/>
                </a:cubicBezTo>
                <a:cubicBezTo>
                  <a:pt x="233" y="66"/>
                  <a:pt x="233" y="69"/>
                  <a:pt x="233" y="72"/>
                </a:cubicBezTo>
                <a:cubicBezTo>
                  <a:pt x="230" y="81"/>
                  <a:pt x="224" y="87"/>
                  <a:pt x="227" y="99"/>
                </a:cubicBezTo>
                <a:cubicBezTo>
                  <a:pt x="233" y="105"/>
                  <a:pt x="242" y="111"/>
                  <a:pt x="248" y="120"/>
                </a:cubicBezTo>
                <a:cubicBezTo>
                  <a:pt x="248" y="120"/>
                  <a:pt x="251" y="123"/>
                  <a:pt x="251" y="125"/>
                </a:cubicBezTo>
                <a:cubicBezTo>
                  <a:pt x="251" y="131"/>
                  <a:pt x="251" y="137"/>
                  <a:pt x="251" y="146"/>
                </a:cubicBezTo>
                <a:cubicBezTo>
                  <a:pt x="254" y="146"/>
                  <a:pt x="260" y="146"/>
                  <a:pt x="266" y="146"/>
                </a:cubicBezTo>
                <a:cubicBezTo>
                  <a:pt x="281" y="134"/>
                  <a:pt x="304" y="131"/>
                  <a:pt x="328" y="131"/>
                </a:cubicBezTo>
                <a:cubicBezTo>
                  <a:pt x="328" y="134"/>
                  <a:pt x="331" y="137"/>
                  <a:pt x="331" y="140"/>
                </a:cubicBezTo>
                <a:cubicBezTo>
                  <a:pt x="328" y="146"/>
                  <a:pt x="325" y="152"/>
                  <a:pt x="325" y="155"/>
                </a:cubicBezTo>
                <a:cubicBezTo>
                  <a:pt x="313" y="170"/>
                  <a:pt x="301" y="167"/>
                  <a:pt x="304" y="188"/>
                </a:cubicBezTo>
                <a:cubicBezTo>
                  <a:pt x="307" y="188"/>
                  <a:pt x="313" y="191"/>
                  <a:pt x="319" y="194"/>
                </a:cubicBezTo>
                <a:cubicBezTo>
                  <a:pt x="325" y="203"/>
                  <a:pt x="328" y="206"/>
                  <a:pt x="343" y="215"/>
                </a:cubicBezTo>
                <a:cubicBezTo>
                  <a:pt x="346" y="221"/>
                  <a:pt x="349" y="236"/>
                  <a:pt x="358" y="239"/>
                </a:cubicBezTo>
                <a:cubicBezTo>
                  <a:pt x="364" y="245"/>
                  <a:pt x="370" y="251"/>
                  <a:pt x="376" y="257"/>
                </a:cubicBezTo>
                <a:cubicBezTo>
                  <a:pt x="379" y="260"/>
                  <a:pt x="397" y="269"/>
                  <a:pt x="403" y="257"/>
                </a:cubicBezTo>
                <a:cubicBezTo>
                  <a:pt x="403" y="236"/>
                  <a:pt x="400" y="233"/>
                  <a:pt x="418" y="230"/>
                </a:cubicBezTo>
                <a:cubicBezTo>
                  <a:pt x="427" y="230"/>
                  <a:pt x="433" y="227"/>
                  <a:pt x="442" y="236"/>
                </a:cubicBezTo>
                <a:cubicBezTo>
                  <a:pt x="445" y="236"/>
                  <a:pt x="448" y="236"/>
                  <a:pt x="451" y="236"/>
                </a:cubicBezTo>
                <a:cubicBezTo>
                  <a:pt x="460" y="233"/>
                  <a:pt x="469" y="224"/>
                  <a:pt x="478" y="221"/>
                </a:cubicBezTo>
                <a:cubicBezTo>
                  <a:pt x="481" y="218"/>
                  <a:pt x="487" y="218"/>
                  <a:pt x="496" y="215"/>
                </a:cubicBezTo>
                <a:cubicBezTo>
                  <a:pt x="499" y="221"/>
                  <a:pt x="502" y="224"/>
                  <a:pt x="502" y="227"/>
                </a:cubicBezTo>
                <a:cubicBezTo>
                  <a:pt x="502" y="236"/>
                  <a:pt x="487" y="248"/>
                  <a:pt x="478" y="254"/>
                </a:cubicBezTo>
                <a:cubicBezTo>
                  <a:pt x="469" y="266"/>
                  <a:pt x="466" y="275"/>
                  <a:pt x="466" y="293"/>
                </a:cubicBezTo>
                <a:cubicBezTo>
                  <a:pt x="472" y="302"/>
                  <a:pt x="475" y="308"/>
                  <a:pt x="478" y="317"/>
                </a:cubicBezTo>
                <a:cubicBezTo>
                  <a:pt x="484" y="323"/>
                  <a:pt x="493" y="335"/>
                  <a:pt x="508" y="335"/>
                </a:cubicBezTo>
                <a:cubicBezTo>
                  <a:pt x="508" y="332"/>
                  <a:pt x="508" y="332"/>
                  <a:pt x="508" y="332"/>
                </a:cubicBezTo>
                <a:cubicBezTo>
                  <a:pt x="511" y="332"/>
                  <a:pt x="514" y="332"/>
                  <a:pt x="514" y="332"/>
                </a:cubicBezTo>
                <a:cubicBezTo>
                  <a:pt x="523" y="335"/>
                  <a:pt x="544" y="356"/>
                  <a:pt x="553" y="368"/>
                </a:cubicBezTo>
                <a:cubicBezTo>
                  <a:pt x="553" y="380"/>
                  <a:pt x="556" y="395"/>
                  <a:pt x="559" y="410"/>
                </a:cubicBezTo>
                <a:cubicBezTo>
                  <a:pt x="559" y="416"/>
                  <a:pt x="559" y="422"/>
                  <a:pt x="562" y="425"/>
                </a:cubicBezTo>
                <a:cubicBezTo>
                  <a:pt x="571" y="437"/>
                  <a:pt x="571" y="434"/>
                  <a:pt x="588" y="449"/>
                </a:cubicBezTo>
                <a:cubicBezTo>
                  <a:pt x="588" y="449"/>
                  <a:pt x="600" y="443"/>
                  <a:pt x="609" y="440"/>
                </a:cubicBezTo>
                <a:cubicBezTo>
                  <a:pt x="609" y="434"/>
                  <a:pt x="612" y="431"/>
                  <a:pt x="624" y="428"/>
                </a:cubicBezTo>
                <a:cubicBezTo>
                  <a:pt x="636" y="416"/>
                  <a:pt x="630" y="404"/>
                  <a:pt x="621" y="395"/>
                </a:cubicBezTo>
                <a:cubicBezTo>
                  <a:pt x="606" y="392"/>
                  <a:pt x="606" y="389"/>
                  <a:pt x="609" y="377"/>
                </a:cubicBezTo>
                <a:cubicBezTo>
                  <a:pt x="612" y="371"/>
                  <a:pt x="615" y="368"/>
                  <a:pt x="618" y="362"/>
                </a:cubicBezTo>
                <a:cubicBezTo>
                  <a:pt x="618" y="359"/>
                  <a:pt x="618" y="353"/>
                  <a:pt x="618" y="347"/>
                </a:cubicBezTo>
                <a:cubicBezTo>
                  <a:pt x="621" y="344"/>
                  <a:pt x="627" y="347"/>
                  <a:pt x="630" y="344"/>
                </a:cubicBezTo>
                <a:cubicBezTo>
                  <a:pt x="636" y="341"/>
                  <a:pt x="639" y="338"/>
                  <a:pt x="642" y="335"/>
                </a:cubicBezTo>
                <a:cubicBezTo>
                  <a:pt x="642" y="338"/>
                  <a:pt x="645" y="344"/>
                  <a:pt x="639" y="350"/>
                </a:cubicBezTo>
                <a:cubicBezTo>
                  <a:pt x="639" y="353"/>
                  <a:pt x="639" y="356"/>
                  <a:pt x="639" y="362"/>
                </a:cubicBezTo>
                <a:cubicBezTo>
                  <a:pt x="645" y="368"/>
                  <a:pt x="660" y="371"/>
                  <a:pt x="672" y="374"/>
                </a:cubicBezTo>
                <a:cubicBezTo>
                  <a:pt x="681" y="380"/>
                  <a:pt x="690" y="386"/>
                  <a:pt x="699" y="392"/>
                </a:cubicBezTo>
                <a:cubicBezTo>
                  <a:pt x="702" y="392"/>
                  <a:pt x="705" y="392"/>
                  <a:pt x="708" y="392"/>
                </a:cubicBezTo>
                <a:cubicBezTo>
                  <a:pt x="705" y="395"/>
                  <a:pt x="702" y="401"/>
                  <a:pt x="699" y="407"/>
                </a:cubicBezTo>
                <a:cubicBezTo>
                  <a:pt x="702" y="416"/>
                  <a:pt x="702" y="425"/>
                  <a:pt x="702" y="437"/>
                </a:cubicBezTo>
                <a:cubicBezTo>
                  <a:pt x="702" y="440"/>
                  <a:pt x="699" y="446"/>
                  <a:pt x="699" y="452"/>
                </a:cubicBezTo>
                <a:cubicBezTo>
                  <a:pt x="696" y="452"/>
                  <a:pt x="693" y="452"/>
                  <a:pt x="690" y="449"/>
                </a:cubicBezTo>
                <a:cubicBezTo>
                  <a:pt x="678" y="446"/>
                  <a:pt x="669" y="446"/>
                  <a:pt x="663" y="455"/>
                </a:cubicBezTo>
                <a:cubicBezTo>
                  <a:pt x="663" y="461"/>
                  <a:pt x="663" y="467"/>
                  <a:pt x="663" y="476"/>
                </a:cubicBezTo>
                <a:cubicBezTo>
                  <a:pt x="660" y="476"/>
                  <a:pt x="660" y="476"/>
                  <a:pt x="657" y="476"/>
                </a:cubicBezTo>
                <a:close/>
              </a:path>
            </a:pathLst>
          </a:custGeom>
          <a:solidFill>
            <a:srgbClr val="F8902F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2945206" y="1745513"/>
            <a:ext cx="2163875" cy="1854750"/>
          </a:xfrm>
          <a:custGeom>
            <a:avLst/>
            <a:gdLst>
              <a:gd name="T0" fmla="*/ 2147483647 w 1088"/>
              <a:gd name="T1" fmla="*/ 2147483647 h 932"/>
              <a:gd name="T2" fmla="*/ 2147483647 w 1088"/>
              <a:gd name="T3" fmla="*/ 2147483647 h 932"/>
              <a:gd name="T4" fmla="*/ 2147483647 w 1088"/>
              <a:gd name="T5" fmla="*/ 2147483647 h 932"/>
              <a:gd name="T6" fmla="*/ 2147483647 w 1088"/>
              <a:gd name="T7" fmla="*/ 2147483647 h 932"/>
              <a:gd name="T8" fmla="*/ 2147483647 w 1088"/>
              <a:gd name="T9" fmla="*/ 2147483647 h 932"/>
              <a:gd name="T10" fmla="*/ 2147483647 w 1088"/>
              <a:gd name="T11" fmla="*/ 2147483647 h 932"/>
              <a:gd name="T12" fmla="*/ 0 w 1088"/>
              <a:gd name="T13" fmla="*/ 2147483647 h 932"/>
              <a:gd name="T14" fmla="*/ 2147483647 w 1088"/>
              <a:gd name="T15" fmla="*/ 2147483647 h 932"/>
              <a:gd name="T16" fmla="*/ 2147483647 w 1088"/>
              <a:gd name="T17" fmla="*/ 2147483647 h 932"/>
              <a:gd name="T18" fmla="*/ 2147483647 w 1088"/>
              <a:gd name="T19" fmla="*/ 2147483647 h 932"/>
              <a:gd name="T20" fmla="*/ 2147483647 w 1088"/>
              <a:gd name="T21" fmla="*/ 2147483647 h 932"/>
              <a:gd name="T22" fmla="*/ 2147483647 w 1088"/>
              <a:gd name="T23" fmla="*/ 2147483647 h 932"/>
              <a:gd name="T24" fmla="*/ 2147483647 w 1088"/>
              <a:gd name="T25" fmla="*/ 2147483647 h 932"/>
              <a:gd name="T26" fmla="*/ 2147483647 w 1088"/>
              <a:gd name="T27" fmla="*/ 2147483647 h 932"/>
              <a:gd name="T28" fmla="*/ 2147483647 w 1088"/>
              <a:gd name="T29" fmla="*/ 2147483647 h 932"/>
              <a:gd name="T30" fmla="*/ 2147483647 w 1088"/>
              <a:gd name="T31" fmla="*/ 2147483647 h 932"/>
              <a:gd name="T32" fmla="*/ 2147483647 w 1088"/>
              <a:gd name="T33" fmla="*/ 2147483647 h 932"/>
              <a:gd name="T34" fmla="*/ 2147483647 w 1088"/>
              <a:gd name="T35" fmla="*/ 2147483647 h 932"/>
              <a:gd name="T36" fmla="*/ 2147483647 w 1088"/>
              <a:gd name="T37" fmla="*/ 2147483647 h 932"/>
              <a:gd name="T38" fmla="*/ 2147483647 w 1088"/>
              <a:gd name="T39" fmla="*/ 2147483647 h 932"/>
              <a:gd name="T40" fmla="*/ 2147483647 w 1088"/>
              <a:gd name="T41" fmla="*/ 2147483647 h 932"/>
              <a:gd name="T42" fmla="*/ 2147483647 w 1088"/>
              <a:gd name="T43" fmla="*/ 2147483647 h 932"/>
              <a:gd name="T44" fmla="*/ 2147483647 w 1088"/>
              <a:gd name="T45" fmla="*/ 2147483647 h 932"/>
              <a:gd name="T46" fmla="*/ 2147483647 w 1088"/>
              <a:gd name="T47" fmla="*/ 2147483647 h 932"/>
              <a:gd name="T48" fmla="*/ 2147483647 w 1088"/>
              <a:gd name="T49" fmla="*/ 2147483647 h 932"/>
              <a:gd name="T50" fmla="*/ 2147483647 w 1088"/>
              <a:gd name="T51" fmla="*/ 2147483647 h 932"/>
              <a:gd name="T52" fmla="*/ 2147483647 w 1088"/>
              <a:gd name="T53" fmla="*/ 2147483647 h 932"/>
              <a:gd name="T54" fmla="*/ 2147483647 w 1088"/>
              <a:gd name="T55" fmla="*/ 2147483647 h 932"/>
              <a:gd name="T56" fmla="*/ 2147483647 w 1088"/>
              <a:gd name="T57" fmla="*/ 2147483647 h 932"/>
              <a:gd name="T58" fmla="*/ 2147483647 w 1088"/>
              <a:gd name="T59" fmla="*/ 2147483647 h 932"/>
              <a:gd name="T60" fmla="*/ 2147483647 w 1088"/>
              <a:gd name="T61" fmla="*/ 2147483647 h 932"/>
              <a:gd name="T62" fmla="*/ 2147483647 w 1088"/>
              <a:gd name="T63" fmla="*/ 2147483647 h 932"/>
              <a:gd name="T64" fmla="*/ 2147483647 w 1088"/>
              <a:gd name="T65" fmla="*/ 2147483647 h 932"/>
              <a:gd name="T66" fmla="*/ 2147483647 w 1088"/>
              <a:gd name="T67" fmla="*/ 2147483647 h 932"/>
              <a:gd name="T68" fmla="*/ 2147483647 w 1088"/>
              <a:gd name="T69" fmla="*/ 2147483647 h 932"/>
              <a:gd name="T70" fmla="*/ 2147483647 w 1088"/>
              <a:gd name="T71" fmla="*/ 2147483647 h 932"/>
              <a:gd name="T72" fmla="*/ 2147483647 w 1088"/>
              <a:gd name="T73" fmla="*/ 2147483647 h 932"/>
              <a:gd name="T74" fmla="*/ 2147483647 w 1088"/>
              <a:gd name="T75" fmla="*/ 2147483647 h 932"/>
              <a:gd name="T76" fmla="*/ 2147483647 w 1088"/>
              <a:gd name="T77" fmla="*/ 2147483647 h 932"/>
              <a:gd name="T78" fmla="*/ 2147483647 w 1088"/>
              <a:gd name="T79" fmla="*/ 2147483647 h 932"/>
              <a:gd name="T80" fmla="*/ 2147483647 w 1088"/>
              <a:gd name="T81" fmla="*/ 2147483647 h 932"/>
              <a:gd name="T82" fmla="*/ 2147483647 w 1088"/>
              <a:gd name="T83" fmla="*/ 2147483647 h 932"/>
              <a:gd name="T84" fmla="*/ 2147483647 w 1088"/>
              <a:gd name="T85" fmla="*/ 2147483647 h 932"/>
              <a:gd name="T86" fmla="*/ 2147483647 w 1088"/>
              <a:gd name="T87" fmla="*/ 2147483647 h 932"/>
              <a:gd name="T88" fmla="*/ 2147483647 w 1088"/>
              <a:gd name="T89" fmla="*/ 2147483647 h 932"/>
              <a:gd name="T90" fmla="*/ 2147483647 w 1088"/>
              <a:gd name="T91" fmla="*/ 2147483647 h 932"/>
              <a:gd name="T92" fmla="*/ 2147483647 w 1088"/>
              <a:gd name="T93" fmla="*/ 2147483647 h 932"/>
              <a:gd name="T94" fmla="*/ 2147483647 w 1088"/>
              <a:gd name="T95" fmla="*/ 2147483647 h 932"/>
              <a:gd name="T96" fmla="*/ 2147483647 w 1088"/>
              <a:gd name="T97" fmla="*/ 2147483647 h 932"/>
              <a:gd name="T98" fmla="*/ 2147483647 w 1088"/>
              <a:gd name="T99" fmla="*/ 2147483647 h 93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088"/>
              <a:gd name="T151" fmla="*/ 0 h 932"/>
              <a:gd name="T152" fmla="*/ 1088 w 1088"/>
              <a:gd name="T153" fmla="*/ 932 h 93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088" h="932">
                <a:moveTo>
                  <a:pt x="278" y="932"/>
                </a:moveTo>
                <a:cubicBezTo>
                  <a:pt x="272" y="926"/>
                  <a:pt x="266" y="920"/>
                  <a:pt x="260" y="914"/>
                </a:cubicBezTo>
                <a:cubicBezTo>
                  <a:pt x="254" y="908"/>
                  <a:pt x="251" y="902"/>
                  <a:pt x="248" y="893"/>
                </a:cubicBezTo>
                <a:cubicBezTo>
                  <a:pt x="248" y="872"/>
                  <a:pt x="251" y="866"/>
                  <a:pt x="269" y="854"/>
                </a:cubicBezTo>
                <a:cubicBezTo>
                  <a:pt x="272" y="851"/>
                  <a:pt x="275" y="851"/>
                  <a:pt x="278" y="848"/>
                </a:cubicBezTo>
                <a:cubicBezTo>
                  <a:pt x="281" y="842"/>
                  <a:pt x="281" y="839"/>
                  <a:pt x="284" y="836"/>
                </a:cubicBezTo>
                <a:cubicBezTo>
                  <a:pt x="284" y="833"/>
                  <a:pt x="284" y="830"/>
                  <a:pt x="284" y="827"/>
                </a:cubicBezTo>
                <a:cubicBezTo>
                  <a:pt x="275" y="809"/>
                  <a:pt x="266" y="812"/>
                  <a:pt x="251" y="818"/>
                </a:cubicBezTo>
                <a:cubicBezTo>
                  <a:pt x="248" y="821"/>
                  <a:pt x="245" y="824"/>
                  <a:pt x="239" y="827"/>
                </a:cubicBezTo>
                <a:cubicBezTo>
                  <a:pt x="236" y="830"/>
                  <a:pt x="230" y="833"/>
                  <a:pt x="224" y="836"/>
                </a:cubicBezTo>
                <a:cubicBezTo>
                  <a:pt x="218" y="830"/>
                  <a:pt x="215" y="830"/>
                  <a:pt x="212" y="827"/>
                </a:cubicBezTo>
                <a:cubicBezTo>
                  <a:pt x="176" y="827"/>
                  <a:pt x="176" y="824"/>
                  <a:pt x="173" y="860"/>
                </a:cubicBezTo>
                <a:cubicBezTo>
                  <a:pt x="167" y="866"/>
                  <a:pt x="155" y="857"/>
                  <a:pt x="152" y="857"/>
                </a:cubicBezTo>
                <a:cubicBezTo>
                  <a:pt x="146" y="848"/>
                  <a:pt x="137" y="839"/>
                  <a:pt x="134" y="836"/>
                </a:cubicBezTo>
                <a:cubicBezTo>
                  <a:pt x="128" y="821"/>
                  <a:pt x="125" y="812"/>
                  <a:pt x="113" y="809"/>
                </a:cubicBezTo>
                <a:cubicBezTo>
                  <a:pt x="107" y="803"/>
                  <a:pt x="101" y="797"/>
                  <a:pt x="95" y="788"/>
                </a:cubicBezTo>
                <a:cubicBezTo>
                  <a:pt x="92" y="788"/>
                  <a:pt x="86" y="788"/>
                  <a:pt x="83" y="788"/>
                </a:cubicBezTo>
                <a:cubicBezTo>
                  <a:pt x="83" y="773"/>
                  <a:pt x="98" y="773"/>
                  <a:pt x="104" y="761"/>
                </a:cubicBezTo>
                <a:cubicBezTo>
                  <a:pt x="107" y="755"/>
                  <a:pt x="110" y="752"/>
                  <a:pt x="113" y="746"/>
                </a:cubicBezTo>
                <a:cubicBezTo>
                  <a:pt x="113" y="737"/>
                  <a:pt x="110" y="734"/>
                  <a:pt x="107" y="731"/>
                </a:cubicBezTo>
                <a:cubicBezTo>
                  <a:pt x="86" y="731"/>
                  <a:pt x="63" y="734"/>
                  <a:pt x="45" y="740"/>
                </a:cubicBezTo>
                <a:cubicBezTo>
                  <a:pt x="39" y="746"/>
                  <a:pt x="39" y="746"/>
                  <a:pt x="33" y="746"/>
                </a:cubicBezTo>
                <a:cubicBezTo>
                  <a:pt x="33" y="737"/>
                  <a:pt x="33" y="731"/>
                  <a:pt x="33" y="723"/>
                </a:cubicBezTo>
                <a:cubicBezTo>
                  <a:pt x="30" y="720"/>
                  <a:pt x="27" y="717"/>
                  <a:pt x="24" y="714"/>
                </a:cubicBezTo>
                <a:cubicBezTo>
                  <a:pt x="18" y="708"/>
                  <a:pt x="12" y="702"/>
                  <a:pt x="6" y="699"/>
                </a:cubicBezTo>
                <a:cubicBezTo>
                  <a:pt x="6" y="690"/>
                  <a:pt x="9" y="687"/>
                  <a:pt x="12" y="678"/>
                </a:cubicBezTo>
                <a:cubicBezTo>
                  <a:pt x="12" y="666"/>
                  <a:pt x="12" y="660"/>
                  <a:pt x="12" y="651"/>
                </a:cubicBezTo>
                <a:cubicBezTo>
                  <a:pt x="6" y="648"/>
                  <a:pt x="3" y="642"/>
                  <a:pt x="0" y="639"/>
                </a:cubicBezTo>
                <a:cubicBezTo>
                  <a:pt x="0" y="633"/>
                  <a:pt x="0" y="627"/>
                  <a:pt x="0" y="621"/>
                </a:cubicBezTo>
                <a:cubicBezTo>
                  <a:pt x="18" y="627"/>
                  <a:pt x="33" y="630"/>
                  <a:pt x="51" y="633"/>
                </a:cubicBezTo>
                <a:cubicBezTo>
                  <a:pt x="77" y="633"/>
                  <a:pt x="107" y="633"/>
                  <a:pt x="137" y="633"/>
                </a:cubicBezTo>
                <a:cubicBezTo>
                  <a:pt x="143" y="636"/>
                  <a:pt x="161" y="639"/>
                  <a:pt x="170" y="645"/>
                </a:cubicBezTo>
                <a:cubicBezTo>
                  <a:pt x="179" y="651"/>
                  <a:pt x="188" y="660"/>
                  <a:pt x="200" y="666"/>
                </a:cubicBezTo>
                <a:cubicBezTo>
                  <a:pt x="200" y="669"/>
                  <a:pt x="203" y="669"/>
                  <a:pt x="206" y="672"/>
                </a:cubicBezTo>
                <a:cubicBezTo>
                  <a:pt x="215" y="672"/>
                  <a:pt x="224" y="672"/>
                  <a:pt x="233" y="675"/>
                </a:cubicBezTo>
                <a:cubicBezTo>
                  <a:pt x="236" y="678"/>
                  <a:pt x="239" y="681"/>
                  <a:pt x="245" y="684"/>
                </a:cubicBezTo>
                <a:cubicBezTo>
                  <a:pt x="254" y="687"/>
                  <a:pt x="266" y="690"/>
                  <a:pt x="278" y="693"/>
                </a:cubicBezTo>
                <a:cubicBezTo>
                  <a:pt x="287" y="696"/>
                  <a:pt x="296" y="717"/>
                  <a:pt x="314" y="705"/>
                </a:cubicBezTo>
                <a:cubicBezTo>
                  <a:pt x="320" y="696"/>
                  <a:pt x="329" y="693"/>
                  <a:pt x="341" y="690"/>
                </a:cubicBezTo>
                <a:cubicBezTo>
                  <a:pt x="350" y="681"/>
                  <a:pt x="356" y="678"/>
                  <a:pt x="370" y="675"/>
                </a:cubicBezTo>
                <a:cubicBezTo>
                  <a:pt x="370" y="669"/>
                  <a:pt x="382" y="669"/>
                  <a:pt x="388" y="666"/>
                </a:cubicBezTo>
                <a:cubicBezTo>
                  <a:pt x="397" y="663"/>
                  <a:pt x="406" y="654"/>
                  <a:pt x="415" y="651"/>
                </a:cubicBezTo>
                <a:cubicBezTo>
                  <a:pt x="424" y="648"/>
                  <a:pt x="433" y="648"/>
                  <a:pt x="445" y="648"/>
                </a:cubicBezTo>
                <a:cubicBezTo>
                  <a:pt x="457" y="651"/>
                  <a:pt x="493" y="660"/>
                  <a:pt x="505" y="648"/>
                </a:cubicBezTo>
                <a:cubicBezTo>
                  <a:pt x="529" y="645"/>
                  <a:pt x="544" y="624"/>
                  <a:pt x="559" y="606"/>
                </a:cubicBezTo>
                <a:cubicBezTo>
                  <a:pt x="565" y="600"/>
                  <a:pt x="571" y="597"/>
                  <a:pt x="577" y="591"/>
                </a:cubicBezTo>
                <a:cubicBezTo>
                  <a:pt x="580" y="588"/>
                  <a:pt x="586" y="582"/>
                  <a:pt x="592" y="579"/>
                </a:cubicBezTo>
                <a:cubicBezTo>
                  <a:pt x="595" y="576"/>
                  <a:pt x="601" y="573"/>
                  <a:pt x="607" y="570"/>
                </a:cubicBezTo>
                <a:cubicBezTo>
                  <a:pt x="607" y="564"/>
                  <a:pt x="607" y="561"/>
                  <a:pt x="607" y="555"/>
                </a:cubicBezTo>
                <a:cubicBezTo>
                  <a:pt x="601" y="549"/>
                  <a:pt x="595" y="546"/>
                  <a:pt x="589" y="540"/>
                </a:cubicBezTo>
                <a:cubicBezTo>
                  <a:pt x="589" y="537"/>
                  <a:pt x="586" y="531"/>
                  <a:pt x="586" y="528"/>
                </a:cubicBezTo>
                <a:cubicBezTo>
                  <a:pt x="589" y="510"/>
                  <a:pt x="586" y="498"/>
                  <a:pt x="604" y="489"/>
                </a:cubicBezTo>
                <a:cubicBezTo>
                  <a:pt x="604" y="483"/>
                  <a:pt x="616" y="492"/>
                  <a:pt x="628" y="504"/>
                </a:cubicBezTo>
                <a:cubicBezTo>
                  <a:pt x="631" y="504"/>
                  <a:pt x="637" y="504"/>
                  <a:pt x="640" y="507"/>
                </a:cubicBezTo>
                <a:cubicBezTo>
                  <a:pt x="646" y="507"/>
                  <a:pt x="649" y="507"/>
                  <a:pt x="654" y="507"/>
                </a:cubicBezTo>
                <a:cubicBezTo>
                  <a:pt x="669" y="501"/>
                  <a:pt x="684" y="480"/>
                  <a:pt x="696" y="465"/>
                </a:cubicBezTo>
                <a:cubicBezTo>
                  <a:pt x="705" y="456"/>
                  <a:pt x="711" y="462"/>
                  <a:pt x="726" y="462"/>
                </a:cubicBezTo>
                <a:cubicBezTo>
                  <a:pt x="729" y="456"/>
                  <a:pt x="735" y="456"/>
                  <a:pt x="744" y="453"/>
                </a:cubicBezTo>
                <a:cubicBezTo>
                  <a:pt x="747" y="447"/>
                  <a:pt x="753" y="444"/>
                  <a:pt x="756" y="441"/>
                </a:cubicBezTo>
                <a:cubicBezTo>
                  <a:pt x="762" y="441"/>
                  <a:pt x="765" y="423"/>
                  <a:pt x="765" y="423"/>
                </a:cubicBezTo>
                <a:cubicBezTo>
                  <a:pt x="774" y="399"/>
                  <a:pt x="780" y="408"/>
                  <a:pt x="801" y="399"/>
                </a:cubicBezTo>
                <a:cubicBezTo>
                  <a:pt x="810" y="390"/>
                  <a:pt x="816" y="384"/>
                  <a:pt x="828" y="378"/>
                </a:cubicBezTo>
                <a:cubicBezTo>
                  <a:pt x="837" y="372"/>
                  <a:pt x="867" y="375"/>
                  <a:pt x="885" y="378"/>
                </a:cubicBezTo>
                <a:cubicBezTo>
                  <a:pt x="888" y="375"/>
                  <a:pt x="891" y="375"/>
                  <a:pt x="894" y="375"/>
                </a:cubicBezTo>
                <a:cubicBezTo>
                  <a:pt x="903" y="363"/>
                  <a:pt x="897" y="348"/>
                  <a:pt x="891" y="339"/>
                </a:cubicBezTo>
                <a:cubicBezTo>
                  <a:pt x="888" y="336"/>
                  <a:pt x="885" y="330"/>
                  <a:pt x="879" y="327"/>
                </a:cubicBezTo>
                <a:cubicBezTo>
                  <a:pt x="873" y="321"/>
                  <a:pt x="864" y="318"/>
                  <a:pt x="855" y="315"/>
                </a:cubicBezTo>
                <a:cubicBezTo>
                  <a:pt x="855" y="306"/>
                  <a:pt x="843" y="297"/>
                  <a:pt x="840" y="294"/>
                </a:cubicBezTo>
                <a:cubicBezTo>
                  <a:pt x="837" y="294"/>
                  <a:pt x="831" y="294"/>
                  <a:pt x="825" y="294"/>
                </a:cubicBezTo>
                <a:cubicBezTo>
                  <a:pt x="822" y="297"/>
                  <a:pt x="819" y="300"/>
                  <a:pt x="819" y="303"/>
                </a:cubicBezTo>
                <a:cubicBezTo>
                  <a:pt x="813" y="303"/>
                  <a:pt x="807" y="303"/>
                  <a:pt x="801" y="303"/>
                </a:cubicBezTo>
                <a:cubicBezTo>
                  <a:pt x="801" y="309"/>
                  <a:pt x="801" y="315"/>
                  <a:pt x="798" y="321"/>
                </a:cubicBezTo>
                <a:cubicBezTo>
                  <a:pt x="789" y="327"/>
                  <a:pt x="774" y="315"/>
                  <a:pt x="768" y="315"/>
                </a:cubicBezTo>
                <a:cubicBezTo>
                  <a:pt x="765" y="315"/>
                  <a:pt x="759" y="315"/>
                  <a:pt x="756" y="315"/>
                </a:cubicBezTo>
                <a:cubicBezTo>
                  <a:pt x="747" y="318"/>
                  <a:pt x="741" y="321"/>
                  <a:pt x="735" y="327"/>
                </a:cubicBezTo>
                <a:cubicBezTo>
                  <a:pt x="720" y="327"/>
                  <a:pt x="717" y="315"/>
                  <a:pt x="717" y="306"/>
                </a:cubicBezTo>
                <a:cubicBezTo>
                  <a:pt x="723" y="303"/>
                  <a:pt x="726" y="297"/>
                  <a:pt x="732" y="294"/>
                </a:cubicBezTo>
                <a:cubicBezTo>
                  <a:pt x="732" y="279"/>
                  <a:pt x="732" y="273"/>
                  <a:pt x="732" y="267"/>
                </a:cubicBezTo>
                <a:cubicBezTo>
                  <a:pt x="735" y="258"/>
                  <a:pt x="738" y="252"/>
                  <a:pt x="741" y="246"/>
                </a:cubicBezTo>
                <a:cubicBezTo>
                  <a:pt x="741" y="231"/>
                  <a:pt x="741" y="222"/>
                  <a:pt x="747" y="213"/>
                </a:cubicBezTo>
                <a:cubicBezTo>
                  <a:pt x="750" y="213"/>
                  <a:pt x="756" y="213"/>
                  <a:pt x="759" y="213"/>
                </a:cubicBezTo>
                <a:cubicBezTo>
                  <a:pt x="771" y="213"/>
                  <a:pt x="795" y="219"/>
                  <a:pt x="810" y="207"/>
                </a:cubicBezTo>
                <a:cubicBezTo>
                  <a:pt x="819" y="198"/>
                  <a:pt x="831" y="192"/>
                  <a:pt x="840" y="180"/>
                </a:cubicBezTo>
                <a:cubicBezTo>
                  <a:pt x="840" y="165"/>
                  <a:pt x="837" y="126"/>
                  <a:pt x="852" y="120"/>
                </a:cubicBezTo>
                <a:cubicBezTo>
                  <a:pt x="861" y="105"/>
                  <a:pt x="858" y="90"/>
                  <a:pt x="870" y="78"/>
                </a:cubicBezTo>
                <a:cubicBezTo>
                  <a:pt x="867" y="72"/>
                  <a:pt x="867" y="66"/>
                  <a:pt x="867" y="57"/>
                </a:cubicBezTo>
                <a:cubicBezTo>
                  <a:pt x="867" y="54"/>
                  <a:pt x="867" y="54"/>
                  <a:pt x="867" y="54"/>
                </a:cubicBezTo>
                <a:cubicBezTo>
                  <a:pt x="861" y="48"/>
                  <a:pt x="858" y="45"/>
                  <a:pt x="855" y="42"/>
                </a:cubicBezTo>
                <a:cubicBezTo>
                  <a:pt x="852" y="39"/>
                  <a:pt x="849" y="36"/>
                  <a:pt x="846" y="36"/>
                </a:cubicBezTo>
                <a:cubicBezTo>
                  <a:pt x="846" y="21"/>
                  <a:pt x="852" y="15"/>
                  <a:pt x="864" y="9"/>
                </a:cubicBezTo>
                <a:cubicBezTo>
                  <a:pt x="876" y="9"/>
                  <a:pt x="882" y="0"/>
                  <a:pt x="894" y="0"/>
                </a:cubicBezTo>
                <a:cubicBezTo>
                  <a:pt x="894" y="3"/>
                  <a:pt x="897" y="6"/>
                  <a:pt x="900" y="6"/>
                </a:cubicBezTo>
                <a:cubicBezTo>
                  <a:pt x="900" y="12"/>
                  <a:pt x="897" y="15"/>
                  <a:pt x="897" y="21"/>
                </a:cubicBezTo>
                <a:cubicBezTo>
                  <a:pt x="891" y="27"/>
                  <a:pt x="888" y="27"/>
                  <a:pt x="888" y="39"/>
                </a:cubicBezTo>
                <a:cubicBezTo>
                  <a:pt x="891" y="42"/>
                  <a:pt x="894" y="45"/>
                  <a:pt x="900" y="48"/>
                </a:cubicBezTo>
                <a:cubicBezTo>
                  <a:pt x="903" y="54"/>
                  <a:pt x="906" y="57"/>
                  <a:pt x="918" y="57"/>
                </a:cubicBezTo>
                <a:cubicBezTo>
                  <a:pt x="918" y="51"/>
                  <a:pt x="921" y="45"/>
                  <a:pt x="921" y="39"/>
                </a:cubicBezTo>
                <a:cubicBezTo>
                  <a:pt x="927" y="39"/>
                  <a:pt x="933" y="39"/>
                  <a:pt x="941" y="45"/>
                </a:cubicBezTo>
                <a:cubicBezTo>
                  <a:pt x="944" y="48"/>
                  <a:pt x="944" y="48"/>
                  <a:pt x="947" y="51"/>
                </a:cubicBezTo>
                <a:cubicBezTo>
                  <a:pt x="947" y="63"/>
                  <a:pt x="950" y="78"/>
                  <a:pt x="959" y="87"/>
                </a:cubicBezTo>
                <a:cubicBezTo>
                  <a:pt x="962" y="90"/>
                  <a:pt x="962" y="90"/>
                  <a:pt x="965" y="93"/>
                </a:cubicBezTo>
                <a:cubicBezTo>
                  <a:pt x="971" y="90"/>
                  <a:pt x="974" y="90"/>
                  <a:pt x="980" y="90"/>
                </a:cubicBezTo>
                <a:cubicBezTo>
                  <a:pt x="995" y="84"/>
                  <a:pt x="1010" y="87"/>
                  <a:pt x="1022" y="75"/>
                </a:cubicBezTo>
                <a:cubicBezTo>
                  <a:pt x="1031" y="54"/>
                  <a:pt x="1046" y="51"/>
                  <a:pt x="1058" y="72"/>
                </a:cubicBezTo>
                <a:cubicBezTo>
                  <a:pt x="1061" y="81"/>
                  <a:pt x="1064" y="90"/>
                  <a:pt x="1070" y="99"/>
                </a:cubicBezTo>
                <a:cubicBezTo>
                  <a:pt x="1070" y="108"/>
                  <a:pt x="1061" y="138"/>
                  <a:pt x="1055" y="147"/>
                </a:cubicBezTo>
                <a:cubicBezTo>
                  <a:pt x="1055" y="150"/>
                  <a:pt x="1055" y="156"/>
                  <a:pt x="1055" y="159"/>
                </a:cubicBezTo>
                <a:cubicBezTo>
                  <a:pt x="1058" y="168"/>
                  <a:pt x="1064" y="174"/>
                  <a:pt x="1067" y="183"/>
                </a:cubicBezTo>
                <a:cubicBezTo>
                  <a:pt x="1067" y="192"/>
                  <a:pt x="1052" y="213"/>
                  <a:pt x="1070" y="225"/>
                </a:cubicBezTo>
                <a:cubicBezTo>
                  <a:pt x="1073" y="231"/>
                  <a:pt x="1070" y="243"/>
                  <a:pt x="1070" y="255"/>
                </a:cubicBezTo>
                <a:cubicBezTo>
                  <a:pt x="1067" y="255"/>
                  <a:pt x="1064" y="255"/>
                  <a:pt x="1058" y="255"/>
                </a:cubicBezTo>
                <a:cubicBezTo>
                  <a:pt x="1052" y="249"/>
                  <a:pt x="1055" y="243"/>
                  <a:pt x="1055" y="237"/>
                </a:cubicBezTo>
                <a:cubicBezTo>
                  <a:pt x="1055" y="231"/>
                  <a:pt x="1055" y="231"/>
                  <a:pt x="1049" y="228"/>
                </a:cubicBezTo>
                <a:cubicBezTo>
                  <a:pt x="1028" y="228"/>
                  <a:pt x="1043" y="237"/>
                  <a:pt x="1034" y="249"/>
                </a:cubicBezTo>
                <a:cubicBezTo>
                  <a:pt x="1025" y="258"/>
                  <a:pt x="1019" y="267"/>
                  <a:pt x="1016" y="282"/>
                </a:cubicBezTo>
                <a:cubicBezTo>
                  <a:pt x="1013" y="288"/>
                  <a:pt x="1004" y="297"/>
                  <a:pt x="998" y="303"/>
                </a:cubicBezTo>
                <a:cubicBezTo>
                  <a:pt x="998" y="309"/>
                  <a:pt x="995" y="315"/>
                  <a:pt x="995" y="321"/>
                </a:cubicBezTo>
                <a:cubicBezTo>
                  <a:pt x="1001" y="324"/>
                  <a:pt x="1001" y="327"/>
                  <a:pt x="1007" y="336"/>
                </a:cubicBezTo>
                <a:cubicBezTo>
                  <a:pt x="1013" y="339"/>
                  <a:pt x="1016" y="342"/>
                  <a:pt x="1022" y="348"/>
                </a:cubicBezTo>
                <a:cubicBezTo>
                  <a:pt x="1028" y="345"/>
                  <a:pt x="1031" y="345"/>
                  <a:pt x="1037" y="345"/>
                </a:cubicBezTo>
                <a:cubicBezTo>
                  <a:pt x="1037" y="342"/>
                  <a:pt x="1040" y="336"/>
                  <a:pt x="1043" y="333"/>
                </a:cubicBezTo>
                <a:cubicBezTo>
                  <a:pt x="1043" y="336"/>
                  <a:pt x="1049" y="342"/>
                  <a:pt x="1049" y="351"/>
                </a:cubicBezTo>
                <a:cubicBezTo>
                  <a:pt x="1043" y="351"/>
                  <a:pt x="1037" y="354"/>
                  <a:pt x="1031" y="357"/>
                </a:cubicBezTo>
                <a:cubicBezTo>
                  <a:pt x="1031" y="360"/>
                  <a:pt x="1028" y="369"/>
                  <a:pt x="1037" y="375"/>
                </a:cubicBezTo>
                <a:cubicBezTo>
                  <a:pt x="1034" y="384"/>
                  <a:pt x="1025" y="393"/>
                  <a:pt x="1016" y="399"/>
                </a:cubicBezTo>
                <a:cubicBezTo>
                  <a:pt x="1013" y="399"/>
                  <a:pt x="1013" y="399"/>
                  <a:pt x="1010" y="399"/>
                </a:cubicBezTo>
                <a:cubicBezTo>
                  <a:pt x="1004" y="393"/>
                  <a:pt x="995" y="390"/>
                  <a:pt x="989" y="384"/>
                </a:cubicBezTo>
                <a:cubicBezTo>
                  <a:pt x="986" y="384"/>
                  <a:pt x="983" y="384"/>
                  <a:pt x="980" y="384"/>
                </a:cubicBezTo>
                <a:cubicBezTo>
                  <a:pt x="977" y="387"/>
                  <a:pt x="974" y="393"/>
                  <a:pt x="974" y="396"/>
                </a:cubicBezTo>
                <a:cubicBezTo>
                  <a:pt x="974" y="399"/>
                  <a:pt x="974" y="405"/>
                  <a:pt x="974" y="408"/>
                </a:cubicBezTo>
                <a:cubicBezTo>
                  <a:pt x="980" y="414"/>
                  <a:pt x="995" y="420"/>
                  <a:pt x="1004" y="435"/>
                </a:cubicBezTo>
                <a:cubicBezTo>
                  <a:pt x="1004" y="441"/>
                  <a:pt x="1004" y="447"/>
                  <a:pt x="1004" y="453"/>
                </a:cubicBezTo>
                <a:cubicBezTo>
                  <a:pt x="1010" y="462"/>
                  <a:pt x="1016" y="474"/>
                  <a:pt x="1019" y="486"/>
                </a:cubicBezTo>
                <a:cubicBezTo>
                  <a:pt x="1019" y="489"/>
                  <a:pt x="1022" y="492"/>
                  <a:pt x="1025" y="492"/>
                </a:cubicBezTo>
                <a:cubicBezTo>
                  <a:pt x="1025" y="492"/>
                  <a:pt x="1028" y="492"/>
                  <a:pt x="1031" y="492"/>
                </a:cubicBezTo>
                <a:cubicBezTo>
                  <a:pt x="1034" y="489"/>
                  <a:pt x="1037" y="483"/>
                  <a:pt x="1037" y="480"/>
                </a:cubicBezTo>
                <a:cubicBezTo>
                  <a:pt x="1043" y="474"/>
                  <a:pt x="1046" y="471"/>
                  <a:pt x="1052" y="468"/>
                </a:cubicBezTo>
                <a:cubicBezTo>
                  <a:pt x="1055" y="474"/>
                  <a:pt x="1061" y="483"/>
                  <a:pt x="1067" y="498"/>
                </a:cubicBezTo>
                <a:cubicBezTo>
                  <a:pt x="1070" y="507"/>
                  <a:pt x="1070" y="519"/>
                  <a:pt x="1085" y="525"/>
                </a:cubicBezTo>
                <a:cubicBezTo>
                  <a:pt x="1085" y="528"/>
                  <a:pt x="1088" y="528"/>
                  <a:pt x="1088" y="531"/>
                </a:cubicBezTo>
                <a:cubicBezTo>
                  <a:pt x="1085" y="537"/>
                  <a:pt x="1085" y="549"/>
                  <a:pt x="1085" y="558"/>
                </a:cubicBezTo>
                <a:cubicBezTo>
                  <a:pt x="1085" y="561"/>
                  <a:pt x="1082" y="564"/>
                  <a:pt x="1079" y="564"/>
                </a:cubicBezTo>
                <a:cubicBezTo>
                  <a:pt x="1070" y="564"/>
                  <a:pt x="1070" y="561"/>
                  <a:pt x="1067" y="558"/>
                </a:cubicBezTo>
                <a:cubicBezTo>
                  <a:pt x="1040" y="558"/>
                  <a:pt x="1037" y="561"/>
                  <a:pt x="1028" y="582"/>
                </a:cubicBezTo>
                <a:cubicBezTo>
                  <a:pt x="1025" y="582"/>
                  <a:pt x="1025" y="582"/>
                  <a:pt x="1022" y="585"/>
                </a:cubicBezTo>
                <a:cubicBezTo>
                  <a:pt x="1022" y="591"/>
                  <a:pt x="998" y="606"/>
                  <a:pt x="995" y="609"/>
                </a:cubicBezTo>
                <a:cubicBezTo>
                  <a:pt x="992" y="615"/>
                  <a:pt x="977" y="624"/>
                  <a:pt x="971" y="627"/>
                </a:cubicBezTo>
                <a:cubicBezTo>
                  <a:pt x="968" y="630"/>
                  <a:pt x="965" y="633"/>
                  <a:pt x="965" y="633"/>
                </a:cubicBezTo>
                <a:cubicBezTo>
                  <a:pt x="962" y="633"/>
                  <a:pt x="959" y="636"/>
                  <a:pt x="956" y="636"/>
                </a:cubicBezTo>
                <a:cubicBezTo>
                  <a:pt x="953" y="633"/>
                  <a:pt x="950" y="630"/>
                  <a:pt x="947" y="627"/>
                </a:cubicBezTo>
                <a:cubicBezTo>
                  <a:pt x="941" y="609"/>
                  <a:pt x="938" y="609"/>
                  <a:pt x="927" y="609"/>
                </a:cubicBezTo>
                <a:cubicBezTo>
                  <a:pt x="921" y="621"/>
                  <a:pt x="918" y="639"/>
                  <a:pt x="933" y="651"/>
                </a:cubicBezTo>
                <a:cubicBezTo>
                  <a:pt x="933" y="657"/>
                  <a:pt x="933" y="663"/>
                  <a:pt x="933" y="672"/>
                </a:cubicBezTo>
                <a:cubicBezTo>
                  <a:pt x="915" y="672"/>
                  <a:pt x="900" y="675"/>
                  <a:pt x="891" y="669"/>
                </a:cubicBezTo>
                <a:cubicBezTo>
                  <a:pt x="888" y="651"/>
                  <a:pt x="882" y="648"/>
                  <a:pt x="876" y="639"/>
                </a:cubicBezTo>
                <a:cubicBezTo>
                  <a:pt x="873" y="630"/>
                  <a:pt x="867" y="621"/>
                  <a:pt x="864" y="609"/>
                </a:cubicBezTo>
                <a:cubicBezTo>
                  <a:pt x="852" y="600"/>
                  <a:pt x="855" y="603"/>
                  <a:pt x="846" y="603"/>
                </a:cubicBezTo>
                <a:cubicBezTo>
                  <a:pt x="837" y="609"/>
                  <a:pt x="828" y="615"/>
                  <a:pt x="819" y="621"/>
                </a:cubicBezTo>
                <a:cubicBezTo>
                  <a:pt x="816" y="627"/>
                  <a:pt x="816" y="639"/>
                  <a:pt x="819" y="651"/>
                </a:cubicBezTo>
                <a:cubicBezTo>
                  <a:pt x="810" y="654"/>
                  <a:pt x="798" y="654"/>
                  <a:pt x="789" y="654"/>
                </a:cubicBezTo>
                <a:cubicBezTo>
                  <a:pt x="777" y="660"/>
                  <a:pt x="768" y="666"/>
                  <a:pt x="759" y="672"/>
                </a:cubicBezTo>
                <a:cubicBezTo>
                  <a:pt x="756" y="678"/>
                  <a:pt x="756" y="684"/>
                  <a:pt x="750" y="684"/>
                </a:cubicBezTo>
                <a:cubicBezTo>
                  <a:pt x="741" y="678"/>
                  <a:pt x="738" y="675"/>
                  <a:pt x="738" y="672"/>
                </a:cubicBezTo>
                <a:cubicBezTo>
                  <a:pt x="741" y="669"/>
                  <a:pt x="741" y="669"/>
                  <a:pt x="744" y="666"/>
                </a:cubicBezTo>
                <a:cubicBezTo>
                  <a:pt x="744" y="651"/>
                  <a:pt x="732" y="642"/>
                  <a:pt x="723" y="642"/>
                </a:cubicBezTo>
                <a:cubicBezTo>
                  <a:pt x="708" y="648"/>
                  <a:pt x="708" y="657"/>
                  <a:pt x="711" y="675"/>
                </a:cubicBezTo>
                <a:cubicBezTo>
                  <a:pt x="708" y="675"/>
                  <a:pt x="705" y="675"/>
                  <a:pt x="702" y="678"/>
                </a:cubicBezTo>
                <a:cubicBezTo>
                  <a:pt x="699" y="678"/>
                  <a:pt x="699" y="681"/>
                  <a:pt x="699" y="684"/>
                </a:cubicBezTo>
                <a:cubicBezTo>
                  <a:pt x="696" y="684"/>
                  <a:pt x="696" y="684"/>
                  <a:pt x="693" y="687"/>
                </a:cubicBezTo>
                <a:cubicBezTo>
                  <a:pt x="693" y="696"/>
                  <a:pt x="693" y="705"/>
                  <a:pt x="693" y="714"/>
                </a:cubicBezTo>
                <a:cubicBezTo>
                  <a:pt x="696" y="717"/>
                  <a:pt x="699" y="723"/>
                  <a:pt x="702" y="726"/>
                </a:cubicBezTo>
                <a:cubicBezTo>
                  <a:pt x="702" y="728"/>
                  <a:pt x="702" y="731"/>
                  <a:pt x="705" y="734"/>
                </a:cubicBezTo>
                <a:cubicBezTo>
                  <a:pt x="702" y="737"/>
                  <a:pt x="699" y="740"/>
                  <a:pt x="699" y="743"/>
                </a:cubicBezTo>
                <a:cubicBezTo>
                  <a:pt x="684" y="755"/>
                  <a:pt x="669" y="758"/>
                  <a:pt x="654" y="755"/>
                </a:cubicBezTo>
                <a:cubicBezTo>
                  <a:pt x="643" y="755"/>
                  <a:pt x="640" y="761"/>
                  <a:pt x="634" y="764"/>
                </a:cubicBezTo>
                <a:cubicBezTo>
                  <a:pt x="631" y="767"/>
                  <a:pt x="628" y="770"/>
                  <a:pt x="625" y="773"/>
                </a:cubicBezTo>
                <a:cubicBezTo>
                  <a:pt x="619" y="785"/>
                  <a:pt x="607" y="800"/>
                  <a:pt x="595" y="812"/>
                </a:cubicBezTo>
                <a:cubicBezTo>
                  <a:pt x="589" y="809"/>
                  <a:pt x="586" y="806"/>
                  <a:pt x="583" y="803"/>
                </a:cubicBezTo>
                <a:cubicBezTo>
                  <a:pt x="577" y="803"/>
                  <a:pt x="571" y="803"/>
                  <a:pt x="568" y="803"/>
                </a:cubicBezTo>
                <a:cubicBezTo>
                  <a:pt x="568" y="809"/>
                  <a:pt x="565" y="815"/>
                  <a:pt x="562" y="815"/>
                </a:cubicBezTo>
                <a:cubicBezTo>
                  <a:pt x="556" y="806"/>
                  <a:pt x="550" y="809"/>
                  <a:pt x="544" y="809"/>
                </a:cubicBezTo>
                <a:cubicBezTo>
                  <a:pt x="541" y="815"/>
                  <a:pt x="538" y="824"/>
                  <a:pt x="532" y="827"/>
                </a:cubicBezTo>
                <a:cubicBezTo>
                  <a:pt x="517" y="833"/>
                  <a:pt x="511" y="857"/>
                  <a:pt x="496" y="866"/>
                </a:cubicBezTo>
                <a:cubicBezTo>
                  <a:pt x="490" y="875"/>
                  <a:pt x="493" y="881"/>
                  <a:pt x="493" y="893"/>
                </a:cubicBezTo>
                <a:cubicBezTo>
                  <a:pt x="493" y="899"/>
                  <a:pt x="490" y="911"/>
                  <a:pt x="490" y="917"/>
                </a:cubicBezTo>
                <a:cubicBezTo>
                  <a:pt x="487" y="917"/>
                  <a:pt x="487" y="917"/>
                  <a:pt x="487" y="917"/>
                </a:cubicBezTo>
                <a:cubicBezTo>
                  <a:pt x="466" y="917"/>
                  <a:pt x="448" y="914"/>
                  <a:pt x="433" y="911"/>
                </a:cubicBezTo>
                <a:cubicBezTo>
                  <a:pt x="427" y="908"/>
                  <a:pt x="421" y="905"/>
                  <a:pt x="418" y="902"/>
                </a:cubicBezTo>
                <a:cubicBezTo>
                  <a:pt x="415" y="899"/>
                  <a:pt x="412" y="896"/>
                  <a:pt x="409" y="893"/>
                </a:cubicBezTo>
                <a:cubicBezTo>
                  <a:pt x="403" y="893"/>
                  <a:pt x="397" y="890"/>
                  <a:pt x="391" y="890"/>
                </a:cubicBezTo>
                <a:cubicBezTo>
                  <a:pt x="391" y="884"/>
                  <a:pt x="391" y="878"/>
                  <a:pt x="391" y="875"/>
                </a:cubicBezTo>
                <a:cubicBezTo>
                  <a:pt x="397" y="863"/>
                  <a:pt x="406" y="851"/>
                  <a:pt x="406" y="836"/>
                </a:cubicBezTo>
                <a:cubicBezTo>
                  <a:pt x="403" y="821"/>
                  <a:pt x="391" y="824"/>
                  <a:pt x="385" y="824"/>
                </a:cubicBezTo>
                <a:cubicBezTo>
                  <a:pt x="382" y="827"/>
                  <a:pt x="379" y="827"/>
                  <a:pt x="376" y="830"/>
                </a:cubicBezTo>
                <a:cubicBezTo>
                  <a:pt x="359" y="830"/>
                  <a:pt x="367" y="830"/>
                  <a:pt x="364" y="848"/>
                </a:cubicBezTo>
                <a:cubicBezTo>
                  <a:pt x="359" y="851"/>
                  <a:pt x="359" y="854"/>
                  <a:pt x="359" y="857"/>
                </a:cubicBezTo>
                <a:cubicBezTo>
                  <a:pt x="356" y="863"/>
                  <a:pt x="353" y="869"/>
                  <a:pt x="350" y="875"/>
                </a:cubicBezTo>
                <a:cubicBezTo>
                  <a:pt x="350" y="881"/>
                  <a:pt x="350" y="890"/>
                  <a:pt x="350" y="896"/>
                </a:cubicBezTo>
                <a:cubicBezTo>
                  <a:pt x="347" y="899"/>
                  <a:pt x="344" y="902"/>
                  <a:pt x="344" y="905"/>
                </a:cubicBezTo>
                <a:cubicBezTo>
                  <a:pt x="329" y="905"/>
                  <a:pt x="329" y="908"/>
                  <a:pt x="323" y="914"/>
                </a:cubicBezTo>
                <a:cubicBezTo>
                  <a:pt x="311" y="914"/>
                  <a:pt x="302" y="917"/>
                  <a:pt x="293" y="920"/>
                </a:cubicBezTo>
                <a:cubicBezTo>
                  <a:pt x="287" y="923"/>
                  <a:pt x="284" y="929"/>
                  <a:pt x="278" y="932"/>
                </a:cubicBezTo>
                <a:close/>
              </a:path>
            </a:pathLst>
          </a:custGeom>
          <a:solidFill>
            <a:srgbClr val="871619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4722975" y="1691386"/>
            <a:ext cx="1106595" cy="997138"/>
          </a:xfrm>
          <a:custGeom>
            <a:avLst/>
            <a:gdLst>
              <a:gd name="T0" fmla="*/ 2147483647 w 556"/>
              <a:gd name="T1" fmla="*/ 2147483647 h 501"/>
              <a:gd name="T2" fmla="*/ 2147483647 w 556"/>
              <a:gd name="T3" fmla="*/ 2147483647 h 501"/>
              <a:gd name="T4" fmla="*/ 2147483647 w 556"/>
              <a:gd name="T5" fmla="*/ 2147483647 h 501"/>
              <a:gd name="T6" fmla="*/ 2147483647 w 556"/>
              <a:gd name="T7" fmla="*/ 2147483647 h 501"/>
              <a:gd name="T8" fmla="*/ 2147483647 w 556"/>
              <a:gd name="T9" fmla="*/ 2147483647 h 501"/>
              <a:gd name="T10" fmla="*/ 2147483647 w 556"/>
              <a:gd name="T11" fmla="*/ 2147483647 h 501"/>
              <a:gd name="T12" fmla="*/ 2147483647 w 556"/>
              <a:gd name="T13" fmla="*/ 2147483647 h 501"/>
              <a:gd name="T14" fmla="*/ 2147483647 w 556"/>
              <a:gd name="T15" fmla="*/ 2147483647 h 501"/>
              <a:gd name="T16" fmla="*/ 2147483647 w 556"/>
              <a:gd name="T17" fmla="*/ 2147483647 h 501"/>
              <a:gd name="T18" fmla="*/ 2147483647 w 556"/>
              <a:gd name="T19" fmla="*/ 2147483647 h 501"/>
              <a:gd name="T20" fmla="*/ 2147483647 w 556"/>
              <a:gd name="T21" fmla="*/ 2147483647 h 501"/>
              <a:gd name="T22" fmla="*/ 2147483647 w 556"/>
              <a:gd name="T23" fmla="*/ 2147483647 h 501"/>
              <a:gd name="T24" fmla="*/ 2147483647 w 556"/>
              <a:gd name="T25" fmla="*/ 2147483647 h 501"/>
              <a:gd name="T26" fmla="*/ 2147483647 w 556"/>
              <a:gd name="T27" fmla="*/ 2147483647 h 501"/>
              <a:gd name="T28" fmla="*/ 2147483647 w 556"/>
              <a:gd name="T29" fmla="*/ 2147483647 h 501"/>
              <a:gd name="T30" fmla="*/ 2147483647 w 556"/>
              <a:gd name="T31" fmla="*/ 2147483647 h 501"/>
              <a:gd name="T32" fmla="*/ 2147483647 w 556"/>
              <a:gd name="T33" fmla="*/ 2147483647 h 501"/>
              <a:gd name="T34" fmla="*/ 2147483647 w 556"/>
              <a:gd name="T35" fmla="*/ 2147483647 h 501"/>
              <a:gd name="T36" fmla="*/ 2147483647 w 556"/>
              <a:gd name="T37" fmla="*/ 2147483647 h 501"/>
              <a:gd name="T38" fmla="*/ 2147483647 w 556"/>
              <a:gd name="T39" fmla="*/ 2147483647 h 501"/>
              <a:gd name="T40" fmla="*/ 2147483647 w 556"/>
              <a:gd name="T41" fmla="*/ 2147483647 h 501"/>
              <a:gd name="T42" fmla="*/ 2147483647 w 556"/>
              <a:gd name="T43" fmla="*/ 2147483647 h 501"/>
              <a:gd name="T44" fmla="*/ 0 w 556"/>
              <a:gd name="T45" fmla="*/ 2147483647 h 501"/>
              <a:gd name="T46" fmla="*/ 2147483647 w 556"/>
              <a:gd name="T47" fmla="*/ 2147483647 h 501"/>
              <a:gd name="T48" fmla="*/ 2147483647 w 556"/>
              <a:gd name="T49" fmla="*/ 2147483647 h 501"/>
              <a:gd name="T50" fmla="*/ 2147483647 w 556"/>
              <a:gd name="T51" fmla="*/ 2147483647 h 501"/>
              <a:gd name="T52" fmla="*/ 2147483647 w 556"/>
              <a:gd name="T53" fmla="*/ 2147483647 h 501"/>
              <a:gd name="T54" fmla="*/ 2147483647 w 556"/>
              <a:gd name="T55" fmla="*/ 2147483647 h 501"/>
              <a:gd name="T56" fmla="*/ 2147483647 w 556"/>
              <a:gd name="T57" fmla="*/ 2147483647 h 501"/>
              <a:gd name="T58" fmla="*/ 2147483647 w 556"/>
              <a:gd name="T59" fmla="*/ 2147483647 h 501"/>
              <a:gd name="T60" fmla="*/ 2147483647 w 556"/>
              <a:gd name="T61" fmla="*/ 2147483647 h 501"/>
              <a:gd name="T62" fmla="*/ 2147483647 w 556"/>
              <a:gd name="T63" fmla="*/ 2147483647 h 501"/>
              <a:gd name="T64" fmla="*/ 2147483647 w 556"/>
              <a:gd name="T65" fmla="*/ 2147483647 h 501"/>
              <a:gd name="T66" fmla="*/ 2147483647 w 556"/>
              <a:gd name="T67" fmla="*/ 2147483647 h 501"/>
              <a:gd name="T68" fmla="*/ 2147483647 w 556"/>
              <a:gd name="T69" fmla="*/ 2147483647 h 501"/>
              <a:gd name="T70" fmla="*/ 2147483647 w 556"/>
              <a:gd name="T71" fmla="*/ 2147483647 h 501"/>
              <a:gd name="T72" fmla="*/ 2147483647 w 556"/>
              <a:gd name="T73" fmla="*/ 2147483647 h 501"/>
              <a:gd name="T74" fmla="*/ 2147483647 w 556"/>
              <a:gd name="T75" fmla="*/ 2147483647 h 501"/>
              <a:gd name="T76" fmla="*/ 2147483647 w 556"/>
              <a:gd name="T77" fmla="*/ 2147483647 h 501"/>
              <a:gd name="T78" fmla="*/ 2147483647 w 556"/>
              <a:gd name="T79" fmla="*/ 2147483647 h 501"/>
              <a:gd name="T80" fmla="*/ 2147483647 w 556"/>
              <a:gd name="T81" fmla="*/ 2147483647 h 501"/>
              <a:gd name="T82" fmla="*/ 2147483647 w 556"/>
              <a:gd name="T83" fmla="*/ 2147483647 h 501"/>
              <a:gd name="T84" fmla="*/ 2147483647 w 556"/>
              <a:gd name="T85" fmla="*/ 2147483647 h 501"/>
              <a:gd name="T86" fmla="*/ 2147483647 w 556"/>
              <a:gd name="T87" fmla="*/ 2147483647 h 501"/>
              <a:gd name="T88" fmla="*/ 2147483647 w 556"/>
              <a:gd name="T89" fmla="*/ 2147483647 h 501"/>
              <a:gd name="T90" fmla="*/ 2147483647 w 556"/>
              <a:gd name="T91" fmla="*/ 2147483647 h 501"/>
              <a:gd name="T92" fmla="*/ 2147483647 w 556"/>
              <a:gd name="T93" fmla="*/ 2147483647 h 501"/>
              <a:gd name="T94" fmla="*/ 2147483647 w 556"/>
              <a:gd name="T95" fmla="*/ 2147483647 h 501"/>
              <a:gd name="T96" fmla="*/ 2147483647 w 556"/>
              <a:gd name="T97" fmla="*/ 2147483647 h 50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56"/>
              <a:gd name="T148" fmla="*/ 0 h 501"/>
              <a:gd name="T149" fmla="*/ 556 w 556"/>
              <a:gd name="T150" fmla="*/ 501 h 50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56" h="501">
                <a:moveTo>
                  <a:pt x="403" y="501"/>
                </a:moveTo>
                <a:cubicBezTo>
                  <a:pt x="397" y="495"/>
                  <a:pt x="391" y="489"/>
                  <a:pt x="382" y="480"/>
                </a:cubicBezTo>
                <a:cubicBezTo>
                  <a:pt x="376" y="465"/>
                  <a:pt x="370" y="456"/>
                  <a:pt x="355" y="459"/>
                </a:cubicBezTo>
                <a:cubicBezTo>
                  <a:pt x="352" y="465"/>
                  <a:pt x="349" y="471"/>
                  <a:pt x="346" y="480"/>
                </a:cubicBezTo>
                <a:cubicBezTo>
                  <a:pt x="337" y="480"/>
                  <a:pt x="329" y="459"/>
                  <a:pt x="329" y="456"/>
                </a:cubicBezTo>
                <a:cubicBezTo>
                  <a:pt x="326" y="456"/>
                  <a:pt x="323" y="453"/>
                  <a:pt x="323" y="450"/>
                </a:cubicBezTo>
                <a:cubicBezTo>
                  <a:pt x="320" y="450"/>
                  <a:pt x="317" y="450"/>
                  <a:pt x="311" y="447"/>
                </a:cubicBezTo>
                <a:cubicBezTo>
                  <a:pt x="302" y="432"/>
                  <a:pt x="296" y="432"/>
                  <a:pt x="284" y="432"/>
                </a:cubicBezTo>
                <a:cubicBezTo>
                  <a:pt x="284" y="432"/>
                  <a:pt x="284" y="435"/>
                  <a:pt x="281" y="435"/>
                </a:cubicBezTo>
                <a:cubicBezTo>
                  <a:pt x="260" y="447"/>
                  <a:pt x="266" y="426"/>
                  <a:pt x="266" y="414"/>
                </a:cubicBezTo>
                <a:cubicBezTo>
                  <a:pt x="260" y="408"/>
                  <a:pt x="257" y="408"/>
                  <a:pt x="251" y="408"/>
                </a:cubicBezTo>
                <a:cubicBezTo>
                  <a:pt x="248" y="411"/>
                  <a:pt x="245" y="417"/>
                  <a:pt x="242" y="420"/>
                </a:cubicBezTo>
                <a:cubicBezTo>
                  <a:pt x="239" y="420"/>
                  <a:pt x="239" y="420"/>
                  <a:pt x="236" y="423"/>
                </a:cubicBezTo>
                <a:cubicBezTo>
                  <a:pt x="230" y="432"/>
                  <a:pt x="209" y="435"/>
                  <a:pt x="200" y="438"/>
                </a:cubicBezTo>
                <a:cubicBezTo>
                  <a:pt x="182" y="429"/>
                  <a:pt x="176" y="423"/>
                  <a:pt x="173" y="408"/>
                </a:cubicBezTo>
                <a:cubicBezTo>
                  <a:pt x="161" y="393"/>
                  <a:pt x="164" y="399"/>
                  <a:pt x="152" y="396"/>
                </a:cubicBezTo>
                <a:cubicBezTo>
                  <a:pt x="149" y="396"/>
                  <a:pt x="149" y="396"/>
                  <a:pt x="149" y="399"/>
                </a:cubicBezTo>
                <a:cubicBezTo>
                  <a:pt x="143" y="396"/>
                  <a:pt x="143" y="390"/>
                  <a:pt x="143" y="387"/>
                </a:cubicBezTo>
                <a:cubicBezTo>
                  <a:pt x="146" y="384"/>
                  <a:pt x="152" y="387"/>
                  <a:pt x="161" y="381"/>
                </a:cubicBezTo>
                <a:cubicBezTo>
                  <a:pt x="161" y="372"/>
                  <a:pt x="158" y="366"/>
                  <a:pt x="158" y="363"/>
                </a:cubicBezTo>
                <a:cubicBezTo>
                  <a:pt x="155" y="360"/>
                  <a:pt x="155" y="357"/>
                  <a:pt x="152" y="357"/>
                </a:cubicBezTo>
                <a:cubicBezTo>
                  <a:pt x="140" y="357"/>
                  <a:pt x="143" y="357"/>
                  <a:pt x="137" y="369"/>
                </a:cubicBezTo>
                <a:cubicBezTo>
                  <a:pt x="128" y="369"/>
                  <a:pt x="122" y="360"/>
                  <a:pt x="116" y="357"/>
                </a:cubicBezTo>
                <a:cubicBezTo>
                  <a:pt x="113" y="351"/>
                  <a:pt x="113" y="351"/>
                  <a:pt x="110" y="345"/>
                </a:cubicBezTo>
                <a:cubicBezTo>
                  <a:pt x="107" y="342"/>
                  <a:pt x="107" y="336"/>
                  <a:pt x="107" y="333"/>
                </a:cubicBezTo>
                <a:cubicBezTo>
                  <a:pt x="119" y="327"/>
                  <a:pt x="122" y="318"/>
                  <a:pt x="128" y="309"/>
                </a:cubicBezTo>
                <a:cubicBezTo>
                  <a:pt x="131" y="291"/>
                  <a:pt x="143" y="285"/>
                  <a:pt x="149" y="270"/>
                </a:cubicBezTo>
                <a:cubicBezTo>
                  <a:pt x="149" y="267"/>
                  <a:pt x="149" y="264"/>
                  <a:pt x="149" y="261"/>
                </a:cubicBezTo>
                <a:cubicBezTo>
                  <a:pt x="155" y="261"/>
                  <a:pt x="155" y="264"/>
                  <a:pt x="155" y="267"/>
                </a:cubicBezTo>
                <a:cubicBezTo>
                  <a:pt x="155" y="273"/>
                  <a:pt x="152" y="282"/>
                  <a:pt x="164" y="288"/>
                </a:cubicBezTo>
                <a:cubicBezTo>
                  <a:pt x="167" y="288"/>
                  <a:pt x="176" y="291"/>
                  <a:pt x="182" y="285"/>
                </a:cubicBezTo>
                <a:cubicBezTo>
                  <a:pt x="182" y="273"/>
                  <a:pt x="182" y="255"/>
                  <a:pt x="182" y="249"/>
                </a:cubicBezTo>
                <a:cubicBezTo>
                  <a:pt x="167" y="234"/>
                  <a:pt x="173" y="228"/>
                  <a:pt x="179" y="216"/>
                </a:cubicBezTo>
                <a:cubicBezTo>
                  <a:pt x="179" y="204"/>
                  <a:pt x="173" y="189"/>
                  <a:pt x="167" y="189"/>
                </a:cubicBezTo>
                <a:cubicBezTo>
                  <a:pt x="167" y="186"/>
                  <a:pt x="167" y="180"/>
                  <a:pt x="167" y="177"/>
                </a:cubicBezTo>
                <a:cubicBezTo>
                  <a:pt x="170" y="171"/>
                  <a:pt x="170" y="168"/>
                  <a:pt x="173" y="162"/>
                </a:cubicBezTo>
                <a:cubicBezTo>
                  <a:pt x="173" y="153"/>
                  <a:pt x="176" y="147"/>
                  <a:pt x="179" y="138"/>
                </a:cubicBezTo>
                <a:cubicBezTo>
                  <a:pt x="179" y="117"/>
                  <a:pt x="170" y="87"/>
                  <a:pt x="155" y="81"/>
                </a:cubicBezTo>
                <a:cubicBezTo>
                  <a:pt x="143" y="81"/>
                  <a:pt x="137" y="81"/>
                  <a:pt x="128" y="87"/>
                </a:cubicBezTo>
                <a:cubicBezTo>
                  <a:pt x="122" y="102"/>
                  <a:pt x="122" y="105"/>
                  <a:pt x="107" y="108"/>
                </a:cubicBezTo>
                <a:cubicBezTo>
                  <a:pt x="92" y="108"/>
                  <a:pt x="83" y="111"/>
                  <a:pt x="74" y="114"/>
                </a:cubicBezTo>
                <a:cubicBezTo>
                  <a:pt x="62" y="108"/>
                  <a:pt x="65" y="99"/>
                  <a:pt x="62" y="93"/>
                </a:cubicBezTo>
                <a:cubicBezTo>
                  <a:pt x="59" y="78"/>
                  <a:pt x="56" y="72"/>
                  <a:pt x="50" y="66"/>
                </a:cubicBezTo>
                <a:cubicBezTo>
                  <a:pt x="24" y="54"/>
                  <a:pt x="21" y="57"/>
                  <a:pt x="21" y="81"/>
                </a:cubicBezTo>
                <a:cubicBezTo>
                  <a:pt x="12" y="75"/>
                  <a:pt x="6" y="69"/>
                  <a:pt x="0" y="63"/>
                </a:cubicBezTo>
                <a:cubicBezTo>
                  <a:pt x="0" y="63"/>
                  <a:pt x="0" y="63"/>
                  <a:pt x="0" y="60"/>
                </a:cubicBezTo>
                <a:cubicBezTo>
                  <a:pt x="3" y="57"/>
                  <a:pt x="6" y="54"/>
                  <a:pt x="9" y="51"/>
                </a:cubicBezTo>
                <a:cubicBezTo>
                  <a:pt x="9" y="45"/>
                  <a:pt x="9" y="36"/>
                  <a:pt x="12" y="33"/>
                </a:cubicBezTo>
                <a:cubicBezTo>
                  <a:pt x="9" y="30"/>
                  <a:pt x="6" y="27"/>
                  <a:pt x="3" y="24"/>
                </a:cubicBezTo>
                <a:cubicBezTo>
                  <a:pt x="15" y="18"/>
                  <a:pt x="24" y="12"/>
                  <a:pt x="36" y="9"/>
                </a:cubicBezTo>
                <a:cubicBezTo>
                  <a:pt x="47" y="3"/>
                  <a:pt x="53" y="0"/>
                  <a:pt x="71" y="3"/>
                </a:cubicBezTo>
                <a:cubicBezTo>
                  <a:pt x="77" y="9"/>
                  <a:pt x="86" y="12"/>
                  <a:pt x="101" y="12"/>
                </a:cubicBezTo>
                <a:cubicBezTo>
                  <a:pt x="116" y="9"/>
                  <a:pt x="122" y="9"/>
                  <a:pt x="140" y="15"/>
                </a:cubicBezTo>
                <a:cubicBezTo>
                  <a:pt x="152" y="30"/>
                  <a:pt x="167" y="51"/>
                  <a:pt x="185" y="72"/>
                </a:cubicBezTo>
                <a:cubicBezTo>
                  <a:pt x="188" y="78"/>
                  <a:pt x="191" y="87"/>
                  <a:pt x="194" y="96"/>
                </a:cubicBezTo>
                <a:cubicBezTo>
                  <a:pt x="203" y="102"/>
                  <a:pt x="209" y="108"/>
                  <a:pt x="215" y="114"/>
                </a:cubicBezTo>
                <a:cubicBezTo>
                  <a:pt x="224" y="123"/>
                  <a:pt x="227" y="126"/>
                  <a:pt x="227" y="141"/>
                </a:cubicBezTo>
                <a:cubicBezTo>
                  <a:pt x="230" y="144"/>
                  <a:pt x="236" y="150"/>
                  <a:pt x="245" y="156"/>
                </a:cubicBezTo>
                <a:cubicBezTo>
                  <a:pt x="245" y="156"/>
                  <a:pt x="245" y="159"/>
                  <a:pt x="248" y="159"/>
                </a:cubicBezTo>
                <a:cubicBezTo>
                  <a:pt x="248" y="165"/>
                  <a:pt x="248" y="168"/>
                  <a:pt x="251" y="180"/>
                </a:cubicBezTo>
                <a:cubicBezTo>
                  <a:pt x="254" y="183"/>
                  <a:pt x="272" y="183"/>
                  <a:pt x="284" y="180"/>
                </a:cubicBezTo>
                <a:cubicBezTo>
                  <a:pt x="290" y="180"/>
                  <a:pt x="293" y="177"/>
                  <a:pt x="305" y="186"/>
                </a:cubicBezTo>
                <a:cubicBezTo>
                  <a:pt x="308" y="186"/>
                  <a:pt x="314" y="186"/>
                  <a:pt x="317" y="186"/>
                </a:cubicBezTo>
                <a:cubicBezTo>
                  <a:pt x="320" y="183"/>
                  <a:pt x="320" y="183"/>
                  <a:pt x="329" y="183"/>
                </a:cubicBezTo>
                <a:cubicBezTo>
                  <a:pt x="337" y="189"/>
                  <a:pt x="343" y="195"/>
                  <a:pt x="349" y="201"/>
                </a:cubicBezTo>
                <a:cubicBezTo>
                  <a:pt x="355" y="201"/>
                  <a:pt x="367" y="198"/>
                  <a:pt x="373" y="207"/>
                </a:cubicBezTo>
                <a:cubicBezTo>
                  <a:pt x="376" y="213"/>
                  <a:pt x="379" y="219"/>
                  <a:pt x="382" y="225"/>
                </a:cubicBezTo>
                <a:cubicBezTo>
                  <a:pt x="385" y="237"/>
                  <a:pt x="397" y="270"/>
                  <a:pt x="421" y="255"/>
                </a:cubicBezTo>
                <a:cubicBezTo>
                  <a:pt x="430" y="255"/>
                  <a:pt x="442" y="249"/>
                  <a:pt x="454" y="246"/>
                </a:cubicBezTo>
                <a:cubicBezTo>
                  <a:pt x="457" y="243"/>
                  <a:pt x="457" y="243"/>
                  <a:pt x="460" y="240"/>
                </a:cubicBezTo>
                <a:cubicBezTo>
                  <a:pt x="472" y="222"/>
                  <a:pt x="478" y="216"/>
                  <a:pt x="493" y="204"/>
                </a:cubicBezTo>
                <a:cubicBezTo>
                  <a:pt x="496" y="201"/>
                  <a:pt x="502" y="195"/>
                  <a:pt x="505" y="192"/>
                </a:cubicBezTo>
                <a:cubicBezTo>
                  <a:pt x="514" y="183"/>
                  <a:pt x="520" y="177"/>
                  <a:pt x="529" y="171"/>
                </a:cubicBezTo>
                <a:cubicBezTo>
                  <a:pt x="541" y="171"/>
                  <a:pt x="544" y="171"/>
                  <a:pt x="538" y="186"/>
                </a:cubicBezTo>
                <a:cubicBezTo>
                  <a:pt x="538" y="195"/>
                  <a:pt x="538" y="201"/>
                  <a:pt x="538" y="210"/>
                </a:cubicBezTo>
                <a:cubicBezTo>
                  <a:pt x="544" y="213"/>
                  <a:pt x="553" y="219"/>
                  <a:pt x="556" y="231"/>
                </a:cubicBezTo>
                <a:cubicBezTo>
                  <a:pt x="553" y="237"/>
                  <a:pt x="553" y="243"/>
                  <a:pt x="553" y="252"/>
                </a:cubicBezTo>
                <a:cubicBezTo>
                  <a:pt x="550" y="255"/>
                  <a:pt x="550" y="261"/>
                  <a:pt x="547" y="264"/>
                </a:cubicBezTo>
                <a:cubicBezTo>
                  <a:pt x="541" y="270"/>
                  <a:pt x="544" y="282"/>
                  <a:pt x="547" y="294"/>
                </a:cubicBezTo>
                <a:cubicBezTo>
                  <a:pt x="544" y="306"/>
                  <a:pt x="544" y="315"/>
                  <a:pt x="544" y="327"/>
                </a:cubicBezTo>
                <a:cubicBezTo>
                  <a:pt x="544" y="333"/>
                  <a:pt x="541" y="342"/>
                  <a:pt x="541" y="348"/>
                </a:cubicBezTo>
                <a:cubicBezTo>
                  <a:pt x="541" y="354"/>
                  <a:pt x="541" y="363"/>
                  <a:pt x="541" y="369"/>
                </a:cubicBezTo>
                <a:cubicBezTo>
                  <a:pt x="538" y="372"/>
                  <a:pt x="535" y="375"/>
                  <a:pt x="532" y="378"/>
                </a:cubicBezTo>
                <a:cubicBezTo>
                  <a:pt x="526" y="378"/>
                  <a:pt x="523" y="378"/>
                  <a:pt x="520" y="378"/>
                </a:cubicBezTo>
                <a:cubicBezTo>
                  <a:pt x="505" y="375"/>
                  <a:pt x="502" y="375"/>
                  <a:pt x="493" y="375"/>
                </a:cubicBezTo>
                <a:cubicBezTo>
                  <a:pt x="487" y="378"/>
                  <a:pt x="487" y="384"/>
                  <a:pt x="484" y="387"/>
                </a:cubicBezTo>
                <a:cubicBezTo>
                  <a:pt x="469" y="393"/>
                  <a:pt x="466" y="396"/>
                  <a:pt x="469" y="411"/>
                </a:cubicBezTo>
                <a:cubicBezTo>
                  <a:pt x="472" y="417"/>
                  <a:pt x="475" y="420"/>
                  <a:pt x="478" y="426"/>
                </a:cubicBezTo>
                <a:cubicBezTo>
                  <a:pt x="478" y="438"/>
                  <a:pt x="487" y="453"/>
                  <a:pt x="496" y="471"/>
                </a:cubicBezTo>
                <a:cubicBezTo>
                  <a:pt x="496" y="477"/>
                  <a:pt x="499" y="483"/>
                  <a:pt x="499" y="492"/>
                </a:cubicBezTo>
                <a:cubicBezTo>
                  <a:pt x="481" y="492"/>
                  <a:pt x="472" y="477"/>
                  <a:pt x="466" y="474"/>
                </a:cubicBezTo>
                <a:cubicBezTo>
                  <a:pt x="466" y="462"/>
                  <a:pt x="454" y="459"/>
                  <a:pt x="451" y="462"/>
                </a:cubicBezTo>
                <a:cubicBezTo>
                  <a:pt x="451" y="465"/>
                  <a:pt x="451" y="465"/>
                  <a:pt x="451" y="468"/>
                </a:cubicBezTo>
                <a:cubicBezTo>
                  <a:pt x="439" y="468"/>
                  <a:pt x="430" y="474"/>
                  <a:pt x="421" y="480"/>
                </a:cubicBezTo>
                <a:cubicBezTo>
                  <a:pt x="421" y="483"/>
                  <a:pt x="421" y="486"/>
                  <a:pt x="421" y="489"/>
                </a:cubicBezTo>
                <a:cubicBezTo>
                  <a:pt x="421" y="489"/>
                  <a:pt x="421" y="489"/>
                  <a:pt x="424" y="489"/>
                </a:cubicBezTo>
                <a:cubicBezTo>
                  <a:pt x="418" y="492"/>
                  <a:pt x="415" y="495"/>
                  <a:pt x="412" y="498"/>
                </a:cubicBezTo>
                <a:cubicBezTo>
                  <a:pt x="409" y="498"/>
                  <a:pt x="406" y="501"/>
                  <a:pt x="403" y="501"/>
                </a:cubicBezTo>
                <a:close/>
              </a:path>
            </a:pathLst>
          </a:custGeom>
          <a:solidFill>
            <a:srgbClr val="871619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Freeform 14"/>
          <p:cNvSpPr>
            <a:spLocks/>
          </p:cNvSpPr>
          <p:nvPr/>
        </p:nvSpPr>
        <p:spPr bwMode="auto">
          <a:xfrm>
            <a:off x="4882950" y="2479233"/>
            <a:ext cx="845583" cy="543675"/>
          </a:xfrm>
          <a:custGeom>
            <a:avLst/>
            <a:gdLst>
              <a:gd name="T0" fmla="*/ 2147483647 w 425"/>
              <a:gd name="T1" fmla="*/ 2147483647 h 273"/>
              <a:gd name="T2" fmla="*/ 2147483647 w 425"/>
              <a:gd name="T3" fmla="*/ 2147483647 h 273"/>
              <a:gd name="T4" fmla="*/ 2147483647 w 425"/>
              <a:gd name="T5" fmla="*/ 2147483647 h 273"/>
              <a:gd name="T6" fmla="*/ 2147483647 w 425"/>
              <a:gd name="T7" fmla="*/ 2147483647 h 273"/>
              <a:gd name="T8" fmla="*/ 2147483647 w 425"/>
              <a:gd name="T9" fmla="*/ 2147483647 h 273"/>
              <a:gd name="T10" fmla="*/ 2147483647 w 425"/>
              <a:gd name="T11" fmla="*/ 2147483647 h 273"/>
              <a:gd name="T12" fmla="*/ 2147483647 w 425"/>
              <a:gd name="T13" fmla="*/ 2147483647 h 273"/>
              <a:gd name="T14" fmla="*/ 2147483647 w 425"/>
              <a:gd name="T15" fmla="*/ 2147483647 h 273"/>
              <a:gd name="T16" fmla="*/ 2147483647 w 425"/>
              <a:gd name="T17" fmla="*/ 2147483647 h 273"/>
              <a:gd name="T18" fmla="*/ 2147483647 w 425"/>
              <a:gd name="T19" fmla="*/ 2147483647 h 273"/>
              <a:gd name="T20" fmla="*/ 2147483647 w 425"/>
              <a:gd name="T21" fmla="*/ 2147483647 h 273"/>
              <a:gd name="T22" fmla="*/ 2147483647 w 425"/>
              <a:gd name="T23" fmla="*/ 2147483647 h 273"/>
              <a:gd name="T24" fmla="*/ 2147483647 w 425"/>
              <a:gd name="T25" fmla="*/ 2147483647 h 273"/>
              <a:gd name="T26" fmla="*/ 2147483647 w 425"/>
              <a:gd name="T27" fmla="*/ 2147483647 h 273"/>
              <a:gd name="T28" fmla="*/ 2147483647 w 425"/>
              <a:gd name="T29" fmla="*/ 2147483647 h 273"/>
              <a:gd name="T30" fmla="*/ 2147483647 w 425"/>
              <a:gd name="T31" fmla="*/ 2147483647 h 273"/>
              <a:gd name="T32" fmla="*/ 2147483647 w 425"/>
              <a:gd name="T33" fmla="*/ 2147483647 h 273"/>
              <a:gd name="T34" fmla="*/ 2147483647 w 425"/>
              <a:gd name="T35" fmla="*/ 2147483647 h 273"/>
              <a:gd name="T36" fmla="*/ 2147483647 w 425"/>
              <a:gd name="T37" fmla="*/ 2147483647 h 273"/>
              <a:gd name="T38" fmla="*/ 2147483647 w 425"/>
              <a:gd name="T39" fmla="*/ 2147483647 h 273"/>
              <a:gd name="T40" fmla="*/ 2147483647 w 425"/>
              <a:gd name="T41" fmla="*/ 2147483647 h 273"/>
              <a:gd name="T42" fmla="*/ 2147483647 w 425"/>
              <a:gd name="T43" fmla="*/ 2147483647 h 273"/>
              <a:gd name="T44" fmla="*/ 2147483647 w 425"/>
              <a:gd name="T45" fmla="*/ 2147483647 h 273"/>
              <a:gd name="T46" fmla="*/ 2147483647 w 425"/>
              <a:gd name="T47" fmla="*/ 2147483647 h 273"/>
              <a:gd name="T48" fmla="*/ 2147483647 w 425"/>
              <a:gd name="T49" fmla="*/ 2147483647 h 273"/>
              <a:gd name="T50" fmla="*/ 2147483647 w 425"/>
              <a:gd name="T51" fmla="*/ 2147483647 h 273"/>
              <a:gd name="T52" fmla="*/ 2147483647 w 425"/>
              <a:gd name="T53" fmla="*/ 2147483647 h 273"/>
              <a:gd name="T54" fmla="*/ 2147483647 w 425"/>
              <a:gd name="T55" fmla="*/ 2147483647 h 273"/>
              <a:gd name="T56" fmla="*/ 2147483647 w 425"/>
              <a:gd name="T57" fmla="*/ 2147483647 h 273"/>
              <a:gd name="T58" fmla="*/ 2147483647 w 425"/>
              <a:gd name="T59" fmla="*/ 2147483647 h 273"/>
              <a:gd name="T60" fmla="*/ 2147483647 w 425"/>
              <a:gd name="T61" fmla="*/ 2147483647 h 273"/>
              <a:gd name="T62" fmla="*/ 2147483647 w 425"/>
              <a:gd name="T63" fmla="*/ 2147483647 h 273"/>
              <a:gd name="T64" fmla="*/ 2147483647 w 425"/>
              <a:gd name="T65" fmla="*/ 2147483647 h 273"/>
              <a:gd name="T66" fmla="*/ 2147483647 w 425"/>
              <a:gd name="T67" fmla="*/ 2147483647 h 273"/>
              <a:gd name="T68" fmla="*/ 2147483647 w 425"/>
              <a:gd name="T69" fmla="*/ 2147483647 h 27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425"/>
              <a:gd name="T106" fmla="*/ 0 h 273"/>
              <a:gd name="T107" fmla="*/ 425 w 425"/>
              <a:gd name="T108" fmla="*/ 273 h 27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425" h="273">
                <a:moveTo>
                  <a:pt x="237" y="273"/>
                </a:moveTo>
                <a:cubicBezTo>
                  <a:pt x="231" y="264"/>
                  <a:pt x="216" y="255"/>
                  <a:pt x="210" y="252"/>
                </a:cubicBezTo>
                <a:cubicBezTo>
                  <a:pt x="210" y="249"/>
                  <a:pt x="207" y="249"/>
                  <a:pt x="207" y="246"/>
                </a:cubicBezTo>
                <a:cubicBezTo>
                  <a:pt x="207" y="234"/>
                  <a:pt x="210" y="228"/>
                  <a:pt x="204" y="219"/>
                </a:cubicBezTo>
                <a:cubicBezTo>
                  <a:pt x="195" y="210"/>
                  <a:pt x="195" y="210"/>
                  <a:pt x="192" y="204"/>
                </a:cubicBezTo>
                <a:cubicBezTo>
                  <a:pt x="189" y="198"/>
                  <a:pt x="183" y="195"/>
                  <a:pt x="180" y="189"/>
                </a:cubicBezTo>
                <a:cubicBezTo>
                  <a:pt x="177" y="189"/>
                  <a:pt x="177" y="189"/>
                  <a:pt x="177" y="189"/>
                </a:cubicBezTo>
                <a:cubicBezTo>
                  <a:pt x="177" y="183"/>
                  <a:pt x="177" y="174"/>
                  <a:pt x="177" y="168"/>
                </a:cubicBezTo>
                <a:cubicBezTo>
                  <a:pt x="171" y="162"/>
                  <a:pt x="168" y="162"/>
                  <a:pt x="165" y="162"/>
                </a:cubicBezTo>
                <a:cubicBezTo>
                  <a:pt x="159" y="168"/>
                  <a:pt x="159" y="171"/>
                  <a:pt x="156" y="180"/>
                </a:cubicBezTo>
                <a:cubicBezTo>
                  <a:pt x="156" y="177"/>
                  <a:pt x="153" y="177"/>
                  <a:pt x="153" y="177"/>
                </a:cubicBezTo>
                <a:cubicBezTo>
                  <a:pt x="144" y="171"/>
                  <a:pt x="135" y="159"/>
                  <a:pt x="129" y="156"/>
                </a:cubicBezTo>
                <a:cubicBezTo>
                  <a:pt x="102" y="153"/>
                  <a:pt x="102" y="144"/>
                  <a:pt x="99" y="126"/>
                </a:cubicBezTo>
                <a:cubicBezTo>
                  <a:pt x="93" y="114"/>
                  <a:pt x="87" y="105"/>
                  <a:pt x="84" y="99"/>
                </a:cubicBezTo>
                <a:cubicBezTo>
                  <a:pt x="84" y="96"/>
                  <a:pt x="81" y="96"/>
                  <a:pt x="81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2" y="96"/>
                  <a:pt x="66" y="102"/>
                  <a:pt x="63" y="105"/>
                </a:cubicBezTo>
                <a:cubicBezTo>
                  <a:pt x="60" y="108"/>
                  <a:pt x="57" y="114"/>
                  <a:pt x="54" y="120"/>
                </a:cubicBezTo>
                <a:cubicBezTo>
                  <a:pt x="42" y="111"/>
                  <a:pt x="45" y="99"/>
                  <a:pt x="42" y="93"/>
                </a:cubicBezTo>
                <a:cubicBezTo>
                  <a:pt x="39" y="90"/>
                  <a:pt x="36" y="84"/>
                  <a:pt x="36" y="81"/>
                </a:cubicBezTo>
                <a:cubicBezTo>
                  <a:pt x="36" y="75"/>
                  <a:pt x="36" y="69"/>
                  <a:pt x="36" y="63"/>
                </a:cubicBezTo>
                <a:cubicBezTo>
                  <a:pt x="27" y="51"/>
                  <a:pt x="18" y="45"/>
                  <a:pt x="12" y="39"/>
                </a:cubicBezTo>
                <a:cubicBezTo>
                  <a:pt x="0" y="39"/>
                  <a:pt x="9" y="24"/>
                  <a:pt x="9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21" y="27"/>
                  <a:pt x="30" y="36"/>
                  <a:pt x="45" y="36"/>
                </a:cubicBezTo>
                <a:cubicBezTo>
                  <a:pt x="51" y="30"/>
                  <a:pt x="57" y="21"/>
                  <a:pt x="63" y="18"/>
                </a:cubicBezTo>
                <a:cubicBezTo>
                  <a:pt x="72" y="6"/>
                  <a:pt x="78" y="0"/>
                  <a:pt x="87" y="15"/>
                </a:cubicBezTo>
                <a:cubicBezTo>
                  <a:pt x="90" y="30"/>
                  <a:pt x="105" y="42"/>
                  <a:pt x="123" y="48"/>
                </a:cubicBezTo>
                <a:cubicBezTo>
                  <a:pt x="132" y="45"/>
                  <a:pt x="144" y="42"/>
                  <a:pt x="153" y="39"/>
                </a:cubicBezTo>
                <a:cubicBezTo>
                  <a:pt x="159" y="30"/>
                  <a:pt x="168" y="24"/>
                  <a:pt x="177" y="18"/>
                </a:cubicBezTo>
                <a:cubicBezTo>
                  <a:pt x="177" y="18"/>
                  <a:pt x="177" y="18"/>
                  <a:pt x="180" y="21"/>
                </a:cubicBezTo>
                <a:cubicBezTo>
                  <a:pt x="180" y="30"/>
                  <a:pt x="174" y="48"/>
                  <a:pt x="195" y="48"/>
                </a:cubicBezTo>
                <a:cubicBezTo>
                  <a:pt x="198" y="48"/>
                  <a:pt x="201" y="45"/>
                  <a:pt x="204" y="45"/>
                </a:cubicBezTo>
                <a:cubicBezTo>
                  <a:pt x="213" y="36"/>
                  <a:pt x="219" y="48"/>
                  <a:pt x="228" y="57"/>
                </a:cubicBezTo>
                <a:cubicBezTo>
                  <a:pt x="231" y="57"/>
                  <a:pt x="237" y="57"/>
                  <a:pt x="240" y="60"/>
                </a:cubicBezTo>
                <a:cubicBezTo>
                  <a:pt x="243" y="66"/>
                  <a:pt x="251" y="81"/>
                  <a:pt x="263" y="90"/>
                </a:cubicBezTo>
                <a:cubicBezTo>
                  <a:pt x="263" y="90"/>
                  <a:pt x="266" y="90"/>
                  <a:pt x="269" y="90"/>
                </a:cubicBezTo>
                <a:cubicBezTo>
                  <a:pt x="275" y="81"/>
                  <a:pt x="278" y="75"/>
                  <a:pt x="278" y="66"/>
                </a:cubicBezTo>
                <a:cubicBezTo>
                  <a:pt x="281" y="66"/>
                  <a:pt x="284" y="69"/>
                  <a:pt x="287" y="69"/>
                </a:cubicBezTo>
                <a:cubicBezTo>
                  <a:pt x="290" y="78"/>
                  <a:pt x="296" y="87"/>
                  <a:pt x="308" y="96"/>
                </a:cubicBezTo>
                <a:cubicBezTo>
                  <a:pt x="308" y="96"/>
                  <a:pt x="308" y="96"/>
                  <a:pt x="308" y="96"/>
                </a:cubicBezTo>
                <a:cubicBezTo>
                  <a:pt x="311" y="102"/>
                  <a:pt x="317" y="105"/>
                  <a:pt x="320" y="108"/>
                </a:cubicBezTo>
                <a:cubicBezTo>
                  <a:pt x="326" y="108"/>
                  <a:pt x="332" y="108"/>
                  <a:pt x="335" y="108"/>
                </a:cubicBezTo>
                <a:cubicBezTo>
                  <a:pt x="338" y="105"/>
                  <a:pt x="341" y="102"/>
                  <a:pt x="344" y="99"/>
                </a:cubicBezTo>
                <a:cubicBezTo>
                  <a:pt x="350" y="96"/>
                  <a:pt x="350" y="96"/>
                  <a:pt x="350" y="96"/>
                </a:cubicBezTo>
                <a:cubicBezTo>
                  <a:pt x="350" y="93"/>
                  <a:pt x="350" y="93"/>
                  <a:pt x="350" y="90"/>
                </a:cubicBezTo>
                <a:cubicBezTo>
                  <a:pt x="347" y="90"/>
                  <a:pt x="347" y="90"/>
                  <a:pt x="347" y="90"/>
                </a:cubicBezTo>
                <a:cubicBezTo>
                  <a:pt x="347" y="84"/>
                  <a:pt x="359" y="81"/>
                  <a:pt x="365" y="78"/>
                </a:cubicBezTo>
                <a:cubicBezTo>
                  <a:pt x="368" y="78"/>
                  <a:pt x="371" y="75"/>
                  <a:pt x="371" y="75"/>
                </a:cubicBezTo>
                <a:cubicBezTo>
                  <a:pt x="374" y="75"/>
                  <a:pt x="374" y="72"/>
                  <a:pt x="374" y="72"/>
                </a:cubicBezTo>
                <a:cubicBezTo>
                  <a:pt x="380" y="72"/>
                  <a:pt x="377" y="81"/>
                  <a:pt x="389" y="87"/>
                </a:cubicBezTo>
                <a:cubicBezTo>
                  <a:pt x="395" y="90"/>
                  <a:pt x="401" y="96"/>
                  <a:pt x="407" y="99"/>
                </a:cubicBezTo>
                <a:cubicBezTo>
                  <a:pt x="413" y="99"/>
                  <a:pt x="419" y="102"/>
                  <a:pt x="422" y="102"/>
                </a:cubicBezTo>
                <a:cubicBezTo>
                  <a:pt x="422" y="108"/>
                  <a:pt x="425" y="123"/>
                  <a:pt x="419" y="129"/>
                </a:cubicBezTo>
                <a:cubicBezTo>
                  <a:pt x="416" y="132"/>
                  <a:pt x="416" y="138"/>
                  <a:pt x="413" y="141"/>
                </a:cubicBezTo>
                <a:cubicBezTo>
                  <a:pt x="413" y="147"/>
                  <a:pt x="410" y="153"/>
                  <a:pt x="410" y="159"/>
                </a:cubicBezTo>
                <a:cubicBezTo>
                  <a:pt x="407" y="159"/>
                  <a:pt x="407" y="159"/>
                  <a:pt x="404" y="159"/>
                </a:cubicBezTo>
                <a:cubicBezTo>
                  <a:pt x="404" y="150"/>
                  <a:pt x="392" y="156"/>
                  <a:pt x="392" y="156"/>
                </a:cubicBezTo>
                <a:cubicBezTo>
                  <a:pt x="389" y="156"/>
                  <a:pt x="389" y="156"/>
                  <a:pt x="389" y="156"/>
                </a:cubicBezTo>
                <a:cubicBezTo>
                  <a:pt x="389" y="147"/>
                  <a:pt x="389" y="141"/>
                  <a:pt x="389" y="135"/>
                </a:cubicBezTo>
                <a:cubicBezTo>
                  <a:pt x="380" y="120"/>
                  <a:pt x="371" y="126"/>
                  <a:pt x="365" y="138"/>
                </a:cubicBezTo>
                <a:cubicBezTo>
                  <a:pt x="362" y="150"/>
                  <a:pt x="353" y="162"/>
                  <a:pt x="350" y="174"/>
                </a:cubicBezTo>
                <a:cubicBezTo>
                  <a:pt x="347" y="177"/>
                  <a:pt x="347" y="180"/>
                  <a:pt x="344" y="183"/>
                </a:cubicBezTo>
                <a:cubicBezTo>
                  <a:pt x="323" y="198"/>
                  <a:pt x="311" y="177"/>
                  <a:pt x="314" y="210"/>
                </a:cubicBezTo>
                <a:cubicBezTo>
                  <a:pt x="317" y="213"/>
                  <a:pt x="323" y="219"/>
                  <a:pt x="326" y="222"/>
                </a:cubicBezTo>
                <a:cubicBezTo>
                  <a:pt x="326" y="225"/>
                  <a:pt x="320" y="231"/>
                  <a:pt x="320" y="231"/>
                </a:cubicBezTo>
                <a:cubicBezTo>
                  <a:pt x="308" y="234"/>
                  <a:pt x="287" y="231"/>
                  <a:pt x="281" y="231"/>
                </a:cubicBezTo>
                <a:cubicBezTo>
                  <a:pt x="269" y="219"/>
                  <a:pt x="263" y="225"/>
                  <a:pt x="257" y="234"/>
                </a:cubicBezTo>
                <a:cubicBezTo>
                  <a:pt x="251" y="243"/>
                  <a:pt x="249" y="255"/>
                  <a:pt x="246" y="264"/>
                </a:cubicBezTo>
                <a:cubicBezTo>
                  <a:pt x="243" y="267"/>
                  <a:pt x="243" y="270"/>
                  <a:pt x="243" y="270"/>
                </a:cubicBezTo>
                <a:cubicBezTo>
                  <a:pt x="240" y="270"/>
                  <a:pt x="240" y="270"/>
                  <a:pt x="237" y="273"/>
                </a:cubicBezTo>
                <a:close/>
              </a:path>
            </a:pathLst>
          </a:custGeom>
          <a:solidFill>
            <a:srgbClr val="871619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Freeform 15"/>
          <p:cNvSpPr>
            <a:spLocks/>
          </p:cNvSpPr>
          <p:nvPr/>
        </p:nvSpPr>
        <p:spPr bwMode="auto">
          <a:xfrm>
            <a:off x="4335667" y="2938711"/>
            <a:ext cx="529241" cy="780631"/>
          </a:xfrm>
          <a:custGeom>
            <a:avLst/>
            <a:gdLst>
              <a:gd name="T0" fmla="*/ 2147483647 w 266"/>
              <a:gd name="T1" fmla="*/ 2147483647 h 392"/>
              <a:gd name="T2" fmla="*/ 2147483647 w 266"/>
              <a:gd name="T3" fmla="*/ 2147483647 h 392"/>
              <a:gd name="T4" fmla="*/ 2147483647 w 266"/>
              <a:gd name="T5" fmla="*/ 2147483647 h 392"/>
              <a:gd name="T6" fmla="*/ 2147483647 w 266"/>
              <a:gd name="T7" fmla="*/ 2147483647 h 392"/>
              <a:gd name="T8" fmla="*/ 2147483647 w 266"/>
              <a:gd name="T9" fmla="*/ 2147483647 h 392"/>
              <a:gd name="T10" fmla="*/ 2147483647 w 266"/>
              <a:gd name="T11" fmla="*/ 2147483647 h 392"/>
              <a:gd name="T12" fmla="*/ 2147483647 w 266"/>
              <a:gd name="T13" fmla="*/ 2147483647 h 392"/>
              <a:gd name="T14" fmla="*/ 2147483647 w 266"/>
              <a:gd name="T15" fmla="*/ 2147483647 h 392"/>
              <a:gd name="T16" fmla="*/ 2147483647 w 266"/>
              <a:gd name="T17" fmla="*/ 2147483647 h 392"/>
              <a:gd name="T18" fmla="*/ 0 w 266"/>
              <a:gd name="T19" fmla="*/ 2147483647 h 392"/>
              <a:gd name="T20" fmla="*/ 2147483647 w 266"/>
              <a:gd name="T21" fmla="*/ 2147483647 h 392"/>
              <a:gd name="T22" fmla="*/ 2147483647 w 266"/>
              <a:gd name="T23" fmla="*/ 2147483647 h 392"/>
              <a:gd name="T24" fmla="*/ 2147483647 w 266"/>
              <a:gd name="T25" fmla="*/ 2147483647 h 392"/>
              <a:gd name="T26" fmla="*/ 2147483647 w 266"/>
              <a:gd name="T27" fmla="*/ 2147483647 h 392"/>
              <a:gd name="T28" fmla="*/ 2147483647 w 266"/>
              <a:gd name="T29" fmla="*/ 2147483647 h 392"/>
              <a:gd name="T30" fmla="*/ 2147483647 w 266"/>
              <a:gd name="T31" fmla="*/ 2147483647 h 392"/>
              <a:gd name="T32" fmla="*/ 2147483647 w 266"/>
              <a:gd name="T33" fmla="*/ 2147483647 h 392"/>
              <a:gd name="T34" fmla="*/ 2147483647 w 266"/>
              <a:gd name="T35" fmla="*/ 2147483647 h 392"/>
              <a:gd name="T36" fmla="*/ 2147483647 w 266"/>
              <a:gd name="T37" fmla="*/ 2147483647 h 392"/>
              <a:gd name="T38" fmla="*/ 2147483647 w 266"/>
              <a:gd name="T39" fmla="*/ 2147483647 h 392"/>
              <a:gd name="T40" fmla="*/ 2147483647 w 266"/>
              <a:gd name="T41" fmla="*/ 2147483647 h 392"/>
              <a:gd name="T42" fmla="*/ 2147483647 w 266"/>
              <a:gd name="T43" fmla="*/ 2147483647 h 392"/>
              <a:gd name="T44" fmla="*/ 2147483647 w 266"/>
              <a:gd name="T45" fmla="*/ 2147483647 h 392"/>
              <a:gd name="T46" fmla="*/ 2147483647 w 266"/>
              <a:gd name="T47" fmla="*/ 2147483647 h 392"/>
              <a:gd name="T48" fmla="*/ 2147483647 w 266"/>
              <a:gd name="T49" fmla="*/ 2147483647 h 392"/>
              <a:gd name="T50" fmla="*/ 2147483647 w 266"/>
              <a:gd name="T51" fmla="*/ 2147483647 h 392"/>
              <a:gd name="T52" fmla="*/ 2147483647 w 266"/>
              <a:gd name="T53" fmla="*/ 2147483647 h 392"/>
              <a:gd name="T54" fmla="*/ 2147483647 w 266"/>
              <a:gd name="T55" fmla="*/ 2147483647 h 392"/>
              <a:gd name="T56" fmla="*/ 2147483647 w 266"/>
              <a:gd name="T57" fmla="*/ 2147483647 h 392"/>
              <a:gd name="T58" fmla="*/ 2147483647 w 266"/>
              <a:gd name="T59" fmla="*/ 2147483647 h 392"/>
              <a:gd name="T60" fmla="*/ 2147483647 w 266"/>
              <a:gd name="T61" fmla="*/ 2147483647 h 392"/>
              <a:gd name="T62" fmla="*/ 2147483647 w 266"/>
              <a:gd name="T63" fmla="*/ 2147483647 h 39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66"/>
              <a:gd name="T97" fmla="*/ 0 h 392"/>
              <a:gd name="T98" fmla="*/ 266 w 266"/>
              <a:gd name="T99" fmla="*/ 392 h 39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66" h="392">
                <a:moveTo>
                  <a:pt x="96" y="392"/>
                </a:moveTo>
                <a:cubicBezTo>
                  <a:pt x="93" y="389"/>
                  <a:pt x="90" y="386"/>
                  <a:pt x="90" y="383"/>
                </a:cubicBezTo>
                <a:cubicBezTo>
                  <a:pt x="78" y="383"/>
                  <a:pt x="66" y="383"/>
                  <a:pt x="54" y="386"/>
                </a:cubicBezTo>
                <a:cubicBezTo>
                  <a:pt x="42" y="383"/>
                  <a:pt x="30" y="380"/>
                  <a:pt x="21" y="377"/>
                </a:cubicBezTo>
                <a:cubicBezTo>
                  <a:pt x="12" y="371"/>
                  <a:pt x="6" y="362"/>
                  <a:pt x="6" y="362"/>
                </a:cubicBezTo>
                <a:cubicBezTo>
                  <a:pt x="12" y="353"/>
                  <a:pt x="18" y="347"/>
                  <a:pt x="24" y="341"/>
                </a:cubicBezTo>
                <a:cubicBezTo>
                  <a:pt x="27" y="335"/>
                  <a:pt x="27" y="329"/>
                  <a:pt x="30" y="323"/>
                </a:cubicBezTo>
                <a:cubicBezTo>
                  <a:pt x="36" y="290"/>
                  <a:pt x="18" y="278"/>
                  <a:pt x="3" y="263"/>
                </a:cubicBezTo>
                <a:cubicBezTo>
                  <a:pt x="3" y="242"/>
                  <a:pt x="15" y="236"/>
                  <a:pt x="30" y="227"/>
                </a:cubicBezTo>
                <a:cubicBezTo>
                  <a:pt x="33" y="221"/>
                  <a:pt x="36" y="218"/>
                  <a:pt x="39" y="215"/>
                </a:cubicBezTo>
                <a:cubicBezTo>
                  <a:pt x="39" y="209"/>
                  <a:pt x="39" y="203"/>
                  <a:pt x="39" y="200"/>
                </a:cubicBezTo>
                <a:cubicBezTo>
                  <a:pt x="30" y="185"/>
                  <a:pt x="21" y="176"/>
                  <a:pt x="12" y="167"/>
                </a:cubicBezTo>
                <a:cubicBezTo>
                  <a:pt x="9" y="167"/>
                  <a:pt x="9" y="167"/>
                  <a:pt x="9" y="167"/>
                </a:cubicBezTo>
                <a:cubicBezTo>
                  <a:pt x="9" y="167"/>
                  <a:pt x="9" y="167"/>
                  <a:pt x="9" y="167"/>
                </a:cubicBezTo>
                <a:cubicBezTo>
                  <a:pt x="12" y="164"/>
                  <a:pt x="15" y="161"/>
                  <a:pt x="18" y="158"/>
                </a:cubicBezTo>
                <a:cubicBezTo>
                  <a:pt x="21" y="155"/>
                  <a:pt x="24" y="149"/>
                  <a:pt x="24" y="146"/>
                </a:cubicBezTo>
                <a:cubicBezTo>
                  <a:pt x="18" y="143"/>
                  <a:pt x="15" y="140"/>
                  <a:pt x="12" y="137"/>
                </a:cubicBezTo>
                <a:cubicBezTo>
                  <a:pt x="12" y="131"/>
                  <a:pt x="12" y="128"/>
                  <a:pt x="12" y="126"/>
                </a:cubicBezTo>
                <a:cubicBezTo>
                  <a:pt x="6" y="120"/>
                  <a:pt x="3" y="117"/>
                  <a:pt x="0" y="114"/>
                </a:cubicBezTo>
                <a:cubicBezTo>
                  <a:pt x="0" y="105"/>
                  <a:pt x="0" y="99"/>
                  <a:pt x="0" y="90"/>
                </a:cubicBezTo>
                <a:cubicBezTo>
                  <a:pt x="3" y="87"/>
                  <a:pt x="3" y="84"/>
                  <a:pt x="6" y="81"/>
                </a:cubicBezTo>
                <a:cubicBezTo>
                  <a:pt x="6" y="81"/>
                  <a:pt x="15" y="81"/>
                  <a:pt x="15" y="78"/>
                </a:cubicBezTo>
                <a:cubicBezTo>
                  <a:pt x="15" y="69"/>
                  <a:pt x="15" y="63"/>
                  <a:pt x="15" y="54"/>
                </a:cubicBezTo>
                <a:cubicBezTo>
                  <a:pt x="21" y="51"/>
                  <a:pt x="21" y="48"/>
                  <a:pt x="27" y="48"/>
                </a:cubicBezTo>
                <a:cubicBezTo>
                  <a:pt x="30" y="51"/>
                  <a:pt x="39" y="54"/>
                  <a:pt x="39" y="63"/>
                </a:cubicBezTo>
                <a:cubicBezTo>
                  <a:pt x="27" y="72"/>
                  <a:pt x="36" y="81"/>
                  <a:pt x="48" y="90"/>
                </a:cubicBezTo>
                <a:cubicBezTo>
                  <a:pt x="51" y="90"/>
                  <a:pt x="51" y="90"/>
                  <a:pt x="54" y="90"/>
                </a:cubicBezTo>
                <a:cubicBezTo>
                  <a:pt x="57" y="90"/>
                  <a:pt x="57" y="87"/>
                  <a:pt x="60" y="87"/>
                </a:cubicBezTo>
                <a:cubicBezTo>
                  <a:pt x="60" y="75"/>
                  <a:pt x="72" y="75"/>
                  <a:pt x="81" y="69"/>
                </a:cubicBezTo>
                <a:cubicBezTo>
                  <a:pt x="90" y="54"/>
                  <a:pt x="111" y="63"/>
                  <a:pt x="126" y="54"/>
                </a:cubicBezTo>
                <a:cubicBezTo>
                  <a:pt x="123" y="45"/>
                  <a:pt x="123" y="36"/>
                  <a:pt x="123" y="27"/>
                </a:cubicBezTo>
                <a:cubicBezTo>
                  <a:pt x="129" y="21"/>
                  <a:pt x="132" y="18"/>
                  <a:pt x="144" y="12"/>
                </a:cubicBezTo>
                <a:cubicBezTo>
                  <a:pt x="156" y="0"/>
                  <a:pt x="159" y="12"/>
                  <a:pt x="165" y="27"/>
                </a:cubicBezTo>
                <a:cubicBezTo>
                  <a:pt x="171" y="39"/>
                  <a:pt x="177" y="48"/>
                  <a:pt x="183" y="60"/>
                </a:cubicBezTo>
                <a:cubicBezTo>
                  <a:pt x="186" y="69"/>
                  <a:pt x="183" y="72"/>
                  <a:pt x="198" y="78"/>
                </a:cubicBezTo>
                <a:cubicBezTo>
                  <a:pt x="204" y="78"/>
                  <a:pt x="216" y="78"/>
                  <a:pt x="228" y="78"/>
                </a:cubicBezTo>
                <a:cubicBezTo>
                  <a:pt x="225" y="84"/>
                  <a:pt x="216" y="84"/>
                  <a:pt x="213" y="93"/>
                </a:cubicBezTo>
                <a:cubicBezTo>
                  <a:pt x="213" y="99"/>
                  <a:pt x="210" y="105"/>
                  <a:pt x="225" y="114"/>
                </a:cubicBezTo>
                <a:cubicBezTo>
                  <a:pt x="234" y="114"/>
                  <a:pt x="245" y="126"/>
                  <a:pt x="257" y="134"/>
                </a:cubicBezTo>
                <a:cubicBezTo>
                  <a:pt x="260" y="134"/>
                  <a:pt x="263" y="137"/>
                  <a:pt x="266" y="140"/>
                </a:cubicBezTo>
                <a:cubicBezTo>
                  <a:pt x="257" y="149"/>
                  <a:pt x="251" y="161"/>
                  <a:pt x="242" y="173"/>
                </a:cubicBezTo>
                <a:cubicBezTo>
                  <a:pt x="242" y="182"/>
                  <a:pt x="225" y="194"/>
                  <a:pt x="216" y="197"/>
                </a:cubicBezTo>
                <a:cubicBezTo>
                  <a:pt x="210" y="197"/>
                  <a:pt x="204" y="197"/>
                  <a:pt x="198" y="200"/>
                </a:cubicBezTo>
                <a:cubicBezTo>
                  <a:pt x="186" y="191"/>
                  <a:pt x="180" y="182"/>
                  <a:pt x="174" y="176"/>
                </a:cubicBezTo>
                <a:cubicBezTo>
                  <a:pt x="171" y="167"/>
                  <a:pt x="174" y="155"/>
                  <a:pt x="171" y="149"/>
                </a:cubicBezTo>
                <a:cubicBezTo>
                  <a:pt x="165" y="146"/>
                  <a:pt x="159" y="146"/>
                  <a:pt x="153" y="143"/>
                </a:cubicBezTo>
                <a:cubicBezTo>
                  <a:pt x="153" y="131"/>
                  <a:pt x="156" y="117"/>
                  <a:pt x="156" y="108"/>
                </a:cubicBezTo>
                <a:cubicBezTo>
                  <a:pt x="144" y="108"/>
                  <a:pt x="132" y="108"/>
                  <a:pt x="129" y="99"/>
                </a:cubicBezTo>
                <a:cubicBezTo>
                  <a:pt x="111" y="99"/>
                  <a:pt x="111" y="99"/>
                  <a:pt x="108" y="114"/>
                </a:cubicBezTo>
                <a:cubicBezTo>
                  <a:pt x="99" y="120"/>
                  <a:pt x="93" y="126"/>
                  <a:pt x="87" y="128"/>
                </a:cubicBezTo>
                <a:cubicBezTo>
                  <a:pt x="87" y="134"/>
                  <a:pt x="87" y="137"/>
                  <a:pt x="90" y="146"/>
                </a:cubicBezTo>
                <a:cubicBezTo>
                  <a:pt x="90" y="161"/>
                  <a:pt x="75" y="158"/>
                  <a:pt x="69" y="164"/>
                </a:cubicBezTo>
                <a:cubicBezTo>
                  <a:pt x="69" y="170"/>
                  <a:pt x="66" y="182"/>
                  <a:pt x="69" y="188"/>
                </a:cubicBezTo>
                <a:cubicBezTo>
                  <a:pt x="81" y="188"/>
                  <a:pt x="90" y="188"/>
                  <a:pt x="102" y="188"/>
                </a:cubicBezTo>
                <a:cubicBezTo>
                  <a:pt x="108" y="182"/>
                  <a:pt x="111" y="176"/>
                  <a:pt x="126" y="179"/>
                </a:cubicBezTo>
                <a:cubicBezTo>
                  <a:pt x="129" y="182"/>
                  <a:pt x="132" y="182"/>
                  <a:pt x="135" y="188"/>
                </a:cubicBezTo>
                <a:cubicBezTo>
                  <a:pt x="138" y="191"/>
                  <a:pt x="138" y="194"/>
                  <a:pt x="141" y="197"/>
                </a:cubicBezTo>
                <a:cubicBezTo>
                  <a:pt x="141" y="203"/>
                  <a:pt x="144" y="212"/>
                  <a:pt x="144" y="218"/>
                </a:cubicBezTo>
                <a:cubicBezTo>
                  <a:pt x="150" y="227"/>
                  <a:pt x="159" y="236"/>
                  <a:pt x="174" y="242"/>
                </a:cubicBezTo>
                <a:cubicBezTo>
                  <a:pt x="180" y="248"/>
                  <a:pt x="183" y="251"/>
                  <a:pt x="186" y="257"/>
                </a:cubicBezTo>
                <a:cubicBezTo>
                  <a:pt x="177" y="257"/>
                  <a:pt x="174" y="266"/>
                  <a:pt x="168" y="269"/>
                </a:cubicBezTo>
                <a:cubicBezTo>
                  <a:pt x="165" y="281"/>
                  <a:pt x="147" y="290"/>
                  <a:pt x="138" y="293"/>
                </a:cubicBezTo>
                <a:cubicBezTo>
                  <a:pt x="129" y="299"/>
                  <a:pt x="123" y="308"/>
                  <a:pt x="117" y="317"/>
                </a:cubicBezTo>
                <a:cubicBezTo>
                  <a:pt x="93" y="341"/>
                  <a:pt x="78" y="347"/>
                  <a:pt x="93" y="386"/>
                </a:cubicBezTo>
                <a:cubicBezTo>
                  <a:pt x="93" y="386"/>
                  <a:pt x="96" y="389"/>
                  <a:pt x="96" y="392"/>
                </a:cubicBezTo>
                <a:close/>
              </a:path>
            </a:pathLst>
          </a:custGeom>
          <a:solidFill>
            <a:srgbClr val="871619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Freeform 16"/>
          <p:cNvSpPr>
            <a:spLocks/>
          </p:cNvSpPr>
          <p:nvPr/>
        </p:nvSpPr>
        <p:spPr bwMode="auto">
          <a:xfrm>
            <a:off x="4062627" y="3217765"/>
            <a:ext cx="339195" cy="680797"/>
          </a:xfrm>
          <a:custGeom>
            <a:avLst/>
            <a:gdLst>
              <a:gd name="T0" fmla="*/ 2147483647 w 170"/>
              <a:gd name="T1" fmla="*/ 2147483647 h 342"/>
              <a:gd name="T2" fmla="*/ 2147483647 w 170"/>
              <a:gd name="T3" fmla="*/ 2147483647 h 342"/>
              <a:gd name="T4" fmla="*/ 2147483647 w 170"/>
              <a:gd name="T5" fmla="*/ 2147483647 h 342"/>
              <a:gd name="T6" fmla="*/ 2147483647 w 170"/>
              <a:gd name="T7" fmla="*/ 2147483647 h 342"/>
              <a:gd name="T8" fmla="*/ 0 w 170"/>
              <a:gd name="T9" fmla="*/ 2147483647 h 342"/>
              <a:gd name="T10" fmla="*/ 0 w 170"/>
              <a:gd name="T11" fmla="*/ 2147483647 h 342"/>
              <a:gd name="T12" fmla="*/ 2147483647 w 170"/>
              <a:gd name="T13" fmla="*/ 2147483647 h 342"/>
              <a:gd name="T14" fmla="*/ 2147483647 w 170"/>
              <a:gd name="T15" fmla="*/ 2147483647 h 342"/>
              <a:gd name="T16" fmla="*/ 2147483647 w 170"/>
              <a:gd name="T17" fmla="*/ 2147483647 h 342"/>
              <a:gd name="T18" fmla="*/ 2147483647 w 170"/>
              <a:gd name="T19" fmla="*/ 2147483647 h 342"/>
              <a:gd name="T20" fmla="*/ 2147483647 w 170"/>
              <a:gd name="T21" fmla="*/ 2147483647 h 342"/>
              <a:gd name="T22" fmla="*/ 2147483647 w 170"/>
              <a:gd name="T23" fmla="*/ 2147483647 h 342"/>
              <a:gd name="T24" fmla="*/ 2147483647 w 170"/>
              <a:gd name="T25" fmla="*/ 2147483647 h 342"/>
              <a:gd name="T26" fmla="*/ 2147483647 w 170"/>
              <a:gd name="T27" fmla="*/ 2147483647 h 342"/>
              <a:gd name="T28" fmla="*/ 2147483647 w 170"/>
              <a:gd name="T29" fmla="*/ 2147483647 h 342"/>
              <a:gd name="T30" fmla="*/ 2147483647 w 170"/>
              <a:gd name="T31" fmla="*/ 2147483647 h 342"/>
              <a:gd name="T32" fmla="*/ 2147483647 w 170"/>
              <a:gd name="T33" fmla="*/ 0 h 342"/>
              <a:gd name="T34" fmla="*/ 2147483647 w 170"/>
              <a:gd name="T35" fmla="*/ 2147483647 h 342"/>
              <a:gd name="T36" fmla="*/ 2147483647 w 170"/>
              <a:gd name="T37" fmla="*/ 2147483647 h 342"/>
              <a:gd name="T38" fmla="*/ 2147483647 w 170"/>
              <a:gd name="T39" fmla="*/ 2147483647 h 342"/>
              <a:gd name="T40" fmla="*/ 2147483647 w 170"/>
              <a:gd name="T41" fmla="*/ 2147483647 h 342"/>
              <a:gd name="T42" fmla="*/ 2147483647 w 170"/>
              <a:gd name="T43" fmla="*/ 2147483647 h 342"/>
              <a:gd name="T44" fmla="*/ 2147483647 w 170"/>
              <a:gd name="T45" fmla="*/ 2147483647 h 342"/>
              <a:gd name="T46" fmla="*/ 2147483647 w 170"/>
              <a:gd name="T47" fmla="*/ 2147483647 h 342"/>
              <a:gd name="T48" fmla="*/ 2147483647 w 170"/>
              <a:gd name="T49" fmla="*/ 2147483647 h 342"/>
              <a:gd name="T50" fmla="*/ 2147483647 w 170"/>
              <a:gd name="T51" fmla="*/ 2147483647 h 342"/>
              <a:gd name="T52" fmla="*/ 2147483647 w 170"/>
              <a:gd name="T53" fmla="*/ 2147483647 h 342"/>
              <a:gd name="T54" fmla="*/ 2147483647 w 170"/>
              <a:gd name="T55" fmla="*/ 2147483647 h 342"/>
              <a:gd name="T56" fmla="*/ 2147483647 w 170"/>
              <a:gd name="T57" fmla="*/ 2147483647 h 342"/>
              <a:gd name="T58" fmla="*/ 2147483647 w 170"/>
              <a:gd name="T59" fmla="*/ 2147483647 h 342"/>
              <a:gd name="T60" fmla="*/ 2147483647 w 170"/>
              <a:gd name="T61" fmla="*/ 2147483647 h 342"/>
              <a:gd name="T62" fmla="*/ 2147483647 w 170"/>
              <a:gd name="T63" fmla="*/ 2147483647 h 342"/>
              <a:gd name="T64" fmla="*/ 2147483647 w 170"/>
              <a:gd name="T65" fmla="*/ 2147483647 h 342"/>
              <a:gd name="T66" fmla="*/ 2147483647 w 170"/>
              <a:gd name="T67" fmla="*/ 2147483647 h 342"/>
              <a:gd name="T68" fmla="*/ 2147483647 w 170"/>
              <a:gd name="T69" fmla="*/ 2147483647 h 34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70"/>
              <a:gd name="T106" fmla="*/ 0 h 342"/>
              <a:gd name="T107" fmla="*/ 170 w 170"/>
              <a:gd name="T108" fmla="*/ 342 h 34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70" h="342">
                <a:moveTo>
                  <a:pt x="18" y="342"/>
                </a:moveTo>
                <a:cubicBezTo>
                  <a:pt x="3" y="333"/>
                  <a:pt x="6" y="321"/>
                  <a:pt x="6" y="312"/>
                </a:cubicBezTo>
                <a:cubicBezTo>
                  <a:pt x="9" y="306"/>
                  <a:pt x="9" y="303"/>
                  <a:pt x="12" y="297"/>
                </a:cubicBezTo>
                <a:cubicBezTo>
                  <a:pt x="9" y="291"/>
                  <a:pt x="9" y="285"/>
                  <a:pt x="9" y="279"/>
                </a:cubicBezTo>
                <a:cubicBezTo>
                  <a:pt x="6" y="273"/>
                  <a:pt x="3" y="264"/>
                  <a:pt x="0" y="258"/>
                </a:cubicBezTo>
                <a:cubicBezTo>
                  <a:pt x="0" y="246"/>
                  <a:pt x="0" y="234"/>
                  <a:pt x="0" y="222"/>
                </a:cubicBezTo>
                <a:cubicBezTo>
                  <a:pt x="9" y="210"/>
                  <a:pt x="12" y="201"/>
                  <a:pt x="15" y="192"/>
                </a:cubicBezTo>
                <a:cubicBezTo>
                  <a:pt x="15" y="189"/>
                  <a:pt x="15" y="183"/>
                  <a:pt x="18" y="180"/>
                </a:cubicBezTo>
                <a:cubicBezTo>
                  <a:pt x="12" y="156"/>
                  <a:pt x="3" y="138"/>
                  <a:pt x="24" y="126"/>
                </a:cubicBezTo>
                <a:cubicBezTo>
                  <a:pt x="27" y="111"/>
                  <a:pt x="27" y="105"/>
                  <a:pt x="27" y="96"/>
                </a:cubicBezTo>
                <a:cubicBezTo>
                  <a:pt x="30" y="93"/>
                  <a:pt x="30" y="90"/>
                  <a:pt x="33" y="84"/>
                </a:cubicBezTo>
                <a:cubicBezTo>
                  <a:pt x="36" y="69"/>
                  <a:pt x="45" y="63"/>
                  <a:pt x="57" y="57"/>
                </a:cubicBezTo>
                <a:cubicBezTo>
                  <a:pt x="63" y="48"/>
                  <a:pt x="69" y="33"/>
                  <a:pt x="78" y="30"/>
                </a:cubicBezTo>
                <a:cubicBezTo>
                  <a:pt x="81" y="27"/>
                  <a:pt x="84" y="24"/>
                  <a:pt x="87" y="21"/>
                </a:cubicBezTo>
                <a:cubicBezTo>
                  <a:pt x="92" y="21"/>
                  <a:pt x="113" y="24"/>
                  <a:pt x="119" y="18"/>
                </a:cubicBezTo>
                <a:cubicBezTo>
                  <a:pt x="125" y="15"/>
                  <a:pt x="134" y="12"/>
                  <a:pt x="140" y="6"/>
                </a:cubicBezTo>
                <a:cubicBezTo>
                  <a:pt x="143" y="3"/>
                  <a:pt x="143" y="3"/>
                  <a:pt x="146" y="0"/>
                </a:cubicBezTo>
                <a:cubicBezTo>
                  <a:pt x="149" y="3"/>
                  <a:pt x="152" y="6"/>
                  <a:pt x="155" y="6"/>
                </a:cubicBezTo>
                <a:cubicBezTo>
                  <a:pt x="155" y="15"/>
                  <a:pt x="134" y="18"/>
                  <a:pt x="140" y="30"/>
                </a:cubicBezTo>
                <a:cubicBezTo>
                  <a:pt x="152" y="33"/>
                  <a:pt x="158" y="45"/>
                  <a:pt x="170" y="63"/>
                </a:cubicBezTo>
                <a:cubicBezTo>
                  <a:pt x="170" y="66"/>
                  <a:pt x="170" y="69"/>
                  <a:pt x="170" y="72"/>
                </a:cubicBezTo>
                <a:cubicBezTo>
                  <a:pt x="161" y="87"/>
                  <a:pt x="158" y="84"/>
                  <a:pt x="146" y="93"/>
                </a:cubicBezTo>
                <a:cubicBezTo>
                  <a:pt x="140" y="102"/>
                  <a:pt x="128" y="117"/>
                  <a:pt x="137" y="129"/>
                </a:cubicBezTo>
                <a:cubicBezTo>
                  <a:pt x="140" y="132"/>
                  <a:pt x="146" y="135"/>
                  <a:pt x="149" y="138"/>
                </a:cubicBezTo>
                <a:cubicBezTo>
                  <a:pt x="155" y="147"/>
                  <a:pt x="164" y="153"/>
                  <a:pt x="164" y="174"/>
                </a:cubicBezTo>
                <a:cubicBezTo>
                  <a:pt x="161" y="180"/>
                  <a:pt x="161" y="186"/>
                  <a:pt x="158" y="192"/>
                </a:cubicBezTo>
                <a:cubicBezTo>
                  <a:pt x="155" y="201"/>
                  <a:pt x="143" y="213"/>
                  <a:pt x="137" y="219"/>
                </a:cubicBezTo>
                <a:cubicBezTo>
                  <a:pt x="137" y="222"/>
                  <a:pt x="137" y="222"/>
                  <a:pt x="137" y="225"/>
                </a:cubicBezTo>
                <a:cubicBezTo>
                  <a:pt x="140" y="228"/>
                  <a:pt x="146" y="234"/>
                  <a:pt x="149" y="237"/>
                </a:cubicBezTo>
                <a:cubicBezTo>
                  <a:pt x="152" y="246"/>
                  <a:pt x="152" y="261"/>
                  <a:pt x="149" y="273"/>
                </a:cubicBezTo>
                <a:cubicBezTo>
                  <a:pt x="140" y="282"/>
                  <a:pt x="131" y="294"/>
                  <a:pt x="119" y="303"/>
                </a:cubicBezTo>
                <a:cubicBezTo>
                  <a:pt x="107" y="303"/>
                  <a:pt x="95" y="306"/>
                  <a:pt x="84" y="309"/>
                </a:cubicBezTo>
                <a:cubicBezTo>
                  <a:pt x="69" y="321"/>
                  <a:pt x="60" y="321"/>
                  <a:pt x="48" y="324"/>
                </a:cubicBezTo>
                <a:cubicBezTo>
                  <a:pt x="42" y="327"/>
                  <a:pt x="39" y="330"/>
                  <a:pt x="33" y="333"/>
                </a:cubicBezTo>
                <a:cubicBezTo>
                  <a:pt x="27" y="339"/>
                  <a:pt x="21" y="342"/>
                  <a:pt x="18" y="342"/>
                </a:cubicBezTo>
                <a:close/>
              </a:path>
            </a:pathLst>
          </a:custGeom>
          <a:solidFill>
            <a:srgbClr val="871619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3659681" y="3354887"/>
            <a:ext cx="487143" cy="884074"/>
          </a:xfrm>
          <a:custGeom>
            <a:avLst/>
            <a:gdLst>
              <a:gd name="T0" fmla="*/ 2147483647 w 245"/>
              <a:gd name="T1" fmla="*/ 2147483647 h 444"/>
              <a:gd name="T2" fmla="*/ 2147483647 w 245"/>
              <a:gd name="T3" fmla="*/ 2147483647 h 444"/>
              <a:gd name="T4" fmla="*/ 2147483647 w 245"/>
              <a:gd name="T5" fmla="*/ 2147483647 h 444"/>
              <a:gd name="T6" fmla="*/ 2147483647 w 245"/>
              <a:gd name="T7" fmla="*/ 2147483647 h 444"/>
              <a:gd name="T8" fmla="*/ 2147483647 w 245"/>
              <a:gd name="T9" fmla="*/ 2147483647 h 444"/>
              <a:gd name="T10" fmla="*/ 2147483647 w 245"/>
              <a:gd name="T11" fmla="*/ 2147483647 h 444"/>
              <a:gd name="T12" fmla="*/ 2147483647 w 245"/>
              <a:gd name="T13" fmla="*/ 2147483647 h 444"/>
              <a:gd name="T14" fmla="*/ 2147483647 w 245"/>
              <a:gd name="T15" fmla="*/ 2147483647 h 444"/>
              <a:gd name="T16" fmla="*/ 2147483647 w 245"/>
              <a:gd name="T17" fmla="*/ 2147483647 h 444"/>
              <a:gd name="T18" fmla="*/ 2147483647 w 245"/>
              <a:gd name="T19" fmla="*/ 2147483647 h 444"/>
              <a:gd name="T20" fmla="*/ 0 w 245"/>
              <a:gd name="T21" fmla="*/ 2147483647 h 444"/>
              <a:gd name="T22" fmla="*/ 2147483647 w 245"/>
              <a:gd name="T23" fmla="*/ 2147483647 h 444"/>
              <a:gd name="T24" fmla="*/ 2147483647 w 245"/>
              <a:gd name="T25" fmla="*/ 2147483647 h 444"/>
              <a:gd name="T26" fmla="*/ 2147483647 w 245"/>
              <a:gd name="T27" fmla="*/ 2147483647 h 444"/>
              <a:gd name="T28" fmla="*/ 2147483647 w 245"/>
              <a:gd name="T29" fmla="*/ 2147483647 h 444"/>
              <a:gd name="T30" fmla="*/ 2147483647 w 245"/>
              <a:gd name="T31" fmla="*/ 2147483647 h 444"/>
              <a:gd name="T32" fmla="*/ 2147483647 w 245"/>
              <a:gd name="T33" fmla="*/ 2147483647 h 444"/>
              <a:gd name="T34" fmla="*/ 2147483647 w 245"/>
              <a:gd name="T35" fmla="*/ 2147483647 h 444"/>
              <a:gd name="T36" fmla="*/ 2147483647 w 245"/>
              <a:gd name="T37" fmla="*/ 2147483647 h 444"/>
              <a:gd name="T38" fmla="*/ 2147483647 w 245"/>
              <a:gd name="T39" fmla="*/ 2147483647 h 444"/>
              <a:gd name="T40" fmla="*/ 2147483647 w 245"/>
              <a:gd name="T41" fmla="*/ 2147483647 h 444"/>
              <a:gd name="T42" fmla="*/ 2147483647 w 245"/>
              <a:gd name="T43" fmla="*/ 2147483647 h 444"/>
              <a:gd name="T44" fmla="*/ 2147483647 w 245"/>
              <a:gd name="T45" fmla="*/ 2147483647 h 444"/>
              <a:gd name="T46" fmla="*/ 2147483647 w 245"/>
              <a:gd name="T47" fmla="*/ 2147483647 h 444"/>
              <a:gd name="T48" fmla="*/ 2147483647 w 245"/>
              <a:gd name="T49" fmla="*/ 2147483647 h 444"/>
              <a:gd name="T50" fmla="*/ 2147483647 w 245"/>
              <a:gd name="T51" fmla="*/ 2147483647 h 444"/>
              <a:gd name="T52" fmla="*/ 2147483647 w 245"/>
              <a:gd name="T53" fmla="*/ 2147483647 h 444"/>
              <a:gd name="T54" fmla="*/ 2147483647 w 245"/>
              <a:gd name="T55" fmla="*/ 2147483647 h 444"/>
              <a:gd name="T56" fmla="*/ 2147483647 w 245"/>
              <a:gd name="T57" fmla="*/ 2147483647 h 444"/>
              <a:gd name="T58" fmla="*/ 2147483647 w 245"/>
              <a:gd name="T59" fmla="*/ 2147483647 h 444"/>
              <a:gd name="T60" fmla="*/ 2147483647 w 245"/>
              <a:gd name="T61" fmla="*/ 2147483647 h 444"/>
              <a:gd name="T62" fmla="*/ 2147483647 w 245"/>
              <a:gd name="T63" fmla="*/ 2147483647 h 444"/>
              <a:gd name="T64" fmla="*/ 2147483647 w 245"/>
              <a:gd name="T65" fmla="*/ 2147483647 h 444"/>
              <a:gd name="T66" fmla="*/ 2147483647 w 245"/>
              <a:gd name="T67" fmla="*/ 2147483647 h 444"/>
              <a:gd name="T68" fmla="*/ 2147483647 w 245"/>
              <a:gd name="T69" fmla="*/ 2147483647 h 444"/>
              <a:gd name="T70" fmla="*/ 2147483647 w 245"/>
              <a:gd name="T71" fmla="*/ 2147483647 h 444"/>
              <a:gd name="T72" fmla="*/ 2147483647 w 245"/>
              <a:gd name="T73" fmla="*/ 2147483647 h 444"/>
              <a:gd name="T74" fmla="*/ 2147483647 w 245"/>
              <a:gd name="T75" fmla="*/ 2147483647 h 444"/>
              <a:gd name="T76" fmla="*/ 2147483647 w 245"/>
              <a:gd name="T77" fmla="*/ 0 h 444"/>
              <a:gd name="T78" fmla="*/ 2147483647 w 245"/>
              <a:gd name="T79" fmla="*/ 2147483647 h 444"/>
              <a:gd name="T80" fmla="*/ 2147483647 w 245"/>
              <a:gd name="T81" fmla="*/ 2147483647 h 444"/>
              <a:gd name="T82" fmla="*/ 2147483647 w 245"/>
              <a:gd name="T83" fmla="*/ 2147483647 h 444"/>
              <a:gd name="T84" fmla="*/ 2147483647 w 245"/>
              <a:gd name="T85" fmla="*/ 2147483647 h 444"/>
              <a:gd name="T86" fmla="*/ 2147483647 w 245"/>
              <a:gd name="T87" fmla="*/ 2147483647 h 444"/>
              <a:gd name="T88" fmla="*/ 2147483647 w 245"/>
              <a:gd name="T89" fmla="*/ 2147483647 h 444"/>
              <a:gd name="T90" fmla="*/ 2147483647 w 245"/>
              <a:gd name="T91" fmla="*/ 2147483647 h 444"/>
              <a:gd name="T92" fmla="*/ 2147483647 w 245"/>
              <a:gd name="T93" fmla="*/ 2147483647 h 444"/>
              <a:gd name="T94" fmla="*/ 2147483647 w 245"/>
              <a:gd name="T95" fmla="*/ 2147483647 h 444"/>
              <a:gd name="T96" fmla="*/ 2147483647 w 245"/>
              <a:gd name="T97" fmla="*/ 2147483647 h 444"/>
              <a:gd name="T98" fmla="*/ 2147483647 w 245"/>
              <a:gd name="T99" fmla="*/ 2147483647 h 444"/>
              <a:gd name="T100" fmla="*/ 2147483647 w 245"/>
              <a:gd name="T101" fmla="*/ 2147483647 h 444"/>
              <a:gd name="T102" fmla="*/ 2147483647 w 245"/>
              <a:gd name="T103" fmla="*/ 2147483647 h 444"/>
              <a:gd name="T104" fmla="*/ 2147483647 w 245"/>
              <a:gd name="T105" fmla="*/ 2147483647 h 444"/>
              <a:gd name="T106" fmla="*/ 2147483647 w 245"/>
              <a:gd name="T107" fmla="*/ 2147483647 h 444"/>
              <a:gd name="T108" fmla="*/ 2147483647 w 245"/>
              <a:gd name="T109" fmla="*/ 2147483647 h 444"/>
              <a:gd name="T110" fmla="*/ 2147483647 w 245"/>
              <a:gd name="T111" fmla="*/ 2147483647 h 444"/>
              <a:gd name="T112" fmla="*/ 2147483647 w 245"/>
              <a:gd name="T113" fmla="*/ 2147483647 h 444"/>
              <a:gd name="T114" fmla="*/ 2147483647 w 245"/>
              <a:gd name="T115" fmla="*/ 2147483647 h 444"/>
              <a:gd name="T116" fmla="*/ 2147483647 w 245"/>
              <a:gd name="T117" fmla="*/ 2147483647 h 4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45"/>
              <a:gd name="T178" fmla="*/ 0 h 444"/>
              <a:gd name="T179" fmla="*/ 245 w 245"/>
              <a:gd name="T180" fmla="*/ 444 h 44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45" h="444">
                <a:moveTo>
                  <a:pt x="170" y="444"/>
                </a:moveTo>
                <a:cubicBezTo>
                  <a:pt x="152" y="438"/>
                  <a:pt x="149" y="429"/>
                  <a:pt x="137" y="420"/>
                </a:cubicBezTo>
                <a:cubicBezTo>
                  <a:pt x="134" y="420"/>
                  <a:pt x="131" y="417"/>
                  <a:pt x="125" y="417"/>
                </a:cubicBezTo>
                <a:cubicBezTo>
                  <a:pt x="113" y="417"/>
                  <a:pt x="98" y="417"/>
                  <a:pt x="89" y="423"/>
                </a:cubicBezTo>
                <a:cubicBezTo>
                  <a:pt x="83" y="423"/>
                  <a:pt x="74" y="414"/>
                  <a:pt x="74" y="411"/>
                </a:cubicBezTo>
                <a:cubicBezTo>
                  <a:pt x="56" y="411"/>
                  <a:pt x="53" y="402"/>
                  <a:pt x="47" y="399"/>
                </a:cubicBezTo>
                <a:cubicBezTo>
                  <a:pt x="41" y="399"/>
                  <a:pt x="35" y="399"/>
                  <a:pt x="26" y="399"/>
                </a:cubicBezTo>
                <a:cubicBezTo>
                  <a:pt x="20" y="396"/>
                  <a:pt x="11" y="393"/>
                  <a:pt x="5" y="393"/>
                </a:cubicBezTo>
                <a:cubicBezTo>
                  <a:pt x="5" y="384"/>
                  <a:pt x="8" y="384"/>
                  <a:pt x="8" y="378"/>
                </a:cubicBezTo>
                <a:cubicBezTo>
                  <a:pt x="8" y="366"/>
                  <a:pt x="8" y="363"/>
                  <a:pt x="2" y="363"/>
                </a:cubicBezTo>
                <a:cubicBezTo>
                  <a:pt x="0" y="357"/>
                  <a:pt x="0" y="354"/>
                  <a:pt x="0" y="351"/>
                </a:cubicBezTo>
                <a:cubicBezTo>
                  <a:pt x="8" y="351"/>
                  <a:pt x="17" y="351"/>
                  <a:pt x="29" y="351"/>
                </a:cubicBezTo>
                <a:cubicBezTo>
                  <a:pt x="35" y="339"/>
                  <a:pt x="32" y="327"/>
                  <a:pt x="32" y="315"/>
                </a:cubicBezTo>
                <a:cubicBezTo>
                  <a:pt x="29" y="309"/>
                  <a:pt x="26" y="306"/>
                  <a:pt x="26" y="300"/>
                </a:cubicBezTo>
                <a:cubicBezTo>
                  <a:pt x="20" y="267"/>
                  <a:pt x="20" y="264"/>
                  <a:pt x="53" y="264"/>
                </a:cubicBezTo>
                <a:cubicBezTo>
                  <a:pt x="59" y="267"/>
                  <a:pt x="68" y="270"/>
                  <a:pt x="74" y="276"/>
                </a:cubicBezTo>
                <a:cubicBezTo>
                  <a:pt x="77" y="276"/>
                  <a:pt x="83" y="276"/>
                  <a:pt x="86" y="273"/>
                </a:cubicBezTo>
                <a:cubicBezTo>
                  <a:pt x="86" y="264"/>
                  <a:pt x="86" y="258"/>
                  <a:pt x="86" y="252"/>
                </a:cubicBezTo>
                <a:cubicBezTo>
                  <a:pt x="86" y="246"/>
                  <a:pt x="101" y="243"/>
                  <a:pt x="107" y="249"/>
                </a:cubicBezTo>
                <a:cubicBezTo>
                  <a:pt x="110" y="249"/>
                  <a:pt x="116" y="249"/>
                  <a:pt x="119" y="249"/>
                </a:cubicBezTo>
                <a:cubicBezTo>
                  <a:pt x="125" y="237"/>
                  <a:pt x="125" y="216"/>
                  <a:pt x="122" y="207"/>
                </a:cubicBezTo>
                <a:cubicBezTo>
                  <a:pt x="122" y="198"/>
                  <a:pt x="125" y="198"/>
                  <a:pt x="128" y="192"/>
                </a:cubicBezTo>
                <a:cubicBezTo>
                  <a:pt x="128" y="189"/>
                  <a:pt x="128" y="186"/>
                  <a:pt x="128" y="183"/>
                </a:cubicBezTo>
                <a:cubicBezTo>
                  <a:pt x="125" y="180"/>
                  <a:pt x="122" y="180"/>
                  <a:pt x="119" y="180"/>
                </a:cubicBezTo>
                <a:cubicBezTo>
                  <a:pt x="110" y="174"/>
                  <a:pt x="98" y="168"/>
                  <a:pt x="95" y="162"/>
                </a:cubicBezTo>
                <a:cubicBezTo>
                  <a:pt x="83" y="162"/>
                  <a:pt x="68" y="156"/>
                  <a:pt x="62" y="153"/>
                </a:cubicBezTo>
                <a:cubicBezTo>
                  <a:pt x="62" y="144"/>
                  <a:pt x="65" y="144"/>
                  <a:pt x="68" y="141"/>
                </a:cubicBezTo>
                <a:cubicBezTo>
                  <a:pt x="65" y="132"/>
                  <a:pt x="65" y="126"/>
                  <a:pt x="65" y="123"/>
                </a:cubicBezTo>
                <a:cubicBezTo>
                  <a:pt x="68" y="123"/>
                  <a:pt x="71" y="114"/>
                  <a:pt x="74" y="111"/>
                </a:cubicBezTo>
                <a:cubicBezTo>
                  <a:pt x="77" y="111"/>
                  <a:pt x="83" y="108"/>
                  <a:pt x="92" y="114"/>
                </a:cubicBezTo>
                <a:cubicBezTo>
                  <a:pt x="104" y="114"/>
                  <a:pt x="116" y="114"/>
                  <a:pt x="131" y="114"/>
                </a:cubicBezTo>
                <a:cubicBezTo>
                  <a:pt x="143" y="102"/>
                  <a:pt x="137" y="81"/>
                  <a:pt x="137" y="72"/>
                </a:cubicBezTo>
                <a:cubicBezTo>
                  <a:pt x="137" y="60"/>
                  <a:pt x="146" y="60"/>
                  <a:pt x="152" y="51"/>
                </a:cubicBezTo>
                <a:cubicBezTo>
                  <a:pt x="155" y="45"/>
                  <a:pt x="161" y="36"/>
                  <a:pt x="167" y="30"/>
                </a:cubicBezTo>
                <a:cubicBezTo>
                  <a:pt x="170" y="27"/>
                  <a:pt x="176" y="21"/>
                  <a:pt x="182" y="18"/>
                </a:cubicBezTo>
                <a:cubicBezTo>
                  <a:pt x="185" y="15"/>
                  <a:pt x="188" y="9"/>
                  <a:pt x="191" y="6"/>
                </a:cubicBezTo>
                <a:cubicBezTo>
                  <a:pt x="194" y="9"/>
                  <a:pt x="197" y="9"/>
                  <a:pt x="200" y="12"/>
                </a:cubicBezTo>
                <a:cubicBezTo>
                  <a:pt x="203" y="12"/>
                  <a:pt x="203" y="12"/>
                  <a:pt x="203" y="12"/>
                </a:cubicBezTo>
                <a:cubicBezTo>
                  <a:pt x="209" y="9"/>
                  <a:pt x="212" y="3"/>
                  <a:pt x="215" y="0"/>
                </a:cubicBezTo>
                <a:cubicBezTo>
                  <a:pt x="218" y="0"/>
                  <a:pt x="230" y="0"/>
                  <a:pt x="230" y="15"/>
                </a:cubicBezTo>
                <a:cubicBezTo>
                  <a:pt x="230" y="18"/>
                  <a:pt x="227" y="21"/>
                  <a:pt x="224" y="24"/>
                </a:cubicBezTo>
                <a:cubicBezTo>
                  <a:pt x="224" y="39"/>
                  <a:pt x="224" y="51"/>
                  <a:pt x="212" y="63"/>
                </a:cubicBezTo>
                <a:cubicBezTo>
                  <a:pt x="206" y="78"/>
                  <a:pt x="212" y="96"/>
                  <a:pt x="215" y="114"/>
                </a:cubicBezTo>
                <a:cubicBezTo>
                  <a:pt x="215" y="126"/>
                  <a:pt x="206" y="141"/>
                  <a:pt x="200" y="150"/>
                </a:cubicBezTo>
                <a:cubicBezTo>
                  <a:pt x="200" y="162"/>
                  <a:pt x="200" y="177"/>
                  <a:pt x="200" y="192"/>
                </a:cubicBezTo>
                <a:cubicBezTo>
                  <a:pt x="203" y="198"/>
                  <a:pt x="209" y="213"/>
                  <a:pt x="209" y="225"/>
                </a:cubicBezTo>
                <a:cubicBezTo>
                  <a:pt x="203" y="240"/>
                  <a:pt x="200" y="252"/>
                  <a:pt x="206" y="267"/>
                </a:cubicBezTo>
                <a:cubicBezTo>
                  <a:pt x="209" y="273"/>
                  <a:pt x="212" y="273"/>
                  <a:pt x="215" y="282"/>
                </a:cubicBezTo>
                <a:cubicBezTo>
                  <a:pt x="215" y="288"/>
                  <a:pt x="215" y="294"/>
                  <a:pt x="215" y="300"/>
                </a:cubicBezTo>
                <a:cubicBezTo>
                  <a:pt x="218" y="309"/>
                  <a:pt x="224" y="318"/>
                  <a:pt x="227" y="330"/>
                </a:cubicBezTo>
                <a:cubicBezTo>
                  <a:pt x="233" y="339"/>
                  <a:pt x="242" y="348"/>
                  <a:pt x="245" y="366"/>
                </a:cubicBezTo>
                <a:cubicBezTo>
                  <a:pt x="239" y="363"/>
                  <a:pt x="236" y="363"/>
                  <a:pt x="230" y="363"/>
                </a:cubicBezTo>
                <a:cubicBezTo>
                  <a:pt x="218" y="363"/>
                  <a:pt x="182" y="360"/>
                  <a:pt x="176" y="366"/>
                </a:cubicBezTo>
                <a:cubicBezTo>
                  <a:pt x="176" y="366"/>
                  <a:pt x="176" y="369"/>
                  <a:pt x="176" y="372"/>
                </a:cubicBezTo>
                <a:cubicBezTo>
                  <a:pt x="182" y="375"/>
                  <a:pt x="188" y="381"/>
                  <a:pt x="197" y="387"/>
                </a:cubicBezTo>
                <a:cubicBezTo>
                  <a:pt x="197" y="390"/>
                  <a:pt x="197" y="393"/>
                  <a:pt x="197" y="396"/>
                </a:cubicBezTo>
                <a:cubicBezTo>
                  <a:pt x="185" y="399"/>
                  <a:pt x="182" y="405"/>
                  <a:pt x="173" y="414"/>
                </a:cubicBezTo>
                <a:cubicBezTo>
                  <a:pt x="173" y="423"/>
                  <a:pt x="173" y="432"/>
                  <a:pt x="173" y="444"/>
                </a:cubicBezTo>
                <a:cubicBezTo>
                  <a:pt x="173" y="444"/>
                  <a:pt x="173" y="444"/>
                  <a:pt x="170" y="444"/>
                </a:cubicBezTo>
                <a:close/>
              </a:path>
            </a:pathLst>
          </a:custGeom>
          <a:solidFill>
            <a:srgbClr val="871619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Freeform 18"/>
          <p:cNvSpPr>
            <a:spLocks/>
          </p:cNvSpPr>
          <p:nvPr/>
        </p:nvSpPr>
        <p:spPr bwMode="auto">
          <a:xfrm>
            <a:off x="3522560" y="3384958"/>
            <a:ext cx="271838" cy="447449"/>
          </a:xfrm>
          <a:custGeom>
            <a:avLst/>
            <a:gdLst>
              <a:gd name="T0" fmla="*/ 2147483647 w 137"/>
              <a:gd name="T1" fmla="*/ 2147483647 h 225"/>
              <a:gd name="T2" fmla="*/ 2147483647 w 137"/>
              <a:gd name="T3" fmla="*/ 2147483647 h 225"/>
              <a:gd name="T4" fmla="*/ 2147483647 w 137"/>
              <a:gd name="T5" fmla="*/ 2147483647 h 225"/>
              <a:gd name="T6" fmla="*/ 2147483647 w 137"/>
              <a:gd name="T7" fmla="*/ 2147483647 h 225"/>
              <a:gd name="T8" fmla="*/ 0 w 137"/>
              <a:gd name="T9" fmla="*/ 2147483647 h 225"/>
              <a:gd name="T10" fmla="*/ 2147483647 w 137"/>
              <a:gd name="T11" fmla="*/ 2147483647 h 225"/>
              <a:gd name="T12" fmla="*/ 2147483647 w 137"/>
              <a:gd name="T13" fmla="*/ 2147483647 h 225"/>
              <a:gd name="T14" fmla="*/ 2147483647 w 137"/>
              <a:gd name="T15" fmla="*/ 2147483647 h 225"/>
              <a:gd name="T16" fmla="*/ 2147483647 w 137"/>
              <a:gd name="T17" fmla="*/ 2147483647 h 225"/>
              <a:gd name="T18" fmla="*/ 2147483647 w 137"/>
              <a:gd name="T19" fmla="*/ 2147483647 h 225"/>
              <a:gd name="T20" fmla="*/ 2147483647 w 137"/>
              <a:gd name="T21" fmla="*/ 2147483647 h 225"/>
              <a:gd name="T22" fmla="*/ 2147483647 w 137"/>
              <a:gd name="T23" fmla="*/ 2147483647 h 225"/>
              <a:gd name="T24" fmla="*/ 2147483647 w 137"/>
              <a:gd name="T25" fmla="*/ 2147483647 h 225"/>
              <a:gd name="T26" fmla="*/ 2147483647 w 137"/>
              <a:gd name="T27" fmla="*/ 2147483647 h 225"/>
              <a:gd name="T28" fmla="*/ 2147483647 w 137"/>
              <a:gd name="T29" fmla="*/ 2147483647 h 225"/>
              <a:gd name="T30" fmla="*/ 2147483647 w 137"/>
              <a:gd name="T31" fmla="*/ 2147483647 h 225"/>
              <a:gd name="T32" fmla="*/ 2147483647 w 137"/>
              <a:gd name="T33" fmla="*/ 2147483647 h 225"/>
              <a:gd name="T34" fmla="*/ 2147483647 w 137"/>
              <a:gd name="T35" fmla="*/ 2147483647 h 225"/>
              <a:gd name="T36" fmla="*/ 2147483647 w 137"/>
              <a:gd name="T37" fmla="*/ 2147483647 h 225"/>
              <a:gd name="T38" fmla="*/ 2147483647 w 137"/>
              <a:gd name="T39" fmla="*/ 2147483647 h 225"/>
              <a:gd name="T40" fmla="*/ 2147483647 w 137"/>
              <a:gd name="T41" fmla="*/ 2147483647 h 225"/>
              <a:gd name="T42" fmla="*/ 2147483647 w 137"/>
              <a:gd name="T43" fmla="*/ 2147483647 h 225"/>
              <a:gd name="T44" fmla="*/ 2147483647 w 137"/>
              <a:gd name="T45" fmla="*/ 2147483647 h 225"/>
              <a:gd name="T46" fmla="*/ 2147483647 w 137"/>
              <a:gd name="T47" fmla="*/ 2147483647 h 225"/>
              <a:gd name="T48" fmla="*/ 2147483647 w 137"/>
              <a:gd name="T49" fmla="*/ 2147483647 h 225"/>
              <a:gd name="T50" fmla="*/ 2147483647 w 137"/>
              <a:gd name="T51" fmla="*/ 2147483647 h 22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37"/>
              <a:gd name="T79" fmla="*/ 0 h 225"/>
              <a:gd name="T80" fmla="*/ 137 w 137"/>
              <a:gd name="T81" fmla="*/ 225 h 225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37" h="225">
                <a:moveTo>
                  <a:pt x="54" y="204"/>
                </a:moveTo>
                <a:cubicBezTo>
                  <a:pt x="51" y="198"/>
                  <a:pt x="51" y="192"/>
                  <a:pt x="48" y="189"/>
                </a:cubicBezTo>
                <a:cubicBezTo>
                  <a:pt x="48" y="171"/>
                  <a:pt x="45" y="156"/>
                  <a:pt x="42" y="144"/>
                </a:cubicBezTo>
                <a:cubicBezTo>
                  <a:pt x="33" y="129"/>
                  <a:pt x="18" y="120"/>
                  <a:pt x="12" y="111"/>
                </a:cubicBezTo>
                <a:cubicBezTo>
                  <a:pt x="9" y="108"/>
                  <a:pt x="3" y="108"/>
                  <a:pt x="0" y="105"/>
                </a:cubicBezTo>
                <a:cubicBezTo>
                  <a:pt x="3" y="99"/>
                  <a:pt x="24" y="96"/>
                  <a:pt x="33" y="96"/>
                </a:cubicBezTo>
                <a:cubicBezTo>
                  <a:pt x="42" y="87"/>
                  <a:pt x="39" y="87"/>
                  <a:pt x="57" y="84"/>
                </a:cubicBezTo>
                <a:cubicBezTo>
                  <a:pt x="60" y="81"/>
                  <a:pt x="63" y="78"/>
                  <a:pt x="66" y="75"/>
                </a:cubicBezTo>
                <a:cubicBezTo>
                  <a:pt x="63" y="66"/>
                  <a:pt x="63" y="60"/>
                  <a:pt x="63" y="54"/>
                </a:cubicBezTo>
                <a:cubicBezTo>
                  <a:pt x="69" y="45"/>
                  <a:pt x="74" y="36"/>
                  <a:pt x="77" y="27"/>
                </a:cubicBezTo>
                <a:cubicBezTo>
                  <a:pt x="80" y="21"/>
                  <a:pt x="80" y="15"/>
                  <a:pt x="80" y="12"/>
                </a:cubicBezTo>
                <a:cubicBezTo>
                  <a:pt x="89" y="12"/>
                  <a:pt x="98" y="0"/>
                  <a:pt x="110" y="9"/>
                </a:cubicBezTo>
                <a:cubicBezTo>
                  <a:pt x="110" y="12"/>
                  <a:pt x="110" y="15"/>
                  <a:pt x="113" y="18"/>
                </a:cubicBezTo>
                <a:cubicBezTo>
                  <a:pt x="110" y="24"/>
                  <a:pt x="107" y="27"/>
                  <a:pt x="104" y="36"/>
                </a:cubicBezTo>
                <a:cubicBezTo>
                  <a:pt x="95" y="48"/>
                  <a:pt x="95" y="51"/>
                  <a:pt x="95" y="72"/>
                </a:cubicBezTo>
                <a:cubicBezTo>
                  <a:pt x="104" y="72"/>
                  <a:pt x="110" y="72"/>
                  <a:pt x="116" y="75"/>
                </a:cubicBezTo>
                <a:cubicBezTo>
                  <a:pt x="119" y="78"/>
                  <a:pt x="125" y="87"/>
                  <a:pt x="137" y="90"/>
                </a:cubicBezTo>
                <a:cubicBezTo>
                  <a:pt x="137" y="96"/>
                  <a:pt x="134" y="99"/>
                  <a:pt x="128" y="105"/>
                </a:cubicBezTo>
                <a:cubicBezTo>
                  <a:pt x="125" y="111"/>
                  <a:pt x="119" y="114"/>
                  <a:pt x="113" y="120"/>
                </a:cubicBezTo>
                <a:cubicBezTo>
                  <a:pt x="92" y="120"/>
                  <a:pt x="104" y="123"/>
                  <a:pt x="98" y="141"/>
                </a:cubicBezTo>
                <a:cubicBezTo>
                  <a:pt x="89" y="153"/>
                  <a:pt x="89" y="150"/>
                  <a:pt x="89" y="171"/>
                </a:cubicBezTo>
                <a:cubicBezTo>
                  <a:pt x="92" y="174"/>
                  <a:pt x="92" y="177"/>
                  <a:pt x="95" y="177"/>
                </a:cubicBezTo>
                <a:cubicBezTo>
                  <a:pt x="101" y="180"/>
                  <a:pt x="113" y="183"/>
                  <a:pt x="110" y="195"/>
                </a:cubicBezTo>
                <a:cubicBezTo>
                  <a:pt x="110" y="198"/>
                  <a:pt x="107" y="201"/>
                  <a:pt x="107" y="204"/>
                </a:cubicBezTo>
                <a:cubicBezTo>
                  <a:pt x="101" y="204"/>
                  <a:pt x="95" y="207"/>
                  <a:pt x="92" y="210"/>
                </a:cubicBezTo>
                <a:cubicBezTo>
                  <a:pt x="71" y="225"/>
                  <a:pt x="77" y="225"/>
                  <a:pt x="54" y="204"/>
                </a:cubicBezTo>
                <a:close/>
              </a:path>
            </a:pathLst>
          </a:custGeom>
          <a:solidFill>
            <a:srgbClr val="871619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Freeform 19"/>
          <p:cNvSpPr>
            <a:spLocks/>
          </p:cNvSpPr>
          <p:nvPr/>
        </p:nvSpPr>
        <p:spPr bwMode="auto">
          <a:xfrm>
            <a:off x="2856197" y="3964717"/>
            <a:ext cx="968271" cy="961053"/>
          </a:xfrm>
          <a:custGeom>
            <a:avLst/>
            <a:gdLst>
              <a:gd name="T0" fmla="*/ 2147483647 w 487"/>
              <a:gd name="T1" fmla="*/ 2147483647 h 483"/>
              <a:gd name="T2" fmla="*/ 2147483647 w 487"/>
              <a:gd name="T3" fmla="*/ 2147483647 h 483"/>
              <a:gd name="T4" fmla="*/ 2147483647 w 487"/>
              <a:gd name="T5" fmla="*/ 2147483647 h 483"/>
              <a:gd name="T6" fmla="*/ 2147483647 w 487"/>
              <a:gd name="T7" fmla="*/ 2147483647 h 483"/>
              <a:gd name="T8" fmla="*/ 2147483647 w 487"/>
              <a:gd name="T9" fmla="*/ 2147483647 h 483"/>
              <a:gd name="T10" fmla="*/ 2147483647 w 487"/>
              <a:gd name="T11" fmla="*/ 2147483647 h 483"/>
              <a:gd name="T12" fmla="*/ 2147483647 w 487"/>
              <a:gd name="T13" fmla="*/ 2147483647 h 483"/>
              <a:gd name="T14" fmla="*/ 2147483647 w 487"/>
              <a:gd name="T15" fmla="*/ 2147483647 h 483"/>
              <a:gd name="T16" fmla="*/ 2147483647 w 487"/>
              <a:gd name="T17" fmla="*/ 2147483647 h 483"/>
              <a:gd name="T18" fmla="*/ 2147483647 w 487"/>
              <a:gd name="T19" fmla="*/ 2147483647 h 483"/>
              <a:gd name="T20" fmla="*/ 2147483647 w 487"/>
              <a:gd name="T21" fmla="*/ 2147483647 h 483"/>
              <a:gd name="T22" fmla="*/ 2147483647 w 487"/>
              <a:gd name="T23" fmla="*/ 2147483647 h 483"/>
              <a:gd name="T24" fmla="*/ 2147483647 w 487"/>
              <a:gd name="T25" fmla="*/ 2147483647 h 483"/>
              <a:gd name="T26" fmla="*/ 2147483647 w 487"/>
              <a:gd name="T27" fmla="*/ 2147483647 h 483"/>
              <a:gd name="T28" fmla="*/ 2147483647 w 487"/>
              <a:gd name="T29" fmla="*/ 2147483647 h 483"/>
              <a:gd name="T30" fmla="*/ 2147483647 w 487"/>
              <a:gd name="T31" fmla="*/ 2147483647 h 483"/>
              <a:gd name="T32" fmla="*/ 2147483647 w 487"/>
              <a:gd name="T33" fmla="*/ 2147483647 h 483"/>
              <a:gd name="T34" fmla="*/ 2147483647 w 487"/>
              <a:gd name="T35" fmla="*/ 2147483647 h 483"/>
              <a:gd name="T36" fmla="*/ 2147483647 w 487"/>
              <a:gd name="T37" fmla="*/ 2147483647 h 483"/>
              <a:gd name="T38" fmla="*/ 2147483647 w 487"/>
              <a:gd name="T39" fmla="*/ 2147483647 h 483"/>
              <a:gd name="T40" fmla="*/ 2147483647 w 487"/>
              <a:gd name="T41" fmla="*/ 2147483647 h 483"/>
              <a:gd name="T42" fmla="*/ 2147483647 w 487"/>
              <a:gd name="T43" fmla="*/ 2147483647 h 483"/>
              <a:gd name="T44" fmla="*/ 2147483647 w 487"/>
              <a:gd name="T45" fmla="*/ 2147483647 h 483"/>
              <a:gd name="T46" fmla="*/ 2147483647 w 487"/>
              <a:gd name="T47" fmla="*/ 2147483647 h 483"/>
              <a:gd name="T48" fmla="*/ 2147483647 w 487"/>
              <a:gd name="T49" fmla="*/ 2147483647 h 483"/>
              <a:gd name="T50" fmla="*/ 2147483647 w 487"/>
              <a:gd name="T51" fmla="*/ 2147483647 h 483"/>
              <a:gd name="T52" fmla="*/ 2147483647 w 487"/>
              <a:gd name="T53" fmla="*/ 2147483647 h 483"/>
              <a:gd name="T54" fmla="*/ 2147483647 w 487"/>
              <a:gd name="T55" fmla="*/ 2147483647 h 483"/>
              <a:gd name="T56" fmla="*/ 2147483647 w 487"/>
              <a:gd name="T57" fmla="*/ 2147483647 h 483"/>
              <a:gd name="T58" fmla="*/ 2147483647 w 487"/>
              <a:gd name="T59" fmla="*/ 2147483647 h 483"/>
              <a:gd name="T60" fmla="*/ 2147483647 w 487"/>
              <a:gd name="T61" fmla="*/ 2147483647 h 483"/>
              <a:gd name="T62" fmla="*/ 2147483647 w 487"/>
              <a:gd name="T63" fmla="*/ 2147483647 h 483"/>
              <a:gd name="T64" fmla="*/ 2147483647 w 487"/>
              <a:gd name="T65" fmla="*/ 2147483647 h 483"/>
              <a:gd name="T66" fmla="*/ 2147483647 w 487"/>
              <a:gd name="T67" fmla="*/ 2147483647 h 483"/>
              <a:gd name="T68" fmla="*/ 2147483647 w 487"/>
              <a:gd name="T69" fmla="*/ 2147483647 h 483"/>
              <a:gd name="T70" fmla="*/ 2147483647 w 487"/>
              <a:gd name="T71" fmla="*/ 2147483647 h 483"/>
              <a:gd name="T72" fmla="*/ 2147483647 w 487"/>
              <a:gd name="T73" fmla="*/ 2147483647 h 483"/>
              <a:gd name="T74" fmla="*/ 2147483647 w 487"/>
              <a:gd name="T75" fmla="*/ 2147483647 h 483"/>
              <a:gd name="T76" fmla="*/ 2147483647 w 487"/>
              <a:gd name="T77" fmla="*/ 2147483647 h 483"/>
              <a:gd name="T78" fmla="*/ 2147483647 w 487"/>
              <a:gd name="T79" fmla="*/ 2147483647 h 483"/>
              <a:gd name="T80" fmla="*/ 2147483647 w 487"/>
              <a:gd name="T81" fmla="*/ 2147483647 h 483"/>
              <a:gd name="T82" fmla="*/ 2147483647 w 487"/>
              <a:gd name="T83" fmla="*/ 2147483647 h 483"/>
              <a:gd name="T84" fmla="*/ 2147483647 w 487"/>
              <a:gd name="T85" fmla="*/ 2147483647 h 483"/>
              <a:gd name="T86" fmla="*/ 2147483647 w 487"/>
              <a:gd name="T87" fmla="*/ 2147483647 h 483"/>
              <a:gd name="T88" fmla="*/ 2147483647 w 487"/>
              <a:gd name="T89" fmla="*/ 2147483647 h 483"/>
              <a:gd name="T90" fmla="*/ 2147483647 w 487"/>
              <a:gd name="T91" fmla="*/ 2147483647 h 48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87"/>
              <a:gd name="T139" fmla="*/ 0 h 483"/>
              <a:gd name="T140" fmla="*/ 487 w 487"/>
              <a:gd name="T141" fmla="*/ 483 h 483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87" h="483">
                <a:moveTo>
                  <a:pt x="218" y="483"/>
                </a:moveTo>
                <a:cubicBezTo>
                  <a:pt x="215" y="483"/>
                  <a:pt x="215" y="483"/>
                  <a:pt x="212" y="483"/>
                </a:cubicBezTo>
                <a:cubicBezTo>
                  <a:pt x="200" y="474"/>
                  <a:pt x="194" y="474"/>
                  <a:pt x="185" y="465"/>
                </a:cubicBezTo>
                <a:cubicBezTo>
                  <a:pt x="182" y="462"/>
                  <a:pt x="179" y="462"/>
                  <a:pt x="179" y="459"/>
                </a:cubicBezTo>
                <a:cubicBezTo>
                  <a:pt x="179" y="456"/>
                  <a:pt x="179" y="453"/>
                  <a:pt x="179" y="450"/>
                </a:cubicBezTo>
                <a:cubicBezTo>
                  <a:pt x="191" y="435"/>
                  <a:pt x="185" y="426"/>
                  <a:pt x="176" y="414"/>
                </a:cubicBezTo>
                <a:cubicBezTo>
                  <a:pt x="164" y="402"/>
                  <a:pt x="161" y="387"/>
                  <a:pt x="155" y="381"/>
                </a:cubicBezTo>
                <a:cubicBezTo>
                  <a:pt x="146" y="363"/>
                  <a:pt x="149" y="369"/>
                  <a:pt x="134" y="366"/>
                </a:cubicBezTo>
                <a:cubicBezTo>
                  <a:pt x="131" y="366"/>
                  <a:pt x="128" y="363"/>
                  <a:pt x="125" y="363"/>
                </a:cubicBezTo>
                <a:cubicBezTo>
                  <a:pt x="122" y="357"/>
                  <a:pt x="117" y="351"/>
                  <a:pt x="114" y="345"/>
                </a:cubicBezTo>
                <a:cubicBezTo>
                  <a:pt x="111" y="336"/>
                  <a:pt x="108" y="327"/>
                  <a:pt x="105" y="321"/>
                </a:cubicBezTo>
                <a:cubicBezTo>
                  <a:pt x="102" y="315"/>
                  <a:pt x="99" y="312"/>
                  <a:pt x="99" y="309"/>
                </a:cubicBezTo>
                <a:cubicBezTo>
                  <a:pt x="75" y="309"/>
                  <a:pt x="87" y="330"/>
                  <a:pt x="81" y="342"/>
                </a:cubicBezTo>
                <a:cubicBezTo>
                  <a:pt x="78" y="342"/>
                  <a:pt x="78" y="342"/>
                  <a:pt x="75" y="342"/>
                </a:cubicBezTo>
                <a:cubicBezTo>
                  <a:pt x="75" y="330"/>
                  <a:pt x="69" y="318"/>
                  <a:pt x="66" y="309"/>
                </a:cubicBezTo>
                <a:cubicBezTo>
                  <a:pt x="72" y="306"/>
                  <a:pt x="72" y="294"/>
                  <a:pt x="72" y="294"/>
                </a:cubicBezTo>
                <a:cubicBezTo>
                  <a:pt x="72" y="288"/>
                  <a:pt x="72" y="282"/>
                  <a:pt x="75" y="276"/>
                </a:cubicBezTo>
                <a:cubicBezTo>
                  <a:pt x="66" y="264"/>
                  <a:pt x="66" y="249"/>
                  <a:pt x="66" y="240"/>
                </a:cubicBezTo>
                <a:cubicBezTo>
                  <a:pt x="69" y="234"/>
                  <a:pt x="75" y="231"/>
                  <a:pt x="78" y="228"/>
                </a:cubicBezTo>
                <a:cubicBezTo>
                  <a:pt x="75" y="219"/>
                  <a:pt x="75" y="213"/>
                  <a:pt x="75" y="204"/>
                </a:cubicBezTo>
                <a:cubicBezTo>
                  <a:pt x="72" y="198"/>
                  <a:pt x="69" y="192"/>
                  <a:pt x="66" y="189"/>
                </a:cubicBezTo>
                <a:cubicBezTo>
                  <a:pt x="63" y="177"/>
                  <a:pt x="57" y="162"/>
                  <a:pt x="54" y="156"/>
                </a:cubicBezTo>
                <a:cubicBezTo>
                  <a:pt x="42" y="141"/>
                  <a:pt x="27" y="126"/>
                  <a:pt x="27" y="111"/>
                </a:cubicBezTo>
                <a:cubicBezTo>
                  <a:pt x="21" y="108"/>
                  <a:pt x="15" y="105"/>
                  <a:pt x="9" y="99"/>
                </a:cubicBezTo>
                <a:cubicBezTo>
                  <a:pt x="6" y="99"/>
                  <a:pt x="6" y="96"/>
                  <a:pt x="6" y="96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87"/>
                  <a:pt x="0" y="78"/>
                  <a:pt x="3" y="75"/>
                </a:cubicBezTo>
                <a:cubicBezTo>
                  <a:pt x="15" y="69"/>
                  <a:pt x="15" y="57"/>
                  <a:pt x="15" y="48"/>
                </a:cubicBezTo>
                <a:cubicBezTo>
                  <a:pt x="12" y="42"/>
                  <a:pt x="6" y="36"/>
                  <a:pt x="3" y="33"/>
                </a:cubicBezTo>
                <a:cubicBezTo>
                  <a:pt x="3" y="27"/>
                  <a:pt x="3" y="24"/>
                  <a:pt x="3" y="21"/>
                </a:cubicBezTo>
                <a:cubicBezTo>
                  <a:pt x="15" y="21"/>
                  <a:pt x="27" y="18"/>
                  <a:pt x="39" y="18"/>
                </a:cubicBezTo>
                <a:cubicBezTo>
                  <a:pt x="45" y="21"/>
                  <a:pt x="54" y="30"/>
                  <a:pt x="57" y="39"/>
                </a:cubicBezTo>
                <a:cubicBezTo>
                  <a:pt x="57" y="54"/>
                  <a:pt x="72" y="69"/>
                  <a:pt x="87" y="84"/>
                </a:cubicBezTo>
                <a:cubicBezTo>
                  <a:pt x="90" y="84"/>
                  <a:pt x="96" y="81"/>
                  <a:pt x="102" y="93"/>
                </a:cubicBezTo>
                <a:cubicBezTo>
                  <a:pt x="108" y="93"/>
                  <a:pt x="111" y="90"/>
                  <a:pt x="119" y="87"/>
                </a:cubicBezTo>
                <a:cubicBezTo>
                  <a:pt x="119" y="84"/>
                  <a:pt x="122" y="84"/>
                  <a:pt x="122" y="84"/>
                </a:cubicBezTo>
                <a:cubicBezTo>
                  <a:pt x="122" y="87"/>
                  <a:pt x="125" y="87"/>
                  <a:pt x="125" y="87"/>
                </a:cubicBezTo>
                <a:cubicBezTo>
                  <a:pt x="125" y="93"/>
                  <a:pt x="134" y="96"/>
                  <a:pt x="143" y="96"/>
                </a:cubicBezTo>
                <a:cubicBezTo>
                  <a:pt x="143" y="96"/>
                  <a:pt x="146" y="99"/>
                  <a:pt x="146" y="102"/>
                </a:cubicBezTo>
                <a:cubicBezTo>
                  <a:pt x="149" y="102"/>
                  <a:pt x="152" y="102"/>
                  <a:pt x="158" y="102"/>
                </a:cubicBezTo>
                <a:cubicBezTo>
                  <a:pt x="158" y="99"/>
                  <a:pt x="161" y="96"/>
                  <a:pt x="167" y="93"/>
                </a:cubicBezTo>
                <a:cubicBezTo>
                  <a:pt x="173" y="93"/>
                  <a:pt x="182" y="90"/>
                  <a:pt x="188" y="90"/>
                </a:cubicBezTo>
                <a:cubicBezTo>
                  <a:pt x="191" y="87"/>
                  <a:pt x="191" y="84"/>
                  <a:pt x="191" y="84"/>
                </a:cubicBezTo>
                <a:cubicBezTo>
                  <a:pt x="191" y="66"/>
                  <a:pt x="179" y="45"/>
                  <a:pt x="188" y="39"/>
                </a:cubicBezTo>
                <a:cubicBezTo>
                  <a:pt x="191" y="42"/>
                  <a:pt x="194" y="48"/>
                  <a:pt x="203" y="51"/>
                </a:cubicBezTo>
                <a:cubicBezTo>
                  <a:pt x="206" y="54"/>
                  <a:pt x="206" y="54"/>
                  <a:pt x="209" y="57"/>
                </a:cubicBezTo>
                <a:cubicBezTo>
                  <a:pt x="215" y="60"/>
                  <a:pt x="224" y="60"/>
                  <a:pt x="236" y="57"/>
                </a:cubicBezTo>
                <a:cubicBezTo>
                  <a:pt x="239" y="54"/>
                  <a:pt x="239" y="51"/>
                  <a:pt x="242" y="48"/>
                </a:cubicBezTo>
                <a:cubicBezTo>
                  <a:pt x="242" y="33"/>
                  <a:pt x="239" y="27"/>
                  <a:pt x="236" y="21"/>
                </a:cubicBezTo>
                <a:cubicBezTo>
                  <a:pt x="242" y="15"/>
                  <a:pt x="254" y="0"/>
                  <a:pt x="263" y="9"/>
                </a:cubicBezTo>
                <a:cubicBezTo>
                  <a:pt x="266" y="15"/>
                  <a:pt x="269" y="21"/>
                  <a:pt x="284" y="30"/>
                </a:cubicBezTo>
                <a:cubicBezTo>
                  <a:pt x="287" y="33"/>
                  <a:pt x="290" y="33"/>
                  <a:pt x="296" y="36"/>
                </a:cubicBezTo>
                <a:cubicBezTo>
                  <a:pt x="302" y="45"/>
                  <a:pt x="314" y="51"/>
                  <a:pt x="323" y="66"/>
                </a:cubicBezTo>
                <a:cubicBezTo>
                  <a:pt x="323" y="69"/>
                  <a:pt x="326" y="72"/>
                  <a:pt x="326" y="75"/>
                </a:cubicBezTo>
                <a:cubicBezTo>
                  <a:pt x="329" y="81"/>
                  <a:pt x="338" y="96"/>
                  <a:pt x="347" y="99"/>
                </a:cubicBezTo>
                <a:cubicBezTo>
                  <a:pt x="359" y="99"/>
                  <a:pt x="371" y="99"/>
                  <a:pt x="383" y="99"/>
                </a:cubicBezTo>
                <a:cubicBezTo>
                  <a:pt x="392" y="93"/>
                  <a:pt x="395" y="90"/>
                  <a:pt x="406" y="90"/>
                </a:cubicBezTo>
                <a:cubicBezTo>
                  <a:pt x="415" y="93"/>
                  <a:pt x="421" y="96"/>
                  <a:pt x="430" y="99"/>
                </a:cubicBezTo>
                <a:cubicBezTo>
                  <a:pt x="436" y="99"/>
                  <a:pt x="442" y="99"/>
                  <a:pt x="451" y="99"/>
                </a:cubicBezTo>
                <a:cubicBezTo>
                  <a:pt x="457" y="105"/>
                  <a:pt x="460" y="111"/>
                  <a:pt x="475" y="111"/>
                </a:cubicBezTo>
                <a:cubicBezTo>
                  <a:pt x="478" y="114"/>
                  <a:pt x="484" y="117"/>
                  <a:pt x="487" y="120"/>
                </a:cubicBezTo>
                <a:cubicBezTo>
                  <a:pt x="487" y="129"/>
                  <a:pt x="487" y="138"/>
                  <a:pt x="487" y="147"/>
                </a:cubicBezTo>
                <a:cubicBezTo>
                  <a:pt x="475" y="156"/>
                  <a:pt x="469" y="171"/>
                  <a:pt x="466" y="186"/>
                </a:cubicBezTo>
                <a:cubicBezTo>
                  <a:pt x="460" y="195"/>
                  <a:pt x="451" y="207"/>
                  <a:pt x="439" y="216"/>
                </a:cubicBezTo>
                <a:cubicBezTo>
                  <a:pt x="418" y="222"/>
                  <a:pt x="418" y="213"/>
                  <a:pt x="406" y="204"/>
                </a:cubicBezTo>
                <a:cubicBezTo>
                  <a:pt x="401" y="195"/>
                  <a:pt x="389" y="192"/>
                  <a:pt x="386" y="195"/>
                </a:cubicBezTo>
                <a:cubicBezTo>
                  <a:pt x="386" y="195"/>
                  <a:pt x="383" y="195"/>
                  <a:pt x="383" y="198"/>
                </a:cubicBezTo>
                <a:cubicBezTo>
                  <a:pt x="383" y="204"/>
                  <a:pt x="383" y="210"/>
                  <a:pt x="383" y="216"/>
                </a:cubicBezTo>
                <a:cubicBezTo>
                  <a:pt x="386" y="225"/>
                  <a:pt x="389" y="234"/>
                  <a:pt x="389" y="246"/>
                </a:cubicBezTo>
                <a:cubicBezTo>
                  <a:pt x="386" y="255"/>
                  <a:pt x="383" y="267"/>
                  <a:pt x="386" y="279"/>
                </a:cubicBezTo>
                <a:cubicBezTo>
                  <a:pt x="389" y="282"/>
                  <a:pt x="392" y="285"/>
                  <a:pt x="395" y="288"/>
                </a:cubicBezTo>
                <a:cubicBezTo>
                  <a:pt x="401" y="291"/>
                  <a:pt x="412" y="309"/>
                  <a:pt x="401" y="324"/>
                </a:cubicBezTo>
                <a:cubicBezTo>
                  <a:pt x="389" y="330"/>
                  <a:pt x="389" y="327"/>
                  <a:pt x="389" y="342"/>
                </a:cubicBezTo>
                <a:cubicBezTo>
                  <a:pt x="395" y="354"/>
                  <a:pt x="412" y="351"/>
                  <a:pt x="424" y="366"/>
                </a:cubicBezTo>
                <a:cubicBezTo>
                  <a:pt x="424" y="369"/>
                  <a:pt x="424" y="381"/>
                  <a:pt x="421" y="387"/>
                </a:cubicBezTo>
                <a:cubicBezTo>
                  <a:pt x="406" y="387"/>
                  <a:pt x="392" y="384"/>
                  <a:pt x="383" y="381"/>
                </a:cubicBezTo>
                <a:cubicBezTo>
                  <a:pt x="383" y="372"/>
                  <a:pt x="380" y="363"/>
                  <a:pt x="377" y="357"/>
                </a:cubicBezTo>
                <a:cubicBezTo>
                  <a:pt x="365" y="357"/>
                  <a:pt x="362" y="366"/>
                  <a:pt x="353" y="369"/>
                </a:cubicBezTo>
                <a:cubicBezTo>
                  <a:pt x="350" y="369"/>
                  <a:pt x="344" y="369"/>
                  <a:pt x="341" y="369"/>
                </a:cubicBezTo>
                <a:cubicBezTo>
                  <a:pt x="326" y="357"/>
                  <a:pt x="323" y="342"/>
                  <a:pt x="323" y="333"/>
                </a:cubicBezTo>
                <a:cubicBezTo>
                  <a:pt x="320" y="330"/>
                  <a:pt x="317" y="327"/>
                  <a:pt x="317" y="324"/>
                </a:cubicBezTo>
                <a:cubicBezTo>
                  <a:pt x="296" y="324"/>
                  <a:pt x="290" y="321"/>
                  <a:pt x="287" y="342"/>
                </a:cubicBezTo>
                <a:cubicBezTo>
                  <a:pt x="281" y="348"/>
                  <a:pt x="278" y="345"/>
                  <a:pt x="272" y="348"/>
                </a:cubicBezTo>
                <a:cubicBezTo>
                  <a:pt x="272" y="351"/>
                  <a:pt x="272" y="354"/>
                  <a:pt x="272" y="357"/>
                </a:cubicBezTo>
                <a:cubicBezTo>
                  <a:pt x="278" y="363"/>
                  <a:pt x="287" y="372"/>
                  <a:pt x="281" y="387"/>
                </a:cubicBezTo>
                <a:cubicBezTo>
                  <a:pt x="278" y="396"/>
                  <a:pt x="263" y="402"/>
                  <a:pt x="254" y="408"/>
                </a:cubicBezTo>
                <a:cubicBezTo>
                  <a:pt x="254" y="408"/>
                  <a:pt x="254" y="411"/>
                  <a:pt x="251" y="411"/>
                </a:cubicBezTo>
                <a:cubicBezTo>
                  <a:pt x="251" y="417"/>
                  <a:pt x="251" y="423"/>
                  <a:pt x="251" y="432"/>
                </a:cubicBezTo>
                <a:cubicBezTo>
                  <a:pt x="257" y="441"/>
                  <a:pt x="266" y="435"/>
                  <a:pt x="266" y="456"/>
                </a:cubicBezTo>
                <a:cubicBezTo>
                  <a:pt x="263" y="459"/>
                  <a:pt x="263" y="462"/>
                  <a:pt x="263" y="465"/>
                </a:cubicBezTo>
                <a:cubicBezTo>
                  <a:pt x="257" y="468"/>
                  <a:pt x="254" y="468"/>
                  <a:pt x="251" y="471"/>
                </a:cubicBezTo>
                <a:cubicBezTo>
                  <a:pt x="239" y="474"/>
                  <a:pt x="227" y="480"/>
                  <a:pt x="218" y="483"/>
                </a:cubicBezTo>
                <a:close/>
              </a:path>
            </a:pathLst>
          </a:custGeom>
          <a:solidFill>
            <a:srgbClr val="B1282B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Freeform 20"/>
          <p:cNvSpPr>
            <a:spLocks/>
          </p:cNvSpPr>
          <p:nvPr/>
        </p:nvSpPr>
        <p:spPr bwMode="auto">
          <a:xfrm>
            <a:off x="2814099" y="4549288"/>
            <a:ext cx="873248" cy="935795"/>
          </a:xfrm>
          <a:custGeom>
            <a:avLst/>
            <a:gdLst>
              <a:gd name="T0" fmla="*/ 2147483647 w 439"/>
              <a:gd name="T1" fmla="*/ 2147483647 h 470"/>
              <a:gd name="T2" fmla="*/ 2147483647 w 439"/>
              <a:gd name="T3" fmla="*/ 2147483647 h 470"/>
              <a:gd name="T4" fmla="*/ 2147483647 w 439"/>
              <a:gd name="T5" fmla="*/ 2147483647 h 470"/>
              <a:gd name="T6" fmla="*/ 2147483647 w 439"/>
              <a:gd name="T7" fmla="*/ 2147483647 h 470"/>
              <a:gd name="T8" fmla="*/ 2147483647 w 439"/>
              <a:gd name="T9" fmla="*/ 2147483647 h 470"/>
              <a:gd name="T10" fmla="*/ 2147483647 w 439"/>
              <a:gd name="T11" fmla="*/ 2147483647 h 470"/>
              <a:gd name="T12" fmla="*/ 2147483647 w 439"/>
              <a:gd name="T13" fmla="*/ 2147483647 h 470"/>
              <a:gd name="T14" fmla="*/ 0 w 439"/>
              <a:gd name="T15" fmla="*/ 2147483647 h 470"/>
              <a:gd name="T16" fmla="*/ 2147483647 w 439"/>
              <a:gd name="T17" fmla="*/ 2147483647 h 470"/>
              <a:gd name="T18" fmla="*/ 2147483647 w 439"/>
              <a:gd name="T19" fmla="*/ 2147483647 h 470"/>
              <a:gd name="T20" fmla="*/ 2147483647 w 439"/>
              <a:gd name="T21" fmla="*/ 2147483647 h 470"/>
              <a:gd name="T22" fmla="*/ 2147483647 w 439"/>
              <a:gd name="T23" fmla="*/ 2147483647 h 470"/>
              <a:gd name="T24" fmla="*/ 2147483647 w 439"/>
              <a:gd name="T25" fmla="*/ 2147483647 h 470"/>
              <a:gd name="T26" fmla="*/ 2147483647 w 439"/>
              <a:gd name="T27" fmla="*/ 2147483647 h 470"/>
              <a:gd name="T28" fmla="*/ 2147483647 w 439"/>
              <a:gd name="T29" fmla="*/ 2147483647 h 470"/>
              <a:gd name="T30" fmla="*/ 2147483647 w 439"/>
              <a:gd name="T31" fmla="*/ 2147483647 h 470"/>
              <a:gd name="T32" fmla="*/ 2147483647 w 439"/>
              <a:gd name="T33" fmla="*/ 2147483647 h 470"/>
              <a:gd name="T34" fmla="*/ 2147483647 w 439"/>
              <a:gd name="T35" fmla="*/ 2147483647 h 470"/>
              <a:gd name="T36" fmla="*/ 2147483647 w 439"/>
              <a:gd name="T37" fmla="*/ 2147483647 h 470"/>
              <a:gd name="T38" fmla="*/ 2147483647 w 439"/>
              <a:gd name="T39" fmla="*/ 2147483647 h 470"/>
              <a:gd name="T40" fmla="*/ 2147483647 w 439"/>
              <a:gd name="T41" fmla="*/ 2147483647 h 470"/>
              <a:gd name="T42" fmla="*/ 2147483647 w 439"/>
              <a:gd name="T43" fmla="*/ 2147483647 h 470"/>
              <a:gd name="T44" fmla="*/ 2147483647 w 439"/>
              <a:gd name="T45" fmla="*/ 2147483647 h 470"/>
              <a:gd name="T46" fmla="*/ 2147483647 w 439"/>
              <a:gd name="T47" fmla="*/ 2147483647 h 470"/>
              <a:gd name="T48" fmla="*/ 2147483647 w 439"/>
              <a:gd name="T49" fmla="*/ 2147483647 h 470"/>
              <a:gd name="T50" fmla="*/ 2147483647 w 439"/>
              <a:gd name="T51" fmla="*/ 2147483647 h 470"/>
              <a:gd name="T52" fmla="*/ 2147483647 w 439"/>
              <a:gd name="T53" fmla="*/ 2147483647 h 470"/>
              <a:gd name="T54" fmla="*/ 2147483647 w 439"/>
              <a:gd name="T55" fmla="*/ 2147483647 h 470"/>
              <a:gd name="T56" fmla="*/ 2147483647 w 439"/>
              <a:gd name="T57" fmla="*/ 2147483647 h 470"/>
              <a:gd name="T58" fmla="*/ 2147483647 w 439"/>
              <a:gd name="T59" fmla="*/ 2147483647 h 470"/>
              <a:gd name="T60" fmla="*/ 2147483647 w 439"/>
              <a:gd name="T61" fmla="*/ 2147483647 h 470"/>
              <a:gd name="T62" fmla="*/ 2147483647 w 439"/>
              <a:gd name="T63" fmla="*/ 2147483647 h 470"/>
              <a:gd name="T64" fmla="*/ 2147483647 w 439"/>
              <a:gd name="T65" fmla="*/ 2147483647 h 470"/>
              <a:gd name="T66" fmla="*/ 2147483647 w 439"/>
              <a:gd name="T67" fmla="*/ 2147483647 h 470"/>
              <a:gd name="T68" fmla="*/ 2147483647 w 439"/>
              <a:gd name="T69" fmla="*/ 2147483647 h 470"/>
              <a:gd name="T70" fmla="*/ 2147483647 w 439"/>
              <a:gd name="T71" fmla="*/ 2147483647 h 470"/>
              <a:gd name="T72" fmla="*/ 2147483647 w 439"/>
              <a:gd name="T73" fmla="*/ 2147483647 h 470"/>
              <a:gd name="T74" fmla="*/ 2147483647 w 439"/>
              <a:gd name="T75" fmla="*/ 2147483647 h 470"/>
              <a:gd name="T76" fmla="*/ 2147483647 w 439"/>
              <a:gd name="T77" fmla="*/ 2147483647 h 470"/>
              <a:gd name="T78" fmla="*/ 2147483647 w 439"/>
              <a:gd name="T79" fmla="*/ 2147483647 h 470"/>
              <a:gd name="T80" fmla="*/ 2147483647 w 439"/>
              <a:gd name="T81" fmla="*/ 2147483647 h 470"/>
              <a:gd name="T82" fmla="*/ 2147483647 w 439"/>
              <a:gd name="T83" fmla="*/ 2147483647 h 470"/>
              <a:gd name="T84" fmla="*/ 2147483647 w 439"/>
              <a:gd name="T85" fmla="*/ 2147483647 h 470"/>
              <a:gd name="T86" fmla="*/ 2147483647 w 439"/>
              <a:gd name="T87" fmla="*/ 2147483647 h 470"/>
              <a:gd name="T88" fmla="*/ 2147483647 w 439"/>
              <a:gd name="T89" fmla="*/ 2147483647 h 47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39"/>
              <a:gd name="T136" fmla="*/ 0 h 470"/>
              <a:gd name="T137" fmla="*/ 439 w 439"/>
              <a:gd name="T138" fmla="*/ 470 h 470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39" h="470">
                <a:moveTo>
                  <a:pt x="203" y="470"/>
                </a:moveTo>
                <a:cubicBezTo>
                  <a:pt x="194" y="461"/>
                  <a:pt x="185" y="455"/>
                  <a:pt x="179" y="452"/>
                </a:cubicBezTo>
                <a:cubicBezTo>
                  <a:pt x="179" y="440"/>
                  <a:pt x="179" y="434"/>
                  <a:pt x="176" y="425"/>
                </a:cubicBezTo>
                <a:cubicBezTo>
                  <a:pt x="173" y="425"/>
                  <a:pt x="173" y="422"/>
                  <a:pt x="170" y="422"/>
                </a:cubicBezTo>
                <a:cubicBezTo>
                  <a:pt x="158" y="422"/>
                  <a:pt x="149" y="428"/>
                  <a:pt x="143" y="437"/>
                </a:cubicBezTo>
                <a:cubicBezTo>
                  <a:pt x="140" y="437"/>
                  <a:pt x="135" y="434"/>
                  <a:pt x="129" y="434"/>
                </a:cubicBezTo>
                <a:cubicBezTo>
                  <a:pt x="126" y="425"/>
                  <a:pt x="123" y="419"/>
                  <a:pt x="117" y="416"/>
                </a:cubicBezTo>
                <a:cubicBezTo>
                  <a:pt x="105" y="398"/>
                  <a:pt x="105" y="404"/>
                  <a:pt x="87" y="401"/>
                </a:cubicBezTo>
                <a:cubicBezTo>
                  <a:pt x="78" y="392"/>
                  <a:pt x="81" y="380"/>
                  <a:pt x="81" y="374"/>
                </a:cubicBezTo>
                <a:cubicBezTo>
                  <a:pt x="84" y="362"/>
                  <a:pt x="87" y="353"/>
                  <a:pt x="81" y="344"/>
                </a:cubicBezTo>
                <a:cubicBezTo>
                  <a:pt x="60" y="338"/>
                  <a:pt x="63" y="341"/>
                  <a:pt x="63" y="329"/>
                </a:cubicBezTo>
                <a:cubicBezTo>
                  <a:pt x="60" y="323"/>
                  <a:pt x="57" y="318"/>
                  <a:pt x="57" y="312"/>
                </a:cubicBezTo>
                <a:cubicBezTo>
                  <a:pt x="54" y="309"/>
                  <a:pt x="54" y="306"/>
                  <a:pt x="51" y="303"/>
                </a:cubicBezTo>
                <a:cubicBezTo>
                  <a:pt x="48" y="285"/>
                  <a:pt x="45" y="282"/>
                  <a:pt x="30" y="282"/>
                </a:cubicBezTo>
                <a:cubicBezTo>
                  <a:pt x="21" y="288"/>
                  <a:pt x="9" y="294"/>
                  <a:pt x="3" y="294"/>
                </a:cubicBezTo>
                <a:cubicBezTo>
                  <a:pt x="3" y="294"/>
                  <a:pt x="3" y="294"/>
                  <a:pt x="0" y="294"/>
                </a:cubicBezTo>
                <a:cubicBezTo>
                  <a:pt x="0" y="279"/>
                  <a:pt x="0" y="264"/>
                  <a:pt x="0" y="249"/>
                </a:cubicBezTo>
                <a:cubicBezTo>
                  <a:pt x="3" y="243"/>
                  <a:pt x="6" y="237"/>
                  <a:pt x="9" y="231"/>
                </a:cubicBezTo>
                <a:cubicBezTo>
                  <a:pt x="18" y="216"/>
                  <a:pt x="27" y="213"/>
                  <a:pt x="42" y="201"/>
                </a:cubicBezTo>
                <a:cubicBezTo>
                  <a:pt x="45" y="198"/>
                  <a:pt x="51" y="195"/>
                  <a:pt x="54" y="189"/>
                </a:cubicBezTo>
                <a:cubicBezTo>
                  <a:pt x="54" y="183"/>
                  <a:pt x="54" y="174"/>
                  <a:pt x="57" y="168"/>
                </a:cubicBezTo>
                <a:cubicBezTo>
                  <a:pt x="57" y="165"/>
                  <a:pt x="60" y="162"/>
                  <a:pt x="60" y="159"/>
                </a:cubicBezTo>
                <a:cubicBezTo>
                  <a:pt x="60" y="147"/>
                  <a:pt x="60" y="129"/>
                  <a:pt x="66" y="123"/>
                </a:cubicBezTo>
                <a:cubicBezTo>
                  <a:pt x="66" y="111"/>
                  <a:pt x="69" y="102"/>
                  <a:pt x="63" y="93"/>
                </a:cubicBezTo>
                <a:cubicBezTo>
                  <a:pt x="57" y="87"/>
                  <a:pt x="48" y="81"/>
                  <a:pt x="42" y="75"/>
                </a:cubicBezTo>
                <a:cubicBezTo>
                  <a:pt x="42" y="69"/>
                  <a:pt x="42" y="66"/>
                  <a:pt x="42" y="60"/>
                </a:cubicBezTo>
                <a:cubicBezTo>
                  <a:pt x="48" y="60"/>
                  <a:pt x="54" y="57"/>
                  <a:pt x="63" y="54"/>
                </a:cubicBezTo>
                <a:cubicBezTo>
                  <a:pt x="69" y="39"/>
                  <a:pt x="60" y="21"/>
                  <a:pt x="60" y="12"/>
                </a:cubicBezTo>
                <a:cubicBezTo>
                  <a:pt x="66" y="6"/>
                  <a:pt x="69" y="0"/>
                  <a:pt x="78" y="9"/>
                </a:cubicBezTo>
                <a:cubicBezTo>
                  <a:pt x="84" y="21"/>
                  <a:pt x="90" y="33"/>
                  <a:pt x="93" y="51"/>
                </a:cubicBezTo>
                <a:cubicBezTo>
                  <a:pt x="96" y="54"/>
                  <a:pt x="96" y="54"/>
                  <a:pt x="105" y="54"/>
                </a:cubicBezTo>
                <a:cubicBezTo>
                  <a:pt x="111" y="45"/>
                  <a:pt x="108" y="33"/>
                  <a:pt x="108" y="27"/>
                </a:cubicBezTo>
                <a:cubicBezTo>
                  <a:pt x="111" y="24"/>
                  <a:pt x="114" y="24"/>
                  <a:pt x="117" y="21"/>
                </a:cubicBezTo>
                <a:cubicBezTo>
                  <a:pt x="120" y="27"/>
                  <a:pt x="123" y="36"/>
                  <a:pt x="126" y="48"/>
                </a:cubicBezTo>
                <a:cubicBezTo>
                  <a:pt x="132" y="54"/>
                  <a:pt x="135" y="66"/>
                  <a:pt x="146" y="75"/>
                </a:cubicBezTo>
                <a:cubicBezTo>
                  <a:pt x="152" y="75"/>
                  <a:pt x="158" y="78"/>
                  <a:pt x="164" y="78"/>
                </a:cubicBezTo>
                <a:cubicBezTo>
                  <a:pt x="170" y="90"/>
                  <a:pt x="176" y="102"/>
                  <a:pt x="182" y="114"/>
                </a:cubicBezTo>
                <a:cubicBezTo>
                  <a:pt x="188" y="120"/>
                  <a:pt x="194" y="129"/>
                  <a:pt x="200" y="135"/>
                </a:cubicBezTo>
                <a:cubicBezTo>
                  <a:pt x="200" y="138"/>
                  <a:pt x="200" y="141"/>
                  <a:pt x="203" y="144"/>
                </a:cubicBezTo>
                <a:cubicBezTo>
                  <a:pt x="194" y="153"/>
                  <a:pt x="194" y="150"/>
                  <a:pt x="194" y="165"/>
                </a:cubicBezTo>
                <a:cubicBezTo>
                  <a:pt x="200" y="174"/>
                  <a:pt x="203" y="180"/>
                  <a:pt x="221" y="186"/>
                </a:cubicBezTo>
                <a:cubicBezTo>
                  <a:pt x="224" y="189"/>
                  <a:pt x="224" y="192"/>
                  <a:pt x="236" y="195"/>
                </a:cubicBezTo>
                <a:cubicBezTo>
                  <a:pt x="239" y="195"/>
                  <a:pt x="245" y="195"/>
                  <a:pt x="248" y="192"/>
                </a:cubicBezTo>
                <a:cubicBezTo>
                  <a:pt x="260" y="189"/>
                  <a:pt x="272" y="183"/>
                  <a:pt x="287" y="177"/>
                </a:cubicBezTo>
                <a:cubicBezTo>
                  <a:pt x="293" y="165"/>
                  <a:pt x="293" y="159"/>
                  <a:pt x="293" y="150"/>
                </a:cubicBezTo>
                <a:cubicBezTo>
                  <a:pt x="287" y="141"/>
                  <a:pt x="281" y="138"/>
                  <a:pt x="278" y="135"/>
                </a:cubicBezTo>
                <a:cubicBezTo>
                  <a:pt x="278" y="123"/>
                  <a:pt x="275" y="123"/>
                  <a:pt x="281" y="117"/>
                </a:cubicBezTo>
                <a:cubicBezTo>
                  <a:pt x="290" y="111"/>
                  <a:pt x="302" y="105"/>
                  <a:pt x="308" y="93"/>
                </a:cubicBezTo>
                <a:cubicBezTo>
                  <a:pt x="308" y="87"/>
                  <a:pt x="308" y="84"/>
                  <a:pt x="308" y="81"/>
                </a:cubicBezTo>
                <a:cubicBezTo>
                  <a:pt x="305" y="69"/>
                  <a:pt x="302" y="66"/>
                  <a:pt x="299" y="63"/>
                </a:cubicBezTo>
                <a:cubicBezTo>
                  <a:pt x="299" y="60"/>
                  <a:pt x="299" y="60"/>
                  <a:pt x="299" y="60"/>
                </a:cubicBezTo>
                <a:cubicBezTo>
                  <a:pt x="302" y="57"/>
                  <a:pt x="305" y="57"/>
                  <a:pt x="305" y="57"/>
                </a:cubicBezTo>
                <a:cubicBezTo>
                  <a:pt x="323" y="42"/>
                  <a:pt x="305" y="33"/>
                  <a:pt x="335" y="36"/>
                </a:cubicBezTo>
                <a:cubicBezTo>
                  <a:pt x="338" y="45"/>
                  <a:pt x="344" y="57"/>
                  <a:pt x="347" y="66"/>
                </a:cubicBezTo>
                <a:cubicBezTo>
                  <a:pt x="350" y="72"/>
                  <a:pt x="353" y="75"/>
                  <a:pt x="359" y="81"/>
                </a:cubicBezTo>
                <a:cubicBezTo>
                  <a:pt x="365" y="81"/>
                  <a:pt x="371" y="81"/>
                  <a:pt x="377" y="81"/>
                </a:cubicBezTo>
                <a:cubicBezTo>
                  <a:pt x="383" y="75"/>
                  <a:pt x="389" y="72"/>
                  <a:pt x="395" y="69"/>
                </a:cubicBezTo>
                <a:cubicBezTo>
                  <a:pt x="395" y="69"/>
                  <a:pt x="395" y="72"/>
                  <a:pt x="398" y="72"/>
                </a:cubicBezTo>
                <a:cubicBezTo>
                  <a:pt x="398" y="81"/>
                  <a:pt x="398" y="99"/>
                  <a:pt x="389" y="105"/>
                </a:cubicBezTo>
                <a:cubicBezTo>
                  <a:pt x="383" y="108"/>
                  <a:pt x="380" y="108"/>
                  <a:pt x="377" y="108"/>
                </a:cubicBezTo>
                <a:cubicBezTo>
                  <a:pt x="371" y="105"/>
                  <a:pt x="365" y="102"/>
                  <a:pt x="359" y="99"/>
                </a:cubicBezTo>
                <a:cubicBezTo>
                  <a:pt x="338" y="99"/>
                  <a:pt x="335" y="102"/>
                  <a:pt x="320" y="114"/>
                </a:cubicBezTo>
                <a:cubicBezTo>
                  <a:pt x="317" y="117"/>
                  <a:pt x="317" y="120"/>
                  <a:pt x="314" y="123"/>
                </a:cubicBezTo>
                <a:cubicBezTo>
                  <a:pt x="314" y="129"/>
                  <a:pt x="311" y="135"/>
                  <a:pt x="317" y="144"/>
                </a:cubicBezTo>
                <a:cubicBezTo>
                  <a:pt x="317" y="150"/>
                  <a:pt x="323" y="165"/>
                  <a:pt x="338" y="156"/>
                </a:cubicBezTo>
                <a:cubicBezTo>
                  <a:pt x="350" y="156"/>
                  <a:pt x="359" y="150"/>
                  <a:pt x="359" y="171"/>
                </a:cubicBezTo>
                <a:cubicBezTo>
                  <a:pt x="356" y="177"/>
                  <a:pt x="353" y="186"/>
                  <a:pt x="350" y="195"/>
                </a:cubicBezTo>
                <a:cubicBezTo>
                  <a:pt x="338" y="210"/>
                  <a:pt x="344" y="219"/>
                  <a:pt x="365" y="228"/>
                </a:cubicBezTo>
                <a:cubicBezTo>
                  <a:pt x="365" y="231"/>
                  <a:pt x="365" y="237"/>
                  <a:pt x="365" y="240"/>
                </a:cubicBezTo>
                <a:cubicBezTo>
                  <a:pt x="365" y="246"/>
                  <a:pt x="356" y="261"/>
                  <a:pt x="365" y="273"/>
                </a:cubicBezTo>
                <a:cubicBezTo>
                  <a:pt x="368" y="279"/>
                  <a:pt x="374" y="285"/>
                  <a:pt x="380" y="291"/>
                </a:cubicBezTo>
                <a:cubicBezTo>
                  <a:pt x="389" y="294"/>
                  <a:pt x="401" y="297"/>
                  <a:pt x="413" y="300"/>
                </a:cubicBezTo>
                <a:cubicBezTo>
                  <a:pt x="416" y="300"/>
                  <a:pt x="419" y="303"/>
                  <a:pt x="425" y="306"/>
                </a:cubicBezTo>
                <a:cubicBezTo>
                  <a:pt x="427" y="306"/>
                  <a:pt x="433" y="306"/>
                  <a:pt x="436" y="306"/>
                </a:cubicBezTo>
                <a:cubicBezTo>
                  <a:pt x="436" y="312"/>
                  <a:pt x="439" y="315"/>
                  <a:pt x="439" y="318"/>
                </a:cubicBezTo>
                <a:cubicBezTo>
                  <a:pt x="436" y="320"/>
                  <a:pt x="436" y="323"/>
                  <a:pt x="433" y="326"/>
                </a:cubicBezTo>
                <a:cubicBezTo>
                  <a:pt x="427" y="332"/>
                  <a:pt x="422" y="335"/>
                  <a:pt x="416" y="335"/>
                </a:cubicBezTo>
                <a:cubicBezTo>
                  <a:pt x="395" y="335"/>
                  <a:pt x="386" y="344"/>
                  <a:pt x="371" y="353"/>
                </a:cubicBezTo>
                <a:cubicBezTo>
                  <a:pt x="368" y="359"/>
                  <a:pt x="365" y="365"/>
                  <a:pt x="359" y="371"/>
                </a:cubicBezTo>
                <a:cubicBezTo>
                  <a:pt x="353" y="371"/>
                  <a:pt x="347" y="371"/>
                  <a:pt x="341" y="371"/>
                </a:cubicBezTo>
                <a:cubicBezTo>
                  <a:pt x="335" y="374"/>
                  <a:pt x="326" y="389"/>
                  <a:pt x="317" y="386"/>
                </a:cubicBezTo>
                <a:cubicBezTo>
                  <a:pt x="305" y="368"/>
                  <a:pt x="296" y="374"/>
                  <a:pt x="287" y="383"/>
                </a:cubicBezTo>
                <a:cubicBezTo>
                  <a:pt x="272" y="386"/>
                  <a:pt x="269" y="377"/>
                  <a:pt x="263" y="374"/>
                </a:cubicBezTo>
                <a:cubicBezTo>
                  <a:pt x="245" y="368"/>
                  <a:pt x="242" y="377"/>
                  <a:pt x="236" y="386"/>
                </a:cubicBezTo>
                <a:cubicBezTo>
                  <a:pt x="230" y="392"/>
                  <a:pt x="218" y="383"/>
                  <a:pt x="215" y="383"/>
                </a:cubicBezTo>
                <a:cubicBezTo>
                  <a:pt x="212" y="383"/>
                  <a:pt x="209" y="383"/>
                  <a:pt x="206" y="383"/>
                </a:cubicBezTo>
                <a:cubicBezTo>
                  <a:pt x="197" y="392"/>
                  <a:pt x="197" y="389"/>
                  <a:pt x="197" y="404"/>
                </a:cubicBezTo>
                <a:cubicBezTo>
                  <a:pt x="203" y="413"/>
                  <a:pt x="209" y="419"/>
                  <a:pt x="203" y="434"/>
                </a:cubicBezTo>
                <a:cubicBezTo>
                  <a:pt x="203" y="440"/>
                  <a:pt x="209" y="449"/>
                  <a:pt x="209" y="464"/>
                </a:cubicBezTo>
                <a:cubicBezTo>
                  <a:pt x="206" y="467"/>
                  <a:pt x="203" y="470"/>
                  <a:pt x="203" y="470"/>
                </a:cubicBezTo>
                <a:close/>
              </a:path>
            </a:pathLst>
          </a:custGeom>
          <a:solidFill>
            <a:srgbClr val="B1282B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Freeform 21"/>
          <p:cNvSpPr>
            <a:spLocks/>
          </p:cNvSpPr>
          <p:nvPr/>
        </p:nvSpPr>
        <p:spPr bwMode="auto">
          <a:xfrm>
            <a:off x="3450390" y="4543274"/>
            <a:ext cx="600208" cy="531647"/>
          </a:xfrm>
          <a:custGeom>
            <a:avLst/>
            <a:gdLst>
              <a:gd name="T0" fmla="*/ 2147483647 w 302"/>
              <a:gd name="T1" fmla="*/ 2147483647 h 267"/>
              <a:gd name="T2" fmla="*/ 2147483647 w 302"/>
              <a:gd name="T3" fmla="*/ 2147483647 h 267"/>
              <a:gd name="T4" fmla="*/ 2147483647 w 302"/>
              <a:gd name="T5" fmla="*/ 2147483647 h 267"/>
              <a:gd name="T6" fmla="*/ 2147483647 w 302"/>
              <a:gd name="T7" fmla="*/ 2147483647 h 267"/>
              <a:gd name="T8" fmla="*/ 2147483647 w 302"/>
              <a:gd name="T9" fmla="*/ 2147483647 h 267"/>
              <a:gd name="T10" fmla="*/ 2147483647 w 302"/>
              <a:gd name="T11" fmla="*/ 2147483647 h 267"/>
              <a:gd name="T12" fmla="*/ 2147483647 w 302"/>
              <a:gd name="T13" fmla="*/ 2147483647 h 267"/>
              <a:gd name="T14" fmla="*/ 2147483647 w 302"/>
              <a:gd name="T15" fmla="*/ 2147483647 h 267"/>
              <a:gd name="T16" fmla="*/ 2147483647 w 302"/>
              <a:gd name="T17" fmla="*/ 2147483647 h 267"/>
              <a:gd name="T18" fmla="*/ 2147483647 w 302"/>
              <a:gd name="T19" fmla="*/ 2147483647 h 267"/>
              <a:gd name="T20" fmla="*/ 2147483647 w 302"/>
              <a:gd name="T21" fmla="*/ 2147483647 h 267"/>
              <a:gd name="T22" fmla="*/ 2147483647 w 302"/>
              <a:gd name="T23" fmla="*/ 2147483647 h 267"/>
              <a:gd name="T24" fmla="*/ 2147483647 w 302"/>
              <a:gd name="T25" fmla="*/ 2147483647 h 267"/>
              <a:gd name="T26" fmla="*/ 2147483647 w 302"/>
              <a:gd name="T27" fmla="*/ 2147483647 h 267"/>
              <a:gd name="T28" fmla="*/ 0 w 302"/>
              <a:gd name="T29" fmla="*/ 2147483647 h 267"/>
              <a:gd name="T30" fmla="*/ 2147483647 w 302"/>
              <a:gd name="T31" fmla="*/ 2147483647 h 267"/>
              <a:gd name="T32" fmla="*/ 2147483647 w 302"/>
              <a:gd name="T33" fmla="*/ 2147483647 h 267"/>
              <a:gd name="T34" fmla="*/ 2147483647 w 302"/>
              <a:gd name="T35" fmla="*/ 2147483647 h 267"/>
              <a:gd name="T36" fmla="*/ 2147483647 w 302"/>
              <a:gd name="T37" fmla="*/ 2147483647 h 267"/>
              <a:gd name="T38" fmla="*/ 2147483647 w 302"/>
              <a:gd name="T39" fmla="*/ 2147483647 h 267"/>
              <a:gd name="T40" fmla="*/ 2147483647 w 302"/>
              <a:gd name="T41" fmla="*/ 2147483647 h 267"/>
              <a:gd name="T42" fmla="*/ 2147483647 w 302"/>
              <a:gd name="T43" fmla="*/ 2147483647 h 267"/>
              <a:gd name="T44" fmla="*/ 2147483647 w 302"/>
              <a:gd name="T45" fmla="*/ 2147483647 h 267"/>
              <a:gd name="T46" fmla="*/ 2147483647 w 302"/>
              <a:gd name="T47" fmla="*/ 2147483647 h 267"/>
              <a:gd name="T48" fmla="*/ 2147483647 w 302"/>
              <a:gd name="T49" fmla="*/ 2147483647 h 267"/>
              <a:gd name="T50" fmla="*/ 2147483647 w 302"/>
              <a:gd name="T51" fmla="*/ 2147483647 h 267"/>
              <a:gd name="T52" fmla="*/ 2147483647 w 302"/>
              <a:gd name="T53" fmla="*/ 2147483647 h 267"/>
              <a:gd name="T54" fmla="*/ 2147483647 w 302"/>
              <a:gd name="T55" fmla="*/ 2147483647 h 267"/>
              <a:gd name="T56" fmla="*/ 2147483647 w 302"/>
              <a:gd name="T57" fmla="*/ 0 h 267"/>
              <a:gd name="T58" fmla="*/ 2147483647 w 302"/>
              <a:gd name="T59" fmla="*/ 2147483647 h 267"/>
              <a:gd name="T60" fmla="*/ 2147483647 w 302"/>
              <a:gd name="T61" fmla="*/ 2147483647 h 267"/>
              <a:gd name="T62" fmla="*/ 2147483647 w 302"/>
              <a:gd name="T63" fmla="*/ 2147483647 h 267"/>
              <a:gd name="T64" fmla="*/ 2147483647 w 302"/>
              <a:gd name="T65" fmla="*/ 2147483647 h 267"/>
              <a:gd name="T66" fmla="*/ 2147483647 w 302"/>
              <a:gd name="T67" fmla="*/ 2147483647 h 267"/>
              <a:gd name="T68" fmla="*/ 2147483647 w 302"/>
              <a:gd name="T69" fmla="*/ 2147483647 h 267"/>
              <a:gd name="T70" fmla="*/ 2147483647 w 302"/>
              <a:gd name="T71" fmla="*/ 2147483647 h 267"/>
              <a:gd name="T72" fmla="*/ 2147483647 w 302"/>
              <a:gd name="T73" fmla="*/ 2147483647 h 267"/>
              <a:gd name="T74" fmla="*/ 2147483647 w 302"/>
              <a:gd name="T75" fmla="*/ 2147483647 h 267"/>
              <a:gd name="T76" fmla="*/ 2147483647 w 302"/>
              <a:gd name="T77" fmla="*/ 2147483647 h 267"/>
              <a:gd name="T78" fmla="*/ 2147483647 w 302"/>
              <a:gd name="T79" fmla="*/ 2147483647 h 267"/>
              <a:gd name="T80" fmla="*/ 2147483647 w 302"/>
              <a:gd name="T81" fmla="*/ 2147483647 h 267"/>
              <a:gd name="T82" fmla="*/ 2147483647 w 302"/>
              <a:gd name="T83" fmla="*/ 2147483647 h 267"/>
              <a:gd name="T84" fmla="*/ 2147483647 w 302"/>
              <a:gd name="T85" fmla="*/ 2147483647 h 267"/>
              <a:gd name="T86" fmla="*/ 2147483647 w 302"/>
              <a:gd name="T87" fmla="*/ 2147483647 h 267"/>
              <a:gd name="T88" fmla="*/ 2147483647 w 302"/>
              <a:gd name="T89" fmla="*/ 2147483647 h 267"/>
              <a:gd name="T90" fmla="*/ 2147483647 w 302"/>
              <a:gd name="T91" fmla="*/ 2147483647 h 267"/>
              <a:gd name="T92" fmla="*/ 2147483647 w 302"/>
              <a:gd name="T93" fmla="*/ 2147483647 h 267"/>
              <a:gd name="T94" fmla="*/ 2147483647 w 302"/>
              <a:gd name="T95" fmla="*/ 2147483647 h 26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302"/>
              <a:gd name="T145" fmla="*/ 0 h 267"/>
              <a:gd name="T146" fmla="*/ 302 w 302"/>
              <a:gd name="T147" fmla="*/ 267 h 267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302" h="267">
                <a:moveTo>
                  <a:pt x="119" y="267"/>
                </a:moveTo>
                <a:cubicBezTo>
                  <a:pt x="105" y="261"/>
                  <a:pt x="102" y="255"/>
                  <a:pt x="96" y="249"/>
                </a:cubicBezTo>
                <a:cubicBezTo>
                  <a:pt x="93" y="249"/>
                  <a:pt x="90" y="246"/>
                  <a:pt x="87" y="246"/>
                </a:cubicBezTo>
                <a:cubicBezTo>
                  <a:pt x="69" y="246"/>
                  <a:pt x="66" y="246"/>
                  <a:pt x="54" y="255"/>
                </a:cubicBezTo>
                <a:cubicBezTo>
                  <a:pt x="54" y="258"/>
                  <a:pt x="51" y="261"/>
                  <a:pt x="48" y="264"/>
                </a:cubicBezTo>
                <a:cubicBezTo>
                  <a:pt x="48" y="255"/>
                  <a:pt x="48" y="252"/>
                  <a:pt x="51" y="246"/>
                </a:cubicBezTo>
                <a:cubicBezTo>
                  <a:pt x="51" y="240"/>
                  <a:pt x="51" y="234"/>
                  <a:pt x="51" y="225"/>
                </a:cubicBezTo>
                <a:cubicBezTo>
                  <a:pt x="45" y="222"/>
                  <a:pt x="36" y="219"/>
                  <a:pt x="30" y="216"/>
                </a:cubicBezTo>
                <a:cubicBezTo>
                  <a:pt x="30" y="213"/>
                  <a:pt x="33" y="207"/>
                  <a:pt x="33" y="204"/>
                </a:cubicBezTo>
                <a:cubicBezTo>
                  <a:pt x="36" y="195"/>
                  <a:pt x="39" y="186"/>
                  <a:pt x="42" y="177"/>
                </a:cubicBezTo>
                <a:cubicBezTo>
                  <a:pt x="45" y="174"/>
                  <a:pt x="42" y="162"/>
                  <a:pt x="42" y="159"/>
                </a:cubicBezTo>
                <a:cubicBezTo>
                  <a:pt x="39" y="156"/>
                  <a:pt x="36" y="153"/>
                  <a:pt x="36" y="153"/>
                </a:cubicBezTo>
                <a:cubicBezTo>
                  <a:pt x="27" y="153"/>
                  <a:pt x="18" y="153"/>
                  <a:pt x="9" y="156"/>
                </a:cubicBezTo>
                <a:cubicBezTo>
                  <a:pt x="0" y="156"/>
                  <a:pt x="3" y="147"/>
                  <a:pt x="3" y="144"/>
                </a:cubicBezTo>
                <a:cubicBezTo>
                  <a:pt x="0" y="141"/>
                  <a:pt x="0" y="141"/>
                  <a:pt x="0" y="138"/>
                </a:cubicBezTo>
                <a:cubicBezTo>
                  <a:pt x="0" y="114"/>
                  <a:pt x="9" y="114"/>
                  <a:pt x="30" y="108"/>
                </a:cubicBezTo>
                <a:cubicBezTo>
                  <a:pt x="33" y="108"/>
                  <a:pt x="33" y="108"/>
                  <a:pt x="36" y="108"/>
                </a:cubicBezTo>
                <a:cubicBezTo>
                  <a:pt x="45" y="114"/>
                  <a:pt x="57" y="120"/>
                  <a:pt x="72" y="114"/>
                </a:cubicBezTo>
                <a:cubicBezTo>
                  <a:pt x="75" y="111"/>
                  <a:pt x="75" y="108"/>
                  <a:pt x="78" y="108"/>
                </a:cubicBezTo>
                <a:cubicBezTo>
                  <a:pt x="78" y="105"/>
                  <a:pt x="81" y="99"/>
                  <a:pt x="81" y="96"/>
                </a:cubicBezTo>
                <a:cubicBezTo>
                  <a:pt x="81" y="96"/>
                  <a:pt x="84" y="96"/>
                  <a:pt x="87" y="96"/>
                </a:cubicBezTo>
                <a:cubicBezTo>
                  <a:pt x="90" y="102"/>
                  <a:pt x="110" y="102"/>
                  <a:pt x="125" y="102"/>
                </a:cubicBezTo>
                <a:cubicBezTo>
                  <a:pt x="134" y="93"/>
                  <a:pt x="131" y="81"/>
                  <a:pt x="131" y="72"/>
                </a:cubicBezTo>
                <a:cubicBezTo>
                  <a:pt x="119" y="60"/>
                  <a:pt x="107" y="57"/>
                  <a:pt x="99" y="54"/>
                </a:cubicBezTo>
                <a:cubicBezTo>
                  <a:pt x="93" y="42"/>
                  <a:pt x="96" y="39"/>
                  <a:pt x="107" y="39"/>
                </a:cubicBezTo>
                <a:cubicBezTo>
                  <a:pt x="110" y="42"/>
                  <a:pt x="113" y="45"/>
                  <a:pt x="116" y="45"/>
                </a:cubicBezTo>
                <a:cubicBezTo>
                  <a:pt x="125" y="48"/>
                  <a:pt x="131" y="48"/>
                  <a:pt x="137" y="51"/>
                </a:cubicBezTo>
                <a:cubicBezTo>
                  <a:pt x="158" y="51"/>
                  <a:pt x="182" y="33"/>
                  <a:pt x="191" y="15"/>
                </a:cubicBezTo>
                <a:cubicBezTo>
                  <a:pt x="191" y="0"/>
                  <a:pt x="203" y="0"/>
                  <a:pt x="215" y="0"/>
                </a:cubicBezTo>
                <a:cubicBezTo>
                  <a:pt x="224" y="3"/>
                  <a:pt x="230" y="18"/>
                  <a:pt x="233" y="33"/>
                </a:cubicBezTo>
                <a:cubicBezTo>
                  <a:pt x="242" y="42"/>
                  <a:pt x="248" y="54"/>
                  <a:pt x="263" y="66"/>
                </a:cubicBezTo>
                <a:cubicBezTo>
                  <a:pt x="266" y="66"/>
                  <a:pt x="272" y="69"/>
                  <a:pt x="278" y="69"/>
                </a:cubicBezTo>
                <a:cubicBezTo>
                  <a:pt x="278" y="78"/>
                  <a:pt x="287" y="90"/>
                  <a:pt x="278" y="102"/>
                </a:cubicBezTo>
                <a:cubicBezTo>
                  <a:pt x="260" y="114"/>
                  <a:pt x="248" y="105"/>
                  <a:pt x="251" y="132"/>
                </a:cubicBezTo>
                <a:cubicBezTo>
                  <a:pt x="254" y="132"/>
                  <a:pt x="260" y="129"/>
                  <a:pt x="263" y="129"/>
                </a:cubicBezTo>
                <a:cubicBezTo>
                  <a:pt x="272" y="129"/>
                  <a:pt x="278" y="129"/>
                  <a:pt x="284" y="129"/>
                </a:cubicBezTo>
                <a:cubicBezTo>
                  <a:pt x="284" y="138"/>
                  <a:pt x="284" y="150"/>
                  <a:pt x="284" y="162"/>
                </a:cubicBezTo>
                <a:cubicBezTo>
                  <a:pt x="284" y="168"/>
                  <a:pt x="287" y="171"/>
                  <a:pt x="296" y="177"/>
                </a:cubicBezTo>
                <a:cubicBezTo>
                  <a:pt x="296" y="180"/>
                  <a:pt x="299" y="183"/>
                  <a:pt x="302" y="189"/>
                </a:cubicBezTo>
                <a:cubicBezTo>
                  <a:pt x="290" y="189"/>
                  <a:pt x="284" y="195"/>
                  <a:pt x="275" y="198"/>
                </a:cubicBezTo>
                <a:cubicBezTo>
                  <a:pt x="266" y="213"/>
                  <a:pt x="251" y="219"/>
                  <a:pt x="239" y="228"/>
                </a:cubicBezTo>
                <a:cubicBezTo>
                  <a:pt x="230" y="234"/>
                  <a:pt x="218" y="237"/>
                  <a:pt x="209" y="234"/>
                </a:cubicBezTo>
                <a:cubicBezTo>
                  <a:pt x="203" y="234"/>
                  <a:pt x="200" y="231"/>
                  <a:pt x="194" y="228"/>
                </a:cubicBezTo>
                <a:cubicBezTo>
                  <a:pt x="182" y="213"/>
                  <a:pt x="182" y="219"/>
                  <a:pt x="170" y="216"/>
                </a:cubicBezTo>
                <a:cubicBezTo>
                  <a:pt x="167" y="219"/>
                  <a:pt x="164" y="219"/>
                  <a:pt x="164" y="222"/>
                </a:cubicBezTo>
                <a:cubicBezTo>
                  <a:pt x="164" y="225"/>
                  <a:pt x="164" y="228"/>
                  <a:pt x="164" y="231"/>
                </a:cubicBezTo>
                <a:cubicBezTo>
                  <a:pt x="155" y="240"/>
                  <a:pt x="143" y="249"/>
                  <a:pt x="137" y="261"/>
                </a:cubicBezTo>
                <a:cubicBezTo>
                  <a:pt x="128" y="264"/>
                  <a:pt x="122" y="264"/>
                  <a:pt x="119" y="267"/>
                </a:cubicBezTo>
                <a:close/>
              </a:path>
            </a:pathLst>
          </a:custGeom>
          <a:solidFill>
            <a:srgbClr val="B1282B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Freeform 22"/>
          <p:cNvSpPr>
            <a:spLocks/>
          </p:cNvSpPr>
          <p:nvPr/>
        </p:nvSpPr>
        <p:spPr bwMode="auto">
          <a:xfrm>
            <a:off x="3551427" y="4889686"/>
            <a:ext cx="736126" cy="553298"/>
          </a:xfrm>
          <a:custGeom>
            <a:avLst/>
            <a:gdLst>
              <a:gd name="T0" fmla="*/ 2147483647 w 370"/>
              <a:gd name="T1" fmla="*/ 2147483647 h 278"/>
              <a:gd name="T2" fmla="*/ 2147483647 w 370"/>
              <a:gd name="T3" fmla="*/ 2147483647 h 278"/>
              <a:gd name="T4" fmla="*/ 2147483647 w 370"/>
              <a:gd name="T5" fmla="*/ 2147483647 h 278"/>
              <a:gd name="T6" fmla="*/ 2147483647 w 370"/>
              <a:gd name="T7" fmla="*/ 2147483647 h 278"/>
              <a:gd name="T8" fmla="*/ 2147483647 w 370"/>
              <a:gd name="T9" fmla="*/ 2147483647 h 278"/>
              <a:gd name="T10" fmla="*/ 2147483647 w 370"/>
              <a:gd name="T11" fmla="*/ 2147483647 h 278"/>
              <a:gd name="T12" fmla="*/ 2147483647 w 370"/>
              <a:gd name="T13" fmla="*/ 2147483647 h 278"/>
              <a:gd name="T14" fmla="*/ 2147483647 w 370"/>
              <a:gd name="T15" fmla="*/ 2147483647 h 278"/>
              <a:gd name="T16" fmla="*/ 2147483647 w 370"/>
              <a:gd name="T17" fmla="*/ 2147483647 h 278"/>
              <a:gd name="T18" fmla="*/ 2147483647 w 370"/>
              <a:gd name="T19" fmla="*/ 2147483647 h 278"/>
              <a:gd name="T20" fmla="*/ 2147483647 w 370"/>
              <a:gd name="T21" fmla="*/ 2147483647 h 278"/>
              <a:gd name="T22" fmla="*/ 2147483647 w 370"/>
              <a:gd name="T23" fmla="*/ 2147483647 h 278"/>
              <a:gd name="T24" fmla="*/ 2147483647 w 370"/>
              <a:gd name="T25" fmla="*/ 2147483647 h 278"/>
              <a:gd name="T26" fmla="*/ 2147483647 w 370"/>
              <a:gd name="T27" fmla="*/ 2147483647 h 278"/>
              <a:gd name="T28" fmla="*/ 2147483647 w 370"/>
              <a:gd name="T29" fmla="*/ 2147483647 h 278"/>
              <a:gd name="T30" fmla="*/ 2147483647 w 370"/>
              <a:gd name="T31" fmla="*/ 2147483647 h 278"/>
              <a:gd name="T32" fmla="*/ 2147483647 w 370"/>
              <a:gd name="T33" fmla="*/ 2147483647 h 278"/>
              <a:gd name="T34" fmla="*/ 2147483647 w 370"/>
              <a:gd name="T35" fmla="*/ 2147483647 h 278"/>
              <a:gd name="T36" fmla="*/ 2147483647 w 370"/>
              <a:gd name="T37" fmla="*/ 2147483647 h 278"/>
              <a:gd name="T38" fmla="*/ 2147483647 w 370"/>
              <a:gd name="T39" fmla="*/ 2147483647 h 278"/>
              <a:gd name="T40" fmla="*/ 2147483647 w 370"/>
              <a:gd name="T41" fmla="*/ 2147483647 h 278"/>
              <a:gd name="T42" fmla="*/ 2147483647 w 370"/>
              <a:gd name="T43" fmla="*/ 2147483647 h 278"/>
              <a:gd name="T44" fmla="*/ 2147483647 w 370"/>
              <a:gd name="T45" fmla="*/ 2147483647 h 278"/>
              <a:gd name="T46" fmla="*/ 2147483647 w 370"/>
              <a:gd name="T47" fmla="*/ 2147483647 h 278"/>
              <a:gd name="T48" fmla="*/ 2147483647 w 370"/>
              <a:gd name="T49" fmla="*/ 2147483647 h 278"/>
              <a:gd name="T50" fmla="*/ 2147483647 w 370"/>
              <a:gd name="T51" fmla="*/ 2147483647 h 278"/>
              <a:gd name="T52" fmla="*/ 2147483647 w 370"/>
              <a:gd name="T53" fmla="*/ 2147483647 h 278"/>
              <a:gd name="T54" fmla="*/ 2147483647 w 370"/>
              <a:gd name="T55" fmla="*/ 2147483647 h 278"/>
              <a:gd name="T56" fmla="*/ 2147483647 w 370"/>
              <a:gd name="T57" fmla="*/ 2147483647 h 278"/>
              <a:gd name="T58" fmla="*/ 2147483647 w 370"/>
              <a:gd name="T59" fmla="*/ 2147483647 h 278"/>
              <a:gd name="T60" fmla="*/ 2147483647 w 370"/>
              <a:gd name="T61" fmla="*/ 2147483647 h 278"/>
              <a:gd name="T62" fmla="*/ 2147483647 w 370"/>
              <a:gd name="T63" fmla="*/ 2147483647 h 27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70"/>
              <a:gd name="T97" fmla="*/ 0 h 278"/>
              <a:gd name="T98" fmla="*/ 370 w 370"/>
              <a:gd name="T99" fmla="*/ 278 h 27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70" h="278">
                <a:moveTo>
                  <a:pt x="224" y="278"/>
                </a:moveTo>
                <a:cubicBezTo>
                  <a:pt x="224" y="275"/>
                  <a:pt x="224" y="272"/>
                  <a:pt x="224" y="269"/>
                </a:cubicBezTo>
                <a:cubicBezTo>
                  <a:pt x="221" y="269"/>
                  <a:pt x="221" y="266"/>
                  <a:pt x="218" y="266"/>
                </a:cubicBezTo>
                <a:cubicBezTo>
                  <a:pt x="215" y="266"/>
                  <a:pt x="215" y="263"/>
                  <a:pt x="212" y="263"/>
                </a:cubicBezTo>
                <a:cubicBezTo>
                  <a:pt x="209" y="251"/>
                  <a:pt x="203" y="251"/>
                  <a:pt x="197" y="254"/>
                </a:cubicBezTo>
                <a:cubicBezTo>
                  <a:pt x="194" y="260"/>
                  <a:pt x="194" y="263"/>
                  <a:pt x="194" y="266"/>
                </a:cubicBezTo>
                <a:cubicBezTo>
                  <a:pt x="182" y="269"/>
                  <a:pt x="170" y="269"/>
                  <a:pt x="158" y="269"/>
                </a:cubicBezTo>
                <a:cubicBezTo>
                  <a:pt x="152" y="269"/>
                  <a:pt x="146" y="266"/>
                  <a:pt x="137" y="266"/>
                </a:cubicBezTo>
                <a:cubicBezTo>
                  <a:pt x="131" y="263"/>
                  <a:pt x="128" y="263"/>
                  <a:pt x="122" y="263"/>
                </a:cubicBezTo>
                <a:cubicBezTo>
                  <a:pt x="116" y="257"/>
                  <a:pt x="113" y="254"/>
                  <a:pt x="107" y="248"/>
                </a:cubicBezTo>
                <a:cubicBezTo>
                  <a:pt x="107" y="245"/>
                  <a:pt x="104" y="242"/>
                  <a:pt x="101" y="239"/>
                </a:cubicBezTo>
                <a:cubicBezTo>
                  <a:pt x="101" y="239"/>
                  <a:pt x="101" y="239"/>
                  <a:pt x="101" y="239"/>
                </a:cubicBezTo>
                <a:cubicBezTo>
                  <a:pt x="95" y="227"/>
                  <a:pt x="101" y="224"/>
                  <a:pt x="104" y="215"/>
                </a:cubicBezTo>
                <a:cubicBezTo>
                  <a:pt x="104" y="212"/>
                  <a:pt x="104" y="206"/>
                  <a:pt x="104" y="203"/>
                </a:cubicBezTo>
                <a:cubicBezTo>
                  <a:pt x="101" y="200"/>
                  <a:pt x="95" y="197"/>
                  <a:pt x="92" y="194"/>
                </a:cubicBezTo>
                <a:cubicBezTo>
                  <a:pt x="92" y="191"/>
                  <a:pt x="92" y="191"/>
                  <a:pt x="92" y="191"/>
                </a:cubicBezTo>
                <a:cubicBezTo>
                  <a:pt x="74" y="191"/>
                  <a:pt x="62" y="191"/>
                  <a:pt x="51" y="188"/>
                </a:cubicBezTo>
                <a:cubicBezTo>
                  <a:pt x="48" y="188"/>
                  <a:pt x="45" y="185"/>
                  <a:pt x="39" y="185"/>
                </a:cubicBezTo>
                <a:cubicBezTo>
                  <a:pt x="39" y="179"/>
                  <a:pt x="36" y="176"/>
                  <a:pt x="36" y="170"/>
                </a:cubicBezTo>
                <a:cubicBezTo>
                  <a:pt x="39" y="170"/>
                  <a:pt x="45" y="170"/>
                  <a:pt x="51" y="170"/>
                </a:cubicBezTo>
                <a:cubicBezTo>
                  <a:pt x="56" y="170"/>
                  <a:pt x="62" y="161"/>
                  <a:pt x="68" y="158"/>
                </a:cubicBezTo>
                <a:cubicBezTo>
                  <a:pt x="74" y="147"/>
                  <a:pt x="74" y="138"/>
                  <a:pt x="68" y="132"/>
                </a:cubicBezTo>
                <a:cubicBezTo>
                  <a:pt x="65" y="132"/>
                  <a:pt x="59" y="132"/>
                  <a:pt x="56" y="132"/>
                </a:cubicBezTo>
                <a:cubicBezTo>
                  <a:pt x="39" y="120"/>
                  <a:pt x="21" y="117"/>
                  <a:pt x="9" y="111"/>
                </a:cubicBezTo>
                <a:cubicBezTo>
                  <a:pt x="3" y="105"/>
                  <a:pt x="0" y="99"/>
                  <a:pt x="0" y="96"/>
                </a:cubicBezTo>
                <a:cubicBezTo>
                  <a:pt x="9" y="81"/>
                  <a:pt x="9" y="78"/>
                  <a:pt x="30" y="78"/>
                </a:cubicBezTo>
                <a:cubicBezTo>
                  <a:pt x="36" y="78"/>
                  <a:pt x="39" y="81"/>
                  <a:pt x="45" y="81"/>
                </a:cubicBezTo>
                <a:cubicBezTo>
                  <a:pt x="48" y="87"/>
                  <a:pt x="54" y="90"/>
                  <a:pt x="59" y="96"/>
                </a:cubicBezTo>
                <a:cubicBezTo>
                  <a:pt x="65" y="96"/>
                  <a:pt x="71" y="99"/>
                  <a:pt x="83" y="96"/>
                </a:cubicBezTo>
                <a:cubicBezTo>
                  <a:pt x="95" y="87"/>
                  <a:pt x="107" y="69"/>
                  <a:pt x="119" y="60"/>
                </a:cubicBezTo>
                <a:cubicBezTo>
                  <a:pt x="119" y="57"/>
                  <a:pt x="119" y="54"/>
                  <a:pt x="119" y="48"/>
                </a:cubicBezTo>
                <a:cubicBezTo>
                  <a:pt x="122" y="48"/>
                  <a:pt x="125" y="48"/>
                  <a:pt x="131" y="48"/>
                </a:cubicBezTo>
                <a:cubicBezTo>
                  <a:pt x="131" y="51"/>
                  <a:pt x="134" y="51"/>
                  <a:pt x="134" y="54"/>
                </a:cubicBezTo>
                <a:cubicBezTo>
                  <a:pt x="140" y="57"/>
                  <a:pt x="149" y="63"/>
                  <a:pt x="161" y="69"/>
                </a:cubicBezTo>
                <a:cubicBezTo>
                  <a:pt x="164" y="69"/>
                  <a:pt x="167" y="69"/>
                  <a:pt x="170" y="69"/>
                </a:cubicBezTo>
                <a:cubicBezTo>
                  <a:pt x="176" y="66"/>
                  <a:pt x="182" y="63"/>
                  <a:pt x="191" y="60"/>
                </a:cubicBezTo>
                <a:cubicBezTo>
                  <a:pt x="200" y="51"/>
                  <a:pt x="206" y="48"/>
                  <a:pt x="218" y="42"/>
                </a:cubicBezTo>
                <a:cubicBezTo>
                  <a:pt x="218" y="39"/>
                  <a:pt x="221" y="39"/>
                  <a:pt x="224" y="36"/>
                </a:cubicBezTo>
                <a:cubicBezTo>
                  <a:pt x="233" y="24"/>
                  <a:pt x="239" y="21"/>
                  <a:pt x="254" y="18"/>
                </a:cubicBezTo>
                <a:cubicBezTo>
                  <a:pt x="260" y="18"/>
                  <a:pt x="266" y="18"/>
                  <a:pt x="275" y="18"/>
                </a:cubicBezTo>
                <a:cubicBezTo>
                  <a:pt x="290" y="9"/>
                  <a:pt x="293" y="0"/>
                  <a:pt x="314" y="0"/>
                </a:cubicBezTo>
                <a:cubicBezTo>
                  <a:pt x="317" y="6"/>
                  <a:pt x="320" y="12"/>
                  <a:pt x="326" y="18"/>
                </a:cubicBezTo>
                <a:cubicBezTo>
                  <a:pt x="329" y="21"/>
                  <a:pt x="332" y="24"/>
                  <a:pt x="335" y="27"/>
                </a:cubicBezTo>
                <a:cubicBezTo>
                  <a:pt x="329" y="36"/>
                  <a:pt x="323" y="45"/>
                  <a:pt x="317" y="57"/>
                </a:cubicBezTo>
                <a:cubicBezTo>
                  <a:pt x="317" y="60"/>
                  <a:pt x="317" y="66"/>
                  <a:pt x="317" y="69"/>
                </a:cubicBezTo>
                <a:cubicBezTo>
                  <a:pt x="320" y="72"/>
                  <a:pt x="326" y="72"/>
                  <a:pt x="335" y="72"/>
                </a:cubicBezTo>
                <a:cubicBezTo>
                  <a:pt x="335" y="78"/>
                  <a:pt x="338" y="81"/>
                  <a:pt x="338" y="87"/>
                </a:cubicBezTo>
                <a:cubicBezTo>
                  <a:pt x="341" y="90"/>
                  <a:pt x="341" y="90"/>
                  <a:pt x="344" y="93"/>
                </a:cubicBezTo>
                <a:cubicBezTo>
                  <a:pt x="349" y="93"/>
                  <a:pt x="358" y="90"/>
                  <a:pt x="364" y="90"/>
                </a:cubicBezTo>
                <a:cubicBezTo>
                  <a:pt x="370" y="96"/>
                  <a:pt x="370" y="108"/>
                  <a:pt x="370" y="120"/>
                </a:cubicBezTo>
                <a:cubicBezTo>
                  <a:pt x="370" y="123"/>
                  <a:pt x="367" y="126"/>
                  <a:pt x="361" y="129"/>
                </a:cubicBezTo>
                <a:cubicBezTo>
                  <a:pt x="361" y="132"/>
                  <a:pt x="358" y="132"/>
                  <a:pt x="355" y="132"/>
                </a:cubicBezTo>
                <a:cubicBezTo>
                  <a:pt x="355" y="141"/>
                  <a:pt x="355" y="149"/>
                  <a:pt x="352" y="155"/>
                </a:cubicBezTo>
                <a:cubicBezTo>
                  <a:pt x="352" y="161"/>
                  <a:pt x="349" y="164"/>
                  <a:pt x="346" y="170"/>
                </a:cubicBezTo>
                <a:cubicBezTo>
                  <a:pt x="344" y="170"/>
                  <a:pt x="338" y="173"/>
                  <a:pt x="338" y="179"/>
                </a:cubicBezTo>
                <a:cubicBezTo>
                  <a:pt x="326" y="179"/>
                  <a:pt x="317" y="203"/>
                  <a:pt x="308" y="209"/>
                </a:cubicBezTo>
                <a:cubicBezTo>
                  <a:pt x="308" y="212"/>
                  <a:pt x="299" y="215"/>
                  <a:pt x="299" y="215"/>
                </a:cubicBezTo>
                <a:cubicBezTo>
                  <a:pt x="293" y="221"/>
                  <a:pt x="287" y="227"/>
                  <a:pt x="284" y="230"/>
                </a:cubicBezTo>
                <a:cubicBezTo>
                  <a:pt x="284" y="233"/>
                  <a:pt x="284" y="233"/>
                  <a:pt x="284" y="233"/>
                </a:cubicBezTo>
                <a:cubicBezTo>
                  <a:pt x="281" y="233"/>
                  <a:pt x="281" y="233"/>
                  <a:pt x="281" y="233"/>
                </a:cubicBezTo>
                <a:cubicBezTo>
                  <a:pt x="281" y="236"/>
                  <a:pt x="281" y="236"/>
                  <a:pt x="281" y="236"/>
                </a:cubicBezTo>
                <a:cubicBezTo>
                  <a:pt x="275" y="236"/>
                  <a:pt x="269" y="245"/>
                  <a:pt x="266" y="248"/>
                </a:cubicBezTo>
                <a:cubicBezTo>
                  <a:pt x="263" y="254"/>
                  <a:pt x="260" y="260"/>
                  <a:pt x="257" y="266"/>
                </a:cubicBezTo>
                <a:cubicBezTo>
                  <a:pt x="245" y="269"/>
                  <a:pt x="239" y="272"/>
                  <a:pt x="233" y="278"/>
                </a:cubicBezTo>
                <a:cubicBezTo>
                  <a:pt x="227" y="278"/>
                  <a:pt x="227" y="278"/>
                  <a:pt x="224" y="278"/>
                </a:cubicBezTo>
                <a:close/>
              </a:path>
            </a:pathLst>
          </a:custGeom>
          <a:solidFill>
            <a:srgbClr val="B1282B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Freeform 23"/>
          <p:cNvSpPr>
            <a:spLocks/>
          </p:cNvSpPr>
          <p:nvPr/>
        </p:nvSpPr>
        <p:spPr bwMode="auto">
          <a:xfrm>
            <a:off x="4056612" y="4966666"/>
            <a:ext cx="772211" cy="601410"/>
          </a:xfrm>
          <a:custGeom>
            <a:avLst/>
            <a:gdLst>
              <a:gd name="T0" fmla="*/ 2147483647 w 388"/>
              <a:gd name="T1" fmla="*/ 2147483647 h 302"/>
              <a:gd name="T2" fmla="*/ 2147483647 w 388"/>
              <a:gd name="T3" fmla="*/ 2147483647 h 302"/>
              <a:gd name="T4" fmla="*/ 0 w 388"/>
              <a:gd name="T5" fmla="*/ 2147483647 h 302"/>
              <a:gd name="T6" fmla="*/ 2147483647 w 388"/>
              <a:gd name="T7" fmla="*/ 2147483647 h 302"/>
              <a:gd name="T8" fmla="*/ 2147483647 w 388"/>
              <a:gd name="T9" fmla="*/ 2147483647 h 302"/>
              <a:gd name="T10" fmla="*/ 2147483647 w 388"/>
              <a:gd name="T11" fmla="*/ 2147483647 h 302"/>
              <a:gd name="T12" fmla="*/ 2147483647 w 388"/>
              <a:gd name="T13" fmla="*/ 2147483647 h 302"/>
              <a:gd name="T14" fmla="*/ 2147483647 w 388"/>
              <a:gd name="T15" fmla="*/ 2147483647 h 302"/>
              <a:gd name="T16" fmla="*/ 2147483647 w 388"/>
              <a:gd name="T17" fmla="*/ 2147483647 h 302"/>
              <a:gd name="T18" fmla="*/ 2147483647 w 388"/>
              <a:gd name="T19" fmla="*/ 2147483647 h 302"/>
              <a:gd name="T20" fmla="*/ 2147483647 w 388"/>
              <a:gd name="T21" fmla="*/ 2147483647 h 302"/>
              <a:gd name="T22" fmla="*/ 2147483647 w 388"/>
              <a:gd name="T23" fmla="*/ 2147483647 h 302"/>
              <a:gd name="T24" fmla="*/ 2147483647 w 388"/>
              <a:gd name="T25" fmla="*/ 2147483647 h 302"/>
              <a:gd name="T26" fmla="*/ 2147483647 w 388"/>
              <a:gd name="T27" fmla="*/ 2147483647 h 302"/>
              <a:gd name="T28" fmla="*/ 2147483647 w 388"/>
              <a:gd name="T29" fmla="*/ 2147483647 h 302"/>
              <a:gd name="T30" fmla="*/ 2147483647 w 388"/>
              <a:gd name="T31" fmla="*/ 2147483647 h 302"/>
              <a:gd name="T32" fmla="*/ 2147483647 w 388"/>
              <a:gd name="T33" fmla="*/ 2147483647 h 302"/>
              <a:gd name="T34" fmla="*/ 2147483647 w 388"/>
              <a:gd name="T35" fmla="*/ 2147483647 h 302"/>
              <a:gd name="T36" fmla="*/ 2147483647 w 388"/>
              <a:gd name="T37" fmla="*/ 2147483647 h 302"/>
              <a:gd name="T38" fmla="*/ 2147483647 w 388"/>
              <a:gd name="T39" fmla="*/ 0 h 302"/>
              <a:gd name="T40" fmla="*/ 2147483647 w 388"/>
              <a:gd name="T41" fmla="*/ 0 h 302"/>
              <a:gd name="T42" fmla="*/ 2147483647 w 388"/>
              <a:gd name="T43" fmla="*/ 2147483647 h 302"/>
              <a:gd name="T44" fmla="*/ 2147483647 w 388"/>
              <a:gd name="T45" fmla="*/ 2147483647 h 302"/>
              <a:gd name="T46" fmla="*/ 2147483647 w 388"/>
              <a:gd name="T47" fmla="*/ 2147483647 h 302"/>
              <a:gd name="T48" fmla="*/ 2147483647 w 388"/>
              <a:gd name="T49" fmla="*/ 2147483647 h 302"/>
              <a:gd name="T50" fmla="*/ 2147483647 w 388"/>
              <a:gd name="T51" fmla="*/ 2147483647 h 302"/>
              <a:gd name="T52" fmla="*/ 2147483647 w 388"/>
              <a:gd name="T53" fmla="*/ 2147483647 h 302"/>
              <a:gd name="T54" fmla="*/ 2147483647 w 388"/>
              <a:gd name="T55" fmla="*/ 2147483647 h 302"/>
              <a:gd name="T56" fmla="*/ 2147483647 w 388"/>
              <a:gd name="T57" fmla="*/ 2147483647 h 302"/>
              <a:gd name="T58" fmla="*/ 2147483647 w 388"/>
              <a:gd name="T59" fmla="*/ 2147483647 h 302"/>
              <a:gd name="T60" fmla="*/ 2147483647 w 388"/>
              <a:gd name="T61" fmla="*/ 2147483647 h 302"/>
              <a:gd name="T62" fmla="*/ 2147483647 w 388"/>
              <a:gd name="T63" fmla="*/ 2147483647 h 302"/>
              <a:gd name="T64" fmla="*/ 2147483647 w 388"/>
              <a:gd name="T65" fmla="*/ 2147483647 h 302"/>
              <a:gd name="T66" fmla="*/ 2147483647 w 388"/>
              <a:gd name="T67" fmla="*/ 2147483647 h 302"/>
              <a:gd name="T68" fmla="*/ 2147483647 w 388"/>
              <a:gd name="T69" fmla="*/ 2147483647 h 302"/>
              <a:gd name="T70" fmla="*/ 2147483647 w 388"/>
              <a:gd name="T71" fmla="*/ 2147483647 h 302"/>
              <a:gd name="T72" fmla="*/ 2147483647 w 388"/>
              <a:gd name="T73" fmla="*/ 2147483647 h 302"/>
              <a:gd name="T74" fmla="*/ 2147483647 w 388"/>
              <a:gd name="T75" fmla="*/ 2147483647 h 302"/>
              <a:gd name="T76" fmla="*/ 2147483647 w 388"/>
              <a:gd name="T77" fmla="*/ 2147483647 h 302"/>
              <a:gd name="T78" fmla="*/ 2147483647 w 388"/>
              <a:gd name="T79" fmla="*/ 2147483647 h 302"/>
              <a:gd name="T80" fmla="*/ 2147483647 w 388"/>
              <a:gd name="T81" fmla="*/ 2147483647 h 302"/>
              <a:gd name="T82" fmla="*/ 2147483647 w 388"/>
              <a:gd name="T83" fmla="*/ 2147483647 h 302"/>
              <a:gd name="T84" fmla="*/ 2147483647 w 388"/>
              <a:gd name="T85" fmla="*/ 2147483647 h 302"/>
              <a:gd name="T86" fmla="*/ 2147483647 w 388"/>
              <a:gd name="T87" fmla="*/ 2147483647 h 302"/>
              <a:gd name="T88" fmla="*/ 2147483647 w 388"/>
              <a:gd name="T89" fmla="*/ 2147483647 h 302"/>
              <a:gd name="T90" fmla="*/ 2147483647 w 388"/>
              <a:gd name="T91" fmla="*/ 2147483647 h 302"/>
              <a:gd name="T92" fmla="*/ 2147483647 w 388"/>
              <a:gd name="T93" fmla="*/ 2147483647 h 302"/>
              <a:gd name="T94" fmla="*/ 2147483647 w 388"/>
              <a:gd name="T95" fmla="*/ 2147483647 h 302"/>
              <a:gd name="T96" fmla="*/ 2147483647 w 388"/>
              <a:gd name="T97" fmla="*/ 2147483647 h 302"/>
              <a:gd name="T98" fmla="*/ 2147483647 w 388"/>
              <a:gd name="T99" fmla="*/ 2147483647 h 302"/>
              <a:gd name="T100" fmla="*/ 2147483647 w 388"/>
              <a:gd name="T101" fmla="*/ 2147483647 h 302"/>
              <a:gd name="T102" fmla="*/ 2147483647 w 388"/>
              <a:gd name="T103" fmla="*/ 2147483647 h 302"/>
              <a:gd name="T104" fmla="*/ 2147483647 w 388"/>
              <a:gd name="T105" fmla="*/ 2147483647 h 302"/>
              <a:gd name="T106" fmla="*/ 2147483647 w 388"/>
              <a:gd name="T107" fmla="*/ 2147483647 h 302"/>
              <a:gd name="T108" fmla="*/ 2147483647 w 388"/>
              <a:gd name="T109" fmla="*/ 2147483647 h 302"/>
              <a:gd name="T110" fmla="*/ 2147483647 w 388"/>
              <a:gd name="T111" fmla="*/ 2147483647 h 302"/>
              <a:gd name="T112" fmla="*/ 2147483647 w 388"/>
              <a:gd name="T113" fmla="*/ 2147483647 h 302"/>
              <a:gd name="T114" fmla="*/ 2147483647 w 388"/>
              <a:gd name="T115" fmla="*/ 2147483647 h 302"/>
              <a:gd name="T116" fmla="*/ 2147483647 w 388"/>
              <a:gd name="T117" fmla="*/ 2147483647 h 302"/>
              <a:gd name="T118" fmla="*/ 2147483647 w 388"/>
              <a:gd name="T119" fmla="*/ 2147483647 h 302"/>
              <a:gd name="T120" fmla="*/ 2147483647 w 388"/>
              <a:gd name="T121" fmla="*/ 2147483647 h 302"/>
              <a:gd name="T122" fmla="*/ 2147483647 w 388"/>
              <a:gd name="T123" fmla="*/ 2147483647 h 30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88"/>
              <a:gd name="T187" fmla="*/ 0 h 302"/>
              <a:gd name="T188" fmla="*/ 388 w 388"/>
              <a:gd name="T189" fmla="*/ 302 h 30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88" h="302">
                <a:moveTo>
                  <a:pt x="27" y="302"/>
                </a:moveTo>
                <a:cubicBezTo>
                  <a:pt x="15" y="293"/>
                  <a:pt x="15" y="287"/>
                  <a:pt x="12" y="281"/>
                </a:cubicBezTo>
                <a:cubicBezTo>
                  <a:pt x="9" y="272"/>
                  <a:pt x="3" y="266"/>
                  <a:pt x="0" y="260"/>
                </a:cubicBezTo>
                <a:cubicBezTo>
                  <a:pt x="0" y="245"/>
                  <a:pt x="0" y="248"/>
                  <a:pt x="9" y="239"/>
                </a:cubicBezTo>
                <a:cubicBezTo>
                  <a:pt x="12" y="215"/>
                  <a:pt x="12" y="212"/>
                  <a:pt x="33" y="197"/>
                </a:cubicBezTo>
                <a:cubicBezTo>
                  <a:pt x="42" y="188"/>
                  <a:pt x="51" y="179"/>
                  <a:pt x="63" y="170"/>
                </a:cubicBezTo>
                <a:cubicBezTo>
                  <a:pt x="72" y="158"/>
                  <a:pt x="81" y="149"/>
                  <a:pt x="92" y="137"/>
                </a:cubicBezTo>
                <a:cubicBezTo>
                  <a:pt x="101" y="131"/>
                  <a:pt x="101" y="125"/>
                  <a:pt x="104" y="116"/>
                </a:cubicBezTo>
                <a:cubicBezTo>
                  <a:pt x="104" y="93"/>
                  <a:pt x="110" y="99"/>
                  <a:pt x="122" y="84"/>
                </a:cubicBezTo>
                <a:cubicBezTo>
                  <a:pt x="122" y="75"/>
                  <a:pt x="122" y="63"/>
                  <a:pt x="122" y="54"/>
                </a:cubicBezTo>
                <a:cubicBezTo>
                  <a:pt x="128" y="48"/>
                  <a:pt x="128" y="39"/>
                  <a:pt x="131" y="33"/>
                </a:cubicBezTo>
                <a:cubicBezTo>
                  <a:pt x="131" y="27"/>
                  <a:pt x="134" y="24"/>
                  <a:pt x="137" y="21"/>
                </a:cubicBezTo>
                <a:cubicBezTo>
                  <a:pt x="140" y="21"/>
                  <a:pt x="143" y="21"/>
                  <a:pt x="146" y="21"/>
                </a:cubicBezTo>
                <a:cubicBezTo>
                  <a:pt x="152" y="24"/>
                  <a:pt x="158" y="30"/>
                  <a:pt x="164" y="36"/>
                </a:cubicBezTo>
                <a:cubicBezTo>
                  <a:pt x="167" y="36"/>
                  <a:pt x="170" y="36"/>
                  <a:pt x="173" y="36"/>
                </a:cubicBezTo>
                <a:cubicBezTo>
                  <a:pt x="179" y="30"/>
                  <a:pt x="179" y="21"/>
                  <a:pt x="179" y="18"/>
                </a:cubicBezTo>
                <a:cubicBezTo>
                  <a:pt x="176" y="15"/>
                  <a:pt x="170" y="9"/>
                  <a:pt x="167" y="6"/>
                </a:cubicBezTo>
                <a:cubicBezTo>
                  <a:pt x="170" y="6"/>
                  <a:pt x="170" y="6"/>
                  <a:pt x="170" y="6"/>
                </a:cubicBezTo>
                <a:cubicBezTo>
                  <a:pt x="188" y="6"/>
                  <a:pt x="203" y="6"/>
                  <a:pt x="218" y="6"/>
                </a:cubicBezTo>
                <a:cubicBezTo>
                  <a:pt x="224" y="9"/>
                  <a:pt x="242" y="9"/>
                  <a:pt x="251" y="0"/>
                </a:cubicBezTo>
                <a:cubicBezTo>
                  <a:pt x="254" y="0"/>
                  <a:pt x="254" y="0"/>
                  <a:pt x="257" y="0"/>
                </a:cubicBezTo>
                <a:cubicBezTo>
                  <a:pt x="257" y="6"/>
                  <a:pt x="257" y="9"/>
                  <a:pt x="257" y="12"/>
                </a:cubicBezTo>
                <a:cubicBezTo>
                  <a:pt x="251" y="18"/>
                  <a:pt x="242" y="27"/>
                  <a:pt x="236" y="36"/>
                </a:cubicBezTo>
                <a:cubicBezTo>
                  <a:pt x="236" y="48"/>
                  <a:pt x="239" y="51"/>
                  <a:pt x="260" y="51"/>
                </a:cubicBezTo>
                <a:cubicBezTo>
                  <a:pt x="269" y="45"/>
                  <a:pt x="278" y="42"/>
                  <a:pt x="290" y="39"/>
                </a:cubicBezTo>
                <a:cubicBezTo>
                  <a:pt x="293" y="39"/>
                  <a:pt x="296" y="39"/>
                  <a:pt x="299" y="39"/>
                </a:cubicBezTo>
                <a:cubicBezTo>
                  <a:pt x="299" y="39"/>
                  <a:pt x="302" y="42"/>
                  <a:pt x="305" y="42"/>
                </a:cubicBezTo>
                <a:cubicBezTo>
                  <a:pt x="320" y="42"/>
                  <a:pt x="329" y="21"/>
                  <a:pt x="353" y="30"/>
                </a:cubicBezTo>
                <a:cubicBezTo>
                  <a:pt x="359" y="36"/>
                  <a:pt x="362" y="42"/>
                  <a:pt x="368" y="48"/>
                </a:cubicBezTo>
                <a:cubicBezTo>
                  <a:pt x="374" y="57"/>
                  <a:pt x="382" y="66"/>
                  <a:pt x="388" y="78"/>
                </a:cubicBezTo>
                <a:cubicBezTo>
                  <a:pt x="388" y="81"/>
                  <a:pt x="388" y="81"/>
                  <a:pt x="388" y="84"/>
                </a:cubicBezTo>
                <a:cubicBezTo>
                  <a:pt x="379" y="84"/>
                  <a:pt x="379" y="87"/>
                  <a:pt x="374" y="90"/>
                </a:cubicBezTo>
                <a:cubicBezTo>
                  <a:pt x="368" y="96"/>
                  <a:pt x="353" y="99"/>
                  <a:pt x="362" y="113"/>
                </a:cubicBezTo>
                <a:cubicBezTo>
                  <a:pt x="362" y="113"/>
                  <a:pt x="362" y="113"/>
                  <a:pt x="362" y="116"/>
                </a:cubicBezTo>
                <a:cubicBezTo>
                  <a:pt x="347" y="122"/>
                  <a:pt x="329" y="134"/>
                  <a:pt x="314" y="143"/>
                </a:cubicBezTo>
                <a:cubicBezTo>
                  <a:pt x="314" y="143"/>
                  <a:pt x="311" y="146"/>
                  <a:pt x="308" y="149"/>
                </a:cubicBezTo>
                <a:cubicBezTo>
                  <a:pt x="302" y="149"/>
                  <a:pt x="299" y="146"/>
                  <a:pt x="299" y="146"/>
                </a:cubicBezTo>
                <a:cubicBezTo>
                  <a:pt x="296" y="146"/>
                  <a:pt x="293" y="146"/>
                  <a:pt x="290" y="146"/>
                </a:cubicBezTo>
                <a:cubicBezTo>
                  <a:pt x="287" y="146"/>
                  <a:pt x="284" y="149"/>
                  <a:pt x="284" y="152"/>
                </a:cubicBezTo>
                <a:cubicBezTo>
                  <a:pt x="281" y="152"/>
                  <a:pt x="278" y="152"/>
                  <a:pt x="278" y="152"/>
                </a:cubicBezTo>
                <a:cubicBezTo>
                  <a:pt x="269" y="143"/>
                  <a:pt x="266" y="146"/>
                  <a:pt x="260" y="146"/>
                </a:cubicBezTo>
                <a:cubicBezTo>
                  <a:pt x="260" y="152"/>
                  <a:pt x="260" y="155"/>
                  <a:pt x="260" y="161"/>
                </a:cubicBezTo>
                <a:cubicBezTo>
                  <a:pt x="254" y="167"/>
                  <a:pt x="248" y="158"/>
                  <a:pt x="245" y="173"/>
                </a:cubicBezTo>
                <a:cubicBezTo>
                  <a:pt x="233" y="173"/>
                  <a:pt x="236" y="170"/>
                  <a:pt x="233" y="164"/>
                </a:cubicBezTo>
                <a:cubicBezTo>
                  <a:pt x="230" y="164"/>
                  <a:pt x="230" y="164"/>
                  <a:pt x="230" y="164"/>
                </a:cubicBezTo>
                <a:cubicBezTo>
                  <a:pt x="224" y="158"/>
                  <a:pt x="221" y="155"/>
                  <a:pt x="215" y="152"/>
                </a:cubicBezTo>
                <a:cubicBezTo>
                  <a:pt x="215" y="152"/>
                  <a:pt x="212" y="152"/>
                  <a:pt x="209" y="152"/>
                </a:cubicBezTo>
                <a:cubicBezTo>
                  <a:pt x="206" y="158"/>
                  <a:pt x="206" y="158"/>
                  <a:pt x="203" y="164"/>
                </a:cubicBezTo>
                <a:cubicBezTo>
                  <a:pt x="200" y="170"/>
                  <a:pt x="194" y="176"/>
                  <a:pt x="191" y="182"/>
                </a:cubicBezTo>
                <a:cubicBezTo>
                  <a:pt x="179" y="188"/>
                  <a:pt x="179" y="188"/>
                  <a:pt x="173" y="197"/>
                </a:cubicBezTo>
                <a:cubicBezTo>
                  <a:pt x="170" y="197"/>
                  <a:pt x="167" y="200"/>
                  <a:pt x="161" y="200"/>
                </a:cubicBezTo>
                <a:cubicBezTo>
                  <a:pt x="158" y="203"/>
                  <a:pt x="155" y="206"/>
                  <a:pt x="152" y="209"/>
                </a:cubicBezTo>
                <a:cubicBezTo>
                  <a:pt x="137" y="209"/>
                  <a:pt x="134" y="209"/>
                  <a:pt x="128" y="215"/>
                </a:cubicBezTo>
                <a:cubicBezTo>
                  <a:pt x="128" y="215"/>
                  <a:pt x="128" y="218"/>
                  <a:pt x="125" y="221"/>
                </a:cubicBezTo>
                <a:cubicBezTo>
                  <a:pt x="125" y="221"/>
                  <a:pt x="122" y="221"/>
                  <a:pt x="119" y="221"/>
                </a:cubicBezTo>
                <a:cubicBezTo>
                  <a:pt x="107" y="215"/>
                  <a:pt x="107" y="218"/>
                  <a:pt x="98" y="221"/>
                </a:cubicBezTo>
                <a:cubicBezTo>
                  <a:pt x="87" y="224"/>
                  <a:pt x="78" y="227"/>
                  <a:pt x="69" y="230"/>
                </a:cubicBezTo>
                <a:cubicBezTo>
                  <a:pt x="54" y="233"/>
                  <a:pt x="48" y="233"/>
                  <a:pt x="39" y="242"/>
                </a:cubicBezTo>
                <a:cubicBezTo>
                  <a:pt x="39" y="248"/>
                  <a:pt x="36" y="251"/>
                  <a:pt x="36" y="254"/>
                </a:cubicBezTo>
                <a:cubicBezTo>
                  <a:pt x="27" y="260"/>
                  <a:pt x="24" y="260"/>
                  <a:pt x="24" y="272"/>
                </a:cubicBezTo>
                <a:cubicBezTo>
                  <a:pt x="30" y="275"/>
                  <a:pt x="42" y="284"/>
                  <a:pt x="42" y="296"/>
                </a:cubicBezTo>
                <a:cubicBezTo>
                  <a:pt x="36" y="299"/>
                  <a:pt x="30" y="302"/>
                  <a:pt x="27" y="302"/>
                </a:cubicBezTo>
                <a:close/>
              </a:path>
            </a:pathLst>
          </a:custGeom>
          <a:solidFill>
            <a:srgbClr val="871619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Freeform 24"/>
          <p:cNvSpPr>
            <a:spLocks/>
          </p:cNvSpPr>
          <p:nvPr/>
        </p:nvSpPr>
        <p:spPr bwMode="auto">
          <a:xfrm>
            <a:off x="3961590" y="4424195"/>
            <a:ext cx="529241" cy="644712"/>
          </a:xfrm>
          <a:custGeom>
            <a:avLst/>
            <a:gdLst>
              <a:gd name="T0" fmla="*/ 2147483647 w 266"/>
              <a:gd name="T1" fmla="*/ 2147483647 h 324"/>
              <a:gd name="T2" fmla="*/ 2147483647 w 266"/>
              <a:gd name="T3" fmla="*/ 2147483647 h 324"/>
              <a:gd name="T4" fmla="*/ 2147483647 w 266"/>
              <a:gd name="T5" fmla="*/ 2147483647 h 324"/>
              <a:gd name="T6" fmla="*/ 2147483647 w 266"/>
              <a:gd name="T7" fmla="*/ 2147483647 h 324"/>
              <a:gd name="T8" fmla="*/ 2147483647 w 266"/>
              <a:gd name="T9" fmla="*/ 2147483647 h 324"/>
              <a:gd name="T10" fmla="*/ 2147483647 w 266"/>
              <a:gd name="T11" fmla="*/ 2147483647 h 324"/>
              <a:gd name="T12" fmla="*/ 2147483647 w 266"/>
              <a:gd name="T13" fmla="*/ 2147483647 h 324"/>
              <a:gd name="T14" fmla="*/ 2147483647 w 266"/>
              <a:gd name="T15" fmla="*/ 2147483647 h 324"/>
              <a:gd name="T16" fmla="*/ 2147483647 w 266"/>
              <a:gd name="T17" fmla="*/ 2147483647 h 324"/>
              <a:gd name="T18" fmla="*/ 2147483647 w 266"/>
              <a:gd name="T19" fmla="*/ 2147483647 h 324"/>
              <a:gd name="T20" fmla="*/ 2147483647 w 266"/>
              <a:gd name="T21" fmla="*/ 2147483647 h 324"/>
              <a:gd name="T22" fmla="*/ 2147483647 w 266"/>
              <a:gd name="T23" fmla="*/ 2147483647 h 324"/>
              <a:gd name="T24" fmla="*/ 2147483647 w 266"/>
              <a:gd name="T25" fmla="*/ 2147483647 h 324"/>
              <a:gd name="T26" fmla="*/ 2147483647 w 266"/>
              <a:gd name="T27" fmla="*/ 2147483647 h 324"/>
              <a:gd name="T28" fmla="*/ 0 w 266"/>
              <a:gd name="T29" fmla="*/ 2147483647 h 324"/>
              <a:gd name="T30" fmla="*/ 2147483647 w 266"/>
              <a:gd name="T31" fmla="*/ 2147483647 h 324"/>
              <a:gd name="T32" fmla="*/ 2147483647 w 266"/>
              <a:gd name="T33" fmla="*/ 2147483647 h 324"/>
              <a:gd name="T34" fmla="*/ 2147483647 w 266"/>
              <a:gd name="T35" fmla="*/ 2147483647 h 324"/>
              <a:gd name="T36" fmla="*/ 2147483647 w 266"/>
              <a:gd name="T37" fmla="*/ 2147483647 h 324"/>
              <a:gd name="T38" fmla="*/ 2147483647 w 266"/>
              <a:gd name="T39" fmla="*/ 2147483647 h 324"/>
              <a:gd name="T40" fmla="*/ 2147483647 w 266"/>
              <a:gd name="T41" fmla="*/ 2147483647 h 324"/>
              <a:gd name="T42" fmla="*/ 2147483647 w 266"/>
              <a:gd name="T43" fmla="*/ 2147483647 h 324"/>
              <a:gd name="T44" fmla="*/ 2147483647 w 266"/>
              <a:gd name="T45" fmla="*/ 2147483647 h 324"/>
              <a:gd name="T46" fmla="*/ 2147483647 w 266"/>
              <a:gd name="T47" fmla="*/ 2147483647 h 324"/>
              <a:gd name="T48" fmla="*/ 2147483647 w 266"/>
              <a:gd name="T49" fmla="*/ 2147483647 h 324"/>
              <a:gd name="T50" fmla="*/ 2147483647 w 266"/>
              <a:gd name="T51" fmla="*/ 2147483647 h 324"/>
              <a:gd name="T52" fmla="*/ 2147483647 w 266"/>
              <a:gd name="T53" fmla="*/ 2147483647 h 324"/>
              <a:gd name="T54" fmla="*/ 2147483647 w 266"/>
              <a:gd name="T55" fmla="*/ 2147483647 h 324"/>
              <a:gd name="T56" fmla="*/ 2147483647 w 266"/>
              <a:gd name="T57" fmla="*/ 2147483647 h 324"/>
              <a:gd name="T58" fmla="*/ 2147483647 w 266"/>
              <a:gd name="T59" fmla="*/ 2147483647 h 324"/>
              <a:gd name="T60" fmla="*/ 2147483647 w 266"/>
              <a:gd name="T61" fmla="*/ 2147483647 h 324"/>
              <a:gd name="T62" fmla="*/ 2147483647 w 266"/>
              <a:gd name="T63" fmla="*/ 2147483647 h 324"/>
              <a:gd name="T64" fmla="*/ 2147483647 w 266"/>
              <a:gd name="T65" fmla="*/ 2147483647 h 324"/>
              <a:gd name="T66" fmla="*/ 2147483647 w 266"/>
              <a:gd name="T67" fmla="*/ 2147483647 h 324"/>
              <a:gd name="T68" fmla="*/ 2147483647 w 266"/>
              <a:gd name="T69" fmla="*/ 2147483647 h 324"/>
              <a:gd name="T70" fmla="*/ 2147483647 w 266"/>
              <a:gd name="T71" fmla="*/ 2147483647 h 324"/>
              <a:gd name="T72" fmla="*/ 2147483647 w 266"/>
              <a:gd name="T73" fmla="*/ 2147483647 h 324"/>
              <a:gd name="T74" fmla="*/ 2147483647 w 266"/>
              <a:gd name="T75" fmla="*/ 2147483647 h 324"/>
              <a:gd name="T76" fmla="*/ 2147483647 w 266"/>
              <a:gd name="T77" fmla="*/ 2147483647 h 324"/>
              <a:gd name="T78" fmla="*/ 2147483647 w 266"/>
              <a:gd name="T79" fmla="*/ 2147483647 h 324"/>
              <a:gd name="T80" fmla="*/ 2147483647 w 266"/>
              <a:gd name="T81" fmla="*/ 2147483647 h 324"/>
              <a:gd name="T82" fmla="*/ 2147483647 w 266"/>
              <a:gd name="T83" fmla="*/ 2147483647 h 324"/>
              <a:gd name="T84" fmla="*/ 2147483647 w 266"/>
              <a:gd name="T85" fmla="*/ 2147483647 h 324"/>
              <a:gd name="T86" fmla="*/ 2147483647 w 266"/>
              <a:gd name="T87" fmla="*/ 2147483647 h 324"/>
              <a:gd name="T88" fmla="*/ 2147483647 w 266"/>
              <a:gd name="T89" fmla="*/ 2147483647 h 324"/>
              <a:gd name="T90" fmla="*/ 2147483647 w 266"/>
              <a:gd name="T91" fmla="*/ 2147483647 h 32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66"/>
              <a:gd name="T139" fmla="*/ 0 h 324"/>
              <a:gd name="T140" fmla="*/ 266 w 266"/>
              <a:gd name="T141" fmla="*/ 324 h 32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66" h="324">
                <a:moveTo>
                  <a:pt x="164" y="324"/>
                </a:moveTo>
                <a:cubicBezTo>
                  <a:pt x="155" y="315"/>
                  <a:pt x="146" y="321"/>
                  <a:pt x="140" y="321"/>
                </a:cubicBezTo>
                <a:cubicBezTo>
                  <a:pt x="138" y="321"/>
                  <a:pt x="138" y="318"/>
                  <a:pt x="135" y="315"/>
                </a:cubicBezTo>
                <a:cubicBezTo>
                  <a:pt x="135" y="297"/>
                  <a:pt x="123" y="300"/>
                  <a:pt x="117" y="300"/>
                </a:cubicBezTo>
                <a:cubicBezTo>
                  <a:pt x="117" y="300"/>
                  <a:pt x="117" y="297"/>
                  <a:pt x="117" y="294"/>
                </a:cubicBezTo>
                <a:cubicBezTo>
                  <a:pt x="123" y="282"/>
                  <a:pt x="132" y="270"/>
                  <a:pt x="132" y="258"/>
                </a:cubicBezTo>
                <a:cubicBezTo>
                  <a:pt x="126" y="249"/>
                  <a:pt x="117" y="243"/>
                  <a:pt x="117" y="234"/>
                </a:cubicBezTo>
                <a:cubicBezTo>
                  <a:pt x="111" y="225"/>
                  <a:pt x="108" y="228"/>
                  <a:pt x="102" y="228"/>
                </a:cubicBezTo>
                <a:cubicBezTo>
                  <a:pt x="96" y="231"/>
                  <a:pt x="90" y="231"/>
                  <a:pt x="84" y="231"/>
                </a:cubicBezTo>
                <a:cubicBezTo>
                  <a:pt x="78" y="240"/>
                  <a:pt x="72" y="243"/>
                  <a:pt x="66" y="246"/>
                </a:cubicBezTo>
                <a:cubicBezTo>
                  <a:pt x="60" y="246"/>
                  <a:pt x="54" y="249"/>
                  <a:pt x="48" y="249"/>
                </a:cubicBezTo>
                <a:cubicBezTo>
                  <a:pt x="48" y="234"/>
                  <a:pt x="39" y="231"/>
                  <a:pt x="33" y="225"/>
                </a:cubicBezTo>
                <a:cubicBezTo>
                  <a:pt x="30" y="222"/>
                  <a:pt x="30" y="222"/>
                  <a:pt x="30" y="222"/>
                </a:cubicBezTo>
                <a:cubicBezTo>
                  <a:pt x="30" y="207"/>
                  <a:pt x="30" y="195"/>
                  <a:pt x="30" y="180"/>
                </a:cubicBezTo>
                <a:cubicBezTo>
                  <a:pt x="18" y="180"/>
                  <a:pt x="9" y="183"/>
                  <a:pt x="0" y="186"/>
                </a:cubicBezTo>
                <a:cubicBezTo>
                  <a:pt x="0" y="171"/>
                  <a:pt x="3" y="174"/>
                  <a:pt x="15" y="171"/>
                </a:cubicBezTo>
                <a:cubicBezTo>
                  <a:pt x="24" y="168"/>
                  <a:pt x="30" y="156"/>
                  <a:pt x="30" y="147"/>
                </a:cubicBezTo>
                <a:cubicBezTo>
                  <a:pt x="27" y="135"/>
                  <a:pt x="24" y="126"/>
                  <a:pt x="24" y="117"/>
                </a:cubicBezTo>
                <a:cubicBezTo>
                  <a:pt x="21" y="105"/>
                  <a:pt x="21" y="93"/>
                  <a:pt x="21" y="81"/>
                </a:cubicBezTo>
                <a:cubicBezTo>
                  <a:pt x="21" y="78"/>
                  <a:pt x="21" y="72"/>
                  <a:pt x="18" y="69"/>
                </a:cubicBezTo>
                <a:cubicBezTo>
                  <a:pt x="30" y="63"/>
                  <a:pt x="36" y="54"/>
                  <a:pt x="39" y="42"/>
                </a:cubicBezTo>
                <a:cubicBezTo>
                  <a:pt x="48" y="36"/>
                  <a:pt x="57" y="30"/>
                  <a:pt x="69" y="33"/>
                </a:cubicBezTo>
                <a:cubicBezTo>
                  <a:pt x="75" y="33"/>
                  <a:pt x="81" y="33"/>
                  <a:pt x="84" y="27"/>
                </a:cubicBezTo>
                <a:cubicBezTo>
                  <a:pt x="84" y="15"/>
                  <a:pt x="81" y="12"/>
                  <a:pt x="75" y="9"/>
                </a:cubicBezTo>
                <a:cubicBezTo>
                  <a:pt x="78" y="0"/>
                  <a:pt x="93" y="6"/>
                  <a:pt x="105" y="12"/>
                </a:cubicBezTo>
                <a:cubicBezTo>
                  <a:pt x="108" y="12"/>
                  <a:pt x="114" y="12"/>
                  <a:pt x="120" y="12"/>
                </a:cubicBezTo>
                <a:cubicBezTo>
                  <a:pt x="129" y="18"/>
                  <a:pt x="143" y="24"/>
                  <a:pt x="155" y="33"/>
                </a:cubicBezTo>
                <a:cubicBezTo>
                  <a:pt x="158" y="33"/>
                  <a:pt x="164" y="36"/>
                  <a:pt x="170" y="39"/>
                </a:cubicBezTo>
                <a:cubicBezTo>
                  <a:pt x="173" y="39"/>
                  <a:pt x="179" y="39"/>
                  <a:pt x="185" y="39"/>
                </a:cubicBezTo>
                <a:cubicBezTo>
                  <a:pt x="188" y="33"/>
                  <a:pt x="191" y="30"/>
                  <a:pt x="194" y="27"/>
                </a:cubicBezTo>
                <a:cubicBezTo>
                  <a:pt x="200" y="27"/>
                  <a:pt x="206" y="30"/>
                  <a:pt x="215" y="42"/>
                </a:cubicBezTo>
                <a:cubicBezTo>
                  <a:pt x="218" y="42"/>
                  <a:pt x="221" y="45"/>
                  <a:pt x="224" y="45"/>
                </a:cubicBezTo>
                <a:cubicBezTo>
                  <a:pt x="233" y="48"/>
                  <a:pt x="245" y="60"/>
                  <a:pt x="257" y="72"/>
                </a:cubicBezTo>
                <a:cubicBezTo>
                  <a:pt x="260" y="84"/>
                  <a:pt x="263" y="96"/>
                  <a:pt x="257" y="111"/>
                </a:cubicBezTo>
                <a:cubicBezTo>
                  <a:pt x="239" y="129"/>
                  <a:pt x="230" y="138"/>
                  <a:pt x="245" y="165"/>
                </a:cubicBezTo>
                <a:cubicBezTo>
                  <a:pt x="245" y="168"/>
                  <a:pt x="248" y="171"/>
                  <a:pt x="248" y="174"/>
                </a:cubicBezTo>
                <a:cubicBezTo>
                  <a:pt x="251" y="177"/>
                  <a:pt x="257" y="201"/>
                  <a:pt x="260" y="213"/>
                </a:cubicBezTo>
                <a:cubicBezTo>
                  <a:pt x="266" y="222"/>
                  <a:pt x="266" y="228"/>
                  <a:pt x="263" y="240"/>
                </a:cubicBezTo>
                <a:cubicBezTo>
                  <a:pt x="263" y="249"/>
                  <a:pt x="263" y="258"/>
                  <a:pt x="266" y="273"/>
                </a:cubicBezTo>
                <a:cubicBezTo>
                  <a:pt x="248" y="273"/>
                  <a:pt x="230" y="273"/>
                  <a:pt x="212" y="273"/>
                </a:cubicBezTo>
                <a:cubicBezTo>
                  <a:pt x="206" y="279"/>
                  <a:pt x="215" y="288"/>
                  <a:pt x="221" y="294"/>
                </a:cubicBezTo>
                <a:cubicBezTo>
                  <a:pt x="221" y="297"/>
                  <a:pt x="218" y="300"/>
                  <a:pt x="218" y="303"/>
                </a:cubicBezTo>
                <a:cubicBezTo>
                  <a:pt x="212" y="303"/>
                  <a:pt x="200" y="288"/>
                  <a:pt x="200" y="288"/>
                </a:cubicBezTo>
                <a:cubicBezTo>
                  <a:pt x="194" y="288"/>
                  <a:pt x="188" y="288"/>
                  <a:pt x="182" y="288"/>
                </a:cubicBezTo>
                <a:cubicBezTo>
                  <a:pt x="179" y="291"/>
                  <a:pt x="176" y="297"/>
                  <a:pt x="173" y="303"/>
                </a:cubicBezTo>
                <a:cubicBezTo>
                  <a:pt x="173" y="306"/>
                  <a:pt x="173" y="318"/>
                  <a:pt x="164" y="324"/>
                </a:cubicBezTo>
                <a:close/>
              </a:path>
            </a:pathLst>
          </a:custGeom>
          <a:solidFill>
            <a:srgbClr val="B1282B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" name="Freeform 25"/>
          <p:cNvSpPr>
            <a:spLocks/>
          </p:cNvSpPr>
          <p:nvPr/>
        </p:nvSpPr>
        <p:spPr bwMode="auto">
          <a:xfrm>
            <a:off x="4436703" y="4394124"/>
            <a:ext cx="470303" cy="662755"/>
          </a:xfrm>
          <a:custGeom>
            <a:avLst/>
            <a:gdLst>
              <a:gd name="T0" fmla="*/ 2147483647 w 236"/>
              <a:gd name="T1" fmla="*/ 2147483647 h 333"/>
              <a:gd name="T2" fmla="*/ 2147483647 w 236"/>
              <a:gd name="T3" fmla="*/ 2147483647 h 333"/>
              <a:gd name="T4" fmla="*/ 2147483647 w 236"/>
              <a:gd name="T5" fmla="*/ 2147483647 h 333"/>
              <a:gd name="T6" fmla="*/ 2147483647 w 236"/>
              <a:gd name="T7" fmla="*/ 2147483647 h 333"/>
              <a:gd name="T8" fmla="*/ 2147483647 w 236"/>
              <a:gd name="T9" fmla="*/ 2147483647 h 333"/>
              <a:gd name="T10" fmla="*/ 2147483647 w 236"/>
              <a:gd name="T11" fmla="*/ 2147483647 h 333"/>
              <a:gd name="T12" fmla="*/ 2147483647 w 236"/>
              <a:gd name="T13" fmla="*/ 2147483647 h 333"/>
              <a:gd name="T14" fmla="*/ 2147483647 w 236"/>
              <a:gd name="T15" fmla="*/ 2147483647 h 333"/>
              <a:gd name="T16" fmla="*/ 2147483647 w 236"/>
              <a:gd name="T17" fmla="*/ 2147483647 h 333"/>
              <a:gd name="T18" fmla="*/ 2147483647 w 236"/>
              <a:gd name="T19" fmla="*/ 2147483647 h 333"/>
              <a:gd name="T20" fmla="*/ 2147483647 w 236"/>
              <a:gd name="T21" fmla="*/ 2147483647 h 333"/>
              <a:gd name="T22" fmla="*/ 2147483647 w 236"/>
              <a:gd name="T23" fmla="*/ 2147483647 h 333"/>
              <a:gd name="T24" fmla="*/ 2147483647 w 236"/>
              <a:gd name="T25" fmla="*/ 2147483647 h 333"/>
              <a:gd name="T26" fmla="*/ 2147483647 w 236"/>
              <a:gd name="T27" fmla="*/ 2147483647 h 333"/>
              <a:gd name="T28" fmla="*/ 2147483647 w 236"/>
              <a:gd name="T29" fmla="*/ 2147483647 h 333"/>
              <a:gd name="T30" fmla="*/ 2147483647 w 236"/>
              <a:gd name="T31" fmla="*/ 2147483647 h 333"/>
              <a:gd name="T32" fmla="*/ 2147483647 w 236"/>
              <a:gd name="T33" fmla="*/ 2147483647 h 333"/>
              <a:gd name="T34" fmla="*/ 2147483647 w 236"/>
              <a:gd name="T35" fmla="*/ 2147483647 h 333"/>
              <a:gd name="T36" fmla="*/ 2147483647 w 236"/>
              <a:gd name="T37" fmla="*/ 2147483647 h 333"/>
              <a:gd name="T38" fmla="*/ 2147483647 w 236"/>
              <a:gd name="T39" fmla="*/ 2147483647 h 333"/>
              <a:gd name="T40" fmla="*/ 2147483647 w 236"/>
              <a:gd name="T41" fmla="*/ 2147483647 h 333"/>
              <a:gd name="T42" fmla="*/ 2147483647 w 236"/>
              <a:gd name="T43" fmla="*/ 0 h 333"/>
              <a:gd name="T44" fmla="*/ 2147483647 w 236"/>
              <a:gd name="T45" fmla="*/ 2147483647 h 333"/>
              <a:gd name="T46" fmla="*/ 2147483647 w 236"/>
              <a:gd name="T47" fmla="*/ 2147483647 h 333"/>
              <a:gd name="T48" fmla="*/ 2147483647 w 236"/>
              <a:gd name="T49" fmla="*/ 2147483647 h 333"/>
              <a:gd name="T50" fmla="*/ 2147483647 w 236"/>
              <a:gd name="T51" fmla="*/ 2147483647 h 333"/>
              <a:gd name="T52" fmla="*/ 2147483647 w 236"/>
              <a:gd name="T53" fmla="*/ 2147483647 h 333"/>
              <a:gd name="T54" fmla="*/ 2147483647 w 236"/>
              <a:gd name="T55" fmla="*/ 2147483647 h 333"/>
              <a:gd name="T56" fmla="*/ 2147483647 w 236"/>
              <a:gd name="T57" fmla="*/ 2147483647 h 333"/>
              <a:gd name="T58" fmla="*/ 2147483647 w 236"/>
              <a:gd name="T59" fmla="*/ 2147483647 h 333"/>
              <a:gd name="T60" fmla="*/ 2147483647 w 236"/>
              <a:gd name="T61" fmla="*/ 2147483647 h 333"/>
              <a:gd name="T62" fmla="*/ 2147483647 w 236"/>
              <a:gd name="T63" fmla="*/ 2147483647 h 333"/>
              <a:gd name="T64" fmla="*/ 2147483647 w 236"/>
              <a:gd name="T65" fmla="*/ 2147483647 h 333"/>
              <a:gd name="T66" fmla="*/ 2147483647 w 236"/>
              <a:gd name="T67" fmla="*/ 2147483647 h 333"/>
              <a:gd name="T68" fmla="*/ 2147483647 w 236"/>
              <a:gd name="T69" fmla="*/ 2147483647 h 333"/>
              <a:gd name="T70" fmla="*/ 2147483647 w 236"/>
              <a:gd name="T71" fmla="*/ 2147483647 h 333"/>
              <a:gd name="T72" fmla="*/ 2147483647 w 236"/>
              <a:gd name="T73" fmla="*/ 2147483647 h 333"/>
              <a:gd name="T74" fmla="*/ 2147483647 w 236"/>
              <a:gd name="T75" fmla="*/ 2147483647 h 333"/>
              <a:gd name="T76" fmla="*/ 2147483647 w 236"/>
              <a:gd name="T77" fmla="*/ 2147483647 h 333"/>
              <a:gd name="T78" fmla="*/ 2147483647 w 236"/>
              <a:gd name="T79" fmla="*/ 2147483647 h 333"/>
              <a:gd name="T80" fmla="*/ 2147483647 w 236"/>
              <a:gd name="T81" fmla="*/ 2147483647 h 333"/>
              <a:gd name="T82" fmla="*/ 2147483647 w 236"/>
              <a:gd name="T83" fmla="*/ 2147483647 h 333"/>
              <a:gd name="T84" fmla="*/ 2147483647 w 236"/>
              <a:gd name="T85" fmla="*/ 2147483647 h 333"/>
              <a:gd name="T86" fmla="*/ 2147483647 w 236"/>
              <a:gd name="T87" fmla="*/ 2147483647 h 333"/>
              <a:gd name="T88" fmla="*/ 2147483647 w 236"/>
              <a:gd name="T89" fmla="*/ 2147483647 h 33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36"/>
              <a:gd name="T136" fmla="*/ 0 h 333"/>
              <a:gd name="T137" fmla="*/ 236 w 236"/>
              <a:gd name="T138" fmla="*/ 333 h 333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36" h="333">
                <a:moveTo>
                  <a:pt x="63" y="333"/>
                </a:moveTo>
                <a:cubicBezTo>
                  <a:pt x="60" y="330"/>
                  <a:pt x="54" y="330"/>
                  <a:pt x="51" y="330"/>
                </a:cubicBezTo>
                <a:cubicBezTo>
                  <a:pt x="51" y="327"/>
                  <a:pt x="51" y="327"/>
                  <a:pt x="51" y="327"/>
                </a:cubicBezTo>
                <a:cubicBezTo>
                  <a:pt x="57" y="318"/>
                  <a:pt x="66" y="309"/>
                  <a:pt x="72" y="300"/>
                </a:cubicBezTo>
                <a:cubicBezTo>
                  <a:pt x="72" y="291"/>
                  <a:pt x="69" y="288"/>
                  <a:pt x="69" y="285"/>
                </a:cubicBezTo>
                <a:cubicBezTo>
                  <a:pt x="57" y="285"/>
                  <a:pt x="54" y="285"/>
                  <a:pt x="48" y="288"/>
                </a:cubicBezTo>
                <a:cubicBezTo>
                  <a:pt x="45" y="288"/>
                  <a:pt x="39" y="288"/>
                  <a:pt x="33" y="291"/>
                </a:cubicBezTo>
                <a:cubicBezTo>
                  <a:pt x="33" y="282"/>
                  <a:pt x="30" y="276"/>
                  <a:pt x="27" y="270"/>
                </a:cubicBezTo>
                <a:cubicBezTo>
                  <a:pt x="27" y="255"/>
                  <a:pt x="33" y="243"/>
                  <a:pt x="30" y="228"/>
                </a:cubicBezTo>
                <a:cubicBezTo>
                  <a:pt x="27" y="228"/>
                  <a:pt x="27" y="225"/>
                  <a:pt x="24" y="225"/>
                </a:cubicBezTo>
                <a:cubicBezTo>
                  <a:pt x="24" y="207"/>
                  <a:pt x="15" y="192"/>
                  <a:pt x="12" y="180"/>
                </a:cubicBezTo>
                <a:cubicBezTo>
                  <a:pt x="6" y="162"/>
                  <a:pt x="0" y="156"/>
                  <a:pt x="9" y="144"/>
                </a:cubicBezTo>
                <a:cubicBezTo>
                  <a:pt x="15" y="141"/>
                  <a:pt x="24" y="126"/>
                  <a:pt x="27" y="123"/>
                </a:cubicBezTo>
                <a:cubicBezTo>
                  <a:pt x="27" y="114"/>
                  <a:pt x="27" y="105"/>
                  <a:pt x="27" y="96"/>
                </a:cubicBezTo>
                <a:cubicBezTo>
                  <a:pt x="24" y="90"/>
                  <a:pt x="21" y="84"/>
                  <a:pt x="18" y="78"/>
                </a:cubicBezTo>
                <a:cubicBezTo>
                  <a:pt x="15" y="75"/>
                  <a:pt x="15" y="75"/>
                  <a:pt x="15" y="75"/>
                </a:cubicBezTo>
                <a:cubicBezTo>
                  <a:pt x="18" y="72"/>
                  <a:pt x="24" y="66"/>
                  <a:pt x="27" y="63"/>
                </a:cubicBezTo>
                <a:cubicBezTo>
                  <a:pt x="27" y="63"/>
                  <a:pt x="42" y="63"/>
                  <a:pt x="45" y="60"/>
                </a:cubicBezTo>
                <a:cubicBezTo>
                  <a:pt x="45" y="57"/>
                  <a:pt x="48" y="57"/>
                  <a:pt x="48" y="57"/>
                </a:cubicBezTo>
                <a:cubicBezTo>
                  <a:pt x="57" y="45"/>
                  <a:pt x="72" y="39"/>
                  <a:pt x="84" y="30"/>
                </a:cubicBezTo>
                <a:cubicBezTo>
                  <a:pt x="90" y="18"/>
                  <a:pt x="114" y="24"/>
                  <a:pt x="129" y="12"/>
                </a:cubicBezTo>
                <a:cubicBezTo>
                  <a:pt x="132" y="0"/>
                  <a:pt x="132" y="0"/>
                  <a:pt x="147" y="0"/>
                </a:cubicBezTo>
                <a:cubicBezTo>
                  <a:pt x="147" y="9"/>
                  <a:pt x="147" y="18"/>
                  <a:pt x="147" y="24"/>
                </a:cubicBezTo>
                <a:cubicBezTo>
                  <a:pt x="150" y="30"/>
                  <a:pt x="156" y="30"/>
                  <a:pt x="162" y="30"/>
                </a:cubicBezTo>
                <a:cubicBezTo>
                  <a:pt x="171" y="24"/>
                  <a:pt x="168" y="12"/>
                  <a:pt x="171" y="9"/>
                </a:cubicBezTo>
                <a:cubicBezTo>
                  <a:pt x="174" y="12"/>
                  <a:pt x="177" y="27"/>
                  <a:pt x="188" y="27"/>
                </a:cubicBezTo>
                <a:cubicBezTo>
                  <a:pt x="197" y="27"/>
                  <a:pt x="206" y="27"/>
                  <a:pt x="215" y="21"/>
                </a:cubicBezTo>
                <a:cubicBezTo>
                  <a:pt x="218" y="21"/>
                  <a:pt x="221" y="21"/>
                  <a:pt x="224" y="21"/>
                </a:cubicBezTo>
                <a:cubicBezTo>
                  <a:pt x="221" y="33"/>
                  <a:pt x="206" y="36"/>
                  <a:pt x="212" y="51"/>
                </a:cubicBezTo>
                <a:cubicBezTo>
                  <a:pt x="221" y="60"/>
                  <a:pt x="227" y="69"/>
                  <a:pt x="236" y="84"/>
                </a:cubicBezTo>
                <a:cubicBezTo>
                  <a:pt x="236" y="90"/>
                  <a:pt x="236" y="93"/>
                  <a:pt x="236" y="96"/>
                </a:cubicBezTo>
                <a:cubicBezTo>
                  <a:pt x="233" y="99"/>
                  <a:pt x="230" y="105"/>
                  <a:pt x="227" y="111"/>
                </a:cubicBezTo>
                <a:cubicBezTo>
                  <a:pt x="215" y="126"/>
                  <a:pt x="203" y="120"/>
                  <a:pt x="191" y="126"/>
                </a:cubicBezTo>
                <a:cubicBezTo>
                  <a:pt x="180" y="138"/>
                  <a:pt x="177" y="135"/>
                  <a:pt x="180" y="153"/>
                </a:cubicBezTo>
                <a:cubicBezTo>
                  <a:pt x="183" y="159"/>
                  <a:pt x="183" y="165"/>
                  <a:pt x="180" y="174"/>
                </a:cubicBezTo>
                <a:cubicBezTo>
                  <a:pt x="174" y="177"/>
                  <a:pt x="171" y="180"/>
                  <a:pt x="168" y="186"/>
                </a:cubicBezTo>
                <a:cubicBezTo>
                  <a:pt x="150" y="198"/>
                  <a:pt x="150" y="195"/>
                  <a:pt x="153" y="222"/>
                </a:cubicBezTo>
                <a:cubicBezTo>
                  <a:pt x="153" y="225"/>
                  <a:pt x="153" y="231"/>
                  <a:pt x="150" y="234"/>
                </a:cubicBezTo>
                <a:cubicBezTo>
                  <a:pt x="138" y="246"/>
                  <a:pt x="135" y="246"/>
                  <a:pt x="135" y="264"/>
                </a:cubicBezTo>
                <a:cubicBezTo>
                  <a:pt x="135" y="267"/>
                  <a:pt x="138" y="270"/>
                  <a:pt x="138" y="273"/>
                </a:cubicBezTo>
                <a:cubicBezTo>
                  <a:pt x="135" y="282"/>
                  <a:pt x="129" y="297"/>
                  <a:pt x="132" y="309"/>
                </a:cubicBezTo>
                <a:cubicBezTo>
                  <a:pt x="132" y="312"/>
                  <a:pt x="132" y="315"/>
                  <a:pt x="135" y="315"/>
                </a:cubicBezTo>
                <a:cubicBezTo>
                  <a:pt x="129" y="318"/>
                  <a:pt x="123" y="321"/>
                  <a:pt x="117" y="327"/>
                </a:cubicBezTo>
                <a:cubicBezTo>
                  <a:pt x="105" y="315"/>
                  <a:pt x="93" y="324"/>
                  <a:pt x="78" y="330"/>
                </a:cubicBezTo>
                <a:cubicBezTo>
                  <a:pt x="72" y="330"/>
                  <a:pt x="69" y="333"/>
                  <a:pt x="63" y="333"/>
                </a:cubicBezTo>
                <a:close/>
              </a:path>
            </a:pathLst>
          </a:custGeom>
          <a:solidFill>
            <a:srgbClr val="871619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" name="Freeform 26"/>
          <p:cNvSpPr>
            <a:spLocks/>
          </p:cNvSpPr>
          <p:nvPr/>
        </p:nvSpPr>
        <p:spPr bwMode="auto">
          <a:xfrm>
            <a:off x="4706135" y="4591386"/>
            <a:ext cx="414974" cy="536458"/>
          </a:xfrm>
          <a:custGeom>
            <a:avLst/>
            <a:gdLst>
              <a:gd name="T0" fmla="*/ 2147483647 w 209"/>
              <a:gd name="T1" fmla="*/ 2147483647 h 270"/>
              <a:gd name="T2" fmla="*/ 2147483647 w 209"/>
              <a:gd name="T3" fmla="*/ 2147483647 h 270"/>
              <a:gd name="T4" fmla="*/ 2147483647 w 209"/>
              <a:gd name="T5" fmla="*/ 2147483647 h 270"/>
              <a:gd name="T6" fmla="*/ 2147483647 w 209"/>
              <a:gd name="T7" fmla="*/ 2147483647 h 270"/>
              <a:gd name="T8" fmla="*/ 2147483647 w 209"/>
              <a:gd name="T9" fmla="*/ 2147483647 h 270"/>
              <a:gd name="T10" fmla="*/ 2147483647 w 209"/>
              <a:gd name="T11" fmla="*/ 2147483647 h 270"/>
              <a:gd name="T12" fmla="*/ 2147483647 w 209"/>
              <a:gd name="T13" fmla="*/ 2147483647 h 270"/>
              <a:gd name="T14" fmla="*/ 2147483647 w 209"/>
              <a:gd name="T15" fmla="*/ 2147483647 h 270"/>
              <a:gd name="T16" fmla="*/ 2147483647 w 209"/>
              <a:gd name="T17" fmla="*/ 2147483647 h 270"/>
              <a:gd name="T18" fmla="*/ 2147483647 w 209"/>
              <a:gd name="T19" fmla="*/ 2147483647 h 270"/>
              <a:gd name="T20" fmla="*/ 2147483647 w 209"/>
              <a:gd name="T21" fmla="*/ 2147483647 h 270"/>
              <a:gd name="T22" fmla="*/ 2147483647 w 209"/>
              <a:gd name="T23" fmla="*/ 2147483647 h 270"/>
              <a:gd name="T24" fmla="*/ 2147483647 w 209"/>
              <a:gd name="T25" fmla="*/ 2147483647 h 270"/>
              <a:gd name="T26" fmla="*/ 2147483647 w 209"/>
              <a:gd name="T27" fmla="*/ 2147483647 h 270"/>
              <a:gd name="T28" fmla="*/ 2147483647 w 209"/>
              <a:gd name="T29" fmla="*/ 2147483647 h 270"/>
              <a:gd name="T30" fmla="*/ 2147483647 w 209"/>
              <a:gd name="T31" fmla="*/ 2147483647 h 270"/>
              <a:gd name="T32" fmla="*/ 2147483647 w 209"/>
              <a:gd name="T33" fmla="*/ 2147483647 h 270"/>
              <a:gd name="T34" fmla="*/ 2147483647 w 209"/>
              <a:gd name="T35" fmla="*/ 2147483647 h 270"/>
              <a:gd name="T36" fmla="*/ 2147483647 w 209"/>
              <a:gd name="T37" fmla="*/ 2147483647 h 270"/>
              <a:gd name="T38" fmla="*/ 2147483647 w 209"/>
              <a:gd name="T39" fmla="*/ 2147483647 h 270"/>
              <a:gd name="T40" fmla="*/ 2147483647 w 209"/>
              <a:gd name="T41" fmla="*/ 2147483647 h 270"/>
              <a:gd name="T42" fmla="*/ 2147483647 w 209"/>
              <a:gd name="T43" fmla="*/ 2147483647 h 270"/>
              <a:gd name="T44" fmla="*/ 2147483647 w 209"/>
              <a:gd name="T45" fmla="*/ 2147483647 h 270"/>
              <a:gd name="T46" fmla="*/ 2147483647 w 209"/>
              <a:gd name="T47" fmla="*/ 2147483647 h 270"/>
              <a:gd name="T48" fmla="*/ 2147483647 w 209"/>
              <a:gd name="T49" fmla="*/ 2147483647 h 270"/>
              <a:gd name="T50" fmla="*/ 2147483647 w 209"/>
              <a:gd name="T51" fmla="*/ 2147483647 h 270"/>
              <a:gd name="T52" fmla="*/ 2147483647 w 209"/>
              <a:gd name="T53" fmla="*/ 2147483647 h 270"/>
              <a:gd name="T54" fmla="*/ 2147483647 w 209"/>
              <a:gd name="T55" fmla="*/ 2147483647 h 270"/>
              <a:gd name="T56" fmla="*/ 2147483647 w 209"/>
              <a:gd name="T57" fmla="*/ 2147483647 h 270"/>
              <a:gd name="T58" fmla="*/ 2147483647 w 209"/>
              <a:gd name="T59" fmla="*/ 2147483647 h 270"/>
              <a:gd name="T60" fmla="*/ 2147483647 w 209"/>
              <a:gd name="T61" fmla="*/ 2147483647 h 270"/>
              <a:gd name="T62" fmla="*/ 2147483647 w 209"/>
              <a:gd name="T63" fmla="*/ 2147483647 h 270"/>
              <a:gd name="T64" fmla="*/ 2147483647 w 209"/>
              <a:gd name="T65" fmla="*/ 2147483647 h 270"/>
              <a:gd name="T66" fmla="*/ 2147483647 w 209"/>
              <a:gd name="T67" fmla="*/ 2147483647 h 270"/>
              <a:gd name="T68" fmla="*/ 2147483647 w 209"/>
              <a:gd name="T69" fmla="*/ 2147483647 h 270"/>
              <a:gd name="T70" fmla="*/ 2147483647 w 209"/>
              <a:gd name="T71" fmla="*/ 2147483647 h 270"/>
              <a:gd name="T72" fmla="*/ 2147483647 w 209"/>
              <a:gd name="T73" fmla="*/ 2147483647 h 270"/>
              <a:gd name="T74" fmla="*/ 2147483647 w 209"/>
              <a:gd name="T75" fmla="*/ 2147483647 h 270"/>
              <a:gd name="T76" fmla="*/ 2147483647 w 209"/>
              <a:gd name="T77" fmla="*/ 2147483647 h 270"/>
              <a:gd name="T78" fmla="*/ 2147483647 w 209"/>
              <a:gd name="T79" fmla="*/ 2147483647 h 270"/>
              <a:gd name="T80" fmla="*/ 2147483647 w 209"/>
              <a:gd name="T81" fmla="*/ 2147483647 h 27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09"/>
              <a:gd name="T124" fmla="*/ 0 h 270"/>
              <a:gd name="T125" fmla="*/ 209 w 209"/>
              <a:gd name="T126" fmla="*/ 270 h 27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09" h="270">
                <a:moveTo>
                  <a:pt x="68" y="270"/>
                </a:moveTo>
                <a:cubicBezTo>
                  <a:pt x="68" y="261"/>
                  <a:pt x="62" y="255"/>
                  <a:pt x="59" y="252"/>
                </a:cubicBezTo>
                <a:cubicBezTo>
                  <a:pt x="59" y="252"/>
                  <a:pt x="59" y="252"/>
                  <a:pt x="59" y="252"/>
                </a:cubicBezTo>
                <a:cubicBezTo>
                  <a:pt x="51" y="237"/>
                  <a:pt x="42" y="225"/>
                  <a:pt x="30" y="213"/>
                </a:cubicBezTo>
                <a:cubicBezTo>
                  <a:pt x="18" y="210"/>
                  <a:pt x="9" y="213"/>
                  <a:pt x="3" y="210"/>
                </a:cubicBezTo>
                <a:cubicBezTo>
                  <a:pt x="0" y="198"/>
                  <a:pt x="3" y="192"/>
                  <a:pt x="6" y="180"/>
                </a:cubicBezTo>
                <a:cubicBezTo>
                  <a:pt x="9" y="171"/>
                  <a:pt x="6" y="162"/>
                  <a:pt x="6" y="156"/>
                </a:cubicBezTo>
                <a:cubicBezTo>
                  <a:pt x="12" y="147"/>
                  <a:pt x="18" y="141"/>
                  <a:pt x="21" y="135"/>
                </a:cubicBezTo>
                <a:cubicBezTo>
                  <a:pt x="21" y="132"/>
                  <a:pt x="24" y="129"/>
                  <a:pt x="24" y="123"/>
                </a:cubicBezTo>
                <a:cubicBezTo>
                  <a:pt x="24" y="114"/>
                  <a:pt x="21" y="102"/>
                  <a:pt x="27" y="96"/>
                </a:cubicBezTo>
                <a:cubicBezTo>
                  <a:pt x="30" y="93"/>
                  <a:pt x="36" y="90"/>
                  <a:pt x="39" y="87"/>
                </a:cubicBezTo>
                <a:cubicBezTo>
                  <a:pt x="42" y="84"/>
                  <a:pt x="45" y="81"/>
                  <a:pt x="48" y="78"/>
                </a:cubicBezTo>
                <a:cubicBezTo>
                  <a:pt x="51" y="75"/>
                  <a:pt x="51" y="72"/>
                  <a:pt x="53" y="69"/>
                </a:cubicBezTo>
                <a:cubicBezTo>
                  <a:pt x="53" y="66"/>
                  <a:pt x="53" y="63"/>
                  <a:pt x="53" y="60"/>
                </a:cubicBezTo>
                <a:cubicBezTo>
                  <a:pt x="45" y="42"/>
                  <a:pt x="48" y="39"/>
                  <a:pt x="62" y="33"/>
                </a:cubicBezTo>
                <a:cubicBezTo>
                  <a:pt x="71" y="30"/>
                  <a:pt x="77" y="30"/>
                  <a:pt x="86" y="24"/>
                </a:cubicBezTo>
                <a:cubicBezTo>
                  <a:pt x="95" y="21"/>
                  <a:pt x="101" y="9"/>
                  <a:pt x="104" y="3"/>
                </a:cubicBezTo>
                <a:cubicBezTo>
                  <a:pt x="107" y="0"/>
                  <a:pt x="110" y="0"/>
                  <a:pt x="116" y="6"/>
                </a:cubicBezTo>
                <a:cubicBezTo>
                  <a:pt x="122" y="18"/>
                  <a:pt x="122" y="39"/>
                  <a:pt x="140" y="48"/>
                </a:cubicBezTo>
                <a:cubicBezTo>
                  <a:pt x="149" y="51"/>
                  <a:pt x="161" y="51"/>
                  <a:pt x="170" y="51"/>
                </a:cubicBezTo>
                <a:cubicBezTo>
                  <a:pt x="176" y="45"/>
                  <a:pt x="191" y="45"/>
                  <a:pt x="203" y="45"/>
                </a:cubicBezTo>
                <a:cubicBezTo>
                  <a:pt x="206" y="45"/>
                  <a:pt x="206" y="45"/>
                  <a:pt x="209" y="45"/>
                </a:cubicBezTo>
                <a:cubicBezTo>
                  <a:pt x="203" y="51"/>
                  <a:pt x="197" y="54"/>
                  <a:pt x="194" y="63"/>
                </a:cubicBezTo>
                <a:cubicBezTo>
                  <a:pt x="194" y="69"/>
                  <a:pt x="194" y="75"/>
                  <a:pt x="194" y="78"/>
                </a:cubicBezTo>
                <a:cubicBezTo>
                  <a:pt x="179" y="78"/>
                  <a:pt x="161" y="75"/>
                  <a:pt x="164" y="90"/>
                </a:cubicBezTo>
                <a:cubicBezTo>
                  <a:pt x="170" y="93"/>
                  <a:pt x="173" y="96"/>
                  <a:pt x="176" y="102"/>
                </a:cubicBezTo>
                <a:cubicBezTo>
                  <a:pt x="179" y="102"/>
                  <a:pt x="182" y="105"/>
                  <a:pt x="182" y="105"/>
                </a:cubicBezTo>
                <a:cubicBezTo>
                  <a:pt x="182" y="108"/>
                  <a:pt x="179" y="111"/>
                  <a:pt x="176" y="111"/>
                </a:cubicBezTo>
                <a:cubicBezTo>
                  <a:pt x="176" y="123"/>
                  <a:pt x="167" y="138"/>
                  <a:pt x="173" y="150"/>
                </a:cubicBezTo>
                <a:cubicBezTo>
                  <a:pt x="176" y="150"/>
                  <a:pt x="176" y="153"/>
                  <a:pt x="179" y="153"/>
                </a:cubicBezTo>
                <a:cubicBezTo>
                  <a:pt x="179" y="156"/>
                  <a:pt x="179" y="156"/>
                  <a:pt x="179" y="156"/>
                </a:cubicBezTo>
                <a:cubicBezTo>
                  <a:pt x="176" y="153"/>
                  <a:pt x="176" y="153"/>
                  <a:pt x="176" y="153"/>
                </a:cubicBezTo>
                <a:cubicBezTo>
                  <a:pt x="173" y="153"/>
                  <a:pt x="167" y="153"/>
                  <a:pt x="161" y="156"/>
                </a:cubicBezTo>
                <a:cubicBezTo>
                  <a:pt x="158" y="159"/>
                  <a:pt x="161" y="159"/>
                  <a:pt x="161" y="168"/>
                </a:cubicBezTo>
                <a:cubicBezTo>
                  <a:pt x="146" y="180"/>
                  <a:pt x="149" y="174"/>
                  <a:pt x="146" y="195"/>
                </a:cubicBezTo>
                <a:cubicBezTo>
                  <a:pt x="143" y="198"/>
                  <a:pt x="137" y="201"/>
                  <a:pt x="134" y="204"/>
                </a:cubicBezTo>
                <a:cubicBezTo>
                  <a:pt x="128" y="204"/>
                  <a:pt x="122" y="207"/>
                  <a:pt x="119" y="207"/>
                </a:cubicBezTo>
                <a:cubicBezTo>
                  <a:pt x="113" y="210"/>
                  <a:pt x="113" y="216"/>
                  <a:pt x="122" y="222"/>
                </a:cubicBezTo>
                <a:cubicBezTo>
                  <a:pt x="104" y="225"/>
                  <a:pt x="95" y="240"/>
                  <a:pt x="86" y="252"/>
                </a:cubicBezTo>
                <a:cubicBezTo>
                  <a:pt x="86" y="252"/>
                  <a:pt x="86" y="255"/>
                  <a:pt x="83" y="258"/>
                </a:cubicBezTo>
                <a:cubicBezTo>
                  <a:pt x="80" y="264"/>
                  <a:pt x="74" y="267"/>
                  <a:pt x="68" y="270"/>
                </a:cubicBezTo>
                <a:close/>
              </a:path>
            </a:pathLst>
          </a:custGeom>
          <a:solidFill>
            <a:srgbClr val="871619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Freeform 27"/>
          <p:cNvSpPr>
            <a:spLocks/>
          </p:cNvSpPr>
          <p:nvPr/>
        </p:nvSpPr>
        <p:spPr bwMode="auto">
          <a:xfrm>
            <a:off x="4098711" y="3701299"/>
            <a:ext cx="553298" cy="537661"/>
          </a:xfrm>
          <a:custGeom>
            <a:avLst/>
            <a:gdLst>
              <a:gd name="T0" fmla="*/ 2147483647 w 278"/>
              <a:gd name="T1" fmla="*/ 2147483647 h 270"/>
              <a:gd name="T2" fmla="*/ 2147483647 w 278"/>
              <a:gd name="T3" fmla="*/ 2147483647 h 270"/>
              <a:gd name="T4" fmla="*/ 2147483647 w 278"/>
              <a:gd name="T5" fmla="*/ 2147483647 h 270"/>
              <a:gd name="T6" fmla="*/ 2147483647 w 278"/>
              <a:gd name="T7" fmla="*/ 2147483647 h 270"/>
              <a:gd name="T8" fmla="*/ 2147483647 w 278"/>
              <a:gd name="T9" fmla="*/ 2147483647 h 270"/>
              <a:gd name="T10" fmla="*/ 2147483647 w 278"/>
              <a:gd name="T11" fmla="*/ 2147483647 h 270"/>
              <a:gd name="T12" fmla="*/ 2147483647 w 278"/>
              <a:gd name="T13" fmla="*/ 2147483647 h 270"/>
              <a:gd name="T14" fmla="*/ 2147483647 w 278"/>
              <a:gd name="T15" fmla="*/ 2147483647 h 270"/>
              <a:gd name="T16" fmla="*/ 2147483647 w 278"/>
              <a:gd name="T17" fmla="*/ 2147483647 h 270"/>
              <a:gd name="T18" fmla="*/ 2147483647 w 278"/>
              <a:gd name="T19" fmla="*/ 2147483647 h 270"/>
              <a:gd name="T20" fmla="*/ 0 w 278"/>
              <a:gd name="T21" fmla="*/ 2147483647 h 270"/>
              <a:gd name="T22" fmla="*/ 0 w 278"/>
              <a:gd name="T23" fmla="*/ 2147483647 h 270"/>
              <a:gd name="T24" fmla="*/ 2147483647 w 278"/>
              <a:gd name="T25" fmla="*/ 2147483647 h 270"/>
              <a:gd name="T26" fmla="*/ 2147483647 w 278"/>
              <a:gd name="T27" fmla="*/ 2147483647 h 270"/>
              <a:gd name="T28" fmla="*/ 2147483647 w 278"/>
              <a:gd name="T29" fmla="*/ 2147483647 h 270"/>
              <a:gd name="T30" fmla="*/ 2147483647 w 278"/>
              <a:gd name="T31" fmla="*/ 2147483647 h 270"/>
              <a:gd name="T32" fmla="*/ 2147483647 w 278"/>
              <a:gd name="T33" fmla="*/ 2147483647 h 270"/>
              <a:gd name="T34" fmla="*/ 2147483647 w 278"/>
              <a:gd name="T35" fmla="*/ 0 h 270"/>
              <a:gd name="T36" fmla="*/ 2147483647 w 278"/>
              <a:gd name="T37" fmla="*/ 2147483647 h 270"/>
              <a:gd name="T38" fmla="*/ 2147483647 w 278"/>
              <a:gd name="T39" fmla="*/ 2147483647 h 270"/>
              <a:gd name="T40" fmla="*/ 2147483647 w 278"/>
              <a:gd name="T41" fmla="*/ 2147483647 h 270"/>
              <a:gd name="T42" fmla="*/ 2147483647 w 278"/>
              <a:gd name="T43" fmla="*/ 2147483647 h 270"/>
              <a:gd name="T44" fmla="*/ 2147483647 w 278"/>
              <a:gd name="T45" fmla="*/ 2147483647 h 270"/>
              <a:gd name="T46" fmla="*/ 2147483647 w 278"/>
              <a:gd name="T47" fmla="*/ 2147483647 h 270"/>
              <a:gd name="T48" fmla="*/ 2147483647 w 278"/>
              <a:gd name="T49" fmla="*/ 2147483647 h 270"/>
              <a:gd name="T50" fmla="*/ 2147483647 w 278"/>
              <a:gd name="T51" fmla="*/ 2147483647 h 270"/>
              <a:gd name="T52" fmla="*/ 2147483647 w 278"/>
              <a:gd name="T53" fmla="*/ 2147483647 h 270"/>
              <a:gd name="T54" fmla="*/ 2147483647 w 278"/>
              <a:gd name="T55" fmla="*/ 2147483647 h 270"/>
              <a:gd name="T56" fmla="*/ 2147483647 w 278"/>
              <a:gd name="T57" fmla="*/ 2147483647 h 270"/>
              <a:gd name="T58" fmla="*/ 2147483647 w 278"/>
              <a:gd name="T59" fmla="*/ 2147483647 h 270"/>
              <a:gd name="T60" fmla="*/ 2147483647 w 278"/>
              <a:gd name="T61" fmla="*/ 2147483647 h 270"/>
              <a:gd name="T62" fmla="*/ 2147483647 w 278"/>
              <a:gd name="T63" fmla="*/ 2147483647 h 270"/>
              <a:gd name="T64" fmla="*/ 2147483647 w 278"/>
              <a:gd name="T65" fmla="*/ 2147483647 h 270"/>
              <a:gd name="T66" fmla="*/ 2147483647 w 278"/>
              <a:gd name="T67" fmla="*/ 2147483647 h 270"/>
              <a:gd name="T68" fmla="*/ 2147483647 w 278"/>
              <a:gd name="T69" fmla="*/ 2147483647 h 270"/>
              <a:gd name="T70" fmla="*/ 2147483647 w 278"/>
              <a:gd name="T71" fmla="*/ 2147483647 h 270"/>
              <a:gd name="T72" fmla="*/ 2147483647 w 278"/>
              <a:gd name="T73" fmla="*/ 2147483647 h 270"/>
              <a:gd name="T74" fmla="*/ 2147483647 w 278"/>
              <a:gd name="T75" fmla="*/ 2147483647 h 270"/>
              <a:gd name="T76" fmla="*/ 2147483647 w 278"/>
              <a:gd name="T77" fmla="*/ 2147483647 h 270"/>
              <a:gd name="T78" fmla="*/ 2147483647 w 278"/>
              <a:gd name="T79" fmla="*/ 2147483647 h 270"/>
              <a:gd name="T80" fmla="*/ 2147483647 w 278"/>
              <a:gd name="T81" fmla="*/ 2147483647 h 270"/>
              <a:gd name="T82" fmla="*/ 2147483647 w 278"/>
              <a:gd name="T83" fmla="*/ 2147483647 h 270"/>
              <a:gd name="T84" fmla="*/ 2147483647 w 278"/>
              <a:gd name="T85" fmla="*/ 2147483647 h 270"/>
              <a:gd name="T86" fmla="*/ 2147483647 w 278"/>
              <a:gd name="T87" fmla="*/ 2147483647 h 27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278"/>
              <a:gd name="T133" fmla="*/ 0 h 270"/>
              <a:gd name="T134" fmla="*/ 278 w 278"/>
              <a:gd name="T135" fmla="*/ 270 h 27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278" h="270">
                <a:moveTo>
                  <a:pt x="239" y="270"/>
                </a:moveTo>
                <a:cubicBezTo>
                  <a:pt x="230" y="270"/>
                  <a:pt x="224" y="270"/>
                  <a:pt x="215" y="267"/>
                </a:cubicBezTo>
                <a:cubicBezTo>
                  <a:pt x="209" y="264"/>
                  <a:pt x="203" y="261"/>
                  <a:pt x="197" y="258"/>
                </a:cubicBezTo>
                <a:cubicBezTo>
                  <a:pt x="179" y="258"/>
                  <a:pt x="173" y="258"/>
                  <a:pt x="164" y="252"/>
                </a:cubicBezTo>
                <a:cubicBezTo>
                  <a:pt x="161" y="246"/>
                  <a:pt x="158" y="243"/>
                  <a:pt x="155" y="237"/>
                </a:cubicBezTo>
                <a:cubicBezTo>
                  <a:pt x="149" y="234"/>
                  <a:pt x="146" y="231"/>
                  <a:pt x="140" y="228"/>
                </a:cubicBezTo>
                <a:cubicBezTo>
                  <a:pt x="119" y="228"/>
                  <a:pt x="98" y="228"/>
                  <a:pt x="80" y="225"/>
                </a:cubicBezTo>
                <a:cubicBezTo>
                  <a:pt x="66" y="222"/>
                  <a:pt x="45" y="213"/>
                  <a:pt x="42" y="207"/>
                </a:cubicBezTo>
                <a:cubicBezTo>
                  <a:pt x="33" y="201"/>
                  <a:pt x="33" y="198"/>
                  <a:pt x="30" y="195"/>
                </a:cubicBezTo>
                <a:cubicBezTo>
                  <a:pt x="27" y="171"/>
                  <a:pt x="15" y="159"/>
                  <a:pt x="9" y="147"/>
                </a:cubicBezTo>
                <a:cubicBezTo>
                  <a:pt x="6" y="138"/>
                  <a:pt x="3" y="132"/>
                  <a:pt x="0" y="123"/>
                </a:cubicBezTo>
                <a:cubicBezTo>
                  <a:pt x="0" y="117"/>
                  <a:pt x="0" y="111"/>
                  <a:pt x="0" y="105"/>
                </a:cubicBezTo>
                <a:cubicBezTo>
                  <a:pt x="9" y="105"/>
                  <a:pt x="18" y="96"/>
                  <a:pt x="24" y="90"/>
                </a:cubicBezTo>
                <a:cubicBezTo>
                  <a:pt x="27" y="90"/>
                  <a:pt x="30" y="87"/>
                  <a:pt x="33" y="87"/>
                </a:cubicBezTo>
                <a:cubicBezTo>
                  <a:pt x="45" y="87"/>
                  <a:pt x="57" y="81"/>
                  <a:pt x="69" y="72"/>
                </a:cubicBezTo>
                <a:cubicBezTo>
                  <a:pt x="77" y="72"/>
                  <a:pt x="89" y="66"/>
                  <a:pt x="101" y="63"/>
                </a:cubicBezTo>
                <a:cubicBezTo>
                  <a:pt x="113" y="57"/>
                  <a:pt x="119" y="51"/>
                  <a:pt x="128" y="42"/>
                </a:cubicBezTo>
                <a:cubicBezTo>
                  <a:pt x="140" y="33"/>
                  <a:pt x="140" y="12"/>
                  <a:pt x="140" y="0"/>
                </a:cubicBezTo>
                <a:cubicBezTo>
                  <a:pt x="149" y="3"/>
                  <a:pt x="158" y="3"/>
                  <a:pt x="167" y="6"/>
                </a:cubicBezTo>
                <a:cubicBezTo>
                  <a:pt x="179" y="6"/>
                  <a:pt x="194" y="6"/>
                  <a:pt x="206" y="6"/>
                </a:cubicBezTo>
                <a:cubicBezTo>
                  <a:pt x="209" y="9"/>
                  <a:pt x="209" y="12"/>
                  <a:pt x="212" y="15"/>
                </a:cubicBezTo>
                <a:cubicBezTo>
                  <a:pt x="218" y="18"/>
                  <a:pt x="224" y="30"/>
                  <a:pt x="218" y="42"/>
                </a:cubicBezTo>
                <a:cubicBezTo>
                  <a:pt x="209" y="45"/>
                  <a:pt x="203" y="48"/>
                  <a:pt x="203" y="60"/>
                </a:cubicBezTo>
                <a:cubicBezTo>
                  <a:pt x="200" y="60"/>
                  <a:pt x="197" y="60"/>
                  <a:pt x="197" y="63"/>
                </a:cubicBezTo>
                <a:cubicBezTo>
                  <a:pt x="197" y="63"/>
                  <a:pt x="197" y="63"/>
                  <a:pt x="197" y="66"/>
                </a:cubicBezTo>
                <a:cubicBezTo>
                  <a:pt x="203" y="69"/>
                  <a:pt x="209" y="75"/>
                  <a:pt x="215" y="78"/>
                </a:cubicBezTo>
                <a:cubicBezTo>
                  <a:pt x="215" y="81"/>
                  <a:pt x="215" y="81"/>
                  <a:pt x="215" y="81"/>
                </a:cubicBezTo>
                <a:cubicBezTo>
                  <a:pt x="224" y="87"/>
                  <a:pt x="239" y="105"/>
                  <a:pt x="254" y="93"/>
                </a:cubicBezTo>
                <a:cubicBezTo>
                  <a:pt x="257" y="93"/>
                  <a:pt x="260" y="96"/>
                  <a:pt x="263" y="102"/>
                </a:cubicBezTo>
                <a:cubicBezTo>
                  <a:pt x="269" y="105"/>
                  <a:pt x="272" y="108"/>
                  <a:pt x="278" y="114"/>
                </a:cubicBezTo>
                <a:cubicBezTo>
                  <a:pt x="278" y="117"/>
                  <a:pt x="278" y="117"/>
                  <a:pt x="278" y="117"/>
                </a:cubicBezTo>
                <a:cubicBezTo>
                  <a:pt x="272" y="123"/>
                  <a:pt x="272" y="135"/>
                  <a:pt x="269" y="141"/>
                </a:cubicBezTo>
                <a:cubicBezTo>
                  <a:pt x="266" y="141"/>
                  <a:pt x="263" y="138"/>
                  <a:pt x="263" y="138"/>
                </a:cubicBezTo>
                <a:cubicBezTo>
                  <a:pt x="251" y="126"/>
                  <a:pt x="251" y="111"/>
                  <a:pt x="236" y="117"/>
                </a:cubicBezTo>
                <a:cubicBezTo>
                  <a:pt x="236" y="129"/>
                  <a:pt x="236" y="141"/>
                  <a:pt x="236" y="153"/>
                </a:cubicBezTo>
                <a:cubicBezTo>
                  <a:pt x="233" y="159"/>
                  <a:pt x="221" y="171"/>
                  <a:pt x="212" y="177"/>
                </a:cubicBezTo>
                <a:cubicBezTo>
                  <a:pt x="212" y="180"/>
                  <a:pt x="212" y="186"/>
                  <a:pt x="212" y="189"/>
                </a:cubicBezTo>
                <a:cubicBezTo>
                  <a:pt x="215" y="192"/>
                  <a:pt x="218" y="195"/>
                  <a:pt x="224" y="198"/>
                </a:cubicBezTo>
                <a:cubicBezTo>
                  <a:pt x="224" y="201"/>
                  <a:pt x="227" y="210"/>
                  <a:pt x="227" y="216"/>
                </a:cubicBezTo>
                <a:cubicBezTo>
                  <a:pt x="230" y="216"/>
                  <a:pt x="233" y="222"/>
                  <a:pt x="242" y="222"/>
                </a:cubicBezTo>
                <a:cubicBezTo>
                  <a:pt x="248" y="219"/>
                  <a:pt x="245" y="216"/>
                  <a:pt x="254" y="219"/>
                </a:cubicBezTo>
                <a:cubicBezTo>
                  <a:pt x="257" y="225"/>
                  <a:pt x="266" y="240"/>
                  <a:pt x="260" y="252"/>
                </a:cubicBezTo>
                <a:cubicBezTo>
                  <a:pt x="257" y="252"/>
                  <a:pt x="245" y="258"/>
                  <a:pt x="245" y="261"/>
                </a:cubicBezTo>
                <a:cubicBezTo>
                  <a:pt x="242" y="264"/>
                  <a:pt x="239" y="267"/>
                  <a:pt x="239" y="270"/>
                </a:cubicBezTo>
                <a:close/>
              </a:path>
            </a:pathLst>
          </a:custGeom>
          <a:solidFill>
            <a:srgbClr val="871619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" name="Freeform 28"/>
          <p:cNvSpPr>
            <a:spLocks/>
          </p:cNvSpPr>
          <p:nvPr/>
        </p:nvSpPr>
        <p:spPr bwMode="auto">
          <a:xfrm>
            <a:off x="3913477" y="4089811"/>
            <a:ext cx="750560" cy="459478"/>
          </a:xfrm>
          <a:custGeom>
            <a:avLst/>
            <a:gdLst>
              <a:gd name="T0" fmla="*/ 2147483647 w 377"/>
              <a:gd name="T1" fmla="*/ 2147483647 h 231"/>
              <a:gd name="T2" fmla="*/ 2147483647 w 377"/>
              <a:gd name="T3" fmla="*/ 2147483647 h 231"/>
              <a:gd name="T4" fmla="*/ 2147483647 w 377"/>
              <a:gd name="T5" fmla="*/ 2147483647 h 231"/>
              <a:gd name="T6" fmla="*/ 2147483647 w 377"/>
              <a:gd name="T7" fmla="*/ 2147483647 h 231"/>
              <a:gd name="T8" fmla="*/ 0 w 377"/>
              <a:gd name="T9" fmla="*/ 2147483647 h 231"/>
              <a:gd name="T10" fmla="*/ 2147483647 w 377"/>
              <a:gd name="T11" fmla="*/ 2147483647 h 231"/>
              <a:gd name="T12" fmla="*/ 2147483647 w 377"/>
              <a:gd name="T13" fmla="*/ 2147483647 h 231"/>
              <a:gd name="T14" fmla="*/ 2147483647 w 377"/>
              <a:gd name="T15" fmla="*/ 2147483647 h 231"/>
              <a:gd name="T16" fmla="*/ 2147483647 w 377"/>
              <a:gd name="T17" fmla="*/ 2147483647 h 231"/>
              <a:gd name="T18" fmla="*/ 2147483647 w 377"/>
              <a:gd name="T19" fmla="*/ 2147483647 h 231"/>
              <a:gd name="T20" fmla="*/ 2147483647 w 377"/>
              <a:gd name="T21" fmla="*/ 2147483647 h 231"/>
              <a:gd name="T22" fmla="*/ 2147483647 w 377"/>
              <a:gd name="T23" fmla="*/ 2147483647 h 231"/>
              <a:gd name="T24" fmla="*/ 2147483647 w 377"/>
              <a:gd name="T25" fmla="*/ 2147483647 h 231"/>
              <a:gd name="T26" fmla="*/ 2147483647 w 377"/>
              <a:gd name="T27" fmla="*/ 2147483647 h 231"/>
              <a:gd name="T28" fmla="*/ 2147483647 w 377"/>
              <a:gd name="T29" fmla="*/ 0 h 231"/>
              <a:gd name="T30" fmla="*/ 2147483647 w 377"/>
              <a:gd name="T31" fmla="*/ 0 h 231"/>
              <a:gd name="T32" fmla="*/ 2147483647 w 377"/>
              <a:gd name="T33" fmla="*/ 2147483647 h 231"/>
              <a:gd name="T34" fmla="*/ 2147483647 w 377"/>
              <a:gd name="T35" fmla="*/ 2147483647 h 231"/>
              <a:gd name="T36" fmla="*/ 2147483647 w 377"/>
              <a:gd name="T37" fmla="*/ 2147483647 h 231"/>
              <a:gd name="T38" fmla="*/ 2147483647 w 377"/>
              <a:gd name="T39" fmla="*/ 2147483647 h 231"/>
              <a:gd name="T40" fmla="*/ 2147483647 w 377"/>
              <a:gd name="T41" fmla="*/ 2147483647 h 231"/>
              <a:gd name="T42" fmla="*/ 2147483647 w 377"/>
              <a:gd name="T43" fmla="*/ 2147483647 h 231"/>
              <a:gd name="T44" fmla="*/ 2147483647 w 377"/>
              <a:gd name="T45" fmla="*/ 2147483647 h 231"/>
              <a:gd name="T46" fmla="*/ 2147483647 w 377"/>
              <a:gd name="T47" fmla="*/ 2147483647 h 231"/>
              <a:gd name="T48" fmla="*/ 2147483647 w 377"/>
              <a:gd name="T49" fmla="*/ 2147483647 h 231"/>
              <a:gd name="T50" fmla="*/ 2147483647 w 377"/>
              <a:gd name="T51" fmla="*/ 2147483647 h 231"/>
              <a:gd name="T52" fmla="*/ 2147483647 w 377"/>
              <a:gd name="T53" fmla="*/ 2147483647 h 231"/>
              <a:gd name="T54" fmla="*/ 2147483647 w 377"/>
              <a:gd name="T55" fmla="*/ 2147483647 h 231"/>
              <a:gd name="T56" fmla="*/ 2147483647 w 377"/>
              <a:gd name="T57" fmla="*/ 2147483647 h 231"/>
              <a:gd name="T58" fmla="*/ 2147483647 w 377"/>
              <a:gd name="T59" fmla="*/ 2147483647 h 231"/>
              <a:gd name="T60" fmla="*/ 2147483647 w 377"/>
              <a:gd name="T61" fmla="*/ 2147483647 h 231"/>
              <a:gd name="T62" fmla="*/ 2147483647 w 377"/>
              <a:gd name="T63" fmla="*/ 2147483647 h 231"/>
              <a:gd name="T64" fmla="*/ 2147483647 w 377"/>
              <a:gd name="T65" fmla="*/ 2147483647 h 231"/>
              <a:gd name="T66" fmla="*/ 2147483647 w 377"/>
              <a:gd name="T67" fmla="*/ 2147483647 h 231"/>
              <a:gd name="T68" fmla="*/ 2147483647 w 377"/>
              <a:gd name="T69" fmla="*/ 2147483647 h 231"/>
              <a:gd name="T70" fmla="*/ 2147483647 w 377"/>
              <a:gd name="T71" fmla="*/ 2147483647 h 231"/>
              <a:gd name="T72" fmla="*/ 2147483647 w 377"/>
              <a:gd name="T73" fmla="*/ 2147483647 h 231"/>
              <a:gd name="T74" fmla="*/ 2147483647 w 377"/>
              <a:gd name="T75" fmla="*/ 2147483647 h 231"/>
              <a:gd name="T76" fmla="*/ 2147483647 w 377"/>
              <a:gd name="T77" fmla="*/ 2147483647 h 231"/>
              <a:gd name="T78" fmla="*/ 2147483647 w 377"/>
              <a:gd name="T79" fmla="*/ 2147483647 h 231"/>
              <a:gd name="T80" fmla="*/ 2147483647 w 377"/>
              <a:gd name="T81" fmla="*/ 2147483647 h 231"/>
              <a:gd name="T82" fmla="*/ 2147483647 w 377"/>
              <a:gd name="T83" fmla="*/ 2147483647 h 231"/>
              <a:gd name="T84" fmla="*/ 2147483647 w 377"/>
              <a:gd name="T85" fmla="*/ 2147483647 h 231"/>
              <a:gd name="T86" fmla="*/ 2147483647 w 377"/>
              <a:gd name="T87" fmla="*/ 2147483647 h 231"/>
              <a:gd name="T88" fmla="*/ 2147483647 w 377"/>
              <a:gd name="T89" fmla="*/ 2147483647 h 23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377"/>
              <a:gd name="T136" fmla="*/ 0 h 231"/>
              <a:gd name="T137" fmla="*/ 377 w 377"/>
              <a:gd name="T138" fmla="*/ 231 h 231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377" h="231">
                <a:moveTo>
                  <a:pt x="42" y="231"/>
                </a:moveTo>
                <a:cubicBezTo>
                  <a:pt x="33" y="213"/>
                  <a:pt x="15" y="201"/>
                  <a:pt x="3" y="189"/>
                </a:cubicBezTo>
                <a:cubicBezTo>
                  <a:pt x="0" y="180"/>
                  <a:pt x="3" y="180"/>
                  <a:pt x="3" y="174"/>
                </a:cubicBezTo>
                <a:cubicBezTo>
                  <a:pt x="3" y="171"/>
                  <a:pt x="3" y="168"/>
                  <a:pt x="6" y="162"/>
                </a:cubicBezTo>
                <a:cubicBezTo>
                  <a:pt x="3" y="159"/>
                  <a:pt x="3" y="156"/>
                  <a:pt x="0" y="156"/>
                </a:cubicBezTo>
                <a:cubicBezTo>
                  <a:pt x="9" y="147"/>
                  <a:pt x="36" y="150"/>
                  <a:pt x="48" y="150"/>
                </a:cubicBezTo>
                <a:cubicBezTo>
                  <a:pt x="60" y="147"/>
                  <a:pt x="69" y="141"/>
                  <a:pt x="78" y="132"/>
                </a:cubicBezTo>
                <a:cubicBezTo>
                  <a:pt x="81" y="129"/>
                  <a:pt x="87" y="126"/>
                  <a:pt x="90" y="123"/>
                </a:cubicBezTo>
                <a:cubicBezTo>
                  <a:pt x="90" y="117"/>
                  <a:pt x="90" y="114"/>
                  <a:pt x="90" y="111"/>
                </a:cubicBezTo>
                <a:cubicBezTo>
                  <a:pt x="81" y="93"/>
                  <a:pt x="66" y="84"/>
                  <a:pt x="54" y="78"/>
                </a:cubicBezTo>
                <a:cubicBezTo>
                  <a:pt x="54" y="75"/>
                  <a:pt x="51" y="72"/>
                  <a:pt x="51" y="72"/>
                </a:cubicBezTo>
                <a:cubicBezTo>
                  <a:pt x="51" y="63"/>
                  <a:pt x="51" y="54"/>
                  <a:pt x="51" y="48"/>
                </a:cubicBezTo>
                <a:cubicBezTo>
                  <a:pt x="57" y="42"/>
                  <a:pt x="60" y="36"/>
                  <a:pt x="69" y="33"/>
                </a:cubicBezTo>
                <a:cubicBezTo>
                  <a:pt x="81" y="27"/>
                  <a:pt x="72" y="15"/>
                  <a:pt x="69" y="9"/>
                </a:cubicBezTo>
                <a:cubicBezTo>
                  <a:pt x="63" y="6"/>
                  <a:pt x="57" y="3"/>
                  <a:pt x="54" y="0"/>
                </a:cubicBezTo>
                <a:cubicBezTo>
                  <a:pt x="69" y="0"/>
                  <a:pt x="84" y="0"/>
                  <a:pt x="99" y="0"/>
                </a:cubicBezTo>
                <a:cubicBezTo>
                  <a:pt x="105" y="0"/>
                  <a:pt x="111" y="0"/>
                  <a:pt x="117" y="3"/>
                </a:cubicBezTo>
                <a:cubicBezTo>
                  <a:pt x="123" y="12"/>
                  <a:pt x="141" y="27"/>
                  <a:pt x="159" y="30"/>
                </a:cubicBezTo>
                <a:cubicBezTo>
                  <a:pt x="162" y="33"/>
                  <a:pt x="164" y="33"/>
                  <a:pt x="170" y="36"/>
                </a:cubicBezTo>
                <a:cubicBezTo>
                  <a:pt x="188" y="36"/>
                  <a:pt x="209" y="36"/>
                  <a:pt x="227" y="36"/>
                </a:cubicBezTo>
                <a:cubicBezTo>
                  <a:pt x="236" y="42"/>
                  <a:pt x="242" y="45"/>
                  <a:pt x="248" y="48"/>
                </a:cubicBezTo>
                <a:cubicBezTo>
                  <a:pt x="248" y="54"/>
                  <a:pt x="254" y="60"/>
                  <a:pt x="263" y="66"/>
                </a:cubicBezTo>
                <a:cubicBezTo>
                  <a:pt x="272" y="69"/>
                  <a:pt x="281" y="69"/>
                  <a:pt x="290" y="69"/>
                </a:cubicBezTo>
                <a:cubicBezTo>
                  <a:pt x="296" y="72"/>
                  <a:pt x="302" y="75"/>
                  <a:pt x="311" y="78"/>
                </a:cubicBezTo>
                <a:cubicBezTo>
                  <a:pt x="311" y="81"/>
                  <a:pt x="323" y="78"/>
                  <a:pt x="335" y="84"/>
                </a:cubicBezTo>
                <a:cubicBezTo>
                  <a:pt x="335" y="87"/>
                  <a:pt x="335" y="90"/>
                  <a:pt x="341" y="96"/>
                </a:cubicBezTo>
                <a:cubicBezTo>
                  <a:pt x="344" y="96"/>
                  <a:pt x="359" y="96"/>
                  <a:pt x="359" y="105"/>
                </a:cubicBezTo>
                <a:cubicBezTo>
                  <a:pt x="353" y="114"/>
                  <a:pt x="353" y="111"/>
                  <a:pt x="353" y="123"/>
                </a:cubicBezTo>
                <a:cubicBezTo>
                  <a:pt x="353" y="129"/>
                  <a:pt x="362" y="132"/>
                  <a:pt x="365" y="144"/>
                </a:cubicBezTo>
                <a:cubicBezTo>
                  <a:pt x="365" y="150"/>
                  <a:pt x="365" y="159"/>
                  <a:pt x="377" y="165"/>
                </a:cubicBezTo>
                <a:cubicBezTo>
                  <a:pt x="377" y="165"/>
                  <a:pt x="377" y="165"/>
                  <a:pt x="377" y="168"/>
                </a:cubicBezTo>
                <a:cubicBezTo>
                  <a:pt x="350" y="171"/>
                  <a:pt x="344" y="180"/>
                  <a:pt x="320" y="195"/>
                </a:cubicBezTo>
                <a:cubicBezTo>
                  <a:pt x="314" y="198"/>
                  <a:pt x="311" y="201"/>
                  <a:pt x="308" y="207"/>
                </a:cubicBezTo>
                <a:cubicBezTo>
                  <a:pt x="293" y="213"/>
                  <a:pt x="287" y="207"/>
                  <a:pt x="278" y="222"/>
                </a:cubicBezTo>
                <a:cubicBezTo>
                  <a:pt x="275" y="222"/>
                  <a:pt x="275" y="222"/>
                  <a:pt x="272" y="225"/>
                </a:cubicBezTo>
                <a:cubicBezTo>
                  <a:pt x="266" y="219"/>
                  <a:pt x="263" y="213"/>
                  <a:pt x="257" y="210"/>
                </a:cubicBezTo>
                <a:cubicBezTo>
                  <a:pt x="239" y="207"/>
                  <a:pt x="233" y="195"/>
                  <a:pt x="224" y="189"/>
                </a:cubicBezTo>
                <a:cubicBezTo>
                  <a:pt x="212" y="189"/>
                  <a:pt x="212" y="192"/>
                  <a:pt x="206" y="201"/>
                </a:cubicBezTo>
                <a:cubicBezTo>
                  <a:pt x="179" y="201"/>
                  <a:pt x="159" y="183"/>
                  <a:pt x="144" y="174"/>
                </a:cubicBezTo>
                <a:cubicBezTo>
                  <a:pt x="132" y="174"/>
                  <a:pt x="123" y="171"/>
                  <a:pt x="114" y="168"/>
                </a:cubicBezTo>
                <a:cubicBezTo>
                  <a:pt x="93" y="168"/>
                  <a:pt x="87" y="171"/>
                  <a:pt x="102" y="189"/>
                </a:cubicBezTo>
                <a:cubicBezTo>
                  <a:pt x="102" y="192"/>
                  <a:pt x="102" y="192"/>
                  <a:pt x="99" y="195"/>
                </a:cubicBezTo>
                <a:cubicBezTo>
                  <a:pt x="96" y="195"/>
                  <a:pt x="93" y="195"/>
                  <a:pt x="93" y="195"/>
                </a:cubicBezTo>
                <a:cubicBezTo>
                  <a:pt x="66" y="195"/>
                  <a:pt x="60" y="204"/>
                  <a:pt x="51" y="225"/>
                </a:cubicBezTo>
                <a:cubicBezTo>
                  <a:pt x="45" y="228"/>
                  <a:pt x="45" y="231"/>
                  <a:pt x="42" y="231"/>
                </a:cubicBezTo>
                <a:close/>
              </a:path>
            </a:pathLst>
          </a:custGeom>
          <a:solidFill>
            <a:srgbClr val="B1282B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Freeform 29"/>
          <p:cNvSpPr>
            <a:spLocks/>
          </p:cNvSpPr>
          <p:nvPr/>
        </p:nvSpPr>
        <p:spPr bwMode="auto">
          <a:xfrm>
            <a:off x="3623597" y="4184833"/>
            <a:ext cx="463086" cy="489548"/>
          </a:xfrm>
          <a:custGeom>
            <a:avLst/>
            <a:gdLst>
              <a:gd name="T0" fmla="*/ 2147483647 w 233"/>
              <a:gd name="T1" fmla="*/ 2147483647 h 246"/>
              <a:gd name="T2" fmla="*/ 2147483647 w 233"/>
              <a:gd name="T3" fmla="*/ 2147483647 h 246"/>
              <a:gd name="T4" fmla="*/ 2147483647 w 233"/>
              <a:gd name="T5" fmla="*/ 2147483647 h 246"/>
              <a:gd name="T6" fmla="*/ 2147483647 w 233"/>
              <a:gd name="T7" fmla="*/ 2147483647 h 246"/>
              <a:gd name="T8" fmla="*/ 2147483647 w 233"/>
              <a:gd name="T9" fmla="*/ 2147483647 h 246"/>
              <a:gd name="T10" fmla="*/ 2147483647 w 233"/>
              <a:gd name="T11" fmla="*/ 2147483647 h 246"/>
              <a:gd name="T12" fmla="*/ 2147483647 w 233"/>
              <a:gd name="T13" fmla="*/ 2147483647 h 246"/>
              <a:gd name="T14" fmla="*/ 2147483647 w 233"/>
              <a:gd name="T15" fmla="*/ 2147483647 h 246"/>
              <a:gd name="T16" fmla="*/ 2147483647 w 233"/>
              <a:gd name="T17" fmla="*/ 2147483647 h 246"/>
              <a:gd name="T18" fmla="*/ 2147483647 w 233"/>
              <a:gd name="T19" fmla="*/ 2147483647 h 246"/>
              <a:gd name="T20" fmla="*/ 2147483647 w 233"/>
              <a:gd name="T21" fmla="*/ 2147483647 h 246"/>
              <a:gd name="T22" fmla="*/ 2147483647 w 233"/>
              <a:gd name="T23" fmla="*/ 2147483647 h 246"/>
              <a:gd name="T24" fmla="*/ 2147483647 w 233"/>
              <a:gd name="T25" fmla="*/ 2147483647 h 246"/>
              <a:gd name="T26" fmla="*/ 2147483647 w 233"/>
              <a:gd name="T27" fmla="*/ 2147483647 h 246"/>
              <a:gd name="T28" fmla="*/ 2147483647 w 233"/>
              <a:gd name="T29" fmla="*/ 2147483647 h 246"/>
              <a:gd name="T30" fmla="*/ 2147483647 w 233"/>
              <a:gd name="T31" fmla="*/ 2147483647 h 246"/>
              <a:gd name="T32" fmla="*/ 2147483647 w 233"/>
              <a:gd name="T33" fmla="*/ 2147483647 h 246"/>
              <a:gd name="T34" fmla="*/ 2147483647 w 233"/>
              <a:gd name="T35" fmla="*/ 2147483647 h 246"/>
              <a:gd name="T36" fmla="*/ 2147483647 w 233"/>
              <a:gd name="T37" fmla="*/ 2147483647 h 246"/>
              <a:gd name="T38" fmla="*/ 2147483647 w 233"/>
              <a:gd name="T39" fmla="*/ 2147483647 h 246"/>
              <a:gd name="T40" fmla="*/ 2147483647 w 233"/>
              <a:gd name="T41" fmla="*/ 2147483647 h 246"/>
              <a:gd name="T42" fmla="*/ 2147483647 w 233"/>
              <a:gd name="T43" fmla="*/ 2147483647 h 246"/>
              <a:gd name="T44" fmla="*/ 2147483647 w 233"/>
              <a:gd name="T45" fmla="*/ 2147483647 h 246"/>
              <a:gd name="T46" fmla="*/ 2147483647 w 233"/>
              <a:gd name="T47" fmla="*/ 2147483647 h 246"/>
              <a:gd name="T48" fmla="*/ 2147483647 w 233"/>
              <a:gd name="T49" fmla="*/ 2147483647 h 246"/>
              <a:gd name="T50" fmla="*/ 2147483647 w 233"/>
              <a:gd name="T51" fmla="*/ 2147483647 h 246"/>
              <a:gd name="T52" fmla="*/ 2147483647 w 233"/>
              <a:gd name="T53" fmla="*/ 2147483647 h 246"/>
              <a:gd name="T54" fmla="*/ 2147483647 w 233"/>
              <a:gd name="T55" fmla="*/ 2147483647 h 246"/>
              <a:gd name="T56" fmla="*/ 2147483647 w 233"/>
              <a:gd name="T57" fmla="*/ 2147483647 h 246"/>
              <a:gd name="T58" fmla="*/ 2147483647 w 233"/>
              <a:gd name="T59" fmla="*/ 2147483647 h 246"/>
              <a:gd name="T60" fmla="*/ 2147483647 w 233"/>
              <a:gd name="T61" fmla="*/ 2147483647 h 246"/>
              <a:gd name="T62" fmla="*/ 2147483647 w 233"/>
              <a:gd name="T63" fmla="*/ 2147483647 h 24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33"/>
              <a:gd name="T97" fmla="*/ 0 h 246"/>
              <a:gd name="T98" fmla="*/ 233 w 233"/>
              <a:gd name="T99" fmla="*/ 246 h 24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33" h="246">
                <a:moveTo>
                  <a:pt x="188" y="246"/>
                </a:moveTo>
                <a:cubicBezTo>
                  <a:pt x="167" y="237"/>
                  <a:pt x="161" y="222"/>
                  <a:pt x="152" y="210"/>
                </a:cubicBezTo>
                <a:cubicBezTo>
                  <a:pt x="149" y="186"/>
                  <a:pt x="131" y="165"/>
                  <a:pt x="107" y="177"/>
                </a:cubicBezTo>
                <a:cubicBezTo>
                  <a:pt x="101" y="183"/>
                  <a:pt x="101" y="183"/>
                  <a:pt x="101" y="192"/>
                </a:cubicBezTo>
                <a:cubicBezTo>
                  <a:pt x="95" y="201"/>
                  <a:pt x="86" y="210"/>
                  <a:pt x="77" y="216"/>
                </a:cubicBezTo>
                <a:cubicBezTo>
                  <a:pt x="77" y="216"/>
                  <a:pt x="77" y="216"/>
                  <a:pt x="77" y="219"/>
                </a:cubicBezTo>
                <a:cubicBezTo>
                  <a:pt x="74" y="219"/>
                  <a:pt x="71" y="219"/>
                  <a:pt x="71" y="222"/>
                </a:cubicBezTo>
                <a:cubicBezTo>
                  <a:pt x="68" y="222"/>
                  <a:pt x="65" y="225"/>
                  <a:pt x="59" y="225"/>
                </a:cubicBezTo>
                <a:cubicBezTo>
                  <a:pt x="44" y="225"/>
                  <a:pt x="29" y="222"/>
                  <a:pt x="20" y="213"/>
                </a:cubicBezTo>
                <a:cubicBezTo>
                  <a:pt x="26" y="201"/>
                  <a:pt x="26" y="192"/>
                  <a:pt x="23" y="186"/>
                </a:cubicBezTo>
                <a:cubicBezTo>
                  <a:pt x="15" y="177"/>
                  <a:pt x="6" y="168"/>
                  <a:pt x="3" y="162"/>
                </a:cubicBezTo>
                <a:cubicBezTo>
                  <a:pt x="3" y="147"/>
                  <a:pt x="6" y="132"/>
                  <a:pt x="6" y="120"/>
                </a:cubicBezTo>
                <a:cubicBezTo>
                  <a:pt x="3" y="105"/>
                  <a:pt x="0" y="99"/>
                  <a:pt x="3" y="90"/>
                </a:cubicBezTo>
                <a:cubicBezTo>
                  <a:pt x="3" y="87"/>
                  <a:pt x="3" y="87"/>
                  <a:pt x="3" y="87"/>
                </a:cubicBezTo>
                <a:cubicBezTo>
                  <a:pt x="9" y="90"/>
                  <a:pt x="15" y="96"/>
                  <a:pt x="20" y="99"/>
                </a:cubicBezTo>
                <a:cubicBezTo>
                  <a:pt x="23" y="102"/>
                  <a:pt x="29" y="108"/>
                  <a:pt x="32" y="111"/>
                </a:cubicBezTo>
                <a:cubicBezTo>
                  <a:pt x="59" y="123"/>
                  <a:pt x="80" y="84"/>
                  <a:pt x="89" y="63"/>
                </a:cubicBezTo>
                <a:cubicBezTo>
                  <a:pt x="95" y="54"/>
                  <a:pt x="101" y="45"/>
                  <a:pt x="107" y="36"/>
                </a:cubicBezTo>
                <a:cubicBezTo>
                  <a:pt x="107" y="27"/>
                  <a:pt x="107" y="21"/>
                  <a:pt x="107" y="12"/>
                </a:cubicBezTo>
                <a:cubicBezTo>
                  <a:pt x="110" y="9"/>
                  <a:pt x="113" y="9"/>
                  <a:pt x="116" y="6"/>
                </a:cubicBezTo>
                <a:cubicBezTo>
                  <a:pt x="131" y="6"/>
                  <a:pt x="143" y="0"/>
                  <a:pt x="161" y="15"/>
                </a:cubicBezTo>
                <a:cubicBezTo>
                  <a:pt x="167" y="18"/>
                  <a:pt x="170" y="24"/>
                  <a:pt x="176" y="30"/>
                </a:cubicBezTo>
                <a:cubicBezTo>
                  <a:pt x="185" y="30"/>
                  <a:pt x="191" y="33"/>
                  <a:pt x="197" y="36"/>
                </a:cubicBezTo>
                <a:cubicBezTo>
                  <a:pt x="206" y="39"/>
                  <a:pt x="233" y="54"/>
                  <a:pt x="233" y="72"/>
                </a:cubicBezTo>
                <a:cubicBezTo>
                  <a:pt x="221" y="78"/>
                  <a:pt x="212" y="90"/>
                  <a:pt x="203" y="96"/>
                </a:cubicBezTo>
                <a:cubicBezTo>
                  <a:pt x="179" y="102"/>
                  <a:pt x="158" y="93"/>
                  <a:pt x="143" y="102"/>
                </a:cubicBezTo>
                <a:cubicBezTo>
                  <a:pt x="143" y="108"/>
                  <a:pt x="143" y="111"/>
                  <a:pt x="143" y="114"/>
                </a:cubicBezTo>
                <a:cubicBezTo>
                  <a:pt x="152" y="126"/>
                  <a:pt x="131" y="138"/>
                  <a:pt x="152" y="153"/>
                </a:cubicBezTo>
                <a:cubicBezTo>
                  <a:pt x="158" y="156"/>
                  <a:pt x="164" y="162"/>
                  <a:pt x="167" y="168"/>
                </a:cubicBezTo>
                <a:cubicBezTo>
                  <a:pt x="173" y="174"/>
                  <a:pt x="176" y="180"/>
                  <a:pt x="182" y="186"/>
                </a:cubicBezTo>
                <a:cubicBezTo>
                  <a:pt x="185" y="192"/>
                  <a:pt x="185" y="198"/>
                  <a:pt x="188" y="204"/>
                </a:cubicBezTo>
                <a:cubicBezTo>
                  <a:pt x="188" y="219"/>
                  <a:pt x="188" y="231"/>
                  <a:pt x="188" y="246"/>
                </a:cubicBezTo>
                <a:close/>
              </a:path>
            </a:pathLst>
          </a:custGeom>
          <a:solidFill>
            <a:srgbClr val="B1282B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4532929" y="3874505"/>
            <a:ext cx="457072" cy="567731"/>
          </a:xfrm>
          <a:custGeom>
            <a:avLst/>
            <a:gdLst>
              <a:gd name="T0" fmla="*/ 2147483647 w 230"/>
              <a:gd name="T1" fmla="*/ 2147483647 h 285"/>
              <a:gd name="T2" fmla="*/ 2147483647 w 230"/>
              <a:gd name="T3" fmla="*/ 2147483647 h 285"/>
              <a:gd name="T4" fmla="*/ 2147483647 w 230"/>
              <a:gd name="T5" fmla="*/ 2147483647 h 285"/>
              <a:gd name="T6" fmla="*/ 2147483647 w 230"/>
              <a:gd name="T7" fmla="*/ 2147483647 h 285"/>
              <a:gd name="T8" fmla="*/ 2147483647 w 230"/>
              <a:gd name="T9" fmla="*/ 2147483647 h 285"/>
              <a:gd name="T10" fmla="*/ 2147483647 w 230"/>
              <a:gd name="T11" fmla="*/ 2147483647 h 285"/>
              <a:gd name="T12" fmla="*/ 2147483647 w 230"/>
              <a:gd name="T13" fmla="*/ 2147483647 h 285"/>
              <a:gd name="T14" fmla="*/ 2147483647 w 230"/>
              <a:gd name="T15" fmla="*/ 2147483647 h 285"/>
              <a:gd name="T16" fmla="*/ 2147483647 w 230"/>
              <a:gd name="T17" fmla="*/ 2147483647 h 285"/>
              <a:gd name="T18" fmla="*/ 2147483647 w 230"/>
              <a:gd name="T19" fmla="*/ 2147483647 h 285"/>
              <a:gd name="T20" fmla="*/ 2147483647 w 230"/>
              <a:gd name="T21" fmla="*/ 2147483647 h 285"/>
              <a:gd name="T22" fmla="*/ 2147483647 w 230"/>
              <a:gd name="T23" fmla="*/ 2147483647 h 285"/>
              <a:gd name="T24" fmla="*/ 2147483647 w 230"/>
              <a:gd name="T25" fmla="*/ 2147483647 h 285"/>
              <a:gd name="T26" fmla="*/ 2147483647 w 230"/>
              <a:gd name="T27" fmla="*/ 2147483647 h 285"/>
              <a:gd name="T28" fmla="*/ 2147483647 w 230"/>
              <a:gd name="T29" fmla="*/ 2147483647 h 285"/>
              <a:gd name="T30" fmla="*/ 2147483647 w 230"/>
              <a:gd name="T31" fmla="*/ 2147483647 h 285"/>
              <a:gd name="T32" fmla="*/ 2147483647 w 230"/>
              <a:gd name="T33" fmla="*/ 2147483647 h 285"/>
              <a:gd name="T34" fmla="*/ 2147483647 w 230"/>
              <a:gd name="T35" fmla="*/ 2147483647 h 285"/>
              <a:gd name="T36" fmla="*/ 2147483647 w 230"/>
              <a:gd name="T37" fmla="*/ 2147483647 h 285"/>
              <a:gd name="T38" fmla="*/ 2147483647 w 230"/>
              <a:gd name="T39" fmla="*/ 2147483647 h 285"/>
              <a:gd name="T40" fmla="*/ 2147483647 w 230"/>
              <a:gd name="T41" fmla="*/ 2147483647 h 285"/>
              <a:gd name="T42" fmla="*/ 0 w 230"/>
              <a:gd name="T43" fmla="*/ 2147483647 h 285"/>
              <a:gd name="T44" fmla="*/ 2147483647 w 230"/>
              <a:gd name="T45" fmla="*/ 2147483647 h 285"/>
              <a:gd name="T46" fmla="*/ 2147483647 w 230"/>
              <a:gd name="T47" fmla="*/ 2147483647 h 285"/>
              <a:gd name="T48" fmla="*/ 2147483647 w 230"/>
              <a:gd name="T49" fmla="*/ 2147483647 h 285"/>
              <a:gd name="T50" fmla="*/ 2147483647 w 230"/>
              <a:gd name="T51" fmla="*/ 2147483647 h 285"/>
              <a:gd name="T52" fmla="*/ 2147483647 w 230"/>
              <a:gd name="T53" fmla="*/ 2147483647 h 285"/>
              <a:gd name="T54" fmla="*/ 2147483647 w 230"/>
              <a:gd name="T55" fmla="*/ 2147483647 h 285"/>
              <a:gd name="T56" fmla="*/ 2147483647 w 230"/>
              <a:gd name="T57" fmla="*/ 2147483647 h 285"/>
              <a:gd name="T58" fmla="*/ 2147483647 w 230"/>
              <a:gd name="T59" fmla="*/ 2147483647 h 285"/>
              <a:gd name="T60" fmla="*/ 2147483647 w 230"/>
              <a:gd name="T61" fmla="*/ 2147483647 h 285"/>
              <a:gd name="T62" fmla="*/ 2147483647 w 230"/>
              <a:gd name="T63" fmla="*/ 0 h 285"/>
              <a:gd name="T64" fmla="*/ 2147483647 w 230"/>
              <a:gd name="T65" fmla="*/ 0 h 285"/>
              <a:gd name="T66" fmla="*/ 2147483647 w 230"/>
              <a:gd name="T67" fmla="*/ 2147483647 h 285"/>
              <a:gd name="T68" fmla="*/ 2147483647 w 230"/>
              <a:gd name="T69" fmla="*/ 2147483647 h 285"/>
              <a:gd name="T70" fmla="*/ 2147483647 w 230"/>
              <a:gd name="T71" fmla="*/ 2147483647 h 285"/>
              <a:gd name="T72" fmla="*/ 2147483647 w 230"/>
              <a:gd name="T73" fmla="*/ 2147483647 h 285"/>
              <a:gd name="T74" fmla="*/ 2147483647 w 230"/>
              <a:gd name="T75" fmla="*/ 2147483647 h 285"/>
              <a:gd name="T76" fmla="*/ 2147483647 w 230"/>
              <a:gd name="T77" fmla="*/ 2147483647 h 285"/>
              <a:gd name="T78" fmla="*/ 2147483647 w 230"/>
              <a:gd name="T79" fmla="*/ 2147483647 h 285"/>
              <a:gd name="T80" fmla="*/ 2147483647 w 230"/>
              <a:gd name="T81" fmla="*/ 2147483647 h 285"/>
              <a:gd name="T82" fmla="*/ 2147483647 w 230"/>
              <a:gd name="T83" fmla="*/ 2147483647 h 285"/>
              <a:gd name="T84" fmla="*/ 2147483647 w 230"/>
              <a:gd name="T85" fmla="*/ 2147483647 h 285"/>
              <a:gd name="T86" fmla="*/ 2147483647 w 230"/>
              <a:gd name="T87" fmla="*/ 2147483647 h 285"/>
              <a:gd name="T88" fmla="*/ 2147483647 w 230"/>
              <a:gd name="T89" fmla="*/ 2147483647 h 285"/>
              <a:gd name="T90" fmla="*/ 2147483647 w 230"/>
              <a:gd name="T91" fmla="*/ 2147483647 h 285"/>
              <a:gd name="T92" fmla="*/ 2147483647 w 230"/>
              <a:gd name="T93" fmla="*/ 2147483647 h 285"/>
              <a:gd name="T94" fmla="*/ 2147483647 w 230"/>
              <a:gd name="T95" fmla="*/ 2147483647 h 285"/>
              <a:gd name="T96" fmla="*/ 2147483647 w 230"/>
              <a:gd name="T97" fmla="*/ 2147483647 h 285"/>
              <a:gd name="T98" fmla="*/ 2147483647 w 230"/>
              <a:gd name="T99" fmla="*/ 2147483647 h 285"/>
              <a:gd name="T100" fmla="*/ 2147483647 w 230"/>
              <a:gd name="T101" fmla="*/ 2147483647 h 285"/>
              <a:gd name="T102" fmla="*/ 2147483647 w 230"/>
              <a:gd name="T103" fmla="*/ 2147483647 h 285"/>
              <a:gd name="T104" fmla="*/ 2147483647 w 230"/>
              <a:gd name="T105" fmla="*/ 2147483647 h 285"/>
              <a:gd name="T106" fmla="*/ 2147483647 w 230"/>
              <a:gd name="T107" fmla="*/ 2147483647 h 285"/>
              <a:gd name="T108" fmla="*/ 2147483647 w 230"/>
              <a:gd name="T109" fmla="*/ 2147483647 h 285"/>
              <a:gd name="T110" fmla="*/ 2147483647 w 230"/>
              <a:gd name="T111" fmla="*/ 2147483647 h 285"/>
              <a:gd name="T112" fmla="*/ 2147483647 w 230"/>
              <a:gd name="T113" fmla="*/ 2147483647 h 285"/>
              <a:gd name="T114" fmla="*/ 2147483647 w 230"/>
              <a:gd name="T115" fmla="*/ 2147483647 h 285"/>
              <a:gd name="T116" fmla="*/ 2147483647 w 230"/>
              <a:gd name="T117" fmla="*/ 2147483647 h 285"/>
              <a:gd name="T118" fmla="*/ 2147483647 w 230"/>
              <a:gd name="T119" fmla="*/ 2147483647 h 285"/>
              <a:gd name="T120" fmla="*/ 2147483647 w 230"/>
              <a:gd name="T121" fmla="*/ 2147483647 h 285"/>
              <a:gd name="T122" fmla="*/ 2147483647 w 230"/>
              <a:gd name="T123" fmla="*/ 2147483647 h 28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30"/>
              <a:gd name="T187" fmla="*/ 0 h 285"/>
              <a:gd name="T188" fmla="*/ 230 w 230"/>
              <a:gd name="T189" fmla="*/ 285 h 28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30" h="285">
                <a:moveTo>
                  <a:pt x="108" y="285"/>
                </a:moveTo>
                <a:cubicBezTo>
                  <a:pt x="105" y="285"/>
                  <a:pt x="105" y="285"/>
                  <a:pt x="105" y="282"/>
                </a:cubicBezTo>
                <a:cubicBezTo>
                  <a:pt x="105" y="276"/>
                  <a:pt x="105" y="267"/>
                  <a:pt x="105" y="261"/>
                </a:cubicBezTo>
                <a:cubicBezTo>
                  <a:pt x="105" y="258"/>
                  <a:pt x="102" y="258"/>
                  <a:pt x="102" y="258"/>
                </a:cubicBezTo>
                <a:cubicBezTo>
                  <a:pt x="84" y="258"/>
                  <a:pt x="84" y="255"/>
                  <a:pt x="75" y="270"/>
                </a:cubicBezTo>
                <a:cubicBezTo>
                  <a:pt x="75" y="270"/>
                  <a:pt x="72" y="270"/>
                  <a:pt x="72" y="273"/>
                </a:cubicBezTo>
                <a:cubicBezTo>
                  <a:pt x="72" y="267"/>
                  <a:pt x="66" y="267"/>
                  <a:pt x="63" y="264"/>
                </a:cubicBezTo>
                <a:cubicBezTo>
                  <a:pt x="63" y="261"/>
                  <a:pt x="63" y="261"/>
                  <a:pt x="60" y="258"/>
                </a:cubicBezTo>
                <a:cubicBezTo>
                  <a:pt x="60" y="243"/>
                  <a:pt x="54" y="243"/>
                  <a:pt x="51" y="234"/>
                </a:cubicBezTo>
                <a:cubicBezTo>
                  <a:pt x="48" y="231"/>
                  <a:pt x="48" y="231"/>
                  <a:pt x="45" y="231"/>
                </a:cubicBezTo>
                <a:cubicBezTo>
                  <a:pt x="45" y="222"/>
                  <a:pt x="51" y="222"/>
                  <a:pt x="54" y="216"/>
                </a:cubicBezTo>
                <a:cubicBezTo>
                  <a:pt x="54" y="198"/>
                  <a:pt x="36" y="201"/>
                  <a:pt x="30" y="195"/>
                </a:cubicBezTo>
                <a:cubicBezTo>
                  <a:pt x="30" y="192"/>
                  <a:pt x="30" y="192"/>
                  <a:pt x="30" y="189"/>
                </a:cubicBezTo>
                <a:cubicBezTo>
                  <a:pt x="27" y="189"/>
                  <a:pt x="27" y="186"/>
                  <a:pt x="27" y="186"/>
                </a:cubicBezTo>
                <a:cubicBezTo>
                  <a:pt x="27" y="177"/>
                  <a:pt x="36" y="174"/>
                  <a:pt x="42" y="171"/>
                </a:cubicBezTo>
                <a:cubicBezTo>
                  <a:pt x="45" y="168"/>
                  <a:pt x="48" y="165"/>
                  <a:pt x="51" y="162"/>
                </a:cubicBezTo>
                <a:cubicBezTo>
                  <a:pt x="51" y="147"/>
                  <a:pt x="45" y="132"/>
                  <a:pt x="39" y="126"/>
                </a:cubicBezTo>
                <a:cubicBezTo>
                  <a:pt x="33" y="126"/>
                  <a:pt x="30" y="126"/>
                  <a:pt x="27" y="126"/>
                </a:cubicBezTo>
                <a:cubicBezTo>
                  <a:pt x="24" y="126"/>
                  <a:pt x="24" y="129"/>
                  <a:pt x="24" y="129"/>
                </a:cubicBezTo>
                <a:cubicBezTo>
                  <a:pt x="21" y="129"/>
                  <a:pt x="21" y="129"/>
                  <a:pt x="18" y="129"/>
                </a:cubicBezTo>
                <a:cubicBezTo>
                  <a:pt x="12" y="123"/>
                  <a:pt x="12" y="111"/>
                  <a:pt x="9" y="105"/>
                </a:cubicBezTo>
                <a:cubicBezTo>
                  <a:pt x="6" y="102"/>
                  <a:pt x="3" y="102"/>
                  <a:pt x="0" y="99"/>
                </a:cubicBezTo>
                <a:cubicBezTo>
                  <a:pt x="0" y="87"/>
                  <a:pt x="12" y="81"/>
                  <a:pt x="21" y="72"/>
                </a:cubicBezTo>
                <a:cubicBezTo>
                  <a:pt x="24" y="60"/>
                  <a:pt x="21" y="48"/>
                  <a:pt x="21" y="36"/>
                </a:cubicBezTo>
                <a:cubicBezTo>
                  <a:pt x="21" y="33"/>
                  <a:pt x="21" y="33"/>
                  <a:pt x="24" y="33"/>
                </a:cubicBezTo>
                <a:cubicBezTo>
                  <a:pt x="27" y="36"/>
                  <a:pt x="27" y="36"/>
                  <a:pt x="27" y="36"/>
                </a:cubicBezTo>
                <a:cubicBezTo>
                  <a:pt x="30" y="39"/>
                  <a:pt x="33" y="54"/>
                  <a:pt x="45" y="57"/>
                </a:cubicBezTo>
                <a:cubicBezTo>
                  <a:pt x="48" y="57"/>
                  <a:pt x="51" y="57"/>
                  <a:pt x="54" y="57"/>
                </a:cubicBezTo>
                <a:cubicBezTo>
                  <a:pt x="63" y="48"/>
                  <a:pt x="60" y="42"/>
                  <a:pt x="66" y="30"/>
                </a:cubicBezTo>
                <a:cubicBezTo>
                  <a:pt x="66" y="30"/>
                  <a:pt x="66" y="27"/>
                  <a:pt x="66" y="24"/>
                </a:cubicBezTo>
                <a:cubicBezTo>
                  <a:pt x="60" y="18"/>
                  <a:pt x="54" y="12"/>
                  <a:pt x="48" y="6"/>
                </a:cubicBezTo>
                <a:cubicBezTo>
                  <a:pt x="48" y="0"/>
                  <a:pt x="51" y="0"/>
                  <a:pt x="5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66" y="6"/>
                  <a:pt x="75" y="15"/>
                  <a:pt x="78" y="27"/>
                </a:cubicBezTo>
                <a:cubicBezTo>
                  <a:pt x="81" y="30"/>
                  <a:pt x="84" y="36"/>
                  <a:pt x="87" y="39"/>
                </a:cubicBezTo>
                <a:cubicBezTo>
                  <a:pt x="99" y="39"/>
                  <a:pt x="111" y="42"/>
                  <a:pt x="123" y="45"/>
                </a:cubicBezTo>
                <a:cubicBezTo>
                  <a:pt x="126" y="48"/>
                  <a:pt x="129" y="48"/>
                  <a:pt x="132" y="51"/>
                </a:cubicBezTo>
                <a:cubicBezTo>
                  <a:pt x="138" y="63"/>
                  <a:pt x="140" y="84"/>
                  <a:pt x="155" y="96"/>
                </a:cubicBezTo>
                <a:cubicBezTo>
                  <a:pt x="155" y="96"/>
                  <a:pt x="155" y="99"/>
                  <a:pt x="158" y="99"/>
                </a:cubicBezTo>
                <a:cubicBezTo>
                  <a:pt x="161" y="99"/>
                  <a:pt x="170" y="99"/>
                  <a:pt x="176" y="96"/>
                </a:cubicBezTo>
                <a:cubicBezTo>
                  <a:pt x="179" y="84"/>
                  <a:pt x="176" y="90"/>
                  <a:pt x="188" y="87"/>
                </a:cubicBezTo>
                <a:cubicBezTo>
                  <a:pt x="188" y="90"/>
                  <a:pt x="194" y="99"/>
                  <a:pt x="194" y="108"/>
                </a:cubicBezTo>
                <a:cubicBezTo>
                  <a:pt x="188" y="111"/>
                  <a:pt x="179" y="111"/>
                  <a:pt x="173" y="111"/>
                </a:cubicBezTo>
                <a:cubicBezTo>
                  <a:pt x="170" y="114"/>
                  <a:pt x="167" y="120"/>
                  <a:pt x="167" y="123"/>
                </a:cubicBezTo>
                <a:cubicBezTo>
                  <a:pt x="167" y="129"/>
                  <a:pt x="167" y="132"/>
                  <a:pt x="167" y="135"/>
                </a:cubicBezTo>
                <a:cubicBezTo>
                  <a:pt x="161" y="141"/>
                  <a:pt x="161" y="141"/>
                  <a:pt x="161" y="150"/>
                </a:cubicBezTo>
                <a:cubicBezTo>
                  <a:pt x="167" y="156"/>
                  <a:pt x="176" y="162"/>
                  <a:pt x="182" y="171"/>
                </a:cubicBezTo>
                <a:cubicBezTo>
                  <a:pt x="185" y="171"/>
                  <a:pt x="191" y="171"/>
                  <a:pt x="194" y="177"/>
                </a:cubicBezTo>
                <a:cubicBezTo>
                  <a:pt x="197" y="180"/>
                  <a:pt x="200" y="183"/>
                  <a:pt x="203" y="186"/>
                </a:cubicBezTo>
                <a:cubicBezTo>
                  <a:pt x="209" y="186"/>
                  <a:pt x="218" y="186"/>
                  <a:pt x="227" y="189"/>
                </a:cubicBezTo>
                <a:cubicBezTo>
                  <a:pt x="227" y="189"/>
                  <a:pt x="230" y="189"/>
                  <a:pt x="230" y="192"/>
                </a:cubicBezTo>
                <a:cubicBezTo>
                  <a:pt x="230" y="195"/>
                  <a:pt x="230" y="195"/>
                  <a:pt x="230" y="198"/>
                </a:cubicBezTo>
                <a:cubicBezTo>
                  <a:pt x="221" y="210"/>
                  <a:pt x="206" y="201"/>
                  <a:pt x="206" y="219"/>
                </a:cubicBezTo>
                <a:cubicBezTo>
                  <a:pt x="209" y="222"/>
                  <a:pt x="209" y="225"/>
                  <a:pt x="209" y="228"/>
                </a:cubicBezTo>
                <a:cubicBezTo>
                  <a:pt x="203" y="231"/>
                  <a:pt x="200" y="234"/>
                  <a:pt x="197" y="234"/>
                </a:cubicBezTo>
                <a:cubicBezTo>
                  <a:pt x="197" y="243"/>
                  <a:pt x="197" y="252"/>
                  <a:pt x="197" y="258"/>
                </a:cubicBezTo>
                <a:cubicBezTo>
                  <a:pt x="188" y="273"/>
                  <a:pt x="179" y="276"/>
                  <a:pt x="164" y="279"/>
                </a:cubicBezTo>
                <a:cubicBezTo>
                  <a:pt x="152" y="282"/>
                  <a:pt x="146" y="285"/>
                  <a:pt x="138" y="282"/>
                </a:cubicBezTo>
                <a:cubicBezTo>
                  <a:pt x="129" y="273"/>
                  <a:pt x="129" y="267"/>
                  <a:pt x="123" y="264"/>
                </a:cubicBezTo>
                <a:cubicBezTo>
                  <a:pt x="117" y="264"/>
                  <a:pt x="120" y="264"/>
                  <a:pt x="117" y="270"/>
                </a:cubicBezTo>
                <a:cubicBezTo>
                  <a:pt x="114" y="276"/>
                  <a:pt x="114" y="279"/>
                  <a:pt x="114" y="285"/>
                </a:cubicBezTo>
                <a:cubicBezTo>
                  <a:pt x="111" y="285"/>
                  <a:pt x="108" y="285"/>
                  <a:pt x="108" y="285"/>
                </a:cubicBezTo>
                <a:close/>
              </a:path>
            </a:pathLst>
          </a:custGeom>
          <a:solidFill>
            <a:srgbClr val="871619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4645994" y="3791511"/>
            <a:ext cx="547284" cy="536458"/>
          </a:xfrm>
          <a:custGeom>
            <a:avLst/>
            <a:gdLst>
              <a:gd name="T0" fmla="*/ 2147483647 w 275"/>
              <a:gd name="T1" fmla="*/ 2147483647 h 270"/>
              <a:gd name="T2" fmla="*/ 2147483647 w 275"/>
              <a:gd name="T3" fmla="*/ 2147483647 h 270"/>
              <a:gd name="T4" fmla="*/ 2147483647 w 275"/>
              <a:gd name="T5" fmla="*/ 2147483647 h 270"/>
              <a:gd name="T6" fmla="*/ 2147483647 w 275"/>
              <a:gd name="T7" fmla="*/ 2147483647 h 270"/>
              <a:gd name="T8" fmla="*/ 2147483647 w 275"/>
              <a:gd name="T9" fmla="*/ 2147483647 h 270"/>
              <a:gd name="T10" fmla="*/ 2147483647 w 275"/>
              <a:gd name="T11" fmla="*/ 2147483647 h 270"/>
              <a:gd name="T12" fmla="*/ 2147483647 w 275"/>
              <a:gd name="T13" fmla="*/ 2147483647 h 270"/>
              <a:gd name="T14" fmla="*/ 2147483647 w 275"/>
              <a:gd name="T15" fmla="*/ 2147483647 h 270"/>
              <a:gd name="T16" fmla="*/ 2147483647 w 275"/>
              <a:gd name="T17" fmla="*/ 2147483647 h 270"/>
              <a:gd name="T18" fmla="*/ 2147483647 w 275"/>
              <a:gd name="T19" fmla="*/ 2147483647 h 270"/>
              <a:gd name="T20" fmla="*/ 2147483647 w 275"/>
              <a:gd name="T21" fmla="*/ 2147483647 h 270"/>
              <a:gd name="T22" fmla="*/ 2147483647 w 275"/>
              <a:gd name="T23" fmla="*/ 2147483647 h 270"/>
              <a:gd name="T24" fmla="*/ 2147483647 w 275"/>
              <a:gd name="T25" fmla="*/ 2147483647 h 270"/>
              <a:gd name="T26" fmla="*/ 2147483647 w 275"/>
              <a:gd name="T27" fmla="*/ 2147483647 h 270"/>
              <a:gd name="T28" fmla="*/ 2147483647 w 275"/>
              <a:gd name="T29" fmla="*/ 2147483647 h 270"/>
              <a:gd name="T30" fmla="*/ 2147483647 w 275"/>
              <a:gd name="T31" fmla="*/ 2147483647 h 270"/>
              <a:gd name="T32" fmla="*/ 2147483647 w 275"/>
              <a:gd name="T33" fmla="*/ 2147483647 h 270"/>
              <a:gd name="T34" fmla="*/ 2147483647 w 275"/>
              <a:gd name="T35" fmla="*/ 2147483647 h 270"/>
              <a:gd name="T36" fmla="*/ 2147483647 w 275"/>
              <a:gd name="T37" fmla="*/ 2147483647 h 270"/>
              <a:gd name="T38" fmla="*/ 2147483647 w 275"/>
              <a:gd name="T39" fmla="*/ 2147483647 h 270"/>
              <a:gd name="T40" fmla="*/ 2147483647 w 275"/>
              <a:gd name="T41" fmla="*/ 2147483647 h 270"/>
              <a:gd name="T42" fmla="*/ 2147483647 w 275"/>
              <a:gd name="T43" fmla="*/ 2147483647 h 270"/>
              <a:gd name="T44" fmla="*/ 2147483647 w 275"/>
              <a:gd name="T45" fmla="*/ 2147483647 h 270"/>
              <a:gd name="T46" fmla="*/ 2147483647 w 275"/>
              <a:gd name="T47" fmla="*/ 2147483647 h 270"/>
              <a:gd name="T48" fmla="*/ 2147483647 w 275"/>
              <a:gd name="T49" fmla="*/ 2147483647 h 270"/>
              <a:gd name="T50" fmla="*/ 2147483647 w 275"/>
              <a:gd name="T51" fmla="*/ 2147483647 h 270"/>
              <a:gd name="T52" fmla="*/ 2147483647 w 275"/>
              <a:gd name="T53" fmla="*/ 2147483647 h 270"/>
              <a:gd name="T54" fmla="*/ 2147483647 w 275"/>
              <a:gd name="T55" fmla="*/ 2147483647 h 270"/>
              <a:gd name="T56" fmla="*/ 2147483647 w 275"/>
              <a:gd name="T57" fmla="*/ 2147483647 h 270"/>
              <a:gd name="T58" fmla="*/ 2147483647 w 275"/>
              <a:gd name="T59" fmla="*/ 2147483647 h 270"/>
              <a:gd name="T60" fmla="*/ 2147483647 w 275"/>
              <a:gd name="T61" fmla="*/ 0 h 270"/>
              <a:gd name="T62" fmla="*/ 2147483647 w 275"/>
              <a:gd name="T63" fmla="*/ 2147483647 h 270"/>
              <a:gd name="T64" fmla="*/ 2147483647 w 275"/>
              <a:gd name="T65" fmla="*/ 2147483647 h 270"/>
              <a:gd name="T66" fmla="*/ 2147483647 w 275"/>
              <a:gd name="T67" fmla="*/ 2147483647 h 270"/>
              <a:gd name="T68" fmla="*/ 2147483647 w 275"/>
              <a:gd name="T69" fmla="*/ 2147483647 h 270"/>
              <a:gd name="T70" fmla="*/ 2147483647 w 275"/>
              <a:gd name="T71" fmla="*/ 2147483647 h 270"/>
              <a:gd name="T72" fmla="*/ 2147483647 w 275"/>
              <a:gd name="T73" fmla="*/ 2147483647 h 270"/>
              <a:gd name="T74" fmla="*/ 2147483647 w 275"/>
              <a:gd name="T75" fmla="*/ 2147483647 h 270"/>
              <a:gd name="T76" fmla="*/ 2147483647 w 275"/>
              <a:gd name="T77" fmla="*/ 2147483647 h 270"/>
              <a:gd name="T78" fmla="*/ 2147483647 w 275"/>
              <a:gd name="T79" fmla="*/ 2147483647 h 270"/>
              <a:gd name="T80" fmla="*/ 2147483647 w 275"/>
              <a:gd name="T81" fmla="*/ 2147483647 h 270"/>
              <a:gd name="T82" fmla="*/ 2147483647 w 275"/>
              <a:gd name="T83" fmla="*/ 2147483647 h 270"/>
              <a:gd name="T84" fmla="*/ 2147483647 w 275"/>
              <a:gd name="T85" fmla="*/ 2147483647 h 270"/>
              <a:gd name="T86" fmla="*/ 2147483647 w 275"/>
              <a:gd name="T87" fmla="*/ 2147483647 h 270"/>
              <a:gd name="T88" fmla="*/ 2147483647 w 275"/>
              <a:gd name="T89" fmla="*/ 2147483647 h 270"/>
              <a:gd name="T90" fmla="*/ 2147483647 w 275"/>
              <a:gd name="T91" fmla="*/ 2147483647 h 270"/>
              <a:gd name="T92" fmla="*/ 2147483647 w 275"/>
              <a:gd name="T93" fmla="*/ 2147483647 h 270"/>
              <a:gd name="T94" fmla="*/ 2147483647 w 275"/>
              <a:gd name="T95" fmla="*/ 2147483647 h 270"/>
              <a:gd name="T96" fmla="*/ 2147483647 w 275"/>
              <a:gd name="T97" fmla="*/ 2147483647 h 270"/>
              <a:gd name="T98" fmla="*/ 2147483647 w 275"/>
              <a:gd name="T99" fmla="*/ 2147483647 h 270"/>
              <a:gd name="T100" fmla="*/ 2147483647 w 275"/>
              <a:gd name="T101" fmla="*/ 2147483647 h 27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5"/>
              <a:gd name="T154" fmla="*/ 0 h 270"/>
              <a:gd name="T155" fmla="*/ 275 w 275"/>
              <a:gd name="T156" fmla="*/ 270 h 27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5" h="270">
                <a:moveTo>
                  <a:pt x="173" y="270"/>
                </a:moveTo>
                <a:cubicBezTo>
                  <a:pt x="164" y="267"/>
                  <a:pt x="161" y="267"/>
                  <a:pt x="158" y="267"/>
                </a:cubicBezTo>
                <a:cubicBezTo>
                  <a:pt x="158" y="264"/>
                  <a:pt x="158" y="264"/>
                  <a:pt x="158" y="261"/>
                </a:cubicBezTo>
                <a:cubicBezTo>
                  <a:pt x="146" y="258"/>
                  <a:pt x="173" y="249"/>
                  <a:pt x="176" y="249"/>
                </a:cubicBezTo>
                <a:cubicBezTo>
                  <a:pt x="176" y="246"/>
                  <a:pt x="179" y="246"/>
                  <a:pt x="179" y="243"/>
                </a:cubicBezTo>
                <a:cubicBezTo>
                  <a:pt x="179" y="219"/>
                  <a:pt x="164" y="225"/>
                  <a:pt x="152" y="222"/>
                </a:cubicBezTo>
                <a:cubicBezTo>
                  <a:pt x="143" y="222"/>
                  <a:pt x="140" y="213"/>
                  <a:pt x="140" y="213"/>
                </a:cubicBezTo>
                <a:cubicBezTo>
                  <a:pt x="128" y="207"/>
                  <a:pt x="122" y="204"/>
                  <a:pt x="119" y="198"/>
                </a:cubicBezTo>
                <a:cubicBezTo>
                  <a:pt x="110" y="192"/>
                  <a:pt x="110" y="189"/>
                  <a:pt x="110" y="186"/>
                </a:cubicBezTo>
                <a:cubicBezTo>
                  <a:pt x="116" y="180"/>
                  <a:pt x="116" y="174"/>
                  <a:pt x="116" y="168"/>
                </a:cubicBezTo>
                <a:cubicBezTo>
                  <a:pt x="116" y="165"/>
                  <a:pt x="116" y="162"/>
                  <a:pt x="119" y="159"/>
                </a:cubicBezTo>
                <a:cubicBezTo>
                  <a:pt x="125" y="159"/>
                  <a:pt x="134" y="162"/>
                  <a:pt x="143" y="153"/>
                </a:cubicBezTo>
                <a:cubicBezTo>
                  <a:pt x="143" y="141"/>
                  <a:pt x="140" y="129"/>
                  <a:pt x="134" y="126"/>
                </a:cubicBezTo>
                <a:cubicBezTo>
                  <a:pt x="125" y="126"/>
                  <a:pt x="122" y="126"/>
                  <a:pt x="116" y="126"/>
                </a:cubicBezTo>
                <a:cubicBezTo>
                  <a:pt x="116" y="129"/>
                  <a:pt x="116" y="132"/>
                  <a:pt x="116" y="135"/>
                </a:cubicBezTo>
                <a:cubicBezTo>
                  <a:pt x="113" y="135"/>
                  <a:pt x="107" y="135"/>
                  <a:pt x="104" y="138"/>
                </a:cubicBezTo>
                <a:cubicBezTo>
                  <a:pt x="101" y="132"/>
                  <a:pt x="101" y="132"/>
                  <a:pt x="95" y="129"/>
                </a:cubicBezTo>
                <a:cubicBezTo>
                  <a:pt x="86" y="111"/>
                  <a:pt x="83" y="96"/>
                  <a:pt x="75" y="87"/>
                </a:cubicBezTo>
                <a:cubicBezTo>
                  <a:pt x="66" y="81"/>
                  <a:pt x="57" y="81"/>
                  <a:pt x="51" y="81"/>
                </a:cubicBezTo>
                <a:cubicBezTo>
                  <a:pt x="45" y="78"/>
                  <a:pt x="39" y="75"/>
                  <a:pt x="33" y="75"/>
                </a:cubicBezTo>
                <a:cubicBezTo>
                  <a:pt x="30" y="72"/>
                  <a:pt x="30" y="72"/>
                  <a:pt x="30" y="69"/>
                </a:cubicBezTo>
                <a:cubicBezTo>
                  <a:pt x="24" y="57"/>
                  <a:pt x="12" y="42"/>
                  <a:pt x="3" y="36"/>
                </a:cubicBezTo>
                <a:cubicBezTo>
                  <a:pt x="3" y="27"/>
                  <a:pt x="0" y="15"/>
                  <a:pt x="12" y="21"/>
                </a:cubicBezTo>
                <a:cubicBezTo>
                  <a:pt x="15" y="24"/>
                  <a:pt x="15" y="27"/>
                  <a:pt x="18" y="27"/>
                </a:cubicBezTo>
                <a:cubicBezTo>
                  <a:pt x="18" y="30"/>
                  <a:pt x="18" y="30"/>
                  <a:pt x="18" y="30"/>
                </a:cubicBezTo>
                <a:cubicBezTo>
                  <a:pt x="24" y="33"/>
                  <a:pt x="27" y="36"/>
                  <a:pt x="33" y="45"/>
                </a:cubicBezTo>
                <a:cubicBezTo>
                  <a:pt x="39" y="48"/>
                  <a:pt x="48" y="51"/>
                  <a:pt x="60" y="51"/>
                </a:cubicBezTo>
                <a:cubicBezTo>
                  <a:pt x="69" y="48"/>
                  <a:pt x="75" y="24"/>
                  <a:pt x="83" y="39"/>
                </a:cubicBezTo>
                <a:cubicBezTo>
                  <a:pt x="86" y="39"/>
                  <a:pt x="89" y="39"/>
                  <a:pt x="92" y="39"/>
                </a:cubicBezTo>
                <a:cubicBezTo>
                  <a:pt x="95" y="36"/>
                  <a:pt x="98" y="30"/>
                  <a:pt x="104" y="27"/>
                </a:cubicBezTo>
                <a:cubicBezTo>
                  <a:pt x="104" y="15"/>
                  <a:pt x="107" y="0"/>
                  <a:pt x="122" y="0"/>
                </a:cubicBezTo>
                <a:cubicBezTo>
                  <a:pt x="122" y="6"/>
                  <a:pt x="122" y="9"/>
                  <a:pt x="122" y="15"/>
                </a:cubicBezTo>
                <a:cubicBezTo>
                  <a:pt x="128" y="18"/>
                  <a:pt x="131" y="24"/>
                  <a:pt x="137" y="27"/>
                </a:cubicBezTo>
                <a:cubicBezTo>
                  <a:pt x="146" y="30"/>
                  <a:pt x="158" y="39"/>
                  <a:pt x="173" y="45"/>
                </a:cubicBezTo>
                <a:cubicBezTo>
                  <a:pt x="182" y="66"/>
                  <a:pt x="194" y="87"/>
                  <a:pt x="209" y="111"/>
                </a:cubicBezTo>
                <a:cubicBezTo>
                  <a:pt x="209" y="117"/>
                  <a:pt x="212" y="129"/>
                  <a:pt x="221" y="138"/>
                </a:cubicBezTo>
                <a:cubicBezTo>
                  <a:pt x="236" y="147"/>
                  <a:pt x="248" y="153"/>
                  <a:pt x="266" y="165"/>
                </a:cubicBezTo>
                <a:cubicBezTo>
                  <a:pt x="266" y="168"/>
                  <a:pt x="266" y="168"/>
                  <a:pt x="266" y="171"/>
                </a:cubicBezTo>
                <a:cubicBezTo>
                  <a:pt x="263" y="174"/>
                  <a:pt x="239" y="171"/>
                  <a:pt x="239" y="171"/>
                </a:cubicBezTo>
                <a:cubicBezTo>
                  <a:pt x="239" y="174"/>
                  <a:pt x="239" y="177"/>
                  <a:pt x="239" y="183"/>
                </a:cubicBezTo>
                <a:cubicBezTo>
                  <a:pt x="242" y="183"/>
                  <a:pt x="248" y="186"/>
                  <a:pt x="254" y="189"/>
                </a:cubicBezTo>
                <a:cubicBezTo>
                  <a:pt x="254" y="192"/>
                  <a:pt x="251" y="195"/>
                  <a:pt x="254" y="201"/>
                </a:cubicBezTo>
                <a:cubicBezTo>
                  <a:pt x="260" y="204"/>
                  <a:pt x="266" y="207"/>
                  <a:pt x="275" y="210"/>
                </a:cubicBezTo>
                <a:cubicBezTo>
                  <a:pt x="275" y="213"/>
                  <a:pt x="275" y="213"/>
                  <a:pt x="275" y="213"/>
                </a:cubicBezTo>
                <a:cubicBezTo>
                  <a:pt x="275" y="225"/>
                  <a:pt x="263" y="228"/>
                  <a:pt x="254" y="234"/>
                </a:cubicBezTo>
                <a:cubicBezTo>
                  <a:pt x="254" y="237"/>
                  <a:pt x="254" y="237"/>
                  <a:pt x="254" y="237"/>
                </a:cubicBezTo>
                <a:cubicBezTo>
                  <a:pt x="251" y="237"/>
                  <a:pt x="233" y="255"/>
                  <a:pt x="230" y="258"/>
                </a:cubicBezTo>
                <a:cubicBezTo>
                  <a:pt x="224" y="261"/>
                  <a:pt x="218" y="261"/>
                  <a:pt x="212" y="264"/>
                </a:cubicBezTo>
                <a:cubicBezTo>
                  <a:pt x="212" y="267"/>
                  <a:pt x="212" y="267"/>
                  <a:pt x="212" y="267"/>
                </a:cubicBezTo>
                <a:cubicBezTo>
                  <a:pt x="203" y="267"/>
                  <a:pt x="194" y="267"/>
                  <a:pt x="185" y="264"/>
                </a:cubicBezTo>
                <a:cubicBezTo>
                  <a:pt x="182" y="267"/>
                  <a:pt x="179" y="270"/>
                  <a:pt x="173" y="270"/>
                </a:cubicBezTo>
                <a:close/>
              </a:path>
            </a:pathLst>
          </a:custGeom>
          <a:solidFill>
            <a:srgbClr val="871619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Freeform 32"/>
          <p:cNvSpPr>
            <a:spLocks/>
          </p:cNvSpPr>
          <p:nvPr/>
        </p:nvSpPr>
        <p:spPr bwMode="auto">
          <a:xfrm>
            <a:off x="4508873" y="3463141"/>
            <a:ext cx="630278" cy="423393"/>
          </a:xfrm>
          <a:custGeom>
            <a:avLst/>
            <a:gdLst>
              <a:gd name="T0" fmla="*/ 2147483647 w 317"/>
              <a:gd name="T1" fmla="*/ 2147483647 h 213"/>
              <a:gd name="T2" fmla="*/ 2147483647 w 317"/>
              <a:gd name="T3" fmla="*/ 2147483647 h 213"/>
              <a:gd name="T4" fmla="*/ 0 w 317"/>
              <a:gd name="T5" fmla="*/ 2147483647 h 213"/>
              <a:gd name="T6" fmla="*/ 2147483647 w 317"/>
              <a:gd name="T7" fmla="*/ 2147483647 h 213"/>
              <a:gd name="T8" fmla="*/ 2147483647 w 317"/>
              <a:gd name="T9" fmla="*/ 2147483647 h 213"/>
              <a:gd name="T10" fmla="*/ 2147483647 w 317"/>
              <a:gd name="T11" fmla="*/ 2147483647 h 213"/>
              <a:gd name="T12" fmla="*/ 2147483647 w 317"/>
              <a:gd name="T13" fmla="*/ 2147483647 h 213"/>
              <a:gd name="T14" fmla="*/ 2147483647 w 317"/>
              <a:gd name="T15" fmla="*/ 2147483647 h 213"/>
              <a:gd name="T16" fmla="*/ 2147483647 w 317"/>
              <a:gd name="T17" fmla="*/ 2147483647 h 213"/>
              <a:gd name="T18" fmla="*/ 2147483647 w 317"/>
              <a:gd name="T19" fmla="*/ 2147483647 h 213"/>
              <a:gd name="T20" fmla="*/ 2147483647 w 317"/>
              <a:gd name="T21" fmla="*/ 0 h 213"/>
              <a:gd name="T22" fmla="*/ 2147483647 w 317"/>
              <a:gd name="T23" fmla="*/ 2147483647 h 213"/>
              <a:gd name="T24" fmla="*/ 2147483647 w 317"/>
              <a:gd name="T25" fmla="*/ 2147483647 h 213"/>
              <a:gd name="T26" fmla="*/ 2147483647 w 317"/>
              <a:gd name="T27" fmla="*/ 2147483647 h 213"/>
              <a:gd name="T28" fmla="*/ 2147483647 w 317"/>
              <a:gd name="T29" fmla="*/ 2147483647 h 213"/>
              <a:gd name="T30" fmla="*/ 2147483647 w 317"/>
              <a:gd name="T31" fmla="*/ 2147483647 h 213"/>
              <a:gd name="T32" fmla="*/ 2147483647 w 317"/>
              <a:gd name="T33" fmla="*/ 2147483647 h 213"/>
              <a:gd name="T34" fmla="*/ 2147483647 w 317"/>
              <a:gd name="T35" fmla="*/ 2147483647 h 213"/>
              <a:gd name="T36" fmla="*/ 2147483647 w 317"/>
              <a:gd name="T37" fmla="*/ 2147483647 h 213"/>
              <a:gd name="T38" fmla="*/ 2147483647 w 317"/>
              <a:gd name="T39" fmla="*/ 2147483647 h 213"/>
              <a:gd name="T40" fmla="*/ 2147483647 w 317"/>
              <a:gd name="T41" fmla="*/ 2147483647 h 213"/>
              <a:gd name="T42" fmla="*/ 2147483647 w 317"/>
              <a:gd name="T43" fmla="*/ 2147483647 h 213"/>
              <a:gd name="T44" fmla="*/ 2147483647 w 317"/>
              <a:gd name="T45" fmla="*/ 2147483647 h 213"/>
              <a:gd name="T46" fmla="*/ 2147483647 w 317"/>
              <a:gd name="T47" fmla="*/ 2147483647 h 213"/>
              <a:gd name="T48" fmla="*/ 2147483647 w 317"/>
              <a:gd name="T49" fmla="*/ 2147483647 h 213"/>
              <a:gd name="T50" fmla="*/ 2147483647 w 317"/>
              <a:gd name="T51" fmla="*/ 2147483647 h 213"/>
              <a:gd name="T52" fmla="*/ 2147483647 w 317"/>
              <a:gd name="T53" fmla="*/ 2147483647 h 213"/>
              <a:gd name="T54" fmla="*/ 2147483647 w 317"/>
              <a:gd name="T55" fmla="*/ 2147483647 h 213"/>
              <a:gd name="T56" fmla="*/ 2147483647 w 317"/>
              <a:gd name="T57" fmla="*/ 2147483647 h 213"/>
              <a:gd name="T58" fmla="*/ 2147483647 w 317"/>
              <a:gd name="T59" fmla="*/ 2147483647 h 213"/>
              <a:gd name="T60" fmla="*/ 2147483647 w 317"/>
              <a:gd name="T61" fmla="*/ 2147483647 h 213"/>
              <a:gd name="T62" fmla="*/ 2147483647 w 317"/>
              <a:gd name="T63" fmla="*/ 2147483647 h 213"/>
              <a:gd name="T64" fmla="*/ 2147483647 w 317"/>
              <a:gd name="T65" fmla="*/ 2147483647 h 213"/>
              <a:gd name="T66" fmla="*/ 2147483647 w 317"/>
              <a:gd name="T67" fmla="*/ 2147483647 h 213"/>
              <a:gd name="T68" fmla="*/ 2147483647 w 317"/>
              <a:gd name="T69" fmla="*/ 2147483647 h 213"/>
              <a:gd name="T70" fmla="*/ 2147483647 w 317"/>
              <a:gd name="T71" fmla="*/ 2147483647 h 213"/>
              <a:gd name="T72" fmla="*/ 2147483647 w 317"/>
              <a:gd name="T73" fmla="*/ 2147483647 h 213"/>
              <a:gd name="T74" fmla="*/ 2147483647 w 317"/>
              <a:gd name="T75" fmla="*/ 2147483647 h 213"/>
              <a:gd name="T76" fmla="*/ 2147483647 w 317"/>
              <a:gd name="T77" fmla="*/ 2147483647 h 213"/>
              <a:gd name="T78" fmla="*/ 2147483647 w 317"/>
              <a:gd name="T79" fmla="*/ 2147483647 h 213"/>
              <a:gd name="T80" fmla="*/ 2147483647 w 317"/>
              <a:gd name="T81" fmla="*/ 2147483647 h 213"/>
              <a:gd name="T82" fmla="*/ 2147483647 w 317"/>
              <a:gd name="T83" fmla="*/ 2147483647 h 213"/>
              <a:gd name="T84" fmla="*/ 2147483647 w 317"/>
              <a:gd name="T85" fmla="*/ 2147483647 h 213"/>
              <a:gd name="T86" fmla="*/ 2147483647 w 317"/>
              <a:gd name="T87" fmla="*/ 2147483647 h 213"/>
              <a:gd name="T88" fmla="*/ 2147483647 w 317"/>
              <a:gd name="T89" fmla="*/ 2147483647 h 213"/>
              <a:gd name="T90" fmla="*/ 2147483647 w 317"/>
              <a:gd name="T91" fmla="*/ 2147483647 h 213"/>
              <a:gd name="T92" fmla="*/ 2147483647 w 317"/>
              <a:gd name="T93" fmla="*/ 2147483647 h 21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317"/>
              <a:gd name="T142" fmla="*/ 0 h 213"/>
              <a:gd name="T143" fmla="*/ 317 w 317"/>
              <a:gd name="T144" fmla="*/ 213 h 213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317" h="213">
                <a:moveTo>
                  <a:pt x="33" y="213"/>
                </a:moveTo>
                <a:cubicBezTo>
                  <a:pt x="30" y="210"/>
                  <a:pt x="24" y="207"/>
                  <a:pt x="21" y="204"/>
                </a:cubicBezTo>
                <a:cubicBezTo>
                  <a:pt x="12" y="198"/>
                  <a:pt x="6" y="192"/>
                  <a:pt x="0" y="186"/>
                </a:cubicBezTo>
                <a:cubicBezTo>
                  <a:pt x="0" y="180"/>
                  <a:pt x="3" y="177"/>
                  <a:pt x="3" y="174"/>
                </a:cubicBezTo>
                <a:cubicBezTo>
                  <a:pt x="9" y="171"/>
                  <a:pt x="15" y="165"/>
                  <a:pt x="18" y="159"/>
                </a:cubicBezTo>
                <a:cubicBezTo>
                  <a:pt x="18" y="153"/>
                  <a:pt x="18" y="147"/>
                  <a:pt x="18" y="144"/>
                </a:cubicBezTo>
                <a:cubicBezTo>
                  <a:pt x="18" y="135"/>
                  <a:pt x="9" y="105"/>
                  <a:pt x="6" y="102"/>
                </a:cubicBezTo>
                <a:cubicBezTo>
                  <a:pt x="6" y="93"/>
                  <a:pt x="3" y="90"/>
                  <a:pt x="9" y="84"/>
                </a:cubicBezTo>
                <a:cubicBezTo>
                  <a:pt x="15" y="72"/>
                  <a:pt x="24" y="66"/>
                  <a:pt x="33" y="57"/>
                </a:cubicBezTo>
                <a:cubicBezTo>
                  <a:pt x="42" y="39"/>
                  <a:pt x="57" y="36"/>
                  <a:pt x="75" y="24"/>
                </a:cubicBezTo>
                <a:cubicBezTo>
                  <a:pt x="84" y="15"/>
                  <a:pt x="90" y="6"/>
                  <a:pt x="99" y="0"/>
                </a:cubicBezTo>
                <a:cubicBezTo>
                  <a:pt x="102" y="6"/>
                  <a:pt x="102" y="12"/>
                  <a:pt x="105" y="18"/>
                </a:cubicBezTo>
                <a:cubicBezTo>
                  <a:pt x="108" y="18"/>
                  <a:pt x="114" y="18"/>
                  <a:pt x="117" y="18"/>
                </a:cubicBezTo>
                <a:cubicBezTo>
                  <a:pt x="120" y="15"/>
                  <a:pt x="120" y="9"/>
                  <a:pt x="123" y="6"/>
                </a:cubicBezTo>
                <a:cubicBezTo>
                  <a:pt x="129" y="6"/>
                  <a:pt x="138" y="9"/>
                  <a:pt x="147" y="3"/>
                </a:cubicBezTo>
                <a:cubicBezTo>
                  <a:pt x="147" y="6"/>
                  <a:pt x="150" y="12"/>
                  <a:pt x="152" y="15"/>
                </a:cubicBezTo>
                <a:cubicBezTo>
                  <a:pt x="152" y="24"/>
                  <a:pt x="152" y="30"/>
                  <a:pt x="152" y="39"/>
                </a:cubicBezTo>
                <a:cubicBezTo>
                  <a:pt x="158" y="45"/>
                  <a:pt x="173" y="54"/>
                  <a:pt x="191" y="54"/>
                </a:cubicBezTo>
                <a:cubicBezTo>
                  <a:pt x="197" y="42"/>
                  <a:pt x="203" y="33"/>
                  <a:pt x="209" y="21"/>
                </a:cubicBezTo>
                <a:cubicBezTo>
                  <a:pt x="212" y="18"/>
                  <a:pt x="215" y="15"/>
                  <a:pt x="218" y="12"/>
                </a:cubicBezTo>
                <a:cubicBezTo>
                  <a:pt x="224" y="9"/>
                  <a:pt x="233" y="6"/>
                  <a:pt x="245" y="6"/>
                </a:cubicBezTo>
                <a:cubicBezTo>
                  <a:pt x="251" y="9"/>
                  <a:pt x="260" y="12"/>
                  <a:pt x="266" y="15"/>
                </a:cubicBezTo>
                <a:cubicBezTo>
                  <a:pt x="281" y="15"/>
                  <a:pt x="299" y="15"/>
                  <a:pt x="314" y="15"/>
                </a:cubicBezTo>
                <a:cubicBezTo>
                  <a:pt x="314" y="15"/>
                  <a:pt x="317" y="15"/>
                  <a:pt x="317" y="18"/>
                </a:cubicBezTo>
                <a:cubicBezTo>
                  <a:pt x="317" y="18"/>
                  <a:pt x="317" y="18"/>
                  <a:pt x="317" y="21"/>
                </a:cubicBezTo>
                <a:cubicBezTo>
                  <a:pt x="314" y="27"/>
                  <a:pt x="314" y="30"/>
                  <a:pt x="314" y="36"/>
                </a:cubicBezTo>
                <a:cubicBezTo>
                  <a:pt x="308" y="36"/>
                  <a:pt x="302" y="39"/>
                  <a:pt x="296" y="39"/>
                </a:cubicBezTo>
                <a:cubicBezTo>
                  <a:pt x="281" y="48"/>
                  <a:pt x="254" y="60"/>
                  <a:pt x="248" y="78"/>
                </a:cubicBezTo>
                <a:cubicBezTo>
                  <a:pt x="245" y="81"/>
                  <a:pt x="242" y="81"/>
                  <a:pt x="239" y="84"/>
                </a:cubicBezTo>
                <a:cubicBezTo>
                  <a:pt x="233" y="90"/>
                  <a:pt x="227" y="90"/>
                  <a:pt x="221" y="93"/>
                </a:cubicBezTo>
                <a:cubicBezTo>
                  <a:pt x="218" y="96"/>
                  <a:pt x="218" y="96"/>
                  <a:pt x="218" y="96"/>
                </a:cubicBezTo>
                <a:cubicBezTo>
                  <a:pt x="218" y="102"/>
                  <a:pt x="218" y="108"/>
                  <a:pt x="218" y="114"/>
                </a:cubicBezTo>
                <a:cubicBezTo>
                  <a:pt x="212" y="120"/>
                  <a:pt x="203" y="129"/>
                  <a:pt x="200" y="138"/>
                </a:cubicBezTo>
                <a:cubicBezTo>
                  <a:pt x="197" y="144"/>
                  <a:pt x="200" y="153"/>
                  <a:pt x="194" y="159"/>
                </a:cubicBezTo>
                <a:cubicBezTo>
                  <a:pt x="179" y="159"/>
                  <a:pt x="176" y="168"/>
                  <a:pt x="170" y="174"/>
                </a:cubicBezTo>
                <a:cubicBezTo>
                  <a:pt x="167" y="183"/>
                  <a:pt x="164" y="195"/>
                  <a:pt x="155" y="201"/>
                </a:cubicBezTo>
                <a:cubicBezTo>
                  <a:pt x="155" y="198"/>
                  <a:pt x="155" y="198"/>
                  <a:pt x="155" y="198"/>
                </a:cubicBezTo>
                <a:cubicBezTo>
                  <a:pt x="152" y="198"/>
                  <a:pt x="152" y="195"/>
                  <a:pt x="150" y="195"/>
                </a:cubicBezTo>
                <a:cubicBezTo>
                  <a:pt x="147" y="195"/>
                  <a:pt x="144" y="195"/>
                  <a:pt x="144" y="195"/>
                </a:cubicBezTo>
                <a:cubicBezTo>
                  <a:pt x="138" y="198"/>
                  <a:pt x="135" y="204"/>
                  <a:pt x="129" y="207"/>
                </a:cubicBezTo>
                <a:cubicBezTo>
                  <a:pt x="123" y="210"/>
                  <a:pt x="111" y="207"/>
                  <a:pt x="105" y="207"/>
                </a:cubicBezTo>
                <a:cubicBezTo>
                  <a:pt x="105" y="204"/>
                  <a:pt x="105" y="201"/>
                  <a:pt x="105" y="201"/>
                </a:cubicBezTo>
                <a:cubicBezTo>
                  <a:pt x="96" y="192"/>
                  <a:pt x="90" y="186"/>
                  <a:pt x="84" y="180"/>
                </a:cubicBezTo>
                <a:cubicBezTo>
                  <a:pt x="78" y="180"/>
                  <a:pt x="75" y="180"/>
                  <a:pt x="72" y="180"/>
                </a:cubicBezTo>
                <a:cubicBezTo>
                  <a:pt x="69" y="186"/>
                  <a:pt x="69" y="192"/>
                  <a:pt x="66" y="201"/>
                </a:cubicBezTo>
                <a:cubicBezTo>
                  <a:pt x="60" y="201"/>
                  <a:pt x="54" y="204"/>
                  <a:pt x="54" y="207"/>
                </a:cubicBezTo>
                <a:cubicBezTo>
                  <a:pt x="45" y="207"/>
                  <a:pt x="39" y="213"/>
                  <a:pt x="33" y="213"/>
                </a:cubicBezTo>
                <a:close/>
              </a:path>
            </a:pathLst>
          </a:custGeom>
          <a:solidFill>
            <a:srgbClr val="871619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Freeform 33"/>
          <p:cNvSpPr>
            <a:spLocks/>
          </p:cNvSpPr>
          <p:nvPr/>
        </p:nvSpPr>
        <p:spPr bwMode="auto">
          <a:xfrm>
            <a:off x="4478803" y="3148002"/>
            <a:ext cx="233347" cy="261012"/>
          </a:xfrm>
          <a:custGeom>
            <a:avLst/>
            <a:gdLst>
              <a:gd name="T0" fmla="*/ 2147483647 w 117"/>
              <a:gd name="T1" fmla="*/ 2147483647 h 131"/>
              <a:gd name="T2" fmla="*/ 2147483647 w 117"/>
              <a:gd name="T3" fmla="*/ 2147483647 h 131"/>
              <a:gd name="T4" fmla="*/ 2147483647 w 117"/>
              <a:gd name="T5" fmla="*/ 2147483647 h 131"/>
              <a:gd name="T6" fmla="*/ 2147483647 w 117"/>
              <a:gd name="T7" fmla="*/ 2147483647 h 131"/>
              <a:gd name="T8" fmla="*/ 2147483647 w 117"/>
              <a:gd name="T9" fmla="*/ 2147483647 h 131"/>
              <a:gd name="T10" fmla="*/ 2147483647 w 117"/>
              <a:gd name="T11" fmla="*/ 2147483647 h 131"/>
              <a:gd name="T12" fmla="*/ 2147483647 w 117"/>
              <a:gd name="T13" fmla="*/ 2147483647 h 131"/>
              <a:gd name="T14" fmla="*/ 2147483647 w 117"/>
              <a:gd name="T15" fmla="*/ 2147483647 h 131"/>
              <a:gd name="T16" fmla="*/ 2147483647 w 117"/>
              <a:gd name="T17" fmla="*/ 2147483647 h 131"/>
              <a:gd name="T18" fmla="*/ 2147483647 w 117"/>
              <a:gd name="T19" fmla="*/ 2147483647 h 131"/>
              <a:gd name="T20" fmla="*/ 2147483647 w 117"/>
              <a:gd name="T21" fmla="*/ 2147483647 h 131"/>
              <a:gd name="T22" fmla="*/ 2147483647 w 117"/>
              <a:gd name="T23" fmla="*/ 0 h 131"/>
              <a:gd name="T24" fmla="*/ 2147483647 w 117"/>
              <a:gd name="T25" fmla="*/ 2147483647 h 131"/>
              <a:gd name="T26" fmla="*/ 2147483647 w 117"/>
              <a:gd name="T27" fmla="*/ 2147483647 h 131"/>
              <a:gd name="T28" fmla="*/ 2147483647 w 117"/>
              <a:gd name="T29" fmla="*/ 2147483647 h 131"/>
              <a:gd name="T30" fmla="*/ 2147483647 w 117"/>
              <a:gd name="T31" fmla="*/ 2147483647 h 131"/>
              <a:gd name="T32" fmla="*/ 2147483647 w 117"/>
              <a:gd name="T33" fmla="*/ 2147483647 h 131"/>
              <a:gd name="T34" fmla="*/ 2147483647 w 117"/>
              <a:gd name="T35" fmla="*/ 2147483647 h 131"/>
              <a:gd name="T36" fmla="*/ 2147483647 w 117"/>
              <a:gd name="T37" fmla="*/ 2147483647 h 131"/>
              <a:gd name="T38" fmla="*/ 2147483647 w 117"/>
              <a:gd name="T39" fmla="*/ 2147483647 h 131"/>
              <a:gd name="T40" fmla="*/ 2147483647 w 117"/>
              <a:gd name="T41" fmla="*/ 2147483647 h 13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7"/>
              <a:gd name="T64" fmla="*/ 0 h 131"/>
              <a:gd name="T65" fmla="*/ 117 w 117"/>
              <a:gd name="T66" fmla="*/ 131 h 13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7" h="131">
                <a:moveTo>
                  <a:pt x="99" y="131"/>
                </a:moveTo>
                <a:cubicBezTo>
                  <a:pt x="90" y="125"/>
                  <a:pt x="81" y="116"/>
                  <a:pt x="81" y="116"/>
                </a:cubicBezTo>
                <a:cubicBezTo>
                  <a:pt x="72" y="104"/>
                  <a:pt x="75" y="92"/>
                  <a:pt x="72" y="86"/>
                </a:cubicBezTo>
                <a:cubicBezTo>
                  <a:pt x="72" y="86"/>
                  <a:pt x="72" y="83"/>
                  <a:pt x="69" y="80"/>
                </a:cubicBezTo>
                <a:cubicBezTo>
                  <a:pt x="54" y="68"/>
                  <a:pt x="51" y="65"/>
                  <a:pt x="33" y="71"/>
                </a:cubicBezTo>
                <a:cubicBezTo>
                  <a:pt x="30" y="74"/>
                  <a:pt x="30" y="74"/>
                  <a:pt x="27" y="77"/>
                </a:cubicBezTo>
                <a:cubicBezTo>
                  <a:pt x="18" y="77"/>
                  <a:pt x="9" y="77"/>
                  <a:pt x="3" y="77"/>
                </a:cubicBezTo>
                <a:cubicBezTo>
                  <a:pt x="3" y="68"/>
                  <a:pt x="0" y="62"/>
                  <a:pt x="12" y="59"/>
                </a:cubicBezTo>
                <a:cubicBezTo>
                  <a:pt x="15" y="56"/>
                  <a:pt x="18" y="53"/>
                  <a:pt x="21" y="50"/>
                </a:cubicBezTo>
                <a:cubicBezTo>
                  <a:pt x="27" y="38"/>
                  <a:pt x="18" y="32"/>
                  <a:pt x="18" y="26"/>
                </a:cubicBezTo>
                <a:cubicBezTo>
                  <a:pt x="27" y="23"/>
                  <a:pt x="36" y="18"/>
                  <a:pt x="42" y="12"/>
                </a:cubicBezTo>
                <a:cubicBezTo>
                  <a:pt x="45" y="3"/>
                  <a:pt x="45" y="0"/>
                  <a:pt x="51" y="0"/>
                </a:cubicBezTo>
                <a:cubicBezTo>
                  <a:pt x="54" y="3"/>
                  <a:pt x="57" y="6"/>
                  <a:pt x="60" y="9"/>
                </a:cubicBezTo>
                <a:cubicBezTo>
                  <a:pt x="66" y="9"/>
                  <a:pt x="72" y="9"/>
                  <a:pt x="78" y="9"/>
                </a:cubicBezTo>
                <a:cubicBezTo>
                  <a:pt x="75" y="15"/>
                  <a:pt x="75" y="35"/>
                  <a:pt x="81" y="44"/>
                </a:cubicBezTo>
                <a:cubicBezTo>
                  <a:pt x="84" y="47"/>
                  <a:pt x="87" y="47"/>
                  <a:pt x="90" y="47"/>
                </a:cubicBezTo>
                <a:cubicBezTo>
                  <a:pt x="90" y="47"/>
                  <a:pt x="93" y="50"/>
                  <a:pt x="96" y="50"/>
                </a:cubicBezTo>
                <a:cubicBezTo>
                  <a:pt x="96" y="65"/>
                  <a:pt x="90" y="71"/>
                  <a:pt x="108" y="83"/>
                </a:cubicBezTo>
                <a:cubicBezTo>
                  <a:pt x="111" y="89"/>
                  <a:pt x="114" y="92"/>
                  <a:pt x="117" y="98"/>
                </a:cubicBezTo>
                <a:cubicBezTo>
                  <a:pt x="105" y="104"/>
                  <a:pt x="105" y="101"/>
                  <a:pt x="99" y="110"/>
                </a:cubicBezTo>
                <a:cubicBezTo>
                  <a:pt x="99" y="116"/>
                  <a:pt x="99" y="125"/>
                  <a:pt x="99" y="131"/>
                </a:cubicBezTo>
                <a:close/>
              </a:path>
            </a:pathLst>
          </a:custGeom>
          <a:solidFill>
            <a:srgbClr val="871619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Freeform 34"/>
          <p:cNvSpPr>
            <a:spLocks/>
          </p:cNvSpPr>
          <p:nvPr/>
        </p:nvSpPr>
        <p:spPr bwMode="auto">
          <a:xfrm>
            <a:off x="5139151" y="4901714"/>
            <a:ext cx="161178" cy="386106"/>
          </a:xfrm>
          <a:custGeom>
            <a:avLst/>
            <a:gdLst>
              <a:gd name="T0" fmla="*/ 2147483647 w 81"/>
              <a:gd name="T1" fmla="*/ 2147483647 h 194"/>
              <a:gd name="T2" fmla="*/ 2147483647 w 81"/>
              <a:gd name="T3" fmla="*/ 2147483647 h 194"/>
              <a:gd name="T4" fmla="*/ 2147483647 w 81"/>
              <a:gd name="T5" fmla="*/ 2147483647 h 194"/>
              <a:gd name="T6" fmla="*/ 2147483647 w 81"/>
              <a:gd name="T7" fmla="*/ 2147483647 h 194"/>
              <a:gd name="T8" fmla="*/ 0 w 81"/>
              <a:gd name="T9" fmla="*/ 2147483647 h 194"/>
              <a:gd name="T10" fmla="*/ 2147483647 w 81"/>
              <a:gd name="T11" fmla="*/ 2147483647 h 194"/>
              <a:gd name="T12" fmla="*/ 2147483647 w 81"/>
              <a:gd name="T13" fmla="*/ 2147483647 h 194"/>
              <a:gd name="T14" fmla="*/ 2147483647 w 81"/>
              <a:gd name="T15" fmla="*/ 2147483647 h 194"/>
              <a:gd name="T16" fmla="*/ 2147483647 w 81"/>
              <a:gd name="T17" fmla="*/ 2147483647 h 194"/>
              <a:gd name="T18" fmla="*/ 2147483647 w 81"/>
              <a:gd name="T19" fmla="*/ 0 h 194"/>
              <a:gd name="T20" fmla="*/ 2147483647 w 81"/>
              <a:gd name="T21" fmla="*/ 0 h 194"/>
              <a:gd name="T22" fmla="*/ 2147483647 w 81"/>
              <a:gd name="T23" fmla="*/ 2147483647 h 194"/>
              <a:gd name="T24" fmla="*/ 2147483647 w 81"/>
              <a:gd name="T25" fmla="*/ 2147483647 h 194"/>
              <a:gd name="T26" fmla="*/ 2147483647 w 81"/>
              <a:gd name="T27" fmla="*/ 2147483647 h 194"/>
              <a:gd name="T28" fmla="*/ 2147483647 w 81"/>
              <a:gd name="T29" fmla="*/ 2147483647 h 194"/>
              <a:gd name="T30" fmla="*/ 2147483647 w 81"/>
              <a:gd name="T31" fmla="*/ 2147483647 h 194"/>
              <a:gd name="T32" fmla="*/ 2147483647 w 81"/>
              <a:gd name="T33" fmla="*/ 2147483647 h 1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1"/>
              <a:gd name="T52" fmla="*/ 0 h 194"/>
              <a:gd name="T53" fmla="*/ 81 w 81"/>
              <a:gd name="T54" fmla="*/ 194 h 1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1" h="194">
                <a:moveTo>
                  <a:pt x="39" y="194"/>
                </a:moveTo>
                <a:cubicBezTo>
                  <a:pt x="33" y="185"/>
                  <a:pt x="30" y="179"/>
                  <a:pt x="24" y="173"/>
                </a:cubicBezTo>
                <a:cubicBezTo>
                  <a:pt x="21" y="170"/>
                  <a:pt x="18" y="170"/>
                  <a:pt x="15" y="170"/>
                </a:cubicBezTo>
                <a:cubicBezTo>
                  <a:pt x="12" y="158"/>
                  <a:pt x="6" y="149"/>
                  <a:pt x="3" y="146"/>
                </a:cubicBezTo>
                <a:cubicBezTo>
                  <a:pt x="0" y="143"/>
                  <a:pt x="0" y="141"/>
                  <a:pt x="0" y="135"/>
                </a:cubicBezTo>
                <a:cubicBezTo>
                  <a:pt x="3" y="126"/>
                  <a:pt x="6" y="117"/>
                  <a:pt x="6" y="108"/>
                </a:cubicBezTo>
                <a:cubicBezTo>
                  <a:pt x="0" y="87"/>
                  <a:pt x="9" y="84"/>
                  <a:pt x="18" y="72"/>
                </a:cubicBezTo>
                <a:cubicBezTo>
                  <a:pt x="18" y="66"/>
                  <a:pt x="18" y="60"/>
                  <a:pt x="21" y="54"/>
                </a:cubicBezTo>
                <a:cubicBezTo>
                  <a:pt x="27" y="36"/>
                  <a:pt x="30" y="27"/>
                  <a:pt x="42" y="15"/>
                </a:cubicBezTo>
                <a:cubicBezTo>
                  <a:pt x="48" y="9"/>
                  <a:pt x="54" y="6"/>
                  <a:pt x="60" y="0"/>
                </a:cubicBezTo>
                <a:cubicBezTo>
                  <a:pt x="66" y="0"/>
                  <a:pt x="69" y="0"/>
                  <a:pt x="75" y="0"/>
                </a:cubicBezTo>
                <a:cubicBezTo>
                  <a:pt x="75" y="3"/>
                  <a:pt x="81" y="15"/>
                  <a:pt x="78" y="21"/>
                </a:cubicBezTo>
                <a:cubicBezTo>
                  <a:pt x="69" y="36"/>
                  <a:pt x="75" y="63"/>
                  <a:pt x="75" y="87"/>
                </a:cubicBezTo>
                <a:cubicBezTo>
                  <a:pt x="69" y="102"/>
                  <a:pt x="60" y="120"/>
                  <a:pt x="51" y="135"/>
                </a:cubicBezTo>
                <a:cubicBezTo>
                  <a:pt x="51" y="138"/>
                  <a:pt x="51" y="141"/>
                  <a:pt x="48" y="143"/>
                </a:cubicBezTo>
                <a:cubicBezTo>
                  <a:pt x="48" y="158"/>
                  <a:pt x="45" y="176"/>
                  <a:pt x="45" y="191"/>
                </a:cubicBezTo>
                <a:cubicBezTo>
                  <a:pt x="42" y="191"/>
                  <a:pt x="39" y="194"/>
                  <a:pt x="39" y="194"/>
                </a:cubicBezTo>
                <a:close/>
              </a:path>
            </a:pathLst>
          </a:custGeom>
          <a:solidFill>
            <a:srgbClr val="871619"/>
          </a:solidFill>
          <a:ln w="7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" name="Rectangle 127"/>
          <p:cNvSpPr>
            <a:spLocks noChangeArrowheads="1"/>
          </p:cNvSpPr>
          <p:nvPr/>
        </p:nvSpPr>
        <p:spPr bwMode="auto">
          <a:xfrm>
            <a:off x="4869719" y="4776621"/>
            <a:ext cx="49" cy="209877"/>
          </a:xfrm>
          <a:prstGeom prst="rect">
            <a:avLst/>
          </a:prstGeom>
          <a:solidFill>
            <a:srgbClr val="871619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" name="Rectangle 127"/>
          <p:cNvSpPr>
            <a:spLocks noChangeArrowheads="1"/>
          </p:cNvSpPr>
          <p:nvPr/>
        </p:nvSpPr>
        <p:spPr bwMode="auto">
          <a:xfrm>
            <a:off x="4985190" y="4397733"/>
            <a:ext cx="49" cy="209877"/>
          </a:xfrm>
          <a:prstGeom prst="rect">
            <a:avLst/>
          </a:prstGeom>
          <a:solidFill>
            <a:srgbClr val="871619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" name="Rectangle 127"/>
          <p:cNvSpPr>
            <a:spLocks noChangeArrowheads="1"/>
          </p:cNvSpPr>
          <p:nvPr/>
        </p:nvSpPr>
        <p:spPr bwMode="auto">
          <a:xfrm>
            <a:off x="3841308" y="3856463"/>
            <a:ext cx="49" cy="209877"/>
          </a:xfrm>
          <a:prstGeom prst="rect">
            <a:avLst/>
          </a:prstGeom>
          <a:solidFill>
            <a:srgbClr val="871619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80" name="直接连接符 79"/>
          <p:cNvCxnSpPr/>
          <p:nvPr/>
        </p:nvCxnSpPr>
        <p:spPr>
          <a:xfrm>
            <a:off x="6796531" y="1589976"/>
            <a:ext cx="0" cy="117154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8105437" y="1589976"/>
            <a:ext cx="0" cy="117154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9414343" y="1589976"/>
            <a:ext cx="0" cy="117154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0723248" y="1589976"/>
            <a:ext cx="0" cy="117154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619963" y="2992465"/>
            <a:ext cx="43291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Amet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Consectetuer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Adipiscing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Elit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Maecenas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Porttitor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Congue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Massa. Purus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Lectus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Malesuada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Libero, Sit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Amet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Commodo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Magna Eros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Urna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Nunc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Viverra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Imperdiet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Enim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Fusce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Est.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Vivamus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Tellus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Habitant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Morbi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Tristique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Senectus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Netus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Malesuada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Fames Ac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Turpis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Egestas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Proin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Pharetra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Nonummy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Pede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Mauris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Orci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91" name="Freeform 5"/>
          <p:cNvSpPr>
            <a:spLocks noEditPoints="1"/>
          </p:cNvSpPr>
          <p:nvPr/>
        </p:nvSpPr>
        <p:spPr bwMode="auto">
          <a:xfrm>
            <a:off x="9811190" y="1636526"/>
            <a:ext cx="616410" cy="618022"/>
          </a:xfrm>
          <a:custGeom>
            <a:avLst/>
            <a:gdLst>
              <a:gd name="T0" fmla="*/ 796 w 800"/>
              <a:gd name="T1" fmla="*/ 422 h 800"/>
              <a:gd name="T2" fmla="*/ 703 w 800"/>
              <a:gd name="T3" fmla="*/ 241 h 800"/>
              <a:gd name="T4" fmla="*/ 595 w 800"/>
              <a:gd name="T5" fmla="*/ 175 h 800"/>
              <a:gd name="T6" fmla="*/ 577 w 800"/>
              <a:gd name="T7" fmla="*/ 196 h 800"/>
              <a:gd name="T8" fmla="*/ 547 w 800"/>
              <a:gd name="T9" fmla="*/ 217 h 800"/>
              <a:gd name="T10" fmla="*/ 580 w 800"/>
              <a:gd name="T11" fmla="*/ 230 h 800"/>
              <a:gd name="T12" fmla="*/ 589 w 800"/>
              <a:gd name="T13" fmla="*/ 257 h 800"/>
              <a:gd name="T14" fmla="*/ 563 w 800"/>
              <a:gd name="T15" fmla="*/ 265 h 800"/>
              <a:gd name="T16" fmla="*/ 375 w 800"/>
              <a:gd name="T17" fmla="*/ 244 h 800"/>
              <a:gd name="T18" fmla="*/ 352 w 800"/>
              <a:gd name="T19" fmla="*/ 229 h 800"/>
              <a:gd name="T20" fmla="*/ 352 w 800"/>
              <a:gd name="T21" fmla="*/ 229 h 800"/>
              <a:gd name="T22" fmla="*/ 369 w 800"/>
              <a:gd name="T23" fmla="*/ 205 h 800"/>
              <a:gd name="T24" fmla="*/ 392 w 800"/>
              <a:gd name="T25" fmla="*/ 203 h 800"/>
              <a:gd name="T26" fmla="*/ 384 w 800"/>
              <a:gd name="T27" fmla="*/ 196 h 800"/>
              <a:gd name="T28" fmla="*/ 355 w 800"/>
              <a:gd name="T29" fmla="*/ 155 h 800"/>
              <a:gd name="T30" fmla="*/ 353 w 800"/>
              <a:gd name="T31" fmla="*/ 150 h 800"/>
              <a:gd name="T32" fmla="*/ 321 w 800"/>
              <a:gd name="T33" fmla="*/ 156 h 800"/>
              <a:gd name="T34" fmla="*/ 145 w 800"/>
              <a:gd name="T35" fmla="*/ 126 h 800"/>
              <a:gd name="T36" fmla="*/ 123 w 800"/>
              <a:gd name="T37" fmla="*/ 163 h 800"/>
              <a:gd name="T38" fmla="*/ 160 w 800"/>
              <a:gd name="T39" fmla="*/ 235 h 800"/>
              <a:gd name="T40" fmla="*/ 71 w 800"/>
              <a:gd name="T41" fmla="*/ 356 h 800"/>
              <a:gd name="T42" fmla="*/ 27 w 800"/>
              <a:gd name="T43" fmla="*/ 356 h 800"/>
              <a:gd name="T44" fmla="*/ 0 w 800"/>
              <a:gd name="T45" fmla="*/ 382 h 800"/>
              <a:gd name="T46" fmla="*/ 0 w 800"/>
              <a:gd name="T47" fmla="*/ 477 h 800"/>
              <a:gd name="T48" fmla="*/ 14 w 800"/>
              <a:gd name="T49" fmla="*/ 500 h 800"/>
              <a:gd name="T50" fmla="*/ 72 w 800"/>
              <a:gd name="T51" fmla="*/ 529 h 800"/>
              <a:gd name="T52" fmla="*/ 213 w 800"/>
              <a:gd name="T53" fmla="*/ 685 h 800"/>
              <a:gd name="T54" fmla="*/ 213 w 800"/>
              <a:gd name="T55" fmla="*/ 770 h 800"/>
              <a:gd name="T56" fmla="*/ 244 w 800"/>
              <a:gd name="T57" fmla="*/ 800 h 800"/>
              <a:gd name="T58" fmla="*/ 325 w 800"/>
              <a:gd name="T59" fmla="*/ 800 h 800"/>
              <a:gd name="T60" fmla="*/ 354 w 800"/>
              <a:gd name="T61" fmla="*/ 782 h 800"/>
              <a:gd name="T62" fmla="*/ 375 w 800"/>
              <a:gd name="T63" fmla="*/ 737 h 800"/>
              <a:gd name="T64" fmla="*/ 428 w 800"/>
              <a:gd name="T65" fmla="*/ 740 h 800"/>
              <a:gd name="T66" fmla="*/ 512 w 800"/>
              <a:gd name="T67" fmla="*/ 733 h 800"/>
              <a:gd name="T68" fmla="*/ 512 w 800"/>
              <a:gd name="T69" fmla="*/ 770 h 800"/>
              <a:gd name="T70" fmla="*/ 543 w 800"/>
              <a:gd name="T71" fmla="*/ 800 h 800"/>
              <a:gd name="T72" fmla="*/ 624 w 800"/>
              <a:gd name="T73" fmla="*/ 800 h 800"/>
              <a:gd name="T74" fmla="*/ 652 w 800"/>
              <a:gd name="T75" fmla="*/ 784 h 800"/>
              <a:gd name="T76" fmla="*/ 776 w 800"/>
              <a:gd name="T77" fmla="*/ 549 h 800"/>
              <a:gd name="T78" fmla="*/ 796 w 800"/>
              <a:gd name="T79" fmla="*/ 422 h 800"/>
              <a:gd name="T80" fmla="*/ 218 w 800"/>
              <a:gd name="T81" fmla="*/ 401 h 800"/>
              <a:gd name="T82" fmla="*/ 177 w 800"/>
              <a:gd name="T83" fmla="*/ 362 h 800"/>
              <a:gd name="T84" fmla="*/ 218 w 800"/>
              <a:gd name="T85" fmla="*/ 324 h 800"/>
              <a:gd name="T86" fmla="*/ 258 w 800"/>
              <a:gd name="T87" fmla="*/ 362 h 800"/>
              <a:gd name="T88" fmla="*/ 218 w 800"/>
              <a:gd name="T89" fmla="*/ 401 h 800"/>
              <a:gd name="T90" fmla="*/ 441 w 800"/>
              <a:gd name="T91" fmla="*/ 201 h 800"/>
              <a:gd name="T92" fmla="*/ 481 w 800"/>
              <a:gd name="T93" fmla="*/ 208 h 800"/>
              <a:gd name="T94" fmla="*/ 501 w 800"/>
              <a:gd name="T95" fmla="*/ 206 h 800"/>
              <a:gd name="T96" fmla="*/ 568 w 800"/>
              <a:gd name="T97" fmla="*/ 166 h 800"/>
              <a:gd name="T98" fmla="*/ 590 w 800"/>
              <a:gd name="T99" fmla="*/ 104 h 800"/>
              <a:gd name="T100" fmla="*/ 481 w 800"/>
              <a:gd name="T101" fmla="*/ 0 h 800"/>
              <a:gd name="T102" fmla="*/ 372 w 800"/>
              <a:gd name="T103" fmla="*/ 104 h 800"/>
              <a:gd name="T104" fmla="*/ 381 w 800"/>
              <a:gd name="T105" fmla="*/ 146 h 800"/>
              <a:gd name="T106" fmla="*/ 441 w 800"/>
              <a:gd name="T107" fmla="*/ 201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00" h="800">
                <a:moveTo>
                  <a:pt x="796" y="422"/>
                </a:moveTo>
                <a:cubicBezTo>
                  <a:pt x="790" y="354"/>
                  <a:pt x="757" y="289"/>
                  <a:pt x="703" y="241"/>
                </a:cubicBezTo>
                <a:cubicBezTo>
                  <a:pt x="671" y="213"/>
                  <a:pt x="634" y="191"/>
                  <a:pt x="595" y="175"/>
                </a:cubicBezTo>
                <a:cubicBezTo>
                  <a:pt x="589" y="183"/>
                  <a:pt x="584" y="190"/>
                  <a:pt x="577" y="196"/>
                </a:cubicBezTo>
                <a:cubicBezTo>
                  <a:pt x="568" y="204"/>
                  <a:pt x="558" y="212"/>
                  <a:pt x="547" y="217"/>
                </a:cubicBezTo>
                <a:cubicBezTo>
                  <a:pt x="559" y="221"/>
                  <a:pt x="570" y="225"/>
                  <a:pt x="580" y="230"/>
                </a:cubicBezTo>
                <a:cubicBezTo>
                  <a:pt x="591" y="235"/>
                  <a:pt x="595" y="247"/>
                  <a:pt x="589" y="257"/>
                </a:cubicBezTo>
                <a:cubicBezTo>
                  <a:pt x="584" y="266"/>
                  <a:pt x="573" y="269"/>
                  <a:pt x="563" y="265"/>
                </a:cubicBezTo>
                <a:cubicBezTo>
                  <a:pt x="491" y="233"/>
                  <a:pt x="411" y="239"/>
                  <a:pt x="375" y="244"/>
                </a:cubicBezTo>
                <a:cubicBezTo>
                  <a:pt x="365" y="245"/>
                  <a:pt x="355" y="239"/>
                  <a:pt x="352" y="229"/>
                </a:cubicBezTo>
                <a:cubicBezTo>
                  <a:pt x="352" y="229"/>
                  <a:pt x="352" y="229"/>
                  <a:pt x="352" y="229"/>
                </a:cubicBezTo>
                <a:cubicBezTo>
                  <a:pt x="350" y="218"/>
                  <a:pt x="357" y="207"/>
                  <a:pt x="369" y="205"/>
                </a:cubicBezTo>
                <a:cubicBezTo>
                  <a:pt x="376" y="204"/>
                  <a:pt x="383" y="203"/>
                  <a:pt x="392" y="203"/>
                </a:cubicBezTo>
                <a:cubicBezTo>
                  <a:pt x="389" y="201"/>
                  <a:pt x="387" y="198"/>
                  <a:pt x="384" y="196"/>
                </a:cubicBezTo>
                <a:cubicBezTo>
                  <a:pt x="372" y="184"/>
                  <a:pt x="362" y="170"/>
                  <a:pt x="355" y="155"/>
                </a:cubicBezTo>
                <a:cubicBezTo>
                  <a:pt x="355" y="153"/>
                  <a:pt x="354" y="151"/>
                  <a:pt x="353" y="150"/>
                </a:cubicBezTo>
                <a:cubicBezTo>
                  <a:pt x="342" y="151"/>
                  <a:pt x="332" y="154"/>
                  <a:pt x="321" y="156"/>
                </a:cubicBezTo>
                <a:cubicBezTo>
                  <a:pt x="261" y="122"/>
                  <a:pt x="188" y="122"/>
                  <a:pt x="145" y="126"/>
                </a:cubicBezTo>
                <a:cubicBezTo>
                  <a:pt x="126" y="128"/>
                  <a:pt x="115" y="147"/>
                  <a:pt x="123" y="163"/>
                </a:cubicBezTo>
                <a:cubicBezTo>
                  <a:pt x="160" y="235"/>
                  <a:pt x="160" y="235"/>
                  <a:pt x="160" y="235"/>
                </a:cubicBezTo>
                <a:cubicBezTo>
                  <a:pt x="119" y="269"/>
                  <a:pt x="89" y="310"/>
                  <a:pt x="71" y="356"/>
                </a:cubicBezTo>
                <a:cubicBezTo>
                  <a:pt x="27" y="356"/>
                  <a:pt x="27" y="356"/>
                  <a:pt x="27" y="356"/>
                </a:cubicBezTo>
                <a:cubicBezTo>
                  <a:pt x="12" y="356"/>
                  <a:pt x="0" y="368"/>
                  <a:pt x="0" y="382"/>
                </a:cubicBezTo>
                <a:cubicBezTo>
                  <a:pt x="0" y="477"/>
                  <a:pt x="0" y="477"/>
                  <a:pt x="0" y="477"/>
                </a:cubicBezTo>
                <a:cubicBezTo>
                  <a:pt x="0" y="487"/>
                  <a:pt x="5" y="496"/>
                  <a:pt x="14" y="500"/>
                </a:cubicBezTo>
                <a:cubicBezTo>
                  <a:pt x="72" y="529"/>
                  <a:pt x="72" y="529"/>
                  <a:pt x="72" y="529"/>
                </a:cubicBezTo>
                <a:cubicBezTo>
                  <a:pt x="96" y="593"/>
                  <a:pt x="146" y="648"/>
                  <a:pt x="213" y="685"/>
                </a:cubicBezTo>
                <a:cubicBezTo>
                  <a:pt x="213" y="770"/>
                  <a:pt x="213" y="770"/>
                  <a:pt x="213" y="770"/>
                </a:cubicBezTo>
                <a:cubicBezTo>
                  <a:pt x="213" y="786"/>
                  <a:pt x="227" y="800"/>
                  <a:pt x="244" y="800"/>
                </a:cubicBezTo>
                <a:cubicBezTo>
                  <a:pt x="325" y="800"/>
                  <a:pt x="325" y="800"/>
                  <a:pt x="325" y="800"/>
                </a:cubicBezTo>
                <a:cubicBezTo>
                  <a:pt x="338" y="800"/>
                  <a:pt x="349" y="793"/>
                  <a:pt x="354" y="782"/>
                </a:cubicBezTo>
                <a:cubicBezTo>
                  <a:pt x="375" y="737"/>
                  <a:pt x="375" y="737"/>
                  <a:pt x="375" y="737"/>
                </a:cubicBezTo>
                <a:cubicBezTo>
                  <a:pt x="392" y="739"/>
                  <a:pt x="410" y="740"/>
                  <a:pt x="428" y="740"/>
                </a:cubicBezTo>
                <a:cubicBezTo>
                  <a:pt x="457" y="740"/>
                  <a:pt x="485" y="738"/>
                  <a:pt x="512" y="733"/>
                </a:cubicBezTo>
                <a:cubicBezTo>
                  <a:pt x="512" y="770"/>
                  <a:pt x="512" y="770"/>
                  <a:pt x="512" y="770"/>
                </a:cubicBezTo>
                <a:cubicBezTo>
                  <a:pt x="512" y="786"/>
                  <a:pt x="526" y="800"/>
                  <a:pt x="543" y="800"/>
                </a:cubicBezTo>
                <a:cubicBezTo>
                  <a:pt x="624" y="800"/>
                  <a:pt x="624" y="800"/>
                  <a:pt x="624" y="800"/>
                </a:cubicBezTo>
                <a:cubicBezTo>
                  <a:pt x="635" y="800"/>
                  <a:pt x="646" y="794"/>
                  <a:pt x="652" y="784"/>
                </a:cubicBezTo>
                <a:cubicBezTo>
                  <a:pt x="695" y="707"/>
                  <a:pt x="741" y="630"/>
                  <a:pt x="776" y="549"/>
                </a:cubicBezTo>
                <a:cubicBezTo>
                  <a:pt x="793" y="508"/>
                  <a:pt x="800" y="465"/>
                  <a:pt x="796" y="422"/>
                </a:cubicBezTo>
                <a:close/>
                <a:moveTo>
                  <a:pt x="218" y="401"/>
                </a:moveTo>
                <a:cubicBezTo>
                  <a:pt x="195" y="401"/>
                  <a:pt x="177" y="384"/>
                  <a:pt x="177" y="362"/>
                </a:cubicBezTo>
                <a:cubicBezTo>
                  <a:pt x="177" y="341"/>
                  <a:pt x="195" y="324"/>
                  <a:pt x="218" y="324"/>
                </a:cubicBezTo>
                <a:cubicBezTo>
                  <a:pt x="240" y="324"/>
                  <a:pt x="258" y="341"/>
                  <a:pt x="258" y="362"/>
                </a:cubicBezTo>
                <a:cubicBezTo>
                  <a:pt x="258" y="384"/>
                  <a:pt x="240" y="401"/>
                  <a:pt x="218" y="401"/>
                </a:cubicBezTo>
                <a:close/>
                <a:moveTo>
                  <a:pt x="441" y="201"/>
                </a:moveTo>
                <a:cubicBezTo>
                  <a:pt x="453" y="206"/>
                  <a:pt x="467" y="208"/>
                  <a:pt x="481" y="208"/>
                </a:cubicBezTo>
                <a:cubicBezTo>
                  <a:pt x="488" y="208"/>
                  <a:pt x="494" y="208"/>
                  <a:pt x="501" y="206"/>
                </a:cubicBezTo>
                <a:cubicBezTo>
                  <a:pt x="529" y="201"/>
                  <a:pt x="553" y="186"/>
                  <a:pt x="568" y="166"/>
                </a:cubicBezTo>
                <a:cubicBezTo>
                  <a:pt x="582" y="148"/>
                  <a:pt x="590" y="127"/>
                  <a:pt x="590" y="104"/>
                </a:cubicBezTo>
                <a:cubicBezTo>
                  <a:pt x="590" y="47"/>
                  <a:pt x="541" y="0"/>
                  <a:pt x="481" y="0"/>
                </a:cubicBezTo>
                <a:cubicBezTo>
                  <a:pt x="420" y="0"/>
                  <a:pt x="372" y="47"/>
                  <a:pt x="372" y="104"/>
                </a:cubicBezTo>
                <a:cubicBezTo>
                  <a:pt x="372" y="119"/>
                  <a:pt x="375" y="133"/>
                  <a:pt x="381" y="146"/>
                </a:cubicBezTo>
                <a:cubicBezTo>
                  <a:pt x="392" y="171"/>
                  <a:pt x="414" y="191"/>
                  <a:pt x="441" y="201"/>
                </a:cubicBezTo>
                <a:close/>
              </a:path>
            </a:pathLst>
          </a:custGeom>
          <a:solidFill>
            <a:srgbClr val="22AB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9"/>
          <p:cNvSpPr>
            <a:spLocks noEditPoints="1"/>
          </p:cNvSpPr>
          <p:nvPr/>
        </p:nvSpPr>
        <p:spPr bwMode="auto">
          <a:xfrm>
            <a:off x="8385991" y="1725990"/>
            <a:ext cx="407654" cy="287176"/>
          </a:xfrm>
          <a:custGeom>
            <a:avLst/>
            <a:gdLst>
              <a:gd name="T0" fmla="*/ 680 w 785"/>
              <a:gd name="T1" fmla="*/ 81 h 553"/>
              <a:gd name="T2" fmla="*/ 655 w 785"/>
              <a:gd name="T3" fmla="*/ 54 h 553"/>
              <a:gd name="T4" fmla="*/ 626 w 785"/>
              <a:gd name="T5" fmla="*/ 0 h 553"/>
              <a:gd name="T6" fmla="*/ 156 w 785"/>
              <a:gd name="T7" fmla="*/ 54 h 553"/>
              <a:gd name="T8" fmla="*/ 130 w 785"/>
              <a:gd name="T9" fmla="*/ 81 h 553"/>
              <a:gd name="T10" fmla="*/ 105 w 785"/>
              <a:gd name="T11" fmla="*/ 106 h 553"/>
              <a:gd name="T12" fmla="*/ 0 w 785"/>
              <a:gd name="T13" fmla="*/ 159 h 553"/>
              <a:gd name="T14" fmla="*/ 51 w 785"/>
              <a:gd name="T15" fmla="*/ 184 h 553"/>
              <a:gd name="T16" fmla="*/ 25 w 785"/>
              <a:gd name="T17" fmla="*/ 238 h 553"/>
              <a:gd name="T18" fmla="*/ 0 w 785"/>
              <a:gd name="T19" fmla="*/ 553 h 553"/>
              <a:gd name="T20" fmla="*/ 156 w 785"/>
              <a:gd name="T21" fmla="*/ 447 h 553"/>
              <a:gd name="T22" fmla="*/ 235 w 785"/>
              <a:gd name="T23" fmla="*/ 369 h 553"/>
              <a:gd name="T24" fmla="*/ 261 w 785"/>
              <a:gd name="T25" fmla="*/ 344 h 553"/>
              <a:gd name="T26" fmla="*/ 418 w 785"/>
              <a:gd name="T27" fmla="*/ 317 h 553"/>
              <a:gd name="T28" fmla="*/ 443 w 785"/>
              <a:gd name="T29" fmla="*/ 265 h 553"/>
              <a:gd name="T30" fmla="*/ 470 w 785"/>
              <a:gd name="T31" fmla="*/ 238 h 553"/>
              <a:gd name="T32" fmla="*/ 496 w 785"/>
              <a:gd name="T33" fmla="*/ 211 h 553"/>
              <a:gd name="T34" fmla="*/ 733 w 785"/>
              <a:gd name="T35" fmla="*/ 159 h 553"/>
              <a:gd name="T36" fmla="*/ 785 w 785"/>
              <a:gd name="T37" fmla="*/ 106 h 553"/>
              <a:gd name="T38" fmla="*/ 680 w 785"/>
              <a:gd name="T39" fmla="*/ 106 h 553"/>
              <a:gd name="T40" fmla="*/ 185 w 785"/>
              <a:gd name="T41" fmla="*/ 265 h 553"/>
              <a:gd name="T42" fmla="*/ 105 w 785"/>
              <a:gd name="T43" fmla="*/ 290 h 553"/>
              <a:gd name="T44" fmla="*/ 76 w 785"/>
              <a:gd name="T45" fmla="*/ 263 h 553"/>
              <a:gd name="T46" fmla="*/ 101 w 785"/>
              <a:gd name="T47" fmla="*/ 211 h 553"/>
              <a:gd name="T48" fmla="*/ 181 w 785"/>
              <a:gd name="T49" fmla="*/ 186 h 553"/>
              <a:gd name="T50" fmla="*/ 210 w 785"/>
              <a:gd name="T51" fmla="*/ 211 h 553"/>
              <a:gd name="T52" fmla="*/ 210 w 785"/>
              <a:gd name="T53" fmla="*/ 265 h 553"/>
              <a:gd name="T54" fmla="*/ 130 w 785"/>
              <a:gd name="T55" fmla="*/ 159 h 553"/>
              <a:gd name="T56" fmla="*/ 155 w 785"/>
              <a:gd name="T57" fmla="*/ 132 h 553"/>
              <a:gd name="T58" fmla="*/ 181 w 785"/>
              <a:gd name="T59" fmla="*/ 81 h 553"/>
              <a:gd name="T60" fmla="*/ 601 w 785"/>
              <a:gd name="T61" fmla="*/ 52 h 553"/>
              <a:gd name="T62" fmla="*/ 628 w 785"/>
              <a:gd name="T63" fmla="*/ 81 h 553"/>
              <a:gd name="T64" fmla="*/ 655 w 785"/>
              <a:gd name="T65" fmla="*/ 132 h 553"/>
              <a:gd name="T66" fmla="*/ 655 w 785"/>
              <a:gd name="T67" fmla="*/ 159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85" h="553">
                <a:moveTo>
                  <a:pt x="680" y="106"/>
                </a:moveTo>
                <a:lnTo>
                  <a:pt x="680" y="81"/>
                </a:lnTo>
                <a:lnTo>
                  <a:pt x="655" y="79"/>
                </a:lnTo>
                <a:lnTo>
                  <a:pt x="655" y="54"/>
                </a:lnTo>
                <a:lnTo>
                  <a:pt x="626" y="52"/>
                </a:lnTo>
                <a:lnTo>
                  <a:pt x="626" y="0"/>
                </a:lnTo>
                <a:lnTo>
                  <a:pt x="156" y="0"/>
                </a:lnTo>
                <a:lnTo>
                  <a:pt x="156" y="54"/>
                </a:lnTo>
                <a:lnTo>
                  <a:pt x="130" y="54"/>
                </a:lnTo>
                <a:lnTo>
                  <a:pt x="130" y="81"/>
                </a:lnTo>
                <a:lnTo>
                  <a:pt x="105" y="81"/>
                </a:lnTo>
                <a:lnTo>
                  <a:pt x="105" y="106"/>
                </a:lnTo>
                <a:lnTo>
                  <a:pt x="0" y="106"/>
                </a:lnTo>
                <a:lnTo>
                  <a:pt x="0" y="159"/>
                </a:lnTo>
                <a:lnTo>
                  <a:pt x="51" y="159"/>
                </a:lnTo>
                <a:lnTo>
                  <a:pt x="51" y="184"/>
                </a:lnTo>
                <a:lnTo>
                  <a:pt x="25" y="184"/>
                </a:lnTo>
                <a:lnTo>
                  <a:pt x="25" y="238"/>
                </a:lnTo>
                <a:lnTo>
                  <a:pt x="0" y="238"/>
                </a:lnTo>
                <a:lnTo>
                  <a:pt x="0" y="553"/>
                </a:lnTo>
                <a:lnTo>
                  <a:pt x="155" y="553"/>
                </a:lnTo>
                <a:lnTo>
                  <a:pt x="156" y="447"/>
                </a:lnTo>
                <a:lnTo>
                  <a:pt x="233" y="447"/>
                </a:lnTo>
                <a:lnTo>
                  <a:pt x="235" y="369"/>
                </a:lnTo>
                <a:lnTo>
                  <a:pt x="261" y="369"/>
                </a:lnTo>
                <a:lnTo>
                  <a:pt x="261" y="344"/>
                </a:lnTo>
                <a:lnTo>
                  <a:pt x="418" y="344"/>
                </a:lnTo>
                <a:lnTo>
                  <a:pt x="418" y="317"/>
                </a:lnTo>
                <a:lnTo>
                  <a:pt x="443" y="317"/>
                </a:lnTo>
                <a:lnTo>
                  <a:pt x="443" y="265"/>
                </a:lnTo>
                <a:lnTo>
                  <a:pt x="472" y="263"/>
                </a:lnTo>
                <a:lnTo>
                  <a:pt x="470" y="238"/>
                </a:lnTo>
                <a:lnTo>
                  <a:pt x="496" y="238"/>
                </a:lnTo>
                <a:lnTo>
                  <a:pt x="496" y="211"/>
                </a:lnTo>
                <a:lnTo>
                  <a:pt x="731" y="211"/>
                </a:lnTo>
                <a:lnTo>
                  <a:pt x="733" y="159"/>
                </a:lnTo>
                <a:lnTo>
                  <a:pt x="785" y="157"/>
                </a:lnTo>
                <a:lnTo>
                  <a:pt x="785" y="106"/>
                </a:lnTo>
                <a:lnTo>
                  <a:pt x="680" y="106"/>
                </a:lnTo>
                <a:lnTo>
                  <a:pt x="680" y="106"/>
                </a:lnTo>
                <a:close/>
                <a:moveTo>
                  <a:pt x="210" y="265"/>
                </a:moveTo>
                <a:lnTo>
                  <a:pt x="185" y="265"/>
                </a:lnTo>
                <a:lnTo>
                  <a:pt x="181" y="290"/>
                </a:lnTo>
                <a:lnTo>
                  <a:pt x="105" y="290"/>
                </a:lnTo>
                <a:lnTo>
                  <a:pt x="101" y="265"/>
                </a:lnTo>
                <a:lnTo>
                  <a:pt x="76" y="263"/>
                </a:lnTo>
                <a:lnTo>
                  <a:pt x="76" y="211"/>
                </a:lnTo>
                <a:lnTo>
                  <a:pt x="101" y="211"/>
                </a:lnTo>
                <a:lnTo>
                  <a:pt x="101" y="186"/>
                </a:lnTo>
                <a:lnTo>
                  <a:pt x="181" y="186"/>
                </a:lnTo>
                <a:lnTo>
                  <a:pt x="181" y="211"/>
                </a:lnTo>
                <a:lnTo>
                  <a:pt x="210" y="211"/>
                </a:lnTo>
                <a:lnTo>
                  <a:pt x="210" y="265"/>
                </a:lnTo>
                <a:lnTo>
                  <a:pt x="210" y="265"/>
                </a:lnTo>
                <a:close/>
                <a:moveTo>
                  <a:pt x="655" y="159"/>
                </a:moveTo>
                <a:lnTo>
                  <a:pt x="130" y="159"/>
                </a:lnTo>
                <a:lnTo>
                  <a:pt x="130" y="132"/>
                </a:lnTo>
                <a:lnTo>
                  <a:pt x="155" y="132"/>
                </a:lnTo>
                <a:lnTo>
                  <a:pt x="155" y="81"/>
                </a:lnTo>
                <a:lnTo>
                  <a:pt x="181" y="81"/>
                </a:lnTo>
                <a:lnTo>
                  <a:pt x="181" y="52"/>
                </a:lnTo>
                <a:lnTo>
                  <a:pt x="601" y="52"/>
                </a:lnTo>
                <a:lnTo>
                  <a:pt x="601" y="81"/>
                </a:lnTo>
                <a:lnTo>
                  <a:pt x="628" y="81"/>
                </a:lnTo>
                <a:lnTo>
                  <a:pt x="628" y="132"/>
                </a:lnTo>
                <a:lnTo>
                  <a:pt x="655" y="132"/>
                </a:lnTo>
                <a:lnTo>
                  <a:pt x="655" y="159"/>
                </a:lnTo>
                <a:lnTo>
                  <a:pt x="655" y="159"/>
                </a:lnTo>
                <a:close/>
              </a:path>
            </a:pathLst>
          </a:custGeom>
          <a:solidFill>
            <a:srgbClr val="F9902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10"/>
          <p:cNvSpPr>
            <a:spLocks noEditPoints="1"/>
          </p:cNvSpPr>
          <p:nvPr/>
        </p:nvSpPr>
        <p:spPr bwMode="auto">
          <a:xfrm>
            <a:off x="8535551" y="1849585"/>
            <a:ext cx="598238" cy="423753"/>
          </a:xfrm>
          <a:custGeom>
            <a:avLst/>
            <a:gdLst>
              <a:gd name="T0" fmla="*/ 1127 w 1152"/>
              <a:gd name="T1" fmla="*/ 211 h 816"/>
              <a:gd name="T2" fmla="*/ 1152 w 1152"/>
              <a:gd name="T3" fmla="*/ 157 h 816"/>
              <a:gd name="T4" fmla="*/ 993 w 1152"/>
              <a:gd name="T5" fmla="*/ 106 h 816"/>
              <a:gd name="T6" fmla="*/ 969 w 1152"/>
              <a:gd name="T7" fmla="*/ 79 h 816"/>
              <a:gd name="T8" fmla="*/ 942 w 1152"/>
              <a:gd name="T9" fmla="*/ 52 h 816"/>
              <a:gd name="T10" fmla="*/ 917 w 1152"/>
              <a:gd name="T11" fmla="*/ 0 h 816"/>
              <a:gd name="T12" fmla="*/ 235 w 1152"/>
              <a:gd name="T13" fmla="*/ 52 h 816"/>
              <a:gd name="T14" fmla="*/ 208 w 1152"/>
              <a:gd name="T15" fmla="*/ 81 h 816"/>
              <a:gd name="T16" fmla="*/ 182 w 1152"/>
              <a:gd name="T17" fmla="*/ 106 h 816"/>
              <a:gd name="T18" fmla="*/ 157 w 1152"/>
              <a:gd name="T19" fmla="*/ 157 h 816"/>
              <a:gd name="T20" fmla="*/ 0 w 1152"/>
              <a:gd name="T21" fmla="*/ 209 h 816"/>
              <a:gd name="T22" fmla="*/ 25 w 1152"/>
              <a:gd name="T23" fmla="*/ 236 h 816"/>
              <a:gd name="T24" fmla="*/ 79 w 1152"/>
              <a:gd name="T25" fmla="*/ 263 h 816"/>
              <a:gd name="T26" fmla="*/ 54 w 1152"/>
              <a:gd name="T27" fmla="*/ 290 h 816"/>
              <a:gd name="T28" fmla="*/ 25 w 1152"/>
              <a:gd name="T29" fmla="*/ 344 h 816"/>
              <a:gd name="T30" fmla="*/ 0 w 1152"/>
              <a:gd name="T31" fmla="*/ 816 h 816"/>
              <a:gd name="T32" fmla="*/ 262 w 1152"/>
              <a:gd name="T33" fmla="*/ 632 h 816"/>
              <a:gd name="T34" fmla="*/ 888 w 1152"/>
              <a:gd name="T35" fmla="*/ 816 h 816"/>
              <a:gd name="T36" fmla="*/ 1152 w 1152"/>
              <a:gd name="T37" fmla="*/ 342 h 816"/>
              <a:gd name="T38" fmla="*/ 1125 w 1152"/>
              <a:gd name="T39" fmla="*/ 290 h 816"/>
              <a:gd name="T40" fmla="*/ 1100 w 1152"/>
              <a:gd name="T41" fmla="*/ 263 h 816"/>
              <a:gd name="T42" fmla="*/ 1074 w 1152"/>
              <a:gd name="T43" fmla="*/ 236 h 816"/>
              <a:gd name="T44" fmla="*/ 1125 w 1152"/>
              <a:gd name="T45" fmla="*/ 236 h 816"/>
              <a:gd name="T46" fmla="*/ 208 w 1152"/>
              <a:gd name="T47" fmla="*/ 184 h 816"/>
              <a:gd name="T48" fmla="*/ 233 w 1152"/>
              <a:gd name="T49" fmla="*/ 157 h 816"/>
              <a:gd name="T50" fmla="*/ 260 w 1152"/>
              <a:gd name="T51" fmla="*/ 106 h 816"/>
              <a:gd name="T52" fmla="*/ 285 w 1152"/>
              <a:gd name="T53" fmla="*/ 79 h 816"/>
              <a:gd name="T54" fmla="*/ 864 w 1152"/>
              <a:gd name="T55" fmla="*/ 52 h 816"/>
              <a:gd name="T56" fmla="*/ 890 w 1152"/>
              <a:gd name="T57" fmla="*/ 79 h 816"/>
              <a:gd name="T58" fmla="*/ 915 w 1152"/>
              <a:gd name="T59" fmla="*/ 131 h 816"/>
              <a:gd name="T60" fmla="*/ 942 w 1152"/>
              <a:gd name="T61" fmla="*/ 157 h 816"/>
              <a:gd name="T62" fmla="*/ 969 w 1152"/>
              <a:gd name="T63" fmla="*/ 184 h 816"/>
              <a:gd name="T64" fmla="*/ 182 w 1152"/>
              <a:gd name="T65" fmla="*/ 236 h 816"/>
              <a:gd name="T66" fmla="*/ 182 w 1152"/>
              <a:gd name="T67" fmla="*/ 184 h 816"/>
              <a:gd name="T68" fmla="*/ 260 w 1152"/>
              <a:gd name="T69" fmla="*/ 396 h 816"/>
              <a:gd name="T70" fmla="*/ 155 w 1152"/>
              <a:gd name="T71" fmla="*/ 422 h 816"/>
              <a:gd name="T72" fmla="*/ 132 w 1152"/>
              <a:gd name="T73" fmla="*/ 396 h 816"/>
              <a:gd name="T74" fmla="*/ 103 w 1152"/>
              <a:gd name="T75" fmla="*/ 367 h 816"/>
              <a:gd name="T76" fmla="*/ 130 w 1152"/>
              <a:gd name="T77" fmla="*/ 315 h 816"/>
              <a:gd name="T78" fmla="*/ 289 w 1152"/>
              <a:gd name="T79" fmla="*/ 290 h 816"/>
              <a:gd name="T80" fmla="*/ 315 w 1152"/>
              <a:gd name="T81" fmla="*/ 315 h 816"/>
              <a:gd name="T82" fmla="*/ 315 w 1152"/>
              <a:gd name="T83" fmla="*/ 396 h 816"/>
              <a:gd name="T84" fmla="*/ 1022 w 1152"/>
              <a:gd name="T85" fmla="*/ 369 h 816"/>
              <a:gd name="T86" fmla="*/ 995 w 1152"/>
              <a:gd name="T87" fmla="*/ 396 h 816"/>
              <a:gd name="T88" fmla="*/ 890 w 1152"/>
              <a:gd name="T89" fmla="*/ 421 h 816"/>
              <a:gd name="T90" fmla="*/ 839 w 1152"/>
              <a:gd name="T91" fmla="*/ 396 h 816"/>
              <a:gd name="T92" fmla="*/ 864 w 1152"/>
              <a:gd name="T93" fmla="*/ 315 h 816"/>
              <a:gd name="T94" fmla="*/ 1020 w 1152"/>
              <a:gd name="T95" fmla="*/ 290 h 816"/>
              <a:gd name="T96" fmla="*/ 1047 w 1152"/>
              <a:gd name="T97" fmla="*/ 315 h 816"/>
              <a:gd name="T98" fmla="*/ 1047 w 1152"/>
              <a:gd name="T99" fmla="*/ 369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52" h="816">
                <a:moveTo>
                  <a:pt x="1125" y="236"/>
                </a:moveTo>
                <a:lnTo>
                  <a:pt x="1127" y="211"/>
                </a:lnTo>
                <a:lnTo>
                  <a:pt x="1152" y="211"/>
                </a:lnTo>
                <a:lnTo>
                  <a:pt x="1152" y="157"/>
                </a:lnTo>
                <a:lnTo>
                  <a:pt x="995" y="157"/>
                </a:lnTo>
                <a:lnTo>
                  <a:pt x="993" y="106"/>
                </a:lnTo>
                <a:lnTo>
                  <a:pt x="969" y="106"/>
                </a:lnTo>
                <a:lnTo>
                  <a:pt x="969" y="79"/>
                </a:lnTo>
                <a:lnTo>
                  <a:pt x="942" y="79"/>
                </a:lnTo>
                <a:lnTo>
                  <a:pt x="942" y="52"/>
                </a:lnTo>
                <a:lnTo>
                  <a:pt x="917" y="52"/>
                </a:lnTo>
                <a:lnTo>
                  <a:pt x="917" y="0"/>
                </a:lnTo>
                <a:lnTo>
                  <a:pt x="235" y="0"/>
                </a:lnTo>
                <a:lnTo>
                  <a:pt x="235" y="52"/>
                </a:lnTo>
                <a:lnTo>
                  <a:pt x="208" y="52"/>
                </a:lnTo>
                <a:lnTo>
                  <a:pt x="208" y="81"/>
                </a:lnTo>
                <a:lnTo>
                  <a:pt x="182" y="81"/>
                </a:lnTo>
                <a:lnTo>
                  <a:pt x="182" y="106"/>
                </a:lnTo>
                <a:lnTo>
                  <a:pt x="157" y="106"/>
                </a:lnTo>
                <a:lnTo>
                  <a:pt x="157" y="157"/>
                </a:lnTo>
                <a:lnTo>
                  <a:pt x="0" y="157"/>
                </a:lnTo>
                <a:lnTo>
                  <a:pt x="0" y="209"/>
                </a:lnTo>
                <a:lnTo>
                  <a:pt x="25" y="211"/>
                </a:lnTo>
                <a:lnTo>
                  <a:pt x="25" y="236"/>
                </a:lnTo>
                <a:lnTo>
                  <a:pt x="79" y="236"/>
                </a:lnTo>
                <a:lnTo>
                  <a:pt x="79" y="263"/>
                </a:lnTo>
                <a:lnTo>
                  <a:pt x="52" y="263"/>
                </a:lnTo>
                <a:lnTo>
                  <a:pt x="54" y="290"/>
                </a:lnTo>
                <a:lnTo>
                  <a:pt x="25" y="290"/>
                </a:lnTo>
                <a:lnTo>
                  <a:pt x="25" y="344"/>
                </a:lnTo>
                <a:lnTo>
                  <a:pt x="0" y="344"/>
                </a:lnTo>
                <a:lnTo>
                  <a:pt x="0" y="816"/>
                </a:lnTo>
                <a:lnTo>
                  <a:pt x="260" y="816"/>
                </a:lnTo>
                <a:lnTo>
                  <a:pt x="262" y="632"/>
                </a:lnTo>
                <a:lnTo>
                  <a:pt x="888" y="632"/>
                </a:lnTo>
                <a:lnTo>
                  <a:pt x="888" y="816"/>
                </a:lnTo>
                <a:lnTo>
                  <a:pt x="1152" y="816"/>
                </a:lnTo>
                <a:lnTo>
                  <a:pt x="1152" y="342"/>
                </a:lnTo>
                <a:lnTo>
                  <a:pt x="1127" y="342"/>
                </a:lnTo>
                <a:lnTo>
                  <a:pt x="1125" y="290"/>
                </a:lnTo>
                <a:lnTo>
                  <a:pt x="1098" y="290"/>
                </a:lnTo>
                <a:lnTo>
                  <a:pt x="1100" y="263"/>
                </a:lnTo>
                <a:lnTo>
                  <a:pt x="1074" y="263"/>
                </a:lnTo>
                <a:lnTo>
                  <a:pt x="1074" y="236"/>
                </a:lnTo>
                <a:lnTo>
                  <a:pt x="1125" y="236"/>
                </a:lnTo>
                <a:lnTo>
                  <a:pt x="1125" y="236"/>
                </a:lnTo>
                <a:close/>
                <a:moveTo>
                  <a:pt x="182" y="184"/>
                </a:moveTo>
                <a:lnTo>
                  <a:pt x="208" y="184"/>
                </a:lnTo>
                <a:lnTo>
                  <a:pt x="208" y="157"/>
                </a:lnTo>
                <a:lnTo>
                  <a:pt x="233" y="157"/>
                </a:lnTo>
                <a:lnTo>
                  <a:pt x="233" y="106"/>
                </a:lnTo>
                <a:lnTo>
                  <a:pt x="260" y="106"/>
                </a:lnTo>
                <a:lnTo>
                  <a:pt x="260" y="79"/>
                </a:lnTo>
                <a:lnTo>
                  <a:pt x="285" y="79"/>
                </a:lnTo>
                <a:lnTo>
                  <a:pt x="285" y="52"/>
                </a:lnTo>
                <a:lnTo>
                  <a:pt x="864" y="52"/>
                </a:lnTo>
                <a:lnTo>
                  <a:pt x="864" y="79"/>
                </a:lnTo>
                <a:lnTo>
                  <a:pt x="890" y="79"/>
                </a:lnTo>
                <a:lnTo>
                  <a:pt x="890" y="131"/>
                </a:lnTo>
                <a:lnTo>
                  <a:pt x="915" y="131"/>
                </a:lnTo>
                <a:lnTo>
                  <a:pt x="915" y="157"/>
                </a:lnTo>
                <a:lnTo>
                  <a:pt x="942" y="157"/>
                </a:lnTo>
                <a:lnTo>
                  <a:pt x="942" y="184"/>
                </a:lnTo>
                <a:lnTo>
                  <a:pt x="969" y="184"/>
                </a:lnTo>
                <a:lnTo>
                  <a:pt x="969" y="236"/>
                </a:lnTo>
                <a:lnTo>
                  <a:pt x="182" y="236"/>
                </a:lnTo>
                <a:lnTo>
                  <a:pt x="182" y="184"/>
                </a:lnTo>
                <a:lnTo>
                  <a:pt x="182" y="184"/>
                </a:lnTo>
                <a:close/>
                <a:moveTo>
                  <a:pt x="315" y="396"/>
                </a:moveTo>
                <a:lnTo>
                  <a:pt x="260" y="396"/>
                </a:lnTo>
                <a:lnTo>
                  <a:pt x="262" y="422"/>
                </a:lnTo>
                <a:lnTo>
                  <a:pt x="155" y="422"/>
                </a:lnTo>
                <a:lnTo>
                  <a:pt x="155" y="396"/>
                </a:lnTo>
                <a:lnTo>
                  <a:pt x="132" y="396"/>
                </a:lnTo>
                <a:lnTo>
                  <a:pt x="128" y="369"/>
                </a:lnTo>
                <a:lnTo>
                  <a:pt x="103" y="367"/>
                </a:lnTo>
                <a:lnTo>
                  <a:pt x="103" y="315"/>
                </a:lnTo>
                <a:lnTo>
                  <a:pt x="130" y="315"/>
                </a:lnTo>
                <a:lnTo>
                  <a:pt x="132" y="290"/>
                </a:lnTo>
                <a:lnTo>
                  <a:pt x="289" y="290"/>
                </a:lnTo>
                <a:lnTo>
                  <a:pt x="289" y="315"/>
                </a:lnTo>
                <a:lnTo>
                  <a:pt x="315" y="315"/>
                </a:lnTo>
                <a:lnTo>
                  <a:pt x="315" y="396"/>
                </a:lnTo>
                <a:lnTo>
                  <a:pt x="315" y="396"/>
                </a:lnTo>
                <a:close/>
                <a:moveTo>
                  <a:pt x="1047" y="369"/>
                </a:moveTo>
                <a:lnTo>
                  <a:pt x="1022" y="369"/>
                </a:lnTo>
                <a:lnTo>
                  <a:pt x="1022" y="396"/>
                </a:lnTo>
                <a:lnTo>
                  <a:pt x="995" y="396"/>
                </a:lnTo>
                <a:lnTo>
                  <a:pt x="995" y="421"/>
                </a:lnTo>
                <a:lnTo>
                  <a:pt x="890" y="421"/>
                </a:lnTo>
                <a:lnTo>
                  <a:pt x="888" y="396"/>
                </a:lnTo>
                <a:lnTo>
                  <a:pt x="839" y="396"/>
                </a:lnTo>
                <a:lnTo>
                  <a:pt x="839" y="315"/>
                </a:lnTo>
                <a:lnTo>
                  <a:pt x="864" y="315"/>
                </a:lnTo>
                <a:lnTo>
                  <a:pt x="864" y="290"/>
                </a:lnTo>
                <a:lnTo>
                  <a:pt x="1020" y="290"/>
                </a:lnTo>
                <a:lnTo>
                  <a:pt x="1020" y="315"/>
                </a:lnTo>
                <a:lnTo>
                  <a:pt x="1047" y="315"/>
                </a:lnTo>
                <a:lnTo>
                  <a:pt x="1047" y="369"/>
                </a:lnTo>
                <a:lnTo>
                  <a:pt x="1047" y="369"/>
                </a:lnTo>
                <a:close/>
              </a:path>
            </a:pathLst>
          </a:custGeom>
          <a:solidFill>
            <a:srgbClr val="F9902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14"/>
          <p:cNvSpPr>
            <a:spLocks/>
          </p:cNvSpPr>
          <p:nvPr/>
        </p:nvSpPr>
        <p:spPr bwMode="auto">
          <a:xfrm>
            <a:off x="7217120" y="1744235"/>
            <a:ext cx="538944" cy="510858"/>
          </a:xfrm>
          <a:custGeom>
            <a:avLst/>
            <a:gdLst>
              <a:gd name="T0" fmla="*/ 521 w 743"/>
              <a:gd name="T1" fmla="*/ 698 h 702"/>
              <a:gd name="T2" fmla="*/ 372 w 743"/>
              <a:gd name="T3" fmla="*/ 698 h 702"/>
              <a:gd name="T4" fmla="*/ 223 w 743"/>
              <a:gd name="T5" fmla="*/ 698 h 702"/>
              <a:gd name="T6" fmla="*/ 24 w 743"/>
              <a:gd name="T7" fmla="*/ 648 h 702"/>
              <a:gd name="T8" fmla="*/ 223 w 743"/>
              <a:gd name="T9" fmla="*/ 482 h 702"/>
              <a:gd name="T10" fmla="*/ 276 w 743"/>
              <a:gd name="T11" fmla="*/ 408 h 702"/>
              <a:gd name="T12" fmla="*/ 183 w 743"/>
              <a:gd name="T13" fmla="*/ 218 h 702"/>
              <a:gd name="T14" fmla="*/ 372 w 743"/>
              <a:gd name="T15" fmla="*/ 0 h 702"/>
              <a:gd name="T16" fmla="*/ 561 w 743"/>
              <a:gd name="T17" fmla="*/ 218 h 702"/>
              <a:gd name="T18" fmla="*/ 469 w 743"/>
              <a:gd name="T19" fmla="*/ 407 h 702"/>
              <a:gd name="T20" fmla="*/ 521 w 743"/>
              <a:gd name="T21" fmla="*/ 482 h 702"/>
              <a:gd name="T22" fmla="*/ 720 w 743"/>
              <a:gd name="T23" fmla="*/ 648 h 702"/>
              <a:gd name="T24" fmla="*/ 521 w 743"/>
              <a:gd name="T25" fmla="*/ 698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3" h="702">
                <a:moveTo>
                  <a:pt x="521" y="698"/>
                </a:moveTo>
                <a:cubicBezTo>
                  <a:pt x="372" y="698"/>
                  <a:pt x="372" y="698"/>
                  <a:pt x="372" y="698"/>
                </a:cubicBezTo>
                <a:cubicBezTo>
                  <a:pt x="223" y="698"/>
                  <a:pt x="223" y="698"/>
                  <a:pt x="223" y="698"/>
                </a:cubicBezTo>
                <a:cubicBezTo>
                  <a:pt x="0" y="702"/>
                  <a:pt x="24" y="648"/>
                  <a:pt x="24" y="648"/>
                </a:cubicBezTo>
                <a:cubicBezTo>
                  <a:pt x="19" y="544"/>
                  <a:pt x="152" y="499"/>
                  <a:pt x="223" y="482"/>
                </a:cubicBezTo>
                <a:cubicBezTo>
                  <a:pt x="269" y="472"/>
                  <a:pt x="276" y="433"/>
                  <a:pt x="276" y="408"/>
                </a:cubicBezTo>
                <a:cubicBezTo>
                  <a:pt x="218" y="370"/>
                  <a:pt x="183" y="300"/>
                  <a:pt x="183" y="218"/>
                </a:cubicBezTo>
                <a:cubicBezTo>
                  <a:pt x="183" y="98"/>
                  <a:pt x="245" y="0"/>
                  <a:pt x="372" y="0"/>
                </a:cubicBezTo>
                <a:cubicBezTo>
                  <a:pt x="507" y="0"/>
                  <a:pt x="561" y="98"/>
                  <a:pt x="561" y="218"/>
                </a:cubicBezTo>
                <a:cubicBezTo>
                  <a:pt x="561" y="299"/>
                  <a:pt x="526" y="370"/>
                  <a:pt x="469" y="407"/>
                </a:cubicBezTo>
                <a:cubicBezTo>
                  <a:pt x="468" y="433"/>
                  <a:pt x="475" y="472"/>
                  <a:pt x="521" y="482"/>
                </a:cubicBezTo>
                <a:cubicBezTo>
                  <a:pt x="592" y="499"/>
                  <a:pt x="724" y="544"/>
                  <a:pt x="720" y="648"/>
                </a:cubicBezTo>
                <a:cubicBezTo>
                  <a:pt x="720" y="648"/>
                  <a:pt x="743" y="702"/>
                  <a:pt x="521" y="698"/>
                </a:cubicBezTo>
                <a:close/>
              </a:path>
            </a:pathLst>
          </a:custGeom>
          <a:solidFill>
            <a:srgbClr val="8918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6796531" y="2329806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8119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23,456</a:t>
            </a:r>
            <a:endParaRPr lang="zh-CN" altLang="en-US" sz="2400" b="1" dirty="0">
              <a:solidFill>
                <a:srgbClr val="8119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8042852" y="2329806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791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6,457</a:t>
            </a:r>
            <a:endParaRPr lang="zh-CN" altLang="en-US" sz="2400" b="1" dirty="0">
              <a:solidFill>
                <a:srgbClr val="F791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9346323" y="2329806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1CA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83,456</a:t>
            </a:r>
            <a:endParaRPr lang="zh-CN" altLang="en-US" sz="2400" b="1" dirty="0">
              <a:solidFill>
                <a:srgbClr val="1CA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6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88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805171">
            <a:off x="4626418" y="3300846"/>
            <a:ext cx="2058296" cy="1774394"/>
          </a:xfrm>
          <a:prstGeom prst="triangle">
            <a:avLst/>
          </a:prstGeom>
          <a:solidFill>
            <a:srgbClr val="F89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805171">
            <a:off x="4626417" y="1251822"/>
            <a:ext cx="2058296" cy="1774394"/>
          </a:xfrm>
          <a:prstGeom prst="triangle">
            <a:avLst/>
          </a:prstGeom>
          <a:solidFill>
            <a:srgbClr val="04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9794829" flipH="1">
            <a:off x="5512679" y="3300846"/>
            <a:ext cx="2058296" cy="1774394"/>
          </a:xfrm>
          <a:prstGeom prst="triangle">
            <a:avLst/>
          </a:prstGeom>
          <a:solidFill>
            <a:srgbClr val="AF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9794829" flipH="1">
            <a:off x="5512679" y="1251822"/>
            <a:ext cx="2058296" cy="1774394"/>
          </a:xfrm>
          <a:prstGeom prst="triangle">
            <a:avLst/>
          </a:prstGeom>
          <a:solidFill>
            <a:srgbClr val="A5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805171" flipH="1" flipV="1">
            <a:off x="3744037" y="2785126"/>
            <a:ext cx="2058296" cy="1774394"/>
          </a:xfrm>
          <a:prstGeom prst="triangle">
            <a:avLst/>
          </a:prstGeom>
          <a:solidFill>
            <a:srgbClr val="F9D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805171">
            <a:off x="6389669" y="2276334"/>
            <a:ext cx="2058296" cy="1774394"/>
          </a:xfrm>
          <a:prstGeom prst="triangle">
            <a:avLst/>
          </a:prstGeom>
          <a:solidFill>
            <a:srgbClr val="891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277706" y="2603645"/>
            <a:ext cx="1636589" cy="1636589"/>
          </a:xfrm>
          <a:prstGeom prst="ellipse">
            <a:avLst/>
          </a:prstGeom>
          <a:solidFill>
            <a:srgbClr val="FFF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421250" y="3006441"/>
            <a:ext cx="1349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</a:p>
          <a:p>
            <a:pPr algn="ctr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5"/>
          <p:cNvSpPr>
            <a:spLocks noEditPoints="1"/>
          </p:cNvSpPr>
          <p:nvPr/>
        </p:nvSpPr>
        <p:spPr bwMode="auto">
          <a:xfrm>
            <a:off x="1235431" y="1096519"/>
            <a:ext cx="613068" cy="675978"/>
          </a:xfrm>
          <a:custGeom>
            <a:avLst/>
            <a:gdLst>
              <a:gd name="T0" fmla="*/ 225 w 519"/>
              <a:gd name="T1" fmla="*/ 548 h 571"/>
              <a:gd name="T2" fmla="*/ 132 w 519"/>
              <a:gd name="T3" fmla="*/ 537 h 571"/>
              <a:gd name="T4" fmla="*/ 12 w 519"/>
              <a:gd name="T5" fmla="*/ 516 h 571"/>
              <a:gd name="T6" fmla="*/ 0 w 519"/>
              <a:gd name="T7" fmla="*/ 269 h 571"/>
              <a:gd name="T8" fmla="*/ 49 w 519"/>
              <a:gd name="T9" fmla="*/ 203 h 571"/>
              <a:gd name="T10" fmla="*/ 132 w 519"/>
              <a:gd name="T11" fmla="*/ 214 h 571"/>
              <a:gd name="T12" fmla="*/ 329 w 519"/>
              <a:gd name="T13" fmla="*/ 86 h 571"/>
              <a:gd name="T14" fmla="*/ 349 w 519"/>
              <a:gd name="T15" fmla="*/ 10 h 571"/>
              <a:gd name="T16" fmla="*/ 427 w 519"/>
              <a:gd name="T17" fmla="*/ 34 h 571"/>
              <a:gd name="T18" fmla="*/ 396 w 519"/>
              <a:gd name="T19" fmla="*/ 203 h 571"/>
              <a:gd name="T20" fmla="*/ 509 w 519"/>
              <a:gd name="T21" fmla="*/ 223 h 571"/>
              <a:gd name="T22" fmla="*/ 500 w 519"/>
              <a:gd name="T23" fmla="*/ 320 h 571"/>
              <a:gd name="T24" fmla="*/ 507 w 519"/>
              <a:gd name="T25" fmla="*/ 352 h 571"/>
              <a:gd name="T26" fmla="*/ 476 w 519"/>
              <a:gd name="T27" fmla="*/ 428 h 571"/>
              <a:gd name="T28" fmla="*/ 464 w 519"/>
              <a:gd name="T29" fmla="*/ 486 h 571"/>
              <a:gd name="T30" fmla="*/ 408 w 519"/>
              <a:gd name="T31" fmla="*/ 556 h 571"/>
              <a:gd name="T32" fmla="*/ 134 w 519"/>
              <a:gd name="T33" fmla="*/ 492 h 571"/>
              <a:gd name="T34" fmla="*/ 353 w 519"/>
              <a:gd name="T35" fmla="*/ 541 h 571"/>
              <a:gd name="T36" fmla="*/ 406 w 519"/>
              <a:gd name="T37" fmla="*/ 490 h 571"/>
              <a:gd name="T38" fmla="*/ 432 w 519"/>
              <a:gd name="T39" fmla="*/ 482 h 571"/>
              <a:gd name="T40" fmla="*/ 446 w 519"/>
              <a:gd name="T41" fmla="*/ 431 h 571"/>
              <a:gd name="T42" fmla="*/ 455 w 519"/>
              <a:gd name="T43" fmla="*/ 406 h 571"/>
              <a:gd name="T44" fmla="*/ 477 w 519"/>
              <a:gd name="T45" fmla="*/ 352 h 571"/>
              <a:gd name="T46" fmla="*/ 472 w 519"/>
              <a:gd name="T47" fmla="*/ 334 h 571"/>
              <a:gd name="T48" fmla="*/ 481 w 519"/>
              <a:gd name="T49" fmla="*/ 294 h 571"/>
              <a:gd name="T50" fmla="*/ 484 w 519"/>
              <a:gd name="T51" fmla="*/ 239 h 571"/>
              <a:gd name="T52" fmla="*/ 344 w 519"/>
              <a:gd name="T53" fmla="*/ 233 h 571"/>
              <a:gd name="T54" fmla="*/ 401 w 519"/>
              <a:gd name="T55" fmla="*/ 49 h 571"/>
              <a:gd name="T56" fmla="*/ 372 w 519"/>
              <a:gd name="T57" fmla="*/ 31 h 571"/>
              <a:gd name="T58" fmla="*/ 132 w 519"/>
              <a:gd name="T59" fmla="*/ 246 h 571"/>
              <a:gd name="T60" fmla="*/ 49 w 519"/>
              <a:gd name="T61" fmla="*/ 233 h 571"/>
              <a:gd name="T62" fmla="*/ 30 w 519"/>
              <a:gd name="T63" fmla="*/ 471 h 571"/>
              <a:gd name="T64" fmla="*/ 101 w 519"/>
              <a:gd name="T65" fmla="*/ 507 h 571"/>
              <a:gd name="T66" fmla="*/ 49 w 519"/>
              <a:gd name="T67" fmla="*/ 233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9" h="571">
                <a:moveTo>
                  <a:pt x="353" y="571"/>
                </a:moveTo>
                <a:cubicBezTo>
                  <a:pt x="274" y="571"/>
                  <a:pt x="251" y="560"/>
                  <a:pt x="225" y="548"/>
                </a:cubicBezTo>
                <a:cubicBezTo>
                  <a:pt x="206" y="539"/>
                  <a:pt x="184" y="529"/>
                  <a:pt x="132" y="522"/>
                </a:cubicBezTo>
                <a:cubicBezTo>
                  <a:pt x="132" y="537"/>
                  <a:pt x="132" y="537"/>
                  <a:pt x="132" y="537"/>
                </a:cubicBezTo>
                <a:cubicBezTo>
                  <a:pt x="49" y="537"/>
                  <a:pt x="49" y="537"/>
                  <a:pt x="49" y="537"/>
                </a:cubicBezTo>
                <a:cubicBezTo>
                  <a:pt x="35" y="537"/>
                  <a:pt x="22" y="529"/>
                  <a:pt x="12" y="516"/>
                </a:cubicBezTo>
                <a:cubicBezTo>
                  <a:pt x="4" y="504"/>
                  <a:pt x="0" y="488"/>
                  <a:pt x="0" y="471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252"/>
                  <a:pt x="4" y="236"/>
                  <a:pt x="12" y="224"/>
                </a:cubicBezTo>
                <a:cubicBezTo>
                  <a:pt x="22" y="211"/>
                  <a:pt x="35" y="203"/>
                  <a:pt x="49" y="203"/>
                </a:cubicBezTo>
                <a:cubicBezTo>
                  <a:pt x="132" y="203"/>
                  <a:pt x="132" y="203"/>
                  <a:pt x="132" y="203"/>
                </a:cubicBezTo>
                <a:cubicBezTo>
                  <a:pt x="132" y="214"/>
                  <a:pt x="132" y="214"/>
                  <a:pt x="132" y="214"/>
                </a:cubicBezTo>
                <a:cubicBezTo>
                  <a:pt x="187" y="195"/>
                  <a:pt x="239" y="169"/>
                  <a:pt x="278" y="139"/>
                </a:cubicBezTo>
                <a:cubicBezTo>
                  <a:pt x="301" y="122"/>
                  <a:pt x="318" y="104"/>
                  <a:pt x="329" y="86"/>
                </a:cubicBezTo>
                <a:cubicBezTo>
                  <a:pt x="340" y="68"/>
                  <a:pt x="344" y="51"/>
                  <a:pt x="342" y="36"/>
                </a:cubicBezTo>
                <a:cubicBezTo>
                  <a:pt x="340" y="27"/>
                  <a:pt x="343" y="17"/>
                  <a:pt x="349" y="10"/>
                </a:cubicBezTo>
                <a:cubicBezTo>
                  <a:pt x="355" y="4"/>
                  <a:pt x="363" y="0"/>
                  <a:pt x="370" y="0"/>
                </a:cubicBezTo>
                <a:cubicBezTo>
                  <a:pt x="388" y="0"/>
                  <a:pt x="413" y="9"/>
                  <a:pt x="427" y="34"/>
                </a:cubicBezTo>
                <a:cubicBezTo>
                  <a:pt x="438" y="52"/>
                  <a:pt x="440" y="77"/>
                  <a:pt x="434" y="106"/>
                </a:cubicBezTo>
                <a:cubicBezTo>
                  <a:pt x="429" y="134"/>
                  <a:pt x="416" y="166"/>
                  <a:pt x="396" y="203"/>
                </a:cubicBezTo>
                <a:cubicBezTo>
                  <a:pt x="472" y="203"/>
                  <a:pt x="472" y="203"/>
                  <a:pt x="472" y="203"/>
                </a:cubicBezTo>
                <a:cubicBezTo>
                  <a:pt x="487" y="203"/>
                  <a:pt x="501" y="210"/>
                  <a:pt x="509" y="223"/>
                </a:cubicBezTo>
                <a:cubicBezTo>
                  <a:pt x="515" y="233"/>
                  <a:pt x="519" y="246"/>
                  <a:pt x="519" y="261"/>
                </a:cubicBezTo>
                <a:cubicBezTo>
                  <a:pt x="519" y="283"/>
                  <a:pt x="512" y="306"/>
                  <a:pt x="500" y="320"/>
                </a:cubicBezTo>
                <a:cubicBezTo>
                  <a:pt x="500" y="320"/>
                  <a:pt x="500" y="321"/>
                  <a:pt x="501" y="321"/>
                </a:cubicBezTo>
                <a:cubicBezTo>
                  <a:pt x="505" y="329"/>
                  <a:pt x="507" y="339"/>
                  <a:pt x="507" y="352"/>
                </a:cubicBezTo>
                <a:cubicBezTo>
                  <a:pt x="507" y="369"/>
                  <a:pt x="503" y="388"/>
                  <a:pt x="495" y="404"/>
                </a:cubicBezTo>
                <a:cubicBezTo>
                  <a:pt x="490" y="415"/>
                  <a:pt x="483" y="423"/>
                  <a:pt x="476" y="428"/>
                </a:cubicBezTo>
                <a:cubicBezTo>
                  <a:pt x="476" y="431"/>
                  <a:pt x="477" y="433"/>
                  <a:pt x="477" y="436"/>
                </a:cubicBezTo>
                <a:cubicBezTo>
                  <a:pt x="477" y="451"/>
                  <a:pt x="472" y="471"/>
                  <a:pt x="464" y="486"/>
                </a:cubicBezTo>
                <a:cubicBezTo>
                  <a:pt x="456" y="502"/>
                  <a:pt x="446" y="513"/>
                  <a:pt x="435" y="518"/>
                </a:cubicBezTo>
                <a:cubicBezTo>
                  <a:pt x="432" y="533"/>
                  <a:pt x="423" y="546"/>
                  <a:pt x="408" y="556"/>
                </a:cubicBezTo>
                <a:cubicBezTo>
                  <a:pt x="393" y="566"/>
                  <a:pt x="374" y="571"/>
                  <a:pt x="353" y="571"/>
                </a:cubicBezTo>
                <a:close/>
                <a:moveTo>
                  <a:pt x="134" y="492"/>
                </a:moveTo>
                <a:cubicBezTo>
                  <a:pt x="193" y="500"/>
                  <a:pt x="216" y="511"/>
                  <a:pt x="238" y="521"/>
                </a:cubicBezTo>
                <a:cubicBezTo>
                  <a:pt x="262" y="532"/>
                  <a:pt x="281" y="541"/>
                  <a:pt x="353" y="541"/>
                </a:cubicBezTo>
                <a:cubicBezTo>
                  <a:pt x="379" y="541"/>
                  <a:pt x="406" y="530"/>
                  <a:pt x="406" y="505"/>
                </a:cubicBezTo>
                <a:cubicBezTo>
                  <a:pt x="406" y="490"/>
                  <a:pt x="406" y="490"/>
                  <a:pt x="406" y="490"/>
                </a:cubicBezTo>
                <a:cubicBezTo>
                  <a:pt x="421" y="490"/>
                  <a:pt x="421" y="490"/>
                  <a:pt x="421" y="490"/>
                </a:cubicBezTo>
                <a:cubicBezTo>
                  <a:pt x="424" y="490"/>
                  <a:pt x="428" y="487"/>
                  <a:pt x="432" y="482"/>
                </a:cubicBezTo>
                <a:cubicBezTo>
                  <a:pt x="437" y="474"/>
                  <a:pt x="442" y="463"/>
                  <a:pt x="444" y="452"/>
                </a:cubicBezTo>
                <a:cubicBezTo>
                  <a:pt x="447" y="440"/>
                  <a:pt x="447" y="432"/>
                  <a:pt x="446" y="431"/>
                </a:cubicBezTo>
                <a:cubicBezTo>
                  <a:pt x="446" y="432"/>
                  <a:pt x="450" y="436"/>
                  <a:pt x="455" y="436"/>
                </a:cubicBezTo>
                <a:cubicBezTo>
                  <a:pt x="455" y="406"/>
                  <a:pt x="455" y="406"/>
                  <a:pt x="455" y="406"/>
                </a:cubicBezTo>
                <a:cubicBezTo>
                  <a:pt x="457" y="406"/>
                  <a:pt x="462" y="402"/>
                  <a:pt x="468" y="391"/>
                </a:cubicBezTo>
                <a:cubicBezTo>
                  <a:pt x="474" y="379"/>
                  <a:pt x="477" y="364"/>
                  <a:pt x="477" y="352"/>
                </a:cubicBezTo>
                <a:cubicBezTo>
                  <a:pt x="477" y="345"/>
                  <a:pt x="476" y="339"/>
                  <a:pt x="474" y="336"/>
                </a:cubicBezTo>
                <a:cubicBezTo>
                  <a:pt x="473" y="334"/>
                  <a:pt x="473" y="334"/>
                  <a:pt x="472" y="334"/>
                </a:cubicBezTo>
                <a:cubicBezTo>
                  <a:pt x="472" y="304"/>
                  <a:pt x="472" y="304"/>
                  <a:pt x="472" y="304"/>
                </a:cubicBezTo>
                <a:cubicBezTo>
                  <a:pt x="473" y="304"/>
                  <a:pt x="477" y="301"/>
                  <a:pt x="481" y="294"/>
                </a:cubicBezTo>
                <a:cubicBezTo>
                  <a:pt x="486" y="285"/>
                  <a:pt x="489" y="272"/>
                  <a:pt x="489" y="261"/>
                </a:cubicBezTo>
                <a:cubicBezTo>
                  <a:pt x="489" y="252"/>
                  <a:pt x="487" y="244"/>
                  <a:pt x="484" y="239"/>
                </a:cubicBezTo>
                <a:cubicBezTo>
                  <a:pt x="481" y="235"/>
                  <a:pt x="477" y="233"/>
                  <a:pt x="472" y="233"/>
                </a:cubicBezTo>
                <a:cubicBezTo>
                  <a:pt x="344" y="233"/>
                  <a:pt x="344" y="233"/>
                  <a:pt x="344" y="233"/>
                </a:cubicBezTo>
                <a:cubicBezTo>
                  <a:pt x="357" y="210"/>
                  <a:pt x="357" y="210"/>
                  <a:pt x="357" y="210"/>
                </a:cubicBezTo>
                <a:cubicBezTo>
                  <a:pt x="418" y="109"/>
                  <a:pt x="410" y="66"/>
                  <a:pt x="401" y="49"/>
                </a:cubicBezTo>
                <a:cubicBezTo>
                  <a:pt x="393" y="35"/>
                  <a:pt x="380" y="31"/>
                  <a:pt x="372" y="30"/>
                </a:cubicBezTo>
                <a:cubicBezTo>
                  <a:pt x="372" y="30"/>
                  <a:pt x="372" y="31"/>
                  <a:pt x="372" y="31"/>
                </a:cubicBezTo>
                <a:cubicBezTo>
                  <a:pt x="378" y="74"/>
                  <a:pt x="352" y="120"/>
                  <a:pt x="296" y="163"/>
                </a:cubicBezTo>
                <a:cubicBezTo>
                  <a:pt x="253" y="196"/>
                  <a:pt x="193" y="226"/>
                  <a:pt x="132" y="246"/>
                </a:cubicBezTo>
                <a:cubicBezTo>
                  <a:pt x="134" y="492"/>
                  <a:pt x="134" y="492"/>
                  <a:pt x="134" y="492"/>
                </a:cubicBezTo>
                <a:close/>
                <a:moveTo>
                  <a:pt x="49" y="233"/>
                </a:moveTo>
                <a:cubicBezTo>
                  <a:pt x="40" y="233"/>
                  <a:pt x="30" y="248"/>
                  <a:pt x="30" y="269"/>
                </a:cubicBezTo>
                <a:cubicBezTo>
                  <a:pt x="30" y="471"/>
                  <a:pt x="30" y="471"/>
                  <a:pt x="30" y="471"/>
                </a:cubicBezTo>
                <a:cubicBezTo>
                  <a:pt x="30" y="492"/>
                  <a:pt x="40" y="507"/>
                  <a:pt x="49" y="507"/>
                </a:cubicBezTo>
                <a:cubicBezTo>
                  <a:pt x="101" y="507"/>
                  <a:pt x="101" y="507"/>
                  <a:pt x="101" y="507"/>
                </a:cubicBezTo>
                <a:cubicBezTo>
                  <a:pt x="101" y="233"/>
                  <a:pt x="101" y="233"/>
                  <a:pt x="101" y="233"/>
                </a:cubicBezTo>
                <a:cubicBezTo>
                  <a:pt x="49" y="233"/>
                  <a:pt x="49" y="233"/>
                  <a:pt x="49" y="233"/>
                </a:cubicBezTo>
                <a:close/>
              </a:path>
            </a:pathLst>
          </a:custGeom>
          <a:solidFill>
            <a:srgbClr val="08BC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564920" y="3076892"/>
            <a:ext cx="634926" cy="657462"/>
          </a:xfrm>
          <a:custGeom>
            <a:avLst/>
            <a:gdLst>
              <a:gd name="T0" fmla="*/ 545 w 678"/>
              <a:gd name="T1" fmla="*/ 107 h 700"/>
              <a:gd name="T2" fmla="*/ 474 w 678"/>
              <a:gd name="T3" fmla="*/ 107 h 700"/>
              <a:gd name="T4" fmla="*/ 474 w 678"/>
              <a:gd name="T5" fmla="*/ 95 h 700"/>
              <a:gd name="T6" fmla="*/ 472 w 678"/>
              <a:gd name="T7" fmla="*/ 71 h 700"/>
              <a:gd name="T8" fmla="*/ 462 w 678"/>
              <a:gd name="T9" fmla="*/ 65 h 700"/>
              <a:gd name="T10" fmla="*/ 452 w 678"/>
              <a:gd name="T11" fmla="*/ 70 h 700"/>
              <a:gd name="T12" fmla="*/ 449 w 678"/>
              <a:gd name="T13" fmla="*/ 85 h 700"/>
              <a:gd name="T14" fmla="*/ 455 w 678"/>
              <a:gd name="T15" fmla="*/ 108 h 700"/>
              <a:gd name="T16" fmla="*/ 493 w 678"/>
              <a:gd name="T17" fmla="*/ 134 h 700"/>
              <a:gd name="T18" fmla="*/ 530 w 678"/>
              <a:gd name="T19" fmla="*/ 159 h 700"/>
              <a:gd name="T20" fmla="*/ 546 w 678"/>
              <a:gd name="T21" fmla="*/ 183 h 700"/>
              <a:gd name="T22" fmla="*/ 553 w 678"/>
              <a:gd name="T23" fmla="*/ 222 h 700"/>
              <a:gd name="T24" fmla="*/ 535 w 678"/>
              <a:gd name="T25" fmla="*/ 282 h 700"/>
              <a:gd name="T26" fmla="*/ 516 w 678"/>
              <a:gd name="T27" fmla="*/ 297 h 700"/>
              <a:gd name="T28" fmla="*/ 392 w 678"/>
              <a:gd name="T29" fmla="*/ 279 h 700"/>
              <a:gd name="T30" fmla="*/ 378 w 678"/>
              <a:gd name="T31" fmla="*/ 220 h 700"/>
              <a:gd name="T32" fmla="*/ 378 w 678"/>
              <a:gd name="T33" fmla="*/ 206 h 700"/>
              <a:gd name="T34" fmla="*/ 448 w 678"/>
              <a:gd name="T35" fmla="*/ 206 h 700"/>
              <a:gd name="T36" fmla="*/ 448 w 678"/>
              <a:gd name="T37" fmla="*/ 223 h 700"/>
              <a:gd name="T38" fmla="*/ 450 w 678"/>
              <a:gd name="T39" fmla="*/ 258 h 700"/>
              <a:gd name="T40" fmla="*/ 461 w 678"/>
              <a:gd name="T41" fmla="*/ 265 h 700"/>
              <a:gd name="T42" fmla="*/ 471 w 678"/>
              <a:gd name="T43" fmla="*/ 260 h 700"/>
              <a:gd name="T44" fmla="*/ 475 w 678"/>
              <a:gd name="T45" fmla="*/ 246 h 700"/>
              <a:gd name="T46" fmla="*/ 471 w 678"/>
              <a:gd name="T47" fmla="*/ 212 h 700"/>
              <a:gd name="T48" fmla="*/ 449 w 678"/>
              <a:gd name="T49" fmla="*/ 190 h 700"/>
              <a:gd name="T50" fmla="*/ 405 w 678"/>
              <a:gd name="T51" fmla="*/ 160 h 700"/>
              <a:gd name="T52" fmla="*/ 385 w 678"/>
              <a:gd name="T53" fmla="*/ 134 h 700"/>
              <a:gd name="T54" fmla="*/ 376 w 678"/>
              <a:gd name="T55" fmla="*/ 95 h 700"/>
              <a:gd name="T56" fmla="*/ 394 w 678"/>
              <a:gd name="T57" fmla="*/ 45 h 700"/>
              <a:gd name="T58" fmla="*/ 448 w 678"/>
              <a:gd name="T59" fmla="*/ 23 h 700"/>
              <a:gd name="T60" fmla="*/ 448 w 678"/>
              <a:gd name="T61" fmla="*/ 0 h 700"/>
              <a:gd name="T62" fmla="*/ 481 w 678"/>
              <a:gd name="T63" fmla="*/ 0 h 700"/>
              <a:gd name="T64" fmla="*/ 481 w 678"/>
              <a:gd name="T65" fmla="*/ 23 h 700"/>
              <a:gd name="T66" fmla="*/ 529 w 678"/>
              <a:gd name="T67" fmla="*/ 45 h 700"/>
              <a:gd name="T68" fmla="*/ 546 w 678"/>
              <a:gd name="T69" fmla="*/ 94 h 700"/>
              <a:gd name="T70" fmla="*/ 545 w 678"/>
              <a:gd name="T71" fmla="*/ 107 h 700"/>
              <a:gd name="T72" fmla="*/ 0 w 678"/>
              <a:gd name="T73" fmla="*/ 435 h 700"/>
              <a:gd name="T74" fmla="*/ 136 w 678"/>
              <a:gd name="T75" fmla="*/ 700 h 700"/>
              <a:gd name="T76" fmla="*/ 251 w 678"/>
              <a:gd name="T77" fmla="*/ 641 h 700"/>
              <a:gd name="T78" fmla="*/ 228 w 678"/>
              <a:gd name="T79" fmla="*/ 595 h 700"/>
              <a:gd name="T80" fmla="*/ 258 w 678"/>
              <a:gd name="T81" fmla="*/ 549 h 700"/>
              <a:gd name="T82" fmla="*/ 472 w 678"/>
              <a:gd name="T83" fmla="*/ 552 h 700"/>
              <a:gd name="T84" fmla="*/ 678 w 678"/>
              <a:gd name="T85" fmla="*/ 389 h 700"/>
              <a:gd name="T86" fmla="*/ 652 w 678"/>
              <a:gd name="T87" fmla="*/ 355 h 700"/>
              <a:gd name="T88" fmla="*/ 500 w 678"/>
              <a:gd name="T89" fmla="*/ 430 h 700"/>
              <a:gd name="T90" fmla="*/ 364 w 678"/>
              <a:gd name="T91" fmla="*/ 382 h 700"/>
              <a:gd name="T92" fmla="*/ 510 w 678"/>
              <a:gd name="T93" fmla="*/ 374 h 700"/>
              <a:gd name="T94" fmla="*/ 521 w 678"/>
              <a:gd name="T95" fmla="*/ 322 h 700"/>
              <a:gd name="T96" fmla="*/ 194 w 678"/>
              <a:gd name="T97" fmla="*/ 368 h 700"/>
              <a:gd name="T98" fmla="*/ 133 w 678"/>
              <a:gd name="T99" fmla="*/ 410 h 700"/>
              <a:gd name="T100" fmla="*/ 116 w 678"/>
              <a:gd name="T101" fmla="*/ 376 h 700"/>
              <a:gd name="T102" fmla="*/ 0 w 678"/>
              <a:gd name="T103" fmla="*/ 43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8" h="700">
                <a:moveTo>
                  <a:pt x="545" y="107"/>
                </a:moveTo>
                <a:cubicBezTo>
                  <a:pt x="474" y="107"/>
                  <a:pt x="474" y="107"/>
                  <a:pt x="474" y="107"/>
                </a:cubicBezTo>
                <a:cubicBezTo>
                  <a:pt x="474" y="95"/>
                  <a:pt x="474" y="95"/>
                  <a:pt x="474" y="95"/>
                </a:cubicBezTo>
                <a:cubicBezTo>
                  <a:pt x="474" y="83"/>
                  <a:pt x="474" y="75"/>
                  <a:pt x="472" y="71"/>
                </a:cubicBezTo>
                <a:cubicBezTo>
                  <a:pt x="470" y="67"/>
                  <a:pt x="467" y="65"/>
                  <a:pt x="462" y="65"/>
                </a:cubicBezTo>
                <a:cubicBezTo>
                  <a:pt x="457" y="65"/>
                  <a:pt x="454" y="67"/>
                  <a:pt x="452" y="70"/>
                </a:cubicBezTo>
                <a:cubicBezTo>
                  <a:pt x="450" y="73"/>
                  <a:pt x="449" y="78"/>
                  <a:pt x="449" y="85"/>
                </a:cubicBezTo>
                <a:cubicBezTo>
                  <a:pt x="449" y="96"/>
                  <a:pt x="451" y="104"/>
                  <a:pt x="455" y="108"/>
                </a:cubicBezTo>
                <a:cubicBezTo>
                  <a:pt x="460" y="113"/>
                  <a:pt x="472" y="121"/>
                  <a:pt x="493" y="134"/>
                </a:cubicBezTo>
                <a:cubicBezTo>
                  <a:pt x="511" y="145"/>
                  <a:pt x="523" y="153"/>
                  <a:pt x="530" y="159"/>
                </a:cubicBezTo>
                <a:cubicBezTo>
                  <a:pt x="536" y="165"/>
                  <a:pt x="542" y="173"/>
                  <a:pt x="546" y="183"/>
                </a:cubicBezTo>
                <a:cubicBezTo>
                  <a:pt x="551" y="194"/>
                  <a:pt x="553" y="207"/>
                  <a:pt x="553" y="222"/>
                </a:cubicBezTo>
                <a:cubicBezTo>
                  <a:pt x="553" y="248"/>
                  <a:pt x="547" y="267"/>
                  <a:pt x="535" y="282"/>
                </a:cubicBezTo>
                <a:cubicBezTo>
                  <a:pt x="530" y="288"/>
                  <a:pt x="523" y="293"/>
                  <a:pt x="516" y="297"/>
                </a:cubicBezTo>
                <a:cubicBezTo>
                  <a:pt x="478" y="290"/>
                  <a:pt x="435" y="282"/>
                  <a:pt x="392" y="279"/>
                </a:cubicBezTo>
                <a:cubicBezTo>
                  <a:pt x="382" y="266"/>
                  <a:pt x="378" y="246"/>
                  <a:pt x="378" y="220"/>
                </a:cubicBezTo>
                <a:cubicBezTo>
                  <a:pt x="378" y="206"/>
                  <a:pt x="378" y="206"/>
                  <a:pt x="378" y="206"/>
                </a:cubicBezTo>
                <a:cubicBezTo>
                  <a:pt x="448" y="206"/>
                  <a:pt x="448" y="206"/>
                  <a:pt x="448" y="206"/>
                </a:cubicBezTo>
                <a:cubicBezTo>
                  <a:pt x="448" y="223"/>
                  <a:pt x="448" y="223"/>
                  <a:pt x="448" y="223"/>
                </a:cubicBezTo>
                <a:cubicBezTo>
                  <a:pt x="448" y="242"/>
                  <a:pt x="449" y="254"/>
                  <a:pt x="450" y="258"/>
                </a:cubicBezTo>
                <a:cubicBezTo>
                  <a:pt x="452" y="263"/>
                  <a:pt x="455" y="265"/>
                  <a:pt x="461" y="265"/>
                </a:cubicBezTo>
                <a:cubicBezTo>
                  <a:pt x="465" y="265"/>
                  <a:pt x="469" y="264"/>
                  <a:pt x="471" y="260"/>
                </a:cubicBezTo>
                <a:cubicBezTo>
                  <a:pt x="474" y="257"/>
                  <a:pt x="475" y="252"/>
                  <a:pt x="475" y="246"/>
                </a:cubicBezTo>
                <a:cubicBezTo>
                  <a:pt x="475" y="230"/>
                  <a:pt x="474" y="219"/>
                  <a:pt x="471" y="212"/>
                </a:cubicBezTo>
                <a:cubicBezTo>
                  <a:pt x="469" y="206"/>
                  <a:pt x="462" y="198"/>
                  <a:pt x="449" y="190"/>
                </a:cubicBezTo>
                <a:cubicBezTo>
                  <a:pt x="427" y="177"/>
                  <a:pt x="413" y="167"/>
                  <a:pt x="405" y="160"/>
                </a:cubicBezTo>
                <a:cubicBezTo>
                  <a:pt x="397" y="154"/>
                  <a:pt x="391" y="145"/>
                  <a:pt x="385" y="134"/>
                </a:cubicBezTo>
                <a:cubicBezTo>
                  <a:pt x="379" y="122"/>
                  <a:pt x="376" y="109"/>
                  <a:pt x="376" y="95"/>
                </a:cubicBezTo>
                <a:cubicBezTo>
                  <a:pt x="376" y="74"/>
                  <a:pt x="382" y="57"/>
                  <a:pt x="394" y="45"/>
                </a:cubicBezTo>
                <a:cubicBezTo>
                  <a:pt x="406" y="33"/>
                  <a:pt x="424" y="26"/>
                  <a:pt x="448" y="23"/>
                </a:cubicBezTo>
                <a:cubicBezTo>
                  <a:pt x="448" y="0"/>
                  <a:pt x="448" y="0"/>
                  <a:pt x="448" y="0"/>
                </a:cubicBezTo>
                <a:cubicBezTo>
                  <a:pt x="481" y="0"/>
                  <a:pt x="481" y="0"/>
                  <a:pt x="481" y="0"/>
                </a:cubicBezTo>
                <a:cubicBezTo>
                  <a:pt x="481" y="23"/>
                  <a:pt x="481" y="23"/>
                  <a:pt x="481" y="23"/>
                </a:cubicBezTo>
                <a:cubicBezTo>
                  <a:pt x="502" y="26"/>
                  <a:pt x="519" y="33"/>
                  <a:pt x="529" y="45"/>
                </a:cubicBezTo>
                <a:cubicBezTo>
                  <a:pt x="540" y="57"/>
                  <a:pt x="546" y="73"/>
                  <a:pt x="546" y="94"/>
                </a:cubicBezTo>
                <a:cubicBezTo>
                  <a:pt x="546" y="96"/>
                  <a:pt x="545" y="101"/>
                  <a:pt x="545" y="107"/>
                </a:cubicBezTo>
                <a:close/>
                <a:moveTo>
                  <a:pt x="0" y="435"/>
                </a:moveTo>
                <a:cubicBezTo>
                  <a:pt x="136" y="700"/>
                  <a:pt x="136" y="700"/>
                  <a:pt x="136" y="700"/>
                </a:cubicBezTo>
                <a:cubicBezTo>
                  <a:pt x="251" y="641"/>
                  <a:pt x="251" y="641"/>
                  <a:pt x="251" y="641"/>
                </a:cubicBezTo>
                <a:cubicBezTo>
                  <a:pt x="228" y="595"/>
                  <a:pt x="228" y="595"/>
                  <a:pt x="228" y="595"/>
                </a:cubicBezTo>
                <a:cubicBezTo>
                  <a:pt x="258" y="549"/>
                  <a:pt x="258" y="549"/>
                  <a:pt x="258" y="549"/>
                </a:cubicBezTo>
                <a:cubicBezTo>
                  <a:pt x="351" y="552"/>
                  <a:pt x="407" y="560"/>
                  <a:pt x="472" y="552"/>
                </a:cubicBezTo>
                <a:cubicBezTo>
                  <a:pt x="504" y="542"/>
                  <a:pt x="678" y="411"/>
                  <a:pt x="678" y="389"/>
                </a:cubicBezTo>
                <a:cubicBezTo>
                  <a:pt x="677" y="367"/>
                  <a:pt x="652" y="355"/>
                  <a:pt x="652" y="355"/>
                </a:cubicBezTo>
                <a:cubicBezTo>
                  <a:pt x="642" y="357"/>
                  <a:pt x="572" y="408"/>
                  <a:pt x="500" y="430"/>
                </a:cubicBezTo>
                <a:cubicBezTo>
                  <a:pt x="434" y="451"/>
                  <a:pt x="372" y="428"/>
                  <a:pt x="364" y="382"/>
                </a:cubicBezTo>
                <a:cubicBezTo>
                  <a:pt x="363" y="376"/>
                  <a:pt x="466" y="374"/>
                  <a:pt x="510" y="374"/>
                </a:cubicBezTo>
                <a:cubicBezTo>
                  <a:pt x="531" y="371"/>
                  <a:pt x="542" y="326"/>
                  <a:pt x="521" y="322"/>
                </a:cubicBezTo>
                <a:cubicBezTo>
                  <a:pt x="412" y="301"/>
                  <a:pt x="263" y="272"/>
                  <a:pt x="194" y="368"/>
                </a:cubicBezTo>
                <a:cubicBezTo>
                  <a:pt x="171" y="387"/>
                  <a:pt x="149" y="401"/>
                  <a:pt x="133" y="410"/>
                </a:cubicBezTo>
                <a:cubicBezTo>
                  <a:pt x="116" y="376"/>
                  <a:pt x="116" y="376"/>
                  <a:pt x="116" y="376"/>
                </a:cubicBezTo>
                <a:lnTo>
                  <a:pt x="0" y="435"/>
                </a:lnTo>
                <a:close/>
              </a:path>
            </a:pathLst>
          </a:custGeom>
          <a:solidFill>
            <a:srgbClr val="F9D0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5"/>
          <p:cNvSpPr>
            <a:spLocks noEditPoints="1"/>
          </p:cNvSpPr>
          <p:nvPr/>
        </p:nvSpPr>
        <p:spPr bwMode="auto">
          <a:xfrm flipV="1">
            <a:off x="7383858" y="1096519"/>
            <a:ext cx="613068" cy="675978"/>
          </a:xfrm>
          <a:custGeom>
            <a:avLst/>
            <a:gdLst>
              <a:gd name="T0" fmla="*/ 225 w 519"/>
              <a:gd name="T1" fmla="*/ 548 h 571"/>
              <a:gd name="T2" fmla="*/ 132 w 519"/>
              <a:gd name="T3" fmla="*/ 537 h 571"/>
              <a:gd name="T4" fmla="*/ 12 w 519"/>
              <a:gd name="T5" fmla="*/ 516 h 571"/>
              <a:gd name="T6" fmla="*/ 0 w 519"/>
              <a:gd name="T7" fmla="*/ 269 h 571"/>
              <a:gd name="T8" fmla="*/ 49 w 519"/>
              <a:gd name="T9" fmla="*/ 203 h 571"/>
              <a:gd name="T10" fmla="*/ 132 w 519"/>
              <a:gd name="T11" fmla="*/ 214 h 571"/>
              <a:gd name="T12" fmla="*/ 329 w 519"/>
              <a:gd name="T13" fmla="*/ 86 h 571"/>
              <a:gd name="T14" fmla="*/ 349 w 519"/>
              <a:gd name="T15" fmla="*/ 10 h 571"/>
              <a:gd name="T16" fmla="*/ 427 w 519"/>
              <a:gd name="T17" fmla="*/ 34 h 571"/>
              <a:gd name="T18" fmla="*/ 396 w 519"/>
              <a:gd name="T19" fmla="*/ 203 h 571"/>
              <a:gd name="T20" fmla="*/ 509 w 519"/>
              <a:gd name="T21" fmla="*/ 223 h 571"/>
              <a:gd name="T22" fmla="*/ 500 w 519"/>
              <a:gd name="T23" fmla="*/ 320 h 571"/>
              <a:gd name="T24" fmla="*/ 507 w 519"/>
              <a:gd name="T25" fmla="*/ 352 h 571"/>
              <a:gd name="T26" fmla="*/ 476 w 519"/>
              <a:gd name="T27" fmla="*/ 428 h 571"/>
              <a:gd name="T28" fmla="*/ 464 w 519"/>
              <a:gd name="T29" fmla="*/ 486 h 571"/>
              <a:gd name="T30" fmla="*/ 408 w 519"/>
              <a:gd name="T31" fmla="*/ 556 h 571"/>
              <a:gd name="T32" fmla="*/ 134 w 519"/>
              <a:gd name="T33" fmla="*/ 492 h 571"/>
              <a:gd name="T34" fmla="*/ 353 w 519"/>
              <a:gd name="T35" fmla="*/ 541 h 571"/>
              <a:gd name="T36" fmla="*/ 406 w 519"/>
              <a:gd name="T37" fmla="*/ 490 h 571"/>
              <a:gd name="T38" fmla="*/ 432 w 519"/>
              <a:gd name="T39" fmla="*/ 482 h 571"/>
              <a:gd name="T40" fmla="*/ 446 w 519"/>
              <a:gd name="T41" fmla="*/ 431 h 571"/>
              <a:gd name="T42" fmla="*/ 455 w 519"/>
              <a:gd name="T43" fmla="*/ 406 h 571"/>
              <a:gd name="T44" fmla="*/ 477 w 519"/>
              <a:gd name="T45" fmla="*/ 352 h 571"/>
              <a:gd name="T46" fmla="*/ 472 w 519"/>
              <a:gd name="T47" fmla="*/ 334 h 571"/>
              <a:gd name="T48" fmla="*/ 481 w 519"/>
              <a:gd name="T49" fmla="*/ 294 h 571"/>
              <a:gd name="T50" fmla="*/ 484 w 519"/>
              <a:gd name="T51" fmla="*/ 239 h 571"/>
              <a:gd name="T52" fmla="*/ 344 w 519"/>
              <a:gd name="T53" fmla="*/ 233 h 571"/>
              <a:gd name="T54" fmla="*/ 401 w 519"/>
              <a:gd name="T55" fmla="*/ 49 h 571"/>
              <a:gd name="T56" fmla="*/ 372 w 519"/>
              <a:gd name="T57" fmla="*/ 31 h 571"/>
              <a:gd name="T58" fmla="*/ 132 w 519"/>
              <a:gd name="T59" fmla="*/ 246 h 571"/>
              <a:gd name="T60" fmla="*/ 49 w 519"/>
              <a:gd name="T61" fmla="*/ 233 h 571"/>
              <a:gd name="T62" fmla="*/ 30 w 519"/>
              <a:gd name="T63" fmla="*/ 471 h 571"/>
              <a:gd name="T64" fmla="*/ 101 w 519"/>
              <a:gd name="T65" fmla="*/ 507 h 571"/>
              <a:gd name="T66" fmla="*/ 49 w 519"/>
              <a:gd name="T67" fmla="*/ 233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9" h="571">
                <a:moveTo>
                  <a:pt x="353" y="571"/>
                </a:moveTo>
                <a:cubicBezTo>
                  <a:pt x="274" y="571"/>
                  <a:pt x="251" y="560"/>
                  <a:pt x="225" y="548"/>
                </a:cubicBezTo>
                <a:cubicBezTo>
                  <a:pt x="206" y="539"/>
                  <a:pt x="184" y="529"/>
                  <a:pt x="132" y="522"/>
                </a:cubicBezTo>
                <a:cubicBezTo>
                  <a:pt x="132" y="537"/>
                  <a:pt x="132" y="537"/>
                  <a:pt x="132" y="537"/>
                </a:cubicBezTo>
                <a:cubicBezTo>
                  <a:pt x="49" y="537"/>
                  <a:pt x="49" y="537"/>
                  <a:pt x="49" y="537"/>
                </a:cubicBezTo>
                <a:cubicBezTo>
                  <a:pt x="35" y="537"/>
                  <a:pt x="22" y="529"/>
                  <a:pt x="12" y="516"/>
                </a:cubicBezTo>
                <a:cubicBezTo>
                  <a:pt x="4" y="504"/>
                  <a:pt x="0" y="488"/>
                  <a:pt x="0" y="471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252"/>
                  <a:pt x="4" y="236"/>
                  <a:pt x="12" y="224"/>
                </a:cubicBezTo>
                <a:cubicBezTo>
                  <a:pt x="22" y="211"/>
                  <a:pt x="35" y="203"/>
                  <a:pt x="49" y="203"/>
                </a:cubicBezTo>
                <a:cubicBezTo>
                  <a:pt x="132" y="203"/>
                  <a:pt x="132" y="203"/>
                  <a:pt x="132" y="203"/>
                </a:cubicBezTo>
                <a:cubicBezTo>
                  <a:pt x="132" y="214"/>
                  <a:pt x="132" y="214"/>
                  <a:pt x="132" y="214"/>
                </a:cubicBezTo>
                <a:cubicBezTo>
                  <a:pt x="187" y="195"/>
                  <a:pt x="239" y="169"/>
                  <a:pt x="278" y="139"/>
                </a:cubicBezTo>
                <a:cubicBezTo>
                  <a:pt x="301" y="122"/>
                  <a:pt x="318" y="104"/>
                  <a:pt x="329" y="86"/>
                </a:cubicBezTo>
                <a:cubicBezTo>
                  <a:pt x="340" y="68"/>
                  <a:pt x="344" y="51"/>
                  <a:pt x="342" y="36"/>
                </a:cubicBezTo>
                <a:cubicBezTo>
                  <a:pt x="340" y="27"/>
                  <a:pt x="343" y="17"/>
                  <a:pt x="349" y="10"/>
                </a:cubicBezTo>
                <a:cubicBezTo>
                  <a:pt x="355" y="4"/>
                  <a:pt x="363" y="0"/>
                  <a:pt x="370" y="0"/>
                </a:cubicBezTo>
                <a:cubicBezTo>
                  <a:pt x="388" y="0"/>
                  <a:pt x="413" y="9"/>
                  <a:pt x="427" y="34"/>
                </a:cubicBezTo>
                <a:cubicBezTo>
                  <a:pt x="438" y="52"/>
                  <a:pt x="440" y="77"/>
                  <a:pt x="434" y="106"/>
                </a:cubicBezTo>
                <a:cubicBezTo>
                  <a:pt x="429" y="134"/>
                  <a:pt x="416" y="166"/>
                  <a:pt x="396" y="203"/>
                </a:cubicBezTo>
                <a:cubicBezTo>
                  <a:pt x="472" y="203"/>
                  <a:pt x="472" y="203"/>
                  <a:pt x="472" y="203"/>
                </a:cubicBezTo>
                <a:cubicBezTo>
                  <a:pt x="487" y="203"/>
                  <a:pt x="501" y="210"/>
                  <a:pt x="509" y="223"/>
                </a:cubicBezTo>
                <a:cubicBezTo>
                  <a:pt x="515" y="233"/>
                  <a:pt x="519" y="246"/>
                  <a:pt x="519" y="261"/>
                </a:cubicBezTo>
                <a:cubicBezTo>
                  <a:pt x="519" y="283"/>
                  <a:pt x="512" y="306"/>
                  <a:pt x="500" y="320"/>
                </a:cubicBezTo>
                <a:cubicBezTo>
                  <a:pt x="500" y="320"/>
                  <a:pt x="500" y="321"/>
                  <a:pt x="501" y="321"/>
                </a:cubicBezTo>
                <a:cubicBezTo>
                  <a:pt x="505" y="329"/>
                  <a:pt x="507" y="339"/>
                  <a:pt x="507" y="352"/>
                </a:cubicBezTo>
                <a:cubicBezTo>
                  <a:pt x="507" y="369"/>
                  <a:pt x="503" y="388"/>
                  <a:pt x="495" y="404"/>
                </a:cubicBezTo>
                <a:cubicBezTo>
                  <a:pt x="490" y="415"/>
                  <a:pt x="483" y="423"/>
                  <a:pt x="476" y="428"/>
                </a:cubicBezTo>
                <a:cubicBezTo>
                  <a:pt x="476" y="431"/>
                  <a:pt x="477" y="433"/>
                  <a:pt x="477" y="436"/>
                </a:cubicBezTo>
                <a:cubicBezTo>
                  <a:pt x="477" y="451"/>
                  <a:pt x="472" y="471"/>
                  <a:pt x="464" y="486"/>
                </a:cubicBezTo>
                <a:cubicBezTo>
                  <a:pt x="456" y="502"/>
                  <a:pt x="446" y="513"/>
                  <a:pt x="435" y="518"/>
                </a:cubicBezTo>
                <a:cubicBezTo>
                  <a:pt x="432" y="533"/>
                  <a:pt x="423" y="546"/>
                  <a:pt x="408" y="556"/>
                </a:cubicBezTo>
                <a:cubicBezTo>
                  <a:pt x="393" y="566"/>
                  <a:pt x="374" y="571"/>
                  <a:pt x="353" y="571"/>
                </a:cubicBezTo>
                <a:close/>
                <a:moveTo>
                  <a:pt x="134" y="492"/>
                </a:moveTo>
                <a:cubicBezTo>
                  <a:pt x="193" y="500"/>
                  <a:pt x="216" y="511"/>
                  <a:pt x="238" y="521"/>
                </a:cubicBezTo>
                <a:cubicBezTo>
                  <a:pt x="262" y="532"/>
                  <a:pt x="281" y="541"/>
                  <a:pt x="353" y="541"/>
                </a:cubicBezTo>
                <a:cubicBezTo>
                  <a:pt x="379" y="541"/>
                  <a:pt x="406" y="530"/>
                  <a:pt x="406" y="505"/>
                </a:cubicBezTo>
                <a:cubicBezTo>
                  <a:pt x="406" y="490"/>
                  <a:pt x="406" y="490"/>
                  <a:pt x="406" y="490"/>
                </a:cubicBezTo>
                <a:cubicBezTo>
                  <a:pt x="421" y="490"/>
                  <a:pt x="421" y="490"/>
                  <a:pt x="421" y="490"/>
                </a:cubicBezTo>
                <a:cubicBezTo>
                  <a:pt x="424" y="490"/>
                  <a:pt x="428" y="487"/>
                  <a:pt x="432" y="482"/>
                </a:cubicBezTo>
                <a:cubicBezTo>
                  <a:pt x="437" y="474"/>
                  <a:pt x="442" y="463"/>
                  <a:pt x="444" y="452"/>
                </a:cubicBezTo>
                <a:cubicBezTo>
                  <a:pt x="447" y="440"/>
                  <a:pt x="447" y="432"/>
                  <a:pt x="446" y="431"/>
                </a:cubicBezTo>
                <a:cubicBezTo>
                  <a:pt x="446" y="432"/>
                  <a:pt x="450" y="436"/>
                  <a:pt x="455" y="436"/>
                </a:cubicBezTo>
                <a:cubicBezTo>
                  <a:pt x="455" y="406"/>
                  <a:pt x="455" y="406"/>
                  <a:pt x="455" y="406"/>
                </a:cubicBezTo>
                <a:cubicBezTo>
                  <a:pt x="457" y="406"/>
                  <a:pt x="462" y="402"/>
                  <a:pt x="468" y="391"/>
                </a:cubicBezTo>
                <a:cubicBezTo>
                  <a:pt x="474" y="379"/>
                  <a:pt x="477" y="364"/>
                  <a:pt x="477" y="352"/>
                </a:cubicBezTo>
                <a:cubicBezTo>
                  <a:pt x="477" y="345"/>
                  <a:pt x="476" y="339"/>
                  <a:pt x="474" y="336"/>
                </a:cubicBezTo>
                <a:cubicBezTo>
                  <a:pt x="473" y="334"/>
                  <a:pt x="473" y="334"/>
                  <a:pt x="472" y="334"/>
                </a:cubicBezTo>
                <a:cubicBezTo>
                  <a:pt x="472" y="304"/>
                  <a:pt x="472" y="304"/>
                  <a:pt x="472" y="304"/>
                </a:cubicBezTo>
                <a:cubicBezTo>
                  <a:pt x="473" y="304"/>
                  <a:pt x="477" y="301"/>
                  <a:pt x="481" y="294"/>
                </a:cubicBezTo>
                <a:cubicBezTo>
                  <a:pt x="486" y="285"/>
                  <a:pt x="489" y="272"/>
                  <a:pt x="489" y="261"/>
                </a:cubicBezTo>
                <a:cubicBezTo>
                  <a:pt x="489" y="252"/>
                  <a:pt x="487" y="244"/>
                  <a:pt x="484" y="239"/>
                </a:cubicBezTo>
                <a:cubicBezTo>
                  <a:pt x="481" y="235"/>
                  <a:pt x="477" y="233"/>
                  <a:pt x="472" y="233"/>
                </a:cubicBezTo>
                <a:cubicBezTo>
                  <a:pt x="344" y="233"/>
                  <a:pt x="344" y="233"/>
                  <a:pt x="344" y="233"/>
                </a:cubicBezTo>
                <a:cubicBezTo>
                  <a:pt x="357" y="210"/>
                  <a:pt x="357" y="210"/>
                  <a:pt x="357" y="210"/>
                </a:cubicBezTo>
                <a:cubicBezTo>
                  <a:pt x="418" y="109"/>
                  <a:pt x="410" y="66"/>
                  <a:pt x="401" y="49"/>
                </a:cubicBezTo>
                <a:cubicBezTo>
                  <a:pt x="393" y="35"/>
                  <a:pt x="380" y="31"/>
                  <a:pt x="372" y="30"/>
                </a:cubicBezTo>
                <a:cubicBezTo>
                  <a:pt x="372" y="30"/>
                  <a:pt x="372" y="31"/>
                  <a:pt x="372" y="31"/>
                </a:cubicBezTo>
                <a:cubicBezTo>
                  <a:pt x="378" y="74"/>
                  <a:pt x="352" y="120"/>
                  <a:pt x="296" y="163"/>
                </a:cubicBezTo>
                <a:cubicBezTo>
                  <a:pt x="253" y="196"/>
                  <a:pt x="193" y="226"/>
                  <a:pt x="132" y="246"/>
                </a:cubicBezTo>
                <a:cubicBezTo>
                  <a:pt x="134" y="492"/>
                  <a:pt x="134" y="492"/>
                  <a:pt x="134" y="492"/>
                </a:cubicBezTo>
                <a:close/>
                <a:moveTo>
                  <a:pt x="49" y="233"/>
                </a:moveTo>
                <a:cubicBezTo>
                  <a:pt x="40" y="233"/>
                  <a:pt x="30" y="248"/>
                  <a:pt x="30" y="269"/>
                </a:cubicBezTo>
                <a:cubicBezTo>
                  <a:pt x="30" y="471"/>
                  <a:pt x="30" y="471"/>
                  <a:pt x="30" y="471"/>
                </a:cubicBezTo>
                <a:cubicBezTo>
                  <a:pt x="30" y="492"/>
                  <a:pt x="40" y="507"/>
                  <a:pt x="49" y="507"/>
                </a:cubicBezTo>
                <a:cubicBezTo>
                  <a:pt x="101" y="507"/>
                  <a:pt x="101" y="507"/>
                  <a:pt x="101" y="507"/>
                </a:cubicBezTo>
                <a:cubicBezTo>
                  <a:pt x="101" y="233"/>
                  <a:pt x="101" y="233"/>
                  <a:pt x="101" y="233"/>
                </a:cubicBezTo>
                <a:cubicBezTo>
                  <a:pt x="49" y="233"/>
                  <a:pt x="49" y="233"/>
                  <a:pt x="49" y="233"/>
                </a:cubicBezTo>
                <a:close/>
              </a:path>
            </a:pathLst>
          </a:custGeom>
          <a:solidFill>
            <a:srgbClr val="A5DDD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13"/>
          <p:cNvSpPr>
            <a:spLocks/>
          </p:cNvSpPr>
          <p:nvPr/>
        </p:nvSpPr>
        <p:spPr bwMode="auto">
          <a:xfrm rot="5400000">
            <a:off x="1325759" y="5176022"/>
            <a:ext cx="486750" cy="591206"/>
          </a:xfrm>
          <a:custGeom>
            <a:avLst/>
            <a:gdLst>
              <a:gd name="T0" fmla="*/ 904 w 904"/>
              <a:gd name="T1" fmla="*/ 543 h 1098"/>
              <a:gd name="T2" fmla="*/ 456 w 904"/>
              <a:gd name="T3" fmla="*/ 0 h 1098"/>
              <a:gd name="T4" fmla="*/ 0 w 904"/>
              <a:gd name="T5" fmla="*/ 543 h 1098"/>
              <a:gd name="T6" fmla="*/ 356 w 904"/>
              <a:gd name="T7" fmla="*/ 543 h 1098"/>
              <a:gd name="T8" fmla="*/ 356 w 904"/>
              <a:gd name="T9" fmla="*/ 1098 h 1098"/>
              <a:gd name="T10" fmla="*/ 548 w 904"/>
              <a:gd name="T11" fmla="*/ 1098 h 1098"/>
              <a:gd name="T12" fmla="*/ 548 w 904"/>
              <a:gd name="T13" fmla="*/ 543 h 1098"/>
              <a:gd name="T14" fmla="*/ 904 w 904"/>
              <a:gd name="T15" fmla="*/ 543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1098">
                <a:moveTo>
                  <a:pt x="904" y="543"/>
                </a:moveTo>
                <a:lnTo>
                  <a:pt x="456" y="0"/>
                </a:lnTo>
                <a:lnTo>
                  <a:pt x="0" y="543"/>
                </a:lnTo>
                <a:lnTo>
                  <a:pt x="356" y="543"/>
                </a:lnTo>
                <a:lnTo>
                  <a:pt x="356" y="1098"/>
                </a:lnTo>
                <a:lnTo>
                  <a:pt x="548" y="1098"/>
                </a:lnTo>
                <a:lnTo>
                  <a:pt x="548" y="543"/>
                </a:lnTo>
                <a:lnTo>
                  <a:pt x="904" y="543"/>
                </a:lnTo>
                <a:close/>
              </a:path>
            </a:pathLst>
          </a:custGeom>
          <a:solidFill>
            <a:srgbClr val="F891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13"/>
          <p:cNvSpPr>
            <a:spLocks/>
          </p:cNvSpPr>
          <p:nvPr/>
        </p:nvSpPr>
        <p:spPr bwMode="auto">
          <a:xfrm rot="16200000" flipH="1">
            <a:off x="8398752" y="3137620"/>
            <a:ext cx="486750" cy="591206"/>
          </a:xfrm>
          <a:custGeom>
            <a:avLst/>
            <a:gdLst>
              <a:gd name="T0" fmla="*/ 904 w 904"/>
              <a:gd name="T1" fmla="*/ 543 h 1098"/>
              <a:gd name="T2" fmla="*/ 456 w 904"/>
              <a:gd name="T3" fmla="*/ 0 h 1098"/>
              <a:gd name="T4" fmla="*/ 0 w 904"/>
              <a:gd name="T5" fmla="*/ 543 h 1098"/>
              <a:gd name="T6" fmla="*/ 356 w 904"/>
              <a:gd name="T7" fmla="*/ 543 h 1098"/>
              <a:gd name="T8" fmla="*/ 356 w 904"/>
              <a:gd name="T9" fmla="*/ 1098 h 1098"/>
              <a:gd name="T10" fmla="*/ 548 w 904"/>
              <a:gd name="T11" fmla="*/ 1098 h 1098"/>
              <a:gd name="T12" fmla="*/ 548 w 904"/>
              <a:gd name="T13" fmla="*/ 543 h 1098"/>
              <a:gd name="T14" fmla="*/ 904 w 904"/>
              <a:gd name="T15" fmla="*/ 543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1098">
                <a:moveTo>
                  <a:pt x="904" y="543"/>
                </a:moveTo>
                <a:lnTo>
                  <a:pt x="456" y="0"/>
                </a:lnTo>
                <a:lnTo>
                  <a:pt x="0" y="543"/>
                </a:lnTo>
                <a:lnTo>
                  <a:pt x="356" y="543"/>
                </a:lnTo>
                <a:lnTo>
                  <a:pt x="356" y="1098"/>
                </a:lnTo>
                <a:lnTo>
                  <a:pt x="548" y="1098"/>
                </a:lnTo>
                <a:lnTo>
                  <a:pt x="548" y="543"/>
                </a:lnTo>
                <a:lnTo>
                  <a:pt x="904" y="543"/>
                </a:lnTo>
                <a:close/>
              </a:path>
            </a:pathLst>
          </a:custGeom>
          <a:solidFill>
            <a:srgbClr val="8919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10"/>
          <p:cNvSpPr>
            <a:spLocks noEditPoints="1"/>
          </p:cNvSpPr>
          <p:nvPr/>
        </p:nvSpPr>
        <p:spPr bwMode="auto">
          <a:xfrm>
            <a:off x="7054587" y="5291247"/>
            <a:ext cx="598238" cy="423753"/>
          </a:xfrm>
          <a:custGeom>
            <a:avLst/>
            <a:gdLst>
              <a:gd name="T0" fmla="*/ 1127 w 1152"/>
              <a:gd name="T1" fmla="*/ 211 h 816"/>
              <a:gd name="T2" fmla="*/ 1152 w 1152"/>
              <a:gd name="T3" fmla="*/ 157 h 816"/>
              <a:gd name="T4" fmla="*/ 993 w 1152"/>
              <a:gd name="T5" fmla="*/ 106 h 816"/>
              <a:gd name="T6" fmla="*/ 969 w 1152"/>
              <a:gd name="T7" fmla="*/ 79 h 816"/>
              <a:gd name="T8" fmla="*/ 942 w 1152"/>
              <a:gd name="T9" fmla="*/ 52 h 816"/>
              <a:gd name="T10" fmla="*/ 917 w 1152"/>
              <a:gd name="T11" fmla="*/ 0 h 816"/>
              <a:gd name="T12" fmla="*/ 235 w 1152"/>
              <a:gd name="T13" fmla="*/ 52 h 816"/>
              <a:gd name="T14" fmla="*/ 208 w 1152"/>
              <a:gd name="T15" fmla="*/ 81 h 816"/>
              <a:gd name="T16" fmla="*/ 182 w 1152"/>
              <a:gd name="T17" fmla="*/ 106 h 816"/>
              <a:gd name="T18" fmla="*/ 157 w 1152"/>
              <a:gd name="T19" fmla="*/ 157 h 816"/>
              <a:gd name="T20" fmla="*/ 0 w 1152"/>
              <a:gd name="T21" fmla="*/ 209 h 816"/>
              <a:gd name="T22" fmla="*/ 25 w 1152"/>
              <a:gd name="T23" fmla="*/ 236 h 816"/>
              <a:gd name="T24" fmla="*/ 79 w 1152"/>
              <a:gd name="T25" fmla="*/ 263 h 816"/>
              <a:gd name="T26" fmla="*/ 54 w 1152"/>
              <a:gd name="T27" fmla="*/ 290 h 816"/>
              <a:gd name="T28" fmla="*/ 25 w 1152"/>
              <a:gd name="T29" fmla="*/ 344 h 816"/>
              <a:gd name="T30" fmla="*/ 0 w 1152"/>
              <a:gd name="T31" fmla="*/ 816 h 816"/>
              <a:gd name="T32" fmla="*/ 262 w 1152"/>
              <a:gd name="T33" fmla="*/ 632 h 816"/>
              <a:gd name="T34" fmla="*/ 888 w 1152"/>
              <a:gd name="T35" fmla="*/ 816 h 816"/>
              <a:gd name="T36" fmla="*/ 1152 w 1152"/>
              <a:gd name="T37" fmla="*/ 342 h 816"/>
              <a:gd name="T38" fmla="*/ 1125 w 1152"/>
              <a:gd name="T39" fmla="*/ 290 h 816"/>
              <a:gd name="T40" fmla="*/ 1100 w 1152"/>
              <a:gd name="T41" fmla="*/ 263 h 816"/>
              <a:gd name="T42" fmla="*/ 1074 w 1152"/>
              <a:gd name="T43" fmla="*/ 236 h 816"/>
              <a:gd name="T44" fmla="*/ 1125 w 1152"/>
              <a:gd name="T45" fmla="*/ 236 h 816"/>
              <a:gd name="T46" fmla="*/ 208 w 1152"/>
              <a:gd name="T47" fmla="*/ 184 h 816"/>
              <a:gd name="T48" fmla="*/ 233 w 1152"/>
              <a:gd name="T49" fmla="*/ 157 h 816"/>
              <a:gd name="T50" fmla="*/ 260 w 1152"/>
              <a:gd name="T51" fmla="*/ 106 h 816"/>
              <a:gd name="T52" fmla="*/ 285 w 1152"/>
              <a:gd name="T53" fmla="*/ 79 h 816"/>
              <a:gd name="T54" fmla="*/ 864 w 1152"/>
              <a:gd name="T55" fmla="*/ 52 h 816"/>
              <a:gd name="T56" fmla="*/ 890 w 1152"/>
              <a:gd name="T57" fmla="*/ 79 h 816"/>
              <a:gd name="T58" fmla="*/ 915 w 1152"/>
              <a:gd name="T59" fmla="*/ 131 h 816"/>
              <a:gd name="T60" fmla="*/ 942 w 1152"/>
              <a:gd name="T61" fmla="*/ 157 h 816"/>
              <a:gd name="T62" fmla="*/ 969 w 1152"/>
              <a:gd name="T63" fmla="*/ 184 h 816"/>
              <a:gd name="T64" fmla="*/ 182 w 1152"/>
              <a:gd name="T65" fmla="*/ 236 h 816"/>
              <a:gd name="T66" fmla="*/ 182 w 1152"/>
              <a:gd name="T67" fmla="*/ 184 h 816"/>
              <a:gd name="T68" fmla="*/ 260 w 1152"/>
              <a:gd name="T69" fmla="*/ 396 h 816"/>
              <a:gd name="T70" fmla="*/ 155 w 1152"/>
              <a:gd name="T71" fmla="*/ 422 h 816"/>
              <a:gd name="T72" fmla="*/ 132 w 1152"/>
              <a:gd name="T73" fmla="*/ 396 h 816"/>
              <a:gd name="T74" fmla="*/ 103 w 1152"/>
              <a:gd name="T75" fmla="*/ 367 h 816"/>
              <a:gd name="T76" fmla="*/ 130 w 1152"/>
              <a:gd name="T77" fmla="*/ 315 h 816"/>
              <a:gd name="T78" fmla="*/ 289 w 1152"/>
              <a:gd name="T79" fmla="*/ 290 h 816"/>
              <a:gd name="T80" fmla="*/ 315 w 1152"/>
              <a:gd name="T81" fmla="*/ 315 h 816"/>
              <a:gd name="T82" fmla="*/ 315 w 1152"/>
              <a:gd name="T83" fmla="*/ 396 h 816"/>
              <a:gd name="T84" fmla="*/ 1022 w 1152"/>
              <a:gd name="T85" fmla="*/ 369 h 816"/>
              <a:gd name="T86" fmla="*/ 995 w 1152"/>
              <a:gd name="T87" fmla="*/ 396 h 816"/>
              <a:gd name="T88" fmla="*/ 890 w 1152"/>
              <a:gd name="T89" fmla="*/ 421 h 816"/>
              <a:gd name="T90" fmla="*/ 839 w 1152"/>
              <a:gd name="T91" fmla="*/ 396 h 816"/>
              <a:gd name="T92" fmla="*/ 864 w 1152"/>
              <a:gd name="T93" fmla="*/ 315 h 816"/>
              <a:gd name="T94" fmla="*/ 1020 w 1152"/>
              <a:gd name="T95" fmla="*/ 290 h 816"/>
              <a:gd name="T96" fmla="*/ 1047 w 1152"/>
              <a:gd name="T97" fmla="*/ 315 h 816"/>
              <a:gd name="T98" fmla="*/ 1047 w 1152"/>
              <a:gd name="T99" fmla="*/ 369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52" h="816">
                <a:moveTo>
                  <a:pt x="1125" y="236"/>
                </a:moveTo>
                <a:lnTo>
                  <a:pt x="1127" y="211"/>
                </a:lnTo>
                <a:lnTo>
                  <a:pt x="1152" y="211"/>
                </a:lnTo>
                <a:lnTo>
                  <a:pt x="1152" y="157"/>
                </a:lnTo>
                <a:lnTo>
                  <a:pt x="995" y="157"/>
                </a:lnTo>
                <a:lnTo>
                  <a:pt x="993" y="106"/>
                </a:lnTo>
                <a:lnTo>
                  <a:pt x="969" y="106"/>
                </a:lnTo>
                <a:lnTo>
                  <a:pt x="969" y="79"/>
                </a:lnTo>
                <a:lnTo>
                  <a:pt x="942" y="79"/>
                </a:lnTo>
                <a:lnTo>
                  <a:pt x="942" y="52"/>
                </a:lnTo>
                <a:lnTo>
                  <a:pt x="917" y="52"/>
                </a:lnTo>
                <a:lnTo>
                  <a:pt x="917" y="0"/>
                </a:lnTo>
                <a:lnTo>
                  <a:pt x="235" y="0"/>
                </a:lnTo>
                <a:lnTo>
                  <a:pt x="235" y="52"/>
                </a:lnTo>
                <a:lnTo>
                  <a:pt x="208" y="52"/>
                </a:lnTo>
                <a:lnTo>
                  <a:pt x="208" y="81"/>
                </a:lnTo>
                <a:lnTo>
                  <a:pt x="182" y="81"/>
                </a:lnTo>
                <a:lnTo>
                  <a:pt x="182" y="106"/>
                </a:lnTo>
                <a:lnTo>
                  <a:pt x="157" y="106"/>
                </a:lnTo>
                <a:lnTo>
                  <a:pt x="157" y="157"/>
                </a:lnTo>
                <a:lnTo>
                  <a:pt x="0" y="157"/>
                </a:lnTo>
                <a:lnTo>
                  <a:pt x="0" y="209"/>
                </a:lnTo>
                <a:lnTo>
                  <a:pt x="25" y="211"/>
                </a:lnTo>
                <a:lnTo>
                  <a:pt x="25" y="236"/>
                </a:lnTo>
                <a:lnTo>
                  <a:pt x="79" y="236"/>
                </a:lnTo>
                <a:lnTo>
                  <a:pt x="79" y="263"/>
                </a:lnTo>
                <a:lnTo>
                  <a:pt x="52" y="263"/>
                </a:lnTo>
                <a:lnTo>
                  <a:pt x="54" y="290"/>
                </a:lnTo>
                <a:lnTo>
                  <a:pt x="25" y="290"/>
                </a:lnTo>
                <a:lnTo>
                  <a:pt x="25" y="344"/>
                </a:lnTo>
                <a:lnTo>
                  <a:pt x="0" y="344"/>
                </a:lnTo>
                <a:lnTo>
                  <a:pt x="0" y="816"/>
                </a:lnTo>
                <a:lnTo>
                  <a:pt x="260" y="816"/>
                </a:lnTo>
                <a:lnTo>
                  <a:pt x="262" y="632"/>
                </a:lnTo>
                <a:lnTo>
                  <a:pt x="888" y="632"/>
                </a:lnTo>
                <a:lnTo>
                  <a:pt x="888" y="816"/>
                </a:lnTo>
                <a:lnTo>
                  <a:pt x="1152" y="816"/>
                </a:lnTo>
                <a:lnTo>
                  <a:pt x="1152" y="342"/>
                </a:lnTo>
                <a:lnTo>
                  <a:pt x="1127" y="342"/>
                </a:lnTo>
                <a:lnTo>
                  <a:pt x="1125" y="290"/>
                </a:lnTo>
                <a:lnTo>
                  <a:pt x="1098" y="290"/>
                </a:lnTo>
                <a:lnTo>
                  <a:pt x="1100" y="263"/>
                </a:lnTo>
                <a:lnTo>
                  <a:pt x="1074" y="263"/>
                </a:lnTo>
                <a:lnTo>
                  <a:pt x="1074" y="236"/>
                </a:lnTo>
                <a:lnTo>
                  <a:pt x="1125" y="236"/>
                </a:lnTo>
                <a:lnTo>
                  <a:pt x="1125" y="236"/>
                </a:lnTo>
                <a:close/>
                <a:moveTo>
                  <a:pt x="182" y="184"/>
                </a:moveTo>
                <a:lnTo>
                  <a:pt x="208" y="184"/>
                </a:lnTo>
                <a:lnTo>
                  <a:pt x="208" y="157"/>
                </a:lnTo>
                <a:lnTo>
                  <a:pt x="233" y="157"/>
                </a:lnTo>
                <a:lnTo>
                  <a:pt x="233" y="106"/>
                </a:lnTo>
                <a:lnTo>
                  <a:pt x="260" y="106"/>
                </a:lnTo>
                <a:lnTo>
                  <a:pt x="260" y="79"/>
                </a:lnTo>
                <a:lnTo>
                  <a:pt x="285" y="79"/>
                </a:lnTo>
                <a:lnTo>
                  <a:pt x="285" y="52"/>
                </a:lnTo>
                <a:lnTo>
                  <a:pt x="864" y="52"/>
                </a:lnTo>
                <a:lnTo>
                  <a:pt x="864" y="79"/>
                </a:lnTo>
                <a:lnTo>
                  <a:pt x="890" y="79"/>
                </a:lnTo>
                <a:lnTo>
                  <a:pt x="890" y="131"/>
                </a:lnTo>
                <a:lnTo>
                  <a:pt x="915" y="131"/>
                </a:lnTo>
                <a:lnTo>
                  <a:pt x="915" y="157"/>
                </a:lnTo>
                <a:lnTo>
                  <a:pt x="942" y="157"/>
                </a:lnTo>
                <a:lnTo>
                  <a:pt x="942" y="184"/>
                </a:lnTo>
                <a:lnTo>
                  <a:pt x="969" y="184"/>
                </a:lnTo>
                <a:lnTo>
                  <a:pt x="969" y="236"/>
                </a:lnTo>
                <a:lnTo>
                  <a:pt x="182" y="236"/>
                </a:lnTo>
                <a:lnTo>
                  <a:pt x="182" y="184"/>
                </a:lnTo>
                <a:lnTo>
                  <a:pt x="182" y="184"/>
                </a:lnTo>
                <a:close/>
                <a:moveTo>
                  <a:pt x="315" y="396"/>
                </a:moveTo>
                <a:lnTo>
                  <a:pt x="260" y="396"/>
                </a:lnTo>
                <a:lnTo>
                  <a:pt x="262" y="422"/>
                </a:lnTo>
                <a:lnTo>
                  <a:pt x="155" y="422"/>
                </a:lnTo>
                <a:lnTo>
                  <a:pt x="155" y="396"/>
                </a:lnTo>
                <a:lnTo>
                  <a:pt x="132" y="396"/>
                </a:lnTo>
                <a:lnTo>
                  <a:pt x="128" y="369"/>
                </a:lnTo>
                <a:lnTo>
                  <a:pt x="103" y="367"/>
                </a:lnTo>
                <a:lnTo>
                  <a:pt x="103" y="315"/>
                </a:lnTo>
                <a:lnTo>
                  <a:pt x="130" y="315"/>
                </a:lnTo>
                <a:lnTo>
                  <a:pt x="132" y="290"/>
                </a:lnTo>
                <a:lnTo>
                  <a:pt x="289" y="290"/>
                </a:lnTo>
                <a:lnTo>
                  <a:pt x="289" y="315"/>
                </a:lnTo>
                <a:lnTo>
                  <a:pt x="315" y="315"/>
                </a:lnTo>
                <a:lnTo>
                  <a:pt x="315" y="396"/>
                </a:lnTo>
                <a:lnTo>
                  <a:pt x="315" y="396"/>
                </a:lnTo>
                <a:close/>
                <a:moveTo>
                  <a:pt x="1047" y="369"/>
                </a:moveTo>
                <a:lnTo>
                  <a:pt x="1022" y="369"/>
                </a:lnTo>
                <a:lnTo>
                  <a:pt x="1022" y="396"/>
                </a:lnTo>
                <a:lnTo>
                  <a:pt x="995" y="396"/>
                </a:lnTo>
                <a:lnTo>
                  <a:pt x="995" y="421"/>
                </a:lnTo>
                <a:lnTo>
                  <a:pt x="890" y="421"/>
                </a:lnTo>
                <a:lnTo>
                  <a:pt x="888" y="396"/>
                </a:lnTo>
                <a:lnTo>
                  <a:pt x="839" y="396"/>
                </a:lnTo>
                <a:lnTo>
                  <a:pt x="839" y="315"/>
                </a:lnTo>
                <a:lnTo>
                  <a:pt x="864" y="315"/>
                </a:lnTo>
                <a:lnTo>
                  <a:pt x="864" y="290"/>
                </a:lnTo>
                <a:lnTo>
                  <a:pt x="1020" y="290"/>
                </a:lnTo>
                <a:lnTo>
                  <a:pt x="1020" y="315"/>
                </a:lnTo>
                <a:lnTo>
                  <a:pt x="1047" y="315"/>
                </a:lnTo>
                <a:lnTo>
                  <a:pt x="1047" y="369"/>
                </a:lnTo>
                <a:lnTo>
                  <a:pt x="1047" y="369"/>
                </a:lnTo>
                <a:close/>
              </a:path>
            </a:pathLst>
          </a:custGeom>
          <a:solidFill>
            <a:srgbClr val="AF27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848499" y="991524"/>
            <a:ext cx="14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 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8499" y="1289536"/>
            <a:ext cx="3765621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Habitant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Morbi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Tristique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Senectus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Netus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Malesuada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Fames Ac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Turpis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80925" y="3010695"/>
            <a:ext cx="14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 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80925" y="3308707"/>
            <a:ext cx="295572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Habitant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Morbi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Tristique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Senectus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Netus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Malesuada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64737" y="5011175"/>
            <a:ext cx="14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 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64737" y="5309187"/>
            <a:ext cx="3765621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Habitant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Morbi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Tristique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Senectus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Netus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Malesuada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Fames Ac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Turpis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041835" y="991524"/>
            <a:ext cx="14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N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41835" y="1289536"/>
            <a:ext cx="376562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Habitant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Morbi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Tristique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Senectus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Netus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Malesuada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Fames Ac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Turpis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937730" y="3020591"/>
            <a:ext cx="14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N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937731" y="3318603"/>
            <a:ext cx="259783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Habitant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Morbi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Tristique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Senectus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Netus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Malesuada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Fames Ac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Turpis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769947" y="5016136"/>
            <a:ext cx="14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N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769947" y="5314148"/>
            <a:ext cx="3765622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Habitant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Morbi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Tristique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Senectus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Netus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Malesuada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Fames Ac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Turpis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9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rgbClr val="0D1F2D"/>
            </a:gs>
            <a:gs pos="72000">
              <a:srgbClr val="102332"/>
            </a:gs>
            <a:gs pos="55503">
              <a:srgbClr val="102538"/>
            </a:gs>
            <a:gs pos="42000">
              <a:srgbClr val="13293E"/>
            </a:gs>
            <a:gs pos="29000">
              <a:srgbClr val="142D41"/>
            </a:gs>
            <a:gs pos="18000">
              <a:srgbClr val="152F46"/>
            </a:gs>
            <a:gs pos="7000">
              <a:srgbClr val="152F48"/>
            </a:gs>
            <a:gs pos="94000">
              <a:srgbClr val="0B152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48105" y="2921169"/>
            <a:ext cx="393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7329603" y="3162300"/>
            <a:ext cx="1157167" cy="533400"/>
          </a:xfrm>
          <a:custGeom>
            <a:avLst/>
            <a:gdLst>
              <a:gd name="connsiteX0" fmla="*/ 0 w 1787964"/>
              <a:gd name="connsiteY0" fmla="*/ 0 h 635248"/>
              <a:gd name="connsiteX1" fmla="*/ 1297858 w 1787964"/>
              <a:gd name="connsiteY1" fmla="*/ 0 h 635248"/>
              <a:gd name="connsiteX2" fmla="*/ 1297858 w 1787964"/>
              <a:gd name="connsiteY2" fmla="*/ 494679 h 635248"/>
              <a:gd name="connsiteX3" fmla="*/ 1787964 w 1787964"/>
              <a:gd name="connsiteY3" fmla="*/ 635248 h 635248"/>
              <a:gd name="connsiteX4" fmla="*/ 1297858 w 1787964"/>
              <a:gd name="connsiteY4" fmla="*/ 635248 h 635248"/>
              <a:gd name="connsiteX5" fmla="*/ 1160168 w 1787964"/>
              <a:gd name="connsiteY5" fmla="*/ 635248 h 635248"/>
              <a:gd name="connsiteX6" fmla="*/ 0 w 1787964"/>
              <a:gd name="connsiteY6" fmla="*/ 635248 h 635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7964" h="635248">
                <a:moveTo>
                  <a:pt x="0" y="0"/>
                </a:moveTo>
                <a:lnTo>
                  <a:pt x="1297858" y="0"/>
                </a:lnTo>
                <a:lnTo>
                  <a:pt x="1297858" y="494679"/>
                </a:lnTo>
                <a:lnTo>
                  <a:pt x="1787964" y="635248"/>
                </a:lnTo>
                <a:lnTo>
                  <a:pt x="1297858" y="635248"/>
                </a:lnTo>
                <a:lnTo>
                  <a:pt x="1160168" y="635248"/>
                </a:lnTo>
                <a:lnTo>
                  <a:pt x="0" y="635248"/>
                </a:lnTo>
                <a:close/>
              </a:path>
            </a:pathLst>
          </a:custGeom>
          <a:solidFill>
            <a:srgbClr val="FFC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10463" y="3255686"/>
            <a:ext cx="1119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59298" y="6191250"/>
            <a:ext cx="8673404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Fusce posuere, magna sed pulvinar ultricies, purus lectus malesuada libero, sit amet commodo magna eros </a:t>
            </a:r>
            <a:r>
              <a:rPr lang="en-US" altLang="zh-CN" sz="1200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quis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urna.Nunc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viverra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27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57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12273A"/>
            </a:gs>
            <a:gs pos="79524">
              <a:srgbClr val="12283D"/>
            </a:gs>
            <a:gs pos="35000">
              <a:srgbClr val="0D1F2D"/>
            </a:gs>
            <a:gs pos="65000">
              <a:srgbClr val="0F2030"/>
            </a:gs>
            <a:gs pos="53000">
              <a:srgbClr val="0A1622"/>
            </a:gs>
            <a:gs pos="47000">
              <a:srgbClr val="0A1622"/>
            </a:gs>
            <a:gs pos="50000">
              <a:srgbClr val="0A1622"/>
            </a:gs>
            <a:gs pos="0">
              <a:srgbClr val="123049"/>
            </a:gs>
            <a:gs pos="100000">
              <a:srgbClr val="153249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等腰三角形 76"/>
          <p:cNvSpPr/>
          <p:nvPr/>
        </p:nvSpPr>
        <p:spPr>
          <a:xfrm rot="16200000">
            <a:off x="9269739" y="230806"/>
            <a:ext cx="3126372" cy="2695148"/>
          </a:xfrm>
          <a:prstGeom prst="triangle">
            <a:avLst/>
          </a:prstGeom>
          <a:solidFill>
            <a:srgbClr val="1A92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 rot="16200000">
            <a:off x="10709124" y="3187404"/>
            <a:ext cx="1580364" cy="1362384"/>
          </a:xfrm>
          <a:prstGeom prst="triangle">
            <a:avLst/>
          </a:prstGeom>
          <a:solidFill>
            <a:srgbClr val="20A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/>
          <p:cNvSpPr/>
          <p:nvPr/>
        </p:nvSpPr>
        <p:spPr>
          <a:xfrm rot="16200000">
            <a:off x="10728174" y="5401820"/>
            <a:ext cx="1580364" cy="1362384"/>
          </a:xfrm>
          <a:prstGeom prst="triangle">
            <a:avLst/>
          </a:prstGeom>
          <a:solidFill>
            <a:srgbClr val="FFD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5400000" flipH="1">
            <a:off x="5715626" y="3581782"/>
            <a:ext cx="906438" cy="781411"/>
          </a:xfrm>
          <a:prstGeom prst="triangle">
            <a:avLst/>
          </a:prstGeom>
          <a:solidFill>
            <a:srgbClr val="21A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16200000">
            <a:off x="5709276" y="4035003"/>
            <a:ext cx="906438" cy="781411"/>
          </a:xfrm>
          <a:prstGeom prst="triangle">
            <a:avLst/>
          </a:prstGeom>
          <a:solidFill>
            <a:srgbClr val="96D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16200000">
            <a:off x="5715626" y="3128200"/>
            <a:ext cx="906438" cy="781411"/>
          </a:xfrm>
          <a:prstGeom prst="triangle">
            <a:avLst/>
          </a:prstGeom>
          <a:solidFill>
            <a:srgbClr val="FCD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5400000" flipH="1">
            <a:off x="5715626" y="2681329"/>
            <a:ext cx="906438" cy="781411"/>
          </a:xfrm>
          <a:prstGeom prst="triangle">
            <a:avLst/>
          </a:prstGeom>
          <a:solidFill>
            <a:srgbClr val="FAB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16200000">
            <a:off x="5715987" y="2228109"/>
            <a:ext cx="906438" cy="781411"/>
          </a:xfrm>
          <a:prstGeom prst="triangle">
            <a:avLst/>
          </a:prstGeom>
          <a:solidFill>
            <a:srgbClr val="F693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5400000" flipH="1">
            <a:off x="5721976" y="1774888"/>
            <a:ext cx="906438" cy="781411"/>
          </a:xfrm>
          <a:prstGeom prst="triangle">
            <a:avLst/>
          </a:prstGeom>
          <a:solidFill>
            <a:srgbClr val="F16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5400000">
            <a:off x="-211177" y="1837313"/>
            <a:ext cx="3062060" cy="2639706"/>
          </a:xfrm>
          <a:prstGeom prst="triangle">
            <a:avLst/>
          </a:prstGeom>
          <a:solidFill>
            <a:srgbClr val="B12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5400000">
            <a:off x="-115839" y="113631"/>
            <a:ext cx="1592824" cy="1373124"/>
          </a:xfrm>
          <a:prstGeom prst="triangle">
            <a:avLst/>
          </a:prstGeom>
          <a:solidFill>
            <a:srgbClr val="FFB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5400000">
            <a:off x="-115839" y="4798046"/>
            <a:ext cx="1592824" cy="1373124"/>
          </a:xfrm>
          <a:prstGeom prst="triangle">
            <a:avLst/>
          </a:prstGeom>
          <a:solidFill>
            <a:srgbClr val="D269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等腰三角形 70"/>
          <p:cNvSpPr/>
          <p:nvPr/>
        </p:nvSpPr>
        <p:spPr>
          <a:xfrm rot="5400000">
            <a:off x="-115839" y="1019462"/>
            <a:ext cx="1592824" cy="1373124"/>
          </a:xfrm>
          <a:prstGeom prst="triangle">
            <a:avLst/>
          </a:prstGeom>
          <a:noFill/>
          <a:ln w="3175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等腰三角形 71"/>
          <p:cNvSpPr/>
          <p:nvPr/>
        </p:nvSpPr>
        <p:spPr>
          <a:xfrm rot="5400000">
            <a:off x="-115839" y="1735986"/>
            <a:ext cx="1592824" cy="1373124"/>
          </a:xfrm>
          <a:prstGeom prst="triangle">
            <a:avLst/>
          </a:prstGeom>
          <a:noFill/>
          <a:ln w="3175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等腰三角形 72"/>
          <p:cNvSpPr/>
          <p:nvPr/>
        </p:nvSpPr>
        <p:spPr>
          <a:xfrm rot="5400000">
            <a:off x="-126195" y="3348226"/>
            <a:ext cx="1460175" cy="1219764"/>
          </a:xfrm>
          <a:prstGeom prst="triangle">
            <a:avLst/>
          </a:prstGeom>
          <a:noFill/>
          <a:ln w="3175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等腰三角形 74"/>
          <p:cNvSpPr/>
          <p:nvPr/>
        </p:nvSpPr>
        <p:spPr>
          <a:xfrm rot="5400000">
            <a:off x="-126195" y="4048896"/>
            <a:ext cx="1460175" cy="1219764"/>
          </a:xfrm>
          <a:prstGeom prst="triangle">
            <a:avLst/>
          </a:prstGeom>
          <a:noFill/>
          <a:ln w="3175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等腰三角形 75"/>
          <p:cNvSpPr/>
          <p:nvPr/>
        </p:nvSpPr>
        <p:spPr>
          <a:xfrm rot="5400000">
            <a:off x="-126195" y="5509073"/>
            <a:ext cx="1460175" cy="1219764"/>
          </a:xfrm>
          <a:prstGeom prst="triangle">
            <a:avLst/>
          </a:prstGeom>
          <a:noFill/>
          <a:ln w="3175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等腰三角形 77"/>
          <p:cNvSpPr/>
          <p:nvPr/>
        </p:nvSpPr>
        <p:spPr>
          <a:xfrm rot="16200000">
            <a:off x="10709124" y="1671277"/>
            <a:ext cx="1580364" cy="1362384"/>
          </a:xfrm>
          <a:prstGeom prst="triangle">
            <a:avLst/>
          </a:prstGeom>
          <a:noFill/>
          <a:ln w="3175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 rot="16200000">
            <a:off x="10709124" y="2384492"/>
            <a:ext cx="1580364" cy="1362384"/>
          </a:xfrm>
          <a:prstGeom prst="triangle">
            <a:avLst/>
          </a:prstGeom>
          <a:noFill/>
          <a:ln w="3175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6200000">
            <a:off x="10709124" y="3917492"/>
            <a:ext cx="1580364" cy="1362384"/>
          </a:xfrm>
          <a:prstGeom prst="triangle">
            <a:avLst/>
          </a:prstGeom>
          <a:noFill/>
          <a:ln w="3175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 rot="16200000">
            <a:off x="10709124" y="4630063"/>
            <a:ext cx="1580364" cy="1362384"/>
          </a:xfrm>
          <a:prstGeom prst="triangle">
            <a:avLst/>
          </a:prstGeom>
          <a:noFill/>
          <a:ln w="3175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等腰三角形 90"/>
          <p:cNvSpPr/>
          <p:nvPr/>
        </p:nvSpPr>
        <p:spPr>
          <a:xfrm rot="16200000">
            <a:off x="10709124" y="107549"/>
            <a:ext cx="1580364" cy="1362384"/>
          </a:xfrm>
          <a:prstGeom prst="triangle">
            <a:avLst/>
          </a:prstGeom>
          <a:noFill/>
          <a:ln w="3175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等腰三角形 91"/>
          <p:cNvSpPr/>
          <p:nvPr/>
        </p:nvSpPr>
        <p:spPr>
          <a:xfrm rot="16200000" flipH="1">
            <a:off x="9808471" y="2665664"/>
            <a:ext cx="686524" cy="591830"/>
          </a:xfrm>
          <a:prstGeom prst="triangle">
            <a:avLst/>
          </a:prstGeom>
          <a:solidFill>
            <a:srgbClr val="F39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5400000">
            <a:off x="2263147" y="1778926"/>
            <a:ext cx="404454" cy="348666"/>
          </a:xfrm>
          <a:prstGeom prst="triangle">
            <a:avLst/>
          </a:prstGeom>
          <a:solidFill>
            <a:srgbClr val="38A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等腰三角形 93"/>
          <p:cNvSpPr/>
          <p:nvPr/>
        </p:nvSpPr>
        <p:spPr>
          <a:xfrm rot="5400000">
            <a:off x="1623227" y="5809056"/>
            <a:ext cx="635578" cy="547910"/>
          </a:xfrm>
          <a:prstGeom prst="triangle">
            <a:avLst/>
          </a:prstGeom>
          <a:solidFill>
            <a:srgbClr val="1F9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/>
          <p:cNvSpPr/>
          <p:nvPr/>
        </p:nvSpPr>
        <p:spPr>
          <a:xfrm rot="16200000" flipH="1">
            <a:off x="10266239" y="4908162"/>
            <a:ext cx="362818" cy="312774"/>
          </a:xfrm>
          <a:prstGeom prst="triangle">
            <a:avLst/>
          </a:prstGeom>
          <a:solidFill>
            <a:srgbClr val="178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3053482" y="5119140"/>
            <a:ext cx="6085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Magna Sod Pluvial Utricles, Purus Linctus Malasada Liberoquis Urea</a:t>
            </a:r>
          </a:p>
        </p:txBody>
      </p:sp>
    </p:spTree>
    <p:extLst>
      <p:ext uri="{BB962C8B-B14F-4D97-AF65-F5344CB8AC3E}">
        <p14:creationId xmlns:p14="http://schemas.microsoft.com/office/powerpoint/2010/main" val="51465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1347477" y="3418537"/>
            <a:ext cx="3440423" cy="337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7477" y="4753851"/>
            <a:ext cx="3440423" cy="337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347477" y="2081786"/>
            <a:ext cx="3440423" cy="337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069401" y="2005453"/>
            <a:ext cx="490096" cy="490096"/>
          </a:xfrm>
          <a:prstGeom prst="ellipse">
            <a:avLst/>
          </a:prstGeom>
          <a:solidFill>
            <a:srgbClr val="3F9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69401" y="3346573"/>
            <a:ext cx="490096" cy="490096"/>
          </a:xfrm>
          <a:prstGeom prst="ellipse">
            <a:avLst/>
          </a:prstGeom>
          <a:solidFill>
            <a:srgbClr val="DC9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69401" y="4680073"/>
            <a:ext cx="490096" cy="490096"/>
          </a:xfrm>
          <a:prstGeom prst="ellipse">
            <a:avLst/>
          </a:prstGeom>
          <a:solidFill>
            <a:srgbClr val="ECC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88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 flipH="1" flipV="1">
            <a:off x="7775789" y="3103075"/>
            <a:ext cx="762601" cy="657414"/>
          </a:xfrm>
          <a:prstGeom prst="triangle">
            <a:avLst/>
          </a:prstGeom>
          <a:solidFill>
            <a:srgbClr val="1DA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 flipH="1" flipV="1">
            <a:off x="7775789" y="3865673"/>
            <a:ext cx="762601" cy="657414"/>
          </a:xfrm>
          <a:prstGeom prst="triangle">
            <a:avLst/>
          </a:prstGeom>
          <a:solidFill>
            <a:srgbClr val="1595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 flipH="1">
            <a:off x="7777985" y="3484374"/>
            <a:ext cx="762601" cy="657414"/>
          </a:xfrm>
          <a:prstGeom prst="triangle">
            <a:avLst/>
          </a:prstGeom>
          <a:solidFill>
            <a:srgbClr val="9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 flipH="1">
            <a:off x="7777985" y="2721776"/>
            <a:ext cx="762601" cy="657414"/>
          </a:xfrm>
          <a:prstGeom prst="triangle">
            <a:avLst/>
          </a:prstGeom>
          <a:solidFill>
            <a:srgbClr val="F4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 flipH="1" flipV="1">
            <a:off x="7775789" y="2339755"/>
            <a:ext cx="762601" cy="657414"/>
          </a:xfrm>
          <a:prstGeom prst="triangle">
            <a:avLst/>
          </a:prstGeom>
          <a:solidFill>
            <a:srgbClr val="F49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 flipH="1">
            <a:off x="8434782" y="2336702"/>
            <a:ext cx="762601" cy="657414"/>
          </a:xfrm>
          <a:prstGeom prst="triangle">
            <a:avLst/>
          </a:prstGeom>
          <a:solidFill>
            <a:srgbClr val="EE6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 flipH="1" flipV="1">
            <a:off x="8434782" y="1955136"/>
            <a:ext cx="762601" cy="657414"/>
          </a:xfrm>
          <a:prstGeom prst="triangle">
            <a:avLst/>
          </a:prstGeom>
          <a:solidFill>
            <a:srgbClr val="F3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H="1">
            <a:off x="9092194" y="1955136"/>
            <a:ext cx="762601" cy="657414"/>
          </a:xfrm>
          <a:prstGeom prst="triangle">
            <a:avLst/>
          </a:prstGeom>
          <a:solidFill>
            <a:srgbClr val="AF2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 flipH="1" flipV="1">
            <a:off x="9092194" y="2337695"/>
            <a:ext cx="762601" cy="657414"/>
          </a:xfrm>
          <a:prstGeom prst="triangle">
            <a:avLst/>
          </a:prstGeom>
          <a:solidFill>
            <a:srgbClr val="8816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9749607" y="2336433"/>
            <a:ext cx="762601" cy="657414"/>
          </a:xfrm>
          <a:prstGeom prst="triangle">
            <a:avLst/>
          </a:prstGeom>
          <a:solidFill>
            <a:srgbClr val="AF2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 flipH="1" flipV="1">
            <a:off x="9749606" y="2718992"/>
            <a:ext cx="762601" cy="657414"/>
          </a:xfrm>
          <a:prstGeom prst="triangle">
            <a:avLst/>
          </a:prstGeom>
          <a:solidFill>
            <a:srgbClr val="88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 flipH="1">
            <a:off x="9749606" y="3095256"/>
            <a:ext cx="762601" cy="657414"/>
          </a:xfrm>
          <a:prstGeom prst="triangle">
            <a:avLst/>
          </a:prstGeom>
          <a:solidFill>
            <a:srgbClr val="F04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 flipH="1" flipV="1">
            <a:off x="9749606" y="3477812"/>
            <a:ext cx="762601" cy="657414"/>
          </a:xfrm>
          <a:prstGeom prst="triangle">
            <a:avLst/>
          </a:prstGeom>
          <a:solidFill>
            <a:srgbClr val="EE3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5400000" flipH="1">
            <a:off x="9749606" y="3860370"/>
            <a:ext cx="762601" cy="657414"/>
          </a:xfrm>
          <a:prstGeom prst="triangle">
            <a:avLst/>
          </a:prstGeom>
          <a:solidFill>
            <a:srgbClr val="F16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 flipH="1" flipV="1">
            <a:off x="9093292" y="3861633"/>
            <a:ext cx="762601" cy="657414"/>
          </a:xfrm>
          <a:prstGeom prst="triangle">
            <a:avLst/>
          </a:prstGeom>
          <a:solidFill>
            <a:srgbClr val="F68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 flipH="1">
            <a:off x="9093292" y="4242467"/>
            <a:ext cx="762601" cy="657414"/>
          </a:xfrm>
          <a:prstGeom prst="triangle">
            <a:avLst/>
          </a:prstGeom>
          <a:solidFill>
            <a:srgbClr val="A1D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5400000" flipH="1">
            <a:off x="8433200" y="3865211"/>
            <a:ext cx="762601" cy="657414"/>
          </a:xfrm>
          <a:prstGeom prst="triangle">
            <a:avLst/>
          </a:prstGeom>
          <a:solidFill>
            <a:srgbClr val="03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 flipH="1" flipV="1">
            <a:off x="8433200" y="4245450"/>
            <a:ext cx="762601" cy="657414"/>
          </a:xfrm>
          <a:prstGeom prst="triangle">
            <a:avLst/>
          </a:prstGeom>
          <a:solidFill>
            <a:srgbClr val="7D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828382" y="5086873"/>
            <a:ext cx="2631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489574" y="3044280"/>
            <a:ext cx="130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72817" y="719138"/>
            <a:ext cx="2183732" cy="342900"/>
          </a:xfrm>
          <a:prstGeom prst="rect">
            <a:avLst/>
          </a:pr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100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72817" y="1104900"/>
            <a:ext cx="1567989" cy="342900"/>
          </a:xfrm>
          <a:prstGeom prst="rect">
            <a:avLst/>
          </a:pr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100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544983" y="2067272"/>
            <a:ext cx="205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544983" y="3402586"/>
            <a:ext cx="205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44983" y="4737900"/>
            <a:ext cx="205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252113" y="2577245"/>
            <a:ext cx="4184889" cy="6832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Magna Seed Pluvial Utricles, Purus Lexus Malasada Libero, Sit Amit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36343" y="3064936"/>
            <a:ext cx="4588866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252113" y="3913277"/>
            <a:ext cx="4184889" cy="6832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Nunc Rivera Impediment Eni. Fuse Est. Varmus A TELUS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936343" y="4203709"/>
            <a:ext cx="4588866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252113" y="5238596"/>
            <a:ext cx="4184889" cy="9787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Pellentesque Habitant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Morbid Critique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Senet's Et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Net's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Malasada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Fames Ac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Turkish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Egestas.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36343" y="5342482"/>
            <a:ext cx="4588866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饼形 22"/>
          <p:cNvSpPr/>
          <p:nvPr/>
        </p:nvSpPr>
        <p:spPr>
          <a:xfrm>
            <a:off x="4127091" y="879985"/>
            <a:ext cx="3937818" cy="3937818"/>
          </a:xfrm>
          <a:prstGeom prst="pie">
            <a:avLst>
              <a:gd name="adj1" fmla="val 2914473"/>
              <a:gd name="adj2" fmla="val 779741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饼形 23"/>
          <p:cNvSpPr/>
          <p:nvPr/>
        </p:nvSpPr>
        <p:spPr>
          <a:xfrm>
            <a:off x="4127091" y="879985"/>
            <a:ext cx="3937818" cy="3937818"/>
          </a:xfrm>
          <a:prstGeom prst="pie">
            <a:avLst>
              <a:gd name="adj1" fmla="val 7803332"/>
              <a:gd name="adj2" fmla="val 1108150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饼形 24"/>
          <p:cNvSpPr/>
          <p:nvPr/>
        </p:nvSpPr>
        <p:spPr>
          <a:xfrm>
            <a:off x="4127091" y="879985"/>
            <a:ext cx="3937818" cy="3937818"/>
          </a:xfrm>
          <a:prstGeom prst="pie">
            <a:avLst>
              <a:gd name="adj1" fmla="val 11084334"/>
              <a:gd name="adj2" fmla="val 124990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饼形 25"/>
          <p:cNvSpPr/>
          <p:nvPr/>
        </p:nvSpPr>
        <p:spPr>
          <a:xfrm>
            <a:off x="4127091" y="879985"/>
            <a:ext cx="3937818" cy="3937818"/>
          </a:xfrm>
          <a:prstGeom prst="pie">
            <a:avLst>
              <a:gd name="adj1" fmla="val 12506576"/>
              <a:gd name="adj2" fmla="val 1443366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饼形 26"/>
          <p:cNvSpPr/>
          <p:nvPr/>
        </p:nvSpPr>
        <p:spPr>
          <a:xfrm>
            <a:off x="4127091" y="879985"/>
            <a:ext cx="3937818" cy="3937818"/>
          </a:xfrm>
          <a:prstGeom prst="pie">
            <a:avLst>
              <a:gd name="adj1" fmla="val 14420373"/>
              <a:gd name="adj2" fmla="val 1620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235974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10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饼形 7"/>
          <p:cNvSpPr/>
          <p:nvPr/>
        </p:nvSpPr>
        <p:spPr>
          <a:xfrm>
            <a:off x="1150374" y="2035277"/>
            <a:ext cx="1710814" cy="1710814"/>
          </a:xfrm>
          <a:prstGeom prst="pie">
            <a:avLst>
              <a:gd name="adj1" fmla="val 11849621"/>
              <a:gd name="adj2" fmla="val 19779543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饼形 8"/>
          <p:cNvSpPr/>
          <p:nvPr/>
        </p:nvSpPr>
        <p:spPr>
          <a:xfrm>
            <a:off x="1150374" y="2035277"/>
            <a:ext cx="1710814" cy="1710814"/>
          </a:xfrm>
          <a:prstGeom prst="pie">
            <a:avLst>
              <a:gd name="adj1" fmla="val 9914524"/>
              <a:gd name="adj2" fmla="val 11929053"/>
            </a:avLst>
          </a:prstGeom>
          <a:solidFill>
            <a:srgbClr val="11B5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饼形 9"/>
          <p:cNvSpPr/>
          <p:nvPr/>
        </p:nvSpPr>
        <p:spPr>
          <a:xfrm>
            <a:off x="1150374" y="2035277"/>
            <a:ext cx="1710814" cy="1710814"/>
          </a:xfrm>
          <a:prstGeom prst="pie">
            <a:avLst>
              <a:gd name="adj1" fmla="val 8111411"/>
              <a:gd name="adj2" fmla="val 9950544"/>
            </a:avLst>
          </a:prstGeom>
          <a:solidFill>
            <a:srgbClr val="B12A2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饼形 10"/>
          <p:cNvSpPr/>
          <p:nvPr/>
        </p:nvSpPr>
        <p:spPr>
          <a:xfrm>
            <a:off x="1144843" y="2035277"/>
            <a:ext cx="1710814" cy="1710814"/>
          </a:xfrm>
          <a:prstGeom prst="pie">
            <a:avLst>
              <a:gd name="adj1" fmla="val 16172033"/>
              <a:gd name="adj2" fmla="val 8125387"/>
            </a:avLst>
          </a:prstGeom>
          <a:solidFill>
            <a:srgbClr val="88191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饼形 11"/>
          <p:cNvSpPr/>
          <p:nvPr/>
        </p:nvSpPr>
        <p:spPr>
          <a:xfrm>
            <a:off x="9409471" y="2035277"/>
            <a:ext cx="1710814" cy="1710814"/>
          </a:xfrm>
          <a:prstGeom prst="pie">
            <a:avLst>
              <a:gd name="adj1" fmla="val 14078816"/>
              <a:gd name="adj2" fmla="val 19779543"/>
            </a:avLst>
          </a:prstGeom>
          <a:solidFill>
            <a:srgbClr val="339D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饼形 12"/>
          <p:cNvSpPr/>
          <p:nvPr/>
        </p:nvSpPr>
        <p:spPr>
          <a:xfrm>
            <a:off x="9409471" y="2035277"/>
            <a:ext cx="1710814" cy="1710814"/>
          </a:xfrm>
          <a:prstGeom prst="pie">
            <a:avLst>
              <a:gd name="adj1" fmla="val 10682738"/>
              <a:gd name="adj2" fmla="val 14171395"/>
            </a:avLst>
          </a:prstGeom>
          <a:solidFill>
            <a:srgbClr val="96C9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饼形 13"/>
          <p:cNvSpPr/>
          <p:nvPr/>
        </p:nvSpPr>
        <p:spPr>
          <a:xfrm>
            <a:off x="9409471" y="2035277"/>
            <a:ext cx="1710814" cy="1710814"/>
          </a:xfrm>
          <a:prstGeom prst="pie">
            <a:avLst>
              <a:gd name="adj1" fmla="val 8111411"/>
              <a:gd name="adj2" fmla="val 10717770"/>
            </a:avLst>
          </a:prstGeom>
          <a:solidFill>
            <a:srgbClr val="1197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饼形 14"/>
          <p:cNvSpPr/>
          <p:nvPr/>
        </p:nvSpPr>
        <p:spPr>
          <a:xfrm>
            <a:off x="9409471" y="2035277"/>
            <a:ext cx="1710814" cy="1710814"/>
          </a:xfrm>
          <a:prstGeom prst="pie">
            <a:avLst>
              <a:gd name="adj1" fmla="val 16172033"/>
              <a:gd name="adj2" fmla="val 8125387"/>
            </a:avLst>
          </a:prstGeom>
          <a:solidFill>
            <a:srgbClr val="FCB24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饼形 15"/>
          <p:cNvSpPr/>
          <p:nvPr/>
        </p:nvSpPr>
        <p:spPr>
          <a:xfrm>
            <a:off x="4578971" y="1331865"/>
            <a:ext cx="3034058" cy="3034058"/>
          </a:xfrm>
          <a:prstGeom prst="pie">
            <a:avLst>
              <a:gd name="adj1" fmla="val 14395885"/>
              <a:gd name="adj2" fmla="val 16200000"/>
            </a:avLst>
          </a:prstGeom>
          <a:solidFill>
            <a:srgbClr val="93302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饼形 16"/>
          <p:cNvSpPr/>
          <p:nvPr/>
        </p:nvSpPr>
        <p:spPr>
          <a:xfrm>
            <a:off x="4578971" y="1331865"/>
            <a:ext cx="3034058" cy="3034058"/>
          </a:xfrm>
          <a:prstGeom prst="pie">
            <a:avLst>
              <a:gd name="adj1" fmla="val 12506576"/>
              <a:gd name="adj2" fmla="val 14431447"/>
            </a:avLst>
          </a:prstGeom>
          <a:solidFill>
            <a:srgbClr val="25AB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饼形 17"/>
          <p:cNvSpPr/>
          <p:nvPr/>
        </p:nvSpPr>
        <p:spPr>
          <a:xfrm>
            <a:off x="4578971" y="1331865"/>
            <a:ext cx="3034058" cy="3034058"/>
          </a:xfrm>
          <a:prstGeom prst="pie">
            <a:avLst>
              <a:gd name="adj1" fmla="val 11084334"/>
              <a:gd name="adj2" fmla="val 12499017"/>
            </a:avLst>
          </a:prstGeom>
          <a:solidFill>
            <a:srgbClr val="90CD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饼形 18"/>
          <p:cNvSpPr/>
          <p:nvPr/>
        </p:nvSpPr>
        <p:spPr>
          <a:xfrm>
            <a:off x="4578971" y="1331865"/>
            <a:ext cx="3034058" cy="3034058"/>
          </a:xfrm>
          <a:prstGeom prst="pie">
            <a:avLst>
              <a:gd name="adj1" fmla="val 7714852"/>
              <a:gd name="adj2" fmla="val 11081507"/>
            </a:avLst>
          </a:prstGeom>
          <a:solidFill>
            <a:srgbClr val="03B9C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饼形 19"/>
          <p:cNvSpPr/>
          <p:nvPr/>
        </p:nvSpPr>
        <p:spPr>
          <a:xfrm>
            <a:off x="4578971" y="1331865"/>
            <a:ext cx="3034058" cy="3034058"/>
          </a:xfrm>
          <a:prstGeom prst="pie">
            <a:avLst>
              <a:gd name="adj1" fmla="val 2914473"/>
              <a:gd name="adj2" fmla="val 7797412"/>
            </a:avLst>
          </a:prstGeom>
          <a:solidFill>
            <a:srgbClr val="1A92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饼形 20"/>
          <p:cNvSpPr/>
          <p:nvPr/>
        </p:nvSpPr>
        <p:spPr>
          <a:xfrm>
            <a:off x="4127091" y="879985"/>
            <a:ext cx="3937818" cy="3937818"/>
          </a:xfrm>
          <a:prstGeom prst="pie">
            <a:avLst>
              <a:gd name="adj1" fmla="val 16160424"/>
              <a:gd name="adj2" fmla="val 2961065"/>
            </a:avLst>
          </a:prstGeom>
          <a:solidFill>
            <a:srgbClr val="FBB4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66823" y="3923071"/>
            <a:ext cx="877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9410" y="4302014"/>
            <a:ext cx="361274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Fiske posuere, magna sed pulvinar ultricies, pours linctus malasada libero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008391" y="4281820"/>
            <a:ext cx="19837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534882" y="4904014"/>
            <a:ext cx="111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089175" y="5385873"/>
            <a:ext cx="4003622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Fiske posuere, magna sed pulvinar ultricies, pours linctus malasada libero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099127" y="5365679"/>
            <a:ext cx="19837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8516789" y="3923071"/>
            <a:ext cx="3612741" cy="1111451"/>
            <a:chOff x="8516789" y="3882682"/>
            <a:chExt cx="3612741" cy="1111451"/>
          </a:xfrm>
        </p:grpSpPr>
        <p:sp>
          <p:nvSpPr>
            <p:cNvPr id="35" name="文本框 34"/>
            <p:cNvSpPr txBox="1"/>
            <p:nvPr/>
          </p:nvSpPr>
          <p:spPr>
            <a:xfrm>
              <a:off x="9884202" y="3882682"/>
              <a:ext cx="8779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516789" y="4261625"/>
              <a:ext cx="3612741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Fiske posuere, magna sed pulvinar ultricies, pours linctus malasada libero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9325770" y="4241431"/>
              <a:ext cx="198371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5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12273A"/>
            </a:gs>
            <a:gs pos="79524">
              <a:srgbClr val="12283D"/>
            </a:gs>
            <a:gs pos="35000">
              <a:srgbClr val="0D1F2D"/>
            </a:gs>
            <a:gs pos="65000">
              <a:srgbClr val="0F2030"/>
            </a:gs>
            <a:gs pos="53000">
              <a:srgbClr val="0A1622"/>
            </a:gs>
            <a:gs pos="47000">
              <a:srgbClr val="0A1622"/>
            </a:gs>
            <a:gs pos="50000">
              <a:srgbClr val="0A1622"/>
            </a:gs>
            <a:gs pos="0">
              <a:srgbClr val="123049"/>
            </a:gs>
            <a:gs pos="100000">
              <a:srgbClr val="153249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>
            <a:off x="5277794" y="4134350"/>
            <a:ext cx="818206" cy="697240"/>
          </a:xfrm>
          <a:prstGeom prst="triangle">
            <a:avLst/>
          </a:prstGeom>
          <a:solidFill>
            <a:srgbClr val="95C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6087890" y="4126240"/>
            <a:ext cx="818206" cy="705350"/>
          </a:xfrm>
          <a:prstGeom prst="triangle">
            <a:avLst/>
          </a:prstGeom>
          <a:solidFill>
            <a:srgbClr val="77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flipH="1" flipV="1">
            <a:off x="5678787" y="4134350"/>
            <a:ext cx="818206" cy="705350"/>
          </a:xfrm>
          <a:prstGeom prst="triangle">
            <a:avLst/>
          </a:prstGeom>
          <a:solidFill>
            <a:srgbClr val="A0E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H="1" flipV="1">
            <a:off x="6496994" y="4126240"/>
            <a:ext cx="818206" cy="705350"/>
          </a:xfrm>
          <a:prstGeom prst="triangle">
            <a:avLst/>
          </a:prstGeom>
          <a:solidFill>
            <a:srgbClr val="0A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等腰三角形 8"/>
          <p:cNvSpPr/>
          <p:nvPr/>
        </p:nvSpPr>
        <p:spPr>
          <a:xfrm>
            <a:off x="5678787" y="3429000"/>
            <a:ext cx="818206" cy="705350"/>
          </a:xfrm>
          <a:prstGeom prst="triangle">
            <a:avLst/>
          </a:prstGeom>
          <a:solidFill>
            <a:srgbClr val="1DA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087890" y="2723651"/>
            <a:ext cx="818206" cy="705350"/>
          </a:xfrm>
          <a:prstGeom prst="triangle">
            <a:avLst/>
          </a:prstGeom>
          <a:solidFill>
            <a:srgbClr val="FAB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flipH="1" flipV="1">
            <a:off x="6079781" y="3420890"/>
            <a:ext cx="818206" cy="713459"/>
          </a:xfrm>
          <a:prstGeom prst="triangle">
            <a:avLst/>
          </a:prstGeom>
          <a:solidFill>
            <a:srgbClr val="FED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flipH="1" flipV="1">
            <a:off x="6496994" y="2723651"/>
            <a:ext cx="818206" cy="705350"/>
          </a:xfrm>
          <a:prstGeom prst="triangle">
            <a:avLst/>
          </a:prstGeom>
          <a:solidFill>
            <a:srgbClr val="FB8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flipH="1" flipV="1">
            <a:off x="6087890" y="2018301"/>
            <a:ext cx="818206" cy="705350"/>
          </a:xfrm>
          <a:prstGeom prst="triangle">
            <a:avLst/>
          </a:prstGeom>
          <a:solidFill>
            <a:srgbClr val="EE4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6496994" y="2018301"/>
            <a:ext cx="818206" cy="705350"/>
          </a:xfrm>
          <a:prstGeom prst="triangle">
            <a:avLst/>
          </a:prstGeom>
          <a:solidFill>
            <a:srgbClr val="E86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5686897" y="2018301"/>
            <a:ext cx="818206" cy="705350"/>
          </a:xfrm>
          <a:prstGeom prst="triangle">
            <a:avLst/>
          </a:prstGeom>
          <a:solidFill>
            <a:srgbClr val="B12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4876800" y="2018301"/>
            <a:ext cx="818206" cy="705350"/>
          </a:xfrm>
          <a:prstGeom prst="triangle">
            <a:avLst/>
          </a:prstGeom>
          <a:solidFill>
            <a:srgbClr val="6D15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flipH="1" flipV="1">
            <a:off x="5285903" y="2018301"/>
            <a:ext cx="818206" cy="705350"/>
          </a:xfrm>
          <a:prstGeom prst="triangle">
            <a:avLst/>
          </a:prstGeom>
          <a:solidFill>
            <a:srgbClr val="8A1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flipH="1" flipV="1">
            <a:off x="4876800" y="2723651"/>
            <a:ext cx="818206" cy="705350"/>
          </a:xfrm>
          <a:prstGeom prst="triangle">
            <a:avLst/>
          </a:prstGeom>
          <a:solidFill>
            <a:srgbClr val="EB4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17" idx="4"/>
          </p:cNvCxnSpPr>
          <p:nvPr/>
        </p:nvCxnSpPr>
        <p:spPr>
          <a:xfrm flipH="1" flipV="1">
            <a:off x="2713703" y="0"/>
            <a:ext cx="2572200" cy="2018301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8" idx="4"/>
          </p:cNvCxnSpPr>
          <p:nvPr/>
        </p:nvCxnSpPr>
        <p:spPr>
          <a:xfrm flipH="1" flipV="1">
            <a:off x="0" y="1150374"/>
            <a:ext cx="4876800" cy="1573277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8" idx="0"/>
          </p:cNvCxnSpPr>
          <p:nvPr/>
        </p:nvCxnSpPr>
        <p:spPr>
          <a:xfrm flipH="1">
            <a:off x="0" y="3429001"/>
            <a:ext cx="5285903" cy="1058024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</p:cNvCxnSpPr>
          <p:nvPr/>
        </p:nvCxnSpPr>
        <p:spPr>
          <a:xfrm flipH="1">
            <a:off x="2430291" y="4831590"/>
            <a:ext cx="2847503" cy="2026410"/>
          </a:xfrm>
          <a:prstGeom prst="straightConnector1">
            <a:avLst/>
          </a:prstGeom>
          <a:ln w="3175">
            <a:solidFill>
              <a:schemeClr val="bg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079781" y="4839700"/>
            <a:ext cx="1441896" cy="201830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8" idx="2"/>
          </p:cNvCxnSpPr>
          <p:nvPr/>
        </p:nvCxnSpPr>
        <p:spPr>
          <a:xfrm>
            <a:off x="7315200" y="4126240"/>
            <a:ext cx="4876800" cy="1402589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0"/>
          </p:cNvCxnSpPr>
          <p:nvPr/>
        </p:nvCxnSpPr>
        <p:spPr>
          <a:xfrm>
            <a:off x="6906097" y="3429001"/>
            <a:ext cx="5285903" cy="529012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4"/>
          </p:cNvCxnSpPr>
          <p:nvPr/>
        </p:nvCxnSpPr>
        <p:spPr>
          <a:xfrm flipV="1">
            <a:off x="7315200" y="1052501"/>
            <a:ext cx="4876800" cy="167115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2"/>
          </p:cNvCxnSpPr>
          <p:nvPr/>
        </p:nvCxnSpPr>
        <p:spPr>
          <a:xfrm flipV="1">
            <a:off x="6906096" y="0"/>
            <a:ext cx="1618472" cy="2018301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7" idx="2"/>
          </p:cNvCxnSpPr>
          <p:nvPr/>
        </p:nvCxnSpPr>
        <p:spPr>
          <a:xfrm flipH="1" flipV="1">
            <a:off x="6079781" y="39296"/>
            <a:ext cx="24328" cy="1979005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等腰三角形 40"/>
          <p:cNvSpPr/>
          <p:nvPr/>
        </p:nvSpPr>
        <p:spPr>
          <a:xfrm rot="6382168">
            <a:off x="2230747" y="1682420"/>
            <a:ext cx="739732" cy="637700"/>
          </a:xfrm>
          <a:prstGeom prst="triangle">
            <a:avLst/>
          </a:prstGeom>
          <a:solidFill>
            <a:srgbClr val="6315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6382168">
            <a:off x="4063489" y="2393193"/>
            <a:ext cx="342436" cy="295204"/>
          </a:xfrm>
          <a:prstGeom prst="triangle">
            <a:avLst/>
          </a:prstGeom>
          <a:solidFill>
            <a:srgbClr val="C76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4551023">
            <a:off x="1257710" y="3955968"/>
            <a:ext cx="568572" cy="490148"/>
          </a:xfrm>
          <a:prstGeom prst="triangle">
            <a:avLst/>
          </a:prstGeom>
          <a:solidFill>
            <a:srgbClr val="8A1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4283323">
            <a:off x="3511461" y="3656074"/>
            <a:ext cx="288134" cy="248392"/>
          </a:xfrm>
          <a:prstGeom prst="triangle">
            <a:avLst/>
          </a:prstGeom>
          <a:solidFill>
            <a:srgbClr val="8645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384277">
            <a:off x="3993063" y="5568103"/>
            <a:ext cx="315554" cy="272030"/>
          </a:xfrm>
          <a:prstGeom prst="triangle">
            <a:avLst/>
          </a:prstGeom>
          <a:solidFill>
            <a:srgbClr val="BADC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10496332">
            <a:off x="3069217" y="6046708"/>
            <a:ext cx="526612" cy="453976"/>
          </a:xfrm>
          <a:prstGeom prst="triangle">
            <a:avLst/>
          </a:prstGeom>
          <a:solidFill>
            <a:srgbClr val="22A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3328142">
            <a:off x="8459897" y="4315789"/>
            <a:ext cx="512310" cy="441646"/>
          </a:xfrm>
          <a:prstGeom prst="triangle">
            <a:avLst/>
          </a:prstGeom>
          <a:solidFill>
            <a:srgbClr val="A9D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2424910">
            <a:off x="10247720" y="4629998"/>
            <a:ext cx="739732" cy="637700"/>
          </a:xfrm>
          <a:prstGeom prst="triangle">
            <a:avLst/>
          </a:prstGeom>
          <a:solidFill>
            <a:srgbClr val="1D90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951123" flipH="1">
            <a:off x="7735977" y="2397155"/>
            <a:ext cx="290894" cy="250770"/>
          </a:xfrm>
          <a:prstGeom prst="triangle">
            <a:avLst/>
          </a:prstGeom>
          <a:solidFill>
            <a:srgbClr val="E2D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7217020">
            <a:off x="9099135" y="1848821"/>
            <a:ext cx="450020" cy="387948"/>
          </a:xfrm>
          <a:prstGeom prst="triangle">
            <a:avLst/>
          </a:prstGeom>
          <a:solidFill>
            <a:srgbClr val="AEB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3514508">
            <a:off x="5857551" y="165637"/>
            <a:ext cx="565902" cy="487846"/>
          </a:xfrm>
          <a:prstGeom prst="triangle">
            <a:avLst/>
          </a:prstGeom>
          <a:solidFill>
            <a:srgbClr val="F2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5241523">
            <a:off x="7557318" y="865377"/>
            <a:ext cx="299882" cy="258518"/>
          </a:xfrm>
          <a:prstGeom prst="triangle">
            <a:avLst/>
          </a:prstGeom>
          <a:solidFill>
            <a:srgbClr val="F4C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8204546" flipH="1">
            <a:off x="5030999" y="1791782"/>
            <a:ext cx="175102" cy="150950"/>
          </a:xfrm>
          <a:prstGeom prst="triangle">
            <a:avLst/>
          </a:prstGeom>
          <a:solidFill>
            <a:srgbClr val="A033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等腰三角形 53"/>
          <p:cNvSpPr/>
          <p:nvPr/>
        </p:nvSpPr>
        <p:spPr>
          <a:xfrm rot="7527870">
            <a:off x="10655567" y="1212279"/>
            <a:ext cx="739732" cy="637700"/>
          </a:xfrm>
          <a:prstGeom prst="triangle">
            <a:avLst/>
          </a:prstGeom>
          <a:solidFill>
            <a:srgbClr val="859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053482" y="5089423"/>
            <a:ext cx="6085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Magna Sod Pluvial Utricles, Purus Linctus Malasada Liberoquis Urea</a:t>
            </a:r>
          </a:p>
        </p:txBody>
      </p:sp>
    </p:spTree>
    <p:extLst>
      <p:ext uri="{BB962C8B-B14F-4D97-AF65-F5344CB8AC3E}">
        <p14:creationId xmlns:p14="http://schemas.microsoft.com/office/powerpoint/2010/main" val="1909459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直角三角形 238"/>
          <p:cNvSpPr/>
          <p:nvPr/>
        </p:nvSpPr>
        <p:spPr>
          <a:xfrm rot="5400000">
            <a:off x="6101669" y="-6220"/>
            <a:ext cx="845912" cy="853693"/>
          </a:xfrm>
          <a:prstGeom prst="rtTriangle">
            <a:avLst/>
          </a:prstGeom>
          <a:solidFill>
            <a:srgbClr val="8C1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直角三角形 239"/>
          <p:cNvSpPr/>
          <p:nvPr/>
        </p:nvSpPr>
        <p:spPr>
          <a:xfrm>
            <a:off x="6950995" y="-2331"/>
            <a:ext cx="849599" cy="863165"/>
          </a:xfrm>
          <a:prstGeom prst="rtTriangle">
            <a:avLst/>
          </a:prstGeom>
          <a:solidFill>
            <a:srgbClr val="B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直角三角形 240"/>
          <p:cNvSpPr/>
          <p:nvPr/>
        </p:nvSpPr>
        <p:spPr>
          <a:xfrm rot="5400000">
            <a:off x="7796359" y="-6220"/>
            <a:ext cx="845912" cy="853693"/>
          </a:xfrm>
          <a:prstGeom prst="rtTriangle">
            <a:avLst/>
          </a:prstGeom>
          <a:solidFill>
            <a:srgbClr val="AE2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直角三角形 241"/>
          <p:cNvSpPr/>
          <p:nvPr/>
        </p:nvSpPr>
        <p:spPr>
          <a:xfrm rot="10800000">
            <a:off x="6080633" y="865834"/>
            <a:ext cx="868585" cy="870005"/>
          </a:xfrm>
          <a:prstGeom prst="rtTriangle">
            <a:avLst/>
          </a:prstGeom>
          <a:solidFill>
            <a:srgbClr val="B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直角三角形 242"/>
          <p:cNvSpPr/>
          <p:nvPr/>
        </p:nvSpPr>
        <p:spPr>
          <a:xfrm rot="5400000">
            <a:off x="6095526" y="1735843"/>
            <a:ext cx="853693" cy="853693"/>
          </a:xfrm>
          <a:prstGeom prst="rtTriangle">
            <a:avLst/>
          </a:prstGeom>
          <a:solidFill>
            <a:srgbClr val="87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直角三角形 243"/>
          <p:cNvSpPr/>
          <p:nvPr/>
        </p:nvSpPr>
        <p:spPr>
          <a:xfrm rot="16200000">
            <a:off x="6925036" y="862060"/>
            <a:ext cx="893869" cy="853693"/>
          </a:xfrm>
          <a:prstGeom prst="rtTriangle">
            <a:avLst/>
          </a:prstGeom>
          <a:solidFill>
            <a:srgbClr val="841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7" name="图片 2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" y="-297"/>
            <a:ext cx="6096528" cy="6858594"/>
          </a:xfrm>
          <a:prstGeom prst="rect">
            <a:avLst/>
          </a:prstGeom>
        </p:spPr>
      </p:pic>
      <p:sp>
        <p:nvSpPr>
          <p:cNvPr id="248" name="饼形 247"/>
          <p:cNvSpPr/>
          <p:nvPr/>
        </p:nvSpPr>
        <p:spPr>
          <a:xfrm>
            <a:off x="1562346" y="1943715"/>
            <a:ext cx="3008670" cy="3008670"/>
          </a:xfrm>
          <a:prstGeom prst="pie">
            <a:avLst>
              <a:gd name="adj1" fmla="val 16203757"/>
              <a:gd name="adj2" fmla="val 6781529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9" name="饼形 248"/>
          <p:cNvSpPr/>
          <p:nvPr/>
        </p:nvSpPr>
        <p:spPr>
          <a:xfrm>
            <a:off x="1408432" y="1924665"/>
            <a:ext cx="3008670" cy="3008670"/>
          </a:xfrm>
          <a:prstGeom prst="pie">
            <a:avLst>
              <a:gd name="adj1" fmla="val 9648916"/>
              <a:gd name="adj2" fmla="val 12233296"/>
            </a:avLst>
          </a:prstGeom>
          <a:solidFill>
            <a:srgbClr val="F28D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0" name="饼形 249"/>
          <p:cNvSpPr/>
          <p:nvPr/>
        </p:nvSpPr>
        <p:spPr>
          <a:xfrm>
            <a:off x="1465582" y="1981815"/>
            <a:ext cx="3008670" cy="3008670"/>
          </a:xfrm>
          <a:prstGeom prst="pie">
            <a:avLst>
              <a:gd name="adj1" fmla="val 6788101"/>
              <a:gd name="adj2" fmla="val 9616466"/>
            </a:avLst>
          </a:prstGeom>
          <a:solidFill>
            <a:srgbClr val="AD292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1" name="饼形 250"/>
          <p:cNvSpPr/>
          <p:nvPr/>
        </p:nvSpPr>
        <p:spPr>
          <a:xfrm>
            <a:off x="1465582" y="1867515"/>
            <a:ext cx="3008670" cy="3008670"/>
          </a:xfrm>
          <a:prstGeom prst="pie">
            <a:avLst>
              <a:gd name="adj1" fmla="val 12225477"/>
              <a:gd name="adj2" fmla="val 16242757"/>
            </a:avLst>
          </a:prstGeom>
          <a:solidFill>
            <a:srgbClr val="02BA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2" name="文本框 251"/>
          <p:cNvSpPr txBox="1"/>
          <p:nvPr/>
        </p:nvSpPr>
        <p:spPr>
          <a:xfrm>
            <a:off x="1079902" y="5199737"/>
            <a:ext cx="393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Fuses Posher, Magna Sod Pluvial Utricles Purus Letups Malassada Libero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文本框 252"/>
          <p:cNvSpPr txBox="1"/>
          <p:nvPr/>
        </p:nvSpPr>
        <p:spPr>
          <a:xfrm>
            <a:off x="9029700" y="2589536"/>
            <a:ext cx="2686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文本框 253"/>
          <p:cNvSpPr txBox="1"/>
          <p:nvPr/>
        </p:nvSpPr>
        <p:spPr>
          <a:xfrm>
            <a:off x="7173724" y="3174311"/>
            <a:ext cx="4542026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</a:t>
            </a:r>
          </a:p>
          <a:p>
            <a:pPr algn="just">
              <a:lnSpc>
                <a:spcPct val="130000"/>
              </a:lnSpc>
            </a:pP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  <a:p>
            <a:pPr algn="just">
              <a:lnSpc>
                <a:spcPct val="130000"/>
              </a:lnSpc>
            </a:pP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Pellentesque habitant morbi tristique senectus et netus et malesuada fames ac torpid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54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0399657" y="296605"/>
            <a:ext cx="1419464" cy="1029110"/>
          </a:xfrm>
          <a:prstGeom prst="rect">
            <a:avLst/>
          </a:prstGeom>
          <a:gradFill>
            <a:gsLst>
              <a:gs pos="0">
                <a:srgbClr val="162F45"/>
              </a:gs>
              <a:gs pos="20000">
                <a:srgbClr val="152F46"/>
              </a:gs>
              <a:gs pos="40000">
                <a:srgbClr val="152B40"/>
              </a:gs>
              <a:gs pos="60000">
                <a:srgbClr val="122536"/>
              </a:gs>
              <a:gs pos="80000">
                <a:srgbClr val="0D1F2D"/>
              </a:gs>
              <a:gs pos="100000">
                <a:srgbClr val="0B1924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800" dirty="0"/>
              <a:t>TEXT</a:t>
            </a:r>
          </a:p>
          <a:p>
            <a:r>
              <a:rPr lang="en-US" altLang="zh-CN" sz="2800" dirty="0"/>
              <a:t>HERE</a:t>
            </a:r>
            <a:endParaRPr lang="zh-CN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6096000" y="1936487"/>
            <a:ext cx="1478507" cy="371756"/>
          </a:xfrm>
          <a:prstGeom prst="rect">
            <a:avLst/>
          </a:prstGeom>
          <a:solidFill>
            <a:srgbClr val="FCC104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096000" y="2531001"/>
            <a:ext cx="1874293" cy="371756"/>
          </a:xfrm>
          <a:prstGeom prst="rect">
            <a:avLst/>
          </a:prstGeom>
          <a:solidFill>
            <a:srgbClr val="FCC104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96000" y="3125516"/>
            <a:ext cx="577755" cy="371756"/>
          </a:xfrm>
          <a:prstGeom prst="rect">
            <a:avLst/>
          </a:prstGeom>
          <a:solidFill>
            <a:srgbClr val="FCC104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096000" y="3720030"/>
            <a:ext cx="2925170" cy="371756"/>
          </a:xfrm>
          <a:prstGeom prst="rect">
            <a:avLst/>
          </a:prstGeom>
          <a:solidFill>
            <a:srgbClr val="FCC104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095999" y="4314544"/>
            <a:ext cx="3566615" cy="371756"/>
          </a:xfrm>
          <a:prstGeom prst="rect">
            <a:avLst/>
          </a:prstGeom>
          <a:solidFill>
            <a:srgbClr val="FCC104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749800" y="1936487"/>
            <a:ext cx="1346200" cy="371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448299" y="2531001"/>
            <a:ext cx="647700" cy="371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530600" y="3125516"/>
            <a:ext cx="2565400" cy="371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368800" y="3720030"/>
            <a:ext cx="1727200" cy="371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203700" y="4314544"/>
            <a:ext cx="1892300" cy="371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096000" y="4882407"/>
            <a:ext cx="1478507" cy="371756"/>
          </a:xfrm>
          <a:prstGeom prst="rect">
            <a:avLst/>
          </a:prstGeom>
          <a:solidFill>
            <a:srgbClr val="FCC104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749800" y="4888579"/>
            <a:ext cx="1346200" cy="371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2616778" y="5503572"/>
            <a:ext cx="69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Lorem ipsum dolor sit amet, consectetuer adipiscing elit. Maecenas porttitor congue massa. Fusce posuere, magna sed pulvinar ultricies, purus lectus malasadas libero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89400" y="14478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445155" y="1447800"/>
            <a:ext cx="228600" cy="228600"/>
          </a:xfrm>
          <a:prstGeom prst="rect">
            <a:avLst/>
          </a:prstGeom>
          <a:solidFill>
            <a:srgbClr val="FCC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483100" y="1376515"/>
            <a:ext cx="161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TEXT 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835253" y="1376515"/>
            <a:ext cx="161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TEXT 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638300" y="1968476"/>
            <a:ext cx="71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638300" y="2562488"/>
            <a:ext cx="71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638300" y="3156500"/>
            <a:ext cx="71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638300" y="3750512"/>
            <a:ext cx="71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38300" y="4344524"/>
            <a:ext cx="71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638300" y="4938536"/>
            <a:ext cx="71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749800" y="1983866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448299" y="257838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530600" y="317289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68800" y="376740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203700" y="436192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749800" y="4935958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041107" y="1983866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1.8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436893" y="257838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40355" y="317289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487770" y="376740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29214" y="436192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041107" y="4929786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2.8</a:t>
            </a:r>
            <a:endParaRPr lang="zh-CN" altLang="en-US" sz="1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07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3881155" y="3368239"/>
            <a:ext cx="2385060" cy="587278"/>
          </a:xfrm>
          <a:custGeom>
            <a:avLst/>
            <a:gdLst>
              <a:gd name="connsiteX0" fmla="*/ 0 w 2385060"/>
              <a:gd name="connsiteY0" fmla="*/ 46258 h 587278"/>
              <a:gd name="connsiteX1" fmla="*/ 1287780 w 2385060"/>
              <a:gd name="connsiteY1" fmla="*/ 53878 h 587278"/>
              <a:gd name="connsiteX2" fmla="*/ 2385060 w 2385060"/>
              <a:gd name="connsiteY2" fmla="*/ 587278 h 58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5060" h="587278">
                <a:moveTo>
                  <a:pt x="0" y="46258"/>
                </a:moveTo>
                <a:cubicBezTo>
                  <a:pt x="445135" y="4983"/>
                  <a:pt x="890270" y="-36292"/>
                  <a:pt x="1287780" y="53878"/>
                </a:cubicBezTo>
                <a:cubicBezTo>
                  <a:pt x="1685290" y="144048"/>
                  <a:pt x="2035175" y="365663"/>
                  <a:pt x="2385060" y="587278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3881155" y="2515337"/>
            <a:ext cx="2186940" cy="906780"/>
          </a:xfrm>
          <a:custGeom>
            <a:avLst/>
            <a:gdLst>
              <a:gd name="connsiteX0" fmla="*/ 0 w 2186940"/>
              <a:gd name="connsiteY0" fmla="*/ 906780 h 906780"/>
              <a:gd name="connsiteX1" fmla="*/ 1684020 w 2186940"/>
              <a:gd name="connsiteY1" fmla="*/ 297180 h 906780"/>
              <a:gd name="connsiteX2" fmla="*/ 2186940 w 2186940"/>
              <a:gd name="connsiteY2" fmla="*/ 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6940" h="906780">
                <a:moveTo>
                  <a:pt x="0" y="906780"/>
                </a:moveTo>
                <a:cubicBezTo>
                  <a:pt x="659765" y="677545"/>
                  <a:pt x="1319530" y="448310"/>
                  <a:pt x="1684020" y="297180"/>
                </a:cubicBezTo>
                <a:cubicBezTo>
                  <a:pt x="2048510" y="146050"/>
                  <a:pt x="2117725" y="73025"/>
                  <a:pt x="2186940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3881155" y="1338591"/>
            <a:ext cx="1282865" cy="2090057"/>
          </a:xfrm>
          <a:custGeom>
            <a:avLst/>
            <a:gdLst>
              <a:gd name="connsiteX0" fmla="*/ 0 w 1282865"/>
              <a:gd name="connsiteY0" fmla="*/ 2090057 h 2090057"/>
              <a:gd name="connsiteX1" fmla="*/ 1088571 w 1282865"/>
              <a:gd name="connsiteY1" fmla="*/ 1262743 h 2090057"/>
              <a:gd name="connsiteX2" fmla="*/ 1277257 w 1282865"/>
              <a:gd name="connsiteY2" fmla="*/ 0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865" h="2090057">
                <a:moveTo>
                  <a:pt x="0" y="2090057"/>
                </a:moveTo>
                <a:cubicBezTo>
                  <a:pt x="437847" y="1850571"/>
                  <a:pt x="875695" y="1611086"/>
                  <a:pt x="1088571" y="1262743"/>
                </a:cubicBezTo>
                <a:cubicBezTo>
                  <a:pt x="1301447" y="914400"/>
                  <a:pt x="1289352" y="457200"/>
                  <a:pt x="1277257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3845709" y="799586"/>
            <a:ext cx="546655" cy="2638567"/>
          </a:xfrm>
          <a:custGeom>
            <a:avLst/>
            <a:gdLst>
              <a:gd name="connsiteX0" fmla="*/ 0 w 1125181"/>
              <a:gd name="connsiteY0" fmla="*/ 2333767 h 2333767"/>
              <a:gd name="connsiteX1" fmla="*/ 1050877 w 1125181"/>
              <a:gd name="connsiteY1" fmla="*/ 1528549 h 2333767"/>
              <a:gd name="connsiteX2" fmla="*/ 955343 w 1125181"/>
              <a:gd name="connsiteY2" fmla="*/ 0 h 2333767"/>
              <a:gd name="connsiteX0" fmla="*/ 0 w 1125181"/>
              <a:gd name="connsiteY0" fmla="*/ 2333767 h 2333767"/>
              <a:gd name="connsiteX1" fmla="*/ 1050877 w 1125181"/>
              <a:gd name="connsiteY1" fmla="*/ 1528549 h 2333767"/>
              <a:gd name="connsiteX2" fmla="*/ 955343 w 1125181"/>
              <a:gd name="connsiteY2" fmla="*/ 0 h 2333767"/>
              <a:gd name="connsiteX0" fmla="*/ 0 w 1068737"/>
              <a:gd name="connsiteY0" fmla="*/ 2333767 h 2333767"/>
              <a:gd name="connsiteX1" fmla="*/ 1050877 w 1068737"/>
              <a:gd name="connsiteY1" fmla="*/ 1528549 h 2333767"/>
              <a:gd name="connsiteX2" fmla="*/ 955343 w 1068737"/>
              <a:gd name="connsiteY2" fmla="*/ 0 h 2333767"/>
              <a:gd name="connsiteX0" fmla="*/ 0 w 1187270"/>
              <a:gd name="connsiteY0" fmla="*/ 2333767 h 2333767"/>
              <a:gd name="connsiteX1" fmla="*/ 1050877 w 1187270"/>
              <a:gd name="connsiteY1" fmla="*/ 1528549 h 2333767"/>
              <a:gd name="connsiteX2" fmla="*/ 955343 w 1187270"/>
              <a:gd name="connsiteY2" fmla="*/ 0 h 2333767"/>
              <a:gd name="connsiteX0" fmla="*/ 0 w 1187270"/>
              <a:gd name="connsiteY0" fmla="*/ 2333767 h 2333767"/>
              <a:gd name="connsiteX1" fmla="*/ 1050877 w 1187270"/>
              <a:gd name="connsiteY1" fmla="*/ 1528549 h 2333767"/>
              <a:gd name="connsiteX2" fmla="*/ 955343 w 1187270"/>
              <a:gd name="connsiteY2" fmla="*/ 0 h 2333767"/>
              <a:gd name="connsiteX0" fmla="*/ 0 w 1153182"/>
              <a:gd name="connsiteY0" fmla="*/ 2333767 h 2333767"/>
              <a:gd name="connsiteX1" fmla="*/ 1050877 w 1153182"/>
              <a:gd name="connsiteY1" fmla="*/ 1528549 h 2333767"/>
              <a:gd name="connsiteX2" fmla="*/ 955343 w 1153182"/>
              <a:gd name="connsiteY2" fmla="*/ 0 h 2333767"/>
              <a:gd name="connsiteX0" fmla="*/ 0 w 1230952"/>
              <a:gd name="connsiteY0" fmla="*/ 2333767 h 2333767"/>
              <a:gd name="connsiteX1" fmla="*/ 1050877 w 1230952"/>
              <a:gd name="connsiteY1" fmla="*/ 1528549 h 2333767"/>
              <a:gd name="connsiteX2" fmla="*/ 955343 w 1230952"/>
              <a:gd name="connsiteY2" fmla="*/ 0 h 2333767"/>
              <a:gd name="connsiteX0" fmla="*/ 0 w 1052321"/>
              <a:gd name="connsiteY0" fmla="*/ 2638567 h 2638567"/>
              <a:gd name="connsiteX1" fmla="*/ 1050877 w 1052321"/>
              <a:gd name="connsiteY1" fmla="*/ 1833349 h 2638567"/>
              <a:gd name="connsiteX2" fmla="*/ 206043 w 1052321"/>
              <a:gd name="connsiteY2" fmla="*/ 0 h 2638567"/>
              <a:gd name="connsiteX0" fmla="*/ 0 w 550379"/>
              <a:gd name="connsiteY0" fmla="*/ 2638567 h 2638567"/>
              <a:gd name="connsiteX1" fmla="*/ 542877 w 550379"/>
              <a:gd name="connsiteY1" fmla="*/ 1490449 h 2638567"/>
              <a:gd name="connsiteX2" fmla="*/ 206043 w 550379"/>
              <a:gd name="connsiteY2" fmla="*/ 0 h 2638567"/>
              <a:gd name="connsiteX0" fmla="*/ 0 w 550379"/>
              <a:gd name="connsiteY0" fmla="*/ 2638567 h 2638567"/>
              <a:gd name="connsiteX1" fmla="*/ 542877 w 550379"/>
              <a:gd name="connsiteY1" fmla="*/ 1553949 h 2638567"/>
              <a:gd name="connsiteX2" fmla="*/ 206043 w 550379"/>
              <a:gd name="connsiteY2" fmla="*/ 0 h 2638567"/>
              <a:gd name="connsiteX0" fmla="*/ 0 w 546655"/>
              <a:gd name="connsiteY0" fmla="*/ 2638567 h 2638567"/>
              <a:gd name="connsiteX1" fmla="*/ 542877 w 546655"/>
              <a:gd name="connsiteY1" fmla="*/ 1553949 h 2638567"/>
              <a:gd name="connsiteX2" fmla="*/ 206043 w 546655"/>
              <a:gd name="connsiteY2" fmla="*/ 0 h 263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655" h="2638567">
                <a:moveTo>
                  <a:pt x="0" y="2638567"/>
                </a:moveTo>
                <a:cubicBezTo>
                  <a:pt x="445826" y="2430438"/>
                  <a:pt x="521237" y="1828610"/>
                  <a:pt x="542877" y="1553949"/>
                </a:cubicBezTo>
                <a:cubicBezTo>
                  <a:pt x="564517" y="1279288"/>
                  <a:pt x="498522" y="544394"/>
                  <a:pt x="206043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/>
          <p:cNvSpPr/>
          <p:nvPr/>
        </p:nvSpPr>
        <p:spPr>
          <a:xfrm flipV="1">
            <a:off x="1054023" y="1409628"/>
            <a:ext cx="2320866" cy="2320866"/>
          </a:xfrm>
          <a:prstGeom prst="arc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弧形 20"/>
          <p:cNvSpPr/>
          <p:nvPr/>
        </p:nvSpPr>
        <p:spPr>
          <a:xfrm flipV="1">
            <a:off x="975942" y="2709657"/>
            <a:ext cx="2921847" cy="1020837"/>
          </a:xfrm>
          <a:prstGeom prst="arc">
            <a:avLst>
              <a:gd name="adj1" fmla="val 14567756"/>
              <a:gd name="adj2" fmla="val 2113984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弧形 18"/>
          <p:cNvSpPr/>
          <p:nvPr/>
        </p:nvSpPr>
        <p:spPr>
          <a:xfrm>
            <a:off x="978357" y="3730495"/>
            <a:ext cx="2921847" cy="1003911"/>
          </a:xfrm>
          <a:prstGeom prst="arc">
            <a:avLst>
              <a:gd name="adj1" fmla="val 14567756"/>
              <a:gd name="adj2" fmla="val 2113984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弧形 16"/>
          <p:cNvSpPr/>
          <p:nvPr/>
        </p:nvSpPr>
        <p:spPr>
          <a:xfrm>
            <a:off x="1005653" y="3741247"/>
            <a:ext cx="2320866" cy="2320866"/>
          </a:xfrm>
          <a:prstGeom prst="arc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46468" y="712011"/>
            <a:ext cx="5846932" cy="584693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46468" y="2048924"/>
            <a:ext cx="3384646" cy="338464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10800000">
            <a:off x="11375585" y="-5609"/>
            <a:ext cx="845912" cy="853693"/>
          </a:xfrm>
          <a:prstGeom prst="rtTriangle">
            <a:avLst/>
          </a:prstGeom>
          <a:solidFill>
            <a:srgbClr val="153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5400000">
            <a:off x="11365117" y="853525"/>
            <a:ext cx="849599" cy="863165"/>
          </a:xfrm>
          <a:prstGeom prst="rtTriangle">
            <a:avLst/>
          </a:prstGeom>
          <a:solidFill>
            <a:srgbClr val="153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0800000">
            <a:off x="11350185" y="1701781"/>
            <a:ext cx="845912" cy="853693"/>
          </a:xfrm>
          <a:prstGeom prst="rtTriangle">
            <a:avLst/>
          </a:prstGeom>
          <a:solidFill>
            <a:srgbClr val="153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6200000">
            <a:off x="10484039" y="-10765"/>
            <a:ext cx="868585" cy="870005"/>
          </a:xfrm>
          <a:prstGeom prst="rtTriangle">
            <a:avLst/>
          </a:prstGeom>
          <a:solidFill>
            <a:srgbClr val="153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0800000">
            <a:off x="9629632" y="-7862"/>
            <a:ext cx="853693" cy="853693"/>
          </a:xfrm>
          <a:prstGeom prst="rtTriangle">
            <a:avLst/>
          </a:prstGeom>
          <a:solidFill>
            <a:srgbClr val="153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>
            <a:off x="10470627" y="867137"/>
            <a:ext cx="893869" cy="853693"/>
          </a:xfrm>
          <a:prstGeom prst="rtTriangle">
            <a:avLst/>
          </a:prstGeom>
          <a:solidFill>
            <a:srgbClr val="153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46468" y="2881438"/>
            <a:ext cx="1719618" cy="171961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饼形 12"/>
          <p:cNvSpPr/>
          <p:nvPr/>
        </p:nvSpPr>
        <p:spPr>
          <a:xfrm>
            <a:off x="666879" y="3101849"/>
            <a:ext cx="1278796" cy="1278796"/>
          </a:xfrm>
          <a:prstGeom prst="pie">
            <a:avLst>
              <a:gd name="adj1" fmla="val 16195338"/>
              <a:gd name="adj2" fmla="val 7199916"/>
            </a:avLst>
          </a:prstGeom>
          <a:solidFill>
            <a:srgbClr val="F68E28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饼形 13"/>
          <p:cNvSpPr/>
          <p:nvPr/>
        </p:nvSpPr>
        <p:spPr>
          <a:xfrm>
            <a:off x="666879" y="3101849"/>
            <a:ext cx="1278796" cy="1278796"/>
          </a:xfrm>
          <a:prstGeom prst="pie">
            <a:avLst>
              <a:gd name="adj1" fmla="val 7184583"/>
              <a:gd name="adj2" fmla="val 13242012"/>
            </a:avLst>
          </a:prstGeom>
          <a:solidFill>
            <a:srgbClr val="AE2B28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饼形 14"/>
          <p:cNvSpPr/>
          <p:nvPr/>
        </p:nvSpPr>
        <p:spPr>
          <a:xfrm>
            <a:off x="666879" y="3101849"/>
            <a:ext cx="1278796" cy="1278796"/>
          </a:xfrm>
          <a:prstGeom prst="pie">
            <a:avLst>
              <a:gd name="adj1" fmla="val 13242003"/>
              <a:gd name="adj2" fmla="val 16200000"/>
            </a:avLst>
          </a:prstGeom>
          <a:solidFill>
            <a:srgbClr val="E9AA6E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032736" y="3607897"/>
            <a:ext cx="266700" cy="266700"/>
          </a:xfrm>
          <a:prstGeom prst="ellipse">
            <a:avLst/>
          </a:prstGeom>
          <a:solidFill>
            <a:srgbClr val="DB9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193169" y="4789761"/>
            <a:ext cx="266700" cy="266700"/>
          </a:xfrm>
          <a:prstGeom prst="ellipse">
            <a:avLst/>
          </a:prstGeom>
          <a:solidFill>
            <a:srgbClr val="DB9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667978" y="3910286"/>
            <a:ext cx="266700" cy="266700"/>
          </a:xfrm>
          <a:prstGeom prst="ellipse">
            <a:avLst/>
          </a:prstGeom>
          <a:solidFill>
            <a:srgbClr val="DB9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667978" y="3281743"/>
            <a:ext cx="266700" cy="266700"/>
          </a:xfrm>
          <a:prstGeom prst="ellipse">
            <a:avLst/>
          </a:prstGeom>
          <a:solidFill>
            <a:srgbClr val="DB9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254733" y="2471772"/>
            <a:ext cx="266700" cy="266700"/>
          </a:xfrm>
          <a:prstGeom prst="ellipse">
            <a:avLst/>
          </a:prstGeom>
          <a:solidFill>
            <a:srgbClr val="DB9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897789" y="666236"/>
            <a:ext cx="266700" cy="266700"/>
          </a:xfrm>
          <a:prstGeom prst="ellipse">
            <a:avLst/>
          </a:prstGeom>
          <a:solidFill>
            <a:srgbClr val="DB9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013371" y="1185548"/>
            <a:ext cx="266700" cy="266700"/>
          </a:xfrm>
          <a:prstGeom prst="ellipse">
            <a:avLst/>
          </a:prstGeom>
          <a:solidFill>
            <a:srgbClr val="DB9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934745" y="2381987"/>
            <a:ext cx="266700" cy="266700"/>
          </a:xfrm>
          <a:prstGeom prst="ellipse">
            <a:avLst/>
          </a:prstGeom>
          <a:solidFill>
            <a:srgbClr val="DB9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146458" y="3822167"/>
            <a:ext cx="266700" cy="266700"/>
          </a:xfrm>
          <a:prstGeom prst="ellipse">
            <a:avLst/>
          </a:prstGeom>
          <a:solidFill>
            <a:srgbClr val="DB9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3919255" y="3414497"/>
            <a:ext cx="1821180" cy="1897380"/>
          </a:xfrm>
          <a:custGeom>
            <a:avLst/>
            <a:gdLst>
              <a:gd name="connsiteX0" fmla="*/ 0 w 1821180"/>
              <a:gd name="connsiteY0" fmla="*/ 0 h 1897380"/>
              <a:gd name="connsiteX1" fmla="*/ 1173480 w 1821180"/>
              <a:gd name="connsiteY1" fmla="*/ 647700 h 1897380"/>
              <a:gd name="connsiteX2" fmla="*/ 1821180 w 1821180"/>
              <a:gd name="connsiteY2" fmla="*/ 1897380 h 1897380"/>
              <a:gd name="connsiteX0" fmla="*/ 0 w 1821180"/>
              <a:gd name="connsiteY0" fmla="*/ 0 h 1897380"/>
              <a:gd name="connsiteX1" fmla="*/ 1173480 w 1821180"/>
              <a:gd name="connsiteY1" fmla="*/ 647700 h 1897380"/>
              <a:gd name="connsiteX2" fmla="*/ 1821180 w 1821180"/>
              <a:gd name="connsiteY2" fmla="*/ 1897380 h 1897380"/>
              <a:gd name="connsiteX0" fmla="*/ 0 w 1821180"/>
              <a:gd name="connsiteY0" fmla="*/ 0 h 1897380"/>
              <a:gd name="connsiteX1" fmla="*/ 1173480 w 1821180"/>
              <a:gd name="connsiteY1" fmla="*/ 647700 h 1897380"/>
              <a:gd name="connsiteX2" fmla="*/ 1821180 w 1821180"/>
              <a:gd name="connsiteY2" fmla="*/ 1897380 h 1897380"/>
              <a:gd name="connsiteX0" fmla="*/ 0 w 1821180"/>
              <a:gd name="connsiteY0" fmla="*/ 0 h 1897380"/>
              <a:gd name="connsiteX1" fmla="*/ 1173480 w 1821180"/>
              <a:gd name="connsiteY1" fmla="*/ 647700 h 1897380"/>
              <a:gd name="connsiteX2" fmla="*/ 1821180 w 1821180"/>
              <a:gd name="connsiteY2" fmla="*/ 1897380 h 1897380"/>
              <a:gd name="connsiteX0" fmla="*/ 0 w 1821180"/>
              <a:gd name="connsiteY0" fmla="*/ 0 h 1897380"/>
              <a:gd name="connsiteX1" fmla="*/ 1173480 w 1821180"/>
              <a:gd name="connsiteY1" fmla="*/ 647700 h 1897380"/>
              <a:gd name="connsiteX2" fmla="*/ 1821180 w 1821180"/>
              <a:gd name="connsiteY2" fmla="*/ 1897380 h 189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1180" h="1897380">
                <a:moveTo>
                  <a:pt x="0" y="0"/>
                </a:moveTo>
                <a:cubicBezTo>
                  <a:pt x="434975" y="165735"/>
                  <a:pt x="975360" y="440055"/>
                  <a:pt x="1173480" y="647700"/>
                </a:cubicBezTo>
                <a:cubicBezTo>
                  <a:pt x="1371600" y="855345"/>
                  <a:pt x="1649095" y="1430655"/>
                  <a:pt x="1821180" y="189738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614946" y="5209062"/>
            <a:ext cx="266700" cy="266700"/>
          </a:xfrm>
          <a:prstGeom prst="ellipse">
            <a:avLst/>
          </a:prstGeom>
          <a:solidFill>
            <a:srgbClr val="DB9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151789" y="505952"/>
            <a:ext cx="1139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261122" y="1013582"/>
            <a:ext cx="1139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01445" y="2235360"/>
            <a:ext cx="1139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13158" y="3665119"/>
            <a:ext cx="1139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881646" y="5097523"/>
            <a:ext cx="1139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459474" y="4870508"/>
            <a:ext cx="117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927500" y="3929271"/>
            <a:ext cx="117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516920" y="2364459"/>
            <a:ext cx="117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924970" y="3284264"/>
            <a:ext cx="117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550572" y="2438557"/>
            <a:ext cx="2119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WEIBO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550572" y="3043510"/>
            <a:ext cx="4467257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consectetuer adipiscing elit. Maecenas porttitor congue massa. 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Nunc viverra imperdiet enim. Fusce est. </a:t>
            </a: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Varmus a tellus.</a:t>
            </a:r>
          </a:p>
          <a:p>
            <a:pPr>
              <a:lnSpc>
                <a:spcPct val="130000"/>
              </a:lnSpc>
            </a:pP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Pellentesque habitant morbi tristique senectus et netus et malesuada fames ac turpis egestas. 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416c4e7611a3a6ddc5674187ae6b65939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1318</Words>
  <Application>Microsoft Office PowerPoint</Application>
  <PresentationFormat>自定义</PresentationFormat>
  <Paragraphs>234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cp:lastModifiedBy>Windows User</cp:lastModifiedBy>
  <cp:revision>107</cp:revision>
  <dcterms:created xsi:type="dcterms:W3CDTF">2016-11-13T11:49:39Z</dcterms:created>
  <dcterms:modified xsi:type="dcterms:W3CDTF">2018-04-26T01:39:11Z</dcterms:modified>
</cp:coreProperties>
</file>