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b056a835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b056a835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e5635b77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e5635b77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e5635b77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e5635b77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e5635b77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e5635b77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5216d3f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5216d3f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5216d3f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5216d3f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5216d3f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5216d3f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5216d3fb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5216d3f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5216d3fb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5216d3fb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5216d3fb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5216d3fb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b76b4fdc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b76b4fdc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b76b4fd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b76b4fd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5216d3fb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5216d3fb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5216d3fb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5216d3fb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d8e09883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d8e09883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e5635b77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e5635b7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e5635b7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e5635b7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e5635b77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e5635b77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e5635b77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e5635b77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e5635b77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e5635b77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e5635b77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e5635b7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log.bytebytego.com/p/understanding-database-typ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G1rOthIU-uo&amp;ab_channel=Fireshi" TargetMode="External"/><Relationship Id="rId4" Type="http://schemas.openxmlformats.org/officeDocument/2006/relationships/hyperlink" Target="https://redis.io/docs/about/user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b5GAvYu8Vzc&amp;ab_channel=Timescale" TargetMode="External"/><Relationship Id="rId4" Type="http://schemas.openxmlformats.org/officeDocument/2006/relationships/hyperlink" Target="https://www.youtube.com/watch?v=KZwr1xBDbBQ&amp;list=PLYt2jfZorkDrHxHEDLAhmlWljAW8I_gI9&amp;ab_channel=InfluxDat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dGHSKpx4Xjs&amp;ab_channel=intricity101" TargetMode="External"/><Relationship Id="rId4" Type="http://schemas.openxmlformats.org/officeDocument/2006/relationships/hyperlink" Target="https://www.youtube.com/watch?v=T6L9EoBy8Zk&amp;ab_channel=Fireship" TargetMode="External"/><Relationship Id="rId5" Type="http://schemas.openxmlformats.org/officeDocument/2006/relationships/hyperlink" Target="https://www.youtube.com/watch?v=YmR2_zlQO5w&amp;ab_channel=AmazonWebService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ZfTOQJlLsAs&amp;t=1s&amp;ab_channel=IBMTechnology" TargetMode="External"/><Relationship Id="rId4" Type="http://schemas.openxmlformats.org/officeDocument/2006/relationships/hyperlink" Target="https://www.youtube.com/watch?v=77lMCiiMilo&amp;ab_channel=AmazonWebServices" TargetMode="External"/><Relationship Id="rId5" Type="http://schemas.openxmlformats.org/officeDocument/2006/relationships/hyperlink" Target="https://aws.amazon.com/blogs/aws/amazon-s3s-15th-birthday-it-is-still-day-1-after-5475-days-100-trillion-objects/" TargetMode="External"/><Relationship Id="rId6" Type="http://schemas.openxmlformats.org/officeDocument/2006/relationships/hyperlink" Target="https://www.youtube.com/watch?v=VDBhvexAj8I&amp;ab_channel=GoogleCloudTech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log.bytebytego.com/p/understanding-database-typ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atacharmer/test_d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1350" y="1030050"/>
            <a:ext cx="86649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Foundations of Modern Software Systems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Module-2, Lecture-6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3500" y="3110925"/>
            <a:ext cx="85206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rebuchet MS"/>
                <a:ea typeface="Trebuchet MS"/>
                <a:cs typeface="Trebuchet MS"/>
                <a:sym typeface="Trebuchet MS"/>
              </a:rPr>
              <a:t>Instructor: Piyush Goel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n" sz="340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N.M.A.M. Institute of Technology</a:t>
            </a:r>
            <a:endParaRPr sz="3400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563" y="772475"/>
            <a:ext cx="7024875" cy="36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281450" y="4639650"/>
            <a:ext cx="82575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rebuchet MS"/>
                <a:ea typeface="Trebuchet MS"/>
                <a:cs typeface="Trebuchet MS"/>
                <a:sym typeface="Trebuchet MS"/>
              </a:rPr>
              <a:t>* https://thinkinfi.com/what-are-database-transactions-with-example/</a:t>
            </a:r>
            <a:endParaRPr i="1"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118525" y="805875"/>
            <a:ext cx="3216000" cy="4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b="1"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Transactions - ACID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○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Atomicity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○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Consistency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○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Isolation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○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Durability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302" y="853725"/>
            <a:ext cx="5832727" cy="394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179250" y="2050700"/>
            <a:ext cx="29820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Indexes</a:t>
            </a:r>
            <a:endParaRPr i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625" y="737825"/>
            <a:ext cx="5322449" cy="399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248650" y="2028850"/>
            <a:ext cx="87855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 - 6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11700" y="1058250"/>
            <a:ext cx="85206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Structuring (Modeling) &amp; Querying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Databases </a:t>
            </a:r>
            <a:endParaRPr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Types</a:t>
            </a:r>
            <a:endParaRPr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Use-Cases</a:t>
            </a:r>
            <a:endParaRPr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Storage</a:t>
            </a:r>
            <a:endParaRPr sz="2500">
              <a:solidFill>
                <a:srgbClr val="FF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Non-Relational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311700" y="1058250"/>
            <a:ext cx="85206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Non-Relational Data Models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○"/>
            </a:pPr>
            <a:r>
              <a:rPr lang="e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https://blog.bytebytego.com/p/understanding-database-types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○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Document - MongoDB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○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Key-Value - Redis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○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Time Series - InfluxDB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○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Graph - Neo4j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Key-Value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11700" y="1058250"/>
            <a:ext cx="85206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Key-Value (Redis)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○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Model data as simple key-value pairs.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○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Values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■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Strings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■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Complex Structures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en" sz="19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https://www.youtube.com/watch?v=G1rOthIU-uo&amp;ab_channel=Fireshi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e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https://redis.io/docs/about/users/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Key-Value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311700" y="1058250"/>
            <a:ext cx="85206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Time Series (InfluxDB)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○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Model data as a values along a 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 dimension.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○"/>
            </a:pPr>
            <a:r>
              <a:rPr lang="e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https://www.youtube.com/watch?v=b5GAvYu8Vzc&amp;ab_channel=Timescale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○"/>
            </a:pPr>
            <a:r>
              <a:rPr lang="e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InfluxDB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Tutorial: https://github.com/influxdata/influxdb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Key-Value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311700" y="1058250"/>
            <a:ext cx="85206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Graph Databases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○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Model Object Graphs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■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Knowledge Graphs (Recommendation)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■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Social Graphs (Instagram, Facebook, Twitter)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Neo4j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AWS Neptune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ctrTitle"/>
          </p:nvPr>
        </p:nvSpPr>
        <p:spPr>
          <a:xfrm>
            <a:off x="311700" y="1898775"/>
            <a:ext cx="85206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Object Storage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01350" y="1030050"/>
            <a:ext cx="86649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Recap - Lecture - 5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Object Storage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1700" y="1058250"/>
            <a:ext cx="85206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Model data as a self-contained objects (binary) with basic metadata.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○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No tree/folder structure like a file-system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○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Text, Audio, Video, Images, Back-up images, et al.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https://www.youtube.com/watch?v=ZfTOQJlLsAs&amp;t=1s&amp;ab_channel=IBMTechnology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AWS Simple Storage Service (S3) Intro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○"/>
            </a:pPr>
            <a:r>
              <a:rPr lang="en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https://aws.amazon.com/blogs/aws/amazon-s3s-15th-birthday-it-is-still-day-1-after-5475-days-100-trillion-objects/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ebuchet MS"/>
              <a:buChar char="●"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Google Cloud Storage 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Trebuchet MS"/>
              <a:buChar char="○"/>
            </a:pPr>
            <a:r>
              <a:rPr lang="en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https://www.youtube.com/watch?v=VDBhvexAj8I&amp;ab_channel=GoogleCloudTech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ctrTitle"/>
          </p:nvPr>
        </p:nvSpPr>
        <p:spPr>
          <a:xfrm>
            <a:off x="311700" y="2054900"/>
            <a:ext cx="85206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Questions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1700" y="1058250"/>
            <a:ext cx="85206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Structuring (Modeling) &amp; Querying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Databases </a:t>
            </a:r>
            <a:endParaRPr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Types</a:t>
            </a:r>
            <a:endParaRPr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Use-Cases</a:t>
            </a:r>
            <a:endParaRPr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Storage</a:t>
            </a:r>
            <a:endParaRPr sz="25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11700" y="1058250"/>
            <a:ext cx="37341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Relational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Oracle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PostgreSQL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Aurora (Amazon)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Non-Relational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Data-Model Driven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i="1" lang="en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“SchemaLess”</a:t>
            </a:r>
            <a:endParaRPr i="1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314700" y="1499775"/>
            <a:ext cx="46230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SQLite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i="1" lang="en" u="sng">
                <a:latin typeface="Trebuchet MS"/>
                <a:ea typeface="Trebuchet MS"/>
                <a:cs typeface="Trebuchet MS"/>
                <a:sym typeface="Trebuchet MS"/>
              </a:rPr>
              <a:t>“Enforced Schema”</a:t>
            </a:r>
            <a:endParaRPr i="1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00" y="680800"/>
            <a:ext cx="4305800" cy="4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609625" y="2263075"/>
            <a:ext cx="4380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* </a:t>
            </a: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https://blog.bytebytego.com/p/understanding-database-types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79250" y="1135475"/>
            <a:ext cx="87855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MySQL for reference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Data as a collection of “entities” and their “relationships”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Records identified through Keys (Candidate, Primary)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Interfacing through Structured Query Language (SQL)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79250" y="849250"/>
            <a:ext cx="87855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●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Structured Query Language (SQL)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Definition Language (DDL)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Manipulation Language (DML)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Query Language (DQL)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●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	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 Sample data available here - </a:t>
            </a:r>
            <a:r>
              <a:rPr lang="en" sz="15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https://github.com/datacharmer/test_db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248650" y="2028850"/>
            <a:ext cx="87855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Query Processing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25" y="815875"/>
            <a:ext cx="7728250" cy="29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910250" y="3909175"/>
            <a:ext cx="77370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How does money move from one account to another?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