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42F35-7336-4B81-8538-2108DF2355F0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CA00-1E37-4989-AE2C-4B336D2EC0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96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A62CD-52C2-4698-99B1-C929A63566C0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81F00-6917-4967-8EEA-B1E55FB883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7A86-A7EA-4204-B6D7-71D174BA07D0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98244-3353-401F-81E9-D819AB4502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6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CF9B6-CAD1-4EE3-870F-20CCE7F5DF9B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D1267-0AF6-4C3D-9F21-3333A57126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5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51239-B417-4C5E-91A0-4D9152CBC03F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6BB8C-0081-484A-B698-7F96747005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677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0EDB7-2117-4BB5-A64A-6E45E698B4BD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3CA8B-1166-496E-83BC-62DD3FA56F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15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E898-B2DB-4069-9B78-4AEF09DC7786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DC7B-762E-4E45-8983-571BCE5B09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0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EBA6-3C23-4318-A922-62ED0C31B997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CAE55-EB24-4EA3-92DF-75899232A8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1ECBC-4C23-4620-B57E-B6A99FDF1D79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9F4DD-E961-409F-AC3B-1CDD829674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27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B8271-8BAC-46F7-BB6B-005F688D8609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7EC93-03F3-497A-91E5-8748B0F686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5F5D6-DD67-4A86-9065-D21AC7F9FC26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03FBF-9C94-405C-B881-FCD6FA8907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97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2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A7836D1-B51A-424B-8DD4-6465F95DECB1}" type="datetimeFigureOut">
              <a:rPr lang="pt-BR"/>
              <a:pPr>
                <a:defRPr/>
              </a:pPr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F4DBABA-18D4-4E9A-AE2F-437D207B18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satMod val="150000"/>
                  </a:schemeClr>
                </a:solidFill>
              </a:rPr>
              <a:t>Plano de Operações</a:t>
            </a:r>
            <a:endParaRPr lang="pt-BR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8195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pt-BR" smtClean="0"/>
              <a:t>Prof Ms David Garcia Penof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satMod val="150000"/>
                  </a:schemeClr>
                </a:solidFill>
              </a:rPr>
              <a:t>Responsabilidade Social e Meio Ambiente</a:t>
            </a:r>
            <a:endParaRPr lang="pt-BR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4825"/>
            <a:ext cx="4686300" cy="4625975"/>
          </a:xfrm>
        </p:spPr>
        <p:txBody>
          <a:bodyPr/>
          <a:lstStyle/>
          <a:p>
            <a:r>
              <a:rPr lang="pt-BR" smtClean="0"/>
              <a:t>De que formas a empresa cuidará de sua imagem no que se refere a Responsabilidade Social e Meio Ambiente?</a:t>
            </a:r>
          </a:p>
          <a:p>
            <a:endParaRPr lang="pt-BR" smtClean="0"/>
          </a:p>
        </p:txBody>
      </p:sp>
      <p:pic>
        <p:nvPicPr>
          <p:cNvPr id="16388" name="Picture 2" descr="C:\Documents and Settings\Davi\Configurações locais\Temporary Internet Files\Content.IE5\R9417DP2\MCj0104534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071688"/>
            <a:ext cx="321468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satMod val="150000"/>
                  </a:schemeClr>
                </a:solidFill>
              </a:rPr>
              <a:t>Revisão dos produtos: bens e serviços</a:t>
            </a:r>
            <a:endParaRPr lang="pt-BR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4825"/>
            <a:ext cx="4257675" cy="4625975"/>
          </a:xfrm>
        </p:spPr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sz="2400" cap="small" dirty="0" smtClean="0"/>
              <a:t>Descrever as famílias de produtos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pt-BR" sz="2400" cap="small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sz="2400" cap="small" dirty="0" smtClean="0"/>
              <a:t>Concentrar por área ou foco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pt-BR" sz="2400" cap="small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sz="2400" cap="small" dirty="0" smtClean="0"/>
              <a:t>Nunca ultrapassar o limite de 10 produtos, considerando Bens e Serviços.</a:t>
            </a:r>
            <a:r>
              <a:rPr lang="pt-BR" sz="2400" cap="small" dirty="0"/>
              <a:t> </a:t>
            </a:r>
            <a:endParaRPr lang="pt-BR" sz="24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pt-BR" sz="2400" dirty="0"/>
          </a:p>
        </p:txBody>
      </p:sp>
      <p:pic>
        <p:nvPicPr>
          <p:cNvPr id="9220" name="Picture 2" descr="C:\Documents and Settings\Davi\Configurações locais\Temporary Internet Files\Content.IE5\R9417DP2\MPj0425447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714625"/>
            <a:ext cx="427831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satMod val="150000"/>
                  </a:schemeClr>
                </a:solidFill>
              </a:rPr>
              <a:t>Tecnologia e Processos</a:t>
            </a:r>
            <a:endParaRPr lang="pt-BR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4825"/>
            <a:ext cx="8363272" cy="4625975"/>
          </a:xfrm>
        </p:spPr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cap="small" dirty="0" smtClean="0"/>
              <a:t>Descrever qual a tecnologia a ser utilizada para fabricação ou comercialização dos produtos.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cap="small" dirty="0" smtClean="0"/>
              <a:t>Focar detalhadamente o processo produtivo.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cap="small" dirty="0" smtClean="0"/>
              <a:t>Efetuar listagem de máquinas, equipamentos, móveis e ativos necessários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cap="small" dirty="0" smtClean="0"/>
              <a:t>Elaborar layout da empresa</a:t>
            </a:r>
            <a:r>
              <a:rPr lang="pt-BR" cap="small" dirty="0"/>
              <a:t> </a:t>
            </a:r>
            <a:endParaRPr lang="pt-BR" cap="small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cap="small" dirty="0" smtClean="0"/>
              <a:t>Desenhar diagrama de blocos de um processo</a:t>
            </a:r>
            <a:endParaRPr lang="pt-B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6166" r="10522" b="6093"/>
          <a:stretch>
            <a:fillRect/>
          </a:stretch>
        </p:blipFill>
        <p:spPr bwMode="auto">
          <a:xfrm>
            <a:off x="250825" y="428625"/>
            <a:ext cx="8748713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satMod val="150000"/>
                  </a:schemeClr>
                </a:solidFill>
              </a:rPr>
              <a:t>Benefícios e Vantagens Competitivas</a:t>
            </a:r>
            <a:endParaRPr lang="pt-BR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2089150"/>
            <a:ext cx="4329113" cy="4625975"/>
          </a:xfrm>
        </p:spPr>
        <p:txBody>
          <a:bodyPr rtlCol="0">
            <a:normAutofit/>
          </a:bodyPr>
          <a:lstStyle/>
          <a:p>
            <a:pPr marL="438912" indent="-32004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pt-BR" cap="small" dirty="0" smtClean="0"/>
              <a:t>Após análise da concorrência, quais os Benefícios e Vantagens Competitivas </a:t>
            </a:r>
            <a:r>
              <a:rPr lang="pt-BR" sz="4000" i="1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Operação?</a:t>
            </a:r>
            <a:r>
              <a:rPr lang="pt-BR" cap="small" dirty="0"/>
              <a:t> </a:t>
            </a:r>
            <a:endParaRPr lang="pt-B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pt-BR" dirty="0"/>
          </a:p>
        </p:txBody>
      </p:sp>
      <p:pic>
        <p:nvPicPr>
          <p:cNvPr id="13316" name="Picture 3" descr="C:\Documents and Settings\Davi\Configurações locais\Temporary Internet Files\Content.IE5\8RBBNTVS\MPj0400428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938338"/>
            <a:ext cx="4325937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4" r="5823" b="15166"/>
          <a:stretch>
            <a:fillRect/>
          </a:stretch>
        </p:blipFill>
        <p:spPr bwMode="auto">
          <a:xfrm>
            <a:off x="34925" y="785813"/>
            <a:ext cx="90519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rquivo.devmedia.com.br/artigos/Gabriel_Giaretta/Diagramas-Chapin-Fluxogramas/Diagramas-Chapin-Fluxograma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749"/>
            <a:ext cx="5940722" cy="63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satMod val="150000"/>
                  </a:schemeClr>
                </a:solidFill>
              </a:rPr>
              <a:t>Preços</a:t>
            </a:r>
            <a:endParaRPr lang="pt-BR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4825"/>
            <a:ext cx="4471988" cy="4625975"/>
          </a:xfrm>
        </p:spPr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cap="small" dirty="0" smtClean="0"/>
              <a:t>Como serão formados os preços dos produtos – bens e serviços?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pt-BR" cap="small" dirty="0" smtClean="0"/>
              <a:t>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cap="small" dirty="0" smtClean="0"/>
              <a:t>Estimar metodologia para tal.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pt-BR" cap="small" dirty="0" smtClean="0"/>
              <a:t>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pt-BR" cap="small" dirty="0" smtClean="0"/>
              <a:t>Formar preços com base em mercado pode ser perigoso...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pt-BR" cap="small" dirty="0"/>
              <a:t> </a:t>
            </a:r>
            <a:endParaRPr lang="pt-B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pt-BR" dirty="0"/>
          </a:p>
        </p:txBody>
      </p:sp>
      <p:pic>
        <p:nvPicPr>
          <p:cNvPr id="14340" name="Picture 3" descr="C:\Documents and Settings\Davi\Configurações locais\Temporary Internet Files\Content.IE5\R9417DP2\MCj0424198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738438"/>
            <a:ext cx="3748088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satMod val="150000"/>
                  </a:schemeClr>
                </a:solidFill>
              </a:rPr>
              <a:t>Parcerias</a:t>
            </a:r>
            <a:endParaRPr lang="pt-BR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4825"/>
            <a:ext cx="4400550" cy="4625975"/>
          </a:xfrm>
        </p:spPr>
        <p:txBody>
          <a:bodyPr/>
          <a:lstStyle/>
          <a:p>
            <a:r>
              <a:rPr lang="pt-BR" smtClean="0"/>
              <a:t>Para um adequado e competitivo funcionamento há previsão de parcerias?</a:t>
            </a:r>
          </a:p>
          <a:p>
            <a:r>
              <a:rPr lang="pt-BR" smtClean="0"/>
              <a:t>Em caso positivo descrever em detalhes as parcerias previstas.</a:t>
            </a:r>
          </a:p>
        </p:txBody>
      </p:sp>
      <p:pic>
        <p:nvPicPr>
          <p:cNvPr id="15364" name="Picture 3" descr="C:\Documents and Settings\Davi\Configurações locais\Temporary Internet Files\Content.IE5\8RBBNTVS\MPj0433005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000250"/>
            <a:ext cx="37719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ódulo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ódulo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83</TotalTime>
  <Words>171</Words>
  <Application>Microsoft Office PowerPoint</Application>
  <PresentationFormat>Apresentação na tela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Wingdings 3</vt:lpstr>
      <vt:lpstr>Módulo</vt:lpstr>
      <vt:lpstr>Plano de Operações</vt:lpstr>
      <vt:lpstr>Revisão dos produtos: bens e serviços</vt:lpstr>
      <vt:lpstr>Tecnologia e Processos</vt:lpstr>
      <vt:lpstr>Apresentação do PowerPoint</vt:lpstr>
      <vt:lpstr>Benefícios e Vantagens Competitivas</vt:lpstr>
      <vt:lpstr>Apresentação do PowerPoint</vt:lpstr>
      <vt:lpstr>Apresentação do PowerPoint</vt:lpstr>
      <vt:lpstr>Preços</vt:lpstr>
      <vt:lpstr>Parcerias</vt:lpstr>
      <vt:lpstr>Responsabilidade Social e Meio Ambiente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Operações</dc:title>
  <dc:creator>Davi</dc:creator>
  <cp:lastModifiedBy>Afonso Carlos Braga</cp:lastModifiedBy>
  <cp:revision>7</cp:revision>
  <dcterms:created xsi:type="dcterms:W3CDTF">2008-08-04T20:15:41Z</dcterms:created>
  <dcterms:modified xsi:type="dcterms:W3CDTF">2018-08-09T13:41:43Z</dcterms:modified>
</cp:coreProperties>
</file>