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85" r:id="rId2"/>
    <p:sldId id="324" r:id="rId3"/>
    <p:sldId id="315" r:id="rId4"/>
    <p:sldId id="334" r:id="rId5"/>
    <p:sldId id="335" r:id="rId6"/>
    <p:sldId id="337" r:id="rId7"/>
    <p:sldId id="338" r:id="rId8"/>
    <p:sldId id="339" r:id="rId9"/>
    <p:sldId id="31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246" y="1122363"/>
            <a:ext cx="8221508" cy="191215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20525"/>
            <a:ext cx="6858000" cy="1655762"/>
          </a:xfrm>
        </p:spPr>
        <p:txBody>
          <a:bodyPr/>
          <a:lstStyle>
            <a:lvl1pPr marL="0" indent="0" algn="ctr">
              <a:buNone/>
              <a:defRPr sz="18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287512"/>
            <a:ext cx="9144000" cy="57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Mark Wiema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4" y="6262299"/>
            <a:ext cx="1569013" cy="5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영문 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1212" r="31489" b="29456"/>
          <a:stretch/>
        </p:blipFill>
        <p:spPr bwMode="auto">
          <a:xfrm>
            <a:off x="113288" y="6376033"/>
            <a:ext cx="1472750" cy="4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54537"/>
            <a:ext cx="6400800" cy="1032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3"/>
          </p:nvPr>
        </p:nvSpPr>
        <p:spPr>
          <a:xfrm>
            <a:off x="251520" y="446807"/>
            <a:ext cx="8640960" cy="72008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9832" y="6453336"/>
            <a:ext cx="129614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5976" y="6458991"/>
            <a:ext cx="201622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082050"/>
            <a:ext cx="1378496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1520" y="5849113"/>
            <a:ext cx="175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</a:t>
            </a:r>
            <a:endParaRPr lang="ko-KR" altLang="en-US" sz="16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3221" y="1453150"/>
            <a:ext cx="8577558" cy="48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3221" y="6530271"/>
            <a:ext cx="100800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08014" y="6530272"/>
            <a:ext cx="6578825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97832" y="6530272"/>
            <a:ext cx="78975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47654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학사관리 데이터베이스를 위한 </a:t>
            </a:r>
            <a:r>
              <a:rPr lang="en-US" altLang="ko-KR" sz="2000" b="1" dirty="0">
                <a:solidFill>
                  <a:srgbClr val="FF0000"/>
                </a:solidFill>
              </a:rPr>
              <a:t>python API</a:t>
            </a:r>
            <a:r>
              <a:rPr lang="ko-KR" altLang="en-US" sz="2000" b="1" dirty="0">
                <a:solidFill>
                  <a:srgbClr val="FF0000"/>
                </a:solidFill>
              </a:rPr>
              <a:t> 개발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학사정보 관리자가 </a:t>
            </a:r>
            <a:r>
              <a:rPr lang="en-US" altLang="ko-KR" sz="1600" dirty="0"/>
              <a:t>SQL </a:t>
            </a:r>
            <a:r>
              <a:rPr lang="ko-KR" altLang="en-US" sz="1600" dirty="0"/>
              <a:t>구문을 직접 작성하지 않으면서 학사관리 데이터베이스를 이용하기 위한 </a:t>
            </a:r>
            <a:r>
              <a:rPr lang="en-US" altLang="ko-KR" sz="1600" dirty="0" err="1"/>
              <a:t>psycopg</a:t>
            </a:r>
            <a:r>
              <a:rPr lang="ko-KR" altLang="en-US" sz="1600" dirty="0"/>
              <a:t> 기반의 프로그램 개발을 목표함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과제</a:t>
            </a:r>
            <a:r>
              <a:rPr lang="en-US" altLang="ko-KR" sz="1600" dirty="0"/>
              <a:t>3</a:t>
            </a:r>
            <a:r>
              <a:rPr lang="ko-KR" altLang="en-US" sz="1600" dirty="0"/>
              <a:t>의 문제들은 다음의 조건을 만족하는 학사관리 데이터베이스가 주어짐을 가정함</a:t>
            </a:r>
            <a:endParaRPr lang="en-US" altLang="ko-KR" sz="16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/>
              <a:t>과제 </a:t>
            </a:r>
            <a:r>
              <a:rPr lang="en-US" altLang="ko-KR" sz="1200" dirty="0"/>
              <a:t>3</a:t>
            </a:r>
            <a:r>
              <a:rPr lang="ko-KR" altLang="en-US" sz="1200" dirty="0"/>
              <a:t>의 스키마 이름은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myschema</a:t>
            </a:r>
            <a:r>
              <a:rPr lang="en-US" altLang="ko-KR" sz="1200" dirty="0"/>
              <a:t>"</a:t>
            </a:r>
            <a:r>
              <a:rPr lang="ko-KR" altLang="en-US" sz="1200" dirty="0"/>
              <a:t>로 명명됨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학기까지의 수강 신청 및 성적이 모두 입력된 시점의 학사관리 데이터베이스임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학기의 강의는 </a:t>
            </a:r>
            <a:r>
              <a:rPr lang="en-US" altLang="ko-KR" sz="1200" dirty="0"/>
              <a:t>1</a:t>
            </a:r>
            <a:r>
              <a:rPr lang="ko-KR" altLang="en-US" sz="1200" dirty="0"/>
              <a:t>개만 개설되었다고 가정함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students </a:t>
            </a:r>
            <a:r>
              <a:rPr lang="ko-KR" altLang="en-US" sz="1200" dirty="0"/>
              <a:t>테이블에서 졸업생은 </a:t>
            </a:r>
            <a:r>
              <a:rPr lang="en-US" altLang="ko-KR" sz="1200" dirty="0"/>
              <a:t>“GRADE” 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으로 표기됨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테이블 생성을 위한 </a:t>
            </a:r>
            <a:r>
              <a:rPr lang="en-US" altLang="ko-KR" sz="1600" dirty="0"/>
              <a:t>CREATE TABLE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데이터 생성을 위한 </a:t>
            </a:r>
            <a:r>
              <a:rPr lang="en-US" altLang="ko-KR" sz="1600" dirty="0"/>
              <a:t>INSERT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246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assignment3.ipynb </a:t>
            </a:r>
            <a:r>
              <a:rPr lang="ko-KR" altLang="en-US" sz="2000" b="1" dirty="0"/>
              <a:t>파일이 동작하도록 파이썬 함수 작성</a:t>
            </a:r>
            <a:endParaRPr lang="en-US" altLang="ko-KR" sz="16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dirty="0"/>
              <a:t>assignment3_code.py</a:t>
            </a:r>
            <a:r>
              <a:rPr lang="ko-KR" altLang="en-US" sz="1600" dirty="0"/>
              <a:t> 파일에 작성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작성해야 하는 함수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entire_search</a:t>
            </a:r>
            <a:r>
              <a:rPr lang="en-US" altLang="ko-KR" sz="1600" dirty="0"/>
              <a:t>: </a:t>
            </a:r>
            <a:r>
              <a:rPr lang="ko-KR" altLang="en-US" sz="1600" dirty="0"/>
              <a:t>특정 테이블의 전체 데이터를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registration_history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 내역 및 학점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/>
              <a:t>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withdrawal_registration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철회 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modify_lectureroom</a:t>
            </a:r>
            <a:r>
              <a:rPr lang="en-US" altLang="ko-KR" sz="1600" dirty="0"/>
              <a:t>: </a:t>
            </a:r>
            <a:r>
              <a:rPr lang="ko-KR" altLang="en-US" sz="1600" dirty="0"/>
              <a:t>특정 강의의 강의실 변경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구현되어 있는 함수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b="1" dirty="0" err="1"/>
              <a:t>execute_sql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 실행을 위한 함수 </a:t>
            </a:r>
            <a:r>
              <a:rPr lang="en-US" altLang="ko-KR" sz="1600" dirty="0"/>
              <a:t>(</a:t>
            </a:r>
            <a:r>
              <a:rPr lang="ko-KR" altLang="en-US" sz="1600" dirty="0"/>
              <a:t>수정 </a:t>
            </a:r>
            <a:r>
              <a:rPr lang="en-US" altLang="ko-KR" sz="1600" dirty="0"/>
              <a:t>X)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E46E3A-3CDF-9C0B-A8D3-2150E4E6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324943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entire_search</a:t>
            </a:r>
            <a:r>
              <a:rPr lang="en-US" altLang="ko-KR" sz="1800" b="1" dirty="0"/>
              <a:t> ( 10</a:t>
            </a:r>
            <a:r>
              <a:rPr lang="ko-KR" altLang="en-US" sz="1800" b="1" dirty="0"/>
              <a:t>점 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조회하고자 하는 테이블에 존재하는 모든 데이터를 검색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table_name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테이블 명 </a:t>
            </a:r>
            <a:r>
              <a:rPr lang="en-US" altLang="ko-KR" sz="1200" dirty="0"/>
              <a:t>( </a:t>
            </a:r>
            <a:r>
              <a:rPr lang="ko-KR" altLang="en-US" sz="1200" dirty="0"/>
              <a:t>잘못된 테이블 명이 입력되는 경우는 없음 </a:t>
            </a:r>
            <a:r>
              <a:rPr lang="en-US" altLang="ko-KR" sz="1200" dirty="0"/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검색된 전체 데이터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F0DDC5-F4A6-895E-B703-529ECBB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105210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registration_history</a:t>
            </a:r>
            <a:r>
              <a:rPr lang="en-US" altLang="ko-KR" sz="1800" b="1" dirty="0"/>
              <a:t> (10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/>
              <a:t>학번을</a:t>
            </a:r>
            <a:r>
              <a:rPr lang="en-US" altLang="ko-KR" sz="1100" dirty="0"/>
              <a:t> </a:t>
            </a:r>
            <a:r>
              <a:rPr lang="ko-KR" altLang="en-US" sz="1100" dirty="0"/>
              <a:t>통해 학생의 수강 기록 및 성적 확인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전공코드</a:t>
            </a:r>
            <a:r>
              <a:rPr lang="en-US" altLang="ko-KR" sz="1200" dirty="0"/>
              <a:t>, </a:t>
            </a:r>
            <a:r>
              <a:rPr lang="ko-KR" altLang="en-US" sz="1200" dirty="0"/>
              <a:t>과목번호</a:t>
            </a:r>
            <a:r>
              <a:rPr lang="en-US" altLang="ko-KR" sz="1200" dirty="0"/>
              <a:t>, </a:t>
            </a:r>
            <a:r>
              <a:rPr lang="ko-KR" altLang="en-US" sz="1200" dirty="0"/>
              <a:t>분반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</a:t>
            </a:r>
            <a:r>
              <a:rPr lang="en-US" altLang="ko-KR" sz="1200" dirty="0"/>
              <a:t>, </a:t>
            </a:r>
            <a:r>
              <a:rPr lang="ko-KR" altLang="en-US" sz="1200" dirty="0"/>
              <a:t>담당교수명</a:t>
            </a:r>
            <a:r>
              <a:rPr lang="en-US" altLang="ko-KR" sz="1200" dirty="0"/>
              <a:t>, </a:t>
            </a:r>
            <a:r>
              <a:rPr lang="ko-KR" altLang="en-US" sz="1200" dirty="0"/>
              <a:t>성적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과목명에 대해 오름차순 정렬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(</a:t>
            </a:r>
            <a:r>
              <a:rPr lang="ko-KR" altLang="en-US" sz="1200" dirty="0"/>
              <a:t>수강 신청을 한번도 안 한 학생은 없다고 가정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0597AC-C1C4-FA20-B432-A5A8694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41077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registration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수강 신청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이미 해당 강의에 수강 신청을 한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already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D494C1-1F94-0598-C8B5-D941ABD1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201169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4.  </a:t>
            </a:r>
            <a:r>
              <a:rPr lang="en-US" altLang="ko-KR" sz="1800" b="1" dirty="0" err="1"/>
              <a:t>withdrawal_registration</a:t>
            </a:r>
            <a:r>
              <a:rPr lang="en-US" altLang="ko-KR" sz="1800" b="1" dirty="0"/>
              <a:t>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course_registration</a:t>
            </a:r>
            <a:r>
              <a:rPr lang="en-US" altLang="ko-KR" sz="1200" dirty="0"/>
              <a:t> </a:t>
            </a:r>
            <a:r>
              <a:rPr lang="ko-KR" altLang="en-US" sz="1200" dirty="0"/>
              <a:t>수강 철회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강의에 등록되지 않은 경우 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not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058F4B-8ACD-A34F-7CDB-7C644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18099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5.  </a:t>
            </a:r>
            <a:r>
              <a:rPr lang="en-US" altLang="ko-KR" sz="1800" b="1" dirty="0" err="1"/>
              <a:t>modify_lectureroom</a:t>
            </a:r>
            <a:r>
              <a:rPr lang="en-US" altLang="ko-KR" sz="1800" b="1" dirty="0"/>
              <a:t> (20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강의를 진행하는 강의실이 변경되어 건물명과 강의실의 호수를 변경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강의실이 바뀐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buildno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건물명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roomno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호수</a:t>
            </a:r>
            <a:endParaRPr lang="en-US" altLang="ko-KR" sz="12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새로 지정된 건물명과 호수가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lecture room with BUILD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buildno</a:t>
            </a:r>
            <a:r>
              <a:rPr lang="en-US" altLang="ko-KR" sz="1050" dirty="0"/>
              <a:t>) / ROOM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roomno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A34ABE-5612-ED29-A3B4-CC160E0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193379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ko-KR" altLang="en-US" sz="2000" b="1" dirty="0"/>
              <a:t>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예외 처리 상황 발생 시</a:t>
            </a:r>
            <a:r>
              <a:rPr lang="en-US" altLang="ko-KR" sz="1600" b="1" dirty="0">
                <a:solidFill>
                  <a:srgbClr val="FF0000"/>
                </a:solidFill>
              </a:rPr>
              <a:t>, print()</a:t>
            </a:r>
            <a:r>
              <a:rPr lang="ko-KR" altLang="en-US" sz="1600" b="1" dirty="0">
                <a:solidFill>
                  <a:srgbClr val="FF0000"/>
                </a:solidFill>
              </a:rPr>
              <a:t>를 통해 발생한 예외에 대한 안내문이 출력되어야 함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각 예외 상황에 대한 안내문은 예외처리에 나와있는 출력문과 같아야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출력문에서 괄호 안의 내용은 그에 해당하는 값을 의미함</a:t>
            </a:r>
            <a:r>
              <a:rPr lang="en-US" altLang="ko-KR" sz="1400" dirty="0"/>
              <a:t>: (</a:t>
            </a:r>
            <a:r>
              <a:rPr lang="ko-KR" altLang="en-US" sz="1400" dirty="0"/>
              <a:t>입력된 </a:t>
            </a:r>
            <a:r>
              <a:rPr lang="en-US" altLang="ko-KR" sz="1400" dirty="0" err="1"/>
              <a:t>student_id</a:t>
            </a:r>
            <a:r>
              <a:rPr lang="en-US" altLang="ko-KR" sz="1400" dirty="0"/>
              <a:t>) = 2022111111</a:t>
            </a: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외부 라이브러리는 사용할 수 없음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/>
              <a:t>“assignment3_code.py”</a:t>
            </a:r>
            <a:r>
              <a:rPr lang="ko-KR" altLang="en-US" sz="1400" dirty="0"/>
              <a:t>에 </a:t>
            </a:r>
            <a:r>
              <a:rPr lang="en-US" altLang="ko-KR" sz="1400" dirty="0"/>
              <a:t>import </a:t>
            </a:r>
            <a:r>
              <a:rPr lang="ko-KR" altLang="en-US" sz="1400"/>
              <a:t>된 라이브러리만 </a:t>
            </a:r>
            <a:r>
              <a:rPr lang="ko-KR" altLang="en-US" sz="1400" dirty="0"/>
              <a:t>사용하여 함수를 </a:t>
            </a:r>
            <a:r>
              <a:rPr lang="ko-KR" altLang="en-US" sz="1400"/>
              <a:t>작성 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620764-FB07-56CB-B192-0BEB648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31192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지정된 함수 명세들을 수정하지 않도록 주의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채점은 제출된 </a:t>
            </a:r>
            <a:r>
              <a:rPr lang="en-US" altLang="ko-KR" sz="1400" dirty="0">
                <a:latin typeface="+mn-ea"/>
              </a:rPr>
              <a:t>assignment3_code.py</a:t>
            </a:r>
            <a:r>
              <a:rPr lang="ko-KR" altLang="en-US" sz="1400" dirty="0">
                <a:latin typeface="+mn-ea"/>
              </a:rPr>
              <a:t>을 바탕으로 진행됨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제출된 파일에서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지정된 함수 명세들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함수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파라미터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위치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대한 수정으로 인하여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과제 채점을 위한 </a:t>
            </a:r>
            <a:r>
              <a:rPr lang="en-US" altLang="ko-KR" sz="1400" dirty="0" err="1">
                <a:latin typeface="+mn-ea"/>
              </a:rPr>
              <a:t>jupyter</a:t>
            </a:r>
            <a:r>
              <a:rPr lang="en-US" altLang="ko-KR" sz="1400" dirty="0">
                <a:latin typeface="+mn-ea"/>
              </a:rPr>
              <a:t> notebook </a:t>
            </a:r>
            <a:r>
              <a:rPr lang="ko-KR" altLang="en-US" sz="1400" dirty="0">
                <a:latin typeface="+mn-ea"/>
              </a:rPr>
              <a:t>스크립트가 정상적으로 실행되지 않는 경우 감점처리 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과제물 제출하기 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상기 내용에 대하여 재확인 요망</a:t>
            </a:r>
            <a:endParaRPr lang="en-US" altLang="ko-KR" sz="1400" dirty="0">
              <a:latin typeface="+mn-ea"/>
            </a:endParaRP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 스키마 및 테이블 이름에 대하여 주의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쿼리 구문에서 테이블 이름을 작성할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스키마 이름도 함께 작성해야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과제 </a:t>
            </a:r>
            <a:r>
              <a:rPr lang="en-US" altLang="ko-KR" sz="1400" dirty="0"/>
              <a:t>3</a:t>
            </a:r>
            <a:r>
              <a:rPr lang="ko-KR" altLang="en-US" sz="1400" dirty="0"/>
              <a:t>에서 사용되는 학사관리 데이터베이스의 모든 테이블은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myschema</a:t>
            </a:r>
            <a:r>
              <a:rPr lang="en-US" altLang="ko-KR" sz="1400" dirty="0"/>
              <a:t>” </a:t>
            </a:r>
            <a:r>
              <a:rPr lang="ko-KR" altLang="en-US" sz="1400" dirty="0"/>
              <a:t>라는 이름의 스키마에 생성되어 있음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본 과제 설명자료와 함께 제공된 </a:t>
            </a:r>
            <a:r>
              <a:rPr lang="en-US" altLang="ko-KR" sz="1400" dirty="0"/>
              <a:t>SQL </a:t>
            </a:r>
            <a:r>
              <a:rPr lang="ko-KR" altLang="en-US" sz="1400" dirty="0"/>
              <a:t>파일들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Create_table.sql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Insert_data.sql</a:t>
            </a:r>
            <a:r>
              <a:rPr lang="en-US" altLang="ko-KR" sz="1400" dirty="0"/>
              <a:t>)</a:t>
            </a:r>
            <a:r>
              <a:rPr lang="ko-KR" altLang="en-US" sz="1400" dirty="0"/>
              <a:t>을 참고하여 스키마 이름 및 테이블 이름에 대한 오자 및 누락에 대하여 주의 요망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9311E6-83AC-CA0D-8217-8C1BEF8B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</a:p>
        </p:txBody>
      </p:sp>
    </p:spTree>
    <p:extLst>
      <p:ext uri="{BB962C8B-B14F-4D97-AF65-F5344CB8AC3E}">
        <p14:creationId xmlns:p14="http://schemas.microsoft.com/office/powerpoint/2010/main" val="418727278"/>
      </p:ext>
    </p:extLst>
  </p:cSld>
  <p:clrMapOvr>
    <a:masterClrMapping/>
  </p:clrMapOvr>
</p:sld>
</file>

<file path=ppt/theme/theme1.xml><?xml version="1.0" encoding="utf-8"?>
<a:theme xmlns:a="http://schemas.openxmlformats.org/drawingml/2006/main" name="DE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AB" id="{95A6A276-0638-4DAD-A809-BEB59B997B53}" vid="{D6682B73-E63A-490E-A4AF-D70FFFAC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DELAB</Template>
  <TotalTime>32035</TotalTime>
  <Words>921</Words>
  <Application>Microsoft Macintosh PowerPoint</Application>
  <PresentationFormat>화면 슬라이드 쇼(4:3)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Adobe Fan Heiti Std B</vt:lpstr>
      <vt:lpstr>Arial</vt:lpstr>
      <vt:lpstr>Wingdings</vt:lpstr>
      <vt:lpstr>DELAB</vt:lpstr>
      <vt:lpstr>psycopg를 이용한 프로그래밍 </vt:lpstr>
      <vt:lpstr>psycopg를 이용한 프로그래밍 </vt:lpstr>
      <vt:lpstr>psycopg를 이용한 프로그래밍 </vt:lpstr>
      <vt:lpstr>psycopg를 이용한 프로그래밍 </vt:lpstr>
      <vt:lpstr>psycopg를 이용한 프로그래밍 </vt:lpstr>
      <vt:lpstr>psycopg를 이용한 프로그래밍 </vt:lpstr>
      <vt:lpstr>psycopg를 이용한 프로그래밍 </vt:lpstr>
      <vt:lpstr>psycopg를 이용한 프로그래밍 </vt:lpstr>
      <vt:lpstr>psycopg를 이용한 프로그래밍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Mincheol</dc:creator>
  <cp:lastModifiedBy>박준우</cp:lastModifiedBy>
  <cp:revision>637</cp:revision>
  <dcterms:created xsi:type="dcterms:W3CDTF">2016-10-13T15:21:59Z</dcterms:created>
  <dcterms:modified xsi:type="dcterms:W3CDTF">2023-11-20T08:27:15Z</dcterms:modified>
</cp:coreProperties>
</file>