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5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2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4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4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D52A-28B8-4ABD-AD5A-AD9E4756119A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2A3EC1-FE38-4C93-83F3-A5AD2E2019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E1FC-6825-4C53-A9D6-E02B9A68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第五次小班讨论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16307A-B312-4B62-8DD5-3A7A4EFCE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849" y="3531204"/>
            <a:ext cx="9234003" cy="154967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/>
              <a:t>                                                                                                                                       </a:t>
            </a:r>
            <a:r>
              <a:rPr lang="en-US" altLang="zh-CN" sz="4500" dirty="0"/>
              <a:t>———heap</a:t>
            </a:r>
          </a:p>
          <a:p>
            <a:endParaRPr lang="en-US" altLang="zh-CN" sz="3100" dirty="0"/>
          </a:p>
          <a:p>
            <a:r>
              <a:rPr lang="zh-CN" altLang="en-US" sz="3800" dirty="0"/>
              <a:t>第五组： 肖云杰，杨家豪，甘凌志，纪韬</a:t>
            </a:r>
          </a:p>
        </p:txBody>
      </p:sp>
    </p:spTree>
    <p:extLst>
      <p:ext uri="{BB962C8B-B14F-4D97-AF65-F5344CB8AC3E}">
        <p14:creationId xmlns:p14="http://schemas.microsoft.com/office/powerpoint/2010/main" val="126102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FC28-ECA7-485C-B424-48E757EE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2638A49-8851-4EAB-815F-28E4B545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9" y="1711667"/>
            <a:ext cx="10345793" cy="2895014"/>
          </a:xfrm>
        </p:spPr>
      </p:pic>
    </p:spTree>
    <p:extLst>
      <p:ext uri="{BB962C8B-B14F-4D97-AF65-F5344CB8AC3E}">
        <p14:creationId xmlns:p14="http://schemas.microsoft.com/office/powerpoint/2010/main" val="41412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FB074-6B91-4BDF-AAEB-67499927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7CF5D3-4C34-482D-8D07-D88FD8C5A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29" y="697325"/>
            <a:ext cx="7709823" cy="4903610"/>
          </a:xfrm>
        </p:spPr>
      </p:pic>
    </p:spTree>
    <p:extLst>
      <p:ext uri="{BB962C8B-B14F-4D97-AF65-F5344CB8AC3E}">
        <p14:creationId xmlns:p14="http://schemas.microsoft.com/office/powerpoint/2010/main" val="156411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FA10A-7EA4-464E-9FC4-A0326C11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E71A3D-9F18-4029-97F6-511CCA78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82" y="472084"/>
            <a:ext cx="6792575" cy="5423050"/>
          </a:xfrm>
        </p:spPr>
      </p:pic>
    </p:spTree>
    <p:extLst>
      <p:ext uri="{BB962C8B-B14F-4D97-AF65-F5344CB8AC3E}">
        <p14:creationId xmlns:p14="http://schemas.microsoft.com/office/powerpoint/2010/main" val="164697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8563E5-5549-411E-816F-1B0288BB6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78" y="437708"/>
            <a:ext cx="8880362" cy="5470525"/>
          </a:xfrm>
        </p:spPr>
      </p:pic>
    </p:spTree>
    <p:extLst>
      <p:ext uri="{BB962C8B-B14F-4D97-AF65-F5344CB8AC3E}">
        <p14:creationId xmlns:p14="http://schemas.microsoft.com/office/powerpoint/2010/main" val="74462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7EFA-E675-4C77-A3B6-281C3F78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71833-F804-49EC-92A0-9FE06104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3200" dirty="0"/>
              <a:t>堆是计算机科学中一类特殊的数据结构的统称。堆通常是一个可以被看做一棵树的数组对象。堆总是满足下列性质：</a:t>
            </a:r>
          </a:p>
          <a:p>
            <a:r>
              <a:rPr lang="en-US" altLang="zh-CN" sz="3200" dirty="0"/>
              <a:t>1.</a:t>
            </a:r>
            <a:r>
              <a:rPr lang="zh-CN" altLang="zh-CN" sz="3200" dirty="0"/>
              <a:t>堆中某个节点的值总是不大于或不小于其父节点的值；</a:t>
            </a:r>
          </a:p>
          <a:p>
            <a:r>
              <a:rPr lang="en-US" altLang="zh-CN" sz="3200" dirty="0"/>
              <a:t>2.</a:t>
            </a:r>
            <a:r>
              <a:rPr lang="zh-CN" altLang="zh-CN" sz="3200" dirty="0"/>
              <a:t>堆总是一棵完全二叉树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5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AA90-5470-45F9-A09D-685D8FC7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D5A00-F09C-4A13-B4C8-42BECC2F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</a:t>
            </a:r>
            <a:r>
              <a:rPr lang="zh-CN" altLang="zh-CN" sz="3600" dirty="0"/>
              <a:t>堆究其根本也是二叉树。一个二叉树的节点包括三个部分，分别为指向左子树的指针，指向右子树的指针，以及节点存储的值。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1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F0165-9682-4F82-A14A-BC1A414F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22446-F825-4F41-BB4F-0317A0C8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插入，删除，建堆</a:t>
            </a:r>
          </a:p>
        </p:txBody>
      </p:sp>
    </p:spTree>
    <p:extLst>
      <p:ext uri="{BB962C8B-B14F-4D97-AF65-F5344CB8AC3E}">
        <p14:creationId xmlns:p14="http://schemas.microsoft.com/office/powerpoint/2010/main" val="396861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4720-31BB-460C-9301-D54FFCDD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AB272-D13C-499F-AFBB-4E8A4B76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dirty="0"/>
              <a:t>在建堆的过程中，每次调整都是把结点从上往下的调整。针对这种向下调整，调整方法是这样的：总是将当前结点</a:t>
            </a:r>
            <a:r>
              <a:rPr lang="en-US" altLang="zh-CN" sz="2800" dirty="0"/>
              <a:t>V</a:t>
            </a:r>
            <a:r>
              <a:rPr lang="zh-CN" altLang="zh-CN" sz="2800" dirty="0"/>
              <a:t>与它的左右孩子比较（如果有的话），假如孩子中存在权值比结点</a:t>
            </a:r>
            <a:r>
              <a:rPr lang="en-US" altLang="zh-CN" sz="2800" dirty="0"/>
              <a:t>V</a:t>
            </a:r>
            <a:r>
              <a:rPr lang="zh-CN" altLang="zh-CN" sz="2800" dirty="0"/>
              <a:t>的权值大的，就将其中权值最大的那个孩子节点与结点</a:t>
            </a:r>
            <a:r>
              <a:rPr lang="en-US" altLang="zh-CN" sz="2800" dirty="0"/>
              <a:t>V</a:t>
            </a:r>
            <a:r>
              <a:rPr lang="zh-CN" altLang="zh-CN" sz="2800" dirty="0"/>
              <a:t>交换；交换完毕后继续让结点</a:t>
            </a:r>
            <a:r>
              <a:rPr lang="en-US" altLang="zh-CN" sz="2800" dirty="0"/>
              <a:t>V</a:t>
            </a:r>
            <a:r>
              <a:rPr lang="zh-CN" altLang="zh-CN" sz="2800" dirty="0"/>
              <a:t>和孩子比较，直到结点</a:t>
            </a:r>
            <a:r>
              <a:rPr lang="en-US" altLang="zh-CN" sz="2800" dirty="0"/>
              <a:t>V</a:t>
            </a:r>
            <a:r>
              <a:rPr lang="zh-CN" altLang="zh-CN" sz="2800" dirty="0"/>
              <a:t>的孩子的权值都比结点</a:t>
            </a:r>
            <a:r>
              <a:rPr lang="en-US" altLang="zh-CN" sz="2800" dirty="0"/>
              <a:t>V</a:t>
            </a:r>
            <a:r>
              <a:rPr lang="zh-CN" altLang="zh-CN" sz="2800" dirty="0"/>
              <a:t>的权值小或是结点</a:t>
            </a:r>
            <a:r>
              <a:rPr lang="en-US" altLang="zh-CN" sz="2800" dirty="0"/>
              <a:t>V</a:t>
            </a:r>
            <a:r>
              <a:rPr lang="zh-CN" altLang="zh-CN" sz="2800" dirty="0"/>
              <a:t>不存在孩子结点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03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71B98-126F-4299-90F5-6EB3488E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FD082-33BE-4F48-B0DE-6D243825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将新的数据在空节点添加，然后再重复建堆的操作，使之重新满足堆的结构即可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B3B40-8043-49AA-BAB3-2C7D53E1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52" y="2520564"/>
            <a:ext cx="6587690" cy="3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DCB0-EE2D-4CF8-B524-10535840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5501EC-3021-42CB-AB48-1BF40ECF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5" y="1329136"/>
            <a:ext cx="9133316" cy="4201506"/>
          </a:xfrm>
        </p:spPr>
      </p:pic>
    </p:spTree>
    <p:extLst>
      <p:ext uri="{BB962C8B-B14F-4D97-AF65-F5344CB8AC3E}">
        <p14:creationId xmlns:p14="http://schemas.microsoft.com/office/powerpoint/2010/main" val="164340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E627-1251-43E9-A310-C3D1E7A2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D356E-3F31-4857-B0E2-AB3995D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sz="4000" dirty="0"/>
              <a:t>100</a:t>
            </a:r>
            <a:r>
              <a:rPr lang="zh-CN" altLang="zh-CN" sz="4000" dirty="0"/>
              <a:t>亿个数中找出最大的前</a:t>
            </a:r>
            <a:r>
              <a:rPr lang="en-US" altLang="zh-CN" sz="4000" dirty="0"/>
              <a:t>k</a:t>
            </a:r>
            <a:r>
              <a:rPr lang="zh-CN" altLang="zh-CN" sz="4000" dirty="0"/>
              <a:t>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26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6DFC3-A931-4C73-BE72-8BB52605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EAF6-20F8-44CF-98C9-806F60E3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10942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思路分析：乍一看，</a:t>
            </a:r>
            <a:r>
              <a:rPr lang="en-US" altLang="zh-CN" sz="2800" dirty="0"/>
              <a:t>100</a:t>
            </a:r>
            <a:r>
              <a:rPr lang="zh-CN" altLang="zh-CN" sz="2800" dirty="0"/>
              <a:t>亿个数，确实很大，一个数占四个字节，那么</a:t>
            </a:r>
            <a:r>
              <a:rPr lang="en-US" altLang="zh-CN" sz="2800" dirty="0"/>
              <a:t>100</a:t>
            </a:r>
            <a:r>
              <a:rPr lang="zh-CN" altLang="zh-CN" sz="2800" dirty="0"/>
              <a:t>亿个数就需要</a:t>
            </a:r>
            <a:r>
              <a:rPr lang="en-US" altLang="zh-CN" sz="2800" dirty="0"/>
              <a:t>40G</a:t>
            </a:r>
            <a:r>
              <a:rPr lang="zh-CN" altLang="zh-CN" sz="2800" dirty="0"/>
              <a:t>的存储空间，这对与普通电脑来说确实是不可能的。但是，这道题肯定不可能让我们创建一个具有</a:t>
            </a:r>
            <a:r>
              <a:rPr lang="en-US" altLang="zh-CN" sz="2800" dirty="0"/>
              <a:t>100</a:t>
            </a:r>
            <a:r>
              <a:rPr lang="zh-CN" altLang="zh-CN" sz="2800" dirty="0"/>
              <a:t>亿个数据的堆，这样不说存储空间不够大，时间复杂度也是很大的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899455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367</Words>
  <Application>Microsoft Office PowerPoint</Application>
  <PresentationFormat>宽屏</PresentationFormat>
  <Paragraphs>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画廊</vt:lpstr>
      <vt:lpstr>第五次小班讨论</vt:lpstr>
      <vt:lpstr>一.概述</vt:lpstr>
      <vt:lpstr>二.数据结构</vt:lpstr>
      <vt:lpstr>三.基本操作</vt:lpstr>
      <vt:lpstr>建堆</vt:lpstr>
      <vt:lpstr>插入</vt:lpstr>
      <vt:lpstr>删除</vt:lpstr>
      <vt:lpstr>四.应用</vt:lpstr>
      <vt:lpstr>思路分析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第五次小班讨论</dc:title>
  <dc:creator>家豪 杨</dc:creator>
  <cp:lastModifiedBy>家豪 杨</cp:lastModifiedBy>
  <cp:revision>4</cp:revision>
  <dcterms:created xsi:type="dcterms:W3CDTF">2019-11-14T06:45:08Z</dcterms:created>
  <dcterms:modified xsi:type="dcterms:W3CDTF">2019-11-14T07:16:45Z</dcterms:modified>
</cp:coreProperties>
</file>