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59" r:id="rId4"/>
    <p:sldId id="272" r:id="rId5"/>
    <p:sldId id="269" r:id="rId6"/>
    <p:sldId id="273" r:id="rId7"/>
    <p:sldId id="262" r:id="rId8"/>
    <p:sldId id="280" r:id="rId9"/>
    <p:sldId id="281" r:id="rId10"/>
    <p:sldId id="274" r:id="rId11"/>
    <p:sldId id="275" r:id="rId12"/>
    <p:sldId id="277" r:id="rId13"/>
    <p:sldId id="278" r:id="rId14"/>
    <p:sldId id="279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E8519-8B71-41D9-9C83-05C7E2DF7BB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2019/10/17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F943E1-D8C2-4C4E-A352-769DCC61DF36}" type="datetime1">
              <a:rPr lang="zh-CN" altLang="en-US" smtClean="0"/>
              <a:pPr/>
              <a:t>2019/10/17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542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108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94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6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72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67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90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29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20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64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长方形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长方形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长方形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71938" y="860453"/>
            <a:ext cx="4428523" cy="5137089"/>
          </a:xfrm>
        </p:spPr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组信息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781277" y="2921167"/>
            <a:ext cx="1434501" cy="1053216"/>
            <a:chOff x="2781277" y="2967822"/>
            <a:chExt cx="1434501" cy="10532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556623" y="2967822"/>
              <a:ext cx="6591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5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781277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6257203" cy="1616252"/>
          </a:xfrm>
        </p:spPr>
        <p:txBody>
          <a:bodyPr rtlCol="0">
            <a:normAutofit/>
          </a:bodyPr>
          <a:lstStyle/>
          <a:p>
            <a:r>
              <a:rPr lang="zh-CN" altLang="en-US" sz="3600" dirty="0"/>
              <a:t>数据结构与算法设计讨论</a:t>
            </a:r>
            <a:endParaRPr lang="zh-CN" altLang="en-US" sz="36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299" y="4442920"/>
            <a:ext cx="5895377" cy="1312742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报告人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肖云杰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软件</a:t>
            </a:r>
            <a:r>
              <a:rPr lang="en-US" altLang="zh-CN" dirty="0"/>
              <a:t>1801</a:t>
            </a:r>
            <a:r>
              <a:rPr lang="zh-CN" altLang="en-US" dirty="0"/>
              <a:t>班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第五组：肖云杰 纪韬 甘凌志 杨家豪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测试样例的设置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11482117" cy="608895"/>
          </a:xfrm>
        </p:spPr>
        <p:txBody>
          <a:bodyPr rtlCol="0"/>
          <a:lstStyle/>
          <a:p>
            <a:r>
              <a:rPr lang="zh-CN" altLang="en-US" dirty="0"/>
              <a:t>测试样例设置，要尽可能多，尽可能考虑到更多的情况，考虑极限问题和边缘问题，考虑尽可能多的特 殊情况，考虑一般数据的规模大小，既要有普通测试规模的小数据，也要有大规模的测试数据，以便检 测算法的运行效率。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在此题中，部分样例设置如下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C67CE-A95E-43A7-ACFD-11F53CBDA21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8951776" cy="3232149"/>
          </a:xfrm>
        </p:spPr>
        <p:txBody>
          <a:bodyPr/>
          <a:lstStyle/>
          <a:p>
            <a:r>
              <a:rPr lang="en-US" altLang="zh-CN" dirty="0"/>
              <a:t>n=1</a:t>
            </a:r>
            <a:r>
              <a:rPr lang="zh-CN" altLang="en-US" dirty="0"/>
              <a:t>，即只有一个人</a:t>
            </a:r>
            <a:endParaRPr lang="en-US" altLang="zh-CN" dirty="0"/>
          </a:p>
          <a:p>
            <a:r>
              <a:rPr lang="zh-CN" altLang="en-US" dirty="0"/>
              <a:t> 初始</a:t>
            </a:r>
            <a:r>
              <a:rPr lang="en-US" altLang="zh-CN" dirty="0"/>
              <a:t>m=0 </a:t>
            </a:r>
          </a:p>
          <a:p>
            <a:r>
              <a:rPr lang="zh-CN" altLang="en-US" dirty="0"/>
              <a:t>一般数据</a:t>
            </a:r>
            <a:r>
              <a:rPr lang="en-US" altLang="zh-CN" dirty="0"/>
              <a:t>m=0</a:t>
            </a:r>
            <a:r>
              <a:rPr lang="zh-CN" altLang="en-US" dirty="0"/>
              <a:t>的时候 </a:t>
            </a:r>
            <a:endParaRPr lang="en-US" altLang="zh-CN" dirty="0"/>
          </a:p>
          <a:p>
            <a:r>
              <a:rPr lang="zh-CN" altLang="en-US" dirty="0"/>
              <a:t>正常数据，</a:t>
            </a:r>
            <a:r>
              <a:rPr lang="en-US" altLang="zh-CN" dirty="0"/>
              <a:t>n= 7 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分别为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69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数据的调试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C67CE-A95E-43A7-ACFD-11F53CBDA21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8951776" cy="3232149"/>
          </a:xfrm>
        </p:spPr>
        <p:txBody>
          <a:bodyPr/>
          <a:lstStyle/>
          <a:p>
            <a:r>
              <a:rPr lang="zh-CN" altLang="en-US" dirty="0"/>
              <a:t>针对数据的调试，带有指针的数据调试，使用</a:t>
            </a:r>
            <a:r>
              <a:rPr lang="en-US" altLang="zh-CN" dirty="0" err="1"/>
              <a:t>c++</a:t>
            </a:r>
            <a:r>
              <a:rPr lang="zh-CN" altLang="en-US" dirty="0"/>
              <a:t>自带的调试功能，并不太容易实现，要求自己头脑清 楚，手动模拟相关过程，可以在调试过程中不间断输出值，观察输出值和自己想法值的区别，调整算法 结构</a:t>
            </a:r>
          </a:p>
        </p:txBody>
      </p:sp>
    </p:spTree>
    <p:extLst>
      <p:ext uri="{BB962C8B-B14F-4D97-AF65-F5344CB8AC3E}">
        <p14:creationId xmlns:p14="http://schemas.microsoft.com/office/powerpoint/2010/main" val="332661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实验日志的编写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447941"/>
            <a:ext cx="5475290" cy="781188"/>
          </a:xfrm>
        </p:spPr>
        <p:txBody>
          <a:bodyPr rtlCol="0">
            <a:normAutofit fontScale="92500"/>
          </a:bodyPr>
          <a:lstStyle/>
          <a:p>
            <a:r>
              <a:rPr lang="zh-CN" altLang="en-US" dirty="0"/>
              <a:t>实验日志记录，主要记录以下数值</a:t>
            </a: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C67CE-A95E-43A7-ACFD-11F53CBDA21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8951776" cy="3232149"/>
          </a:xfrm>
        </p:spPr>
        <p:txBody>
          <a:bodyPr/>
          <a:lstStyle/>
          <a:p>
            <a:r>
              <a:rPr lang="zh-CN" altLang="en-US" dirty="0"/>
              <a:t>日期 </a:t>
            </a:r>
            <a:endParaRPr lang="en-US" altLang="zh-CN" dirty="0"/>
          </a:p>
          <a:p>
            <a:r>
              <a:rPr lang="zh-CN" altLang="en-US" dirty="0"/>
              <a:t>实验模块有哪些变动，修改了什么部分</a:t>
            </a:r>
          </a:p>
          <a:p>
            <a:r>
              <a:rPr lang="zh-CN" altLang="en-US" dirty="0"/>
              <a:t>遇到了哪些问题，有没有解决问题，是怎么解决的 </a:t>
            </a:r>
            <a:endParaRPr lang="en-US" altLang="zh-CN" dirty="0"/>
          </a:p>
          <a:p>
            <a:r>
              <a:rPr lang="zh-CN" altLang="en-US" dirty="0"/>
              <a:t>写的代码块的注释和</a:t>
            </a:r>
            <a:r>
              <a:rPr lang="en-US" altLang="zh-CN" dirty="0"/>
              <a:t>markdown</a:t>
            </a:r>
            <a:r>
              <a:rPr lang="zh-CN" altLang="en-US" dirty="0"/>
              <a:t>文档，以助于他人查看</a:t>
            </a:r>
          </a:p>
        </p:txBody>
      </p:sp>
    </p:spTree>
    <p:extLst>
      <p:ext uri="{BB962C8B-B14F-4D97-AF65-F5344CB8AC3E}">
        <p14:creationId xmlns:p14="http://schemas.microsoft.com/office/powerpoint/2010/main" val="176910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总结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7" y="1447940"/>
            <a:ext cx="8572057" cy="1981059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在做有关于</a:t>
            </a:r>
            <a:r>
              <a:rPr lang="en-US" altLang="zh-CN" dirty="0"/>
              <a:t>ADT</a:t>
            </a:r>
            <a:r>
              <a:rPr lang="zh-CN" altLang="en-US" dirty="0"/>
              <a:t>的实验</a:t>
            </a:r>
            <a:r>
              <a:rPr lang="en-US" altLang="zh-CN" dirty="0"/>
              <a:t>(</a:t>
            </a:r>
            <a:r>
              <a:rPr lang="zh-CN" altLang="en-US" dirty="0"/>
              <a:t>题目时</a:t>
            </a:r>
            <a:r>
              <a:rPr lang="en-US" altLang="zh-CN" dirty="0"/>
              <a:t>)</a:t>
            </a:r>
            <a:r>
              <a:rPr lang="zh-CN" altLang="en-US" dirty="0"/>
              <a:t>，要先考虑算法实现思想，考虑怎么样通过一个</a:t>
            </a:r>
            <a:r>
              <a:rPr lang="en-US" altLang="zh-CN" dirty="0"/>
              <a:t>ADT</a:t>
            </a:r>
            <a:r>
              <a:rPr lang="zh-CN" altLang="en-US" dirty="0"/>
              <a:t>去实现这个算法， 进而画出算法的流程图，根据流程图，可以清晰算法的逻辑结构，进而写出算法的伪代码实现</a:t>
            </a: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20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71938" y="860453"/>
            <a:ext cx="4428523" cy="5137089"/>
          </a:xfrm>
        </p:spPr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组信息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781277" y="2921167"/>
            <a:ext cx="1434501" cy="1053216"/>
            <a:chOff x="2781277" y="2967822"/>
            <a:chExt cx="1434501" cy="10532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556623" y="2967822"/>
              <a:ext cx="6591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5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781277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6257203" cy="1616252"/>
          </a:xfrm>
        </p:spPr>
        <p:txBody>
          <a:bodyPr rtlCol="0">
            <a:normAutofit/>
          </a:bodyPr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462" y="5997542"/>
            <a:ext cx="12405259" cy="1312742"/>
          </a:xfrm>
        </p:spPr>
        <p:txBody>
          <a:bodyPr rtlCol="0"/>
          <a:lstStyle/>
          <a:p>
            <a:r>
              <a:rPr lang="zh-CN" altLang="en-US" dirty="0"/>
              <a:t> 部分资料摘自     </a:t>
            </a:r>
            <a:r>
              <a:rPr lang="en-US" altLang="zh-CN" dirty="0"/>
              <a:t>[ [</a:t>
            </a:r>
            <a:r>
              <a:rPr lang="zh-CN" altLang="en-US" dirty="0"/>
              <a:t>蚂蚁辣舞</a:t>
            </a:r>
            <a:r>
              <a:rPr lang="en-US" altLang="zh-CN" dirty="0"/>
              <a:t>]</a:t>
            </a:r>
            <a:r>
              <a:rPr lang="zh-CN" altLang="en-US" dirty="0"/>
              <a:t>的</a:t>
            </a:r>
            <a:r>
              <a:rPr lang="en-US" altLang="zh-CN" dirty="0"/>
              <a:t>CSDN]  https://blog.csdn.net/changgui5211/article/details/47150289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31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71938" y="860453"/>
            <a:ext cx="4428523" cy="5137089"/>
          </a:xfrm>
        </p:spPr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组信息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781277" y="2921167"/>
            <a:ext cx="1434501" cy="1053216"/>
            <a:chOff x="2781277" y="2967822"/>
            <a:chExt cx="1434501" cy="10532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556623" y="2967822"/>
              <a:ext cx="6591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5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781277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6257203" cy="1616252"/>
          </a:xfrm>
        </p:spPr>
        <p:txBody>
          <a:bodyPr rtlCol="0">
            <a:normAutofit/>
          </a:bodyPr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题目背景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4609" y="4493254"/>
            <a:ext cx="4854339" cy="1312742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8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约瑟夫环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循环链表实现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7059031" cy="3226810"/>
          </a:xfrm>
        </p:spPr>
        <p:txBody>
          <a:bodyPr rtlCol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/>
              <a:t>编号为</a:t>
            </a:r>
            <a:r>
              <a:rPr lang="en-US" altLang="zh-CN" sz="2000" dirty="0"/>
              <a:t>1 2 ......n </a:t>
            </a:r>
            <a:r>
              <a:rPr lang="zh-CN" altLang="en-US" sz="2000" dirty="0"/>
              <a:t>的 </a:t>
            </a:r>
            <a:r>
              <a:rPr lang="en-US" altLang="zh-CN" sz="2000" dirty="0"/>
              <a:t>n </a:t>
            </a:r>
            <a:r>
              <a:rPr lang="zh-CN" altLang="en-US" sz="2000" dirty="0"/>
              <a:t>个人按顺时针方向围坐一圈，每人持一个密码（正整数）。一开始任选一个正整数 作为报数上限值 </a:t>
            </a:r>
            <a:r>
              <a:rPr lang="en-US" altLang="zh-CN" sz="2000" dirty="0"/>
              <a:t>m </a:t>
            </a:r>
            <a:r>
              <a:rPr lang="zh-CN" altLang="en-US" sz="2000" dirty="0"/>
              <a:t>，从第一个人开始按顺时针方向自 </a:t>
            </a:r>
            <a:r>
              <a:rPr lang="en-US" altLang="zh-CN" sz="2000" dirty="0"/>
              <a:t>1 </a:t>
            </a:r>
            <a:r>
              <a:rPr lang="zh-CN" altLang="en-US" sz="2000" dirty="0"/>
              <a:t>开始顺序报数，报到 </a:t>
            </a:r>
            <a:r>
              <a:rPr lang="en-US" altLang="zh-CN" sz="2000" dirty="0"/>
              <a:t>m </a:t>
            </a:r>
            <a:r>
              <a:rPr lang="zh-CN" altLang="en-US" sz="2000" dirty="0"/>
              <a:t>时停止报数。报 </a:t>
            </a:r>
            <a:r>
              <a:rPr lang="en-US" altLang="zh-CN" sz="2000" dirty="0"/>
              <a:t>m</a:t>
            </a:r>
            <a:r>
              <a:rPr lang="zh-CN" altLang="en-US" sz="2000" dirty="0"/>
              <a:t>的人 出列，将他的密码作为新的 </a:t>
            </a:r>
            <a:r>
              <a:rPr lang="en-US" altLang="zh-CN" sz="2000" dirty="0"/>
              <a:t>m </a:t>
            </a:r>
            <a:r>
              <a:rPr lang="zh-CN" altLang="en-US" sz="2000" dirty="0"/>
              <a:t>值，从他在顺时针方向上的下一个人开始重新从 </a:t>
            </a:r>
            <a:r>
              <a:rPr lang="en-US" altLang="zh-CN" sz="2000" dirty="0"/>
              <a:t>1 </a:t>
            </a:r>
            <a:r>
              <a:rPr lang="zh-CN" altLang="en-US" sz="2000" dirty="0"/>
              <a:t>报数，如此下去，直 至所有人全部出列为止</a:t>
            </a:r>
          </a:p>
          <a:p>
            <a:pPr marL="0" lvl="0" indent="0" rtl="0">
              <a:lnSpc>
                <a:spcPct val="100000"/>
              </a:lnSpc>
              <a:buNone/>
            </a:pPr>
            <a:endParaRPr lang="zh-CN" altLang="en-US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title="天际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算法设计思想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循环链表实现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7059031" cy="3226810"/>
          </a:xfrm>
        </p:spPr>
        <p:txBody>
          <a:bodyPr rtlCol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/>
              <a:t>经典约瑟夫环问题，检测一圈以后需要从头重新开始检测，使用循环链表，储存编号和相应密码，尾节 点连接头节点。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/>
              <a:t>需要有如下子函数模块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新链表节点的创建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出列节点的删除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判断出列模块</a:t>
            </a:r>
          </a:p>
          <a:p>
            <a:pPr marL="0" lvl="0" indent="0" rtl="0">
              <a:lnSpc>
                <a:spcPct val="100000"/>
              </a:lnSpc>
              <a:buNone/>
            </a:pPr>
            <a:endParaRPr lang="zh-CN" altLang="en-US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title="天际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数据结构的设计和表述 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11482117" cy="608895"/>
          </a:xfrm>
        </p:spPr>
        <p:txBody>
          <a:bodyPr rtlCol="0"/>
          <a:lstStyle/>
          <a:p>
            <a:r>
              <a:rPr lang="zh-CN" altLang="en-US" dirty="0"/>
              <a:t>本题采用循环链表的数据结构，本质上就是链表结构，最简单的链表就是多个节点类</a:t>
            </a:r>
            <a:r>
              <a:rPr lang="en-US" altLang="zh-CN" dirty="0"/>
              <a:t>(</a:t>
            </a:r>
            <a:r>
              <a:rPr lang="zh-CN" altLang="en-US" dirty="0"/>
              <a:t>结构体</a:t>
            </a:r>
            <a:r>
              <a:rPr lang="en-US" altLang="zh-CN" dirty="0"/>
              <a:t>)</a:t>
            </a:r>
            <a:r>
              <a:rPr lang="zh-CN" altLang="en-US" dirty="0"/>
              <a:t>线性相指 形成的结构，在本题中，需要存储内容有 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num(</a:t>
            </a:r>
            <a:r>
              <a:rPr lang="zh-CN" altLang="en-US" dirty="0"/>
              <a:t>每个人的密码</a:t>
            </a:r>
            <a:r>
              <a:rPr lang="en-US" altLang="zh-CN" dirty="0"/>
              <a:t>)</a:t>
            </a:r>
            <a:r>
              <a:rPr lang="zh-CN" altLang="en-US" dirty="0"/>
              <a:t>，下一个节点的指针域。</a:t>
            </a: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结构体节点的声明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D0F8358-2092-4831-AB61-0B6F1DAE15F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20712" y="3062010"/>
            <a:ext cx="10489044" cy="2220204"/>
          </a:xfrm>
        </p:spPr>
      </p:pic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数据结构的设计和表述 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11482117" cy="608895"/>
          </a:xfrm>
        </p:spPr>
        <p:txBody>
          <a:bodyPr rtlCol="0"/>
          <a:lstStyle/>
          <a:p>
            <a:r>
              <a:rPr lang="zh-CN" altLang="en-US" dirty="0"/>
              <a:t>本题采用循环链表的数据结构，本质上就是链表结构，最简单的链表就是多个节点类</a:t>
            </a:r>
            <a:r>
              <a:rPr lang="en-US" altLang="zh-CN" dirty="0"/>
              <a:t>(</a:t>
            </a:r>
            <a:r>
              <a:rPr lang="zh-CN" altLang="en-US" dirty="0"/>
              <a:t>结构体</a:t>
            </a:r>
            <a:r>
              <a:rPr lang="en-US" altLang="zh-CN" dirty="0"/>
              <a:t>)</a:t>
            </a:r>
            <a:r>
              <a:rPr lang="zh-CN" altLang="en-US" dirty="0"/>
              <a:t>线性相指 形成的结构，在本题中，需要存储内容有 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num(</a:t>
            </a:r>
            <a:r>
              <a:rPr lang="zh-CN" altLang="en-US" dirty="0"/>
              <a:t>每个人的密码</a:t>
            </a:r>
            <a:r>
              <a:rPr lang="en-US" altLang="zh-CN" dirty="0"/>
              <a:t>)</a:t>
            </a:r>
            <a:r>
              <a:rPr lang="zh-CN" altLang="en-US" dirty="0"/>
              <a:t>，下一个节点的指针域。</a:t>
            </a: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数据结构声明如下</a:t>
            </a: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F1B047-7924-4CEF-B472-DDF9EE25558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20711" y="3067356"/>
            <a:ext cx="9624119" cy="3093467"/>
          </a:xfrm>
        </p:spPr>
      </p:pic>
    </p:spTree>
    <p:extLst>
      <p:ext uri="{BB962C8B-B14F-4D97-AF65-F5344CB8AC3E}">
        <p14:creationId xmlns:p14="http://schemas.microsoft.com/office/powerpoint/2010/main" val="141431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数据结构的伪代码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E7C659-CB88-4C7E-811F-04E35C43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1376932"/>
            <a:ext cx="7875340" cy="494991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算法声明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r>
              <a:rPr lang="zh-CN" altLang="en-US" dirty="0"/>
              <a:t>所有人都要以此出队，则一共要出队</a:t>
            </a:r>
            <a:r>
              <a:rPr lang="en-US" altLang="zh-CN" dirty="0"/>
              <a:t>n</a:t>
            </a:r>
            <a:r>
              <a:rPr lang="zh-CN" altLang="en-US" dirty="0"/>
              <a:t>次，每次计数到</a:t>
            </a:r>
            <a:r>
              <a:rPr lang="en-US" altLang="zh-CN" dirty="0"/>
              <a:t>m</a:t>
            </a:r>
            <a:r>
              <a:rPr lang="zh-CN" altLang="en-US" dirty="0"/>
              <a:t>次出列一个，同时将出列的值保存为当前</a:t>
            </a:r>
            <a:r>
              <a:rPr lang="en-US" altLang="zh-CN" dirty="0"/>
              <a:t>m</a:t>
            </a:r>
            <a:r>
              <a:rPr lang="zh-CN" altLang="en-US" dirty="0"/>
              <a:t>， 删除出列节点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0C82A0-E0C5-4B77-8B1C-E4C47FFFE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4" y="2555754"/>
            <a:ext cx="10753577" cy="3667246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88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算法声明的伪代码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1C22C3-3A88-43F6-B1A1-56086F5B4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8" y="1385611"/>
            <a:ext cx="10571016" cy="390548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03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59_TF89027928" id="{7E9D7A7D-69BC-4508-9D02-7014276D6BA6}" vid="{AF4EA83F-D6CE-475A-808B-6FFB5F3AB9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深色六边形演示文稿</Template>
  <TotalTime>0</TotalTime>
  <Words>729</Words>
  <Application>Microsoft Office PowerPoint</Application>
  <PresentationFormat>宽屏</PresentationFormat>
  <Paragraphs>83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Microsoft YaHei UI</vt:lpstr>
      <vt:lpstr>Arial</vt:lpstr>
      <vt:lpstr>Office 主题</vt:lpstr>
      <vt:lpstr>数据结构与算法设计讨论</vt:lpstr>
      <vt:lpstr>题目背景</vt:lpstr>
      <vt:lpstr>约瑟夫环</vt:lpstr>
      <vt:lpstr>算法设计思想</vt:lpstr>
      <vt:lpstr>数据结构的设计和表述 </vt:lpstr>
      <vt:lpstr>数据结构的设计和表述 </vt:lpstr>
      <vt:lpstr>数据结构的伪代码</vt:lpstr>
      <vt:lpstr>算法声明</vt:lpstr>
      <vt:lpstr>算法声明的伪代码</vt:lpstr>
      <vt:lpstr>测试样例的设置</vt:lpstr>
      <vt:lpstr>数据的调试 </vt:lpstr>
      <vt:lpstr>实验日志的编写</vt:lpstr>
      <vt:lpstr>总结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2019-10-17T06:39:13Z</dcterms:created>
  <dcterms:modified xsi:type="dcterms:W3CDTF">2019-10-17T11:15:58Z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