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Lst>
  <p:notesMasterIdLst>
    <p:notesMasterId r:id="rId51"/>
  </p:notesMasterIdLst>
  <p:handoutMasterIdLst>
    <p:handoutMasterId r:id="rId52"/>
  </p:handoutMasterIdLst>
  <p:sldIdLst>
    <p:sldId id="256" r:id="rId2"/>
    <p:sldId id="259" r:id="rId3"/>
    <p:sldId id="258" r:id="rId4"/>
    <p:sldId id="260" r:id="rId5"/>
    <p:sldId id="421" r:id="rId6"/>
    <p:sldId id="422" r:id="rId7"/>
    <p:sldId id="423" r:id="rId8"/>
    <p:sldId id="261" r:id="rId9"/>
    <p:sldId id="288" r:id="rId10"/>
    <p:sldId id="420" r:id="rId11"/>
    <p:sldId id="286" r:id="rId12"/>
    <p:sldId id="263" r:id="rId13"/>
    <p:sldId id="264" r:id="rId14"/>
    <p:sldId id="429" r:id="rId15"/>
    <p:sldId id="430" r:id="rId16"/>
    <p:sldId id="265" r:id="rId17"/>
    <p:sldId id="266" r:id="rId18"/>
    <p:sldId id="267" r:id="rId19"/>
    <p:sldId id="268" r:id="rId20"/>
    <p:sldId id="269" r:id="rId21"/>
    <p:sldId id="419" r:id="rId22"/>
    <p:sldId id="270" r:id="rId23"/>
    <p:sldId id="271" r:id="rId24"/>
    <p:sldId id="272" r:id="rId25"/>
    <p:sldId id="273" r:id="rId26"/>
    <p:sldId id="274" r:id="rId27"/>
    <p:sldId id="276" r:id="rId28"/>
    <p:sldId id="284" r:id="rId29"/>
    <p:sldId id="424" r:id="rId30"/>
    <p:sldId id="425" r:id="rId31"/>
    <p:sldId id="426" r:id="rId32"/>
    <p:sldId id="275" r:id="rId33"/>
    <p:sldId id="290" r:id="rId34"/>
    <p:sldId id="291" r:id="rId35"/>
    <p:sldId id="292" r:id="rId36"/>
    <p:sldId id="293" r:id="rId37"/>
    <p:sldId id="354" r:id="rId38"/>
    <p:sldId id="294" r:id="rId39"/>
    <p:sldId id="330" r:id="rId40"/>
    <p:sldId id="296" r:id="rId41"/>
    <p:sldId id="295" r:id="rId42"/>
    <p:sldId id="331" r:id="rId43"/>
    <p:sldId id="427" r:id="rId44"/>
    <p:sldId id="428" r:id="rId45"/>
    <p:sldId id="297" r:id="rId46"/>
    <p:sldId id="321" r:id="rId47"/>
    <p:sldId id="322" r:id="rId48"/>
    <p:sldId id="323" r:id="rId49"/>
    <p:sldId id="28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82"/>
    <p:restoredTop sz="73901" autoAdjust="0"/>
  </p:normalViewPr>
  <p:slideViewPr>
    <p:cSldViewPr snapToGrid="0" snapToObjects="1">
      <p:cViewPr varScale="1">
        <p:scale>
          <a:sx n="92" d="100"/>
          <a:sy n="92" d="100"/>
        </p:scale>
        <p:origin x="784"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5020EE-0826-404A-B8A9-C4482B298410}"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zh-CN" altLang="en-US"/>
        </a:p>
      </dgm:t>
    </dgm:pt>
    <dgm:pt modelId="{6576B752-8B25-499C-BBDC-D3BE558115FE}">
      <dgm:prSet phldrT="[文本]" custT="1"/>
      <dgm:spPr/>
      <dgm:t>
        <a:bodyPr/>
        <a:lstStyle/>
        <a:p>
          <a:r>
            <a:rPr lang="zh-CN" altLang="en-US" sz="2000" dirty="0"/>
            <a:t>同步</a:t>
          </a:r>
          <a:endParaRPr lang="en-US" altLang="zh-CN" sz="2000" dirty="0"/>
        </a:p>
        <a:p>
          <a:r>
            <a:rPr lang="en-US" altLang="zh-CN" sz="2000" dirty="0"/>
            <a:t>synchronization</a:t>
          </a:r>
          <a:endParaRPr lang="zh-CN" altLang="en-US" sz="2000" dirty="0"/>
        </a:p>
      </dgm:t>
    </dgm:pt>
    <dgm:pt modelId="{0D6EA0FD-953F-4C79-AE82-3074BFD98D12}" type="parTrans" cxnId="{F3E5134B-8D55-46DE-B831-A3DC769C4AAC}">
      <dgm:prSet/>
      <dgm:spPr/>
      <dgm:t>
        <a:bodyPr/>
        <a:lstStyle/>
        <a:p>
          <a:endParaRPr lang="zh-CN" altLang="en-US" sz="2400"/>
        </a:p>
      </dgm:t>
    </dgm:pt>
    <dgm:pt modelId="{37676D51-76A8-4251-8BC7-AB67CA723B6D}" type="sibTrans" cxnId="{F3E5134B-8D55-46DE-B831-A3DC769C4AAC}">
      <dgm:prSet/>
      <dgm:spPr/>
      <dgm:t>
        <a:bodyPr/>
        <a:lstStyle/>
        <a:p>
          <a:endParaRPr lang="zh-CN" altLang="en-US" sz="2400"/>
        </a:p>
      </dgm:t>
    </dgm:pt>
    <dgm:pt modelId="{D4A4BFC0-DDF9-43CC-B44F-985A8428208E}">
      <dgm:prSet phldrT="[文本]" custT="1"/>
      <dgm:spPr/>
      <dgm:t>
        <a:bodyPr/>
        <a:lstStyle/>
        <a:p>
          <a:r>
            <a:rPr lang="zh-CN" altLang="en-US" sz="2000" dirty="0"/>
            <a:t>互斥</a:t>
          </a:r>
          <a:endParaRPr lang="en-US" altLang="zh-CN" sz="2000" dirty="0"/>
        </a:p>
        <a:p>
          <a:r>
            <a:rPr lang="en-US" altLang="zh-CN" sz="2000" dirty="0"/>
            <a:t>mutual exclusion</a:t>
          </a:r>
          <a:endParaRPr lang="zh-CN" altLang="en-US" sz="2000" dirty="0"/>
        </a:p>
      </dgm:t>
    </dgm:pt>
    <dgm:pt modelId="{DE13971A-A805-4933-A4E3-C67D54445D60}" type="parTrans" cxnId="{66B628C7-A67F-4B2D-BF3D-C34C22763358}">
      <dgm:prSet/>
      <dgm:spPr/>
      <dgm:t>
        <a:bodyPr/>
        <a:lstStyle/>
        <a:p>
          <a:endParaRPr lang="zh-CN" altLang="en-US" sz="2400"/>
        </a:p>
      </dgm:t>
    </dgm:pt>
    <dgm:pt modelId="{F84FD53B-985C-470B-889D-C19E653251EE}" type="sibTrans" cxnId="{66B628C7-A67F-4B2D-BF3D-C34C22763358}">
      <dgm:prSet/>
      <dgm:spPr/>
      <dgm:t>
        <a:bodyPr/>
        <a:lstStyle/>
        <a:p>
          <a:endParaRPr lang="zh-CN" altLang="en-US" sz="2400"/>
        </a:p>
      </dgm:t>
    </dgm:pt>
    <dgm:pt modelId="{43F72421-3BF9-43C4-B2A1-2DA5A7390144}" type="pres">
      <dgm:prSet presAssocID="{E45020EE-0826-404A-B8A9-C4482B298410}" presName="Name0" presStyleCnt="0">
        <dgm:presLayoutVars>
          <dgm:dir/>
          <dgm:resizeHandles val="exact"/>
        </dgm:presLayoutVars>
      </dgm:prSet>
      <dgm:spPr/>
    </dgm:pt>
    <dgm:pt modelId="{A631FAAC-C134-4281-9748-FF02A8325672}" type="pres">
      <dgm:prSet presAssocID="{E45020EE-0826-404A-B8A9-C4482B298410}" presName="node1" presStyleLbl="node1" presStyleIdx="0" presStyleCnt="2">
        <dgm:presLayoutVars>
          <dgm:bulletEnabled val="1"/>
        </dgm:presLayoutVars>
      </dgm:prSet>
      <dgm:spPr/>
    </dgm:pt>
    <dgm:pt modelId="{B1BB8CB3-9294-4D72-9857-4B4716116CDA}" type="pres">
      <dgm:prSet presAssocID="{E45020EE-0826-404A-B8A9-C4482B298410}" presName="sibTrans" presStyleLbl="bgShp" presStyleIdx="0" presStyleCnt="1"/>
      <dgm:spPr/>
    </dgm:pt>
    <dgm:pt modelId="{6150A44F-C4A0-45EF-BD3D-E8D8DD3798F5}" type="pres">
      <dgm:prSet presAssocID="{E45020EE-0826-404A-B8A9-C4482B298410}" presName="node2" presStyleLbl="node1" presStyleIdx="1" presStyleCnt="2">
        <dgm:presLayoutVars>
          <dgm:bulletEnabled val="1"/>
        </dgm:presLayoutVars>
      </dgm:prSet>
      <dgm:spPr/>
    </dgm:pt>
    <dgm:pt modelId="{35AD5471-10F7-405F-A107-8EBD82664C55}" type="pres">
      <dgm:prSet presAssocID="{E45020EE-0826-404A-B8A9-C4482B298410}" presName="sp1" presStyleCnt="0"/>
      <dgm:spPr/>
    </dgm:pt>
    <dgm:pt modelId="{B3FF567A-A483-4DDB-ACB5-624920E6FE78}" type="pres">
      <dgm:prSet presAssocID="{E45020EE-0826-404A-B8A9-C4482B298410}" presName="sp2" presStyleCnt="0"/>
      <dgm:spPr/>
    </dgm:pt>
  </dgm:ptLst>
  <dgm:cxnLst>
    <dgm:cxn modelId="{D1EBF100-2A0A-4960-86D2-5912A2C89FE2}" type="presOf" srcId="{D4A4BFC0-DDF9-43CC-B44F-985A8428208E}" destId="{6150A44F-C4A0-45EF-BD3D-E8D8DD3798F5}" srcOrd="0" destOrd="0" presId="urn:microsoft.com/office/officeart/2005/8/layout/cycle3"/>
    <dgm:cxn modelId="{0BA97E0B-6E45-4754-8598-62744C6D548B}" type="presOf" srcId="{E45020EE-0826-404A-B8A9-C4482B298410}" destId="{43F72421-3BF9-43C4-B2A1-2DA5A7390144}" srcOrd="0" destOrd="0" presId="urn:microsoft.com/office/officeart/2005/8/layout/cycle3"/>
    <dgm:cxn modelId="{F3E5134B-8D55-46DE-B831-A3DC769C4AAC}" srcId="{E45020EE-0826-404A-B8A9-C4482B298410}" destId="{6576B752-8B25-499C-BBDC-D3BE558115FE}" srcOrd="0" destOrd="0" parTransId="{0D6EA0FD-953F-4C79-AE82-3074BFD98D12}" sibTransId="{37676D51-76A8-4251-8BC7-AB67CA723B6D}"/>
    <dgm:cxn modelId="{A106F86C-3230-4271-A993-93F6E38A929E}" type="presOf" srcId="{37676D51-76A8-4251-8BC7-AB67CA723B6D}" destId="{B1BB8CB3-9294-4D72-9857-4B4716116CDA}" srcOrd="0" destOrd="0" presId="urn:microsoft.com/office/officeart/2005/8/layout/cycle3"/>
    <dgm:cxn modelId="{C9397D99-1075-401F-A899-6DF0C61286D5}" type="presOf" srcId="{6576B752-8B25-499C-BBDC-D3BE558115FE}" destId="{A631FAAC-C134-4281-9748-FF02A8325672}" srcOrd="0" destOrd="0" presId="urn:microsoft.com/office/officeart/2005/8/layout/cycle3"/>
    <dgm:cxn modelId="{66B628C7-A67F-4B2D-BF3D-C34C22763358}" srcId="{E45020EE-0826-404A-B8A9-C4482B298410}" destId="{D4A4BFC0-DDF9-43CC-B44F-985A8428208E}" srcOrd="1" destOrd="0" parTransId="{DE13971A-A805-4933-A4E3-C67D54445D60}" sibTransId="{F84FD53B-985C-470B-889D-C19E653251EE}"/>
    <dgm:cxn modelId="{F8135263-7D00-4C7C-A0D7-BA68A0568A2A}" type="presParOf" srcId="{43F72421-3BF9-43C4-B2A1-2DA5A7390144}" destId="{A631FAAC-C134-4281-9748-FF02A8325672}" srcOrd="0" destOrd="0" presId="urn:microsoft.com/office/officeart/2005/8/layout/cycle3"/>
    <dgm:cxn modelId="{A170E09D-DDE4-4C1C-9FCD-0E054B133350}" type="presParOf" srcId="{43F72421-3BF9-43C4-B2A1-2DA5A7390144}" destId="{B1BB8CB3-9294-4D72-9857-4B4716116CDA}" srcOrd="1" destOrd="0" presId="urn:microsoft.com/office/officeart/2005/8/layout/cycle3"/>
    <dgm:cxn modelId="{737DF7D4-2D83-4662-887F-7D83DBB6EC63}" type="presParOf" srcId="{43F72421-3BF9-43C4-B2A1-2DA5A7390144}" destId="{6150A44F-C4A0-45EF-BD3D-E8D8DD3798F5}" srcOrd="2" destOrd="0" presId="urn:microsoft.com/office/officeart/2005/8/layout/cycle3"/>
    <dgm:cxn modelId="{5CE11C0B-AB4A-43F4-8C7A-B6E1FE6C7E71}" type="presParOf" srcId="{43F72421-3BF9-43C4-B2A1-2DA5A7390144}" destId="{35AD5471-10F7-405F-A107-8EBD82664C55}" srcOrd="3" destOrd="0" presId="urn:microsoft.com/office/officeart/2005/8/layout/cycle3"/>
    <dgm:cxn modelId="{26B53090-D3BE-495E-A7D4-7E2D0B518D20}" type="presParOf" srcId="{43F72421-3BF9-43C4-B2A1-2DA5A7390144}" destId="{B3FF567A-A483-4DDB-ACB5-624920E6FE78}"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B0C1B6-82D5-48AC-B937-FE58CBD1A627}" type="doc">
      <dgm:prSet loTypeId="urn:diagrams.loki3.com/BracketList+Icon" loCatId="list" qsTypeId="urn:microsoft.com/office/officeart/2005/8/quickstyle/simple4" qsCatId="simple" csTypeId="urn:microsoft.com/office/officeart/2005/8/colors/colorful1" csCatId="colorful" phldr="1"/>
      <dgm:spPr/>
      <dgm:t>
        <a:bodyPr/>
        <a:lstStyle/>
        <a:p>
          <a:endParaRPr lang="zh-CN" altLang="en-US"/>
        </a:p>
      </dgm:t>
    </dgm:pt>
    <dgm:pt modelId="{A8F5EDA4-E5A6-4469-8916-56F41C060BDE}">
      <dgm:prSet phldrT="[文本]"/>
      <dgm:spPr/>
      <dgm:t>
        <a:bodyPr/>
        <a:lstStyle/>
        <a:p>
          <a:pPr>
            <a:lnSpc>
              <a:spcPct val="120000"/>
            </a:lnSpc>
          </a:pPr>
          <a:r>
            <a:rPr lang="zh-CN" altLang="en-US" dirty="0"/>
            <a:t>空闲让进</a:t>
          </a:r>
        </a:p>
      </dgm:t>
    </dgm:pt>
    <dgm:pt modelId="{FD79275A-3D31-476F-8BDF-94FB18F357CC}" type="parTrans" cxnId="{38CDAD83-D9BA-4FC8-B596-592820632A3C}">
      <dgm:prSet/>
      <dgm:spPr/>
      <dgm:t>
        <a:bodyPr/>
        <a:lstStyle/>
        <a:p>
          <a:pPr>
            <a:lnSpc>
              <a:spcPct val="120000"/>
            </a:lnSpc>
          </a:pPr>
          <a:endParaRPr lang="zh-CN" altLang="en-US"/>
        </a:p>
      </dgm:t>
    </dgm:pt>
    <dgm:pt modelId="{8DB4D0CA-DFF9-490F-8564-7B0F8738ED9F}" type="sibTrans" cxnId="{38CDAD83-D9BA-4FC8-B596-592820632A3C}">
      <dgm:prSet/>
      <dgm:spPr/>
      <dgm:t>
        <a:bodyPr/>
        <a:lstStyle/>
        <a:p>
          <a:pPr>
            <a:lnSpc>
              <a:spcPct val="120000"/>
            </a:lnSpc>
          </a:pPr>
          <a:endParaRPr lang="zh-CN" altLang="en-US"/>
        </a:p>
      </dgm:t>
    </dgm:pt>
    <dgm:pt modelId="{37DAB843-67A5-4A9F-A601-9D959C538642}">
      <dgm:prSet phldrT="[文本]"/>
      <dgm:spPr/>
      <dgm:t>
        <a:bodyPr/>
        <a:lstStyle/>
        <a:p>
          <a:pPr>
            <a:lnSpc>
              <a:spcPct val="120000"/>
            </a:lnSpc>
          </a:pPr>
          <a:r>
            <a:rPr lang="zh-CN" altLang="en-US" dirty="0"/>
            <a:t>如临界区空闲，则有进程申请就立即进入。</a:t>
          </a:r>
        </a:p>
      </dgm:t>
    </dgm:pt>
    <dgm:pt modelId="{8BBEC238-DFAF-49B3-BF21-A1A6751E17A0}" type="parTrans" cxnId="{122978EB-5693-4550-B9EE-ABAE2B564309}">
      <dgm:prSet/>
      <dgm:spPr/>
      <dgm:t>
        <a:bodyPr/>
        <a:lstStyle/>
        <a:p>
          <a:pPr>
            <a:lnSpc>
              <a:spcPct val="120000"/>
            </a:lnSpc>
          </a:pPr>
          <a:endParaRPr lang="zh-CN" altLang="en-US"/>
        </a:p>
      </dgm:t>
    </dgm:pt>
    <dgm:pt modelId="{9A4791C9-0CE0-4E16-9AD0-C6952DC00E9A}" type="sibTrans" cxnId="{122978EB-5693-4550-B9EE-ABAE2B564309}">
      <dgm:prSet/>
      <dgm:spPr/>
      <dgm:t>
        <a:bodyPr/>
        <a:lstStyle/>
        <a:p>
          <a:pPr>
            <a:lnSpc>
              <a:spcPct val="120000"/>
            </a:lnSpc>
          </a:pPr>
          <a:endParaRPr lang="zh-CN" altLang="en-US"/>
        </a:p>
      </dgm:t>
    </dgm:pt>
    <dgm:pt modelId="{6D9D3699-BB7E-401F-88C9-F13277A36B74}">
      <dgm:prSet phldrT="[文本]"/>
      <dgm:spPr/>
      <dgm:t>
        <a:bodyPr/>
        <a:lstStyle/>
        <a:p>
          <a:pPr>
            <a:lnSpc>
              <a:spcPct val="120000"/>
            </a:lnSpc>
          </a:pPr>
          <a:r>
            <a:rPr lang="zh-CN" altLang="en-US" dirty="0"/>
            <a:t>忙则等待</a:t>
          </a:r>
        </a:p>
      </dgm:t>
    </dgm:pt>
    <dgm:pt modelId="{4FDAA7D3-2A4D-4405-8749-0ECDA7CA12E1}" type="parTrans" cxnId="{4FFC3F27-AE5F-44AA-8CA9-7E5C06A0A97F}">
      <dgm:prSet/>
      <dgm:spPr/>
      <dgm:t>
        <a:bodyPr/>
        <a:lstStyle/>
        <a:p>
          <a:pPr>
            <a:lnSpc>
              <a:spcPct val="120000"/>
            </a:lnSpc>
          </a:pPr>
          <a:endParaRPr lang="zh-CN" altLang="en-US"/>
        </a:p>
      </dgm:t>
    </dgm:pt>
    <dgm:pt modelId="{49771F90-94FF-4849-B0DA-BAFD11DA832B}" type="sibTrans" cxnId="{4FFC3F27-AE5F-44AA-8CA9-7E5C06A0A97F}">
      <dgm:prSet/>
      <dgm:spPr/>
      <dgm:t>
        <a:bodyPr/>
        <a:lstStyle/>
        <a:p>
          <a:pPr>
            <a:lnSpc>
              <a:spcPct val="120000"/>
            </a:lnSpc>
          </a:pPr>
          <a:endParaRPr lang="zh-CN" altLang="en-US"/>
        </a:p>
      </dgm:t>
    </dgm:pt>
    <dgm:pt modelId="{D921D48E-3DC0-4A88-9E17-53E60E0670D9}">
      <dgm:prSet phldrT="[文本]"/>
      <dgm:spPr/>
      <dgm:t>
        <a:bodyPr/>
        <a:lstStyle/>
        <a:p>
          <a:pPr>
            <a:lnSpc>
              <a:spcPct val="120000"/>
            </a:lnSpc>
          </a:pPr>
          <a:r>
            <a:rPr lang="zh-CN" altLang="en-US" dirty="0"/>
            <a:t>每次只允许一个进程处于临界区。</a:t>
          </a:r>
        </a:p>
      </dgm:t>
    </dgm:pt>
    <dgm:pt modelId="{B3B12886-DF38-4FE7-91F3-2832D18F9ECA}" type="parTrans" cxnId="{CE4E53CE-CF6B-4CED-8B4F-70AA3E526325}">
      <dgm:prSet/>
      <dgm:spPr/>
      <dgm:t>
        <a:bodyPr/>
        <a:lstStyle/>
        <a:p>
          <a:pPr>
            <a:lnSpc>
              <a:spcPct val="120000"/>
            </a:lnSpc>
          </a:pPr>
          <a:endParaRPr lang="zh-CN" altLang="en-US"/>
        </a:p>
      </dgm:t>
    </dgm:pt>
    <dgm:pt modelId="{9F66EF94-1CD2-43B4-B55B-75AAF40093C5}" type="sibTrans" cxnId="{CE4E53CE-CF6B-4CED-8B4F-70AA3E526325}">
      <dgm:prSet/>
      <dgm:spPr/>
      <dgm:t>
        <a:bodyPr/>
        <a:lstStyle/>
        <a:p>
          <a:pPr>
            <a:lnSpc>
              <a:spcPct val="120000"/>
            </a:lnSpc>
          </a:pPr>
          <a:endParaRPr lang="zh-CN" altLang="en-US"/>
        </a:p>
      </dgm:t>
    </dgm:pt>
    <dgm:pt modelId="{3F711E2E-9213-439A-ACA1-A7C9D59AA17C}">
      <dgm:prSet phldrT="[文本]"/>
      <dgm:spPr/>
      <dgm:t>
        <a:bodyPr/>
        <a:lstStyle/>
        <a:p>
          <a:pPr>
            <a:lnSpc>
              <a:spcPct val="120000"/>
            </a:lnSpc>
          </a:pPr>
          <a:r>
            <a:rPr lang="zh-CN" altLang="en-US" dirty="0"/>
            <a:t>让权等待</a:t>
          </a:r>
        </a:p>
      </dgm:t>
    </dgm:pt>
    <dgm:pt modelId="{93D30286-B77B-4701-B022-BD9CEB43726C}" type="parTrans" cxnId="{628202E0-350F-4012-AF13-3D0C9729461B}">
      <dgm:prSet/>
      <dgm:spPr/>
      <dgm:t>
        <a:bodyPr/>
        <a:lstStyle/>
        <a:p>
          <a:pPr>
            <a:lnSpc>
              <a:spcPct val="120000"/>
            </a:lnSpc>
          </a:pPr>
          <a:endParaRPr lang="zh-CN" altLang="en-US"/>
        </a:p>
      </dgm:t>
    </dgm:pt>
    <dgm:pt modelId="{E2EB35E7-C224-46E5-906A-0E87B807F0AF}" type="sibTrans" cxnId="{628202E0-350F-4012-AF13-3D0C9729461B}">
      <dgm:prSet/>
      <dgm:spPr/>
      <dgm:t>
        <a:bodyPr/>
        <a:lstStyle/>
        <a:p>
          <a:pPr>
            <a:lnSpc>
              <a:spcPct val="120000"/>
            </a:lnSpc>
          </a:pPr>
          <a:endParaRPr lang="zh-CN" altLang="en-US"/>
        </a:p>
      </dgm:t>
    </dgm:pt>
    <dgm:pt modelId="{7B0BEA6F-78BE-4609-922D-13700B7E4B59}">
      <dgm:prSet phldrT="[文本]"/>
      <dgm:spPr/>
      <dgm:t>
        <a:bodyPr/>
        <a:lstStyle/>
        <a:p>
          <a:pPr>
            <a:lnSpc>
              <a:spcPct val="120000"/>
            </a:lnSpc>
          </a:pPr>
          <a:r>
            <a:rPr lang="zh-CN" altLang="en-US" dirty="0"/>
            <a:t>进程在临界区不能长时间阻塞等待某事件。</a:t>
          </a:r>
        </a:p>
      </dgm:t>
    </dgm:pt>
    <dgm:pt modelId="{5BAAD693-F6C5-4FB1-A50E-0B47FF6BA938}" type="parTrans" cxnId="{31061A8C-BC40-4342-A624-95074C9D6CB3}">
      <dgm:prSet/>
      <dgm:spPr/>
      <dgm:t>
        <a:bodyPr/>
        <a:lstStyle/>
        <a:p>
          <a:pPr>
            <a:lnSpc>
              <a:spcPct val="120000"/>
            </a:lnSpc>
          </a:pPr>
          <a:endParaRPr lang="zh-CN" altLang="en-US"/>
        </a:p>
      </dgm:t>
    </dgm:pt>
    <dgm:pt modelId="{EC6C6B5F-3930-4E0A-8782-2B38C023C289}" type="sibTrans" cxnId="{31061A8C-BC40-4342-A624-95074C9D6CB3}">
      <dgm:prSet/>
      <dgm:spPr/>
      <dgm:t>
        <a:bodyPr/>
        <a:lstStyle/>
        <a:p>
          <a:pPr>
            <a:lnSpc>
              <a:spcPct val="120000"/>
            </a:lnSpc>
          </a:pPr>
          <a:endParaRPr lang="zh-CN" altLang="en-US"/>
        </a:p>
      </dgm:t>
    </dgm:pt>
    <dgm:pt modelId="{B7169EFB-B86D-4A3F-AF73-C812F6F3FEB9}">
      <dgm:prSet phldrT="[文本]"/>
      <dgm:spPr/>
      <dgm:t>
        <a:bodyPr/>
        <a:lstStyle/>
        <a:p>
          <a:pPr>
            <a:lnSpc>
              <a:spcPct val="120000"/>
            </a:lnSpc>
          </a:pPr>
          <a:r>
            <a:rPr lang="zh-CN" altLang="en-US" dirty="0"/>
            <a:t>有限等待</a:t>
          </a:r>
        </a:p>
      </dgm:t>
    </dgm:pt>
    <dgm:pt modelId="{35E71A04-2FBF-4CB7-B93E-81D56B094EA3}" type="parTrans" cxnId="{B6F80F6A-9595-4629-B333-FDB22616FDD9}">
      <dgm:prSet/>
      <dgm:spPr/>
      <dgm:t>
        <a:bodyPr/>
        <a:lstStyle/>
        <a:p>
          <a:pPr>
            <a:lnSpc>
              <a:spcPct val="120000"/>
            </a:lnSpc>
          </a:pPr>
          <a:endParaRPr lang="zh-CN" altLang="en-US"/>
        </a:p>
      </dgm:t>
    </dgm:pt>
    <dgm:pt modelId="{14FFB8EE-4544-4800-9AB1-2B8D4CDB6CC7}" type="sibTrans" cxnId="{B6F80F6A-9595-4629-B333-FDB22616FDD9}">
      <dgm:prSet/>
      <dgm:spPr/>
      <dgm:t>
        <a:bodyPr/>
        <a:lstStyle/>
        <a:p>
          <a:pPr>
            <a:lnSpc>
              <a:spcPct val="120000"/>
            </a:lnSpc>
          </a:pPr>
          <a:endParaRPr lang="zh-CN" altLang="en-US"/>
        </a:p>
      </dgm:t>
    </dgm:pt>
    <dgm:pt modelId="{1D8F5688-F61C-4D97-AEE3-F6560C696CDC}">
      <dgm:prSet phldrT="[文本]"/>
      <dgm:spPr/>
      <dgm:t>
        <a:bodyPr/>
        <a:lstStyle/>
        <a:p>
          <a:pPr>
            <a:lnSpc>
              <a:spcPct val="120000"/>
            </a:lnSpc>
          </a:pPr>
          <a:r>
            <a:rPr lang="zh-CN" altLang="en-US" dirty="0"/>
            <a:t>保证进程在有限时间内能进入临界区。</a:t>
          </a:r>
        </a:p>
      </dgm:t>
    </dgm:pt>
    <dgm:pt modelId="{E290E581-877E-4206-8383-196D46112463}" type="parTrans" cxnId="{80F707EF-A9AB-458A-9B13-D96878A93042}">
      <dgm:prSet/>
      <dgm:spPr/>
      <dgm:t>
        <a:bodyPr/>
        <a:lstStyle/>
        <a:p>
          <a:pPr>
            <a:lnSpc>
              <a:spcPct val="120000"/>
            </a:lnSpc>
          </a:pPr>
          <a:endParaRPr lang="zh-CN" altLang="en-US"/>
        </a:p>
      </dgm:t>
    </dgm:pt>
    <dgm:pt modelId="{C6EE32ED-5455-4917-ABD8-713EAD7C8D3C}" type="sibTrans" cxnId="{80F707EF-A9AB-458A-9B13-D96878A93042}">
      <dgm:prSet/>
      <dgm:spPr/>
      <dgm:t>
        <a:bodyPr/>
        <a:lstStyle/>
        <a:p>
          <a:pPr>
            <a:lnSpc>
              <a:spcPct val="120000"/>
            </a:lnSpc>
          </a:pPr>
          <a:endParaRPr lang="zh-CN" altLang="en-US"/>
        </a:p>
      </dgm:t>
    </dgm:pt>
    <dgm:pt modelId="{D4DA9B38-88B2-4BC2-8215-C948300B9AAF}" type="pres">
      <dgm:prSet presAssocID="{B1B0C1B6-82D5-48AC-B937-FE58CBD1A627}" presName="Name0" presStyleCnt="0">
        <dgm:presLayoutVars>
          <dgm:dir/>
          <dgm:animLvl val="lvl"/>
          <dgm:resizeHandles val="exact"/>
        </dgm:presLayoutVars>
      </dgm:prSet>
      <dgm:spPr/>
    </dgm:pt>
    <dgm:pt modelId="{AB0816E9-2455-45BB-9BDA-BA918D5ADB0F}" type="pres">
      <dgm:prSet presAssocID="{A8F5EDA4-E5A6-4469-8916-56F41C060BDE}" presName="linNode" presStyleCnt="0"/>
      <dgm:spPr/>
    </dgm:pt>
    <dgm:pt modelId="{3D36A191-83F7-484F-82F5-00124507DB47}" type="pres">
      <dgm:prSet presAssocID="{A8F5EDA4-E5A6-4469-8916-56F41C060BDE}" presName="parTx" presStyleLbl="revTx" presStyleIdx="0" presStyleCnt="4" custScaleX="72778">
        <dgm:presLayoutVars>
          <dgm:chMax val="1"/>
          <dgm:bulletEnabled val="1"/>
        </dgm:presLayoutVars>
      </dgm:prSet>
      <dgm:spPr/>
    </dgm:pt>
    <dgm:pt modelId="{CE62EC60-C156-41DC-B25A-A68FB53208B7}" type="pres">
      <dgm:prSet presAssocID="{A8F5EDA4-E5A6-4469-8916-56F41C060BDE}" presName="bracket" presStyleLbl="parChTrans1D1" presStyleIdx="0" presStyleCnt="4"/>
      <dgm:spPr/>
    </dgm:pt>
    <dgm:pt modelId="{51E85337-15F9-4B66-833A-495AECEA21ED}" type="pres">
      <dgm:prSet presAssocID="{A8F5EDA4-E5A6-4469-8916-56F41C060BDE}" presName="spH" presStyleCnt="0"/>
      <dgm:spPr/>
    </dgm:pt>
    <dgm:pt modelId="{E6747231-8580-476C-A73D-7FC0E9ED6895}" type="pres">
      <dgm:prSet presAssocID="{A8F5EDA4-E5A6-4469-8916-56F41C060BDE}" presName="desTx" presStyleLbl="node1" presStyleIdx="0" presStyleCnt="4">
        <dgm:presLayoutVars>
          <dgm:bulletEnabled val="1"/>
        </dgm:presLayoutVars>
      </dgm:prSet>
      <dgm:spPr/>
    </dgm:pt>
    <dgm:pt modelId="{30F9AD61-255C-4F71-9205-375ACBAD419B}" type="pres">
      <dgm:prSet presAssocID="{8DB4D0CA-DFF9-490F-8564-7B0F8738ED9F}" presName="spV" presStyleCnt="0"/>
      <dgm:spPr/>
    </dgm:pt>
    <dgm:pt modelId="{991858EF-E933-4647-81F1-C1F21FCDEA43}" type="pres">
      <dgm:prSet presAssocID="{6D9D3699-BB7E-401F-88C9-F13277A36B74}" presName="linNode" presStyleCnt="0"/>
      <dgm:spPr/>
    </dgm:pt>
    <dgm:pt modelId="{11759882-1DA4-49FA-8F86-1897EC6205AC}" type="pres">
      <dgm:prSet presAssocID="{6D9D3699-BB7E-401F-88C9-F13277A36B74}" presName="parTx" presStyleLbl="revTx" presStyleIdx="1" presStyleCnt="4" custScaleX="72778">
        <dgm:presLayoutVars>
          <dgm:chMax val="1"/>
          <dgm:bulletEnabled val="1"/>
        </dgm:presLayoutVars>
      </dgm:prSet>
      <dgm:spPr/>
    </dgm:pt>
    <dgm:pt modelId="{2590F1C1-FA5C-42BA-A2DE-2858F3EC8C2E}" type="pres">
      <dgm:prSet presAssocID="{6D9D3699-BB7E-401F-88C9-F13277A36B74}" presName="bracket" presStyleLbl="parChTrans1D1" presStyleIdx="1" presStyleCnt="4"/>
      <dgm:spPr/>
    </dgm:pt>
    <dgm:pt modelId="{4E0A6F12-B8C4-4BD0-88E4-0045DA33B5D3}" type="pres">
      <dgm:prSet presAssocID="{6D9D3699-BB7E-401F-88C9-F13277A36B74}" presName="spH" presStyleCnt="0"/>
      <dgm:spPr/>
    </dgm:pt>
    <dgm:pt modelId="{557BC19F-AA09-4006-B153-8BD167986EB2}" type="pres">
      <dgm:prSet presAssocID="{6D9D3699-BB7E-401F-88C9-F13277A36B74}" presName="desTx" presStyleLbl="node1" presStyleIdx="1" presStyleCnt="4">
        <dgm:presLayoutVars>
          <dgm:bulletEnabled val="1"/>
        </dgm:presLayoutVars>
      </dgm:prSet>
      <dgm:spPr/>
    </dgm:pt>
    <dgm:pt modelId="{4690F7FD-B605-4ABD-8C27-A430E64FFF01}" type="pres">
      <dgm:prSet presAssocID="{49771F90-94FF-4849-B0DA-BAFD11DA832B}" presName="spV" presStyleCnt="0"/>
      <dgm:spPr/>
    </dgm:pt>
    <dgm:pt modelId="{3EEB9161-393E-48DE-A161-53DD8B71F700}" type="pres">
      <dgm:prSet presAssocID="{B7169EFB-B86D-4A3F-AF73-C812F6F3FEB9}" presName="linNode" presStyleCnt="0"/>
      <dgm:spPr/>
    </dgm:pt>
    <dgm:pt modelId="{25C1398F-DAA8-451C-8367-922AD0A6E626}" type="pres">
      <dgm:prSet presAssocID="{B7169EFB-B86D-4A3F-AF73-C812F6F3FEB9}" presName="parTx" presStyleLbl="revTx" presStyleIdx="2" presStyleCnt="4" custScaleX="72778">
        <dgm:presLayoutVars>
          <dgm:chMax val="1"/>
          <dgm:bulletEnabled val="1"/>
        </dgm:presLayoutVars>
      </dgm:prSet>
      <dgm:spPr/>
    </dgm:pt>
    <dgm:pt modelId="{D3A5DC91-ACEE-47CB-8030-FC5EDB4E2A89}" type="pres">
      <dgm:prSet presAssocID="{B7169EFB-B86D-4A3F-AF73-C812F6F3FEB9}" presName="bracket" presStyleLbl="parChTrans1D1" presStyleIdx="2" presStyleCnt="4"/>
      <dgm:spPr/>
    </dgm:pt>
    <dgm:pt modelId="{A2E93490-21C9-4136-8680-398C1F65EB10}" type="pres">
      <dgm:prSet presAssocID="{B7169EFB-B86D-4A3F-AF73-C812F6F3FEB9}" presName="spH" presStyleCnt="0"/>
      <dgm:spPr/>
    </dgm:pt>
    <dgm:pt modelId="{7A847AAC-0A80-4765-8F8C-015C83568F65}" type="pres">
      <dgm:prSet presAssocID="{B7169EFB-B86D-4A3F-AF73-C812F6F3FEB9}" presName="desTx" presStyleLbl="node1" presStyleIdx="2" presStyleCnt="4">
        <dgm:presLayoutVars>
          <dgm:bulletEnabled val="1"/>
        </dgm:presLayoutVars>
      </dgm:prSet>
      <dgm:spPr/>
    </dgm:pt>
    <dgm:pt modelId="{065F6712-EF02-43A7-979D-C30251C237CF}" type="pres">
      <dgm:prSet presAssocID="{14FFB8EE-4544-4800-9AB1-2B8D4CDB6CC7}" presName="spV" presStyleCnt="0"/>
      <dgm:spPr/>
    </dgm:pt>
    <dgm:pt modelId="{0F32B2C5-F20F-4074-9F46-6E553BA6CAF7}" type="pres">
      <dgm:prSet presAssocID="{3F711E2E-9213-439A-ACA1-A7C9D59AA17C}" presName="linNode" presStyleCnt="0"/>
      <dgm:spPr/>
    </dgm:pt>
    <dgm:pt modelId="{29A29DB6-63B1-40E4-8029-FD3DA3966B63}" type="pres">
      <dgm:prSet presAssocID="{3F711E2E-9213-439A-ACA1-A7C9D59AA17C}" presName="parTx" presStyleLbl="revTx" presStyleIdx="3" presStyleCnt="4" custScaleX="72778">
        <dgm:presLayoutVars>
          <dgm:chMax val="1"/>
          <dgm:bulletEnabled val="1"/>
        </dgm:presLayoutVars>
      </dgm:prSet>
      <dgm:spPr/>
    </dgm:pt>
    <dgm:pt modelId="{AEC914BC-4F23-4106-A791-1F9DA43A57A0}" type="pres">
      <dgm:prSet presAssocID="{3F711E2E-9213-439A-ACA1-A7C9D59AA17C}" presName="bracket" presStyleLbl="parChTrans1D1" presStyleIdx="3" presStyleCnt="4"/>
      <dgm:spPr/>
    </dgm:pt>
    <dgm:pt modelId="{4FFFA866-B3A5-4836-8D05-930C83B975A2}" type="pres">
      <dgm:prSet presAssocID="{3F711E2E-9213-439A-ACA1-A7C9D59AA17C}" presName="spH" presStyleCnt="0"/>
      <dgm:spPr/>
    </dgm:pt>
    <dgm:pt modelId="{41D271DF-04D5-4F21-9005-A7C3846DAC77}" type="pres">
      <dgm:prSet presAssocID="{3F711E2E-9213-439A-ACA1-A7C9D59AA17C}" presName="desTx" presStyleLbl="node1" presStyleIdx="3" presStyleCnt="4">
        <dgm:presLayoutVars>
          <dgm:bulletEnabled val="1"/>
        </dgm:presLayoutVars>
      </dgm:prSet>
      <dgm:spPr/>
    </dgm:pt>
  </dgm:ptLst>
  <dgm:cxnLst>
    <dgm:cxn modelId="{86699014-B9E1-4F45-B1FD-9182B5927B60}" type="presOf" srcId="{3F711E2E-9213-439A-ACA1-A7C9D59AA17C}" destId="{29A29DB6-63B1-40E4-8029-FD3DA3966B63}" srcOrd="0" destOrd="0" presId="urn:diagrams.loki3.com/BracketList+Icon"/>
    <dgm:cxn modelId="{92493621-198C-484D-983C-1DB71B69BB7B}" type="presOf" srcId="{6D9D3699-BB7E-401F-88C9-F13277A36B74}" destId="{11759882-1DA4-49FA-8F86-1897EC6205AC}" srcOrd="0" destOrd="0" presId="urn:diagrams.loki3.com/BracketList+Icon"/>
    <dgm:cxn modelId="{4FFC3F27-AE5F-44AA-8CA9-7E5C06A0A97F}" srcId="{B1B0C1B6-82D5-48AC-B937-FE58CBD1A627}" destId="{6D9D3699-BB7E-401F-88C9-F13277A36B74}" srcOrd="1" destOrd="0" parTransId="{4FDAA7D3-2A4D-4405-8749-0ECDA7CA12E1}" sibTransId="{49771F90-94FF-4849-B0DA-BAFD11DA832B}"/>
    <dgm:cxn modelId="{922A893F-74E4-460C-9B1C-A72AF0C8C486}" type="presOf" srcId="{B7169EFB-B86D-4A3F-AF73-C812F6F3FEB9}" destId="{25C1398F-DAA8-451C-8367-922AD0A6E626}" srcOrd="0" destOrd="0" presId="urn:diagrams.loki3.com/BracketList+Icon"/>
    <dgm:cxn modelId="{CA42D769-34A6-40B4-B9D9-E2C89C4B3B0F}" type="presOf" srcId="{D921D48E-3DC0-4A88-9E17-53E60E0670D9}" destId="{557BC19F-AA09-4006-B153-8BD167986EB2}" srcOrd="0" destOrd="0" presId="urn:diagrams.loki3.com/BracketList+Icon"/>
    <dgm:cxn modelId="{B6F80F6A-9595-4629-B333-FDB22616FDD9}" srcId="{B1B0C1B6-82D5-48AC-B937-FE58CBD1A627}" destId="{B7169EFB-B86D-4A3F-AF73-C812F6F3FEB9}" srcOrd="2" destOrd="0" parTransId="{35E71A04-2FBF-4CB7-B93E-81D56B094EA3}" sibTransId="{14FFB8EE-4544-4800-9AB1-2B8D4CDB6CC7}"/>
    <dgm:cxn modelId="{38CDAD83-D9BA-4FC8-B596-592820632A3C}" srcId="{B1B0C1B6-82D5-48AC-B937-FE58CBD1A627}" destId="{A8F5EDA4-E5A6-4469-8916-56F41C060BDE}" srcOrd="0" destOrd="0" parTransId="{FD79275A-3D31-476F-8BDF-94FB18F357CC}" sibTransId="{8DB4D0CA-DFF9-490F-8564-7B0F8738ED9F}"/>
    <dgm:cxn modelId="{31061A8C-BC40-4342-A624-95074C9D6CB3}" srcId="{3F711E2E-9213-439A-ACA1-A7C9D59AA17C}" destId="{7B0BEA6F-78BE-4609-922D-13700B7E4B59}" srcOrd="0" destOrd="0" parTransId="{5BAAD693-F6C5-4FB1-A50E-0B47FF6BA938}" sibTransId="{EC6C6B5F-3930-4E0A-8782-2B38C023C289}"/>
    <dgm:cxn modelId="{6A6B2B9C-4969-49C3-BB8A-A5EAF961D930}" type="presOf" srcId="{B1B0C1B6-82D5-48AC-B937-FE58CBD1A627}" destId="{D4DA9B38-88B2-4BC2-8215-C948300B9AAF}" srcOrd="0" destOrd="0" presId="urn:diagrams.loki3.com/BracketList+Icon"/>
    <dgm:cxn modelId="{CC1495CD-6BD0-40A4-92CE-2894495A8A88}" type="presOf" srcId="{7B0BEA6F-78BE-4609-922D-13700B7E4B59}" destId="{41D271DF-04D5-4F21-9005-A7C3846DAC77}" srcOrd="0" destOrd="0" presId="urn:diagrams.loki3.com/BracketList+Icon"/>
    <dgm:cxn modelId="{CE4E53CE-CF6B-4CED-8B4F-70AA3E526325}" srcId="{6D9D3699-BB7E-401F-88C9-F13277A36B74}" destId="{D921D48E-3DC0-4A88-9E17-53E60E0670D9}" srcOrd="0" destOrd="0" parTransId="{B3B12886-DF38-4FE7-91F3-2832D18F9ECA}" sibTransId="{9F66EF94-1CD2-43B4-B55B-75AAF40093C5}"/>
    <dgm:cxn modelId="{628202E0-350F-4012-AF13-3D0C9729461B}" srcId="{B1B0C1B6-82D5-48AC-B937-FE58CBD1A627}" destId="{3F711E2E-9213-439A-ACA1-A7C9D59AA17C}" srcOrd="3" destOrd="0" parTransId="{93D30286-B77B-4701-B022-BD9CEB43726C}" sibTransId="{E2EB35E7-C224-46E5-906A-0E87B807F0AF}"/>
    <dgm:cxn modelId="{C21F43EA-1D3D-4A94-B5F6-095F7803EB6B}" type="presOf" srcId="{1D8F5688-F61C-4D97-AEE3-F6560C696CDC}" destId="{7A847AAC-0A80-4765-8F8C-015C83568F65}" srcOrd="0" destOrd="0" presId="urn:diagrams.loki3.com/BracketList+Icon"/>
    <dgm:cxn modelId="{122978EB-5693-4550-B9EE-ABAE2B564309}" srcId="{A8F5EDA4-E5A6-4469-8916-56F41C060BDE}" destId="{37DAB843-67A5-4A9F-A601-9D959C538642}" srcOrd="0" destOrd="0" parTransId="{8BBEC238-DFAF-49B3-BF21-A1A6751E17A0}" sibTransId="{9A4791C9-0CE0-4E16-9AD0-C6952DC00E9A}"/>
    <dgm:cxn modelId="{80F707EF-A9AB-458A-9B13-D96878A93042}" srcId="{B7169EFB-B86D-4A3F-AF73-C812F6F3FEB9}" destId="{1D8F5688-F61C-4D97-AEE3-F6560C696CDC}" srcOrd="0" destOrd="0" parTransId="{E290E581-877E-4206-8383-196D46112463}" sibTransId="{C6EE32ED-5455-4917-ABD8-713EAD7C8D3C}"/>
    <dgm:cxn modelId="{6594F4F1-24A9-4BA4-B0F4-31C820158967}" type="presOf" srcId="{A8F5EDA4-E5A6-4469-8916-56F41C060BDE}" destId="{3D36A191-83F7-484F-82F5-00124507DB47}" srcOrd="0" destOrd="0" presId="urn:diagrams.loki3.com/BracketList+Icon"/>
    <dgm:cxn modelId="{B5484CFE-1245-4BAE-9F38-D07687528C24}" type="presOf" srcId="{37DAB843-67A5-4A9F-A601-9D959C538642}" destId="{E6747231-8580-476C-A73D-7FC0E9ED6895}" srcOrd="0" destOrd="0" presId="urn:diagrams.loki3.com/BracketList+Icon"/>
    <dgm:cxn modelId="{2B63B1C3-626A-4219-8E90-ACC6F3C6B2D5}" type="presParOf" srcId="{D4DA9B38-88B2-4BC2-8215-C948300B9AAF}" destId="{AB0816E9-2455-45BB-9BDA-BA918D5ADB0F}" srcOrd="0" destOrd="0" presId="urn:diagrams.loki3.com/BracketList+Icon"/>
    <dgm:cxn modelId="{BE17EF26-6CF9-4D1A-81CB-91109755AECA}" type="presParOf" srcId="{AB0816E9-2455-45BB-9BDA-BA918D5ADB0F}" destId="{3D36A191-83F7-484F-82F5-00124507DB47}" srcOrd="0" destOrd="0" presId="urn:diagrams.loki3.com/BracketList+Icon"/>
    <dgm:cxn modelId="{055F8E48-4DCC-4ACA-AFAC-3410962974F6}" type="presParOf" srcId="{AB0816E9-2455-45BB-9BDA-BA918D5ADB0F}" destId="{CE62EC60-C156-41DC-B25A-A68FB53208B7}" srcOrd="1" destOrd="0" presId="urn:diagrams.loki3.com/BracketList+Icon"/>
    <dgm:cxn modelId="{AB9E370F-C6FF-4495-A89D-839F3FC5E683}" type="presParOf" srcId="{AB0816E9-2455-45BB-9BDA-BA918D5ADB0F}" destId="{51E85337-15F9-4B66-833A-495AECEA21ED}" srcOrd="2" destOrd="0" presId="urn:diagrams.loki3.com/BracketList+Icon"/>
    <dgm:cxn modelId="{24DC8730-0DBB-47D5-949F-76AF86EF6B4E}" type="presParOf" srcId="{AB0816E9-2455-45BB-9BDA-BA918D5ADB0F}" destId="{E6747231-8580-476C-A73D-7FC0E9ED6895}" srcOrd="3" destOrd="0" presId="urn:diagrams.loki3.com/BracketList+Icon"/>
    <dgm:cxn modelId="{70C7CCFC-5BE8-4035-91B6-952D62A80D5A}" type="presParOf" srcId="{D4DA9B38-88B2-4BC2-8215-C948300B9AAF}" destId="{30F9AD61-255C-4F71-9205-375ACBAD419B}" srcOrd="1" destOrd="0" presId="urn:diagrams.loki3.com/BracketList+Icon"/>
    <dgm:cxn modelId="{F68FB844-B167-41D7-A7B5-0D5F15D6CF66}" type="presParOf" srcId="{D4DA9B38-88B2-4BC2-8215-C948300B9AAF}" destId="{991858EF-E933-4647-81F1-C1F21FCDEA43}" srcOrd="2" destOrd="0" presId="urn:diagrams.loki3.com/BracketList+Icon"/>
    <dgm:cxn modelId="{B0EFBBCE-E168-4B4B-8B8C-3054915CF17E}" type="presParOf" srcId="{991858EF-E933-4647-81F1-C1F21FCDEA43}" destId="{11759882-1DA4-49FA-8F86-1897EC6205AC}" srcOrd="0" destOrd="0" presId="urn:diagrams.loki3.com/BracketList+Icon"/>
    <dgm:cxn modelId="{23DF1A4A-AF3A-47CF-A073-B4AADF9C455A}" type="presParOf" srcId="{991858EF-E933-4647-81F1-C1F21FCDEA43}" destId="{2590F1C1-FA5C-42BA-A2DE-2858F3EC8C2E}" srcOrd="1" destOrd="0" presId="urn:diagrams.loki3.com/BracketList+Icon"/>
    <dgm:cxn modelId="{4813A23C-BBCD-44DB-9B44-32EC19952298}" type="presParOf" srcId="{991858EF-E933-4647-81F1-C1F21FCDEA43}" destId="{4E0A6F12-B8C4-4BD0-88E4-0045DA33B5D3}" srcOrd="2" destOrd="0" presId="urn:diagrams.loki3.com/BracketList+Icon"/>
    <dgm:cxn modelId="{CED56DAB-1A23-49FF-BBCA-1B75BEDBF2E1}" type="presParOf" srcId="{991858EF-E933-4647-81F1-C1F21FCDEA43}" destId="{557BC19F-AA09-4006-B153-8BD167986EB2}" srcOrd="3" destOrd="0" presId="urn:diagrams.loki3.com/BracketList+Icon"/>
    <dgm:cxn modelId="{5F7B2D38-2D22-424E-B13C-9F469CFA67AA}" type="presParOf" srcId="{D4DA9B38-88B2-4BC2-8215-C948300B9AAF}" destId="{4690F7FD-B605-4ABD-8C27-A430E64FFF01}" srcOrd="3" destOrd="0" presId="urn:diagrams.loki3.com/BracketList+Icon"/>
    <dgm:cxn modelId="{3A93E4D2-FFA3-46AF-A70E-CAC24A077405}" type="presParOf" srcId="{D4DA9B38-88B2-4BC2-8215-C948300B9AAF}" destId="{3EEB9161-393E-48DE-A161-53DD8B71F700}" srcOrd="4" destOrd="0" presId="urn:diagrams.loki3.com/BracketList+Icon"/>
    <dgm:cxn modelId="{CD11EBFB-7200-4972-AF75-D132953956B1}" type="presParOf" srcId="{3EEB9161-393E-48DE-A161-53DD8B71F700}" destId="{25C1398F-DAA8-451C-8367-922AD0A6E626}" srcOrd="0" destOrd="0" presId="urn:diagrams.loki3.com/BracketList+Icon"/>
    <dgm:cxn modelId="{ABE42845-B704-4FF4-B0AC-8AF0D5A4E4ED}" type="presParOf" srcId="{3EEB9161-393E-48DE-A161-53DD8B71F700}" destId="{D3A5DC91-ACEE-47CB-8030-FC5EDB4E2A89}" srcOrd="1" destOrd="0" presId="urn:diagrams.loki3.com/BracketList+Icon"/>
    <dgm:cxn modelId="{7EC1F83F-542F-47EF-9352-688544CB4312}" type="presParOf" srcId="{3EEB9161-393E-48DE-A161-53DD8B71F700}" destId="{A2E93490-21C9-4136-8680-398C1F65EB10}" srcOrd="2" destOrd="0" presId="urn:diagrams.loki3.com/BracketList+Icon"/>
    <dgm:cxn modelId="{082354A1-F9D6-4B4F-AF04-6BA3F2EE1B00}" type="presParOf" srcId="{3EEB9161-393E-48DE-A161-53DD8B71F700}" destId="{7A847AAC-0A80-4765-8F8C-015C83568F65}" srcOrd="3" destOrd="0" presId="urn:diagrams.loki3.com/BracketList+Icon"/>
    <dgm:cxn modelId="{3B33D034-73F7-480A-AF16-553AC885F6F9}" type="presParOf" srcId="{D4DA9B38-88B2-4BC2-8215-C948300B9AAF}" destId="{065F6712-EF02-43A7-979D-C30251C237CF}" srcOrd="5" destOrd="0" presId="urn:diagrams.loki3.com/BracketList+Icon"/>
    <dgm:cxn modelId="{B1565A88-65A8-473D-A7DF-01E9A119E561}" type="presParOf" srcId="{D4DA9B38-88B2-4BC2-8215-C948300B9AAF}" destId="{0F32B2C5-F20F-4074-9F46-6E553BA6CAF7}" srcOrd="6" destOrd="0" presId="urn:diagrams.loki3.com/BracketList+Icon"/>
    <dgm:cxn modelId="{206ECE56-3A53-4996-B5F2-03314F979179}" type="presParOf" srcId="{0F32B2C5-F20F-4074-9F46-6E553BA6CAF7}" destId="{29A29DB6-63B1-40E4-8029-FD3DA3966B63}" srcOrd="0" destOrd="0" presId="urn:diagrams.loki3.com/BracketList+Icon"/>
    <dgm:cxn modelId="{1081140F-3B69-49F4-BE6C-4274FF9C973A}" type="presParOf" srcId="{0F32B2C5-F20F-4074-9F46-6E553BA6CAF7}" destId="{AEC914BC-4F23-4106-A791-1F9DA43A57A0}" srcOrd="1" destOrd="0" presId="urn:diagrams.loki3.com/BracketList+Icon"/>
    <dgm:cxn modelId="{C65D563A-035C-41B3-B459-98D8B8F0711F}" type="presParOf" srcId="{0F32B2C5-F20F-4074-9F46-6E553BA6CAF7}" destId="{4FFFA866-B3A5-4836-8D05-930C83B975A2}" srcOrd="2" destOrd="0" presId="urn:diagrams.loki3.com/BracketList+Icon"/>
    <dgm:cxn modelId="{C6FEEFBD-C0CE-43F4-BD4B-AF251E765E40}" type="presParOf" srcId="{0F32B2C5-F20F-4074-9F46-6E553BA6CAF7}" destId="{41D271DF-04D5-4F21-9005-A7C3846DAC77}"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87B075-BA09-5643-8AE2-DBFF62BE04C7}" type="doc">
      <dgm:prSet loTypeId="urn:microsoft.com/office/officeart/2005/8/layout/orgChart1" loCatId="" qsTypeId="urn:microsoft.com/office/officeart/2005/8/quickstyle/simple4" qsCatId="simple" csTypeId="urn:microsoft.com/office/officeart/2005/8/colors/colorful1" csCatId="colorful" phldr="1"/>
      <dgm:spPr/>
      <dgm:t>
        <a:bodyPr/>
        <a:lstStyle/>
        <a:p>
          <a:endParaRPr lang="en-US"/>
        </a:p>
      </dgm:t>
    </dgm:pt>
    <dgm:pt modelId="{D85F8AE1-3687-A444-910B-77CEF22E92FD}">
      <dgm:prSet phldrT="[Text]"/>
      <dgm:spPr/>
      <dgm:t>
        <a:bodyPr/>
        <a:lstStyle/>
        <a:p>
          <a:r>
            <a:rPr lang="zh-CN" altLang="en-US" dirty="0"/>
            <a:t>策略</a:t>
          </a:r>
          <a:endParaRPr lang="en-US" dirty="0"/>
        </a:p>
      </dgm:t>
    </dgm:pt>
    <dgm:pt modelId="{778BB762-9B62-0549-BBEA-89F54E94BEE0}" type="parTrans" cxnId="{619D7D8B-CE58-5143-A25E-18002AB20105}">
      <dgm:prSet/>
      <dgm:spPr/>
      <dgm:t>
        <a:bodyPr/>
        <a:lstStyle/>
        <a:p>
          <a:endParaRPr lang="en-US"/>
        </a:p>
      </dgm:t>
    </dgm:pt>
    <dgm:pt modelId="{67377940-133E-6F4C-AB03-FBAFF890CDD5}" type="sibTrans" cxnId="{619D7D8B-CE58-5143-A25E-18002AB20105}">
      <dgm:prSet/>
      <dgm:spPr/>
      <dgm:t>
        <a:bodyPr/>
        <a:lstStyle/>
        <a:p>
          <a:endParaRPr lang="en-US"/>
        </a:p>
      </dgm:t>
    </dgm:pt>
    <dgm:pt modelId="{9FCE03F2-E483-134E-A424-42D1DE4CA2CF}">
      <dgm:prSet phldrT="[Text]"/>
      <dgm:spPr/>
      <dgm:t>
        <a:bodyPr/>
        <a:lstStyle/>
        <a:p>
          <a:r>
            <a:rPr lang="zh-CN" altLang="en-US" dirty="0"/>
            <a:t>硬件</a:t>
          </a:r>
          <a:endParaRPr lang="en-US" dirty="0"/>
        </a:p>
      </dgm:t>
    </dgm:pt>
    <dgm:pt modelId="{8B9746FC-9EFE-F749-9603-F0D94942EBAC}" type="parTrans" cxnId="{EDC70AD1-94EF-6047-ACA7-1E862DE81636}">
      <dgm:prSet/>
      <dgm:spPr/>
      <dgm:t>
        <a:bodyPr/>
        <a:lstStyle/>
        <a:p>
          <a:endParaRPr lang="en-US"/>
        </a:p>
      </dgm:t>
    </dgm:pt>
    <dgm:pt modelId="{4509802E-3A40-FD4A-B87A-91CE515D09C4}" type="sibTrans" cxnId="{EDC70AD1-94EF-6047-ACA7-1E862DE81636}">
      <dgm:prSet/>
      <dgm:spPr/>
      <dgm:t>
        <a:bodyPr/>
        <a:lstStyle/>
        <a:p>
          <a:endParaRPr lang="en-US"/>
        </a:p>
      </dgm:t>
    </dgm:pt>
    <dgm:pt modelId="{0CCD2E4E-9E2E-5E42-9856-3247983039CB}">
      <dgm:prSet phldrT="[Text]"/>
      <dgm:spPr/>
      <dgm:t>
        <a:bodyPr/>
        <a:lstStyle/>
        <a:p>
          <a:r>
            <a:rPr lang="zh-CN" altLang="en-US" dirty="0"/>
            <a:t>信号量</a:t>
          </a:r>
          <a:endParaRPr lang="en-US" dirty="0"/>
        </a:p>
      </dgm:t>
    </dgm:pt>
    <dgm:pt modelId="{2464BCF7-5860-E547-BCAA-982BCFBD9D00}" type="parTrans" cxnId="{54073977-F7EE-E845-8FC4-9B78188196F1}">
      <dgm:prSet/>
      <dgm:spPr/>
      <dgm:t>
        <a:bodyPr/>
        <a:lstStyle/>
        <a:p>
          <a:endParaRPr lang="en-US"/>
        </a:p>
      </dgm:t>
    </dgm:pt>
    <dgm:pt modelId="{3F6FC8B3-7D4C-BD4A-BF9D-7F2D5B7E60EC}" type="sibTrans" cxnId="{54073977-F7EE-E845-8FC4-9B78188196F1}">
      <dgm:prSet/>
      <dgm:spPr/>
      <dgm:t>
        <a:bodyPr/>
        <a:lstStyle/>
        <a:p>
          <a:endParaRPr lang="en-US"/>
        </a:p>
      </dgm:t>
    </dgm:pt>
    <dgm:pt modelId="{DC157297-B4A9-BF44-8AB4-47834799B0A1}">
      <dgm:prSet phldrT="[Text]"/>
      <dgm:spPr/>
      <dgm:t>
        <a:bodyPr/>
        <a:lstStyle/>
        <a:p>
          <a:r>
            <a:rPr lang="zh-CN" altLang="en-US" dirty="0"/>
            <a:t>软件</a:t>
          </a:r>
          <a:endParaRPr lang="en-US" dirty="0"/>
        </a:p>
      </dgm:t>
    </dgm:pt>
    <dgm:pt modelId="{A5E300EF-2373-0A43-8237-34C32B24FB17}" type="sibTrans" cxnId="{86045347-76E6-5D44-9A71-BB8A066FB562}">
      <dgm:prSet/>
      <dgm:spPr/>
      <dgm:t>
        <a:bodyPr/>
        <a:lstStyle/>
        <a:p>
          <a:endParaRPr lang="en-US"/>
        </a:p>
      </dgm:t>
    </dgm:pt>
    <dgm:pt modelId="{09358BE1-58D5-4B4E-85A7-2528DB0A14DB}" type="parTrans" cxnId="{86045347-76E6-5D44-9A71-BB8A066FB562}">
      <dgm:prSet/>
      <dgm:spPr/>
      <dgm:t>
        <a:bodyPr/>
        <a:lstStyle/>
        <a:p>
          <a:endParaRPr lang="en-US"/>
        </a:p>
      </dgm:t>
    </dgm:pt>
    <dgm:pt modelId="{FF39F997-EC03-3B44-9061-9CD4CE98F24C}">
      <dgm:prSet phldrT="[Text]">
        <dgm:style>
          <a:lnRef idx="1">
            <a:schemeClr val="accent6"/>
          </a:lnRef>
          <a:fillRef idx="3">
            <a:schemeClr val="accent6"/>
          </a:fillRef>
          <a:effectRef idx="2">
            <a:schemeClr val="accent6"/>
          </a:effectRef>
          <a:fontRef idx="minor">
            <a:schemeClr val="lt1"/>
          </a:fontRef>
        </dgm:style>
      </dgm:prSet>
      <dgm:spPr/>
      <dgm:t>
        <a:bodyPr/>
        <a:lstStyle/>
        <a:p>
          <a:r>
            <a:rPr lang="zh-CN" altLang="en-US" dirty="0"/>
            <a:t>管程</a:t>
          </a:r>
          <a:endParaRPr lang="en-US" dirty="0"/>
        </a:p>
      </dgm:t>
    </dgm:pt>
    <dgm:pt modelId="{F8ED4D3D-E836-2143-9B48-CC831B1D715A}" type="parTrans" cxnId="{C3A75E29-77DF-D948-BADF-99F2B0F98D0E}">
      <dgm:prSet/>
      <dgm:spPr/>
      <dgm:t>
        <a:bodyPr/>
        <a:lstStyle/>
        <a:p>
          <a:endParaRPr lang="en-US"/>
        </a:p>
      </dgm:t>
    </dgm:pt>
    <dgm:pt modelId="{20566EAE-E972-8844-8FF4-2D75F9633638}" type="sibTrans" cxnId="{C3A75E29-77DF-D948-BADF-99F2B0F98D0E}">
      <dgm:prSet/>
      <dgm:spPr/>
      <dgm:t>
        <a:bodyPr/>
        <a:lstStyle/>
        <a:p>
          <a:endParaRPr lang="en-US"/>
        </a:p>
      </dgm:t>
    </dgm:pt>
    <dgm:pt modelId="{36669FF4-6031-8F44-BF92-65E1E6AD49AF}">
      <dgm:prSet phldrT="[Text]">
        <dgm:style>
          <a:lnRef idx="1">
            <a:schemeClr val="accent6"/>
          </a:lnRef>
          <a:fillRef idx="3">
            <a:schemeClr val="accent6"/>
          </a:fillRef>
          <a:effectRef idx="2">
            <a:schemeClr val="accent6"/>
          </a:effectRef>
          <a:fontRef idx="minor">
            <a:schemeClr val="lt1"/>
          </a:fontRef>
        </dgm:style>
      </dgm:prSet>
      <dgm:spPr/>
      <dgm:t>
        <a:bodyPr/>
        <a:lstStyle/>
        <a:p>
          <a:r>
            <a:rPr lang="zh-CN" altLang="en-US" dirty="0"/>
            <a:t>消息传递</a:t>
          </a:r>
          <a:endParaRPr lang="en-US" dirty="0"/>
        </a:p>
      </dgm:t>
    </dgm:pt>
    <dgm:pt modelId="{B3B5E7D1-7A03-BA4D-A7B8-672DE09FE58B}" type="parTrans" cxnId="{EDEF9FDD-B051-4F47-889F-EAA057CA9A07}">
      <dgm:prSet/>
      <dgm:spPr/>
      <dgm:t>
        <a:bodyPr/>
        <a:lstStyle/>
        <a:p>
          <a:endParaRPr lang="en-US"/>
        </a:p>
      </dgm:t>
    </dgm:pt>
    <dgm:pt modelId="{982A11AD-D947-254B-B037-C763D4EDDFF7}" type="sibTrans" cxnId="{EDEF9FDD-B051-4F47-889F-EAA057CA9A07}">
      <dgm:prSet/>
      <dgm:spPr/>
      <dgm:t>
        <a:bodyPr/>
        <a:lstStyle/>
        <a:p>
          <a:endParaRPr lang="en-US"/>
        </a:p>
      </dgm:t>
    </dgm:pt>
    <dgm:pt modelId="{FA3654D4-8492-134B-83F9-700DCC326DF7}" type="pres">
      <dgm:prSet presAssocID="{E487B075-BA09-5643-8AE2-DBFF62BE04C7}" presName="hierChild1" presStyleCnt="0">
        <dgm:presLayoutVars>
          <dgm:orgChart val="1"/>
          <dgm:chPref val="1"/>
          <dgm:dir/>
          <dgm:animOne val="branch"/>
          <dgm:animLvl val="lvl"/>
          <dgm:resizeHandles/>
        </dgm:presLayoutVars>
      </dgm:prSet>
      <dgm:spPr/>
    </dgm:pt>
    <dgm:pt modelId="{14884312-A874-8A44-B313-9D849084A71F}" type="pres">
      <dgm:prSet presAssocID="{D85F8AE1-3687-A444-910B-77CEF22E92FD}" presName="hierRoot1" presStyleCnt="0">
        <dgm:presLayoutVars>
          <dgm:hierBranch val="init"/>
        </dgm:presLayoutVars>
      </dgm:prSet>
      <dgm:spPr/>
    </dgm:pt>
    <dgm:pt modelId="{D2DBC891-BCFC-014B-9713-F5A6C2E9E01A}" type="pres">
      <dgm:prSet presAssocID="{D85F8AE1-3687-A444-910B-77CEF22E92FD}" presName="rootComposite1" presStyleCnt="0"/>
      <dgm:spPr/>
    </dgm:pt>
    <dgm:pt modelId="{B0ED37D6-DD40-0642-80E7-8F772301F762}" type="pres">
      <dgm:prSet presAssocID="{D85F8AE1-3687-A444-910B-77CEF22E92FD}" presName="rootText1" presStyleLbl="node0" presStyleIdx="0" presStyleCnt="1">
        <dgm:presLayoutVars>
          <dgm:chPref val="3"/>
        </dgm:presLayoutVars>
      </dgm:prSet>
      <dgm:spPr/>
    </dgm:pt>
    <dgm:pt modelId="{C3A8584F-5CE5-BB4E-BBDF-61A4EA5DDFB7}" type="pres">
      <dgm:prSet presAssocID="{D85F8AE1-3687-A444-910B-77CEF22E92FD}" presName="rootConnector1" presStyleLbl="node1" presStyleIdx="0" presStyleCnt="0"/>
      <dgm:spPr/>
    </dgm:pt>
    <dgm:pt modelId="{B38A1138-D565-6C4D-A230-A6C4F6FCABF9}" type="pres">
      <dgm:prSet presAssocID="{D85F8AE1-3687-A444-910B-77CEF22E92FD}" presName="hierChild2" presStyleCnt="0"/>
      <dgm:spPr/>
    </dgm:pt>
    <dgm:pt modelId="{2A6AE999-18E4-7144-85BC-810D0AEF8066}" type="pres">
      <dgm:prSet presAssocID="{09358BE1-58D5-4B4E-85A7-2528DB0A14DB}" presName="Name37" presStyleLbl="parChTrans1D2" presStyleIdx="0" presStyleCnt="5"/>
      <dgm:spPr/>
    </dgm:pt>
    <dgm:pt modelId="{48039BCC-93E5-0241-9146-A76D130568EF}" type="pres">
      <dgm:prSet presAssocID="{DC157297-B4A9-BF44-8AB4-47834799B0A1}" presName="hierRoot2" presStyleCnt="0">
        <dgm:presLayoutVars>
          <dgm:hierBranch val="init"/>
        </dgm:presLayoutVars>
      </dgm:prSet>
      <dgm:spPr/>
    </dgm:pt>
    <dgm:pt modelId="{94BF0189-EF9F-F74E-99D5-C0B68605C2B4}" type="pres">
      <dgm:prSet presAssocID="{DC157297-B4A9-BF44-8AB4-47834799B0A1}" presName="rootComposite" presStyleCnt="0"/>
      <dgm:spPr/>
    </dgm:pt>
    <dgm:pt modelId="{6D725A55-08EA-084A-9CBF-B2017AE3B56E}" type="pres">
      <dgm:prSet presAssocID="{DC157297-B4A9-BF44-8AB4-47834799B0A1}" presName="rootText" presStyleLbl="node2" presStyleIdx="0" presStyleCnt="5">
        <dgm:presLayoutVars>
          <dgm:chPref val="3"/>
        </dgm:presLayoutVars>
      </dgm:prSet>
      <dgm:spPr/>
    </dgm:pt>
    <dgm:pt modelId="{08E05A10-1E69-B541-87E9-EF2D53D0CBAA}" type="pres">
      <dgm:prSet presAssocID="{DC157297-B4A9-BF44-8AB4-47834799B0A1}" presName="rootConnector" presStyleLbl="node2" presStyleIdx="0" presStyleCnt="5"/>
      <dgm:spPr/>
    </dgm:pt>
    <dgm:pt modelId="{09362D31-8912-054F-ACBC-FEB03E46475D}" type="pres">
      <dgm:prSet presAssocID="{DC157297-B4A9-BF44-8AB4-47834799B0A1}" presName="hierChild4" presStyleCnt="0"/>
      <dgm:spPr/>
    </dgm:pt>
    <dgm:pt modelId="{3DC4B369-583E-BC40-8504-30E4B6F3B5EF}" type="pres">
      <dgm:prSet presAssocID="{DC157297-B4A9-BF44-8AB4-47834799B0A1}" presName="hierChild5" presStyleCnt="0"/>
      <dgm:spPr/>
    </dgm:pt>
    <dgm:pt modelId="{22C5CCB9-8E31-F045-9DAA-DB8E7279812F}" type="pres">
      <dgm:prSet presAssocID="{8B9746FC-9EFE-F749-9603-F0D94942EBAC}" presName="Name37" presStyleLbl="parChTrans1D2" presStyleIdx="1" presStyleCnt="5"/>
      <dgm:spPr/>
    </dgm:pt>
    <dgm:pt modelId="{6D2AFE69-1FD7-A940-BD81-A4AD031919B4}" type="pres">
      <dgm:prSet presAssocID="{9FCE03F2-E483-134E-A424-42D1DE4CA2CF}" presName="hierRoot2" presStyleCnt="0">
        <dgm:presLayoutVars>
          <dgm:hierBranch val="init"/>
        </dgm:presLayoutVars>
      </dgm:prSet>
      <dgm:spPr/>
    </dgm:pt>
    <dgm:pt modelId="{7AD533B0-4F25-B940-82BC-F1EAE9FDB565}" type="pres">
      <dgm:prSet presAssocID="{9FCE03F2-E483-134E-A424-42D1DE4CA2CF}" presName="rootComposite" presStyleCnt="0"/>
      <dgm:spPr/>
    </dgm:pt>
    <dgm:pt modelId="{9EF0C42B-9D97-364F-9F0D-94AA0722731C}" type="pres">
      <dgm:prSet presAssocID="{9FCE03F2-E483-134E-A424-42D1DE4CA2CF}" presName="rootText" presStyleLbl="node2" presStyleIdx="1" presStyleCnt="5">
        <dgm:presLayoutVars>
          <dgm:chPref val="3"/>
        </dgm:presLayoutVars>
      </dgm:prSet>
      <dgm:spPr/>
    </dgm:pt>
    <dgm:pt modelId="{C9B1707F-51CC-7744-9800-B118DBF51AEF}" type="pres">
      <dgm:prSet presAssocID="{9FCE03F2-E483-134E-A424-42D1DE4CA2CF}" presName="rootConnector" presStyleLbl="node2" presStyleIdx="1" presStyleCnt="5"/>
      <dgm:spPr/>
    </dgm:pt>
    <dgm:pt modelId="{F97B2190-A73D-D94F-B1A8-26838EC8F748}" type="pres">
      <dgm:prSet presAssocID="{9FCE03F2-E483-134E-A424-42D1DE4CA2CF}" presName="hierChild4" presStyleCnt="0"/>
      <dgm:spPr/>
    </dgm:pt>
    <dgm:pt modelId="{DC557459-4E6B-8F47-B490-EA3B544D6929}" type="pres">
      <dgm:prSet presAssocID="{9FCE03F2-E483-134E-A424-42D1DE4CA2CF}" presName="hierChild5" presStyleCnt="0"/>
      <dgm:spPr/>
    </dgm:pt>
    <dgm:pt modelId="{8F6C14B5-D23D-714B-8A3C-2B5555491F63}" type="pres">
      <dgm:prSet presAssocID="{2464BCF7-5860-E547-BCAA-982BCFBD9D00}" presName="Name37" presStyleLbl="parChTrans1D2" presStyleIdx="2" presStyleCnt="5"/>
      <dgm:spPr/>
    </dgm:pt>
    <dgm:pt modelId="{80A6F24F-A10E-4845-B68E-D867161034AC}" type="pres">
      <dgm:prSet presAssocID="{0CCD2E4E-9E2E-5E42-9856-3247983039CB}" presName="hierRoot2" presStyleCnt="0">
        <dgm:presLayoutVars>
          <dgm:hierBranch val="init"/>
        </dgm:presLayoutVars>
      </dgm:prSet>
      <dgm:spPr/>
    </dgm:pt>
    <dgm:pt modelId="{33F0E80E-BEF0-0645-9328-D66641887691}" type="pres">
      <dgm:prSet presAssocID="{0CCD2E4E-9E2E-5E42-9856-3247983039CB}" presName="rootComposite" presStyleCnt="0"/>
      <dgm:spPr/>
    </dgm:pt>
    <dgm:pt modelId="{511CDD89-1D28-C349-A6C9-F82E6182950C}" type="pres">
      <dgm:prSet presAssocID="{0CCD2E4E-9E2E-5E42-9856-3247983039CB}" presName="rootText" presStyleLbl="node2" presStyleIdx="2" presStyleCnt="5">
        <dgm:presLayoutVars>
          <dgm:chPref val="3"/>
        </dgm:presLayoutVars>
      </dgm:prSet>
      <dgm:spPr/>
    </dgm:pt>
    <dgm:pt modelId="{FF109E7C-99C9-A140-86E4-CA85B436FAC5}" type="pres">
      <dgm:prSet presAssocID="{0CCD2E4E-9E2E-5E42-9856-3247983039CB}" presName="rootConnector" presStyleLbl="node2" presStyleIdx="2" presStyleCnt="5"/>
      <dgm:spPr/>
    </dgm:pt>
    <dgm:pt modelId="{E04E654C-0FD7-344C-B4F9-3DD697E9BC3C}" type="pres">
      <dgm:prSet presAssocID="{0CCD2E4E-9E2E-5E42-9856-3247983039CB}" presName="hierChild4" presStyleCnt="0"/>
      <dgm:spPr/>
    </dgm:pt>
    <dgm:pt modelId="{8E0FFBBD-A264-8947-9BEE-A85746B29C76}" type="pres">
      <dgm:prSet presAssocID="{0CCD2E4E-9E2E-5E42-9856-3247983039CB}" presName="hierChild5" presStyleCnt="0"/>
      <dgm:spPr/>
    </dgm:pt>
    <dgm:pt modelId="{0F5C190B-122A-EF4A-8270-AD0202CEF507}" type="pres">
      <dgm:prSet presAssocID="{F8ED4D3D-E836-2143-9B48-CC831B1D715A}" presName="Name37" presStyleLbl="parChTrans1D2" presStyleIdx="3" presStyleCnt="5"/>
      <dgm:spPr/>
    </dgm:pt>
    <dgm:pt modelId="{75E1BE52-E38B-B345-92C5-0E1F515E67BE}" type="pres">
      <dgm:prSet presAssocID="{FF39F997-EC03-3B44-9061-9CD4CE98F24C}" presName="hierRoot2" presStyleCnt="0">
        <dgm:presLayoutVars>
          <dgm:hierBranch val="init"/>
        </dgm:presLayoutVars>
      </dgm:prSet>
      <dgm:spPr/>
    </dgm:pt>
    <dgm:pt modelId="{3D7F0BC0-7E31-3D42-9C0F-C746336B86F6}" type="pres">
      <dgm:prSet presAssocID="{FF39F997-EC03-3B44-9061-9CD4CE98F24C}" presName="rootComposite" presStyleCnt="0"/>
      <dgm:spPr/>
    </dgm:pt>
    <dgm:pt modelId="{EB806FC5-CB05-D742-8B39-2633E8DADE33}" type="pres">
      <dgm:prSet presAssocID="{FF39F997-EC03-3B44-9061-9CD4CE98F24C}" presName="rootText" presStyleLbl="node2" presStyleIdx="3" presStyleCnt="5">
        <dgm:presLayoutVars>
          <dgm:chPref val="3"/>
        </dgm:presLayoutVars>
      </dgm:prSet>
      <dgm:spPr/>
    </dgm:pt>
    <dgm:pt modelId="{BFDF6FBB-9A73-F649-BA75-650BEDEF3EA2}" type="pres">
      <dgm:prSet presAssocID="{FF39F997-EC03-3B44-9061-9CD4CE98F24C}" presName="rootConnector" presStyleLbl="node2" presStyleIdx="3" presStyleCnt="5"/>
      <dgm:spPr/>
    </dgm:pt>
    <dgm:pt modelId="{AB1B537B-7B81-624C-A480-C1CEA221D28C}" type="pres">
      <dgm:prSet presAssocID="{FF39F997-EC03-3B44-9061-9CD4CE98F24C}" presName="hierChild4" presStyleCnt="0"/>
      <dgm:spPr/>
    </dgm:pt>
    <dgm:pt modelId="{95DBEAF0-6694-D949-B729-5531AFA5721B}" type="pres">
      <dgm:prSet presAssocID="{FF39F997-EC03-3B44-9061-9CD4CE98F24C}" presName="hierChild5" presStyleCnt="0"/>
      <dgm:spPr/>
    </dgm:pt>
    <dgm:pt modelId="{31EB8C14-60D7-594C-9F07-564A9E50A222}" type="pres">
      <dgm:prSet presAssocID="{B3B5E7D1-7A03-BA4D-A7B8-672DE09FE58B}" presName="Name37" presStyleLbl="parChTrans1D2" presStyleIdx="4" presStyleCnt="5"/>
      <dgm:spPr/>
    </dgm:pt>
    <dgm:pt modelId="{B530170E-743E-0042-8887-DB698C536AB5}" type="pres">
      <dgm:prSet presAssocID="{36669FF4-6031-8F44-BF92-65E1E6AD49AF}" presName="hierRoot2" presStyleCnt="0">
        <dgm:presLayoutVars>
          <dgm:hierBranch val="init"/>
        </dgm:presLayoutVars>
      </dgm:prSet>
      <dgm:spPr/>
    </dgm:pt>
    <dgm:pt modelId="{7B3E1DC6-D6E2-5546-A178-76194653D387}" type="pres">
      <dgm:prSet presAssocID="{36669FF4-6031-8F44-BF92-65E1E6AD49AF}" presName="rootComposite" presStyleCnt="0"/>
      <dgm:spPr/>
    </dgm:pt>
    <dgm:pt modelId="{CFD2110D-057C-C043-B6BB-DF2965D8FD2B}" type="pres">
      <dgm:prSet presAssocID="{36669FF4-6031-8F44-BF92-65E1E6AD49AF}" presName="rootText" presStyleLbl="node2" presStyleIdx="4" presStyleCnt="5">
        <dgm:presLayoutVars>
          <dgm:chPref val="3"/>
        </dgm:presLayoutVars>
      </dgm:prSet>
      <dgm:spPr/>
    </dgm:pt>
    <dgm:pt modelId="{FA88A305-FF76-3549-961D-784110801E0E}" type="pres">
      <dgm:prSet presAssocID="{36669FF4-6031-8F44-BF92-65E1E6AD49AF}" presName="rootConnector" presStyleLbl="node2" presStyleIdx="4" presStyleCnt="5"/>
      <dgm:spPr/>
    </dgm:pt>
    <dgm:pt modelId="{E9B5390F-44AC-EB46-BC67-7A49AC4C7E11}" type="pres">
      <dgm:prSet presAssocID="{36669FF4-6031-8F44-BF92-65E1E6AD49AF}" presName="hierChild4" presStyleCnt="0"/>
      <dgm:spPr/>
    </dgm:pt>
    <dgm:pt modelId="{1337F3F6-8DB6-D84D-9BA4-29BF18A84FDD}" type="pres">
      <dgm:prSet presAssocID="{36669FF4-6031-8F44-BF92-65E1E6AD49AF}" presName="hierChild5" presStyleCnt="0"/>
      <dgm:spPr/>
    </dgm:pt>
    <dgm:pt modelId="{6D31A47D-0446-D440-89A7-A6443B3B19E2}" type="pres">
      <dgm:prSet presAssocID="{D85F8AE1-3687-A444-910B-77CEF22E92FD}" presName="hierChild3" presStyleCnt="0"/>
      <dgm:spPr/>
    </dgm:pt>
  </dgm:ptLst>
  <dgm:cxnLst>
    <dgm:cxn modelId="{DFEC441C-C843-4F4B-B544-5F036B0443FC}" type="presOf" srcId="{9FCE03F2-E483-134E-A424-42D1DE4CA2CF}" destId="{C9B1707F-51CC-7744-9800-B118DBF51AEF}" srcOrd="1" destOrd="0" presId="urn:microsoft.com/office/officeart/2005/8/layout/orgChart1"/>
    <dgm:cxn modelId="{0D653920-ED11-C84B-9618-004CB1704FA3}" type="presOf" srcId="{DC157297-B4A9-BF44-8AB4-47834799B0A1}" destId="{08E05A10-1E69-B541-87E9-EF2D53D0CBAA}" srcOrd="1" destOrd="0" presId="urn:microsoft.com/office/officeart/2005/8/layout/orgChart1"/>
    <dgm:cxn modelId="{58FBCC22-938E-694C-BCF8-18174167E2BA}" type="presOf" srcId="{B3B5E7D1-7A03-BA4D-A7B8-672DE09FE58B}" destId="{31EB8C14-60D7-594C-9F07-564A9E50A222}" srcOrd="0" destOrd="0" presId="urn:microsoft.com/office/officeart/2005/8/layout/orgChart1"/>
    <dgm:cxn modelId="{F950D125-7879-4049-966F-6FFD38905540}" type="presOf" srcId="{36669FF4-6031-8F44-BF92-65E1E6AD49AF}" destId="{CFD2110D-057C-C043-B6BB-DF2965D8FD2B}" srcOrd="0" destOrd="0" presId="urn:microsoft.com/office/officeart/2005/8/layout/orgChart1"/>
    <dgm:cxn modelId="{C3A75E29-77DF-D948-BADF-99F2B0F98D0E}" srcId="{D85F8AE1-3687-A444-910B-77CEF22E92FD}" destId="{FF39F997-EC03-3B44-9061-9CD4CE98F24C}" srcOrd="3" destOrd="0" parTransId="{F8ED4D3D-E836-2143-9B48-CC831B1D715A}" sibTransId="{20566EAE-E972-8844-8FF4-2D75F9633638}"/>
    <dgm:cxn modelId="{9B8D073F-CEFE-CD4D-9D5D-A15828C1E00A}" type="presOf" srcId="{8B9746FC-9EFE-F749-9603-F0D94942EBAC}" destId="{22C5CCB9-8E31-F045-9DAA-DB8E7279812F}" srcOrd="0" destOrd="0" presId="urn:microsoft.com/office/officeart/2005/8/layout/orgChart1"/>
    <dgm:cxn modelId="{16E4F144-BD4B-4B47-A77D-73DF5EF68824}" type="presOf" srcId="{09358BE1-58D5-4B4E-85A7-2528DB0A14DB}" destId="{2A6AE999-18E4-7144-85BC-810D0AEF8066}" srcOrd="0" destOrd="0" presId="urn:microsoft.com/office/officeart/2005/8/layout/orgChart1"/>
    <dgm:cxn modelId="{86045347-76E6-5D44-9A71-BB8A066FB562}" srcId="{D85F8AE1-3687-A444-910B-77CEF22E92FD}" destId="{DC157297-B4A9-BF44-8AB4-47834799B0A1}" srcOrd="0" destOrd="0" parTransId="{09358BE1-58D5-4B4E-85A7-2528DB0A14DB}" sibTransId="{A5E300EF-2373-0A43-8237-34C32B24FB17}"/>
    <dgm:cxn modelId="{FCC08E50-A300-EC44-87F4-3E9C8F6CD4BE}" type="presOf" srcId="{2464BCF7-5860-E547-BCAA-982BCFBD9D00}" destId="{8F6C14B5-D23D-714B-8A3C-2B5555491F63}" srcOrd="0" destOrd="0" presId="urn:microsoft.com/office/officeart/2005/8/layout/orgChart1"/>
    <dgm:cxn modelId="{C28E4351-85D8-204C-95B1-FC275957E305}" type="presOf" srcId="{0CCD2E4E-9E2E-5E42-9856-3247983039CB}" destId="{511CDD89-1D28-C349-A6C9-F82E6182950C}" srcOrd="0" destOrd="0" presId="urn:microsoft.com/office/officeart/2005/8/layout/orgChart1"/>
    <dgm:cxn modelId="{42CAC052-8EC8-2A46-8A5D-9BE2CD39B00A}" type="presOf" srcId="{E487B075-BA09-5643-8AE2-DBFF62BE04C7}" destId="{FA3654D4-8492-134B-83F9-700DCC326DF7}" srcOrd="0" destOrd="0" presId="urn:microsoft.com/office/officeart/2005/8/layout/orgChart1"/>
    <dgm:cxn modelId="{54073977-F7EE-E845-8FC4-9B78188196F1}" srcId="{D85F8AE1-3687-A444-910B-77CEF22E92FD}" destId="{0CCD2E4E-9E2E-5E42-9856-3247983039CB}" srcOrd="2" destOrd="0" parTransId="{2464BCF7-5860-E547-BCAA-982BCFBD9D00}" sibTransId="{3F6FC8B3-7D4C-BD4A-BF9D-7F2D5B7E60EC}"/>
    <dgm:cxn modelId="{619D7D8B-CE58-5143-A25E-18002AB20105}" srcId="{E487B075-BA09-5643-8AE2-DBFF62BE04C7}" destId="{D85F8AE1-3687-A444-910B-77CEF22E92FD}" srcOrd="0" destOrd="0" parTransId="{778BB762-9B62-0549-BBEA-89F54E94BEE0}" sibTransId="{67377940-133E-6F4C-AB03-FBAFF890CDD5}"/>
    <dgm:cxn modelId="{DDC59F96-C3B4-2441-AA72-426DBC924153}" type="presOf" srcId="{FF39F997-EC03-3B44-9061-9CD4CE98F24C}" destId="{EB806FC5-CB05-D742-8B39-2633E8DADE33}" srcOrd="0" destOrd="0" presId="urn:microsoft.com/office/officeart/2005/8/layout/orgChart1"/>
    <dgm:cxn modelId="{89145499-8ACB-164D-B6F3-AC49D2014E10}" type="presOf" srcId="{36669FF4-6031-8F44-BF92-65E1E6AD49AF}" destId="{FA88A305-FF76-3549-961D-784110801E0E}" srcOrd="1" destOrd="0" presId="urn:microsoft.com/office/officeart/2005/8/layout/orgChart1"/>
    <dgm:cxn modelId="{FD57BFAC-7029-A34D-91AE-935AA607BB8D}" type="presOf" srcId="{D85F8AE1-3687-A444-910B-77CEF22E92FD}" destId="{C3A8584F-5CE5-BB4E-BBDF-61A4EA5DDFB7}" srcOrd="1" destOrd="0" presId="urn:microsoft.com/office/officeart/2005/8/layout/orgChart1"/>
    <dgm:cxn modelId="{682C4DB3-8533-324D-BB0E-88F6F1E8F590}" type="presOf" srcId="{D85F8AE1-3687-A444-910B-77CEF22E92FD}" destId="{B0ED37D6-DD40-0642-80E7-8F772301F762}" srcOrd="0" destOrd="0" presId="urn:microsoft.com/office/officeart/2005/8/layout/orgChart1"/>
    <dgm:cxn modelId="{0BAD37CE-47D3-1348-BF6B-BCDC5FEFC994}" type="presOf" srcId="{F8ED4D3D-E836-2143-9B48-CC831B1D715A}" destId="{0F5C190B-122A-EF4A-8270-AD0202CEF507}" srcOrd="0" destOrd="0" presId="urn:microsoft.com/office/officeart/2005/8/layout/orgChart1"/>
    <dgm:cxn modelId="{EDC70AD1-94EF-6047-ACA7-1E862DE81636}" srcId="{D85F8AE1-3687-A444-910B-77CEF22E92FD}" destId="{9FCE03F2-E483-134E-A424-42D1DE4CA2CF}" srcOrd="1" destOrd="0" parTransId="{8B9746FC-9EFE-F749-9603-F0D94942EBAC}" sibTransId="{4509802E-3A40-FD4A-B87A-91CE515D09C4}"/>
    <dgm:cxn modelId="{EC4791D7-6910-4946-A8C5-62B90946055B}" type="presOf" srcId="{FF39F997-EC03-3B44-9061-9CD4CE98F24C}" destId="{BFDF6FBB-9A73-F649-BA75-650BEDEF3EA2}" srcOrd="1" destOrd="0" presId="urn:microsoft.com/office/officeart/2005/8/layout/orgChart1"/>
    <dgm:cxn modelId="{EDEF9FDD-B051-4F47-889F-EAA057CA9A07}" srcId="{D85F8AE1-3687-A444-910B-77CEF22E92FD}" destId="{36669FF4-6031-8F44-BF92-65E1E6AD49AF}" srcOrd="4" destOrd="0" parTransId="{B3B5E7D1-7A03-BA4D-A7B8-672DE09FE58B}" sibTransId="{982A11AD-D947-254B-B037-C763D4EDDFF7}"/>
    <dgm:cxn modelId="{722B70E5-1DAE-D54C-9ADA-7328391244A4}" type="presOf" srcId="{9FCE03F2-E483-134E-A424-42D1DE4CA2CF}" destId="{9EF0C42B-9D97-364F-9F0D-94AA0722731C}" srcOrd="0" destOrd="0" presId="urn:microsoft.com/office/officeart/2005/8/layout/orgChart1"/>
    <dgm:cxn modelId="{EA5018F5-5BB4-9B44-8986-2267C0E7657A}" type="presOf" srcId="{0CCD2E4E-9E2E-5E42-9856-3247983039CB}" destId="{FF109E7C-99C9-A140-86E4-CA85B436FAC5}" srcOrd="1" destOrd="0" presId="urn:microsoft.com/office/officeart/2005/8/layout/orgChart1"/>
    <dgm:cxn modelId="{046F6FF7-068A-8F44-9436-5EB3EA56DD38}" type="presOf" srcId="{DC157297-B4A9-BF44-8AB4-47834799B0A1}" destId="{6D725A55-08EA-084A-9CBF-B2017AE3B56E}" srcOrd="0" destOrd="0" presId="urn:microsoft.com/office/officeart/2005/8/layout/orgChart1"/>
    <dgm:cxn modelId="{8489CC34-686C-024C-AA58-0BA0CDCE8109}" type="presParOf" srcId="{FA3654D4-8492-134B-83F9-700DCC326DF7}" destId="{14884312-A874-8A44-B313-9D849084A71F}" srcOrd="0" destOrd="0" presId="urn:microsoft.com/office/officeart/2005/8/layout/orgChart1"/>
    <dgm:cxn modelId="{7548BA38-CF87-CC44-A976-0276F76881B1}" type="presParOf" srcId="{14884312-A874-8A44-B313-9D849084A71F}" destId="{D2DBC891-BCFC-014B-9713-F5A6C2E9E01A}" srcOrd="0" destOrd="0" presId="urn:microsoft.com/office/officeart/2005/8/layout/orgChart1"/>
    <dgm:cxn modelId="{263F18C9-5F97-ED40-A487-D109A0BAD55A}" type="presParOf" srcId="{D2DBC891-BCFC-014B-9713-F5A6C2E9E01A}" destId="{B0ED37D6-DD40-0642-80E7-8F772301F762}" srcOrd="0" destOrd="0" presId="urn:microsoft.com/office/officeart/2005/8/layout/orgChart1"/>
    <dgm:cxn modelId="{55FCB64E-8EED-0842-BF8D-C6586BCA9A7B}" type="presParOf" srcId="{D2DBC891-BCFC-014B-9713-F5A6C2E9E01A}" destId="{C3A8584F-5CE5-BB4E-BBDF-61A4EA5DDFB7}" srcOrd="1" destOrd="0" presId="urn:microsoft.com/office/officeart/2005/8/layout/orgChart1"/>
    <dgm:cxn modelId="{5E352F15-410E-5F40-8819-383B4F121439}" type="presParOf" srcId="{14884312-A874-8A44-B313-9D849084A71F}" destId="{B38A1138-D565-6C4D-A230-A6C4F6FCABF9}" srcOrd="1" destOrd="0" presId="urn:microsoft.com/office/officeart/2005/8/layout/orgChart1"/>
    <dgm:cxn modelId="{E1A0EE96-1F23-E148-85A5-4ADE050FF71F}" type="presParOf" srcId="{B38A1138-D565-6C4D-A230-A6C4F6FCABF9}" destId="{2A6AE999-18E4-7144-85BC-810D0AEF8066}" srcOrd="0" destOrd="0" presId="urn:microsoft.com/office/officeart/2005/8/layout/orgChart1"/>
    <dgm:cxn modelId="{F68BD4CA-0E74-994B-AED3-9A29823A6327}" type="presParOf" srcId="{B38A1138-D565-6C4D-A230-A6C4F6FCABF9}" destId="{48039BCC-93E5-0241-9146-A76D130568EF}" srcOrd="1" destOrd="0" presId="urn:microsoft.com/office/officeart/2005/8/layout/orgChart1"/>
    <dgm:cxn modelId="{B97AAB33-0D05-EB43-9D71-A90C4CB625EF}" type="presParOf" srcId="{48039BCC-93E5-0241-9146-A76D130568EF}" destId="{94BF0189-EF9F-F74E-99D5-C0B68605C2B4}" srcOrd="0" destOrd="0" presId="urn:microsoft.com/office/officeart/2005/8/layout/orgChart1"/>
    <dgm:cxn modelId="{832BD14B-C603-4F48-8C49-9586EC247AAE}" type="presParOf" srcId="{94BF0189-EF9F-F74E-99D5-C0B68605C2B4}" destId="{6D725A55-08EA-084A-9CBF-B2017AE3B56E}" srcOrd="0" destOrd="0" presId="urn:microsoft.com/office/officeart/2005/8/layout/orgChart1"/>
    <dgm:cxn modelId="{05F3CC1D-E5C9-5442-A59E-48661C5B8964}" type="presParOf" srcId="{94BF0189-EF9F-F74E-99D5-C0B68605C2B4}" destId="{08E05A10-1E69-B541-87E9-EF2D53D0CBAA}" srcOrd="1" destOrd="0" presId="urn:microsoft.com/office/officeart/2005/8/layout/orgChart1"/>
    <dgm:cxn modelId="{2A65586D-F2C5-DC4F-A557-4CB86E26B7F7}" type="presParOf" srcId="{48039BCC-93E5-0241-9146-A76D130568EF}" destId="{09362D31-8912-054F-ACBC-FEB03E46475D}" srcOrd="1" destOrd="0" presId="urn:microsoft.com/office/officeart/2005/8/layout/orgChart1"/>
    <dgm:cxn modelId="{C8E6F4BC-2756-5B44-ABC6-471DEB378F2D}" type="presParOf" srcId="{48039BCC-93E5-0241-9146-A76D130568EF}" destId="{3DC4B369-583E-BC40-8504-30E4B6F3B5EF}" srcOrd="2" destOrd="0" presId="urn:microsoft.com/office/officeart/2005/8/layout/orgChart1"/>
    <dgm:cxn modelId="{E78D7CB9-BFA9-8249-B51C-DCB303A9FDFF}" type="presParOf" srcId="{B38A1138-D565-6C4D-A230-A6C4F6FCABF9}" destId="{22C5CCB9-8E31-F045-9DAA-DB8E7279812F}" srcOrd="2" destOrd="0" presId="urn:microsoft.com/office/officeart/2005/8/layout/orgChart1"/>
    <dgm:cxn modelId="{E682E04A-455C-9146-A9F7-A94B3B523D11}" type="presParOf" srcId="{B38A1138-D565-6C4D-A230-A6C4F6FCABF9}" destId="{6D2AFE69-1FD7-A940-BD81-A4AD031919B4}" srcOrd="3" destOrd="0" presId="urn:microsoft.com/office/officeart/2005/8/layout/orgChart1"/>
    <dgm:cxn modelId="{7CCCC341-0679-EC47-B0C7-9F1612241571}" type="presParOf" srcId="{6D2AFE69-1FD7-A940-BD81-A4AD031919B4}" destId="{7AD533B0-4F25-B940-82BC-F1EAE9FDB565}" srcOrd="0" destOrd="0" presId="urn:microsoft.com/office/officeart/2005/8/layout/orgChart1"/>
    <dgm:cxn modelId="{F711014F-A3A4-0E4D-940F-98535D29D113}" type="presParOf" srcId="{7AD533B0-4F25-B940-82BC-F1EAE9FDB565}" destId="{9EF0C42B-9D97-364F-9F0D-94AA0722731C}" srcOrd="0" destOrd="0" presId="urn:microsoft.com/office/officeart/2005/8/layout/orgChart1"/>
    <dgm:cxn modelId="{9ADC4193-973A-E844-B4E1-E326AF3CC67C}" type="presParOf" srcId="{7AD533B0-4F25-B940-82BC-F1EAE9FDB565}" destId="{C9B1707F-51CC-7744-9800-B118DBF51AEF}" srcOrd="1" destOrd="0" presId="urn:microsoft.com/office/officeart/2005/8/layout/orgChart1"/>
    <dgm:cxn modelId="{E3E4F3E3-969B-8941-A06E-C03433644228}" type="presParOf" srcId="{6D2AFE69-1FD7-A940-BD81-A4AD031919B4}" destId="{F97B2190-A73D-D94F-B1A8-26838EC8F748}" srcOrd="1" destOrd="0" presId="urn:microsoft.com/office/officeart/2005/8/layout/orgChart1"/>
    <dgm:cxn modelId="{788743A8-22EB-FD42-8AA6-E5AD788EFC40}" type="presParOf" srcId="{6D2AFE69-1FD7-A940-BD81-A4AD031919B4}" destId="{DC557459-4E6B-8F47-B490-EA3B544D6929}" srcOrd="2" destOrd="0" presId="urn:microsoft.com/office/officeart/2005/8/layout/orgChart1"/>
    <dgm:cxn modelId="{02F20F63-8CAA-E046-A82E-4A4C378E6D74}" type="presParOf" srcId="{B38A1138-D565-6C4D-A230-A6C4F6FCABF9}" destId="{8F6C14B5-D23D-714B-8A3C-2B5555491F63}" srcOrd="4" destOrd="0" presId="urn:microsoft.com/office/officeart/2005/8/layout/orgChart1"/>
    <dgm:cxn modelId="{E145FE51-3805-C14E-8F7D-9DF9F85E164E}" type="presParOf" srcId="{B38A1138-D565-6C4D-A230-A6C4F6FCABF9}" destId="{80A6F24F-A10E-4845-B68E-D867161034AC}" srcOrd="5" destOrd="0" presId="urn:microsoft.com/office/officeart/2005/8/layout/orgChart1"/>
    <dgm:cxn modelId="{C9ADE544-AAA0-4F40-A181-641866E63679}" type="presParOf" srcId="{80A6F24F-A10E-4845-B68E-D867161034AC}" destId="{33F0E80E-BEF0-0645-9328-D66641887691}" srcOrd="0" destOrd="0" presId="urn:microsoft.com/office/officeart/2005/8/layout/orgChart1"/>
    <dgm:cxn modelId="{01D26EE9-8638-214F-8022-159A8AAC4762}" type="presParOf" srcId="{33F0E80E-BEF0-0645-9328-D66641887691}" destId="{511CDD89-1D28-C349-A6C9-F82E6182950C}" srcOrd="0" destOrd="0" presId="urn:microsoft.com/office/officeart/2005/8/layout/orgChart1"/>
    <dgm:cxn modelId="{FA471EA7-A9AE-E944-9432-1455787B762A}" type="presParOf" srcId="{33F0E80E-BEF0-0645-9328-D66641887691}" destId="{FF109E7C-99C9-A140-86E4-CA85B436FAC5}" srcOrd="1" destOrd="0" presId="urn:microsoft.com/office/officeart/2005/8/layout/orgChart1"/>
    <dgm:cxn modelId="{E698D1A2-BA57-7D43-932C-80D34F205792}" type="presParOf" srcId="{80A6F24F-A10E-4845-B68E-D867161034AC}" destId="{E04E654C-0FD7-344C-B4F9-3DD697E9BC3C}" srcOrd="1" destOrd="0" presId="urn:microsoft.com/office/officeart/2005/8/layout/orgChart1"/>
    <dgm:cxn modelId="{BF5CA59D-65D0-4241-BF5C-91222C0DE6E1}" type="presParOf" srcId="{80A6F24F-A10E-4845-B68E-D867161034AC}" destId="{8E0FFBBD-A264-8947-9BEE-A85746B29C76}" srcOrd="2" destOrd="0" presId="urn:microsoft.com/office/officeart/2005/8/layout/orgChart1"/>
    <dgm:cxn modelId="{852E9763-239F-834A-8DA2-1A1A8F7012E4}" type="presParOf" srcId="{B38A1138-D565-6C4D-A230-A6C4F6FCABF9}" destId="{0F5C190B-122A-EF4A-8270-AD0202CEF507}" srcOrd="6" destOrd="0" presId="urn:microsoft.com/office/officeart/2005/8/layout/orgChart1"/>
    <dgm:cxn modelId="{F4F46C59-AB1E-094C-BE16-C2735440E013}" type="presParOf" srcId="{B38A1138-D565-6C4D-A230-A6C4F6FCABF9}" destId="{75E1BE52-E38B-B345-92C5-0E1F515E67BE}" srcOrd="7" destOrd="0" presId="urn:microsoft.com/office/officeart/2005/8/layout/orgChart1"/>
    <dgm:cxn modelId="{0223AF35-765E-564E-AB42-46D1A62FA2D0}" type="presParOf" srcId="{75E1BE52-E38B-B345-92C5-0E1F515E67BE}" destId="{3D7F0BC0-7E31-3D42-9C0F-C746336B86F6}" srcOrd="0" destOrd="0" presId="urn:microsoft.com/office/officeart/2005/8/layout/orgChart1"/>
    <dgm:cxn modelId="{ACDD092A-D260-1844-A836-1961616E3616}" type="presParOf" srcId="{3D7F0BC0-7E31-3D42-9C0F-C746336B86F6}" destId="{EB806FC5-CB05-D742-8B39-2633E8DADE33}" srcOrd="0" destOrd="0" presId="urn:microsoft.com/office/officeart/2005/8/layout/orgChart1"/>
    <dgm:cxn modelId="{5997A665-A0CE-6247-9442-DCF2C3E74118}" type="presParOf" srcId="{3D7F0BC0-7E31-3D42-9C0F-C746336B86F6}" destId="{BFDF6FBB-9A73-F649-BA75-650BEDEF3EA2}" srcOrd="1" destOrd="0" presId="urn:microsoft.com/office/officeart/2005/8/layout/orgChart1"/>
    <dgm:cxn modelId="{E6D5C769-9BF5-FC4E-9FF1-496B46A9198C}" type="presParOf" srcId="{75E1BE52-E38B-B345-92C5-0E1F515E67BE}" destId="{AB1B537B-7B81-624C-A480-C1CEA221D28C}" srcOrd="1" destOrd="0" presId="urn:microsoft.com/office/officeart/2005/8/layout/orgChart1"/>
    <dgm:cxn modelId="{8DB30E6E-2887-014D-A4AC-740F9FE2A1FE}" type="presParOf" srcId="{75E1BE52-E38B-B345-92C5-0E1F515E67BE}" destId="{95DBEAF0-6694-D949-B729-5531AFA5721B}" srcOrd="2" destOrd="0" presId="urn:microsoft.com/office/officeart/2005/8/layout/orgChart1"/>
    <dgm:cxn modelId="{C0276A6D-3F6E-834E-B266-9B0C1EE61D8B}" type="presParOf" srcId="{B38A1138-D565-6C4D-A230-A6C4F6FCABF9}" destId="{31EB8C14-60D7-594C-9F07-564A9E50A222}" srcOrd="8" destOrd="0" presId="urn:microsoft.com/office/officeart/2005/8/layout/orgChart1"/>
    <dgm:cxn modelId="{EF8E7199-CF80-B048-AD92-E76542F4AD2E}" type="presParOf" srcId="{B38A1138-D565-6C4D-A230-A6C4F6FCABF9}" destId="{B530170E-743E-0042-8887-DB698C536AB5}" srcOrd="9" destOrd="0" presId="urn:microsoft.com/office/officeart/2005/8/layout/orgChart1"/>
    <dgm:cxn modelId="{5CD7C4E3-0D41-F640-AE84-20C673D331D9}" type="presParOf" srcId="{B530170E-743E-0042-8887-DB698C536AB5}" destId="{7B3E1DC6-D6E2-5546-A178-76194653D387}" srcOrd="0" destOrd="0" presId="urn:microsoft.com/office/officeart/2005/8/layout/orgChart1"/>
    <dgm:cxn modelId="{0D41ED21-8403-D240-821C-33D80273866E}" type="presParOf" srcId="{7B3E1DC6-D6E2-5546-A178-76194653D387}" destId="{CFD2110D-057C-C043-B6BB-DF2965D8FD2B}" srcOrd="0" destOrd="0" presId="urn:microsoft.com/office/officeart/2005/8/layout/orgChart1"/>
    <dgm:cxn modelId="{D9E0F33B-5532-BD48-BDB1-C8E779C540A2}" type="presParOf" srcId="{7B3E1DC6-D6E2-5546-A178-76194653D387}" destId="{FA88A305-FF76-3549-961D-784110801E0E}" srcOrd="1" destOrd="0" presId="urn:microsoft.com/office/officeart/2005/8/layout/orgChart1"/>
    <dgm:cxn modelId="{1E47AE28-38A2-E547-887F-B0C1C02303DE}" type="presParOf" srcId="{B530170E-743E-0042-8887-DB698C536AB5}" destId="{E9B5390F-44AC-EB46-BC67-7A49AC4C7E11}" srcOrd="1" destOrd="0" presId="urn:microsoft.com/office/officeart/2005/8/layout/orgChart1"/>
    <dgm:cxn modelId="{7D1AFCFE-3FD3-6046-9AA5-2A7C52DB0366}" type="presParOf" srcId="{B530170E-743E-0042-8887-DB698C536AB5}" destId="{1337F3F6-8DB6-D84D-9BA4-29BF18A84FDD}" srcOrd="2" destOrd="0" presId="urn:microsoft.com/office/officeart/2005/8/layout/orgChart1"/>
    <dgm:cxn modelId="{D3BBF23F-5422-FB41-8A6D-11D0DBBFC21B}" type="presParOf" srcId="{14884312-A874-8A44-B313-9D849084A71F}" destId="{6D31A47D-0446-D440-89A7-A6443B3B19E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71726C-BFEB-4C44-80C6-13BA85360BEE}" type="doc">
      <dgm:prSet loTypeId="urn:microsoft.com/office/officeart/2005/8/layout/hierarchy2" loCatId="" qsTypeId="urn:microsoft.com/office/officeart/2005/8/quickstyle/simple4" qsCatId="simple" csTypeId="urn:microsoft.com/office/officeart/2005/8/colors/colorful3" csCatId="colorful" phldr="1"/>
      <dgm:spPr/>
      <dgm:t>
        <a:bodyPr/>
        <a:lstStyle/>
        <a:p>
          <a:endParaRPr lang="en-US"/>
        </a:p>
      </dgm:t>
    </dgm:pt>
    <dgm:pt modelId="{5E19B59F-8654-284D-B6C2-AD0B9AEFD113}">
      <dgm:prSet phldrT="[Text]"/>
      <dgm:spPr/>
      <dgm:t>
        <a:bodyPr/>
        <a:lstStyle/>
        <a:p>
          <a:r>
            <a:rPr lang="zh-CN" altLang="en-US" dirty="0"/>
            <a:t>硬件方法</a:t>
          </a:r>
          <a:endParaRPr lang="en-US" dirty="0"/>
        </a:p>
      </dgm:t>
    </dgm:pt>
    <dgm:pt modelId="{91B949FE-0984-5246-A898-0E1C3EBD4E87}" type="parTrans" cxnId="{811CF9E4-9001-D04F-B0BA-5D7C63611770}">
      <dgm:prSet/>
      <dgm:spPr/>
      <dgm:t>
        <a:bodyPr/>
        <a:lstStyle/>
        <a:p>
          <a:endParaRPr lang="en-US"/>
        </a:p>
      </dgm:t>
    </dgm:pt>
    <dgm:pt modelId="{E7365E94-C9C2-A542-BC74-25B7A0369C69}" type="sibTrans" cxnId="{811CF9E4-9001-D04F-B0BA-5D7C63611770}">
      <dgm:prSet/>
      <dgm:spPr/>
      <dgm:t>
        <a:bodyPr/>
        <a:lstStyle/>
        <a:p>
          <a:endParaRPr lang="en-US"/>
        </a:p>
      </dgm:t>
    </dgm:pt>
    <dgm:pt modelId="{79536A6B-9380-B64A-A2CD-4CDFD305C6E0}">
      <dgm:prSet phldrT="[Text]"/>
      <dgm:spPr/>
      <dgm:t>
        <a:bodyPr/>
        <a:lstStyle/>
        <a:p>
          <a:r>
            <a:rPr lang="zh-CN" altLang="en-US" dirty="0"/>
            <a:t>屏蔽中断</a:t>
          </a:r>
          <a:endParaRPr lang="en-US" dirty="0"/>
        </a:p>
      </dgm:t>
    </dgm:pt>
    <dgm:pt modelId="{F8DC7363-5CF1-404F-B76C-D795FBD53FB4}" type="parTrans" cxnId="{34EE2DC9-4680-7047-9E7F-4B49486978EB}">
      <dgm:prSet/>
      <dgm:spPr/>
      <dgm:t>
        <a:bodyPr/>
        <a:lstStyle/>
        <a:p>
          <a:endParaRPr lang="en-US"/>
        </a:p>
      </dgm:t>
    </dgm:pt>
    <dgm:pt modelId="{7BE874B3-971E-7B47-9721-87564837C428}" type="sibTrans" cxnId="{34EE2DC9-4680-7047-9E7F-4B49486978EB}">
      <dgm:prSet/>
      <dgm:spPr/>
      <dgm:t>
        <a:bodyPr/>
        <a:lstStyle/>
        <a:p>
          <a:endParaRPr lang="en-US"/>
        </a:p>
      </dgm:t>
    </dgm:pt>
    <dgm:pt modelId="{216B5E3A-AE00-A642-BA3D-C0DDD64DF967}">
      <dgm:prSet phldrT="[Text]"/>
      <dgm:spPr/>
      <dgm:t>
        <a:bodyPr/>
        <a:lstStyle/>
        <a:p>
          <a:r>
            <a:rPr lang="zh-CN" altLang="en-US" dirty="0"/>
            <a:t>机器指令</a:t>
          </a:r>
          <a:endParaRPr lang="en-US" dirty="0"/>
        </a:p>
      </dgm:t>
    </dgm:pt>
    <dgm:pt modelId="{6BC83DC9-51CB-5444-9332-A7D5A5363BA9}" type="parTrans" cxnId="{F118CE56-01A3-734B-B48E-BD6EF98CD593}">
      <dgm:prSet/>
      <dgm:spPr/>
      <dgm:t>
        <a:bodyPr/>
        <a:lstStyle/>
        <a:p>
          <a:endParaRPr lang="en-US"/>
        </a:p>
      </dgm:t>
    </dgm:pt>
    <dgm:pt modelId="{7E5F33EB-A8EC-4446-942E-E8BEB4FFB6A2}" type="sibTrans" cxnId="{F118CE56-01A3-734B-B48E-BD6EF98CD593}">
      <dgm:prSet/>
      <dgm:spPr/>
      <dgm:t>
        <a:bodyPr/>
        <a:lstStyle/>
        <a:p>
          <a:endParaRPr lang="en-US"/>
        </a:p>
      </dgm:t>
    </dgm:pt>
    <dgm:pt modelId="{BBDCAA78-14FA-9040-A3FE-BA08D66573B3}">
      <dgm:prSet phldrT="[Text]"/>
      <dgm:spPr/>
      <dgm:t>
        <a:bodyPr/>
        <a:lstStyle/>
        <a:p>
          <a:r>
            <a:rPr lang="en-US" altLang="zh-CN" dirty="0"/>
            <a:t>Test</a:t>
          </a:r>
          <a:r>
            <a:rPr lang="zh-CN" altLang="en-US" dirty="0"/>
            <a:t> </a:t>
          </a:r>
          <a:r>
            <a:rPr lang="en-US" altLang="zh-CN" dirty="0"/>
            <a:t>&amp;</a:t>
          </a:r>
          <a:r>
            <a:rPr lang="zh-CN" altLang="en-US" dirty="0"/>
            <a:t> </a:t>
          </a:r>
          <a:r>
            <a:rPr lang="en-US" altLang="zh-CN" dirty="0"/>
            <a:t>Set</a:t>
          </a:r>
          <a:endParaRPr lang="en-US" dirty="0"/>
        </a:p>
      </dgm:t>
    </dgm:pt>
    <dgm:pt modelId="{DBDCEED9-9912-6B48-9BA7-A6580D56BB3A}" type="parTrans" cxnId="{5C84BB20-7ADF-9B47-8DB9-49677C263470}">
      <dgm:prSet/>
      <dgm:spPr/>
      <dgm:t>
        <a:bodyPr/>
        <a:lstStyle/>
        <a:p>
          <a:endParaRPr lang="en-US"/>
        </a:p>
      </dgm:t>
    </dgm:pt>
    <dgm:pt modelId="{6D3DC8BE-0DCA-1E4A-AA9E-C015CFE24C69}" type="sibTrans" cxnId="{5C84BB20-7ADF-9B47-8DB9-49677C263470}">
      <dgm:prSet/>
      <dgm:spPr/>
      <dgm:t>
        <a:bodyPr/>
        <a:lstStyle/>
        <a:p>
          <a:endParaRPr lang="en-US"/>
        </a:p>
      </dgm:t>
    </dgm:pt>
    <dgm:pt modelId="{479B88FB-D4B0-904F-9721-F4029192DEB3}">
      <dgm:prSet phldrT="[Text]"/>
      <dgm:spPr/>
      <dgm:t>
        <a:bodyPr/>
        <a:lstStyle/>
        <a:p>
          <a:r>
            <a:rPr lang="en-US" altLang="zh-CN" dirty="0"/>
            <a:t>Exchange</a:t>
          </a:r>
          <a:endParaRPr lang="en-US" dirty="0"/>
        </a:p>
      </dgm:t>
    </dgm:pt>
    <dgm:pt modelId="{B7066D94-6310-0649-9C7F-E1D2F32C1CA4}" type="parTrans" cxnId="{0C8757F0-2171-854B-B565-BFAFD3F5C6AB}">
      <dgm:prSet/>
      <dgm:spPr/>
      <dgm:t>
        <a:bodyPr/>
        <a:lstStyle/>
        <a:p>
          <a:endParaRPr lang="en-US"/>
        </a:p>
      </dgm:t>
    </dgm:pt>
    <dgm:pt modelId="{4440DEEB-0166-1F4B-AA55-C75E22A512A0}" type="sibTrans" cxnId="{0C8757F0-2171-854B-B565-BFAFD3F5C6AB}">
      <dgm:prSet/>
      <dgm:spPr/>
      <dgm:t>
        <a:bodyPr/>
        <a:lstStyle/>
        <a:p>
          <a:endParaRPr lang="en-US"/>
        </a:p>
      </dgm:t>
    </dgm:pt>
    <dgm:pt modelId="{CC372C5F-67F1-D64C-A437-BBE5DBCE129D}" type="pres">
      <dgm:prSet presAssocID="{6E71726C-BFEB-4C44-80C6-13BA85360BEE}" presName="diagram" presStyleCnt="0">
        <dgm:presLayoutVars>
          <dgm:chPref val="1"/>
          <dgm:dir/>
          <dgm:animOne val="branch"/>
          <dgm:animLvl val="lvl"/>
          <dgm:resizeHandles val="exact"/>
        </dgm:presLayoutVars>
      </dgm:prSet>
      <dgm:spPr/>
    </dgm:pt>
    <dgm:pt modelId="{FA1643F5-5183-7B4E-9B48-31B2945B9A3B}" type="pres">
      <dgm:prSet presAssocID="{5E19B59F-8654-284D-B6C2-AD0B9AEFD113}" presName="root1" presStyleCnt="0"/>
      <dgm:spPr/>
    </dgm:pt>
    <dgm:pt modelId="{93FBF6F5-C93E-DD46-9AE7-679BBFB4F23F}" type="pres">
      <dgm:prSet presAssocID="{5E19B59F-8654-284D-B6C2-AD0B9AEFD113}" presName="LevelOneTextNode" presStyleLbl="node0" presStyleIdx="0" presStyleCnt="1">
        <dgm:presLayoutVars>
          <dgm:chPref val="3"/>
        </dgm:presLayoutVars>
      </dgm:prSet>
      <dgm:spPr/>
    </dgm:pt>
    <dgm:pt modelId="{8C11F867-D9ED-E447-92E2-1A3D5140FFFE}" type="pres">
      <dgm:prSet presAssocID="{5E19B59F-8654-284D-B6C2-AD0B9AEFD113}" presName="level2hierChild" presStyleCnt="0"/>
      <dgm:spPr/>
    </dgm:pt>
    <dgm:pt modelId="{12109296-5FD6-9E4B-8BCF-215DD47B4F83}" type="pres">
      <dgm:prSet presAssocID="{F8DC7363-5CF1-404F-B76C-D795FBD53FB4}" presName="conn2-1" presStyleLbl="parChTrans1D2" presStyleIdx="0" presStyleCnt="2"/>
      <dgm:spPr/>
    </dgm:pt>
    <dgm:pt modelId="{FB0D03DD-A264-814F-8CE0-54443B8F2B43}" type="pres">
      <dgm:prSet presAssocID="{F8DC7363-5CF1-404F-B76C-D795FBD53FB4}" presName="connTx" presStyleLbl="parChTrans1D2" presStyleIdx="0" presStyleCnt="2"/>
      <dgm:spPr/>
    </dgm:pt>
    <dgm:pt modelId="{4DC1A4E8-C5BA-4C46-B45D-5D20F3EB95F0}" type="pres">
      <dgm:prSet presAssocID="{79536A6B-9380-B64A-A2CD-4CDFD305C6E0}" presName="root2" presStyleCnt="0"/>
      <dgm:spPr/>
    </dgm:pt>
    <dgm:pt modelId="{F5A1D07C-A50D-2C42-A8A2-597DE92BADB2}" type="pres">
      <dgm:prSet presAssocID="{79536A6B-9380-B64A-A2CD-4CDFD305C6E0}" presName="LevelTwoTextNode" presStyleLbl="node2" presStyleIdx="0" presStyleCnt="2">
        <dgm:presLayoutVars>
          <dgm:chPref val="3"/>
        </dgm:presLayoutVars>
      </dgm:prSet>
      <dgm:spPr/>
    </dgm:pt>
    <dgm:pt modelId="{464F7801-AE1E-844C-AC77-FF1A60845003}" type="pres">
      <dgm:prSet presAssocID="{79536A6B-9380-B64A-A2CD-4CDFD305C6E0}" presName="level3hierChild" presStyleCnt="0"/>
      <dgm:spPr/>
    </dgm:pt>
    <dgm:pt modelId="{F445616B-506A-9C43-B0A9-9B147D1326BD}" type="pres">
      <dgm:prSet presAssocID="{6BC83DC9-51CB-5444-9332-A7D5A5363BA9}" presName="conn2-1" presStyleLbl="parChTrans1D2" presStyleIdx="1" presStyleCnt="2"/>
      <dgm:spPr/>
    </dgm:pt>
    <dgm:pt modelId="{B4F83D4D-4D1F-854A-BFCA-1C46B531FB04}" type="pres">
      <dgm:prSet presAssocID="{6BC83DC9-51CB-5444-9332-A7D5A5363BA9}" presName="connTx" presStyleLbl="parChTrans1D2" presStyleIdx="1" presStyleCnt="2"/>
      <dgm:spPr/>
    </dgm:pt>
    <dgm:pt modelId="{671F2B60-22EE-F74E-85B9-C553BAF64F1F}" type="pres">
      <dgm:prSet presAssocID="{216B5E3A-AE00-A642-BA3D-C0DDD64DF967}" presName="root2" presStyleCnt="0"/>
      <dgm:spPr/>
    </dgm:pt>
    <dgm:pt modelId="{7C147CC3-1E39-BE41-B622-2AD7CFCF9A0B}" type="pres">
      <dgm:prSet presAssocID="{216B5E3A-AE00-A642-BA3D-C0DDD64DF967}" presName="LevelTwoTextNode" presStyleLbl="node2" presStyleIdx="1" presStyleCnt="2">
        <dgm:presLayoutVars>
          <dgm:chPref val="3"/>
        </dgm:presLayoutVars>
      </dgm:prSet>
      <dgm:spPr/>
    </dgm:pt>
    <dgm:pt modelId="{35DA860D-481F-6C41-A8CE-8F15024394C6}" type="pres">
      <dgm:prSet presAssocID="{216B5E3A-AE00-A642-BA3D-C0DDD64DF967}" presName="level3hierChild" presStyleCnt="0"/>
      <dgm:spPr/>
    </dgm:pt>
    <dgm:pt modelId="{4B05329D-9515-F441-8158-D63EFE6FE3D4}" type="pres">
      <dgm:prSet presAssocID="{DBDCEED9-9912-6B48-9BA7-A6580D56BB3A}" presName="conn2-1" presStyleLbl="parChTrans1D3" presStyleIdx="0" presStyleCnt="2"/>
      <dgm:spPr/>
    </dgm:pt>
    <dgm:pt modelId="{6DB730CF-58AB-7343-987D-77FFBCD80AAD}" type="pres">
      <dgm:prSet presAssocID="{DBDCEED9-9912-6B48-9BA7-A6580D56BB3A}" presName="connTx" presStyleLbl="parChTrans1D3" presStyleIdx="0" presStyleCnt="2"/>
      <dgm:spPr/>
    </dgm:pt>
    <dgm:pt modelId="{8F15C876-4E9C-F94E-A21F-2819309EBAF8}" type="pres">
      <dgm:prSet presAssocID="{BBDCAA78-14FA-9040-A3FE-BA08D66573B3}" presName="root2" presStyleCnt="0"/>
      <dgm:spPr/>
    </dgm:pt>
    <dgm:pt modelId="{914416A2-350C-404C-9B5C-FBF8F879A2D1}" type="pres">
      <dgm:prSet presAssocID="{BBDCAA78-14FA-9040-A3FE-BA08D66573B3}" presName="LevelTwoTextNode" presStyleLbl="node3" presStyleIdx="0" presStyleCnt="2">
        <dgm:presLayoutVars>
          <dgm:chPref val="3"/>
        </dgm:presLayoutVars>
      </dgm:prSet>
      <dgm:spPr/>
    </dgm:pt>
    <dgm:pt modelId="{C9CB2A06-502E-424B-97EE-87C69ED71ED0}" type="pres">
      <dgm:prSet presAssocID="{BBDCAA78-14FA-9040-A3FE-BA08D66573B3}" presName="level3hierChild" presStyleCnt="0"/>
      <dgm:spPr/>
    </dgm:pt>
    <dgm:pt modelId="{E9E16259-AB51-1B41-8C25-DAFE3797C688}" type="pres">
      <dgm:prSet presAssocID="{B7066D94-6310-0649-9C7F-E1D2F32C1CA4}" presName="conn2-1" presStyleLbl="parChTrans1D3" presStyleIdx="1" presStyleCnt="2"/>
      <dgm:spPr/>
    </dgm:pt>
    <dgm:pt modelId="{A66D0001-0CF4-4E49-8281-C03C353B68CA}" type="pres">
      <dgm:prSet presAssocID="{B7066D94-6310-0649-9C7F-E1D2F32C1CA4}" presName="connTx" presStyleLbl="parChTrans1D3" presStyleIdx="1" presStyleCnt="2"/>
      <dgm:spPr/>
    </dgm:pt>
    <dgm:pt modelId="{B6FBFE4E-D65C-8A4E-9924-B65BE6FC6DA1}" type="pres">
      <dgm:prSet presAssocID="{479B88FB-D4B0-904F-9721-F4029192DEB3}" presName="root2" presStyleCnt="0"/>
      <dgm:spPr/>
    </dgm:pt>
    <dgm:pt modelId="{4E2B4052-6CDC-FF49-AE81-63386ACD5DE6}" type="pres">
      <dgm:prSet presAssocID="{479B88FB-D4B0-904F-9721-F4029192DEB3}" presName="LevelTwoTextNode" presStyleLbl="node3" presStyleIdx="1" presStyleCnt="2">
        <dgm:presLayoutVars>
          <dgm:chPref val="3"/>
        </dgm:presLayoutVars>
      </dgm:prSet>
      <dgm:spPr/>
    </dgm:pt>
    <dgm:pt modelId="{D2EA9B86-5A36-6247-BC2C-CA35D68DB143}" type="pres">
      <dgm:prSet presAssocID="{479B88FB-D4B0-904F-9721-F4029192DEB3}" presName="level3hierChild" presStyleCnt="0"/>
      <dgm:spPr/>
    </dgm:pt>
  </dgm:ptLst>
  <dgm:cxnLst>
    <dgm:cxn modelId="{84856607-0B44-F845-9273-B403CEDE8BEA}" type="presOf" srcId="{F8DC7363-5CF1-404F-B76C-D795FBD53FB4}" destId="{FB0D03DD-A264-814F-8CE0-54443B8F2B43}" srcOrd="1" destOrd="0" presId="urn:microsoft.com/office/officeart/2005/8/layout/hierarchy2"/>
    <dgm:cxn modelId="{82592F1D-EA2A-794F-A9A3-C858BB870850}" type="presOf" srcId="{6BC83DC9-51CB-5444-9332-A7D5A5363BA9}" destId="{B4F83D4D-4D1F-854A-BFCA-1C46B531FB04}" srcOrd="1" destOrd="0" presId="urn:microsoft.com/office/officeart/2005/8/layout/hierarchy2"/>
    <dgm:cxn modelId="{5C84BB20-7ADF-9B47-8DB9-49677C263470}" srcId="{216B5E3A-AE00-A642-BA3D-C0DDD64DF967}" destId="{BBDCAA78-14FA-9040-A3FE-BA08D66573B3}" srcOrd="0" destOrd="0" parTransId="{DBDCEED9-9912-6B48-9BA7-A6580D56BB3A}" sibTransId="{6D3DC8BE-0DCA-1E4A-AA9E-C015CFE24C69}"/>
    <dgm:cxn modelId="{3354B52B-017D-FB4C-86BE-7A8F91AEBD02}" type="presOf" srcId="{BBDCAA78-14FA-9040-A3FE-BA08D66573B3}" destId="{914416A2-350C-404C-9B5C-FBF8F879A2D1}" srcOrd="0" destOrd="0" presId="urn:microsoft.com/office/officeart/2005/8/layout/hierarchy2"/>
    <dgm:cxn modelId="{A768EF4B-C951-5F4A-914F-E365D64802A4}" type="presOf" srcId="{216B5E3A-AE00-A642-BA3D-C0DDD64DF967}" destId="{7C147CC3-1E39-BE41-B622-2AD7CFCF9A0B}" srcOrd="0" destOrd="0" presId="urn:microsoft.com/office/officeart/2005/8/layout/hierarchy2"/>
    <dgm:cxn modelId="{F118CE56-01A3-734B-B48E-BD6EF98CD593}" srcId="{5E19B59F-8654-284D-B6C2-AD0B9AEFD113}" destId="{216B5E3A-AE00-A642-BA3D-C0DDD64DF967}" srcOrd="1" destOrd="0" parTransId="{6BC83DC9-51CB-5444-9332-A7D5A5363BA9}" sibTransId="{7E5F33EB-A8EC-4446-942E-E8BEB4FFB6A2}"/>
    <dgm:cxn modelId="{BA4DD865-63D0-3C48-A9BD-72A405BA9B25}" type="presOf" srcId="{B7066D94-6310-0649-9C7F-E1D2F32C1CA4}" destId="{E9E16259-AB51-1B41-8C25-DAFE3797C688}" srcOrd="0" destOrd="0" presId="urn:microsoft.com/office/officeart/2005/8/layout/hierarchy2"/>
    <dgm:cxn modelId="{F701EE67-28AA-5A45-A06E-3312323693F9}" type="presOf" srcId="{5E19B59F-8654-284D-B6C2-AD0B9AEFD113}" destId="{93FBF6F5-C93E-DD46-9AE7-679BBFB4F23F}" srcOrd="0" destOrd="0" presId="urn:microsoft.com/office/officeart/2005/8/layout/hierarchy2"/>
    <dgm:cxn modelId="{35EEA676-7729-2F49-9259-2ECE98A9E5F7}" type="presOf" srcId="{DBDCEED9-9912-6B48-9BA7-A6580D56BB3A}" destId="{6DB730CF-58AB-7343-987D-77FFBCD80AAD}" srcOrd="1" destOrd="0" presId="urn:microsoft.com/office/officeart/2005/8/layout/hierarchy2"/>
    <dgm:cxn modelId="{6A6B8CB0-D08E-F144-97E4-596764875A3E}" type="presOf" srcId="{DBDCEED9-9912-6B48-9BA7-A6580D56BB3A}" destId="{4B05329D-9515-F441-8158-D63EFE6FE3D4}" srcOrd="0" destOrd="0" presId="urn:microsoft.com/office/officeart/2005/8/layout/hierarchy2"/>
    <dgm:cxn modelId="{7FC06FB1-604F-4241-83C6-871D7D5E437F}" type="presOf" srcId="{79536A6B-9380-B64A-A2CD-4CDFD305C6E0}" destId="{F5A1D07C-A50D-2C42-A8A2-597DE92BADB2}" srcOrd="0" destOrd="0" presId="urn:microsoft.com/office/officeart/2005/8/layout/hierarchy2"/>
    <dgm:cxn modelId="{34EE2DC9-4680-7047-9E7F-4B49486978EB}" srcId="{5E19B59F-8654-284D-B6C2-AD0B9AEFD113}" destId="{79536A6B-9380-B64A-A2CD-4CDFD305C6E0}" srcOrd="0" destOrd="0" parTransId="{F8DC7363-5CF1-404F-B76C-D795FBD53FB4}" sibTransId="{7BE874B3-971E-7B47-9721-87564837C428}"/>
    <dgm:cxn modelId="{47FAC6CF-912D-8C41-9936-6E78E8252978}" type="presOf" srcId="{6BC83DC9-51CB-5444-9332-A7D5A5363BA9}" destId="{F445616B-506A-9C43-B0A9-9B147D1326BD}" srcOrd="0" destOrd="0" presId="urn:microsoft.com/office/officeart/2005/8/layout/hierarchy2"/>
    <dgm:cxn modelId="{437B47D2-D959-7E41-9C30-6A5CAE6F3B32}" type="presOf" srcId="{B7066D94-6310-0649-9C7F-E1D2F32C1CA4}" destId="{A66D0001-0CF4-4E49-8281-C03C353B68CA}" srcOrd="1" destOrd="0" presId="urn:microsoft.com/office/officeart/2005/8/layout/hierarchy2"/>
    <dgm:cxn modelId="{2BE852D9-F4AA-8146-9A41-ECA58E2794CD}" type="presOf" srcId="{F8DC7363-5CF1-404F-B76C-D795FBD53FB4}" destId="{12109296-5FD6-9E4B-8BCF-215DD47B4F83}" srcOrd="0" destOrd="0" presId="urn:microsoft.com/office/officeart/2005/8/layout/hierarchy2"/>
    <dgm:cxn modelId="{811CF9E4-9001-D04F-B0BA-5D7C63611770}" srcId="{6E71726C-BFEB-4C44-80C6-13BA85360BEE}" destId="{5E19B59F-8654-284D-B6C2-AD0B9AEFD113}" srcOrd="0" destOrd="0" parTransId="{91B949FE-0984-5246-A898-0E1C3EBD4E87}" sibTransId="{E7365E94-C9C2-A542-BC74-25B7A0369C69}"/>
    <dgm:cxn modelId="{0C8757F0-2171-854B-B565-BFAFD3F5C6AB}" srcId="{216B5E3A-AE00-A642-BA3D-C0DDD64DF967}" destId="{479B88FB-D4B0-904F-9721-F4029192DEB3}" srcOrd="1" destOrd="0" parTransId="{B7066D94-6310-0649-9C7F-E1D2F32C1CA4}" sibTransId="{4440DEEB-0166-1F4B-AA55-C75E22A512A0}"/>
    <dgm:cxn modelId="{C863B8F0-ADB3-EF4B-9664-DC1004B3CFA0}" type="presOf" srcId="{6E71726C-BFEB-4C44-80C6-13BA85360BEE}" destId="{CC372C5F-67F1-D64C-A437-BBE5DBCE129D}" srcOrd="0" destOrd="0" presId="urn:microsoft.com/office/officeart/2005/8/layout/hierarchy2"/>
    <dgm:cxn modelId="{204898FB-52F7-3649-B7BF-9E26A3FC174A}" type="presOf" srcId="{479B88FB-D4B0-904F-9721-F4029192DEB3}" destId="{4E2B4052-6CDC-FF49-AE81-63386ACD5DE6}" srcOrd="0" destOrd="0" presId="urn:microsoft.com/office/officeart/2005/8/layout/hierarchy2"/>
    <dgm:cxn modelId="{6A1753DA-5F20-BA42-9A44-B9F8E1D3011F}" type="presParOf" srcId="{CC372C5F-67F1-D64C-A437-BBE5DBCE129D}" destId="{FA1643F5-5183-7B4E-9B48-31B2945B9A3B}" srcOrd="0" destOrd="0" presId="urn:microsoft.com/office/officeart/2005/8/layout/hierarchy2"/>
    <dgm:cxn modelId="{C2650775-CF79-1D44-AFBF-DCC92506671D}" type="presParOf" srcId="{FA1643F5-5183-7B4E-9B48-31B2945B9A3B}" destId="{93FBF6F5-C93E-DD46-9AE7-679BBFB4F23F}" srcOrd="0" destOrd="0" presId="urn:microsoft.com/office/officeart/2005/8/layout/hierarchy2"/>
    <dgm:cxn modelId="{8E76DC57-963E-8446-B696-C511A8E4047C}" type="presParOf" srcId="{FA1643F5-5183-7B4E-9B48-31B2945B9A3B}" destId="{8C11F867-D9ED-E447-92E2-1A3D5140FFFE}" srcOrd="1" destOrd="0" presId="urn:microsoft.com/office/officeart/2005/8/layout/hierarchy2"/>
    <dgm:cxn modelId="{E1DC9B70-96B3-3944-BBF5-802CB78D5DBC}" type="presParOf" srcId="{8C11F867-D9ED-E447-92E2-1A3D5140FFFE}" destId="{12109296-5FD6-9E4B-8BCF-215DD47B4F83}" srcOrd="0" destOrd="0" presId="urn:microsoft.com/office/officeart/2005/8/layout/hierarchy2"/>
    <dgm:cxn modelId="{CE23C80F-C870-5345-9A9F-5104A87A58B8}" type="presParOf" srcId="{12109296-5FD6-9E4B-8BCF-215DD47B4F83}" destId="{FB0D03DD-A264-814F-8CE0-54443B8F2B43}" srcOrd="0" destOrd="0" presId="urn:microsoft.com/office/officeart/2005/8/layout/hierarchy2"/>
    <dgm:cxn modelId="{C9B01D15-5294-264C-9AD1-04A5F752F454}" type="presParOf" srcId="{8C11F867-D9ED-E447-92E2-1A3D5140FFFE}" destId="{4DC1A4E8-C5BA-4C46-B45D-5D20F3EB95F0}" srcOrd="1" destOrd="0" presId="urn:microsoft.com/office/officeart/2005/8/layout/hierarchy2"/>
    <dgm:cxn modelId="{7189B718-F8E3-3044-AF41-83EE934D19B2}" type="presParOf" srcId="{4DC1A4E8-C5BA-4C46-B45D-5D20F3EB95F0}" destId="{F5A1D07C-A50D-2C42-A8A2-597DE92BADB2}" srcOrd="0" destOrd="0" presId="urn:microsoft.com/office/officeart/2005/8/layout/hierarchy2"/>
    <dgm:cxn modelId="{D1527FA7-C324-1C4A-A9EE-8FC8C714CEC2}" type="presParOf" srcId="{4DC1A4E8-C5BA-4C46-B45D-5D20F3EB95F0}" destId="{464F7801-AE1E-844C-AC77-FF1A60845003}" srcOrd="1" destOrd="0" presId="urn:microsoft.com/office/officeart/2005/8/layout/hierarchy2"/>
    <dgm:cxn modelId="{4BA61D59-FEDA-5D4C-A36B-7791B999C832}" type="presParOf" srcId="{8C11F867-D9ED-E447-92E2-1A3D5140FFFE}" destId="{F445616B-506A-9C43-B0A9-9B147D1326BD}" srcOrd="2" destOrd="0" presId="urn:microsoft.com/office/officeart/2005/8/layout/hierarchy2"/>
    <dgm:cxn modelId="{EC119CAC-39BF-E141-8DE7-65291632D829}" type="presParOf" srcId="{F445616B-506A-9C43-B0A9-9B147D1326BD}" destId="{B4F83D4D-4D1F-854A-BFCA-1C46B531FB04}" srcOrd="0" destOrd="0" presId="urn:microsoft.com/office/officeart/2005/8/layout/hierarchy2"/>
    <dgm:cxn modelId="{1CA1865A-E1C6-C546-BB19-A2C9DA0690B6}" type="presParOf" srcId="{8C11F867-D9ED-E447-92E2-1A3D5140FFFE}" destId="{671F2B60-22EE-F74E-85B9-C553BAF64F1F}" srcOrd="3" destOrd="0" presId="urn:microsoft.com/office/officeart/2005/8/layout/hierarchy2"/>
    <dgm:cxn modelId="{EBE0391D-A7E6-1040-AF53-508088C4331C}" type="presParOf" srcId="{671F2B60-22EE-F74E-85B9-C553BAF64F1F}" destId="{7C147CC3-1E39-BE41-B622-2AD7CFCF9A0B}" srcOrd="0" destOrd="0" presId="urn:microsoft.com/office/officeart/2005/8/layout/hierarchy2"/>
    <dgm:cxn modelId="{D0FCFED9-B54D-8645-98B8-1E0292794B77}" type="presParOf" srcId="{671F2B60-22EE-F74E-85B9-C553BAF64F1F}" destId="{35DA860D-481F-6C41-A8CE-8F15024394C6}" srcOrd="1" destOrd="0" presId="urn:microsoft.com/office/officeart/2005/8/layout/hierarchy2"/>
    <dgm:cxn modelId="{CB204F49-7A6F-7B48-B1CD-334E48B66977}" type="presParOf" srcId="{35DA860D-481F-6C41-A8CE-8F15024394C6}" destId="{4B05329D-9515-F441-8158-D63EFE6FE3D4}" srcOrd="0" destOrd="0" presId="urn:microsoft.com/office/officeart/2005/8/layout/hierarchy2"/>
    <dgm:cxn modelId="{5D0426D1-9711-7D4A-BE01-6E76A743B7F7}" type="presParOf" srcId="{4B05329D-9515-F441-8158-D63EFE6FE3D4}" destId="{6DB730CF-58AB-7343-987D-77FFBCD80AAD}" srcOrd="0" destOrd="0" presId="urn:microsoft.com/office/officeart/2005/8/layout/hierarchy2"/>
    <dgm:cxn modelId="{00B56900-56F5-A34A-A472-9EEDCB2F6EA8}" type="presParOf" srcId="{35DA860D-481F-6C41-A8CE-8F15024394C6}" destId="{8F15C876-4E9C-F94E-A21F-2819309EBAF8}" srcOrd="1" destOrd="0" presId="urn:microsoft.com/office/officeart/2005/8/layout/hierarchy2"/>
    <dgm:cxn modelId="{C6A0E7C6-18C7-D842-8B09-93F5B5C166A7}" type="presParOf" srcId="{8F15C876-4E9C-F94E-A21F-2819309EBAF8}" destId="{914416A2-350C-404C-9B5C-FBF8F879A2D1}" srcOrd="0" destOrd="0" presId="urn:microsoft.com/office/officeart/2005/8/layout/hierarchy2"/>
    <dgm:cxn modelId="{D2EC6654-657B-5049-BF12-E844B204118D}" type="presParOf" srcId="{8F15C876-4E9C-F94E-A21F-2819309EBAF8}" destId="{C9CB2A06-502E-424B-97EE-87C69ED71ED0}" srcOrd="1" destOrd="0" presId="urn:microsoft.com/office/officeart/2005/8/layout/hierarchy2"/>
    <dgm:cxn modelId="{3B8C773F-0333-CF41-82E7-5F25D8A77447}" type="presParOf" srcId="{35DA860D-481F-6C41-A8CE-8F15024394C6}" destId="{E9E16259-AB51-1B41-8C25-DAFE3797C688}" srcOrd="2" destOrd="0" presId="urn:microsoft.com/office/officeart/2005/8/layout/hierarchy2"/>
    <dgm:cxn modelId="{4DCD2B9D-CE50-6742-9E6F-CC04528EF969}" type="presParOf" srcId="{E9E16259-AB51-1B41-8C25-DAFE3797C688}" destId="{A66D0001-0CF4-4E49-8281-C03C353B68CA}" srcOrd="0" destOrd="0" presId="urn:microsoft.com/office/officeart/2005/8/layout/hierarchy2"/>
    <dgm:cxn modelId="{D597EED9-A6AD-564E-8281-2AA5DC41F12D}" type="presParOf" srcId="{35DA860D-481F-6C41-A8CE-8F15024394C6}" destId="{B6FBFE4E-D65C-8A4E-9924-B65BE6FC6DA1}" srcOrd="3" destOrd="0" presId="urn:microsoft.com/office/officeart/2005/8/layout/hierarchy2"/>
    <dgm:cxn modelId="{D82F5A3D-FD39-BF40-BFAC-9FDAD78008F0}" type="presParOf" srcId="{B6FBFE4E-D65C-8A4E-9924-B65BE6FC6DA1}" destId="{4E2B4052-6CDC-FF49-AE81-63386ACD5DE6}" srcOrd="0" destOrd="0" presId="urn:microsoft.com/office/officeart/2005/8/layout/hierarchy2"/>
    <dgm:cxn modelId="{6BE24413-E8DB-584E-BAE0-3A70031AF84A}" type="presParOf" srcId="{B6FBFE4E-D65C-8A4E-9924-B65BE6FC6DA1}" destId="{D2EA9B86-5A36-6247-BC2C-CA35D68DB14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F2511A-BB4B-BE43-A60C-7E964DEF2AD3}" type="doc">
      <dgm:prSet loTypeId="urn:microsoft.com/office/officeart/2005/8/layout/hList9" loCatId="" qsTypeId="urn:microsoft.com/office/officeart/2005/8/quickstyle/simple4" qsCatId="simple" csTypeId="urn:microsoft.com/office/officeart/2005/8/colors/colorful1" csCatId="colorful" phldr="1"/>
      <dgm:spPr/>
      <dgm:t>
        <a:bodyPr/>
        <a:lstStyle/>
        <a:p>
          <a:endParaRPr lang="en-US"/>
        </a:p>
      </dgm:t>
    </dgm:pt>
    <dgm:pt modelId="{EC4F6FF1-E562-294E-8892-9F63E0ABF4DE}">
      <dgm:prSet phldrT="[Text]"/>
      <dgm:spPr/>
      <dgm:t>
        <a:bodyPr/>
        <a:lstStyle/>
        <a:p>
          <a:r>
            <a:rPr lang="zh-CN" altLang="en-US" dirty="0"/>
            <a:t>优点</a:t>
          </a:r>
          <a:endParaRPr lang="en-US" dirty="0"/>
        </a:p>
      </dgm:t>
    </dgm:pt>
    <dgm:pt modelId="{028A0701-80F9-D242-A45F-4C9753B6943A}" type="parTrans" cxnId="{E5CC8330-859D-BE48-A06D-F8751F6C4D17}">
      <dgm:prSet/>
      <dgm:spPr/>
      <dgm:t>
        <a:bodyPr/>
        <a:lstStyle/>
        <a:p>
          <a:endParaRPr lang="en-US"/>
        </a:p>
      </dgm:t>
    </dgm:pt>
    <dgm:pt modelId="{923D199D-EA07-444E-A7B0-EDACDF57064D}" type="sibTrans" cxnId="{E5CC8330-859D-BE48-A06D-F8751F6C4D17}">
      <dgm:prSet/>
      <dgm:spPr/>
      <dgm:t>
        <a:bodyPr/>
        <a:lstStyle/>
        <a:p>
          <a:endParaRPr lang="en-US"/>
        </a:p>
      </dgm:t>
    </dgm:pt>
    <dgm:pt modelId="{198F58EA-7E32-BC45-BEEE-080D61D4576F}">
      <dgm:prSet phldrT="[Text]"/>
      <dgm:spPr/>
      <dgm:t>
        <a:bodyPr/>
        <a:lstStyle/>
        <a:p>
          <a:r>
            <a:rPr lang="zh-CN" altLang="en-US" dirty="0"/>
            <a:t>支持多处理机</a:t>
          </a:r>
          <a:endParaRPr lang="en-US" dirty="0"/>
        </a:p>
      </dgm:t>
    </dgm:pt>
    <dgm:pt modelId="{11BFC1DE-57B2-AB4F-BA54-3BF057C6DE8F}" type="parTrans" cxnId="{8FB1CDD9-DA9A-4B43-A893-A13353EAAD3F}">
      <dgm:prSet/>
      <dgm:spPr/>
      <dgm:t>
        <a:bodyPr/>
        <a:lstStyle/>
        <a:p>
          <a:endParaRPr lang="en-US"/>
        </a:p>
      </dgm:t>
    </dgm:pt>
    <dgm:pt modelId="{A71B3BA8-E435-564F-B713-1FB9304CCC53}" type="sibTrans" cxnId="{8FB1CDD9-DA9A-4B43-A893-A13353EAAD3F}">
      <dgm:prSet/>
      <dgm:spPr/>
      <dgm:t>
        <a:bodyPr/>
        <a:lstStyle/>
        <a:p>
          <a:endParaRPr lang="en-US"/>
        </a:p>
      </dgm:t>
    </dgm:pt>
    <dgm:pt modelId="{82F9C26B-51A5-404B-9865-D79452D0C0D6}">
      <dgm:prSet phldrT="[Text]"/>
      <dgm:spPr/>
      <dgm:t>
        <a:bodyPr/>
        <a:lstStyle/>
        <a:p>
          <a:r>
            <a:rPr lang="zh-CN" altLang="en-US" dirty="0"/>
            <a:t>简单，易证明</a:t>
          </a:r>
          <a:endParaRPr lang="en-US" dirty="0"/>
        </a:p>
      </dgm:t>
    </dgm:pt>
    <dgm:pt modelId="{F4318DE3-4D2D-A546-919A-CDC78FBB185B}" type="parTrans" cxnId="{5942A18E-2780-8141-ABF0-F3B5ADAFA4A8}">
      <dgm:prSet/>
      <dgm:spPr/>
      <dgm:t>
        <a:bodyPr/>
        <a:lstStyle/>
        <a:p>
          <a:endParaRPr lang="en-US"/>
        </a:p>
      </dgm:t>
    </dgm:pt>
    <dgm:pt modelId="{3ACA3FC6-0732-E646-95C2-050B45476429}" type="sibTrans" cxnId="{5942A18E-2780-8141-ABF0-F3B5ADAFA4A8}">
      <dgm:prSet/>
      <dgm:spPr/>
      <dgm:t>
        <a:bodyPr/>
        <a:lstStyle/>
        <a:p>
          <a:endParaRPr lang="en-US"/>
        </a:p>
      </dgm:t>
    </dgm:pt>
    <dgm:pt modelId="{8279980A-A9AA-2F4D-8774-50FF18880AB1}">
      <dgm:prSet phldrT="[Text]"/>
      <dgm:spPr/>
      <dgm:t>
        <a:bodyPr/>
        <a:lstStyle/>
        <a:p>
          <a:r>
            <a:rPr lang="zh-CN" altLang="en-US" dirty="0"/>
            <a:t>不足</a:t>
          </a:r>
          <a:endParaRPr lang="en-US" dirty="0"/>
        </a:p>
      </dgm:t>
    </dgm:pt>
    <dgm:pt modelId="{67568AF6-0068-6245-AD3C-659A1A75925E}" type="parTrans" cxnId="{D3A6254D-99D0-C147-A147-D402551B0741}">
      <dgm:prSet/>
      <dgm:spPr/>
      <dgm:t>
        <a:bodyPr/>
        <a:lstStyle/>
        <a:p>
          <a:endParaRPr lang="en-US"/>
        </a:p>
      </dgm:t>
    </dgm:pt>
    <dgm:pt modelId="{C1CB8421-6121-D04B-B7D3-770A1DF2512C}" type="sibTrans" cxnId="{D3A6254D-99D0-C147-A147-D402551B0741}">
      <dgm:prSet/>
      <dgm:spPr/>
      <dgm:t>
        <a:bodyPr/>
        <a:lstStyle/>
        <a:p>
          <a:endParaRPr lang="en-US"/>
        </a:p>
      </dgm:t>
    </dgm:pt>
    <dgm:pt modelId="{69269708-54A9-FD44-B464-EB8E3EA3FBA3}">
      <dgm:prSet phldrT="[Text]"/>
      <dgm:spPr/>
      <dgm:t>
        <a:bodyPr/>
        <a:lstStyle/>
        <a:p>
          <a:r>
            <a:rPr lang="zh-CN" altLang="en-US" dirty="0"/>
            <a:t>忙等现象</a:t>
          </a:r>
          <a:endParaRPr lang="en-US" dirty="0"/>
        </a:p>
      </dgm:t>
    </dgm:pt>
    <dgm:pt modelId="{BD202065-591C-AA47-A0BC-CF3DCF879551}" type="parTrans" cxnId="{FA5A24AD-F933-744E-B94B-73CADC8F9259}">
      <dgm:prSet/>
      <dgm:spPr/>
      <dgm:t>
        <a:bodyPr/>
        <a:lstStyle/>
        <a:p>
          <a:endParaRPr lang="en-US"/>
        </a:p>
      </dgm:t>
    </dgm:pt>
    <dgm:pt modelId="{421F9088-7EE5-0342-9180-CB2EC48B15FF}" type="sibTrans" cxnId="{FA5A24AD-F933-744E-B94B-73CADC8F9259}">
      <dgm:prSet/>
      <dgm:spPr/>
      <dgm:t>
        <a:bodyPr/>
        <a:lstStyle/>
        <a:p>
          <a:endParaRPr lang="en-US"/>
        </a:p>
      </dgm:t>
    </dgm:pt>
    <dgm:pt modelId="{C1A75A6E-5B04-0A48-B774-16A568E22F73}">
      <dgm:prSet phldrT="[Text]"/>
      <dgm:spPr/>
      <dgm:t>
        <a:bodyPr/>
        <a:lstStyle/>
        <a:p>
          <a:r>
            <a:rPr lang="zh-CN" altLang="en-US" dirty="0"/>
            <a:t>饥饿现象</a:t>
          </a:r>
          <a:endParaRPr lang="en-US" dirty="0"/>
        </a:p>
      </dgm:t>
    </dgm:pt>
    <dgm:pt modelId="{E57D34B9-3598-4A4B-91EC-A863039E18CA}" type="parTrans" cxnId="{513B4EAE-E47F-BC4D-9590-DEE04E8E0874}">
      <dgm:prSet/>
      <dgm:spPr/>
      <dgm:t>
        <a:bodyPr/>
        <a:lstStyle/>
        <a:p>
          <a:endParaRPr lang="en-US"/>
        </a:p>
      </dgm:t>
    </dgm:pt>
    <dgm:pt modelId="{B2E97978-4F24-2F48-A756-96882D76C534}" type="sibTrans" cxnId="{513B4EAE-E47F-BC4D-9590-DEE04E8E0874}">
      <dgm:prSet/>
      <dgm:spPr/>
      <dgm:t>
        <a:bodyPr/>
        <a:lstStyle/>
        <a:p>
          <a:endParaRPr lang="en-US"/>
        </a:p>
      </dgm:t>
    </dgm:pt>
    <dgm:pt modelId="{31AB75E0-AE8D-7C41-A712-EDFAA7A1CC10}">
      <dgm:prSet phldrT="[Text]"/>
      <dgm:spPr/>
      <dgm:t>
        <a:bodyPr/>
        <a:lstStyle/>
        <a:p>
          <a:r>
            <a:rPr lang="zh-CN" altLang="en-US" dirty="0"/>
            <a:t>支持多临界区</a:t>
          </a:r>
          <a:endParaRPr lang="en-US" dirty="0"/>
        </a:p>
      </dgm:t>
    </dgm:pt>
    <dgm:pt modelId="{EC88CAFE-057A-4248-BDF5-32EEFF0EB562}" type="parTrans" cxnId="{CFDBC291-DC0C-D849-A568-1708AFA9EA0C}">
      <dgm:prSet/>
      <dgm:spPr/>
      <dgm:t>
        <a:bodyPr/>
        <a:lstStyle/>
        <a:p>
          <a:endParaRPr lang="en-US"/>
        </a:p>
      </dgm:t>
    </dgm:pt>
    <dgm:pt modelId="{AE499A88-7269-2249-8DCC-A4E5D6DE77AB}" type="sibTrans" cxnId="{CFDBC291-DC0C-D849-A568-1708AFA9EA0C}">
      <dgm:prSet/>
      <dgm:spPr/>
      <dgm:t>
        <a:bodyPr/>
        <a:lstStyle/>
        <a:p>
          <a:endParaRPr lang="en-US"/>
        </a:p>
      </dgm:t>
    </dgm:pt>
    <dgm:pt modelId="{CB64EDBA-C7AB-144D-91BF-7AE877C29C73}">
      <dgm:prSet phldrT="[Text]"/>
      <dgm:spPr/>
      <dgm:t>
        <a:bodyPr/>
        <a:lstStyle/>
        <a:p>
          <a:r>
            <a:rPr lang="zh-CN" altLang="en-US" dirty="0"/>
            <a:t>死锁现象</a:t>
          </a:r>
          <a:endParaRPr lang="en-US" dirty="0"/>
        </a:p>
      </dgm:t>
    </dgm:pt>
    <dgm:pt modelId="{1155B0EE-2912-8540-8841-1F893F538C5D}" type="parTrans" cxnId="{763A348E-27BE-AC48-AD0A-2453ABAD555E}">
      <dgm:prSet/>
      <dgm:spPr/>
      <dgm:t>
        <a:bodyPr/>
        <a:lstStyle/>
        <a:p>
          <a:endParaRPr lang="en-US"/>
        </a:p>
      </dgm:t>
    </dgm:pt>
    <dgm:pt modelId="{CAAB980B-7319-5144-AFA7-19CF8A3A7824}" type="sibTrans" cxnId="{763A348E-27BE-AC48-AD0A-2453ABAD555E}">
      <dgm:prSet/>
      <dgm:spPr/>
      <dgm:t>
        <a:bodyPr/>
        <a:lstStyle/>
        <a:p>
          <a:endParaRPr lang="en-US"/>
        </a:p>
      </dgm:t>
    </dgm:pt>
    <dgm:pt modelId="{C587DF7A-7AC2-1048-BB99-7CA4611BFA45}" type="pres">
      <dgm:prSet presAssocID="{9EF2511A-BB4B-BE43-A60C-7E964DEF2AD3}" presName="list" presStyleCnt="0">
        <dgm:presLayoutVars>
          <dgm:dir/>
          <dgm:animLvl val="lvl"/>
        </dgm:presLayoutVars>
      </dgm:prSet>
      <dgm:spPr/>
    </dgm:pt>
    <dgm:pt modelId="{07881E94-4171-2A48-8976-C02B18A0A9EF}" type="pres">
      <dgm:prSet presAssocID="{EC4F6FF1-E562-294E-8892-9F63E0ABF4DE}" presName="posSpace" presStyleCnt="0"/>
      <dgm:spPr/>
    </dgm:pt>
    <dgm:pt modelId="{D2E61534-55F3-C345-A177-A03954BA31CD}" type="pres">
      <dgm:prSet presAssocID="{EC4F6FF1-E562-294E-8892-9F63E0ABF4DE}" presName="vertFlow" presStyleCnt="0"/>
      <dgm:spPr/>
    </dgm:pt>
    <dgm:pt modelId="{26307903-6FE6-D44C-8EB8-78071389F0B5}" type="pres">
      <dgm:prSet presAssocID="{EC4F6FF1-E562-294E-8892-9F63E0ABF4DE}" presName="topSpace" presStyleCnt="0"/>
      <dgm:spPr/>
    </dgm:pt>
    <dgm:pt modelId="{D013ECEA-9741-F248-8E8E-D8CEFEB6CEB5}" type="pres">
      <dgm:prSet presAssocID="{EC4F6FF1-E562-294E-8892-9F63E0ABF4DE}" presName="firstComp" presStyleCnt="0"/>
      <dgm:spPr/>
    </dgm:pt>
    <dgm:pt modelId="{5632E197-466E-594E-9A29-870C5236247B}" type="pres">
      <dgm:prSet presAssocID="{EC4F6FF1-E562-294E-8892-9F63E0ABF4DE}" presName="firstChild" presStyleLbl="bgAccFollowNode1" presStyleIdx="0" presStyleCnt="6" custScaleX="124662" custLinFactNeighborX="-15484"/>
      <dgm:spPr/>
    </dgm:pt>
    <dgm:pt modelId="{129BA3E2-73EF-7C40-8B9B-3937A4A1BAA4}" type="pres">
      <dgm:prSet presAssocID="{EC4F6FF1-E562-294E-8892-9F63E0ABF4DE}" presName="firstChildTx" presStyleLbl="bgAccFollowNode1" presStyleIdx="0" presStyleCnt="6">
        <dgm:presLayoutVars>
          <dgm:bulletEnabled val="1"/>
        </dgm:presLayoutVars>
      </dgm:prSet>
      <dgm:spPr/>
    </dgm:pt>
    <dgm:pt modelId="{DBB5BEFB-FCC9-0D4C-A318-91F3426355F2}" type="pres">
      <dgm:prSet presAssocID="{82F9C26B-51A5-404B-9865-D79452D0C0D6}" presName="comp" presStyleCnt="0"/>
      <dgm:spPr/>
    </dgm:pt>
    <dgm:pt modelId="{F9CE0ABD-B36A-4E4F-8519-C0241488E50C}" type="pres">
      <dgm:prSet presAssocID="{82F9C26B-51A5-404B-9865-D79452D0C0D6}" presName="child" presStyleLbl="bgAccFollowNode1" presStyleIdx="1" presStyleCnt="6" custScaleX="124662" custLinFactNeighborX="-15484"/>
      <dgm:spPr/>
    </dgm:pt>
    <dgm:pt modelId="{B6D92C8E-7CEC-C648-901C-BB3B6434C2AA}" type="pres">
      <dgm:prSet presAssocID="{82F9C26B-51A5-404B-9865-D79452D0C0D6}" presName="childTx" presStyleLbl="bgAccFollowNode1" presStyleIdx="1" presStyleCnt="6">
        <dgm:presLayoutVars>
          <dgm:bulletEnabled val="1"/>
        </dgm:presLayoutVars>
      </dgm:prSet>
      <dgm:spPr/>
    </dgm:pt>
    <dgm:pt modelId="{6CFFF7C1-CEA2-4443-8025-75773348F586}" type="pres">
      <dgm:prSet presAssocID="{31AB75E0-AE8D-7C41-A712-EDFAA7A1CC10}" presName="comp" presStyleCnt="0"/>
      <dgm:spPr/>
    </dgm:pt>
    <dgm:pt modelId="{6B820754-736A-8D40-BE84-39C2F032FBD7}" type="pres">
      <dgm:prSet presAssocID="{31AB75E0-AE8D-7C41-A712-EDFAA7A1CC10}" presName="child" presStyleLbl="bgAccFollowNode1" presStyleIdx="2" presStyleCnt="6" custScaleX="124662" custLinFactNeighborX="-15484"/>
      <dgm:spPr/>
    </dgm:pt>
    <dgm:pt modelId="{E128602B-A7A9-AA4E-9935-0C42C56BFC10}" type="pres">
      <dgm:prSet presAssocID="{31AB75E0-AE8D-7C41-A712-EDFAA7A1CC10}" presName="childTx" presStyleLbl="bgAccFollowNode1" presStyleIdx="2" presStyleCnt="6">
        <dgm:presLayoutVars>
          <dgm:bulletEnabled val="1"/>
        </dgm:presLayoutVars>
      </dgm:prSet>
      <dgm:spPr/>
    </dgm:pt>
    <dgm:pt modelId="{878D3918-BC2A-FC48-B087-CA73E7C8E885}" type="pres">
      <dgm:prSet presAssocID="{EC4F6FF1-E562-294E-8892-9F63E0ABF4DE}" presName="negSpace" presStyleCnt="0"/>
      <dgm:spPr/>
    </dgm:pt>
    <dgm:pt modelId="{A9EE8CEE-6B6A-B74B-916B-679FC66DC429}" type="pres">
      <dgm:prSet presAssocID="{EC4F6FF1-E562-294E-8892-9F63E0ABF4DE}" presName="circle" presStyleLbl="node1" presStyleIdx="0" presStyleCnt="2" custLinFactNeighborX="-59325" custLinFactNeighborY="-47"/>
      <dgm:spPr/>
    </dgm:pt>
    <dgm:pt modelId="{D07EAFF6-802E-9544-AEC2-8B63C7C49BC6}" type="pres">
      <dgm:prSet presAssocID="{923D199D-EA07-444E-A7B0-EDACDF57064D}" presName="transSpace" presStyleCnt="0"/>
      <dgm:spPr/>
    </dgm:pt>
    <dgm:pt modelId="{84BCD5B4-907E-0146-AC27-B82106452EF3}" type="pres">
      <dgm:prSet presAssocID="{8279980A-A9AA-2F4D-8774-50FF18880AB1}" presName="posSpace" presStyleCnt="0"/>
      <dgm:spPr/>
    </dgm:pt>
    <dgm:pt modelId="{B5A1610F-03B3-6C46-A484-2AF3C98843FE}" type="pres">
      <dgm:prSet presAssocID="{8279980A-A9AA-2F4D-8774-50FF18880AB1}" presName="vertFlow" presStyleCnt="0"/>
      <dgm:spPr/>
    </dgm:pt>
    <dgm:pt modelId="{CEEF1E56-195D-2340-A12A-B65CFE5271A2}" type="pres">
      <dgm:prSet presAssocID="{8279980A-A9AA-2F4D-8774-50FF18880AB1}" presName="topSpace" presStyleCnt="0"/>
      <dgm:spPr/>
    </dgm:pt>
    <dgm:pt modelId="{49C48D2B-3652-7846-9A71-8A0942D2AACB}" type="pres">
      <dgm:prSet presAssocID="{8279980A-A9AA-2F4D-8774-50FF18880AB1}" presName="firstComp" presStyleCnt="0"/>
      <dgm:spPr/>
    </dgm:pt>
    <dgm:pt modelId="{4ED02810-E0C4-4C44-88C6-B8E3D1DB18D7}" type="pres">
      <dgm:prSet presAssocID="{8279980A-A9AA-2F4D-8774-50FF18880AB1}" presName="firstChild" presStyleLbl="bgAccFollowNode1" presStyleIdx="3" presStyleCnt="6" custScaleX="116878"/>
      <dgm:spPr/>
    </dgm:pt>
    <dgm:pt modelId="{F7D5B44C-788E-1D49-B02B-36756F8F4300}" type="pres">
      <dgm:prSet presAssocID="{8279980A-A9AA-2F4D-8774-50FF18880AB1}" presName="firstChildTx" presStyleLbl="bgAccFollowNode1" presStyleIdx="3" presStyleCnt="6">
        <dgm:presLayoutVars>
          <dgm:bulletEnabled val="1"/>
        </dgm:presLayoutVars>
      </dgm:prSet>
      <dgm:spPr/>
    </dgm:pt>
    <dgm:pt modelId="{83233713-B21B-D249-B22D-23E8F657CD7F}" type="pres">
      <dgm:prSet presAssocID="{C1A75A6E-5B04-0A48-B774-16A568E22F73}" presName="comp" presStyleCnt="0"/>
      <dgm:spPr/>
    </dgm:pt>
    <dgm:pt modelId="{AC117D10-4AF4-8C48-8104-83036BE68352}" type="pres">
      <dgm:prSet presAssocID="{C1A75A6E-5B04-0A48-B774-16A568E22F73}" presName="child" presStyleLbl="bgAccFollowNode1" presStyleIdx="4" presStyleCnt="6" custScaleX="116878"/>
      <dgm:spPr/>
    </dgm:pt>
    <dgm:pt modelId="{08EF035A-5BC6-564D-9BA9-38CBF48024B0}" type="pres">
      <dgm:prSet presAssocID="{C1A75A6E-5B04-0A48-B774-16A568E22F73}" presName="childTx" presStyleLbl="bgAccFollowNode1" presStyleIdx="4" presStyleCnt="6">
        <dgm:presLayoutVars>
          <dgm:bulletEnabled val="1"/>
        </dgm:presLayoutVars>
      </dgm:prSet>
      <dgm:spPr/>
    </dgm:pt>
    <dgm:pt modelId="{85460230-9B82-2D4C-8375-BE1E98AF808D}" type="pres">
      <dgm:prSet presAssocID="{CB64EDBA-C7AB-144D-91BF-7AE877C29C73}" presName="comp" presStyleCnt="0"/>
      <dgm:spPr/>
    </dgm:pt>
    <dgm:pt modelId="{DB20DC8C-9485-B44E-B377-E8419DD3CE4B}" type="pres">
      <dgm:prSet presAssocID="{CB64EDBA-C7AB-144D-91BF-7AE877C29C73}" presName="child" presStyleLbl="bgAccFollowNode1" presStyleIdx="5" presStyleCnt="6" custScaleX="116878"/>
      <dgm:spPr/>
    </dgm:pt>
    <dgm:pt modelId="{1FBDE5A5-656E-924B-91C3-1D28F5694159}" type="pres">
      <dgm:prSet presAssocID="{CB64EDBA-C7AB-144D-91BF-7AE877C29C73}" presName="childTx" presStyleLbl="bgAccFollowNode1" presStyleIdx="5" presStyleCnt="6">
        <dgm:presLayoutVars>
          <dgm:bulletEnabled val="1"/>
        </dgm:presLayoutVars>
      </dgm:prSet>
      <dgm:spPr/>
    </dgm:pt>
    <dgm:pt modelId="{19FAB068-C871-8447-83CB-ABED7958C90A}" type="pres">
      <dgm:prSet presAssocID="{8279980A-A9AA-2F4D-8774-50FF18880AB1}" presName="negSpace" presStyleCnt="0"/>
      <dgm:spPr/>
    </dgm:pt>
    <dgm:pt modelId="{6BECD518-826C-F142-BC02-2EBA8B332D9E}" type="pres">
      <dgm:prSet presAssocID="{8279980A-A9AA-2F4D-8774-50FF18880AB1}" presName="circle" presStyleLbl="node1" presStyleIdx="1" presStyleCnt="2" custLinFactNeighborX="-17987" custLinFactNeighborY="-47"/>
      <dgm:spPr/>
    </dgm:pt>
  </dgm:ptLst>
  <dgm:cxnLst>
    <dgm:cxn modelId="{55FF5205-CD33-B745-A059-43E82A218E8C}" type="presOf" srcId="{82F9C26B-51A5-404B-9865-D79452D0C0D6}" destId="{F9CE0ABD-B36A-4E4F-8519-C0241488E50C}" srcOrd="0" destOrd="0" presId="urn:microsoft.com/office/officeart/2005/8/layout/hList9"/>
    <dgm:cxn modelId="{A3868B2C-3DA9-4A45-9833-84C72A00D5FE}" type="presOf" srcId="{8279980A-A9AA-2F4D-8774-50FF18880AB1}" destId="{6BECD518-826C-F142-BC02-2EBA8B332D9E}" srcOrd="0" destOrd="0" presId="urn:microsoft.com/office/officeart/2005/8/layout/hList9"/>
    <dgm:cxn modelId="{8B5E142E-02F3-B240-B5C4-ADA8B09F6FA4}" type="presOf" srcId="{31AB75E0-AE8D-7C41-A712-EDFAA7A1CC10}" destId="{6B820754-736A-8D40-BE84-39C2F032FBD7}" srcOrd="0" destOrd="0" presId="urn:microsoft.com/office/officeart/2005/8/layout/hList9"/>
    <dgm:cxn modelId="{E5CC8330-859D-BE48-A06D-F8751F6C4D17}" srcId="{9EF2511A-BB4B-BE43-A60C-7E964DEF2AD3}" destId="{EC4F6FF1-E562-294E-8892-9F63E0ABF4DE}" srcOrd="0" destOrd="0" parTransId="{028A0701-80F9-D242-A45F-4C9753B6943A}" sibTransId="{923D199D-EA07-444E-A7B0-EDACDF57064D}"/>
    <dgm:cxn modelId="{D3A6254D-99D0-C147-A147-D402551B0741}" srcId="{9EF2511A-BB4B-BE43-A60C-7E964DEF2AD3}" destId="{8279980A-A9AA-2F4D-8774-50FF18880AB1}" srcOrd="1" destOrd="0" parTransId="{67568AF6-0068-6245-AD3C-659A1A75925E}" sibTransId="{C1CB8421-6121-D04B-B7D3-770A1DF2512C}"/>
    <dgm:cxn modelId="{F3472C6E-D837-124E-9366-A53C85DA1267}" type="presOf" srcId="{82F9C26B-51A5-404B-9865-D79452D0C0D6}" destId="{B6D92C8E-7CEC-C648-901C-BB3B6434C2AA}" srcOrd="1" destOrd="0" presId="urn:microsoft.com/office/officeart/2005/8/layout/hList9"/>
    <dgm:cxn modelId="{9F56F37B-92A8-8A45-8E39-F632A6B09942}" type="presOf" srcId="{198F58EA-7E32-BC45-BEEE-080D61D4576F}" destId="{129BA3E2-73EF-7C40-8B9B-3937A4A1BAA4}" srcOrd="1" destOrd="0" presId="urn:microsoft.com/office/officeart/2005/8/layout/hList9"/>
    <dgm:cxn modelId="{38432B89-CCD9-1448-AE46-FF58ABC9B5C3}" type="presOf" srcId="{CB64EDBA-C7AB-144D-91BF-7AE877C29C73}" destId="{1FBDE5A5-656E-924B-91C3-1D28F5694159}" srcOrd="1" destOrd="0" presId="urn:microsoft.com/office/officeart/2005/8/layout/hList9"/>
    <dgm:cxn modelId="{763A348E-27BE-AC48-AD0A-2453ABAD555E}" srcId="{8279980A-A9AA-2F4D-8774-50FF18880AB1}" destId="{CB64EDBA-C7AB-144D-91BF-7AE877C29C73}" srcOrd="2" destOrd="0" parTransId="{1155B0EE-2912-8540-8841-1F893F538C5D}" sibTransId="{CAAB980B-7319-5144-AFA7-19CF8A3A7824}"/>
    <dgm:cxn modelId="{5942A18E-2780-8141-ABF0-F3B5ADAFA4A8}" srcId="{EC4F6FF1-E562-294E-8892-9F63E0ABF4DE}" destId="{82F9C26B-51A5-404B-9865-D79452D0C0D6}" srcOrd="1" destOrd="0" parTransId="{F4318DE3-4D2D-A546-919A-CDC78FBB185B}" sibTransId="{3ACA3FC6-0732-E646-95C2-050B45476429}"/>
    <dgm:cxn modelId="{BCC57790-A7A5-8042-899C-B3024802D3CB}" type="presOf" srcId="{C1A75A6E-5B04-0A48-B774-16A568E22F73}" destId="{AC117D10-4AF4-8C48-8104-83036BE68352}" srcOrd="0" destOrd="0" presId="urn:microsoft.com/office/officeart/2005/8/layout/hList9"/>
    <dgm:cxn modelId="{CFDBC291-DC0C-D849-A568-1708AFA9EA0C}" srcId="{EC4F6FF1-E562-294E-8892-9F63E0ABF4DE}" destId="{31AB75E0-AE8D-7C41-A712-EDFAA7A1CC10}" srcOrd="2" destOrd="0" parTransId="{EC88CAFE-057A-4248-BDF5-32EEFF0EB562}" sibTransId="{AE499A88-7269-2249-8DCC-A4E5D6DE77AB}"/>
    <dgm:cxn modelId="{531FC494-F923-3143-B90F-2299FCE44A76}" type="presOf" srcId="{EC4F6FF1-E562-294E-8892-9F63E0ABF4DE}" destId="{A9EE8CEE-6B6A-B74B-916B-679FC66DC429}" srcOrd="0" destOrd="0" presId="urn:microsoft.com/office/officeart/2005/8/layout/hList9"/>
    <dgm:cxn modelId="{CB7FACAB-C294-4F46-817A-E2D4D12B644E}" type="presOf" srcId="{CB64EDBA-C7AB-144D-91BF-7AE877C29C73}" destId="{DB20DC8C-9485-B44E-B377-E8419DD3CE4B}" srcOrd="0" destOrd="0" presId="urn:microsoft.com/office/officeart/2005/8/layout/hList9"/>
    <dgm:cxn modelId="{FA5A24AD-F933-744E-B94B-73CADC8F9259}" srcId="{8279980A-A9AA-2F4D-8774-50FF18880AB1}" destId="{69269708-54A9-FD44-B464-EB8E3EA3FBA3}" srcOrd="0" destOrd="0" parTransId="{BD202065-591C-AA47-A0BC-CF3DCF879551}" sibTransId="{421F9088-7EE5-0342-9180-CB2EC48B15FF}"/>
    <dgm:cxn modelId="{FB29CAAD-BC8D-C34B-928F-198CC057C45D}" type="presOf" srcId="{9EF2511A-BB4B-BE43-A60C-7E964DEF2AD3}" destId="{C587DF7A-7AC2-1048-BB99-7CA4611BFA45}" srcOrd="0" destOrd="0" presId="urn:microsoft.com/office/officeart/2005/8/layout/hList9"/>
    <dgm:cxn modelId="{513B4EAE-E47F-BC4D-9590-DEE04E8E0874}" srcId="{8279980A-A9AA-2F4D-8774-50FF18880AB1}" destId="{C1A75A6E-5B04-0A48-B774-16A568E22F73}" srcOrd="1" destOrd="0" parTransId="{E57D34B9-3598-4A4B-91EC-A863039E18CA}" sibTransId="{B2E97978-4F24-2F48-A756-96882D76C534}"/>
    <dgm:cxn modelId="{BEA71FB2-722E-B040-910C-5BE0CA400B82}" type="presOf" srcId="{31AB75E0-AE8D-7C41-A712-EDFAA7A1CC10}" destId="{E128602B-A7A9-AA4E-9935-0C42C56BFC10}" srcOrd="1" destOrd="0" presId="urn:microsoft.com/office/officeart/2005/8/layout/hList9"/>
    <dgm:cxn modelId="{CF3703BC-46C4-194B-A83A-A60D0E4CA1B2}" type="presOf" srcId="{198F58EA-7E32-BC45-BEEE-080D61D4576F}" destId="{5632E197-466E-594E-9A29-870C5236247B}" srcOrd="0" destOrd="0" presId="urn:microsoft.com/office/officeart/2005/8/layout/hList9"/>
    <dgm:cxn modelId="{8FB1CDD9-DA9A-4B43-A893-A13353EAAD3F}" srcId="{EC4F6FF1-E562-294E-8892-9F63E0ABF4DE}" destId="{198F58EA-7E32-BC45-BEEE-080D61D4576F}" srcOrd="0" destOrd="0" parTransId="{11BFC1DE-57B2-AB4F-BA54-3BF057C6DE8F}" sibTransId="{A71B3BA8-E435-564F-B713-1FB9304CCC53}"/>
    <dgm:cxn modelId="{B025C2DA-AFB2-B34B-811C-CDFDB745741B}" type="presOf" srcId="{C1A75A6E-5B04-0A48-B774-16A568E22F73}" destId="{08EF035A-5BC6-564D-9BA9-38CBF48024B0}" srcOrd="1" destOrd="0" presId="urn:microsoft.com/office/officeart/2005/8/layout/hList9"/>
    <dgm:cxn modelId="{5AC4FAEB-D06D-CC40-9130-9C6B6B70C693}" type="presOf" srcId="{69269708-54A9-FD44-B464-EB8E3EA3FBA3}" destId="{F7D5B44C-788E-1D49-B02B-36756F8F4300}" srcOrd="1" destOrd="0" presId="urn:microsoft.com/office/officeart/2005/8/layout/hList9"/>
    <dgm:cxn modelId="{D1396DFD-2339-4443-802F-5136F0E43B9B}" type="presOf" srcId="{69269708-54A9-FD44-B464-EB8E3EA3FBA3}" destId="{4ED02810-E0C4-4C44-88C6-B8E3D1DB18D7}" srcOrd="0" destOrd="0" presId="urn:microsoft.com/office/officeart/2005/8/layout/hList9"/>
    <dgm:cxn modelId="{0D71D159-8B2E-8640-9342-85683931E8F1}" type="presParOf" srcId="{C587DF7A-7AC2-1048-BB99-7CA4611BFA45}" destId="{07881E94-4171-2A48-8976-C02B18A0A9EF}" srcOrd="0" destOrd="0" presId="urn:microsoft.com/office/officeart/2005/8/layout/hList9"/>
    <dgm:cxn modelId="{5C61AFAE-7E9C-AA41-906E-C0E6E1A24BC9}" type="presParOf" srcId="{C587DF7A-7AC2-1048-BB99-7CA4611BFA45}" destId="{D2E61534-55F3-C345-A177-A03954BA31CD}" srcOrd="1" destOrd="0" presId="urn:microsoft.com/office/officeart/2005/8/layout/hList9"/>
    <dgm:cxn modelId="{0D31B46F-EF4A-824E-80E5-39976B899C30}" type="presParOf" srcId="{D2E61534-55F3-C345-A177-A03954BA31CD}" destId="{26307903-6FE6-D44C-8EB8-78071389F0B5}" srcOrd="0" destOrd="0" presId="urn:microsoft.com/office/officeart/2005/8/layout/hList9"/>
    <dgm:cxn modelId="{C4ED84A6-C15C-3D4B-B833-897B067DEBC3}" type="presParOf" srcId="{D2E61534-55F3-C345-A177-A03954BA31CD}" destId="{D013ECEA-9741-F248-8E8E-D8CEFEB6CEB5}" srcOrd="1" destOrd="0" presId="urn:microsoft.com/office/officeart/2005/8/layout/hList9"/>
    <dgm:cxn modelId="{93EC5356-9BB3-DB43-AAE5-5F514FAF122A}" type="presParOf" srcId="{D013ECEA-9741-F248-8E8E-D8CEFEB6CEB5}" destId="{5632E197-466E-594E-9A29-870C5236247B}" srcOrd="0" destOrd="0" presId="urn:microsoft.com/office/officeart/2005/8/layout/hList9"/>
    <dgm:cxn modelId="{8F9D353C-B014-0F43-BBE1-8F29FDD6B1D9}" type="presParOf" srcId="{D013ECEA-9741-F248-8E8E-D8CEFEB6CEB5}" destId="{129BA3E2-73EF-7C40-8B9B-3937A4A1BAA4}" srcOrd="1" destOrd="0" presId="urn:microsoft.com/office/officeart/2005/8/layout/hList9"/>
    <dgm:cxn modelId="{644FED30-A3F8-ED49-A48B-59B8D9DD27AE}" type="presParOf" srcId="{D2E61534-55F3-C345-A177-A03954BA31CD}" destId="{DBB5BEFB-FCC9-0D4C-A318-91F3426355F2}" srcOrd="2" destOrd="0" presId="urn:microsoft.com/office/officeart/2005/8/layout/hList9"/>
    <dgm:cxn modelId="{680D5473-8446-4F49-B6B4-3112F9BBF70F}" type="presParOf" srcId="{DBB5BEFB-FCC9-0D4C-A318-91F3426355F2}" destId="{F9CE0ABD-B36A-4E4F-8519-C0241488E50C}" srcOrd="0" destOrd="0" presId="urn:microsoft.com/office/officeart/2005/8/layout/hList9"/>
    <dgm:cxn modelId="{A36FA4CA-2FBA-5745-B8C9-0F104583CEF4}" type="presParOf" srcId="{DBB5BEFB-FCC9-0D4C-A318-91F3426355F2}" destId="{B6D92C8E-7CEC-C648-901C-BB3B6434C2AA}" srcOrd="1" destOrd="0" presId="urn:microsoft.com/office/officeart/2005/8/layout/hList9"/>
    <dgm:cxn modelId="{AA9361DD-9107-D647-853A-10ED1674D7B9}" type="presParOf" srcId="{D2E61534-55F3-C345-A177-A03954BA31CD}" destId="{6CFFF7C1-CEA2-4443-8025-75773348F586}" srcOrd="3" destOrd="0" presId="urn:microsoft.com/office/officeart/2005/8/layout/hList9"/>
    <dgm:cxn modelId="{A77FF9F7-D7D2-664C-8FE8-5B74E4AE7B75}" type="presParOf" srcId="{6CFFF7C1-CEA2-4443-8025-75773348F586}" destId="{6B820754-736A-8D40-BE84-39C2F032FBD7}" srcOrd="0" destOrd="0" presId="urn:microsoft.com/office/officeart/2005/8/layout/hList9"/>
    <dgm:cxn modelId="{F23B9BBB-61B4-0143-AA7E-1BC88C47A0F4}" type="presParOf" srcId="{6CFFF7C1-CEA2-4443-8025-75773348F586}" destId="{E128602B-A7A9-AA4E-9935-0C42C56BFC10}" srcOrd="1" destOrd="0" presId="urn:microsoft.com/office/officeart/2005/8/layout/hList9"/>
    <dgm:cxn modelId="{14028607-8AAC-FA4A-AF40-AC925C6B8182}" type="presParOf" srcId="{C587DF7A-7AC2-1048-BB99-7CA4611BFA45}" destId="{878D3918-BC2A-FC48-B087-CA73E7C8E885}" srcOrd="2" destOrd="0" presId="urn:microsoft.com/office/officeart/2005/8/layout/hList9"/>
    <dgm:cxn modelId="{2ED29A97-E3B6-AC48-9E0F-1378EDD94969}" type="presParOf" srcId="{C587DF7A-7AC2-1048-BB99-7CA4611BFA45}" destId="{A9EE8CEE-6B6A-B74B-916B-679FC66DC429}" srcOrd="3" destOrd="0" presId="urn:microsoft.com/office/officeart/2005/8/layout/hList9"/>
    <dgm:cxn modelId="{C12963DE-1181-4940-A861-717196A243B6}" type="presParOf" srcId="{C587DF7A-7AC2-1048-BB99-7CA4611BFA45}" destId="{D07EAFF6-802E-9544-AEC2-8B63C7C49BC6}" srcOrd="4" destOrd="0" presId="urn:microsoft.com/office/officeart/2005/8/layout/hList9"/>
    <dgm:cxn modelId="{A1967217-34CE-384E-9A4D-68EA6557B62B}" type="presParOf" srcId="{C587DF7A-7AC2-1048-BB99-7CA4611BFA45}" destId="{84BCD5B4-907E-0146-AC27-B82106452EF3}" srcOrd="5" destOrd="0" presId="urn:microsoft.com/office/officeart/2005/8/layout/hList9"/>
    <dgm:cxn modelId="{27507A9E-BE39-794E-BDD4-482F3B151A77}" type="presParOf" srcId="{C587DF7A-7AC2-1048-BB99-7CA4611BFA45}" destId="{B5A1610F-03B3-6C46-A484-2AF3C98843FE}" srcOrd="6" destOrd="0" presId="urn:microsoft.com/office/officeart/2005/8/layout/hList9"/>
    <dgm:cxn modelId="{F97D8BC6-E601-C74D-A4D5-BA8872DD0499}" type="presParOf" srcId="{B5A1610F-03B3-6C46-A484-2AF3C98843FE}" destId="{CEEF1E56-195D-2340-A12A-B65CFE5271A2}" srcOrd="0" destOrd="0" presId="urn:microsoft.com/office/officeart/2005/8/layout/hList9"/>
    <dgm:cxn modelId="{EA89EEF4-CFE9-C14C-ABB8-4E06ADE1D4DD}" type="presParOf" srcId="{B5A1610F-03B3-6C46-A484-2AF3C98843FE}" destId="{49C48D2B-3652-7846-9A71-8A0942D2AACB}" srcOrd="1" destOrd="0" presId="urn:microsoft.com/office/officeart/2005/8/layout/hList9"/>
    <dgm:cxn modelId="{9DB00702-EE9E-7C49-A364-14960C0845B8}" type="presParOf" srcId="{49C48D2B-3652-7846-9A71-8A0942D2AACB}" destId="{4ED02810-E0C4-4C44-88C6-B8E3D1DB18D7}" srcOrd="0" destOrd="0" presId="urn:microsoft.com/office/officeart/2005/8/layout/hList9"/>
    <dgm:cxn modelId="{6C4841FC-4A4B-6A42-9AA8-3D9894988C4C}" type="presParOf" srcId="{49C48D2B-3652-7846-9A71-8A0942D2AACB}" destId="{F7D5B44C-788E-1D49-B02B-36756F8F4300}" srcOrd="1" destOrd="0" presId="urn:microsoft.com/office/officeart/2005/8/layout/hList9"/>
    <dgm:cxn modelId="{D4193ABD-A3EA-294B-8B56-FB8BEF7743E9}" type="presParOf" srcId="{B5A1610F-03B3-6C46-A484-2AF3C98843FE}" destId="{83233713-B21B-D249-B22D-23E8F657CD7F}" srcOrd="2" destOrd="0" presId="urn:microsoft.com/office/officeart/2005/8/layout/hList9"/>
    <dgm:cxn modelId="{56A1BFBC-63D3-AD4D-A94D-D351EE93A152}" type="presParOf" srcId="{83233713-B21B-D249-B22D-23E8F657CD7F}" destId="{AC117D10-4AF4-8C48-8104-83036BE68352}" srcOrd="0" destOrd="0" presId="urn:microsoft.com/office/officeart/2005/8/layout/hList9"/>
    <dgm:cxn modelId="{B3B45A75-19D3-374F-B50B-A7D5599BA47D}" type="presParOf" srcId="{83233713-B21B-D249-B22D-23E8F657CD7F}" destId="{08EF035A-5BC6-564D-9BA9-38CBF48024B0}" srcOrd="1" destOrd="0" presId="urn:microsoft.com/office/officeart/2005/8/layout/hList9"/>
    <dgm:cxn modelId="{5B03F1BA-7414-3A4C-A4EC-C7829530D533}" type="presParOf" srcId="{B5A1610F-03B3-6C46-A484-2AF3C98843FE}" destId="{85460230-9B82-2D4C-8375-BE1E98AF808D}" srcOrd="3" destOrd="0" presId="urn:microsoft.com/office/officeart/2005/8/layout/hList9"/>
    <dgm:cxn modelId="{B3437108-35CD-5647-8CFF-05E4B8059B5B}" type="presParOf" srcId="{85460230-9B82-2D4C-8375-BE1E98AF808D}" destId="{DB20DC8C-9485-B44E-B377-E8419DD3CE4B}" srcOrd="0" destOrd="0" presId="urn:microsoft.com/office/officeart/2005/8/layout/hList9"/>
    <dgm:cxn modelId="{A97D1CF9-7EB4-B247-8B06-329FFA4FE5C6}" type="presParOf" srcId="{85460230-9B82-2D4C-8375-BE1E98AF808D}" destId="{1FBDE5A5-656E-924B-91C3-1D28F5694159}" srcOrd="1" destOrd="0" presId="urn:microsoft.com/office/officeart/2005/8/layout/hList9"/>
    <dgm:cxn modelId="{398C15E7-DC15-6A44-A94B-93B7560F4AC4}" type="presParOf" srcId="{C587DF7A-7AC2-1048-BB99-7CA4611BFA45}" destId="{19FAB068-C871-8447-83CB-ABED7958C90A}" srcOrd="7" destOrd="0" presId="urn:microsoft.com/office/officeart/2005/8/layout/hList9"/>
    <dgm:cxn modelId="{9ED53C2E-76E3-F34B-8EA8-E7171970AB88}" type="presParOf" srcId="{C587DF7A-7AC2-1048-BB99-7CA4611BFA45}" destId="{6BECD518-826C-F142-BC02-2EBA8B332D9E}"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B8CB3-9294-4D72-9857-4B4716116CDA}">
      <dsp:nvSpPr>
        <dsp:cNvPr id="0" name=""/>
        <dsp:cNvSpPr/>
      </dsp:nvSpPr>
      <dsp:spPr>
        <a:xfrm>
          <a:off x="-2387" y="-140766"/>
          <a:ext cx="3454556" cy="3454556"/>
        </a:xfrm>
        <a:prstGeom prst="circularArrow">
          <a:avLst>
            <a:gd name="adj1" fmla="val 5310"/>
            <a:gd name="adj2" fmla="val 343918"/>
            <a:gd name="adj3" fmla="val 12695751"/>
            <a:gd name="adj4" fmla="val 18075192"/>
            <a:gd name="adj5" fmla="val 6195"/>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1FAAC-C134-4281-9748-FF02A8325672}">
      <dsp:nvSpPr>
        <dsp:cNvPr id="0" name=""/>
        <dsp:cNvSpPr/>
      </dsp:nvSpPr>
      <dsp:spPr>
        <a:xfrm>
          <a:off x="582038" y="0"/>
          <a:ext cx="2285704" cy="11428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同步</a:t>
          </a:r>
          <a:endParaRPr lang="en-US" altLang="zh-CN" sz="2000" kern="1200" dirty="0"/>
        </a:p>
        <a:p>
          <a:pPr marL="0" lvl="0" indent="0" algn="ctr" defTabSz="889000">
            <a:lnSpc>
              <a:spcPct val="90000"/>
            </a:lnSpc>
            <a:spcBef>
              <a:spcPct val="0"/>
            </a:spcBef>
            <a:spcAft>
              <a:spcPct val="35000"/>
            </a:spcAft>
            <a:buNone/>
          </a:pPr>
          <a:r>
            <a:rPr lang="en-US" altLang="zh-CN" sz="2000" kern="1200" dirty="0"/>
            <a:t>synchronization</a:t>
          </a:r>
          <a:endParaRPr lang="zh-CN" altLang="en-US" sz="2000" kern="1200" dirty="0"/>
        </a:p>
      </dsp:txBody>
      <dsp:txXfrm>
        <a:off x="637827" y="55789"/>
        <a:ext cx="2174126" cy="1031274"/>
      </dsp:txXfrm>
    </dsp:sp>
    <dsp:sp modelId="{6150A44F-C4A0-45EF-BD3D-E8D8DD3798F5}">
      <dsp:nvSpPr>
        <dsp:cNvPr id="0" name=""/>
        <dsp:cNvSpPr/>
      </dsp:nvSpPr>
      <dsp:spPr>
        <a:xfrm>
          <a:off x="582038" y="2031736"/>
          <a:ext cx="2285704" cy="114285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互斥</a:t>
          </a:r>
          <a:endParaRPr lang="en-US" altLang="zh-CN" sz="2000" kern="1200" dirty="0"/>
        </a:p>
        <a:p>
          <a:pPr marL="0" lvl="0" indent="0" algn="ctr" defTabSz="889000">
            <a:lnSpc>
              <a:spcPct val="90000"/>
            </a:lnSpc>
            <a:spcBef>
              <a:spcPct val="0"/>
            </a:spcBef>
            <a:spcAft>
              <a:spcPct val="35000"/>
            </a:spcAft>
            <a:buNone/>
          </a:pPr>
          <a:r>
            <a:rPr lang="en-US" altLang="zh-CN" sz="2000" kern="1200" dirty="0"/>
            <a:t>mutual exclusion</a:t>
          </a:r>
          <a:endParaRPr lang="zh-CN" altLang="en-US" sz="2000" kern="1200" dirty="0"/>
        </a:p>
      </dsp:txBody>
      <dsp:txXfrm>
        <a:off x="637827" y="2087525"/>
        <a:ext cx="2174126" cy="1031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6A191-83F7-484F-82F5-00124507DB47}">
      <dsp:nvSpPr>
        <dsp:cNvPr id="0" name=""/>
        <dsp:cNvSpPr/>
      </dsp:nvSpPr>
      <dsp:spPr>
        <a:xfrm>
          <a:off x="326569" y="705460"/>
          <a:ext cx="1721440" cy="675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66040" rIns="184912" bIns="66040" numCol="1" spcCol="1270" anchor="ctr" anchorCtr="0">
          <a:noAutofit/>
        </a:bodyPr>
        <a:lstStyle/>
        <a:p>
          <a:pPr marL="0" lvl="0" indent="0" algn="r" defTabSz="1155700">
            <a:lnSpc>
              <a:spcPct val="120000"/>
            </a:lnSpc>
            <a:spcBef>
              <a:spcPct val="0"/>
            </a:spcBef>
            <a:spcAft>
              <a:spcPct val="35000"/>
            </a:spcAft>
            <a:buNone/>
          </a:pPr>
          <a:r>
            <a:rPr lang="zh-CN" altLang="en-US" sz="2600" kern="1200" dirty="0"/>
            <a:t>空闲让进</a:t>
          </a:r>
        </a:p>
      </dsp:txBody>
      <dsp:txXfrm>
        <a:off x="326569" y="705460"/>
        <a:ext cx="1721440" cy="675675"/>
      </dsp:txXfrm>
    </dsp:sp>
    <dsp:sp modelId="{CE62EC60-C156-41DC-B25A-A68FB53208B7}">
      <dsp:nvSpPr>
        <dsp:cNvPr id="0" name=""/>
        <dsp:cNvSpPr/>
      </dsp:nvSpPr>
      <dsp:spPr>
        <a:xfrm>
          <a:off x="2048009" y="673788"/>
          <a:ext cx="473066" cy="739019"/>
        </a:xfrm>
        <a:prstGeom prst="leftBrace">
          <a:avLst>
            <a:gd name="adj1" fmla="val 35000"/>
            <a:gd name="adj2" fmla="val 50000"/>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6747231-8580-476C-A73D-7FC0E9ED6895}">
      <dsp:nvSpPr>
        <dsp:cNvPr id="0" name=""/>
        <dsp:cNvSpPr/>
      </dsp:nvSpPr>
      <dsp:spPr>
        <a:xfrm>
          <a:off x="2710302" y="673788"/>
          <a:ext cx="6433699" cy="739019"/>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228600" lvl="1" indent="-228600" algn="l" defTabSz="1155700">
            <a:lnSpc>
              <a:spcPct val="120000"/>
            </a:lnSpc>
            <a:spcBef>
              <a:spcPct val="0"/>
            </a:spcBef>
            <a:spcAft>
              <a:spcPct val="15000"/>
            </a:spcAft>
            <a:buChar char="•"/>
          </a:pPr>
          <a:r>
            <a:rPr lang="zh-CN" altLang="en-US" sz="2600" kern="1200" dirty="0"/>
            <a:t>如临界区空闲，则有进程申请就立即进入。</a:t>
          </a:r>
        </a:p>
      </dsp:txBody>
      <dsp:txXfrm>
        <a:off x="2710302" y="673788"/>
        <a:ext cx="6433699" cy="739019"/>
      </dsp:txXfrm>
    </dsp:sp>
    <dsp:sp modelId="{11759882-1DA4-49FA-8F86-1897EC6205AC}">
      <dsp:nvSpPr>
        <dsp:cNvPr id="0" name=""/>
        <dsp:cNvSpPr/>
      </dsp:nvSpPr>
      <dsp:spPr>
        <a:xfrm>
          <a:off x="326569" y="1538080"/>
          <a:ext cx="1721440" cy="675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66040" rIns="184912" bIns="66040" numCol="1" spcCol="1270" anchor="ctr" anchorCtr="0">
          <a:noAutofit/>
        </a:bodyPr>
        <a:lstStyle/>
        <a:p>
          <a:pPr marL="0" lvl="0" indent="0" algn="r" defTabSz="1155700">
            <a:lnSpc>
              <a:spcPct val="120000"/>
            </a:lnSpc>
            <a:spcBef>
              <a:spcPct val="0"/>
            </a:spcBef>
            <a:spcAft>
              <a:spcPct val="35000"/>
            </a:spcAft>
            <a:buNone/>
          </a:pPr>
          <a:r>
            <a:rPr lang="zh-CN" altLang="en-US" sz="2600" kern="1200" dirty="0"/>
            <a:t>忙则等待</a:t>
          </a:r>
        </a:p>
      </dsp:txBody>
      <dsp:txXfrm>
        <a:off x="326569" y="1538080"/>
        <a:ext cx="1721440" cy="675675"/>
      </dsp:txXfrm>
    </dsp:sp>
    <dsp:sp modelId="{2590F1C1-FA5C-42BA-A2DE-2858F3EC8C2E}">
      <dsp:nvSpPr>
        <dsp:cNvPr id="0" name=""/>
        <dsp:cNvSpPr/>
      </dsp:nvSpPr>
      <dsp:spPr>
        <a:xfrm>
          <a:off x="2048009" y="1506407"/>
          <a:ext cx="473066" cy="739019"/>
        </a:xfrm>
        <a:prstGeom prst="leftBrace">
          <a:avLst>
            <a:gd name="adj1" fmla="val 35000"/>
            <a:gd name="adj2" fmla="val 50000"/>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7BC19F-AA09-4006-B153-8BD167986EB2}">
      <dsp:nvSpPr>
        <dsp:cNvPr id="0" name=""/>
        <dsp:cNvSpPr/>
      </dsp:nvSpPr>
      <dsp:spPr>
        <a:xfrm>
          <a:off x="2710302" y="1506407"/>
          <a:ext cx="6433699" cy="739019"/>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228600" lvl="1" indent="-228600" algn="l" defTabSz="1155700">
            <a:lnSpc>
              <a:spcPct val="120000"/>
            </a:lnSpc>
            <a:spcBef>
              <a:spcPct val="0"/>
            </a:spcBef>
            <a:spcAft>
              <a:spcPct val="15000"/>
            </a:spcAft>
            <a:buChar char="•"/>
          </a:pPr>
          <a:r>
            <a:rPr lang="zh-CN" altLang="en-US" sz="2600" kern="1200" dirty="0"/>
            <a:t>每次只允许一个进程处于临界区。</a:t>
          </a:r>
        </a:p>
      </dsp:txBody>
      <dsp:txXfrm>
        <a:off x="2710302" y="1506407"/>
        <a:ext cx="6433699" cy="739019"/>
      </dsp:txXfrm>
    </dsp:sp>
    <dsp:sp modelId="{25C1398F-DAA8-451C-8367-922AD0A6E626}">
      <dsp:nvSpPr>
        <dsp:cNvPr id="0" name=""/>
        <dsp:cNvSpPr/>
      </dsp:nvSpPr>
      <dsp:spPr>
        <a:xfrm>
          <a:off x="326569" y="2370699"/>
          <a:ext cx="1721440" cy="675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66040" rIns="184912" bIns="66040" numCol="1" spcCol="1270" anchor="ctr" anchorCtr="0">
          <a:noAutofit/>
        </a:bodyPr>
        <a:lstStyle/>
        <a:p>
          <a:pPr marL="0" lvl="0" indent="0" algn="r" defTabSz="1155700">
            <a:lnSpc>
              <a:spcPct val="120000"/>
            </a:lnSpc>
            <a:spcBef>
              <a:spcPct val="0"/>
            </a:spcBef>
            <a:spcAft>
              <a:spcPct val="35000"/>
            </a:spcAft>
            <a:buNone/>
          </a:pPr>
          <a:r>
            <a:rPr lang="zh-CN" altLang="en-US" sz="2600" kern="1200" dirty="0"/>
            <a:t>有限等待</a:t>
          </a:r>
        </a:p>
      </dsp:txBody>
      <dsp:txXfrm>
        <a:off x="326569" y="2370699"/>
        <a:ext cx="1721440" cy="675675"/>
      </dsp:txXfrm>
    </dsp:sp>
    <dsp:sp modelId="{D3A5DC91-ACEE-47CB-8030-FC5EDB4E2A89}">
      <dsp:nvSpPr>
        <dsp:cNvPr id="0" name=""/>
        <dsp:cNvSpPr/>
      </dsp:nvSpPr>
      <dsp:spPr>
        <a:xfrm>
          <a:off x="2048009" y="2339027"/>
          <a:ext cx="473066" cy="739019"/>
        </a:xfrm>
        <a:prstGeom prst="leftBrace">
          <a:avLst>
            <a:gd name="adj1" fmla="val 35000"/>
            <a:gd name="adj2" fmla="val 50000"/>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847AAC-0A80-4765-8F8C-015C83568F65}">
      <dsp:nvSpPr>
        <dsp:cNvPr id="0" name=""/>
        <dsp:cNvSpPr/>
      </dsp:nvSpPr>
      <dsp:spPr>
        <a:xfrm>
          <a:off x="2710302" y="2339027"/>
          <a:ext cx="6433699" cy="739019"/>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228600" lvl="1" indent="-228600" algn="l" defTabSz="1155700">
            <a:lnSpc>
              <a:spcPct val="120000"/>
            </a:lnSpc>
            <a:spcBef>
              <a:spcPct val="0"/>
            </a:spcBef>
            <a:spcAft>
              <a:spcPct val="15000"/>
            </a:spcAft>
            <a:buChar char="•"/>
          </a:pPr>
          <a:r>
            <a:rPr lang="zh-CN" altLang="en-US" sz="2600" kern="1200" dirty="0"/>
            <a:t>保证进程在有限时间内能进入临界区。</a:t>
          </a:r>
        </a:p>
      </dsp:txBody>
      <dsp:txXfrm>
        <a:off x="2710302" y="2339027"/>
        <a:ext cx="6433699" cy="739019"/>
      </dsp:txXfrm>
    </dsp:sp>
    <dsp:sp modelId="{29A29DB6-63B1-40E4-8029-FD3DA3966B63}">
      <dsp:nvSpPr>
        <dsp:cNvPr id="0" name=""/>
        <dsp:cNvSpPr/>
      </dsp:nvSpPr>
      <dsp:spPr>
        <a:xfrm>
          <a:off x="326569" y="3203319"/>
          <a:ext cx="1721440" cy="675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66040" rIns="184912" bIns="66040" numCol="1" spcCol="1270" anchor="ctr" anchorCtr="0">
          <a:noAutofit/>
        </a:bodyPr>
        <a:lstStyle/>
        <a:p>
          <a:pPr marL="0" lvl="0" indent="0" algn="r" defTabSz="1155700">
            <a:lnSpc>
              <a:spcPct val="120000"/>
            </a:lnSpc>
            <a:spcBef>
              <a:spcPct val="0"/>
            </a:spcBef>
            <a:spcAft>
              <a:spcPct val="35000"/>
            </a:spcAft>
            <a:buNone/>
          </a:pPr>
          <a:r>
            <a:rPr lang="zh-CN" altLang="en-US" sz="2600" kern="1200" dirty="0"/>
            <a:t>让权等待</a:t>
          </a:r>
        </a:p>
      </dsp:txBody>
      <dsp:txXfrm>
        <a:off x="326569" y="3203319"/>
        <a:ext cx="1721440" cy="675675"/>
      </dsp:txXfrm>
    </dsp:sp>
    <dsp:sp modelId="{AEC914BC-4F23-4106-A791-1F9DA43A57A0}">
      <dsp:nvSpPr>
        <dsp:cNvPr id="0" name=""/>
        <dsp:cNvSpPr/>
      </dsp:nvSpPr>
      <dsp:spPr>
        <a:xfrm>
          <a:off x="2048009" y="3171647"/>
          <a:ext cx="473066" cy="739019"/>
        </a:xfrm>
        <a:prstGeom prst="leftBrace">
          <a:avLst>
            <a:gd name="adj1" fmla="val 35000"/>
            <a:gd name="adj2" fmla="val 50000"/>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D271DF-04D5-4F21-9005-A7C3846DAC77}">
      <dsp:nvSpPr>
        <dsp:cNvPr id="0" name=""/>
        <dsp:cNvSpPr/>
      </dsp:nvSpPr>
      <dsp:spPr>
        <a:xfrm>
          <a:off x="2710302" y="3171647"/>
          <a:ext cx="6433699" cy="739019"/>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228600" lvl="1" indent="-228600" algn="l" defTabSz="1155700">
            <a:lnSpc>
              <a:spcPct val="120000"/>
            </a:lnSpc>
            <a:spcBef>
              <a:spcPct val="0"/>
            </a:spcBef>
            <a:spcAft>
              <a:spcPct val="15000"/>
            </a:spcAft>
            <a:buChar char="•"/>
          </a:pPr>
          <a:r>
            <a:rPr lang="zh-CN" altLang="en-US" sz="2600" kern="1200" dirty="0"/>
            <a:t>进程在临界区不能长时间阻塞等待某事件。</a:t>
          </a:r>
        </a:p>
      </dsp:txBody>
      <dsp:txXfrm>
        <a:off x="2710302" y="3171647"/>
        <a:ext cx="6433699" cy="7390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B8C14-60D7-594C-9F07-564A9E50A222}">
      <dsp:nvSpPr>
        <dsp:cNvPr id="0" name=""/>
        <dsp:cNvSpPr/>
      </dsp:nvSpPr>
      <dsp:spPr>
        <a:xfrm>
          <a:off x="4114800" y="1527887"/>
          <a:ext cx="3409628" cy="295876"/>
        </a:xfrm>
        <a:custGeom>
          <a:avLst/>
          <a:gdLst/>
          <a:ahLst/>
          <a:cxnLst/>
          <a:rect l="0" t="0" r="0" b="0"/>
          <a:pathLst>
            <a:path>
              <a:moveTo>
                <a:pt x="0" y="0"/>
              </a:moveTo>
              <a:lnTo>
                <a:pt x="0" y="147938"/>
              </a:lnTo>
              <a:lnTo>
                <a:pt x="3409628" y="147938"/>
              </a:lnTo>
              <a:lnTo>
                <a:pt x="3409628" y="295876"/>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5C190B-122A-EF4A-8270-AD0202CEF507}">
      <dsp:nvSpPr>
        <dsp:cNvPr id="0" name=""/>
        <dsp:cNvSpPr/>
      </dsp:nvSpPr>
      <dsp:spPr>
        <a:xfrm>
          <a:off x="4114800" y="1527887"/>
          <a:ext cx="1704814" cy="295876"/>
        </a:xfrm>
        <a:custGeom>
          <a:avLst/>
          <a:gdLst/>
          <a:ahLst/>
          <a:cxnLst/>
          <a:rect l="0" t="0" r="0" b="0"/>
          <a:pathLst>
            <a:path>
              <a:moveTo>
                <a:pt x="0" y="0"/>
              </a:moveTo>
              <a:lnTo>
                <a:pt x="0" y="147938"/>
              </a:lnTo>
              <a:lnTo>
                <a:pt x="1704814" y="147938"/>
              </a:lnTo>
              <a:lnTo>
                <a:pt x="1704814" y="295876"/>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6C14B5-D23D-714B-8A3C-2B5555491F63}">
      <dsp:nvSpPr>
        <dsp:cNvPr id="0" name=""/>
        <dsp:cNvSpPr/>
      </dsp:nvSpPr>
      <dsp:spPr>
        <a:xfrm>
          <a:off x="4069080" y="1527887"/>
          <a:ext cx="91440" cy="295876"/>
        </a:xfrm>
        <a:custGeom>
          <a:avLst/>
          <a:gdLst/>
          <a:ahLst/>
          <a:cxnLst/>
          <a:rect l="0" t="0" r="0" b="0"/>
          <a:pathLst>
            <a:path>
              <a:moveTo>
                <a:pt x="45720" y="0"/>
              </a:moveTo>
              <a:lnTo>
                <a:pt x="45720" y="295876"/>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2C5CCB9-8E31-F045-9DAA-DB8E7279812F}">
      <dsp:nvSpPr>
        <dsp:cNvPr id="0" name=""/>
        <dsp:cNvSpPr/>
      </dsp:nvSpPr>
      <dsp:spPr>
        <a:xfrm>
          <a:off x="2409985" y="1527887"/>
          <a:ext cx="1704814" cy="295876"/>
        </a:xfrm>
        <a:custGeom>
          <a:avLst/>
          <a:gdLst/>
          <a:ahLst/>
          <a:cxnLst/>
          <a:rect l="0" t="0" r="0" b="0"/>
          <a:pathLst>
            <a:path>
              <a:moveTo>
                <a:pt x="1704814" y="0"/>
              </a:moveTo>
              <a:lnTo>
                <a:pt x="1704814" y="147938"/>
              </a:lnTo>
              <a:lnTo>
                <a:pt x="0" y="147938"/>
              </a:lnTo>
              <a:lnTo>
                <a:pt x="0" y="295876"/>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A6AE999-18E4-7144-85BC-810D0AEF8066}">
      <dsp:nvSpPr>
        <dsp:cNvPr id="0" name=""/>
        <dsp:cNvSpPr/>
      </dsp:nvSpPr>
      <dsp:spPr>
        <a:xfrm>
          <a:off x="705171" y="1527887"/>
          <a:ext cx="3409628" cy="295876"/>
        </a:xfrm>
        <a:custGeom>
          <a:avLst/>
          <a:gdLst/>
          <a:ahLst/>
          <a:cxnLst/>
          <a:rect l="0" t="0" r="0" b="0"/>
          <a:pathLst>
            <a:path>
              <a:moveTo>
                <a:pt x="3409628" y="0"/>
              </a:moveTo>
              <a:lnTo>
                <a:pt x="3409628" y="147938"/>
              </a:lnTo>
              <a:lnTo>
                <a:pt x="0" y="147938"/>
              </a:lnTo>
              <a:lnTo>
                <a:pt x="0" y="295876"/>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ED37D6-DD40-0642-80E7-8F772301F762}">
      <dsp:nvSpPr>
        <dsp:cNvPr id="0" name=""/>
        <dsp:cNvSpPr/>
      </dsp:nvSpPr>
      <dsp:spPr>
        <a:xfrm>
          <a:off x="3410331" y="823418"/>
          <a:ext cx="1408937" cy="70446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策略</a:t>
          </a:r>
          <a:endParaRPr lang="en-US" sz="2700" kern="1200" dirty="0"/>
        </a:p>
      </dsp:txBody>
      <dsp:txXfrm>
        <a:off x="3410331" y="823418"/>
        <a:ext cx="1408937" cy="704468"/>
      </dsp:txXfrm>
    </dsp:sp>
    <dsp:sp modelId="{6D725A55-08EA-084A-9CBF-B2017AE3B56E}">
      <dsp:nvSpPr>
        <dsp:cNvPr id="0" name=""/>
        <dsp:cNvSpPr/>
      </dsp:nvSpPr>
      <dsp:spPr>
        <a:xfrm>
          <a:off x="703" y="1823764"/>
          <a:ext cx="1408937" cy="70446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软件</a:t>
          </a:r>
          <a:endParaRPr lang="en-US" sz="2700" kern="1200" dirty="0"/>
        </a:p>
      </dsp:txBody>
      <dsp:txXfrm>
        <a:off x="703" y="1823764"/>
        <a:ext cx="1408937" cy="704468"/>
      </dsp:txXfrm>
    </dsp:sp>
    <dsp:sp modelId="{9EF0C42B-9D97-364F-9F0D-94AA0722731C}">
      <dsp:nvSpPr>
        <dsp:cNvPr id="0" name=""/>
        <dsp:cNvSpPr/>
      </dsp:nvSpPr>
      <dsp:spPr>
        <a:xfrm>
          <a:off x="1705517" y="1823764"/>
          <a:ext cx="1408937" cy="70446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硬件</a:t>
          </a:r>
          <a:endParaRPr lang="en-US" sz="2700" kern="1200" dirty="0"/>
        </a:p>
      </dsp:txBody>
      <dsp:txXfrm>
        <a:off x="1705517" y="1823764"/>
        <a:ext cx="1408937" cy="704468"/>
      </dsp:txXfrm>
    </dsp:sp>
    <dsp:sp modelId="{511CDD89-1D28-C349-A6C9-F82E6182950C}">
      <dsp:nvSpPr>
        <dsp:cNvPr id="0" name=""/>
        <dsp:cNvSpPr/>
      </dsp:nvSpPr>
      <dsp:spPr>
        <a:xfrm>
          <a:off x="3410331" y="1823764"/>
          <a:ext cx="1408937" cy="704468"/>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信号量</a:t>
          </a:r>
          <a:endParaRPr lang="en-US" sz="2700" kern="1200" dirty="0"/>
        </a:p>
      </dsp:txBody>
      <dsp:txXfrm>
        <a:off x="3410331" y="1823764"/>
        <a:ext cx="1408937" cy="704468"/>
      </dsp:txXfrm>
    </dsp:sp>
    <dsp:sp modelId="{EB806FC5-CB05-D742-8B39-2633E8DADE33}">
      <dsp:nvSpPr>
        <dsp:cNvPr id="0" name=""/>
        <dsp:cNvSpPr/>
      </dsp:nvSpPr>
      <dsp:spPr>
        <a:xfrm>
          <a:off x="5115145" y="1823764"/>
          <a:ext cx="1408937" cy="704468"/>
        </a:xfrm>
        <a:prstGeom prst="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管程</a:t>
          </a:r>
          <a:endParaRPr lang="en-US" sz="2700" kern="1200" dirty="0"/>
        </a:p>
      </dsp:txBody>
      <dsp:txXfrm>
        <a:off x="5115145" y="1823764"/>
        <a:ext cx="1408937" cy="704468"/>
      </dsp:txXfrm>
    </dsp:sp>
    <dsp:sp modelId="{CFD2110D-057C-C043-B6BB-DF2965D8FD2B}">
      <dsp:nvSpPr>
        <dsp:cNvPr id="0" name=""/>
        <dsp:cNvSpPr/>
      </dsp:nvSpPr>
      <dsp:spPr>
        <a:xfrm>
          <a:off x="6819959" y="1823764"/>
          <a:ext cx="1408937" cy="704468"/>
        </a:xfrm>
        <a:prstGeom prst="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消息传递</a:t>
          </a:r>
          <a:endParaRPr lang="en-US" sz="2700" kern="1200" dirty="0"/>
        </a:p>
      </dsp:txBody>
      <dsp:txXfrm>
        <a:off x="6819959" y="1823764"/>
        <a:ext cx="1408937" cy="7044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BF6F5-C93E-DD46-9AE7-679BBFB4F23F}">
      <dsp:nvSpPr>
        <dsp:cNvPr id="0" name=""/>
        <dsp:cNvSpPr/>
      </dsp:nvSpPr>
      <dsp:spPr>
        <a:xfrm>
          <a:off x="2875" y="1243167"/>
          <a:ext cx="2017762" cy="100888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硬件方法</a:t>
          </a:r>
          <a:endParaRPr lang="en-US" sz="3300" kern="1200" dirty="0"/>
        </a:p>
      </dsp:txBody>
      <dsp:txXfrm>
        <a:off x="32424" y="1272716"/>
        <a:ext cx="1958664" cy="949783"/>
      </dsp:txXfrm>
    </dsp:sp>
    <dsp:sp modelId="{12109296-5FD6-9E4B-8BCF-215DD47B4F83}">
      <dsp:nvSpPr>
        <dsp:cNvPr id="0" name=""/>
        <dsp:cNvSpPr/>
      </dsp:nvSpPr>
      <dsp:spPr>
        <a:xfrm rot="19457599">
          <a:off x="1927213" y="1435274"/>
          <a:ext cx="993952" cy="44560"/>
        </a:xfrm>
        <a:custGeom>
          <a:avLst/>
          <a:gdLst/>
          <a:ahLst/>
          <a:cxnLst/>
          <a:rect l="0" t="0" r="0" b="0"/>
          <a:pathLst>
            <a:path>
              <a:moveTo>
                <a:pt x="0" y="22280"/>
              </a:moveTo>
              <a:lnTo>
                <a:pt x="993952" y="22280"/>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99341" y="1432705"/>
        <a:ext cx="49697" cy="49697"/>
      </dsp:txXfrm>
    </dsp:sp>
    <dsp:sp modelId="{F5A1D07C-A50D-2C42-A8A2-597DE92BADB2}">
      <dsp:nvSpPr>
        <dsp:cNvPr id="0" name=""/>
        <dsp:cNvSpPr/>
      </dsp:nvSpPr>
      <dsp:spPr>
        <a:xfrm>
          <a:off x="2827742" y="663060"/>
          <a:ext cx="2017762" cy="1008881"/>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屏蔽中断</a:t>
          </a:r>
          <a:endParaRPr lang="en-US" sz="3300" kern="1200" dirty="0"/>
        </a:p>
      </dsp:txBody>
      <dsp:txXfrm>
        <a:off x="2857291" y="692609"/>
        <a:ext cx="1958664" cy="949783"/>
      </dsp:txXfrm>
    </dsp:sp>
    <dsp:sp modelId="{F445616B-506A-9C43-B0A9-9B147D1326BD}">
      <dsp:nvSpPr>
        <dsp:cNvPr id="0" name=""/>
        <dsp:cNvSpPr/>
      </dsp:nvSpPr>
      <dsp:spPr>
        <a:xfrm rot="2142401">
          <a:off x="1927213" y="2015381"/>
          <a:ext cx="993952" cy="44560"/>
        </a:xfrm>
        <a:custGeom>
          <a:avLst/>
          <a:gdLst/>
          <a:ahLst/>
          <a:cxnLst/>
          <a:rect l="0" t="0" r="0" b="0"/>
          <a:pathLst>
            <a:path>
              <a:moveTo>
                <a:pt x="0" y="22280"/>
              </a:moveTo>
              <a:lnTo>
                <a:pt x="993952" y="22280"/>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99341" y="2012812"/>
        <a:ext cx="49697" cy="49697"/>
      </dsp:txXfrm>
    </dsp:sp>
    <dsp:sp modelId="{7C147CC3-1E39-BE41-B622-2AD7CFCF9A0B}">
      <dsp:nvSpPr>
        <dsp:cNvPr id="0" name=""/>
        <dsp:cNvSpPr/>
      </dsp:nvSpPr>
      <dsp:spPr>
        <a:xfrm>
          <a:off x="2827742" y="1823274"/>
          <a:ext cx="2017762" cy="1008881"/>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机器指令</a:t>
          </a:r>
          <a:endParaRPr lang="en-US" sz="3300" kern="1200" dirty="0"/>
        </a:p>
      </dsp:txBody>
      <dsp:txXfrm>
        <a:off x="2857291" y="1852823"/>
        <a:ext cx="1958664" cy="949783"/>
      </dsp:txXfrm>
    </dsp:sp>
    <dsp:sp modelId="{4B05329D-9515-F441-8158-D63EFE6FE3D4}">
      <dsp:nvSpPr>
        <dsp:cNvPr id="0" name=""/>
        <dsp:cNvSpPr/>
      </dsp:nvSpPr>
      <dsp:spPr>
        <a:xfrm rot="19457599">
          <a:off x="4752081" y="2015381"/>
          <a:ext cx="993952" cy="44560"/>
        </a:xfrm>
        <a:custGeom>
          <a:avLst/>
          <a:gdLst/>
          <a:ahLst/>
          <a:cxnLst/>
          <a:rect l="0" t="0" r="0" b="0"/>
          <a:pathLst>
            <a:path>
              <a:moveTo>
                <a:pt x="0" y="22280"/>
              </a:moveTo>
              <a:lnTo>
                <a:pt x="993952" y="22280"/>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4208" y="2012812"/>
        <a:ext cx="49697" cy="49697"/>
      </dsp:txXfrm>
    </dsp:sp>
    <dsp:sp modelId="{914416A2-350C-404C-9B5C-FBF8F879A2D1}">
      <dsp:nvSpPr>
        <dsp:cNvPr id="0" name=""/>
        <dsp:cNvSpPr/>
      </dsp:nvSpPr>
      <dsp:spPr>
        <a:xfrm>
          <a:off x="5652610" y="1243167"/>
          <a:ext cx="2017762" cy="1008881"/>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t>Test</a:t>
          </a:r>
          <a:r>
            <a:rPr lang="zh-CN" altLang="en-US" sz="3300" kern="1200" dirty="0"/>
            <a:t> </a:t>
          </a:r>
          <a:r>
            <a:rPr lang="en-US" altLang="zh-CN" sz="3300" kern="1200" dirty="0"/>
            <a:t>&amp;</a:t>
          </a:r>
          <a:r>
            <a:rPr lang="zh-CN" altLang="en-US" sz="3300" kern="1200" dirty="0"/>
            <a:t> </a:t>
          </a:r>
          <a:r>
            <a:rPr lang="en-US" altLang="zh-CN" sz="3300" kern="1200" dirty="0"/>
            <a:t>Set</a:t>
          </a:r>
          <a:endParaRPr lang="en-US" sz="3300" kern="1200" dirty="0"/>
        </a:p>
      </dsp:txBody>
      <dsp:txXfrm>
        <a:off x="5682159" y="1272716"/>
        <a:ext cx="1958664" cy="949783"/>
      </dsp:txXfrm>
    </dsp:sp>
    <dsp:sp modelId="{E9E16259-AB51-1B41-8C25-DAFE3797C688}">
      <dsp:nvSpPr>
        <dsp:cNvPr id="0" name=""/>
        <dsp:cNvSpPr/>
      </dsp:nvSpPr>
      <dsp:spPr>
        <a:xfrm rot="2142401">
          <a:off x="4752081" y="2595487"/>
          <a:ext cx="993952" cy="44560"/>
        </a:xfrm>
        <a:custGeom>
          <a:avLst/>
          <a:gdLst/>
          <a:ahLst/>
          <a:cxnLst/>
          <a:rect l="0" t="0" r="0" b="0"/>
          <a:pathLst>
            <a:path>
              <a:moveTo>
                <a:pt x="0" y="22280"/>
              </a:moveTo>
              <a:lnTo>
                <a:pt x="993952" y="22280"/>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4208" y="2592919"/>
        <a:ext cx="49697" cy="49697"/>
      </dsp:txXfrm>
    </dsp:sp>
    <dsp:sp modelId="{4E2B4052-6CDC-FF49-AE81-63386ACD5DE6}">
      <dsp:nvSpPr>
        <dsp:cNvPr id="0" name=""/>
        <dsp:cNvSpPr/>
      </dsp:nvSpPr>
      <dsp:spPr>
        <a:xfrm>
          <a:off x="5652610" y="2403380"/>
          <a:ext cx="2017762" cy="1008881"/>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t>Exchange</a:t>
          </a:r>
          <a:endParaRPr lang="en-US" sz="3300" kern="1200" dirty="0"/>
        </a:p>
      </dsp:txBody>
      <dsp:txXfrm>
        <a:off x="5682159" y="2432929"/>
        <a:ext cx="1958664" cy="9497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2E197-466E-594E-9A29-870C5236247B}">
      <dsp:nvSpPr>
        <dsp:cNvPr id="0" name=""/>
        <dsp:cNvSpPr/>
      </dsp:nvSpPr>
      <dsp:spPr>
        <a:xfrm>
          <a:off x="1079020" y="478336"/>
          <a:ext cx="2784341" cy="1195033"/>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84912" rIns="184912" bIns="184912" numCol="1" spcCol="1270" anchor="ctr" anchorCtr="0">
          <a:noAutofit/>
        </a:bodyPr>
        <a:lstStyle/>
        <a:p>
          <a:pPr marL="0" lvl="0" indent="0" algn="l" defTabSz="1155700">
            <a:lnSpc>
              <a:spcPct val="90000"/>
            </a:lnSpc>
            <a:spcBef>
              <a:spcPct val="0"/>
            </a:spcBef>
            <a:spcAft>
              <a:spcPct val="35000"/>
            </a:spcAft>
            <a:buNone/>
          </a:pPr>
          <a:r>
            <a:rPr lang="zh-CN" altLang="en-US" sz="2600" kern="1200" dirty="0"/>
            <a:t>支持多处理机</a:t>
          </a:r>
          <a:endParaRPr lang="en-US" sz="2600" kern="1200" dirty="0"/>
        </a:p>
      </dsp:txBody>
      <dsp:txXfrm>
        <a:off x="1524515" y="478336"/>
        <a:ext cx="2338847" cy="1195033"/>
      </dsp:txXfrm>
    </dsp:sp>
    <dsp:sp modelId="{F9CE0ABD-B36A-4E4F-8519-C0241488E50C}">
      <dsp:nvSpPr>
        <dsp:cNvPr id="0" name=""/>
        <dsp:cNvSpPr/>
      </dsp:nvSpPr>
      <dsp:spPr>
        <a:xfrm>
          <a:off x="1079020" y="1673370"/>
          <a:ext cx="2784341" cy="1195033"/>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84912" rIns="184912" bIns="184912" numCol="1" spcCol="1270" anchor="ctr" anchorCtr="0">
          <a:noAutofit/>
        </a:bodyPr>
        <a:lstStyle/>
        <a:p>
          <a:pPr marL="0" lvl="0" indent="0" algn="l" defTabSz="1155700">
            <a:lnSpc>
              <a:spcPct val="90000"/>
            </a:lnSpc>
            <a:spcBef>
              <a:spcPct val="0"/>
            </a:spcBef>
            <a:spcAft>
              <a:spcPct val="35000"/>
            </a:spcAft>
            <a:buNone/>
          </a:pPr>
          <a:r>
            <a:rPr lang="zh-CN" altLang="en-US" sz="2600" kern="1200" dirty="0"/>
            <a:t>简单，易证明</a:t>
          </a:r>
          <a:endParaRPr lang="en-US" sz="2600" kern="1200" dirty="0"/>
        </a:p>
      </dsp:txBody>
      <dsp:txXfrm>
        <a:off x="1524515" y="1673370"/>
        <a:ext cx="2338847" cy="1195033"/>
      </dsp:txXfrm>
    </dsp:sp>
    <dsp:sp modelId="{6B820754-736A-8D40-BE84-39C2F032FBD7}">
      <dsp:nvSpPr>
        <dsp:cNvPr id="0" name=""/>
        <dsp:cNvSpPr/>
      </dsp:nvSpPr>
      <dsp:spPr>
        <a:xfrm>
          <a:off x="1079020" y="2868404"/>
          <a:ext cx="2784341" cy="1195033"/>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7800" rIns="177800" bIns="177800" numCol="1" spcCol="1270" anchor="ctr" anchorCtr="0">
          <a:noAutofit/>
        </a:bodyPr>
        <a:lstStyle/>
        <a:p>
          <a:pPr marL="0" lvl="0" indent="0" algn="l" defTabSz="1111250">
            <a:lnSpc>
              <a:spcPct val="90000"/>
            </a:lnSpc>
            <a:spcBef>
              <a:spcPct val="0"/>
            </a:spcBef>
            <a:spcAft>
              <a:spcPct val="35000"/>
            </a:spcAft>
            <a:buNone/>
          </a:pPr>
          <a:r>
            <a:rPr lang="zh-CN" altLang="en-US" sz="2500" kern="1200" dirty="0"/>
            <a:t>支持多临界区</a:t>
          </a:r>
          <a:endParaRPr lang="en-US" sz="2500" kern="1200" dirty="0"/>
        </a:p>
      </dsp:txBody>
      <dsp:txXfrm>
        <a:off x="1524515" y="2868404"/>
        <a:ext cx="2338847" cy="1195033"/>
      </dsp:txXfrm>
    </dsp:sp>
    <dsp:sp modelId="{A9EE8CEE-6B6A-B74B-916B-679FC66DC429}">
      <dsp:nvSpPr>
        <dsp:cNvPr id="0" name=""/>
        <dsp:cNvSpPr/>
      </dsp:nvSpPr>
      <dsp:spPr>
        <a:xfrm>
          <a:off x="399096" y="0"/>
          <a:ext cx="1194436" cy="1194436"/>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优点</a:t>
          </a:r>
          <a:endParaRPr lang="en-US" sz="3300" kern="1200" dirty="0"/>
        </a:p>
      </dsp:txBody>
      <dsp:txXfrm>
        <a:off x="574017" y="174921"/>
        <a:ext cx="844594" cy="844594"/>
      </dsp:txXfrm>
    </dsp:sp>
    <dsp:sp modelId="{4ED02810-E0C4-4C44-88C6-B8E3D1DB18D7}">
      <dsp:nvSpPr>
        <dsp:cNvPr id="0" name=""/>
        <dsp:cNvSpPr/>
      </dsp:nvSpPr>
      <dsp:spPr>
        <a:xfrm>
          <a:off x="5403636" y="478336"/>
          <a:ext cx="2447484" cy="1195033"/>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7800" rIns="177800" bIns="177800" numCol="1" spcCol="1270" anchor="ctr" anchorCtr="0">
          <a:noAutofit/>
        </a:bodyPr>
        <a:lstStyle/>
        <a:p>
          <a:pPr marL="0" lvl="0" indent="0" algn="l" defTabSz="1111250">
            <a:lnSpc>
              <a:spcPct val="90000"/>
            </a:lnSpc>
            <a:spcBef>
              <a:spcPct val="0"/>
            </a:spcBef>
            <a:spcAft>
              <a:spcPct val="35000"/>
            </a:spcAft>
            <a:buNone/>
          </a:pPr>
          <a:r>
            <a:rPr lang="zh-CN" altLang="en-US" sz="2500" kern="1200" dirty="0"/>
            <a:t>忙等现象</a:t>
          </a:r>
          <a:endParaRPr lang="en-US" sz="2500" kern="1200" dirty="0"/>
        </a:p>
      </dsp:txBody>
      <dsp:txXfrm>
        <a:off x="5795233" y="478336"/>
        <a:ext cx="2055886" cy="1195033"/>
      </dsp:txXfrm>
    </dsp:sp>
    <dsp:sp modelId="{AC117D10-4AF4-8C48-8104-83036BE68352}">
      <dsp:nvSpPr>
        <dsp:cNvPr id="0" name=""/>
        <dsp:cNvSpPr/>
      </dsp:nvSpPr>
      <dsp:spPr>
        <a:xfrm>
          <a:off x="5403636" y="1673370"/>
          <a:ext cx="2447484" cy="1195033"/>
        </a:xfrm>
        <a:prstGeom prst="rect">
          <a:avLst/>
        </a:prstGeom>
        <a:solidFill>
          <a:schemeClr val="accent6">
            <a:tint val="40000"/>
            <a:alpha val="90000"/>
            <a:hueOff val="0"/>
            <a:satOff val="0"/>
            <a:lumOff val="0"/>
            <a:alphaOff val="0"/>
          </a:schemeClr>
        </a:solidFill>
        <a:ln w="9525" cap="flat"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7800" rIns="177800" bIns="177800" numCol="1" spcCol="1270" anchor="ctr" anchorCtr="0">
          <a:noAutofit/>
        </a:bodyPr>
        <a:lstStyle/>
        <a:p>
          <a:pPr marL="0" lvl="0" indent="0" algn="l" defTabSz="1111250">
            <a:lnSpc>
              <a:spcPct val="90000"/>
            </a:lnSpc>
            <a:spcBef>
              <a:spcPct val="0"/>
            </a:spcBef>
            <a:spcAft>
              <a:spcPct val="35000"/>
            </a:spcAft>
            <a:buNone/>
          </a:pPr>
          <a:r>
            <a:rPr lang="zh-CN" altLang="en-US" sz="2500" kern="1200" dirty="0"/>
            <a:t>饥饿现象</a:t>
          </a:r>
          <a:endParaRPr lang="en-US" sz="2500" kern="1200" dirty="0"/>
        </a:p>
      </dsp:txBody>
      <dsp:txXfrm>
        <a:off x="5795233" y="1673370"/>
        <a:ext cx="2055886" cy="1195033"/>
      </dsp:txXfrm>
    </dsp:sp>
    <dsp:sp modelId="{DB20DC8C-9485-B44E-B377-E8419DD3CE4B}">
      <dsp:nvSpPr>
        <dsp:cNvPr id="0" name=""/>
        <dsp:cNvSpPr/>
      </dsp:nvSpPr>
      <dsp:spPr>
        <a:xfrm>
          <a:off x="5403636" y="2868404"/>
          <a:ext cx="2447484" cy="1195033"/>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7800" rIns="177800" bIns="177800" numCol="1" spcCol="1270" anchor="ctr" anchorCtr="0">
          <a:noAutofit/>
        </a:bodyPr>
        <a:lstStyle/>
        <a:p>
          <a:pPr marL="0" lvl="0" indent="0" algn="l" defTabSz="1111250">
            <a:lnSpc>
              <a:spcPct val="90000"/>
            </a:lnSpc>
            <a:spcBef>
              <a:spcPct val="0"/>
            </a:spcBef>
            <a:spcAft>
              <a:spcPct val="35000"/>
            </a:spcAft>
            <a:buNone/>
          </a:pPr>
          <a:r>
            <a:rPr lang="zh-CN" altLang="en-US" sz="2500" kern="1200" dirty="0"/>
            <a:t>死锁现象</a:t>
          </a:r>
          <a:endParaRPr lang="en-US" sz="2500" kern="1200" dirty="0"/>
        </a:p>
      </dsp:txBody>
      <dsp:txXfrm>
        <a:off x="5795233" y="2868404"/>
        <a:ext cx="2055886" cy="1195033"/>
      </dsp:txXfrm>
    </dsp:sp>
    <dsp:sp modelId="{6BECD518-826C-F142-BC02-2EBA8B332D9E}">
      <dsp:nvSpPr>
        <dsp:cNvPr id="0" name=""/>
        <dsp:cNvSpPr/>
      </dsp:nvSpPr>
      <dsp:spPr>
        <a:xfrm>
          <a:off x="4609776" y="0"/>
          <a:ext cx="1194436" cy="1194436"/>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不足</a:t>
          </a:r>
          <a:endParaRPr lang="en-US" sz="3300" kern="1200" dirty="0"/>
        </a:p>
      </dsp:txBody>
      <dsp:txXfrm>
        <a:off x="4784697" y="174921"/>
        <a:ext cx="844594" cy="84459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diagrams.loki3.com/BracketList+Icon">
  <dgm:title val="垂直括号列表"/>
  <dgm:desc val="用于显示分组的信息块。适合于大量的 2 级文本。"/>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9D0AA0-C2C1-CD44-A6CB-5BC31C2E97A0}" type="datetimeFigureOut">
              <a:rPr kumimoji="1" lang="zh-CN" altLang="en-US" smtClean="0"/>
              <a:t>2019/9/25</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D7BA45-F42F-D245-81D8-5C3C2C8BF7CC}" type="slidenum">
              <a:rPr kumimoji="1" lang="zh-CN" altLang="en-US" smtClean="0"/>
              <a:t>‹#›</a:t>
            </a:fld>
            <a:endParaRPr kumimoji="1" lang="zh-CN" altLang="en-US"/>
          </a:p>
        </p:txBody>
      </p:sp>
    </p:spTree>
    <p:extLst>
      <p:ext uri="{BB962C8B-B14F-4D97-AF65-F5344CB8AC3E}">
        <p14:creationId xmlns:p14="http://schemas.microsoft.com/office/powerpoint/2010/main" val="18509462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2019/9/25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10</a:t>
            </a:fld>
            <a:endParaRPr lang="zh-CN" altLang="en-US"/>
          </a:p>
        </p:txBody>
      </p:sp>
    </p:spTree>
    <p:extLst>
      <p:ext uri="{BB962C8B-B14F-4D97-AF65-F5344CB8AC3E}">
        <p14:creationId xmlns:p14="http://schemas.microsoft.com/office/powerpoint/2010/main" val="3910710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Wait, signal</a:t>
            </a:r>
            <a:r>
              <a:rPr lang="zh-CN" altLang="en-US" dirty="0"/>
              <a:t>：</a:t>
            </a:r>
            <a:r>
              <a:rPr lang="en-US" altLang="zh-CN" dirty="0"/>
              <a:t>atomic</a:t>
            </a:r>
          </a:p>
          <a:p>
            <a:endParaRPr lang="en-US" altLang="zh-CN" dirty="0"/>
          </a:p>
          <a:p>
            <a:r>
              <a:rPr lang="en-US" altLang="zh-CN" dirty="0" err="1"/>
              <a:t>S.value</a:t>
            </a:r>
            <a:r>
              <a:rPr lang="en-US" altLang="zh-CN" dirty="0"/>
              <a:t> = 1</a:t>
            </a:r>
            <a:r>
              <a:rPr lang="zh-CN" altLang="en-US" dirty="0"/>
              <a:t>则为</a:t>
            </a:r>
            <a:r>
              <a:rPr lang="en-US" altLang="zh-CN" dirty="0"/>
              <a:t>lock</a:t>
            </a:r>
          </a:p>
          <a:p>
            <a:r>
              <a:rPr lang="zh-CN" altLang="en-US" dirty="0"/>
              <a:t>为什么</a:t>
            </a:r>
            <a:r>
              <a:rPr lang="en-US" altLang="zh-CN" dirty="0"/>
              <a:t>signal</a:t>
            </a:r>
            <a:r>
              <a:rPr lang="zh-CN" altLang="en-US" dirty="0"/>
              <a:t>加一后等于</a:t>
            </a:r>
            <a:r>
              <a:rPr lang="en-US" altLang="zh-CN" dirty="0"/>
              <a:t>0</a:t>
            </a:r>
            <a:r>
              <a:rPr lang="zh-CN" altLang="en-US" dirty="0"/>
              <a:t>即可进入</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fairest removal policy is first-in-first-out (FIFO): The process that has been blocked the longest is released from the queue first; a semaphore whose definition includes this policy is called a </a:t>
            </a:r>
            <a:r>
              <a:rPr lang="en-US" altLang="zh-CN" sz="1200" b="1" kern="1200" dirty="0">
                <a:solidFill>
                  <a:schemeClr val="tx1"/>
                </a:solidFill>
                <a:effectLst/>
                <a:latin typeface="+mn-lt"/>
                <a:ea typeface="+mn-ea"/>
                <a:cs typeface="+mn-cs"/>
              </a:rPr>
              <a:t>strong semaphore</a:t>
            </a:r>
            <a:r>
              <a:rPr lang="en-US" altLang="zh-CN" sz="1200" kern="1200" dirty="0">
                <a:solidFill>
                  <a:schemeClr val="tx1"/>
                </a:solidFill>
                <a:effectLst/>
                <a:latin typeface="+mn-lt"/>
                <a:ea typeface="+mn-ea"/>
                <a:cs typeface="+mn-cs"/>
              </a:rPr>
              <a:t>. A semaphore that does not specify the order in which processes are removed from the queue is a </a:t>
            </a:r>
            <a:r>
              <a:rPr lang="en-US" altLang="zh-CN" sz="1200" b="1" kern="1200" dirty="0">
                <a:solidFill>
                  <a:schemeClr val="tx1"/>
                </a:solidFill>
                <a:effectLst/>
                <a:latin typeface="+mn-lt"/>
                <a:ea typeface="+mn-ea"/>
                <a:cs typeface="+mn-cs"/>
              </a:rPr>
              <a:t>weak semaphore</a:t>
            </a:r>
            <a:r>
              <a:rPr lang="en-US" altLang="zh-CN" sz="1200" kern="1200" dirty="0">
                <a:solidFill>
                  <a:schemeClr val="tx1"/>
                </a:solidFill>
                <a:effectLst/>
                <a:latin typeface="+mn-lt"/>
                <a:ea typeface="+mn-ea"/>
                <a:cs typeface="+mn-cs"/>
              </a:rPr>
              <a:t>. </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27</a:t>
            </a:fld>
            <a:endParaRPr lang="zh-CN" altLang="en-US"/>
          </a:p>
        </p:txBody>
      </p:sp>
    </p:spTree>
    <p:extLst>
      <p:ext uri="{BB962C8B-B14F-4D97-AF65-F5344CB8AC3E}">
        <p14:creationId xmlns:p14="http://schemas.microsoft.com/office/powerpoint/2010/main" val="3930644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缺点：</a:t>
            </a:r>
            <a:br>
              <a:rPr lang="zh-CN" altLang="en-US" dirty="0"/>
            </a:br>
            <a:r>
              <a:rPr lang="zh-CN" altLang="en-US" sz="1200" b="0" i="0" kern="1200" dirty="0">
                <a:solidFill>
                  <a:schemeClr val="tx1"/>
                </a:solidFill>
                <a:effectLst/>
                <a:latin typeface="+mn-lt"/>
                <a:ea typeface="+mn-ea"/>
                <a:cs typeface="+mn-cs"/>
              </a:rPr>
              <a:t> （１）易读性差，因为要了解对于一组共享变量及信号量的操作是否正确，则必须通读整个系统或者并发程序</a:t>
            </a:r>
            <a:br>
              <a:rPr lang="zh-CN" altLang="en-US" dirty="0"/>
            </a:br>
            <a:r>
              <a:rPr lang="zh-CN" altLang="en-US" sz="1200" b="0" i="0" kern="1200" dirty="0">
                <a:solidFill>
                  <a:schemeClr val="tx1"/>
                </a:solidFill>
                <a:effectLst/>
                <a:latin typeface="+mn-lt"/>
                <a:ea typeface="+mn-ea"/>
                <a:cs typeface="+mn-cs"/>
              </a:rPr>
              <a:t> （２）不利于修改和维护，因为程序的局部性很差，所以任一组变量或一段代码的修改都可能影响全局</a:t>
            </a:r>
            <a:br>
              <a:rPr lang="zh-CN" altLang="en-US" dirty="0"/>
            </a:br>
            <a:r>
              <a:rPr lang="zh-CN" altLang="en-US" sz="1200" b="0" i="0" kern="1200" dirty="0">
                <a:solidFill>
                  <a:schemeClr val="tx1"/>
                </a:solidFill>
                <a:effectLst/>
                <a:latin typeface="+mn-lt"/>
                <a:ea typeface="+mn-ea"/>
                <a:cs typeface="+mn-cs"/>
              </a:rPr>
              <a:t> （３）正确性难以保证，因为操作系统或并发程序通常很大，要保证这样一个复杂的系统没有逻辑错误是很难的</a:t>
            </a:r>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32</a:t>
            </a:fld>
            <a:endParaRPr lang="zh-CN" altLang="en-US"/>
          </a:p>
        </p:txBody>
      </p:sp>
    </p:spTree>
    <p:extLst>
      <p:ext uri="{BB962C8B-B14F-4D97-AF65-F5344CB8AC3E}">
        <p14:creationId xmlns:p14="http://schemas.microsoft.com/office/powerpoint/2010/main" val="4207329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 process exits the monitor immediately after executing the </a:t>
            </a:r>
            <a:r>
              <a:rPr lang="en-US" altLang="zh-CN" sz="1200" kern="1200" dirty="0" err="1">
                <a:solidFill>
                  <a:schemeClr val="tx1"/>
                </a:solidFill>
                <a:effectLst/>
                <a:latin typeface="+mn-lt"/>
                <a:ea typeface="+mn-ea"/>
                <a:cs typeface="+mn-cs"/>
              </a:rPr>
              <a:t>csignal</a:t>
            </a:r>
            <a:r>
              <a:rPr lang="en-US" altLang="zh-CN" sz="1200" kern="1200" dirty="0">
                <a:solidFill>
                  <a:schemeClr val="tx1"/>
                </a:solidFill>
                <a:effectLst/>
                <a:latin typeface="+mn-lt"/>
                <a:ea typeface="+mn-ea"/>
                <a:cs typeface="+mn-cs"/>
              </a:rPr>
              <a:t> function. If the </a:t>
            </a:r>
            <a:r>
              <a:rPr lang="en-US" altLang="zh-CN" sz="1200" kern="1200" dirty="0" err="1">
                <a:solidFill>
                  <a:schemeClr val="tx1"/>
                </a:solidFill>
                <a:effectLst/>
                <a:latin typeface="+mn-lt"/>
                <a:ea typeface="+mn-ea"/>
                <a:cs typeface="+mn-cs"/>
              </a:rPr>
              <a:t>csignal</a:t>
            </a:r>
            <a:r>
              <a:rPr lang="en-US" altLang="zh-CN" sz="1200" kern="1200" dirty="0">
                <a:solidFill>
                  <a:schemeClr val="tx1"/>
                </a:solidFill>
                <a:effectLst/>
                <a:latin typeface="+mn-lt"/>
                <a:ea typeface="+mn-ea"/>
                <a:cs typeface="+mn-cs"/>
              </a:rPr>
              <a:t> does not occur at the end of the procedure, then, in Hoare’s proposal, the process issuing the signal is blocked to make the monitor available and placed in a queue until the monitor is free. One possibility at this point would be to place the blocked process in the entrance queue, so that it would have to compete for access with other processes that had not yet entered the monitor. However, because a process blocked on a </a:t>
            </a:r>
            <a:r>
              <a:rPr lang="en-US" altLang="zh-CN" sz="1200" kern="1200" dirty="0" err="1">
                <a:solidFill>
                  <a:schemeClr val="tx1"/>
                </a:solidFill>
                <a:effectLst/>
                <a:latin typeface="+mn-lt"/>
                <a:ea typeface="+mn-ea"/>
                <a:cs typeface="+mn-cs"/>
              </a:rPr>
              <a:t>csignal</a:t>
            </a:r>
            <a:r>
              <a:rPr lang="en-US" altLang="zh-CN" sz="1200" kern="1200" dirty="0">
                <a:solidFill>
                  <a:schemeClr val="tx1"/>
                </a:solidFill>
                <a:effectLst/>
                <a:latin typeface="+mn-lt"/>
                <a:ea typeface="+mn-ea"/>
                <a:cs typeface="+mn-cs"/>
              </a:rPr>
              <a:t> function has already partially performed its task in the monitor, it makes sense to give this process precedence over newly entering processes by setting up a separate urgent queue (Figure 5.15). One language that uses monitors, Concurrent Pascal, requires that </a:t>
            </a:r>
            <a:r>
              <a:rPr lang="en-US" altLang="zh-CN" sz="1200" kern="1200" dirty="0" err="1">
                <a:solidFill>
                  <a:schemeClr val="tx1"/>
                </a:solidFill>
                <a:effectLst/>
                <a:latin typeface="+mn-lt"/>
                <a:ea typeface="+mn-ea"/>
                <a:cs typeface="+mn-cs"/>
              </a:rPr>
              <a:t>csignal</a:t>
            </a:r>
            <a:r>
              <a:rPr lang="en-US" altLang="zh-CN" sz="1200" kern="1200" dirty="0">
                <a:solidFill>
                  <a:schemeClr val="tx1"/>
                </a:solidFill>
                <a:effectLst/>
                <a:latin typeface="+mn-lt"/>
                <a:ea typeface="+mn-ea"/>
                <a:cs typeface="+mn-cs"/>
              </a:rPr>
              <a:t> only appear as the last operation executed by a monitor procedure. </a:t>
            </a:r>
            <a:endParaRPr lang="en-US" altLang="zh-CN"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43</a:t>
            </a:fld>
            <a:endParaRPr lang="zh-CN" altLang="en-US"/>
          </a:p>
        </p:txBody>
      </p:sp>
    </p:spTree>
    <p:extLst>
      <p:ext uri="{BB962C8B-B14F-4D97-AF65-F5344CB8AC3E}">
        <p14:creationId xmlns:p14="http://schemas.microsoft.com/office/powerpoint/2010/main" val="203122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只能交替进入，利用率低</a:t>
            </a:r>
            <a:endParaRPr kumimoji="1" lang="en-US" altLang="zh-CN" dirty="0"/>
          </a:p>
          <a:p>
            <a:r>
              <a:rPr kumimoji="1" lang="zh-CN" altLang="en-US" dirty="0"/>
              <a:t>进程崩溃，其它进程可能没法工作</a:t>
            </a:r>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13</a:t>
            </a:fld>
            <a:endParaRPr lang="zh-CN" altLang="en-US"/>
          </a:p>
        </p:txBody>
      </p:sp>
    </p:spTree>
    <p:extLst>
      <p:ext uri="{BB962C8B-B14F-4D97-AF65-F5344CB8AC3E}">
        <p14:creationId xmlns:p14="http://schemas.microsoft.com/office/powerpoint/2010/main" val="1090482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0970FC-E299-456B-9B7A-CDEDEACB6FD4}" type="slidenum">
              <a:rPr lang="zh-CN" altLang="en-US" smtClean="0"/>
              <a:t>14</a:t>
            </a:fld>
            <a:endParaRPr lang="zh-CN" altLang="en-US"/>
          </a:p>
        </p:txBody>
      </p:sp>
    </p:spTree>
    <p:extLst>
      <p:ext uri="{BB962C8B-B14F-4D97-AF65-F5344CB8AC3E}">
        <p14:creationId xmlns:p14="http://schemas.microsoft.com/office/powerpoint/2010/main" val="3673332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19</a:t>
            </a:fld>
            <a:endParaRPr lang="zh-CN" altLang="en-US"/>
          </a:p>
        </p:txBody>
      </p:sp>
    </p:spTree>
    <p:extLst>
      <p:ext uri="{BB962C8B-B14F-4D97-AF65-F5344CB8AC3E}">
        <p14:creationId xmlns:p14="http://schemas.microsoft.com/office/powerpoint/2010/main" val="3105418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repeat</a:t>
            </a:r>
            <a:r>
              <a:rPr lang="zh-CN" altLang="en-US" dirty="0"/>
              <a:t> </a:t>
            </a:r>
            <a:r>
              <a:rPr lang="en-US" altLang="zh-CN" dirty="0"/>
              <a:t>&lt;statement&gt;</a:t>
            </a:r>
            <a:r>
              <a:rPr lang="zh-CN" altLang="en-US" dirty="0"/>
              <a:t> </a:t>
            </a:r>
            <a:r>
              <a:rPr lang="en-US" altLang="zh-CN" dirty="0"/>
              <a:t>until</a:t>
            </a:r>
            <a:r>
              <a:rPr lang="zh-CN" altLang="en-US" dirty="0"/>
              <a:t> </a:t>
            </a:r>
            <a:r>
              <a:rPr lang="en-US" altLang="zh-CN" dirty="0"/>
              <a:t>&lt;condition&gt;;</a:t>
            </a:r>
            <a:r>
              <a:rPr lang="zh-CN" altLang="en-US" dirty="0"/>
              <a:t> </a:t>
            </a:r>
            <a:r>
              <a:rPr lang="zh-CN" altLang="en-US" dirty="0">
                <a:sym typeface="Wingdings"/>
              </a:rPr>
              <a:t> </a:t>
            </a:r>
            <a:r>
              <a:rPr lang="en-US" altLang="zh-CN" dirty="0">
                <a:sym typeface="Wingdings"/>
              </a:rPr>
              <a:t>condition</a:t>
            </a:r>
            <a:r>
              <a:rPr lang="zh-CN" altLang="en-US" dirty="0">
                <a:sym typeface="Wingdings"/>
              </a:rPr>
              <a:t> 为 </a:t>
            </a:r>
            <a:r>
              <a:rPr lang="en-US" altLang="zh-CN" dirty="0">
                <a:sym typeface="Wingdings"/>
              </a:rPr>
              <a:t>False</a:t>
            </a:r>
            <a:r>
              <a:rPr lang="zh-CN" altLang="en-US" dirty="0">
                <a:sym typeface="Wingdings"/>
              </a:rPr>
              <a:t> 时 </a:t>
            </a:r>
            <a:r>
              <a:rPr lang="en-US" altLang="zh-CN" dirty="0">
                <a:sym typeface="Wingdings"/>
              </a:rPr>
              <a:t>repeat</a:t>
            </a:r>
            <a:endParaRPr lang="en-US" altLang="zh-CN" dirty="0"/>
          </a:p>
          <a:p>
            <a:endParaRPr lang="en-US" altLang="zh-CN" dirty="0"/>
          </a:p>
          <a:p>
            <a:r>
              <a:rPr lang="en-US" altLang="zh-CN" dirty="0"/>
              <a:t>if</a:t>
            </a:r>
            <a:r>
              <a:rPr lang="en-US" altLang="zh-CN" baseline="0" dirty="0"/>
              <a:t> I = 0 </a:t>
            </a:r>
            <a:r>
              <a:rPr lang="zh-CN" altLang="en-US" baseline="0" dirty="0"/>
              <a:t>处被打断，则可能导致很多进程都进入临界区</a:t>
            </a:r>
          </a:p>
        </p:txBody>
      </p:sp>
      <p:sp>
        <p:nvSpPr>
          <p:cNvPr id="4" name="灯片编号占位符 3"/>
          <p:cNvSpPr>
            <a:spLocks noGrp="1"/>
          </p:cNvSpPr>
          <p:nvPr>
            <p:ph type="sldNum" sz="quarter" idx="10"/>
          </p:nvPr>
        </p:nvSpPr>
        <p:spPr/>
        <p:txBody>
          <a:bodyPr/>
          <a:lstStyle/>
          <a:p>
            <a:fld id="{460970FC-E299-456B-9B7A-CDEDEACB6FD4}" type="slidenum">
              <a:rPr lang="zh-CN" altLang="en-US" smtClean="0"/>
              <a:t>20</a:t>
            </a:fld>
            <a:endParaRPr lang="zh-CN" altLang="en-US"/>
          </a:p>
        </p:txBody>
      </p:sp>
    </p:spTree>
    <p:extLst>
      <p:ext uri="{BB962C8B-B14F-4D97-AF65-F5344CB8AC3E}">
        <p14:creationId xmlns:p14="http://schemas.microsoft.com/office/powerpoint/2010/main" val="354231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da-DK" altLang="zh-CN" dirty="0"/>
              <a:t>procedure exchange(var r: register;  var m: memory);</a:t>
            </a:r>
          </a:p>
          <a:p>
            <a:r>
              <a:rPr lang="da-DK" altLang="zh-CN" dirty="0"/>
              <a:t>  var temp;</a:t>
            </a:r>
          </a:p>
          <a:p>
            <a:r>
              <a:rPr lang="da-DK" altLang="zh-CN" dirty="0"/>
              <a:t>  begin</a:t>
            </a:r>
          </a:p>
          <a:p>
            <a:r>
              <a:rPr lang="da-DK" altLang="zh-CN" dirty="0"/>
              <a:t>    temp := m;</a:t>
            </a:r>
          </a:p>
          <a:p>
            <a:r>
              <a:rPr lang="da-DK" altLang="zh-CN" dirty="0"/>
              <a:t>    m := r;</a:t>
            </a:r>
          </a:p>
          <a:p>
            <a:r>
              <a:rPr lang="da-DK" altLang="zh-CN" dirty="0"/>
              <a:t>    r := temp;</a:t>
            </a:r>
          </a:p>
          <a:p>
            <a:r>
              <a:rPr lang="da-DK" altLang="zh-CN" dirty="0"/>
              <a:t> end</a:t>
            </a:r>
          </a:p>
          <a:p>
            <a:endParaRPr lang="da-DK" altLang="zh-CN" dirty="0"/>
          </a:p>
          <a:p>
            <a:endParaRPr lang="da-DK" altLang="zh-CN" dirty="0"/>
          </a:p>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22</a:t>
            </a:fld>
            <a:endParaRPr lang="zh-CN" altLang="en-US"/>
          </a:p>
        </p:txBody>
      </p:sp>
    </p:spTree>
    <p:extLst>
      <p:ext uri="{BB962C8B-B14F-4D97-AF65-F5344CB8AC3E}">
        <p14:creationId xmlns:p14="http://schemas.microsoft.com/office/powerpoint/2010/main" val="398584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err="1"/>
              <a:t>若</a:t>
            </a:r>
            <a:r>
              <a:rPr kumimoji="1" lang="en-US" altLang="zh-CN" dirty="0" err="1"/>
              <a:t>m=0</a:t>
            </a:r>
            <a:r>
              <a:rPr kumimoji="1" lang="zh-CN" altLang="en-US" dirty="0" err="1"/>
              <a:t>，如果 </a:t>
            </a:r>
            <a:r>
              <a:rPr kumimoji="1" lang="en-US" altLang="zh-CN" dirty="0" err="1"/>
              <a:t>tmp</a:t>
            </a:r>
            <a:r>
              <a:rPr kumimoji="1" lang="zh-CN" altLang="en-US" dirty="0" err="1"/>
              <a:t> </a:t>
            </a:r>
            <a:r>
              <a:rPr kumimoji="1" lang="en-US" altLang="zh-CN" dirty="0" err="1"/>
              <a:t>=</a:t>
            </a:r>
            <a:r>
              <a:rPr kumimoji="1" lang="zh-CN" altLang="en-US" dirty="0" err="1"/>
              <a:t> </a:t>
            </a:r>
            <a:r>
              <a:rPr kumimoji="1" lang="en-US" altLang="zh-CN" dirty="0" err="1"/>
              <a:t>m</a:t>
            </a:r>
            <a:r>
              <a:rPr kumimoji="1" lang="zh-CN" altLang="en-US" dirty="0" err="1"/>
              <a:t> 后被打断，第二个进程执行 </a:t>
            </a:r>
            <a:r>
              <a:rPr kumimoji="1" lang="en-US" altLang="zh-CN" dirty="0" err="1"/>
              <a:t>tmp=m(0)</a:t>
            </a:r>
            <a:r>
              <a:rPr kumimoji="1" lang="zh-CN" altLang="en-US" dirty="0" err="1"/>
              <a:t>，</a:t>
            </a:r>
            <a:r>
              <a:rPr kumimoji="1" lang="en-US" altLang="zh-CN" dirty="0" err="1"/>
              <a:t>m=r(1);</a:t>
            </a:r>
            <a:r>
              <a:rPr kumimoji="1" lang="zh-CN" altLang="en-US" baseline="0" dirty="0" err="1"/>
              <a:t> </a:t>
            </a:r>
            <a:r>
              <a:rPr kumimoji="1" lang="en-US" altLang="zh-CN" dirty="0" err="1"/>
              <a:t>r=tmp(0)</a:t>
            </a:r>
            <a:r>
              <a:rPr kumimoji="1" lang="zh-CN" altLang="en-US" dirty="0" err="1"/>
              <a:t>，然后</a:t>
            </a:r>
            <a:r>
              <a:rPr kumimoji="1" lang="en-US" altLang="zh-CN" dirty="0" err="1"/>
              <a:t>1</a:t>
            </a:r>
            <a:r>
              <a:rPr kumimoji="1" lang="zh-CN" altLang="en-US" dirty="0" err="1"/>
              <a:t>再回复执行 </a:t>
            </a:r>
            <a:r>
              <a:rPr kumimoji="1" lang="en-US" altLang="zh-CN" dirty="0" err="1"/>
              <a:t>m=r(0),</a:t>
            </a:r>
            <a:r>
              <a:rPr kumimoji="1" lang="zh-CN" altLang="en-US" dirty="0" err="1"/>
              <a:t> </a:t>
            </a:r>
            <a:r>
              <a:rPr kumimoji="1" lang="en-US" altLang="zh-CN" dirty="0" err="1"/>
              <a:t>r=tmp(0)</a:t>
            </a:r>
            <a:r>
              <a:rPr kumimoji="1" lang="zh-CN" altLang="en-US" dirty="0" err="1"/>
              <a:t>，都可以顺利进入，而且 </a:t>
            </a:r>
            <a:r>
              <a:rPr kumimoji="1" lang="en-US" altLang="zh-CN" dirty="0" err="1"/>
              <a:t>m</a:t>
            </a:r>
            <a:r>
              <a:rPr kumimoji="1" lang="zh-CN" altLang="en-US" dirty="0" err="1"/>
              <a:t> 依然是 </a:t>
            </a:r>
            <a:r>
              <a:rPr kumimoji="1" lang="en-US" altLang="zh-CN" dirty="0" err="1"/>
              <a:t>0</a:t>
            </a:r>
            <a:r>
              <a:rPr kumimoji="1" lang="zh-CN" altLang="en-US" dirty="0" err="1"/>
              <a:t>！</a:t>
            </a:r>
            <a:endParaRPr kumimoji="1" lang="en-US" altLang="zh-CN"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23</a:t>
            </a:fld>
            <a:endParaRPr lang="zh-CN" altLang="en-US"/>
          </a:p>
        </p:txBody>
      </p:sp>
    </p:spTree>
    <p:extLst>
      <p:ext uri="{BB962C8B-B14F-4D97-AF65-F5344CB8AC3E}">
        <p14:creationId xmlns:p14="http://schemas.microsoft.com/office/powerpoint/2010/main" val="3455448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死锁：低优先级进程在</a:t>
            </a:r>
            <a:r>
              <a:rPr kumimoji="1" lang="en-US" altLang="zh-CN" dirty="0"/>
              <a:t>CS</a:t>
            </a:r>
            <a:r>
              <a:rPr kumimoji="1" lang="zh-CN" altLang="en-US" dirty="0"/>
              <a:t>，被高优先级抢占，高优先级不释放</a:t>
            </a:r>
            <a:r>
              <a:rPr kumimoji="1" lang="en-US" altLang="zh-CN" dirty="0"/>
              <a:t>CPU</a:t>
            </a:r>
            <a:r>
              <a:rPr kumimoji="1" lang="zh-CN" altLang="en-US" dirty="0"/>
              <a:t>，一直等待。</a:t>
            </a:r>
            <a:endParaRPr kumimoji="1" lang="en-US" altLang="zh-CN" dirty="0"/>
          </a:p>
          <a:p>
            <a:endParaRPr kumimoji="1" lang="en-US" altLang="zh-CN" dirty="0"/>
          </a:p>
          <a:p>
            <a:r>
              <a:rPr lang="en-US" altLang="zh-CN" sz="1200" b="1" kern="1200" dirty="0">
                <a:solidFill>
                  <a:schemeClr val="tx1"/>
                </a:solidFill>
                <a:effectLst/>
                <a:latin typeface="+mn-lt"/>
                <a:ea typeface="+mn-ea"/>
                <a:cs typeface="+mn-cs"/>
              </a:rPr>
              <a:t>Busy waiting is employed: </a:t>
            </a:r>
            <a:r>
              <a:rPr lang="en-US" altLang="zh-CN" sz="1200" kern="1200" dirty="0">
                <a:solidFill>
                  <a:schemeClr val="tx1"/>
                </a:solidFill>
                <a:effectLst/>
                <a:latin typeface="+mn-lt"/>
                <a:ea typeface="+mn-ea"/>
                <a:cs typeface="+mn-cs"/>
              </a:rPr>
              <a:t>Thus, while a process is waiting for access to a critical section, it continues to consume processor time. </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Starvation is possible: </a:t>
            </a:r>
            <a:r>
              <a:rPr lang="en-US" altLang="zh-CN" sz="1200" kern="1200" dirty="0">
                <a:solidFill>
                  <a:schemeClr val="tx1"/>
                </a:solidFill>
                <a:effectLst/>
                <a:latin typeface="+mn-lt"/>
                <a:ea typeface="+mn-ea"/>
                <a:cs typeface="+mn-cs"/>
              </a:rPr>
              <a:t>When a process leaves a critical section and more than one process is waiting, the selection of a waiting process is arbitrary. Thus, some process could indefinitely be denied access. </a:t>
            </a:r>
            <a:endParaRPr lang="en-US" altLang="zh-CN" dirty="0"/>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Deadlock is possible: </a:t>
            </a:r>
            <a:r>
              <a:rPr lang="en-US" altLang="zh-CN" sz="1200" kern="1200" dirty="0">
                <a:solidFill>
                  <a:schemeClr val="tx1"/>
                </a:solidFill>
                <a:effectLst/>
                <a:latin typeface="+mn-lt"/>
                <a:ea typeface="+mn-ea"/>
                <a:cs typeface="+mn-cs"/>
              </a:rPr>
              <a:t>Consider the following scenario on a single-processor system. Process P1 executes the special instruction (e.g., </a:t>
            </a:r>
            <a:r>
              <a:rPr lang="en-US" altLang="zh-CN" sz="1200" kern="1200" dirty="0" err="1">
                <a:solidFill>
                  <a:schemeClr val="tx1"/>
                </a:solidFill>
                <a:effectLst/>
                <a:latin typeface="+mn-lt"/>
                <a:ea typeface="+mn-ea"/>
                <a:cs typeface="+mn-cs"/>
              </a:rPr>
              <a:t>compare&amp;swap</a:t>
            </a:r>
            <a:r>
              <a:rPr lang="en-US" altLang="zh-CN" sz="1200" kern="1200" dirty="0">
                <a:solidFill>
                  <a:schemeClr val="tx1"/>
                </a:solidFill>
                <a:effectLst/>
                <a:latin typeface="+mn-lt"/>
                <a:ea typeface="+mn-ea"/>
                <a:cs typeface="+mn-cs"/>
              </a:rPr>
              <a:t>, exchange) and enters its critical section. P1 is then interrupted to give the processor to P2, which has higher priority. If P2 now attempts to use the same resource as P1, it will be denied access because of the mutual exclusion mechanism. Thus, it will go into a busy waiting loop. However, P1 will never be dispatched because it is of lower priority than another ready process, P2. </a:t>
            </a: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24</a:t>
            </a:fld>
            <a:endParaRPr lang="zh-CN" altLang="en-US"/>
          </a:p>
        </p:txBody>
      </p:sp>
    </p:spTree>
    <p:extLst>
      <p:ext uri="{BB962C8B-B14F-4D97-AF65-F5344CB8AC3E}">
        <p14:creationId xmlns:p14="http://schemas.microsoft.com/office/powerpoint/2010/main" val="2425934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26</a:t>
            </a:fld>
            <a:endParaRPr lang="zh-CN" altLang="en-US"/>
          </a:p>
        </p:txBody>
      </p:sp>
    </p:spTree>
    <p:extLst>
      <p:ext uri="{BB962C8B-B14F-4D97-AF65-F5344CB8AC3E}">
        <p14:creationId xmlns:p14="http://schemas.microsoft.com/office/powerpoint/2010/main" val="211089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34E17E6C-6EB5-5E46-837C-F6D9206D7F57}" type="datetime1">
              <a:rPr lang="zh-CN" altLang="en-US" smtClean="0"/>
              <a:t>2019/9/25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137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91E412-2F71-F841-A13B-2B8373CA7089}" type="datetime1">
              <a:rPr lang="zh-CN" altLang="en-US" smtClean="0"/>
              <a:t>2019/9/25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29342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C5DB868-BB40-5C41-9542-EE14939E2340}" type="datetime1">
              <a:rPr lang="zh-CN" altLang="en-US" smtClean="0"/>
              <a:t>2019/9/25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323360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1"/>
          <p:cNvSpPr>
            <a:spLocks noGrp="1"/>
          </p:cNvSpPr>
          <p:nvPr>
            <p:ph type="title"/>
          </p:nvPr>
        </p:nvSpPr>
        <p:spPr>
          <a:xfrm>
            <a:off x="457200" y="1678"/>
            <a:ext cx="8229600" cy="1143000"/>
          </a:xfrm>
        </p:spPr>
        <p:txBody>
          <a:bodyPr/>
          <a:lstStyle/>
          <a:p>
            <a:r>
              <a:rPr lang="zh-CN" altLang="en-US"/>
              <a:t>单击此处编辑母版标题样式</a:t>
            </a:r>
          </a:p>
        </p:txBody>
      </p:sp>
      <p:sp>
        <p:nvSpPr>
          <p:cNvPr id="6" name="日期占位符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EA142A69-EA0A-9D4C-A128-B2410486DB9E}" type="datetime1">
              <a:rPr lang="zh-CN" altLang="en-US" smtClean="0"/>
              <a:t>2019/9/25</a:t>
            </a:fld>
            <a:endParaRPr lang="zh-CN" altLang="en-US"/>
          </a:p>
        </p:txBody>
      </p:sp>
      <p:sp>
        <p:nvSpPr>
          <p:cNvPr id="7" name="页脚占位符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8"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288549332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p:nvPr>
        </p:nvSpPr>
        <p:spPr>
          <a:xfrm>
            <a:off x="457200" y="1678"/>
            <a:ext cx="8229600" cy="1143000"/>
          </a:xfrm>
        </p:spPr>
        <p:txBody>
          <a:bodyPr/>
          <a:lstStyle/>
          <a:p>
            <a:r>
              <a:rPr lang="zh-CN" altLang="en-US"/>
              <a:t>单击此处编辑母版标题样式</a:t>
            </a:r>
          </a:p>
        </p:txBody>
      </p:sp>
      <p:sp>
        <p:nvSpPr>
          <p:cNvPr id="7" name="日期占位符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957917C1-4F88-8747-8544-99C8FB62A738}" type="datetime1">
              <a:rPr lang="zh-CN" altLang="en-US" smtClean="0"/>
              <a:t>2019/9/25</a:t>
            </a:fld>
            <a:endParaRPr lang="zh-CN" altLang="en-US"/>
          </a:p>
        </p:txBody>
      </p:sp>
      <p:sp>
        <p:nvSpPr>
          <p:cNvPr id="8" name="页脚占位符 4"/>
          <p:cNvSpPr>
            <a:spLocks noGrp="1"/>
          </p:cNvSpPr>
          <p:nvPr>
            <p:ph type="ftr" sz="quarter" idx="11"/>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106106742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395288" y="1196975"/>
            <a:ext cx="8497887" cy="4895850"/>
          </a:xfrm>
        </p:spPr>
        <p:txBody>
          <a:bodyPr/>
          <a:lstStyle/>
          <a:p>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68986CD8-9828-194E-ADF8-504F5188A29F}" type="datetime1">
              <a:rPr lang="zh-CN" altLang="en-US" smtClean="0"/>
              <a:t>2019/9/25</a:t>
            </a:fld>
            <a:endParaRPr lang="zh-CN" altLang="en-US"/>
          </a:p>
        </p:txBody>
      </p:sp>
      <p:sp>
        <p:nvSpPr>
          <p:cNvPr id="5" name="页脚占位符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
        <p:nvSpPr>
          <p:cNvPr id="7" name="标题 1"/>
          <p:cNvSpPr>
            <a:spLocks noGrp="1"/>
          </p:cNvSpPr>
          <p:nvPr>
            <p:ph type="title"/>
          </p:nvPr>
        </p:nvSpPr>
        <p:spPr>
          <a:xfrm>
            <a:off x="457200" y="1678"/>
            <a:ext cx="8229600" cy="1143000"/>
          </a:xfrm>
        </p:spPr>
        <p:txBody>
          <a:bodyPr/>
          <a:lstStyle/>
          <a:p>
            <a:r>
              <a:rPr lang="zh-CN" altLang="en-US"/>
              <a:t>单击此处编辑母版标题样式</a:t>
            </a:r>
          </a:p>
        </p:txBody>
      </p:sp>
    </p:spTree>
    <p:extLst>
      <p:ext uri="{BB962C8B-B14F-4D97-AF65-F5344CB8AC3E}">
        <p14:creationId xmlns:p14="http://schemas.microsoft.com/office/powerpoint/2010/main" val="342946837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5FF94F-AA78-8A4E-917E-619F332B7E05}" type="datetime1">
              <a:rPr lang="zh-CN" altLang="en-US" smtClean="0"/>
              <a:t>2019/9/25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Tree>
    <p:extLst>
      <p:ext uri="{BB962C8B-B14F-4D97-AF65-F5344CB8AC3E}">
        <p14:creationId xmlns:p14="http://schemas.microsoft.com/office/powerpoint/2010/main" val="201931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8FE18A-2F3D-EF43-9838-CCA30C5120F7}" type="datetime1">
              <a:rPr lang="zh-CN" altLang="en-US" smtClean="0"/>
              <a:t>2019/9/25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31044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ED130A6-A287-C940-9592-6913E0E506F9}" type="datetime1">
              <a:rPr lang="zh-CN" altLang="en-US" smtClean="0"/>
              <a:t>2019/9/25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443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EFF6B8D-8F2C-EC46-878F-3FF69041A5A0}" type="datetime1">
              <a:rPr lang="zh-CN" altLang="en-US" smtClean="0"/>
              <a:t>2019/9/25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6316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5EE4941-1264-B04C-A4C0-CDD4A23DD119}" type="datetime1">
              <a:rPr lang="zh-CN" altLang="en-US" smtClean="0"/>
              <a:t>2019/9/25</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147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B372291-1BB4-BA4A-AA2D-673A6DE43EE7}" type="datetime1">
              <a:rPr lang="zh-CN" altLang="en-US" smtClean="0"/>
              <a:t>2019/9/25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34942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D57552-CA12-994D-9196-E8F8DC22C49A}" type="datetime1">
              <a:rPr lang="zh-CN" altLang="en-US" smtClean="0"/>
              <a:t>2019/9/25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741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E27EDDB-D809-0548-89F1-35482508B52A}" type="datetime1">
              <a:rPr lang="zh-CN" altLang="en-US" smtClean="0"/>
              <a:t>2019/9/25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613038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B33B83-A6AD-954B-B866-910D29D9AB4B}" type="datetime1">
              <a:rPr lang="zh-CN" altLang="en-US" smtClean="0"/>
              <a:t>2019/9/25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15624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a:ea typeface="华文细黑" pitchFamily="2" charset="-122"/>
                <a:cs typeface="Arial"/>
              </a:defRPr>
            </a:lvl1pPr>
          </a:lstStyle>
          <a:p>
            <a:fld id="{207B42BD-6A43-F44C-AAF9-C905C263C4E6}" type="datetime1">
              <a:rPr lang="zh-CN" altLang="en-US" smtClean="0"/>
              <a:pPr/>
              <a:t>2019/9/25</a:t>
            </a:fld>
            <a:endParaRPr lang="zh-CN" altLang="en-US" dirty="0"/>
          </a:p>
        </p:txBody>
      </p:sp>
      <p:sp>
        <p:nvSpPr>
          <p:cNvPr id="5" name="页脚占位符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a:ea typeface="华文细黑" pitchFamily="2" charset="-122"/>
                <a:cs typeface="Arial"/>
              </a:defRPr>
            </a:lvl1pPr>
          </a:lstStyle>
          <a:p>
            <a:fld id="{B09550E6-D85C-43A8-841D-66A200A3DB30}" type="slidenum">
              <a:rPr lang="zh-CN" altLang="en-US" smtClean="0"/>
              <a:pPr/>
              <a:t>‹#›</a:t>
            </a:fld>
            <a:endParaRPr lang="zh-CN" altLang="en-US" dirty="0"/>
          </a:p>
        </p:txBody>
      </p:sp>
    </p:spTree>
    <p:extLst>
      <p:ext uri="{BB962C8B-B14F-4D97-AF65-F5344CB8AC3E}">
        <p14:creationId xmlns:p14="http://schemas.microsoft.com/office/powerpoint/2010/main" val="1804885909"/>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9" r:id="rId15"/>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gif"/><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zh-CN" altLang="en-US" dirty="0"/>
              <a:t>进程并发控制：</a:t>
            </a:r>
            <a:br>
              <a:rPr lang="en-US" altLang="zh-CN" dirty="0"/>
            </a:br>
            <a:r>
              <a:rPr lang="zh-CN" altLang="en-US" dirty="0"/>
              <a:t>互斥与同步</a:t>
            </a:r>
            <a:endParaRPr lang="en-US" dirty="0"/>
          </a:p>
        </p:txBody>
      </p:sp>
      <p:sp>
        <p:nvSpPr>
          <p:cNvPr id="3" name="Subtitle 2"/>
          <p:cNvSpPr>
            <a:spLocks noGrp="1"/>
          </p:cNvSpPr>
          <p:nvPr>
            <p:ph type="subTitle" idx="1"/>
          </p:nvPr>
        </p:nvSpPr>
        <p:spPr/>
        <p:txBody>
          <a:bodyPr>
            <a:normAutofit fontScale="92500"/>
          </a:bodyPr>
          <a:lstStyle/>
          <a:p>
            <a:pPr algn="r"/>
            <a:r>
              <a:rPr lang="zh-CN" altLang="en-US" dirty="0"/>
              <a:t>薛瑞尼</a:t>
            </a:r>
            <a:endParaRPr lang="en-US" altLang="zh-CN" dirty="0"/>
          </a:p>
          <a:p>
            <a:pPr algn="r"/>
            <a:r>
              <a:rPr lang="zh-CN" altLang="en-US" dirty="0"/>
              <a:t>计算机科学与工程学院</a:t>
            </a:r>
            <a:endParaRPr lang="en-US" altLang="zh-CN" dirty="0"/>
          </a:p>
          <a:p>
            <a:pPr algn="r"/>
            <a:fld id="{26613CD9-3038-4053-9390-9BCACA35089B}" type="datetime1">
              <a:rPr lang="zh-CN" altLang="en-US" smtClean="0"/>
              <a:pPr algn="r"/>
              <a:t>2019/9/25</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活锁（</a:t>
            </a:r>
            <a:r>
              <a:rPr lang="en-US" altLang="zh-CN" dirty="0" err="1"/>
              <a:t>livelock</a:t>
            </a:r>
            <a:r>
              <a:rPr lang="zh-CN" altLang="en-US" dirty="0"/>
              <a:t>）</a:t>
            </a:r>
          </a:p>
        </p:txBody>
      </p:sp>
      <p:sp>
        <p:nvSpPr>
          <p:cNvPr id="4" name="日期占位符 3"/>
          <p:cNvSpPr>
            <a:spLocks noGrp="1"/>
          </p:cNvSpPr>
          <p:nvPr>
            <p:ph type="dt" sz="half" idx="10"/>
          </p:nvPr>
        </p:nvSpPr>
        <p:spPr/>
        <p:txBody>
          <a:bodyPr/>
          <a:lstStyle/>
          <a:p>
            <a:fld id="{C2FBDA98-7CFC-054D-8717-08C3FDA080B5}" type="datetime1">
              <a:rPr lang="zh-CN" altLang="en-US" smtClean="0"/>
              <a:t>2019/9/25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10</a:t>
            </a:fld>
            <a:endParaRPr lang="en-US"/>
          </a:p>
        </p:txBody>
      </p:sp>
      <p:cxnSp>
        <p:nvCxnSpPr>
          <p:cNvPr id="22" name="直接箭头连接符 21"/>
          <p:cNvCxnSpPr>
            <a:stCxn id="20" idx="5"/>
            <a:endCxn id="19" idx="1"/>
          </p:cNvCxnSpPr>
          <p:nvPr/>
        </p:nvCxnSpPr>
        <p:spPr>
          <a:xfrm>
            <a:off x="1802718" y="3319665"/>
            <a:ext cx="552274" cy="5146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21" idx="3"/>
            <a:endCxn id="19" idx="7"/>
          </p:cNvCxnSpPr>
          <p:nvPr/>
        </p:nvCxnSpPr>
        <p:spPr>
          <a:xfrm flipH="1">
            <a:off x="2791869" y="3319665"/>
            <a:ext cx="561686" cy="51461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grpSp>
        <p:nvGrpSpPr>
          <p:cNvPr id="33" name="组合 32"/>
          <p:cNvGrpSpPr/>
          <p:nvPr/>
        </p:nvGrpSpPr>
        <p:grpSpPr>
          <a:xfrm>
            <a:off x="1275361" y="1791415"/>
            <a:ext cx="2605551" cy="2570218"/>
            <a:chOff x="5180990" y="1758783"/>
            <a:chExt cx="2605551" cy="2570218"/>
          </a:xfrm>
        </p:grpSpPr>
        <p:sp>
          <p:nvSpPr>
            <p:cNvPr id="19" name="流程图: 联系 18"/>
            <p:cNvSpPr/>
            <p:nvPr/>
          </p:nvSpPr>
          <p:spPr>
            <a:xfrm>
              <a:off x="6170141" y="3711164"/>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lIns="36000" rIns="36000" rtlCol="0" anchor="ctr"/>
            <a:lstStyle/>
            <a:p>
              <a:pPr algn="ctr"/>
              <a:r>
                <a:rPr lang="en-US" altLang="zh-CN" sz="1600" dirty="0"/>
                <a:t>R1</a:t>
              </a:r>
              <a:endParaRPr lang="zh-CN" altLang="en-US" sz="1600" dirty="0"/>
            </a:p>
          </p:txBody>
        </p:sp>
        <p:sp>
          <p:nvSpPr>
            <p:cNvPr id="20" name="流程图: 联系 19"/>
            <p:cNvSpPr/>
            <p:nvPr/>
          </p:nvSpPr>
          <p:spPr>
            <a:xfrm>
              <a:off x="5180990"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P0</a:t>
              </a:r>
              <a:endParaRPr lang="zh-CN" altLang="en-US" sz="1600" dirty="0"/>
            </a:p>
          </p:txBody>
        </p:sp>
        <p:sp>
          <p:nvSpPr>
            <p:cNvPr id="21" name="流程图: 联系 20"/>
            <p:cNvSpPr/>
            <p:nvPr/>
          </p:nvSpPr>
          <p:spPr>
            <a:xfrm>
              <a:off x="7168704"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P1</a:t>
              </a:r>
              <a:endParaRPr lang="zh-CN" altLang="en-US" sz="1600" dirty="0"/>
            </a:p>
          </p:txBody>
        </p:sp>
        <p:sp>
          <p:nvSpPr>
            <p:cNvPr id="24" name="流程图: 联系 23"/>
            <p:cNvSpPr/>
            <p:nvPr/>
          </p:nvSpPr>
          <p:spPr>
            <a:xfrm>
              <a:off x="6194855" y="1758783"/>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lIns="36000" rIns="36000" rtlCol="0" anchor="ctr"/>
            <a:lstStyle/>
            <a:p>
              <a:pPr algn="ctr"/>
              <a:r>
                <a:rPr lang="en-US" altLang="zh-CN" sz="1600" dirty="0"/>
                <a:t>R2</a:t>
              </a:r>
              <a:endParaRPr lang="zh-CN" altLang="en-US" sz="1600" dirty="0"/>
            </a:p>
          </p:txBody>
        </p:sp>
      </p:grpSp>
      <p:cxnSp>
        <p:nvCxnSpPr>
          <p:cNvPr id="25" name="直接箭头连接符 24"/>
          <p:cNvCxnSpPr>
            <a:stCxn id="21" idx="1"/>
            <a:endCxn id="24" idx="5"/>
          </p:cNvCxnSpPr>
          <p:nvPr/>
        </p:nvCxnSpPr>
        <p:spPr>
          <a:xfrm flipH="1" flipV="1">
            <a:off x="2816583" y="2318772"/>
            <a:ext cx="536972" cy="564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20" idx="7"/>
            <a:endCxn id="24" idx="3"/>
          </p:cNvCxnSpPr>
          <p:nvPr/>
        </p:nvCxnSpPr>
        <p:spPr>
          <a:xfrm flipV="1">
            <a:off x="1802718" y="2318772"/>
            <a:ext cx="576988" cy="564016"/>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6" name="矩形 5"/>
          <p:cNvSpPr/>
          <p:nvPr/>
        </p:nvSpPr>
        <p:spPr>
          <a:xfrm>
            <a:off x="358883" y="5187408"/>
            <a:ext cx="8639973" cy="646331"/>
          </a:xfrm>
          <a:prstGeom prst="rect">
            <a:avLst/>
          </a:prstGeom>
        </p:spPr>
        <p:txBody>
          <a:bodyPr wrap="square">
            <a:spAutoFit/>
          </a:bodyPr>
          <a:lstStyle/>
          <a:p>
            <a:pPr>
              <a:defRPr/>
            </a:pPr>
            <a:r>
              <a:rPr lang="en-US" altLang="zh-CN" dirty="0"/>
              <a:t>A situation in which two or more processes </a:t>
            </a:r>
            <a:r>
              <a:rPr lang="en-US" altLang="zh-CN" dirty="0">
                <a:solidFill>
                  <a:srgbClr val="FF0000"/>
                </a:solidFill>
              </a:rPr>
              <a:t>continuously change their states</a:t>
            </a:r>
            <a:r>
              <a:rPr lang="en-US" altLang="zh-CN" dirty="0"/>
              <a:t> in response to changes in the other process(</a:t>
            </a:r>
            <a:r>
              <a:rPr lang="en-US" altLang="zh-CN" dirty="0" err="1"/>
              <a:t>es</a:t>
            </a:r>
            <a:r>
              <a:rPr lang="en-US" altLang="zh-CN" dirty="0"/>
              <a:t>) </a:t>
            </a:r>
            <a:r>
              <a:rPr lang="en-US" altLang="zh-CN" dirty="0">
                <a:solidFill>
                  <a:srgbClr val="FF0000"/>
                </a:solidFill>
              </a:rPr>
              <a:t>without doing any useful work</a:t>
            </a:r>
            <a:r>
              <a:rPr lang="en-US" altLang="zh-CN" dirty="0"/>
              <a:t>. </a:t>
            </a:r>
          </a:p>
        </p:txBody>
      </p:sp>
      <p:cxnSp>
        <p:nvCxnSpPr>
          <p:cNvPr id="26" name="直接箭头连接符 21"/>
          <p:cNvCxnSpPr>
            <a:stCxn id="31" idx="7"/>
            <a:endCxn id="35" idx="3"/>
          </p:cNvCxnSpPr>
          <p:nvPr/>
        </p:nvCxnSpPr>
        <p:spPr>
          <a:xfrm flipV="1">
            <a:off x="5627358" y="2318182"/>
            <a:ext cx="576988" cy="564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接箭头连接符 22"/>
          <p:cNvCxnSpPr>
            <a:stCxn id="34" idx="1"/>
            <a:endCxn id="35" idx="5"/>
          </p:cNvCxnSpPr>
          <p:nvPr/>
        </p:nvCxnSpPr>
        <p:spPr>
          <a:xfrm flipH="1" flipV="1">
            <a:off x="6641223" y="2318182"/>
            <a:ext cx="536972" cy="564016"/>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grpSp>
        <p:nvGrpSpPr>
          <p:cNvPr id="29" name="组合 32"/>
          <p:cNvGrpSpPr/>
          <p:nvPr/>
        </p:nvGrpSpPr>
        <p:grpSpPr>
          <a:xfrm>
            <a:off x="5100001" y="1790825"/>
            <a:ext cx="2605551" cy="2570218"/>
            <a:chOff x="5180990" y="1758783"/>
            <a:chExt cx="2605551" cy="2570218"/>
          </a:xfrm>
        </p:grpSpPr>
        <p:sp>
          <p:nvSpPr>
            <p:cNvPr id="30" name="流程图: 联系 18"/>
            <p:cNvSpPr/>
            <p:nvPr/>
          </p:nvSpPr>
          <p:spPr>
            <a:xfrm>
              <a:off x="6170141" y="3711164"/>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lIns="36000" rIns="36000" rtlCol="0" anchor="ctr"/>
            <a:lstStyle/>
            <a:p>
              <a:pPr algn="ctr"/>
              <a:r>
                <a:rPr lang="en-US" altLang="zh-CN" sz="1600" dirty="0"/>
                <a:t>R1</a:t>
              </a:r>
              <a:endParaRPr lang="zh-CN" altLang="en-US" sz="1600" dirty="0"/>
            </a:p>
          </p:txBody>
        </p:sp>
        <p:sp>
          <p:nvSpPr>
            <p:cNvPr id="31" name="流程图: 联系 19"/>
            <p:cNvSpPr/>
            <p:nvPr/>
          </p:nvSpPr>
          <p:spPr>
            <a:xfrm>
              <a:off x="5180990"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P0</a:t>
              </a:r>
              <a:endParaRPr lang="zh-CN" altLang="en-US" sz="1600" dirty="0"/>
            </a:p>
          </p:txBody>
        </p:sp>
        <p:sp>
          <p:nvSpPr>
            <p:cNvPr id="34" name="流程图: 联系 20"/>
            <p:cNvSpPr/>
            <p:nvPr/>
          </p:nvSpPr>
          <p:spPr>
            <a:xfrm>
              <a:off x="7168704"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P1</a:t>
              </a:r>
              <a:endParaRPr lang="zh-CN" altLang="en-US" sz="1600" dirty="0"/>
            </a:p>
          </p:txBody>
        </p:sp>
        <p:sp>
          <p:nvSpPr>
            <p:cNvPr id="35" name="流程图: 联系 23"/>
            <p:cNvSpPr/>
            <p:nvPr/>
          </p:nvSpPr>
          <p:spPr>
            <a:xfrm>
              <a:off x="6194855" y="1758783"/>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lIns="36000" rIns="36000" rtlCol="0" anchor="ctr"/>
            <a:lstStyle/>
            <a:p>
              <a:pPr algn="ctr"/>
              <a:r>
                <a:rPr lang="en-US" altLang="zh-CN" sz="1600" dirty="0"/>
                <a:t>R2</a:t>
              </a:r>
              <a:endParaRPr lang="zh-CN" altLang="en-US" sz="1600" dirty="0"/>
            </a:p>
          </p:txBody>
        </p:sp>
      </p:grpSp>
      <p:cxnSp>
        <p:nvCxnSpPr>
          <p:cNvPr id="36" name="直接箭头连接符 24"/>
          <p:cNvCxnSpPr>
            <a:stCxn id="34" idx="3"/>
            <a:endCxn id="30" idx="7"/>
          </p:cNvCxnSpPr>
          <p:nvPr/>
        </p:nvCxnSpPr>
        <p:spPr>
          <a:xfrm flipH="1">
            <a:off x="6616509" y="3319075"/>
            <a:ext cx="561686" cy="5146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直接箭头连接符 27"/>
          <p:cNvCxnSpPr>
            <a:stCxn id="31" idx="5"/>
            <a:endCxn id="30" idx="1"/>
          </p:cNvCxnSpPr>
          <p:nvPr/>
        </p:nvCxnSpPr>
        <p:spPr>
          <a:xfrm>
            <a:off x="5627358" y="3319075"/>
            <a:ext cx="552274" cy="51461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43" name="任意形状 42"/>
          <p:cNvSpPr/>
          <p:nvPr/>
        </p:nvSpPr>
        <p:spPr>
          <a:xfrm>
            <a:off x="2968314" y="1361646"/>
            <a:ext cx="3044813" cy="474285"/>
          </a:xfrm>
          <a:custGeom>
            <a:avLst/>
            <a:gdLst>
              <a:gd name="connsiteX0" fmla="*/ 0 w 3044813"/>
              <a:gd name="connsiteY0" fmla="*/ 474285 h 474285"/>
              <a:gd name="connsiteX1" fmla="*/ 1499456 w 3044813"/>
              <a:gd name="connsiteY1" fmla="*/ 0 h 474285"/>
              <a:gd name="connsiteX2" fmla="*/ 3044813 w 3044813"/>
              <a:gd name="connsiteY2" fmla="*/ 474285 h 474285"/>
            </a:gdLst>
            <a:ahLst/>
            <a:cxnLst>
              <a:cxn ang="0">
                <a:pos x="connsiteX0" y="connsiteY0"/>
              </a:cxn>
              <a:cxn ang="0">
                <a:pos x="connsiteX1" y="connsiteY1"/>
              </a:cxn>
              <a:cxn ang="0">
                <a:pos x="connsiteX2" y="connsiteY2"/>
              </a:cxn>
            </a:cxnLst>
            <a:rect l="l" t="t" r="r" b="b"/>
            <a:pathLst>
              <a:path w="3044813" h="474285">
                <a:moveTo>
                  <a:pt x="0" y="474285"/>
                </a:moveTo>
                <a:cubicBezTo>
                  <a:pt x="495993" y="237142"/>
                  <a:pt x="991987" y="0"/>
                  <a:pt x="1499456" y="0"/>
                </a:cubicBezTo>
                <a:cubicBezTo>
                  <a:pt x="2006925" y="0"/>
                  <a:pt x="3044813" y="474285"/>
                  <a:pt x="3044813" y="474285"/>
                </a:cubicBezTo>
              </a:path>
            </a:pathLst>
          </a:custGeom>
          <a:ln w="57150" cmpd="sng">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44" name="任意形状 43"/>
          <p:cNvSpPr/>
          <p:nvPr/>
        </p:nvSpPr>
        <p:spPr>
          <a:xfrm rot="10800000">
            <a:off x="2967704" y="4374959"/>
            <a:ext cx="3044813" cy="474285"/>
          </a:xfrm>
          <a:custGeom>
            <a:avLst/>
            <a:gdLst>
              <a:gd name="connsiteX0" fmla="*/ 0 w 3044813"/>
              <a:gd name="connsiteY0" fmla="*/ 474285 h 474285"/>
              <a:gd name="connsiteX1" fmla="*/ 1499456 w 3044813"/>
              <a:gd name="connsiteY1" fmla="*/ 0 h 474285"/>
              <a:gd name="connsiteX2" fmla="*/ 3044813 w 3044813"/>
              <a:gd name="connsiteY2" fmla="*/ 474285 h 474285"/>
            </a:gdLst>
            <a:ahLst/>
            <a:cxnLst>
              <a:cxn ang="0">
                <a:pos x="connsiteX0" y="connsiteY0"/>
              </a:cxn>
              <a:cxn ang="0">
                <a:pos x="connsiteX1" y="connsiteY1"/>
              </a:cxn>
              <a:cxn ang="0">
                <a:pos x="connsiteX2" y="connsiteY2"/>
              </a:cxn>
            </a:cxnLst>
            <a:rect l="l" t="t" r="r" b="b"/>
            <a:pathLst>
              <a:path w="3044813" h="474285">
                <a:moveTo>
                  <a:pt x="0" y="474285"/>
                </a:moveTo>
                <a:cubicBezTo>
                  <a:pt x="495993" y="237142"/>
                  <a:pt x="991987" y="0"/>
                  <a:pt x="1499456" y="0"/>
                </a:cubicBezTo>
                <a:cubicBezTo>
                  <a:pt x="2006925" y="0"/>
                  <a:pt x="3044813" y="474285"/>
                  <a:pt x="3044813" y="474285"/>
                </a:cubicBezTo>
              </a:path>
            </a:pathLst>
          </a:custGeom>
          <a:ln w="57150" cmpd="sng">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Tree>
    <p:custDataLst>
      <p:tags r:id="rId1"/>
    </p:custDataLst>
    <p:extLst>
      <p:ext uri="{BB962C8B-B14F-4D97-AF65-F5344CB8AC3E}">
        <p14:creationId xmlns:p14="http://schemas.microsoft.com/office/powerpoint/2010/main" val="419051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repeatCount="300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up)">
                                      <p:cBhvr>
                                        <p:cTn id="21" dur="10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repeatCount="200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10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500"/>
                                        <p:tgtEl>
                                          <p:spTgt spid="43"/>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right)">
                                      <p:cBhvr>
                                        <p:cTn id="44" dur="5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repeatCount="300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right)">
                                      <p:cBhvr>
                                        <p:cTn id="49" dur="10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repeatCount="2000" fill="hold" nodeType="click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up)">
                                      <p:cBhvr>
                                        <p:cTn id="54" dur="1000"/>
                                        <p:tgtEl>
                                          <p:spTgt spid="3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ipe(right)">
                                      <p:cBhvr>
                                        <p:cTn id="5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同步原则</a:t>
            </a:r>
          </a:p>
        </p:txBody>
      </p:sp>
      <p:sp>
        <p:nvSpPr>
          <p:cNvPr id="4" name="日期占位符 3"/>
          <p:cNvSpPr>
            <a:spLocks noGrp="1"/>
          </p:cNvSpPr>
          <p:nvPr>
            <p:ph type="dt" sz="half" idx="10"/>
          </p:nvPr>
        </p:nvSpPr>
        <p:spPr/>
        <p:txBody>
          <a:bodyPr/>
          <a:lstStyle/>
          <a:p>
            <a:fld id="{D3DFF7B0-61AC-AF41-B44E-DA7C1E824D76}" type="datetime1">
              <a:rPr lang="zh-CN" altLang="en-US" smtClean="0"/>
              <a:t>2019/9/25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11</a:t>
            </a:fld>
            <a:endParaRPr lang="en-US"/>
          </a:p>
        </p:txBody>
      </p:sp>
      <p:graphicFrame>
        <p:nvGraphicFramePr>
          <p:cNvPr id="7" name="图示 6"/>
          <p:cNvGraphicFramePr/>
          <p:nvPr>
            <p:extLst>
              <p:ext uri="{D42A27DB-BD31-4B8C-83A1-F6EECF244321}">
                <p14:modId xmlns:p14="http://schemas.microsoft.com/office/powerpoint/2010/main" val="3570348633"/>
              </p:ext>
            </p:extLst>
          </p:nvPr>
        </p:nvGraphicFramePr>
        <p:xfrm>
          <a:off x="-312060" y="1556956"/>
          <a:ext cx="9470571" cy="4584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2400878" y="2236970"/>
            <a:ext cx="6444000" cy="3204000"/>
          </a:xfrm>
          <a:prstGeom prst="rect">
            <a:avLst/>
          </a:prstGeom>
          <a:solidFill>
            <a:schemeClr val="bg2"/>
          </a:solidFill>
        </p:spPr>
        <p:txBody>
          <a:bodyPr wrap="square" lIns="468000" tIns="360000" rIns="468000" bIns="360000">
            <a:spAutoFit/>
          </a:bodyPr>
          <a:lstStyle/>
          <a:p>
            <a:pPr algn="ctr"/>
            <a:r>
              <a:rPr lang="zh-CN" altLang="en-US" sz="8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效率</a:t>
            </a:r>
            <a:endParaRPr lang="en-US" altLang="zh-CN" sz="8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zh-CN" altLang="en-US" sz="8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公平</a:t>
            </a:r>
            <a:endParaRPr lang="zh-CN" altLang="en-US" sz="8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40159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同步的解决策略</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001959747"/>
              </p:ext>
            </p:extLst>
          </p:nvPr>
        </p:nvGraphicFramePr>
        <p:xfrm>
          <a:off x="457200" y="1473940"/>
          <a:ext cx="8229600" cy="3351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日期占位符 1"/>
          <p:cNvSpPr>
            <a:spLocks noGrp="1"/>
          </p:cNvSpPr>
          <p:nvPr>
            <p:ph type="dt" sz="half" idx="10"/>
          </p:nvPr>
        </p:nvSpPr>
        <p:spPr/>
        <p:txBody>
          <a:bodyPr/>
          <a:lstStyle/>
          <a:p>
            <a:fld id="{78B79130-EB73-BB47-B64A-D336792D9763}" type="datetime1">
              <a:rPr lang="zh-CN" altLang="en-US" smtClean="0"/>
              <a:t>2019/9/25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12</a:t>
            </a:fld>
            <a:endParaRPr lang="en-US"/>
          </a:p>
        </p:txBody>
      </p:sp>
    </p:spTree>
    <p:extLst>
      <p:ext uri="{BB962C8B-B14F-4D97-AF65-F5344CB8AC3E}">
        <p14:creationId xmlns:p14="http://schemas.microsoft.com/office/powerpoint/2010/main" val="440425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软件方法</a:t>
            </a:r>
          </a:p>
        </p:txBody>
      </p:sp>
      <p:sp>
        <p:nvSpPr>
          <p:cNvPr id="9" name="内容占位符 8"/>
          <p:cNvSpPr>
            <a:spLocks noGrp="1"/>
          </p:cNvSpPr>
          <p:nvPr>
            <p:ph idx="1"/>
          </p:nvPr>
        </p:nvSpPr>
        <p:spPr>
          <a:xfrm>
            <a:off x="457200" y="1351128"/>
            <a:ext cx="8229600" cy="2875375"/>
          </a:xfrm>
        </p:spPr>
        <p:txBody>
          <a:bodyPr>
            <a:normAutofit fontScale="77500" lnSpcReduction="20000"/>
          </a:bodyPr>
          <a:lstStyle/>
          <a:p>
            <a:r>
              <a:rPr lang="zh-CN" altLang="en-US" dirty="0"/>
              <a:t>进程通过执行相应的程序指令，实现与其他进程的互斥与同步</a:t>
            </a:r>
          </a:p>
          <a:p>
            <a:pPr lvl="1"/>
            <a:r>
              <a:rPr lang="zh-CN" altLang="en-US" dirty="0"/>
              <a:t>交替进入，崩溃失效</a:t>
            </a:r>
            <a:endParaRPr lang="en-US" altLang="zh-CN" dirty="0"/>
          </a:p>
          <a:p>
            <a:pPr lvl="1"/>
            <a:r>
              <a:rPr lang="zh-CN" altLang="en-US" dirty="0"/>
              <a:t>多进程难以编写</a:t>
            </a:r>
            <a:endParaRPr lang="en-US" altLang="zh-CN" dirty="0"/>
          </a:p>
          <a:p>
            <a:pPr lvl="1"/>
            <a:r>
              <a:rPr lang="zh-CN" altLang="en-US" dirty="0"/>
              <a:t>多临界区几乎无法协调</a:t>
            </a:r>
          </a:p>
          <a:p>
            <a:pPr lvl="1"/>
            <a:r>
              <a:rPr lang="en-US" altLang="zh-CN" dirty="0"/>
              <a:t>Dekker</a:t>
            </a:r>
            <a:r>
              <a:rPr lang="zh-CN" altLang="en-US" dirty="0"/>
              <a:t>，</a:t>
            </a:r>
            <a:r>
              <a:rPr lang="en-US" altLang="zh-CN" dirty="0"/>
              <a:t>Peterson</a:t>
            </a:r>
            <a:r>
              <a:rPr lang="zh-CN" altLang="en-US" dirty="0"/>
              <a:t>算法</a:t>
            </a:r>
          </a:p>
          <a:p>
            <a:endParaRPr lang="zh-CN" altLang="en-US" dirty="0"/>
          </a:p>
        </p:txBody>
      </p:sp>
      <p:sp>
        <p:nvSpPr>
          <p:cNvPr id="11" name="日期占位符 10"/>
          <p:cNvSpPr>
            <a:spLocks noGrp="1"/>
          </p:cNvSpPr>
          <p:nvPr>
            <p:ph type="dt" sz="half" idx="10"/>
          </p:nvPr>
        </p:nvSpPr>
        <p:spPr/>
        <p:txBody>
          <a:bodyPr/>
          <a:lstStyle/>
          <a:p>
            <a:fld id="{65E27657-3EAA-6E40-A1AE-B5331B673E80}" type="datetime1">
              <a:rPr lang="zh-CN" altLang="en-US" smtClean="0"/>
              <a:t>2019/9/25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12" name="灯片编号占位符 11"/>
          <p:cNvSpPr>
            <a:spLocks noGrp="1"/>
          </p:cNvSpPr>
          <p:nvPr>
            <p:ph type="sldNum" sz="quarter" idx="12"/>
          </p:nvPr>
        </p:nvSpPr>
        <p:spPr/>
        <p:txBody>
          <a:bodyPr/>
          <a:lstStyle/>
          <a:p>
            <a:fld id="{687D7A59-36E2-48B9-B146-C1E59501F63F}" type="slidenum">
              <a:rPr lang="en-US" smtClean="0"/>
              <a:pPr/>
              <a:t>13</a:t>
            </a:fld>
            <a:endParaRPr lang="en-US"/>
          </a:p>
        </p:txBody>
      </p:sp>
      <p:sp>
        <p:nvSpPr>
          <p:cNvPr id="2" name="Rectangle 1"/>
          <p:cNvSpPr>
            <a:spLocks noChangeArrowheads="1"/>
          </p:cNvSpPr>
          <p:nvPr/>
        </p:nvSpPr>
        <p:spPr bwMode="auto">
          <a:xfrm>
            <a:off x="116114" y="4186813"/>
            <a:ext cx="4624984" cy="181588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turn</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0</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 </a:t>
            </a:r>
            <a:r>
              <a:rPr kumimoji="0" 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共享全局变量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endPar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P0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endPar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while</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turn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0</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do</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{nothing}</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6: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&lt;</a:t>
            </a:r>
            <a:r>
              <a:rPr kumimoji="0" 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临界区</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7: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turn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
        <p:nvSpPr>
          <p:cNvPr id="13" name="Rectangle 1"/>
          <p:cNvSpPr>
            <a:spLocks noChangeArrowheads="1"/>
          </p:cNvSpPr>
          <p:nvPr/>
        </p:nvSpPr>
        <p:spPr bwMode="auto">
          <a:xfrm>
            <a:off x="4738255" y="4679256"/>
            <a:ext cx="4257897" cy="132343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rgbClr val="EEEEEE"/>
                </a:solidFill>
                <a:latin typeface="Courier New" pitchFamily="49" charset="0"/>
                <a:ea typeface="宋体" pitchFamily="2" charset="-122"/>
                <a:cs typeface="Courier New" pitchFamily="49" charset="0"/>
              </a:rPr>
              <a:t>1</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P</a:t>
            </a:r>
            <a:r>
              <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rgbClr val="EEEEEE"/>
                </a:solidFill>
                <a:latin typeface="Courier New" pitchFamily="49" charset="0"/>
                <a:ea typeface="宋体" pitchFamily="2" charset="-122"/>
                <a:cs typeface="Courier New" pitchFamily="49" charset="0"/>
              </a:rPr>
              <a:t>2</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rgbClr val="CCCCCC"/>
                </a:solidFill>
                <a:latin typeface="Courier New" pitchFamily="49" charset="0"/>
                <a:ea typeface="宋体" pitchFamily="2" charset="-122"/>
                <a:cs typeface="Courier New" pitchFamily="49" charset="0"/>
              </a:rPr>
              <a:t>3</a:t>
            </a: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while</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turn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en-US"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do</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{nothing}</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rgbClr val="EEEEEE"/>
                </a:solidFill>
                <a:latin typeface="Courier New" pitchFamily="49" charset="0"/>
                <a:ea typeface="宋体" pitchFamily="2" charset="-122"/>
                <a:cs typeface="Courier New" pitchFamily="49" charset="0"/>
              </a:rPr>
              <a:t>4</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&lt;</a:t>
            </a:r>
            <a:r>
              <a:rPr kumimoji="0" 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临界区</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rgbClr val="EEEEEE"/>
                </a:solidFill>
                <a:latin typeface="Courier New" pitchFamily="49" charset="0"/>
                <a:ea typeface="宋体" pitchFamily="2" charset="-122"/>
                <a:cs typeface="Courier New" pitchFamily="49" charset="0"/>
              </a:rPr>
              <a:t>5</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turn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lang="en-US" altLang="zh-CN" sz="1600" dirty="0">
                <a:solidFill>
                  <a:srgbClr val="A52A2A"/>
                </a:solidFill>
                <a:latin typeface="Courier New" pitchFamily="49" charset="0"/>
                <a:ea typeface="宋体" pitchFamily="2" charset="-122"/>
                <a:cs typeface="Courier New" pitchFamily="49" charset="0"/>
              </a:rPr>
              <a:t>0</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Tree>
    <p:extLst>
      <p:ext uri="{BB962C8B-B14F-4D97-AF65-F5344CB8AC3E}">
        <p14:creationId xmlns:p14="http://schemas.microsoft.com/office/powerpoint/2010/main" val="1791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4C78F-CDDE-B040-AAF0-5DD88E3B459B}"/>
              </a:ext>
            </a:extLst>
          </p:cNvPr>
          <p:cNvSpPr>
            <a:spLocks noGrp="1"/>
          </p:cNvSpPr>
          <p:nvPr>
            <p:ph type="title"/>
          </p:nvPr>
        </p:nvSpPr>
        <p:spPr/>
        <p:txBody>
          <a:bodyPr/>
          <a:lstStyle/>
          <a:p>
            <a:r>
              <a:rPr kumimoji="1" lang="en-US" altLang="zh-CN" dirty="0"/>
              <a:t>Dekker’s</a:t>
            </a:r>
            <a:r>
              <a:rPr kumimoji="1" lang="zh-CN" altLang="en-US" dirty="0"/>
              <a:t> </a:t>
            </a:r>
            <a:r>
              <a:rPr kumimoji="1" lang="en-US" altLang="zh-CN" dirty="0"/>
              <a:t>algorithm</a:t>
            </a:r>
            <a:endParaRPr kumimoji="1" lang="zh-CN" altLang="en-US" dirty="0"/>
          </a:p>
        </p:txBody>
      </p:sp>
      <p:sp>
        <p:nvSpPr>
          <p:cNvPr id="4" name="日期占位符 3">
            <a:extLst>
              <a:ext uri="{FF2B5EF4-FFF2-40B4-BE49-F238E27FC236}">
                <a16:creationId xmlns:a16="http://schemas.microsoft.com/office/drawing/2014/main" id="{15412B84-BDAC-4E48-80BC-ADA9B0380F94}"/>
              </a:ext>
            </a:extLst>
          </p:cNvPr>
          <p:cNvSpPr>
            <a:spLocks noGrp="1"/>
          </p:cNvSpPr>
          <p:nvPr>
            <p:ph type="dt" sz="half" idx="10"/>
          </p:nvPr>
        </p:nvSpPr>
        <p:spPr/>
        <p:txBody>
          <a:bodyPr/>
          <a:lstStyle/>
          <a:p>
            <a:fld id="{418FE18A-2F3D-EF43-9838-CCA30C5120F7}" type="datetime1">
              <a:rPr lang="zh-CN" altLang="en-US" smtClean="0"/>
              <a:t>2019/9/25</a:t>
            </a:fld>
            <a:endParaRPr lang="zh-CN" altLang="en-US"/>
          </a:p>
        </p:txBody>
      </p:sp>
      <p:sp>
        <p:nvSpPr>
          <p:cNvPr id="5" name="页脚占位符 4">
            <a:extLst>
              <a:ext uri="{FF2B5EF4-FFF2-40B4-BE49-F238E27FC236}">
                <a16:creationId xmlns:a16="http://schemas.microsoft.com/office/drawing/2014/main" id="{1F2D0164-3808-1044-8D45-380E028B70E2}"/>
              </a:ext>
            </a:extLst>
          </p:cNvPr>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a:extLst>
              <a:ext uri="{FF2B5EF4-FFF2-40B4-BE49-F238E27FC236}">
                <a16:creationId xmlns:a16="http://schemas.microsoft.com/office/drawing/2014/main" id="{78370CA9-CA74-1342-B5C0-A3607D440FDD}"/>
              </a:ext>
            </a:extLst>
          </p:cNvPr>
          <p:cNvSpPr>
            <a:spLocks noGrp="1"/>
          </p:cNvSpPr>
          <p:nvPr>
            <p:ph type="sldNum" sz="quarter" idx="12"/>
          </p:nvPr>
        </p:nvSpPr>
        <p:spPr/>
        <p:txBody>
          <a:bodyPr/>
          <a:lstStyle/>
          <a:p>
            <a:fld id="{B09550E6-D85C-43A8-841D-66A200A3DB30}" type="slidenum">
              <a:rPr lang="zh-CN" altLang="en-US" smtClean="0"/>
              <a:t>14</a:t>
            </a:fld>
            <a:endParaRPr lang="zh-CN" altLang="en-US"/>
          </a:p>
        </p:txBody>
      </p:sp>
      <p:pic>
        <p:nvPicPr>
          <p:cNvPr id="7" name="图片 6">
            <a:extLst>
              <a:ext uri="{FF2B5EF4-FFF2-40B4-BE49-F238E27FC236}">
                <a16:creationId xmlns:a16="http://schemas.microsoft.com/office/drawing/2014/main" id="{45047111-09A9-C346-A265-590CC6284935}"/>
              </a:ext>
            </a:extLst>
          </p:cNvPr>
          <p:cNvPicPr>
            <a:picLocks noChangeAspect="1"/>
          </p:cNvPicPr>
          <p:nvPr/>
        </p:nvPicPr>
        <p:blipFill>
          <a:blip r:embed="rId3"/>
          <a:stretch>
            <a:fillRect/>
          </a:stretch>
        </p:blipFill>
        <p:spPr>
          <a:xfrm>
            <a:off x="1678898" y="1161826"/>
            <a:ext cx="7465102" cy="5696173"/>
          </a:xfrm>
          <a:prstGeom prst="rect">
            <a:avLst/>
          </a:prstGeom>
        </p:spPr>
      </p:pic>
      <p:sp>
        <p:nvSpPr>
          <p:cNvPr id="8" name="矩形 7">
            <a:extLst>
              <a:ext uri="{FF2B5EF4-FFF2-40B4-BE49-F238E27FC236}">
                <a16:creationId xmlns:a16="http://schemas.microsoft.com/office/drawing/2014/main" id="{FDD9CB66-6F6C-534A-9068-E6B389AEFEAE}"/>
              </a:ext>
            </a:extLst>
          </p:cNvPr>
          <p:cNvSpPr/>
          <p:nvPr/>
        </p:nvSpPr>
        <p:spPr>
          <a:xfrm>
            <a:off x="1948721" y="2203553"/>
            <a:ext cx="2533338" cy="37475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7BA140B2-F56A-D649-B81E-3441127B9AEF}"/>
              </a:ext>
            </a:extLst>
          </p:cNvPr>
          <p:cNvSpPr/>
          <p:nvPr/>
        </p:nvSpPr>
        <p:spPr>
          <a:xfrm>
            <a:off x="2278505" y="3852472"/>
            <a:ext cx="2845633" cy="2848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0" name="组合 19">
            <a:extLst>
              <a:ext uri="{FF2B5EF4-FFF2-40B4-BE49-F238E27FC236}">
                <a16:creationId xmlns:a16="http://schemas.microsoft.com/office/drawing/2014/main" id="{9856DB07-951D-8C45-B5D8-902858E788B2}"/>
              </a:ext>
            </a:extLst>
          </p:cNvPr>
          <p:cNvGrpSpPr/>
          <p:nvPr/>
        </p:nvGrpSpPr>
        <p:grpSpPr>
          <a:xfrm>
            <a:off x="0" y="3671712"/>
            <a:ext cx="2278505" cy="646331"/>
            <a:chOff x="0" y="3671712"/>
            <a:chExt cx="2278505" cy="646331"/>
          </a:xfrm>
        </p:grpSpPr>
        <p:sp>
          <p:nvSpPr>
            <p:cNvPr id="3" name="文本框 2">
              <a:extLst>
                <a:ext uri="{FF2B5EF4-FFF2-40B4-BE49-F238E27FC236}">
                  <a16:creationId xmlns:a16="http://schemas.microsoft.com/office/drawing/2014/main" id="{A71AAA61-A701-FF4E-A03F-C77C3C29DFED}"/>
                </a:ext>
              </a:extLst>
            </p:cNvPr>
            <p:cNvSpPr txBox="1"/>
            <p:nvPr/>
          </p:nvSpPr>
          <p:spPr>
            <a:xfrm>
              <a:off x="0" y="3671712"/>
              <a:ext cx="1629636" cy="646331"/>
            </a:xfrm>
            <a:prstGeom prst="rect">
              <a:avLst/>
            </a:prstGeom>
            <a:noFill/>
          </p:spPr>
          <p:txBody>
            <a:bodyPr wrap="square" rtlCol="0">
              <a:spAutoFit/>
            </a:bodyPr>
            <a:lstStyle/>
            <a:p>
              <a:r>
                <a:rPr kumimoji="1" lang="zh-CN" altLang="en-US" dirty="0">
                  <a:solidFill>
                    <a:srgbClr val="C00000"/>
                  </a:solidFill>
                </a:rPr>
                <a:t>如果不放手会有什么问题？</a:t>
              </a:r>
            </a:p>
          </p:txBody>
        </p:sp>
        <p:cxnSp>
          <p:nvCxnSpPr>
            <p:cNvPr id="11" name="直线箭头连接符 10">
              <a:extLst>
                <a:ext uri="{FF2B5EF4-FFF2-40B4-BE49-F238E27FC236}">
                  <a16:creationId xmlns:a16="http://schemas.microsoft.com/office/drawing/2014/main" id="{D531B524-5511-104A-9987-9FBE62FC0501}"/>
                </a:ext>
              </a:extLst>
            </p:cNvPr>
            <p:cNvCxnSpPr>
              <a:cxnSpLocks/>
              <a:stCxn id="3" idx="3"/>
              <a:endCxn id="10" idx="1"/>
            </p:cNvCxnSpPr>
            <p:nvPr/>
          </p:nvCxnSpPr>
          <p:spPr>
            <a:xfrm>
              <a:off x="1629636" y="3994878"/>
              <a:ext cx="648869"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258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2.5E-6 -1.11111E-6 L 0.00087 0.05787 " pathEditMode="relative" rAng="0" ptsTypes="AA">
                                      <p:cBhvr>
                                        <p:cTn id="10" dur="2000" fill="hold"/>
                                        <p:tgtEl>
                                          <p:spTgt spid="8"/>
                                        </p:tgtEl>
                                        <p:attrNameLst>
                                          <p:attrName>ppt_x</p:attrName>
                                          <p:attrName>ppt_y</p:attrName>
                                        </p:attrNameLst>
                                      </p:cBhvr>
                                      <p:rCtr x="35" y="2894"/>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904D5-2B7D-3148-9091-32F231F9E194}"/>
              </a:ext>
            </a:extLst>
          </p:cNvPr>
          <p:cNvSpPr>
            <a:spLocks noGrp="1"/>
          </p:cNvSpPr>
          <p:nvPr>
            <p:ph type="title"/>
          </p:nvPr>
        </p:nvSpPr>
        <p:spPr/>
        <p:txBody>
          <a:bodyPr/>
          <a:lstStyle/>
          <a:p>
            <a:r>
              <a:rPr kumimoji="1" lang="en-US" altLang="zh-CN" dirty="0"/>
              <a:t>Peterson's algorithm</a:t>
            </a:r>
            <a:endParaRPr kumimoji="1" lang="zh-CN" altLang="en-US" dirty="0"/>
          </a:p>
        </p:txBody>
      </p:sp>
      <p:sp>
        <p:nvSpPr>
          <p:cNvPr id="3" name="日期占位符 2">
            <a:extLst>
              <a:ext uri="{FF2B5EF4-FFF2-40B4-BE49-F238E27FC236}">
                <a16:creationId xmlns:a16="http://schemas.microsoft.com/office/drawing/2014/main" id="{EFA34446-8147-B34C-9BA7-951DD5F42A56}"/>
              </a:ext>
            </a:extLst>
          </p:cNvPr>
          <p:cNvSpPr>
            <a:spLocks noGrp="1"/>
          </p:cNvSpPr>
          <p:nvPr>
            <p:ph type="dt" sz="half" idx="10"/>
          </p:nvPr>
        </p:nvSpPr>
        <p:spPr/>
        <p:txBody>
          <a:bodyPr/>
          <a:lstStyle/>
          <a:p>
            <a:fld id="{9B372291-1BB4-BA4A-AA2D-673A6DE43EE7}" type="datetime1">
              <a:rPr lang="zh-CN" altLang="en-US" smtClean="0"/>
              <a:t>2019/9/25</a:t>
            </a:fld>
            <a:endParaRPr lang="zh-CN" altLang="en-US"/>
          </a:p>
        </p:txBody>
      </p:sp>
      <p:sp>
        <p:nvSpPr>
          <p:cNvPr id="4" name="页脚占位符 3">
            <a:extLst>
              <a:ext uri="{FF2B5EF4-FFF2-40B4-BE49-F238E27FC236}">
                <a16:creationId xmlns:a16="http://schemas.microsoft.com/office/drawing/2014/main" id="{E36DD625-75C3-474E-BA77-8E6E5BFABC60}"/>
              </a:ext>
            </a:extLst>
          </p:cNvPr>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a:extLst>
              <a:ext uri="{FF2B5EF4-FFF2-40B4-BE49-F238E27FC236}">
                <a16:creationId xmlns:a16="http://schemas.microsoft.com/office/drawing/2014/main" id="{F322AD05-1E90-1B47-9122-74AF9F392211}"/>
              </a:ext>
            </a:extLst>
          </p:cNvPr>
          <p:cNvSpPr>
            <a:spLocks noGrp="1"/>
          </p:cNvSpPr>
          <p:nvPr>
            <p:ph type="sldNum" sz="quarter" idx="12"/>
          </p:nvPr>
        </p:nvSpPr>
        <p:spPr/>
        <p:txBody>
          <a:bodyPr/>
          <a:lstStyle/>
          <a:p>
            <a:fld id="{B09550E6-D85C-43A8-841D-66A200A3DB30}" type="slidenum">
              <a:rPr lang="zh-CN" altLang="en-US" smtClean="0"/>
              <a:t>15</a:t>
            </a:fld>
            <a:endParaRPr lang="zh-CN" altLang="en-US"/>
          </a:p>
        </p:txBody>
      </p:sp>
      <p:pic>
        <p:nvPicPr>
          <p:cNvPr id="6" name="图片 5">
            <a:extLst>
              <a:ext uri="{FF2B5EF4-FFF2-40B4-BE49-F238E27FC236}">
                <a16:creationId xmlns:a16="http://schemas.microsoft.com/office/drawing/2014/main" id="{3E720825-8473-7D4F-8DD4-E7C25AA0317E}"/>
              </a:ext>
            </a:extLst>
          </p:cNvPr>
          <p:cNvPicPr>
            <a:picLocks noChangeAspect="1"/>
          </p:cNvPicPr>
          <p:nvPr/>
        </p:nvPicPr>
        <p:blipFill>
          <a:blip r:embed="rId2"/>
          <a:stretch>
            <a:fillRect/>
          </a:stretch>
        </p:blipFill>
        <p:spPr>
          <a:xfrm>
            <a:off x="381000" y="1612900"/>
            <a:ext cx="8382000" cy="3632200"/>
          </a:xfrm>
          <a:prstGeom prst="rect">
            <a:avLst/>
          </a:prstGeom>
        </p:spPr>
      </p:pic>
      <p:sp>
        <p:nvSpPr>
          <p:cNvPr id="7" name="文本框 6">
            <a:extLst>
              <a:ext uri="{FF2B5EF4-FFF2-40B4-BE49-F238E27FC236}">
                <a16:creationId xmlns:a16="http://schemas.microsoft.com/office/drawing/2014/main" id="{BA5CAA2C-9CE1-5B49-9390-A902AC9104BE}"/>
              </a:ext>
            </a:extLst>
          </p:cNvPr>
          <p:cNvSpPr txBox="1"/>
          <p:nvPr/>
        </p:nvSpPr>
        <p:spPr>
          <a:xfrm>
            <a:off x="381000" y="5713322"/>
            <a:ext cx="7409401" cy="369332"/>
          </a:xfrm>
          <a:prstGeom prst="rect">
            <a:avLst/>
          </a:prstGeom>
          <a:noFill/>
        </p:spPr>
        <p:txBody>
          <a:bodyPr wrap="none" rtlCol="0">
            <a:spAutoFit/>
          </a:bodyPr>
          <a:lstStyle/>
          <a:p>
            <a:r>
              <a:rPr kumimoji="1" lang="en-US" altLang="zh-CN" dirty="0"/>
              <a:t>Further reading: Filter algorithm (Peterson's algorithm for N processes)</a:t>
            </a:r>
            <a:endParaRPr kumimoji="1" lang="zh-CN" altLang="en-US" dirty="0"/>
          </a:p>
        </p:txBody>
      </p:sp>
    </p:spTree>
    <p:extLst>
      <p:ext uri="{BB962C8B-B14F-4D97-AF65-F5344CB8AC3E}">
        <p14:creationId xmlns:p14="http://schemas.microsoft.com/office/powerpoint/2010/main" val="59826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硬件方法</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12825505"/>
              </p:ext>
            </p:extLst>
          </p:nvPr>
        </p:nvGraphicFramePr>
        <p:xfrm>
          <a:off x="699571" y="1894900"/>
          <a:ext cx="7673248" cy="407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日期占位符 1"/>
          <p:cNvSpPr>
            <a:spLocks noGrp="1"/>
          </p:cNvSpPr>
          <p:nvPr>
            <p:ph type="dt" sz="half" idx="10"/>
          </p:nvPr>
        </p:nvSpPr>
        <p:spPr/>
        <p:txBody>
          <a:bodyPr/>
          <a:lstStyle/>
          <a:p>
            <a:fld id="{663FE713-FB8C-0040-846A-2D39299C60B7}" type="datetime1">
              <a:rPr lang="zh-CN" altLang="en-US" smtClean="0"/>
              <a:t>2019/9/25</a:t>
            </a:fld>
            <a:endParaRPr 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16</a:t>
            </a:fld>
            <a:endParaRPr lang="en-US"/>
          </a:p>
        </p:txBody>
      </p:sp>
    </p:spTree>
    <p:extLst>
      <p:ext uri="{BB962C8B-B14F-4D97-AF65-F5344CB8AC3E}">
        <p14:creationId xmlns:p14="http://schemas.microsoft.com/office/powerpoint/2010/main" val="1265876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屏蔽中断</a:t>
            </a:r>
          </a:p>
        </p:txBody>
      </p:sp>
      <p:sp>
        <p:nvSpPr>
          <p:cNvPr id="7" name="内容占位符 6"/>
          <p:cNvSpPr>
            <a:spLocks noGrp="1"/>
          </p:cNvSpPr>
          <p:nvPr>
            <p:ph idx="1"/>
          </p:nvPr>
        </p:nvSpPr>
        <p:spPr/>
        <p:txBody>
          <a:bodyPr>
            <a:normAutofit fontScale="92500"/>
          </a:bodyPr>
          <a:lstStyle/>
          <a:p>
            <a:r>
              <a:rPr lang="zh-CN" altLang="en-US" dirty="0"/>
              <a:t>进程运行中屏蔽中断，则不会出现进程切换</a:t>
            </a:r>
          </a:p>
          <a:p>
            <a:pPr lvl="1"/>
            <a:r>
              <a:rPr lang="zh-CN" altLang="en-US" dirty="0"/>
              <a:t>确保互斥执行</a:t>
            </a:r>
          </a:p>
          <a:p>
            <a:r>
              <a:rPr lang="zh-CN" altLang="en-US" dirty="0"/>
              <a:t>缺点：</a:t>
            </a:r>
          </a:p>
          <a:p>
            <a:pPr lvl="1"/>
            <a:r>
              <a:rPr lang="zh-CN" altLang="en-US" dirty="0"/>
              <a:t>系统无法响应外部请求</a:t>
            </a:r>
          </a:p>
          <a:p>
            <a:pPr lvl="1"/>
            <a:r>
              <a:rPr lang="zh-CN" altLang="en-US" dirty="0"/>
              <a:t>无法接受异常，处理系统故障</a:t>
            </a:r>
          </a:p>
          <a:p>
            <a:pPr lvl="1"/>
            <a:r>
              <a:rPr lang="zh-CN" altLang="en-US" dirty="0"/>
              <a:t>无法切换进程</a:t>
            </a:r>
            <a:r>
              <a:rPr lang="en-US" altLang="zh-CN" dirty="0">
                <a:sym typeface="Wingdings" pitchFamily="2" charset="2"/>
              </a:rPr>
              <a:t></a:t>
            </a:r>
            <a:r>
              <a:rPr lang="zh-CN" altLang="en-US" dirty="0">
                <a:sym typeface="Wingdings" pitchFamily="2" charset="2"/>
              </a:rPr>
              <a:t>性能下降</a:t>
            </a:r>
            <a:endParaRPr lang="zh-CN" altLang="en-US" dirty="0"/>
          </a:p>
          <a:p>
            <a:pPr lvl="1"/>
            <a:r>
              <a:rPr lang="zh-CN" altLang="en-US" dirty="0"/>
              <a:t>不支持多处理机</a:t>
            </a:r>
          </a:p>
          <a:p>
            <a:endParaRPr lang="zh-CN" altLang="en-US" dirty="0"/>
          </a:p>
        </p:txBody>
      </p:sp>
      <p:sp>
        <p:nvSpPr>
          <p:cNvPr id="8" name="日期占位符 7"/>
          <p:cNvSpPr>
            <a:spLocks noGrp="1"/>
          </p:cNvSpPr>
          <p:nvPr>
            <p:ph type="dt" sz="half" idx="10"/>
          </p:nvPr>
        </p:nvSpPr>
        <p:spPr/>
        <p:txBody>
          <a:bodyPr/>
          <a:lstStyle/>
          <a:p>
            <a:fld id="{37D582DF-A425-7148-B003-C4956F88785C}" type="datetime1">
              <a:rPr lang="zh-CN" altLang="en-US" smtClean="0"/>
              <a:t>2019/9/25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9" name="灯片编号占位符 8"/>
          <p:cNvSpPr>
            <a:spLocks noGrp="1"/>
          </p:cNvSpPr>
          <p:nvPr>
            <p:ph type="sldNum" sz="quarter" idx="12"/>
          </p:nvPr>
        </p:nvSpPr>
        <p:spPr/>
        <p:txBody>
          <a:bodyPr/>
          <a:lstStyle/>
          <a:p>
            <a:fld id="{687D7A59-36E2-48B9-B146-C1E59501F63F}" type="slidenum">
              <a:rPr lang="en-US" smtClean="0"/>
              <a:pPr/>
              <a:t>17</a:t>
            </a:fld>
            <a:endParaRPr lang="en-US"/>
          </a:p>
        </p:txBody>
      </p:sp>
      <p:sp>
        <p:nvSpPr>
          <p:cNvPr id="2" name="Rectangle 1"/>
          <p:cNvSpPr>
            <a:spLocks noChangeArrowheads="1"/>
          </p:cNvSpPr>
          <p:nvPr/>
        </p:nvSpPr>
        <p:spPr bwMode="auto">
          <a:xfrm>
            <a:off x="5800610" y="2981001"/>
            <a:ext cx="3147447" cy="230832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CCCCCC"/>
                </a:solidFill>
                <a:effectLst/>
                <a:latin typeface="Consolas"/>
                <a:ea typeface="宋体" pitchFamily="2" charset="-122"/>
                <a:cs typeface="Consolas"/>
              </a:rPr>
              <a:t>1: </a:t>
            </a:r>
            <a:r>
              <a:rPr kumimoji="0" lang="zh-CN" altLang="zh-CN" sz="2400" b="1" i="0" u="none" strike="noStrike" cap="none" normalizeH="0" baseline="0" dirty="0">
                <a:ln>
                  <a:noFill/>
                </a:ln>
                <a:solidFill>
                  <a:srgbClr val="FF0000"/>
                </a:solidFill>
                <a:effectLst/>
                <a:latin typeface="Consolas"/>
                <a:ea typeface="宋体" pitchFamily="2" charset="-122"/>
                <a:cs typeface="Consolas"/>
              </a:rPr>
              <a:t>while</a:t>
            </a:r>
            <a:r>
              <a:rPr kumimoji="0" lang="zh-CN" altLang="zh-CN" sz="2400" b="1" i="0" u="none" strike="noStrike" cap="none" normalizeH="0" baseline="0" dirty="0">
                <a:ln>
                  <a:noFill/>
                </a:ln>
                <a:solidFill>
                  <a:srgbClr val="0000FF"/>
                </a:solidFill>
                <a:effectLst/>
                <a:latin typeface="Consolas"/>
                <a:ea typeface="宋体" pitchFamily="2" charset="-122"/>
                <a:cs typeface="Consolas"/>
              </a:rPr>
              <a:t>(</a:t>
            </a:r>
            <a:r>
              <a:rPr kumimoji="0" lang="zh-CN" altLang="zh-CN" sz="2400" b="0" i="0" u="none" strike="noStrike" cap="none" normalizeH="0" baseline="0" dirty="0">
                <a:ln>
                  <a:noFill/>
                </a:ln>
                <a:solidFill>
                  <a:srgbClr val="A52A2A"/>
                </a:solidFill>
                <a:effectLst/>
                <a:latin typeface="Consolas"/>
                <a:ea typeface="宋体" pitchFamily="2" charset="-122"/>
                <a:cs typeface="Consolas"/>
              </a:rPr>
              <a:t>1</a:t>
            </a:r>
            <a:r>
              <a:rPr kumimoji="0" lang="zh-CN" altLang="zh-CN" sz="2400" b="1" i="0" u="none" strike="noStrike" cap="none" normalizeH="0" baseline="0" dirty="0">
                <a:ln>
                  <a:noFill/>
                </a:ln>
                <a:solidFill>
                  <a:srgbClr val="0000FF"/>
                </a:solidFill>
                <a:effectLst/>
                <a:latin typeface="Consolas"/>
                <a:ea typeface="宋体" pitchFamily="2" charset="-122"/>
                <a:cs typeface="Consolas"/>
              </a:rPr>
              <a:t>)</a:t>
            </a:r>
            <a:r>
              <a:rPr kumimoji="0" lang="zh-CN" altLang="zh-CN" sz="2400" b="0" i="0" u="none" strike="noStrike" cap="none" normalizeH="0" baseline="0" dirty="0">
                <a:ln>
                  <a:noFill/>
                </a:ln>
                <a:solidFill>
                  <a:schemeClr val="tx1"/>
                </a:solidFill>
                <a:effectLst/>
                <a:latin typeface="Consolas"/>
                <a:ea typeface="宋体" pitchFamily="2" charset="-122"/>
                <a:cs typeface="Consolas"/>
              </a:rPr>
              <a:t> </a:t>
            </a:r>
            <a:r>
              <a:rPr kumimoji="0" lang="zh-CN" altLang="zh-CN" sz="2400" b="1" i="0" u="none" strike="noStrike" cap="none" normalizeH="0" baseline="0" dirty="0">
                <a:ln>
                  <a:noFill/>
                </a:ln>
                <a:solidFill>
                  <a:srgbClr val="0000FF"/>
                </a:solidFill>
                <a:effectLst/>
                <a:latin typeface="Consolas"/>
                <a:ea typeface="宋体" pitchFamily="2" charset="-122"/>
                <a:cs typeface="Consolas"/>
              </a:rPr>
              <a:t>{</a:t>
            </a:r>
            <a:r>
              <a:rPr kumimoji="0" lang="zh-CN" altLang="zh-CN" sz="2400" b="0" i="0" u="none" strike="noStrike" cap="none" normalizeH="0" baseline="0" dirty="0">
                <a:ln>
                  <a:noFill/>
                </a:ln>
                <a:solidFill>
                  <a:schemeClr val="tx1"/>
                </a:solidFill>
                <a:effectLst/>
                <a:latin typeface="Consolas"/>
                <a:ea typeface="宋体" pitchFamily="2" charset="-122"/>
                <a:cs typeface="Consolas"/>
              </a:rPr>
              <a:t> </a:t>
            </a:r>
            <a:endParaRPr kumimoji="0" lang="en-US" altLang="zh-CN" sz="2400" b="0" i="0" u="none" strike="noStrike" cap="none" normalizeH="0" baseline="0" dirty="0">
              <a:ln>
                <a:noFill/>
              </a:ln>
              <a:solidFill>
                <a:schemeClr val="tx1"/>
              </a:solidFill>
              <a:effectLst/>
              <a:latin typeface="Consolas"/>
              <a:ea typeface="宋体" pitchFamily="2" charset="-122"/>
              <a:cs typeface="Consolas"/>
            </a:endParaRPr>
          </a:p>
          <a:p>
            <a:pPr lvl="0" fontAlgn="base">
              <a:spcBef>
                <a:spcPct val="0"/>
              </a:spcBef>
              <a:spcAft>
                <a:spcPct val="0"/>
              </a:spcAft>
            </a:pPr>
            <a:r>
              <a:rPr kumimoji="0" lang="zh-CN" altLang="zh-CN" sz="2400" b="0" i="0" u="none" strike="noStrike" cap="none" normalizeH="0" baseline="0" dirty="0">
                <a:ln>
                  <a:noFill/>
                </a:ln>
                <a:solidFill>
                  <a:srgbClr val="EEEEEE"/>
                </a:solidFill>
                <a:effectLst/>
                <a:latin typeface="Consolas"/>
                <a:ea typeface="宋体" pitchFamily="2" charset="-122"/>
                <a:cs typeface="Consolas"/>
              </a:rPr>
              <a:t>2: </a:t>
            </a:r>
            <a:r>
              <a:rPr kumimoji="0" lang="en-US" altLang="zh-CN" sz="2400" b="0" i="0" u="none" strike="noStrike" cap="none" normalizeH="0" baseline="0" dirty="0">
                <a:ln>
                  <a:noFill/>
                </a:ln>
                <a:solidFill>
                  <a:srgbClr val="EEEEEE"/>
                </a:solidFill>
                <a:effectLst/>
                <a:latin typeface="Consolas"/>
                <a:ea typeface="宋体" pitchFamily="2" charset="-122"/>
                <a:cs typeface="Consolas"/>
              </a:rPr>
              <a:t>  </a:t>
            </a:r>
            <a:r>
              <a:rPr kumimoji="0" lang="zh-CN" altLang="zh-CN" sz="2400" b="0" i="0" u="none" strike="noStrike" cap="none" normalizeH="0" baseline="0" dirty="0">
                <a:ln>
                  <a:noFill/>
                </a:ln>
                <a:solidFill>
                  <a:srgbClr val="0000FF"/>
                </a:solidFill>
                <a:effectLst/>
                <a:latin typeface="Consolas"/>
                <a:ea typeface="宋体" pitchFamily="2" charset="-122"/>
                <a:cs typeface="Consolas"/>
              </a:rPr>
              <a:t>&lt;</a:t>
            </a:r>
            <a:r>
              <a:rPr lang="zh-CN" altLang="en-US" sz="2400" dirty="0">
                <a:latin typeface="Consolas"/>
                <a:ea typeface="宋体" pitchFamily="2" charset="-122"/>
                <a:cs typeface="Consolas"/>
              </a:rPr>
              <a:t>屏蔽中断</a:t>
            </a:r>
            <a:r>
              <a:rPr kumimoji="0" lang="zh-CN" altLang="zh-CN" sz="2400" b="0" i="0" u="none" strike="noStrike" cap="none" normalizeH="0" baseline="0" dirty="0">
                <a:ln>
                  <a:noFill/>
                </a:ln>
                <a:solidFill>
                  <a:srgbClr val="0000FF"/>
                </a:solidFill>
                <a:effectLst/>
                <a:latin typeface="Consolas"/>
                <a:ea typeface="宋体" pitchFamily="2" charset="-122"/>
                <a:cs typeface="Consolas"/>
              </a:rPr>
              <a:t>&gt;</a:t>
            </a:r>
            <a:r>
              <a:rPr kumimoji="0" lang="en-US" altLang="zh-CN" sz="2400" b="0" i="0" u="none" strike="noStrike" cap="none" normalizeH="0" baseline="0" dirty="0">
                <a:ln>
                  <a:noFill/>
                </a:ln>
                <a:solidFill>
                  <a:srgbClr val="0000FF"/>
                </a:solidFill>
                <a:effectLst/>
                <a:latin typeface="Consolas"/>
                <a:ea typeface="宋体" pitchFamily="2" charset="-122"/>
                <a:cs typeface="Consolas"/>
              </a:rPr>
              <a:t>;</a:t>
            </a:r>
            <a:r>
              <a:rPr kumimoji="0" lang="zh-CN" altLang="zh-CN" sz="2400" b="0" i="0" u="none" strike="noStrike" cap="none" normalizeH="0" baseline="0" dirty="0">
                <a:ln>
                  <a:noFill/>
                </a:ln>
                <a:solidFill>
                  <a:schemeClr val="tx1"/>
                </a:solidFill>
                <a:effectLst/>
                <a:latin typeface="Consolas"/>
                <a:ea typeface="宋体" pitchFamily="2" charset="-122"/>
                <a:cs typeface="Consolas"/>
              </a:rPr>
              <a:t> </a:t>
            </a:r>
            <a:endParaRPr kumimoji="0" lang="en-US" altLang="zh-CN" sz="2400" b="0" i="0" u="none" strike="noStrike" cap="none" normalizeH="0" baseline="0" dirty="0">
              <a:ln>
                <a:noFill/>
              </a:ln>
              <a:solidFill>
                <a:schemeClr val="tx1"/>
              </a:solidFill>
              <a:effectLst/>
              <a:latin typeface="Consolas"/>
              <a:ea typeface="宋体" pitchFamily="2" charset="-122"/>
              <a:cs typeface="Consola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EEEEEE"/>
                </a:solidFill>
                <a:effectLst/>
                <a:latin typeface="Consolas"/>
                <a:ea typeface="宋体" pitchFamily="2" charset="-122"/>
                <a:cs typeface="Consolas"/>
              </a:rPr>
              <a:t>3: </a:t>
            </a:r>
            <a:r>
              <a:rPr kumimoji="0" lang="en-US" altLang="zh-CN" sz="2400" b="0" i="0" u="none" strike="noStrike" cap="none" normalizeH="0" baseline="0" dirty="0">
                <a:ln>
                  <a:noFill/>
                </a:ln>
                <a:solidFill>
                  <a:srgbClr val="EEEEEE"/>
                </a:solidFill>
                <a:effectLst/>
                <a:latin typeface="Consolas"/>
                <a:ea typeface="宋体" pitchFamily="2" charset="-122"/>
                <a:cs typeface="Consolas"/>
              </a:rPr>
              <a:t>  </a:t>
            </a:r>
            <a:r>
              <a:rPr kumimoji="0" lang="zh-CN" altLang="zh-CN" sz="2400" b="0" i="0" u="none" strike="noStrike" cap="none" normalizeH="0" baseline="0" dirty="0">
                <a:ln>
                  <a:noFill/>
                </a:ln>
                <a:solidFill>
                  <a:srgbClr val="0000FF"/>
                </a:solidFill>
                <a:effectLst/>
                <a:latin typeface="Consolas"/>
                <a:ea typeface="宋体" pitchFamily="2" charset="-122"/>
                <a:cs typeface="Consolas"/>
              </a:rPr>
              <a:t>&lt;</a:t>
            </a:r>
            <a:r>
              <a:rPr lang="zh-CN" altLang="en-US" sz="2400" dirty="0">
                <a:latin typeface="Consolas"/>
                <a:ea typeface="宋体" pitchFamily="2" charset="-122"/>
                <a:cs typeface="Consolas"/>
              </a:rPr>
              <a:t>临界区</a:t>
            </a:r>
            <a:r>
              <a:rPr kumimoji="0" lang="zh-CN" altLang="zh-CN" sz="2400" b="0" i="0" u="none" strike="noStrike" cap="none" normalizeH="0" baseline="0" dirty="0">
                <a:ln>
                  <a:noFill/>
                </a:ln>
                <a:solidFill>
                  <a:srgbClr val="0000FF"/>
                </a:solidFill>
                <a:effectLst/>
                <a:latin typeface="Consolas"/>
                <a:ea typeface="宋体" pitchFamily="2" charset="-122"/>
                <a:cs typeface="Consolas"/>
              </a:rPr>
              <a:t>&gt;</a:t>
            </a:r>
            <a:r>
              <a:rPr kumimoji="0" lang="en-US" altLang="zh-CN" sz="2400" b="0" i="0" u="none" strike="noStrike" cap="none" normalizeH="0" baseline="0" dirty="0">
                <a:ln>
                  <a:noFill/>
                </a:ln>
                <a:solidFill>
                  <a:srgbClr val="0000FF"/>
                </a:solidFill>
                <a:effectLst/>
                <a:latin typeface="Consolas"/>
                <a:ea typeface="宋体" pitchFamily="2" charset="-122"/>
                <a:cs typeface="Consolas"/>
              </a:rPr>
              <a:t>;</a:t>
            </a:r>
            <a:r>
              <a:rPr kumimoji="0" lang="zh-CN" altLang="zh-CN" sz="2400" b="0" i="0" u="none" strike="noStrike" cap="none" normalizeH="0" baseline="0" dirty="0">
                <a:ln>
                  <a:noFill/>
                </a:ln>
                <a:solidFill>
                  <a:schemeClr val="tx1"/>
                </a:solidFill>
                <a:effectLst/>
                <a:latin typeface="Consolas"/>
                <a:ea typeface="宋体" pitchFamily="2" charset="-122"/>
                <a:cs typeface="Consolas"/>
              </a:rPr>
              <a:t> </a:t>
            </a:r>
            <a:endParaRPr kumimoji="0" lang="en-US" altLang="zh-CN" sz="2400" b="0" i="0" u="none" strike="noStrike" cap="none" normalizeH="0" baseline="0" dirty="0">
              <a:ln>
                <a:noFill/>
              </a:ln>
              <a:solidFill>
                <a:schemeClr val="tx1"/>
              </a:solidFill>
              <a:effectLst/>
              <a:latin typeface="Consolas"/>
              <a:ea typeface="宋体" pitchFamily="2" charset="-122"/>
              <a:cs typeface="Consola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EEEEEE"/>
                </a:solidFill>
                <a:effectLst/>
                <a:latin typeface="Consolas"/>
                <a:ea typeface="宋体" pitchFamily="2" charset="-122"/>
                <a:cs typeface="Consolas"/>
              </a:rPr>
              <a:t>4: </a:t>
            </a:r>
            <a:r>
              <a:rPr kumimoji="0" lang="en-US" altLang="zh-CN" sz="2400" b="0" i="0" u="none" strike="noStrike" cap="none" normalizeH="0" baseline="0" dirty="0">
                <a:ln>
                  <a:noFill/>
                </a:ln>
                <a:solidFill>
                  <a:srgbClr val="EEEEEE"/>
                </a:solidFill>
                <a:effectLst/>
                <a:latin typeface="Consolas"/>
                <a:ea typeface="宋体" pitchFamily="2" charset="-122"/>
                <a:cs typeface="Consolas"/>
              </a:rPr>
              <a:t>  </a:t>
            </a:r>
            <a:r>
              <a:rPr kumimoji="0" lang="zh-CN" altLang="zh-CN" sz="2400" b="0" i="0" u="none" strike="noStrike" cap="none" normalizeH="0" baseline="0" dirty="0">
                <a:ln>
                  <a:noFill/>
                </a:ln>
                <a:solidFill>
                  <a:srgbClr val="0000FF"/>
                </a:solidFill>
                <a:effectLst/>
                <a:latin typeface="Consolas"/>
                <a:ea typeface="宋体" pitchFamily="2" charset="-122"/>
                <a:cs typeface="Consolas"/>
              </a:rPr>
              <a:t>&lt;</a:t>
            </a:r>
            <a:r>
              <a:rPr kumimoji="0" lang="zh-CN" altLang="en-US" sz="2400" b="0" i="0" u="none" strike="noStrike" cap="none" normalizeH="0" baseline="0" dirty="0">
                <a:ln>
                  <a:noFill/>
                </a:ln>
                <a:solidFill>
                  <a:schemeClr val="tx1"/>
                </a:solidFill>
                <a:effectLst/>
                <a:latin typeface="Consolas"/>
                <a:ea typeface="宋体" pitchFamily="2" charset="-122"/>
                <a:cs typeface="Consolas"/>
              </a:rPr>
              <a:t>启用中断</a:t>
            </a:r>
            <a:r>
              <a:rPr kumimoji="0" lang="zh-CN" altLang="zh-CN" sz="2400" b="0" i="0" u="none" strike="noStrike" cap="none" normalizeH="0" baseline="0" dirty="0">
                <a:ln>
                  <a:noFill/>
                </a:ln>
                <a:solidFill>
                  <a:srgbClr val="0000FF"/>
                </a:solidFill>
                <a:effectLst/>
                <a:latin typeface="Consolas"/>
                <a:ea typeface="宋体" pitchFamily="2" charset="-122"/>
                <a:cs typeface="Consolas"/>
              </a:rPr>
              <a:t>&gt;</a:t>
            </a:r>
            <a:r>
              <a:rPr kumimoji="0" lang="en-US" altLang="zh-CN" sz="2400" b="0" i="0" u="none" strike="noStrike" cap="none" normalizeH="0" baseline="0" dirty="0">
                <a:ln>
                  <a:noFill/>
                </a:ln>
                <a:solidFill>
                  <a:srgbClr val="0000FF"/>
                </a:solidFill>
                <a:effectLst/>
                <a:latin typeface="Consolas"/>
                <a:ea typeface="宋体" pitchFamily="2" charset="-122"/>
                <a:cs typeface="Consolas"/>
              </a:rPr>
              <a:t>;</a:t>
            </a:r>
            <a:endParaRPr kumimoji="0" lang="en-US" altLang="zh-CN" sz="2400" b="0" i="0" u="none" strike="noStrike" cap="none" normalizeH="0" baseline="0" dirty="0">
              <a:ln>
                <a:noFill/>
              </a:ln>
              <a:solidFill>
                <a:schemeClr val="tx1"/>
              </a:solidFill>
              <a:effectLst/>
              <a:latin typeface="Consolas"/>
              <a:ea typeface="宋体" pitchFamily="2" charset="-122"/>
              <a:cs typeface="Consola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CCCCCC"/>
                </a:solidFill>
                <a:effectLst/>
                <a:latin typeface="Consolas"/>
                <a:ea typeface="宋体" pitchFamily="2" charset="-122"/>
                <a:cs typeface="Consolas"/>
              </a:rPr>
              <a:t>5: </a:t>
            </a:r>
            <a:r>
              <a:rPr kumimoji="0" lang="en-US" altLang="zh-CN" sz="2400" b="0" i="0" u="none" strike="noStrike" cap="none" normalizeH="0" baseline="0" dirty="0">
                <a:ln>
                  <a:noFill/>
                </a:ln>
                <a:solidFill>
                  <a:srgbClr val="CCCCCC"/>
                </a:solidFill>
                <a:effectLst/>
                <a:latin typeface="Consolas"/>
                <a:ea typeface="宋体" pitchFamily="2" charset="-122"/>
                <a:cs typeface="Consolas"/>
              </a:rPr>
              <a:t>  </a:t>
            </a:r>
            <a:r>
              <a:rPr kumimoji="0" lang="zh-CN" altLang="zh-CN" sz="2400" b="0" i="0" u="none" strike="noStrike" cap="none" normalizeH="0" baseline="0" dirty="0">
                <a:ln>
                  <a:noFill/>
                </a:ln>
                <a:solidFill>
                  <a:srgbClr val="0000FF"/>
                </a:solidFill>
                <a:effectLst/>
                <a:latin typeface="Consolas"/>
                <a:ea typeface="宋体" pitchFamily="2" charset="-122"/>
                <a:cs typeface="Consolas"/>
              </a:rPr>
              <a:t>&lt;</a:t>
            </a:r>
            <a:r>
              <a:rPr kumimoji="0" lang="zh-CN" altLang="en-US" sz="2400" b="0" i="0" u="none" strike="noStrike" cap="none" normalizeH="0" baseline="0" dirty="0">
                <a:ln>
                  <a:noFill/>
                </a:ln>
                <a:solidFill>
                  <a:schemeClr val="tx1"/>
                </a:solidFill>
                <a:effectLst/>
                <a:latin typeface="Consolas"/>
                <a:ea typeface="宋体" pitchFamily="2" charset="-122"/>
                <a:cs typeface="Consolas"/>
              </a:rPr>
              <a:t>其余部分</a:t>
            </a:r>
            <a:r>
              <a:rPr kumimoji="0" lang="zh-CN" altLang="zh-CN" sz="2400" b="0" i="0" u="none" strike="noStrike" cap="none" normalizeH="0" baseline="0" dirty="0">
                <a:ln>
                  <a:noFill/>
                </a:ln>
                <a:solidFill>
                  <a:srgbClr val="0000FF"/>
                </a:solidFill>
                <a:effectLst/>
                <a:latin typeface="Consolas"/>
                <a:ea typeface="宋体" pitchFamily="2" charset="-122"/>
                <a:cs typeface="Consolas"/>
              </a:rPr>
              <a:t>&gt;</a:t>
            </a:r>
            <a:r>
              <a:rPr kumimoji="0" lang="en-US" altLang="zh-CN" sz="2400" b="0" i="0" u="none" strike="noStrike" cap="none" normalizeH="0" baseline="0" dirty="0">
                <a:ln>
                  <a:noFill/>
                </a:ln>
                <a:solidFill>
                  <a:srgbClr val="0000FF"/>
                </a:solidFill>
                <a:effectLst/>
                <a:latin typeface="Consolas"/>
                <a:ea typeface="宋体" pitchFamily="2" charset="-122"/>
                <a:cs typeface="Consolas"/>
              </a:rPr>
              <a:t>;</a:t>
            </a:r>
            <a:r>
              <a:rPr kumimoji="0" lang="zh-CN" altLang="zh-CN" sz="2400" b="0" i="0" u="none" strike="noStrike" cap="none" normalizeH="0" baseline="0" dirty="0">
                <a:ln>
                  <a:noFill/>
                </a:ln>
                <a:solidFill>
                  <a:schemeClr val="tx1"/>
                </a:solidFill>
                <a:effectLst/>
                <a:latin typeface="Consolas"/>
                <a:ea typeface="宋体" pitchFamily="2" charset="-122"/>
                <a:cs typeface="Consolas"/>
              </a:rPr>
              <a:t> </a:t>
            </a:r>
            <a:endParaRPr kumimoji="0" lang="en-US" altLang="zh-CN" sz="2400" b="0" i="0" u="none" strike="noStrike" cap="none" normalizeH="0" baseline="0" dirty="0">
              <a:ln>
                <a:noFill/>
              </a:ln>
              <a:solidFill>
                <a:schemeClr val="tx1"/>
              </a:solidFill>
              <a:effectLst/>
              <a:latin typeface="Consolas"/>
              <a:ea typeface="宋体" pitchFamily="2" charset="-122"/>
              <a:cs typeface="Consola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EEEEEE"/>
                </a:solidFill>
                <a:effectLst/>
                <a:latin typeface="Consolas"/>
                <a:ea typeface="宋体" pitchFamily="2" charset="-122"/>
                <a:cs typeface="Consolas"/>
              </a:rPr>
              <a:t>6: </a:t>
            </a:r>
            <a:r>
              <a:rPr kumimoji="0" lang="zh-CN" altLang="zh-CN" sz="2400" b="1" i="0" u="none" strike="noStrike" cap="none" normalizeH="0" baseline="0" dirty="0">
                <a:ln>
                  <a:noFill/>
                </a:ln>
                <a:solidFill>
                  <a:srgbClr val="0000FF"/>
                </a:solidFill>
                <a:effectLst/>
                <a:latin typeface="Consolas"/>
                <a:ea typeface="宋体" pitchFamily="2" charset="-122"/>
                <a:cs typeface="Consolas"/>
              </a:rPr>
              <a:t>}</a:t>
            </a:r>
            <a:r>
              <a:rPr kumimoji="0" lang="zh-CN"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Tree>
    <p:extLst>
      <p:ext uri="{BB962C8B-B14F-4D97-AF65-F5344CB8AC3E}">
        <p14:creationId xmlns:p14="http://schemas.microsoft.com/office/powerpoint/2010/main" val="95709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机器指令</a:t>
            </a:r>
            <a:endParaRPr lang="en-US" dirty="0"/>
          </a:p>
        </p:txBody>
      </p:sp>
      <p:sp>
        <p:nvSpPr>
          <p:cNvPr id="5" name="内容占位符 4"/>
          <p:cNvSpPr>
            <a:spLocks noGrp="1"/>
          </p:cNvSpPr>
          <p:nvPr>
            <p:ph idx="1"/>
          </p:nvPr>
        </p:nvSpPr>
        <p:spPr/>
        <p:txBody>
          <a:bodyPr>
            <a:normAutofit fontScale="92500"/>
          </a:bodyPr>
          <a:lstStyle/>
          <a:p>
            <a:r>
              <a:rPr lang="zh-CN" altLang="en-US" dirty="0"/>
              <a:t>在多处理器环境中，处理器共享访问公共主存；</a:t>
            </a:r>
            <a:endParaRPr lang="en-US" altLang="zh-CN" dirty="0"/>
          </a:p>
          <a:p>
            <a:r>
              <a:rPr lang="zh-CN" altLang="en-US" dirty="0"/>
              <a:t>处理器之间没有支持互斥的中断机制；</a:t>
            </a:r>
            <a:endParaRPr lang="en-US" altLang="zh-CN" dirty="0"/>
          </a:p>
          <a:p>
            <a:r>
              <a:rPr lang="zh-CN" altLang="en-US" dirty="0"/>
              <a:t>处理器的设计者提出了一些机器指令，用于保证两个动作的原子性</a:t>
            </a:r>
          </a:p>
          <a:p>
            <a:pPr lvl="1"/>
            <a:r>
              <a:rPr lang="zh-CN" altLang="en-US" dirty="0"/>
              <a:t>如在一个周期中对一个存储器单元的读和写；</a:t>
            </a:r>
            <a:endParaRPr lang="en-US" altLang="zh-CN" dirty="0"/>
          </a:p>
          <a:p>
            <a:pPr lvl="1"/>
            <a:r>
              <a:rPr lang="zh-CN" altLang="en-US" dirty="0"/>
              <a:t>这些动作在一个指令周期中执行，不会被打断，不会受到其他指令的干扰。</a:t>
            </a:r>
          </a:p>
          <a:p>
            <a:endParaRPr lang="zh-CN" altLang="en-US" dirty="0"/>
          </a:p>
        </p:txBody>
      </p:sp>
      <p:sp>
        <p:nvSpPr>
          <p:cNvPr id="6" name="日期占位符 5"/>
          <p:cNvSpPr>
            <a:spLocks noGrp="1"/>
          </p:cNvSpPr>
          <p:nvPr>
            <p:ph type="dt" sz="half" idx="10"/>
          </p:nvPr>
        </p:nvSpPr>
        <p:spPr/>
        <p:txBody>
          <a:bodyPr/>
          <a:lstStyle/>
          <a:p>
            <a:fld id="{EB11DB1D-B8A9-7645-87F8-D389A0B0E36D}" type="datetime1">
              <a:rPr lang="zh-CN" altLang="en-US" smtClean="0"/>
              <a:t>2019/9/25</a:t>
            </a:fld>
            <a:endParaRPr lang="en-US"/>
          </a:p>
        </p:txBody>
      </p:sp>
      <p:sp>
        <p:nvSpPr>
          <p:cNvPr id="2" name="页脚占位符 1"/>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7" name="灯片编号占位符 6"/>
          <p:cNvSpPr>
            <a:spLocks noGrp="1"/>
          </p:cNvSpPr>
          <p:nvPr>
            <p:ph type="sldNum" sz="quarter" idx="12"/>
          </p:nvPr>
        </p:nvSpPr>
        <p:spPr/>
        <p:txBody>
          <a:bodyPr/>
          <a:lstStyle/>
          <a:p>
            <a:fld id="{687D7A59-36E2-48B9-B146-C1E59501F63F}" type="slidenum">
              <a:rPr lang="en-US" smtClean="0"/>
              <a:pPr/>
              <a:t>18</a:t>
            </a:fld>
            <a:endParaRPr lang="en-US"/>
          </a:p>
        </p:txBody>
      </p:sp>
    </p:spTree>
    <p:extLst>
      <p:ext uri="{BB962C8B-B14F-4D97-AF65-F5344CB8AC3E}">
        <p14:creationId xmlns:p14="http://schemas.microsoft.com/office/powerpoint/2010/main" val="2111096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&amp; Set</a:t>
            </a:r>
          </a:p>
        </p:txBody>
      </p:sp>
      <p:sp>
        <p:nvSpPr>
          <p:cNvPr id="2" name="Content Placeholder 1"/>
          <p:cNvSpPr>
            <a:spLocks noGrp="1"/>
          </p:cNvSpPr>
          <p:nvPr>
            <p:ph idx="1"/>
          </p:nvPr>
        </p:nvSpPr>
        <p:spPr/>
        <p:txBody>
          <a:bodyPr>
            <a:normAutofit/>
          </a:bodyPr>
          <a:lstStyle/>
          <a:p>
            <a:r>
              <a:rPr lang="zh-CN" altLang="en-US" dirty="0"/>
              <a:t>测试某个变量的值，如果为</a:t>
            </a:r>
            <a:r>
              <a:rPr lang="en-US" altLang="zh-CN" dirty="0"/>
              <a:t>0</a:t>
            </a:r>
            <a:r>
              <a:rPr lang="zh-CN" altLang="en-US" dirty="0"/>
              <a:t>，则置</a:t>
            </a:r>
            <a:r>
              <a:rPr lang="en-US" altLang="zh-CN" dirty="0"/>
              <a:t>1</a:t>
            </a:r>
            <a:r>
              <a:rPr lang="zh-CN" altLang="en-US" dirty="0"/>
              <a:t>，并返回当前值</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p:txBody>
      </p:sp>
      <p:sp>
        <p:nvSpPr>
          <p:cNvPr id="5" name="日期占位符 4"/>
          <p:cNvSpPr>
            <a:spLocks noGrp="1"/>
          </p:cNvSpPr>
          <p:nvPr>
            <p:ph type="dt" sz="half" idx="10"/>
          </p:nvPr>
        </p:nvSpPr>
        <p:spPr/>
        <p:txBody>
          <a:bodyPr/>
          <a:lstStyle/>
          <a:p>
            <a:fld id="{8372034E-DB09-914B-8D01-FEF2AC3CF469}" type="datetime1">
              <a:rPr lang="zh-CN" altLang="en-US" smtClean="0"/>
              <a:t>2019/9/25</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19</a:t>
            </a:fld>
            <a:endParaRPr lang="en-US"/>
          </a:p>
        </p:txBody>
      </p:sp>
      <p:sp>
        <p:nvSpPr>
          <p:cNvPr id="26" name="Rectangle 1"/>
          <p:cNvSpPr>
            <a:spLocks noChangeArrowheads="1"/>
          </p:cNvSpPr>
          <p:nvPr/>
        </p:nvSpPr>
        <p:spPr bwMode="auto">
          <a:xfrm>
            <a:off x="969680" y="2965298"/>
            <a:ext cx="6787282" cy="2585323"/>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function</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testset</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i</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integer</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boolean </a:t>
            </a:r>
            <a:endParaRPr kumimoji="0" lang="en-US"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begin</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if</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i </a:t>
            </a:r>
            <a:r>
              <a:rPr kumimoji="0" lang="zh-CN" altLang="zh-CN"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0</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then</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begin</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en-US" altLang="zh-CN"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i</a:t>
            </a:r>
            <a:r>
              <a:rPr kumimoji="0" lang="en-US" altLang="zh-CN" b="0" i="0" u="none" strike="noStrike" cap="none" normalizeH="0" dirty="0">
                <a:ln>
                  <a:noFill/>
                </a:ln>
                <a:solidFill>
                  <a:srgbClr val="000000"/>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6: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lang="en-US" altLang="zh-CN" dirty="0">
                <a:solidFill>
                  <a:srgbClr val="000000"/>
                </a:solidFill>
                <a:latin typeface="Courier New" pitchFamily="49" charset="0"/>
                <a:ea typeface="宋体" pitchFamily="2" charset="-122"/>
                <a:cs typeface="Courier New" pitchFamily="49" charset="0"/>
              </a:rPr>
              <a:t>return </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true</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7: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8: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else</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lang="en-US" altLang="zh-CN" dirty="0">
                <a:solidFill>
                  <a:srgbClr val="000000"/>
                </a:solidFill>
                <a:latin typeface="Courier New" pitchFamily="49" charset="0"/>
                <a:ea typeface="宋体" pitchFamily="2" charset="-122"/>
                <a:cs typeface="Courier New" pitchFamily="49" charset="0"/>
              </a:rPr>
              <a:t>return</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false</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9: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Tree>
    <p:extLst>
      <p:ext uri="{BB962C8B-B14F-4D97-AF65-F5344CB8AC3E}">
        <p14:creationId xmlns:p14="http://schemas.microsoft.com/office/powerpoint/2010/main" val="298968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回顾和问题</a:t>
            </a:r>
          </a:p>
        </p:txBody>
      </p:sp>
      <p:sp>
        <p:nvSpPr>
          <p:cNvPr id="2" name="Content Placeholder 1"/>
          <p:cNvSpPr>
            <a:spLocks noGrp="1"/>
          </p:cNvSpPr>
          <p:nvPr>
            <p:ph idx="1"/>
          </p:nvPr>
        </p:nvSpPr>
        <p:spPr/>
        <p:txBody>
          <a:bodyPr>
            <a:normAutofit/>
          </a:bodyPr>
          <a:lstStyle/>
          <a:p>
            <a:r>
              <a:rPr lang="zh-CN" altLang="en-US" dirty="0"/>
              <a:t>进程状态模型、调度方法</a:t>
            </a:r>
            <a:endParaRPr lang="en-US" altLang="zh-CN" dirty="0"/>
          </a:p>
          <a:p>
            <a:pPr lvl="1"/>
            <a:r>
              <a:rPr lang="zh-CN" altLang="en-US" dirty="0"/>
              <a:t>等待</a:t>
            </a:r>
            <a:r>
              <a:rPr lang="en-US" altLang="zh-CN" dirty="0"/>
              <a:t>I/O</a:t>
            </a:r>
            <a:r>
              <a:rPr lang="zh-CN" altLang="en-US" dirty="0"/>
              <a:t>就绪</a:t>
            </a:r>
            <a:endParaRPr lang="en-US" altLang="zh-CN" dirty="0"/>
          </a:p>
          <a:p>
            <a:pPr lvl="1"/>
            <a:r>
              <a:rPr lang="zh-CN" altLang="en-US" dirty="0"/>
              <a:t>时间片</a:t>
            </a:r>
            <a:endParaRPr lang="en-US" altLang="zh-CN" dirty="0"/>
          </a:p>
          <a:p>
            <a:pPr marL="0" indent="0">
              <a:buNone/>
            </a:pPr>
            <a:endParaRPr lang="en-US" altLang="zh-CN" dirty="0"/>
          </a:p>
          <a:p>
            <a:r>
              <a:rPr lang="zh-CN" altLang="en-US" dirty="0">
                <a:solidFill>
                  <a:schemeClr val="accent2"/>
                </a:solidFill>
              </a:rPr>
              <a:t>如无</a:t>
            </a:r>
            <a:r>
              <a:rPr lang="en-US" altLang="zh-CN" dirty="0">
                <a:solidFill>
                  <a:schemeClr val="accent2"/>
                </a:solidFill>
              </a:rPr>
              <a:t>I/O</a:t>
            </a:r>
            <a:r>
              <a:rPr lang="zh-CN" altLang="en-US" dirty="0">
                <a:solidFill>
                  <a:schemeClr val="accent2"/>
                </a:solidFill>
              </a:rPr>
              <a:t>等待或时间片未到，是否会</a:t>
            </a:r>
            <a:r>
              <a:rPr lang="zh-CN" altLang="en-US" dirty="0"/>
              <a:t>主动</a:t>
            </a:r>
            <a:r>
              <a:rPr lang="zh-CN" altLang="en-US" dirty="0">
                <a:solidFill>
                  <a:schemeClr val="accent2"/>
                </a:solidFill>
              </a:rPr>
              <a:t>“阻塞</a:t>
            </a:r>
            <a:r>
              <a:rPr lang="en-US" altLang="zh-CN" dirty="0">
                <a:solidFill>
                  <a:schemeClr val="accent2"/>
                </a:solidFill>
              </a:rPr>
              <a:t>/</a:t>
            </a:r>
            <a:r>
              <a:rPr lang="zh-CN" altLang="en-US" dirty="0">
                <a:solidFill>
                  <a:schemeClr val="accent2"/>
                </a:solidFill>
              </a:rPr>
              <a:t>挂起”？</a:t>
            </a:r>
            <a:endParaRPr lang="en-US" altLang="zh-CN" dirty="0">
              <a:solidFill>
                <a:schemeClr val="accent2"/>
              </a:solidFill>
            </a:endParaRPr>
          </a:p>
          <a:p>
            <a:endParaRPr lang="en-US" dirty="0"/>
          </a:p>
        </p:txBody>
      </p:sp>
      <p:sp>
        <p:nvSpPr>
          <p:cNvPr id="4" name="日期占位符 3"/>
          <p:cNvSpPr>
            <a:spLocks noGrp="1"/>
          </p:cNvSpPr>
          <p:nvPr>
            <p:ph type="dt" sz="half" idx="10"/>
          </p:nvPr>
        </p:nvSpPr>
        <p:spPr/>
        <p:txBody>
          <a:bodyPr/>
          <a:lstStyle/>
          <a:p>
            <a:fld id="{9D6996B8-8D03-8B45-9045-B8CBAD2F7E92}" type="datetime1">
              <a:rPr lang="zh-CN" altLang="en-US" smtClean="0"/>
              <a:t>2019/9/25</a:t>
            </a:fld>
            <a:endParaRPr lang="en-US"/>
          </a:p>
        </p:txBody>
      </p:sp>
      <p:sp>
        <p:nvSpPr>
          <p:cNvPr id="9" name="页脚占位符 8"/>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2</a:t>
            </a:fld>
            <a:endParaRPr lang="en-US"/>
          </a:p>
        </p:txBody>
      </p:sp>
      <p:grpSp>
        <p:nvGrpSpPr>
          <p:cNvPr id="8" name="组合 7"/>
          <p:cNvGrpSpPr/>
          <p:nvPr/>
        </p:nvGrpSpPr>
        <p:grpSpPr>
          <a:xfrm>
            <a:off x="4042228" y="2340428"/>
            <a:ext cx="1885361" cy="769257"/>
            <a:chOff x="4129314" y="2090057"/>
            <a:chExt cx="1885361" cy="769257"/>
          </a:xfrm>
        </p:grpSpPr>
        <p:sp>
          <p:nvSpPr>
            <p:cNvPr id="3" name="右大括号 2"/>
            <p:cNvSpPr/>
            <p:nvPr/>
          </p:nvSpPr>
          <p:spPr>
            <a:xfrm>
              <a:off x="4129314" y="2090057"/>
              <a:ext cx="224972" cy="769257"/>
            </a:xfrm>
            <a:prstGeom prst="rightBrace">
              <a:avLst>
                <a:gd name="adj1" fmla="val 34140"/>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7" name="TextBox 6"/>
            <p:cNvSpPr txBox="1"/>
            <p:nvPr/>
          </p:nvSpPr>
          <p:spPr>
            <a:xfrm>
              <a:off x="4513943" y="2253733"/>
              <a:ext cx="1500732" cy="461665"/>
            </a:xfrm>
            <a:prstGeom prst="rect">
              <a:avLst/>
            </a:prstGeom>
            <a:noFill/>
          </p:spPr>
          <p:txBody>
            <a:bodyPr wrap="none" rtlCol="0">
              <a:spAutoFit/>
            </a:bodyPr>
            <a:lstStyle/>
            <a:p>
              <a:r>
                <a:rPr lang="zh-CN" altLang="en-US" sz="2400" dirty="0"/>
                <a:t>阻塞</a:t>
              </a:r>
              <a:r>
                <a:rPr lang="en-US" altLang="zh-CN" sz="2400" dirty="0"/>
                <a:t>/</a:t>
              </a:r>
              <a:r>
                <a:rPr lang="zh-CN" altLang="en-US" sz="2400" dirty="0"/>
                <a:t>挂起</a:t>
              </a:r>
            </a:p>
          </p:txBody>
        </p:sp>
      </p:grpSp>
    </p:spTree>
    <p:custDataLst>
      <p:tags r:id="rId1"/>
    </p:custDataLst>
    <p:extLst>
      <p:ext uri="{BB962C8B-B14F-4D97-AF65-F5344CB8AC3E}">
        <p14:creationId xmlns:p14="http://schemas.microsoft.com/office/powerpoint/2010/main" val="187968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示例</a:t>
            </a:r>
            <a:endParaRPr lang="en-US" dirty="0"/>
          </a:p>
        </p:txBody>
      </p:sp>
      <p:sp>
        <p:nvSpPr>
          <p:cNvPr id="2" name="日期占位符 1"/>
          <p:cNvSpPr>
            <a:spLocks noGrp="1"/>
          </p:cNvSpPr>
          <p:nvPr>
            <p:ph type="dt" sz="half" idx="10"/>
          </p:nvPr>
        </p:nvSpPr>
        <p:spPr/>
        <p:txBody>
          <a:bodyPr/>
          <a:lstStyle/>
          <a:p>
            <a:fld id="{3AC990ED-4695-2E44-808B-6F61F89530A4}" type="datetime1">
              <a:rPr lang="zh-CN" altLang="en-US" smtClean="0"/>
              <a:t>2019/9/25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3" name="灯片编号占位符 2"/>
          <p:cNvSpPr>
            <a:spLocks noGrp="1"/>
          </p:cNvSpPr>
          <p:nvPr>
            <p:ph type="sldNum" sz="quarter" idx="12"/>
          </p:nvPr>
        </p:nvSpPr>
        <p:spPr/>
        <p:txBody>
          <a:bodyPr/>
          <a:lstStyle/>
          <a:p>
            <a:fld id="{687D7A59-36E2-48B9-B146-C1E59501F63F}" type="slidenum">
              <a:rPr lang="en-US" smtClean="0"/>
              <a:pPr/>
              <a:t>20</a:t>
            </a:fld>
            <a:endParaRPr lang="en-US"/>
          </a:p>
        </p:txBody>
      </p:sp>
      <p:sp>
        <p:nvSpPr>
          <p:cNvPr id="16" name="Rectangle 1"/>
          <p:cNvSpPr>
            <a:spLocks noChangeArrowheads="1"/>
          </p:cNvSpPr>
          <p:nvPr/>
        </p:nvSpPr>
        <p:spPr bwMode="auto">
          <a:xfrm>
            <a:off x="32408" y="1715894"/>
            <a:ext cx="9049810" cy="452431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program</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mutualexclusion</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const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n</a:t>
            </a:r>
            <a:r>
              <a:rPr kumimoji="0" 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 </a:t>
            </a:r>
            <a:r>
              <a:rPr kumimoji="0" 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进程数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bolt</a:t>
            </a:r>
            <a:r>
              <a:rPr lang="zh-CN" altLang="zh-CN" sz="1600" b="1" dirty="0">
                <a:solidFill>
                  <a:srgbClr val="0000FF"/>
                </a:solidFill>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integer</a:t>
            </a:r>
            <a:r>
              <a:rPr kumimoji="0" 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procedure</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i</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integer</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begin</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6: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repeat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7: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repeat</a:t>
            </a:r>
            <a:r>
              <a:rPr kumimoji="0" lang="zh-CN" altLang="zh-CN" sz="16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1" u="none" strike="noStrike" cap="none" normalizeH="0" baseline="0" dirty="0">
                <a:ln>
                  <a:noFill/>
                </a:ln>
                <a:solidFill>
                  <a:srgbClr val="008000"/>
                </a:solidFill>
                <a:effectLst/>
                <a:latin typeface="Courier New" pitchFamily="49" charset="0"/>
                <a:ea typeface="宋体" pitchFamily="2" charset="-122"/>
                <a:cs typeface="Courier New" pitchFamily="49" charset="0"/>
              </a:rPr>
              <a:t>{ do no-op }</a:t>
            </a:r>
            <a:r>
              <a:rPr kumimoji="0" lang="zh-CN" altLang="zh-CN" sz="16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until</a:t>
            </a:r>
            <a:r>
              <a:rPr kumimoji="0" lang="zh-CN" altLang="zh-CN" sz="16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 testset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bolt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 </a:t>
            </a:r>
            <a:r>
              <a:rPr kumimoji="0" 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当</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bolt</a:t>
            </a:r>
            <a:r>
              <a:rPr kumimoji="0" 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为</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0</a:t>
            </a:r>
            <a:r>
              <a:rPr kumimoji="0" 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时，进入临界区*</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8: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&lt;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critical section</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9: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bolt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0</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10: </a:t>
            </a: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&lt;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remainder</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11: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forever </a:t>
            </a:r>
            <a:endPar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12:</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13:</a:t>
            </a:r>
            <a:r>
              <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egin</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 main program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14: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bolt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0</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15: </a:t>
            </a: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parbegin </a:t>
            </a:r>
            <a:endPar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16: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2</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n</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17: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parend </a:t>
            </a:r>
            <a:endPar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18:</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
        <p:nvSpPr>
          <p:cNvPr id="6" name="矩形 5"/>
          <p:cNvSpPr/>
          <p:nvPr/>
        </p:nvSpPr>
        <p:spPr>
          <a:xfrm>
            <a:off x="32408" y="3241967"/>
            <a:ext cx="9049809" cy="26125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393" y="4967785"/>
            <a:ext cx="9049809" cy="986448"/>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691" y="2510900"/>
            <a:ext cx="9049809" cy="220360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492944" y="3823610"/>
            <a:ext cx="5651056" cy="523220"/>
          </a:xfrm>
          <a:prstGeom prst="rect">
            <a:avLst/>
          </a:prstGeom>
          <a:solidFill>
            <a:schemeClr val="bg1">
              <a:lumMod val="95000"/>
            </a:schemeClr>
          </a:solid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思考：</a:t>
            </a:r>
            <a:r>
              <a:rPr lang="zh-CN" alt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如果</a:t>
            </a:r>
            <a:r>
              <a:rPr lang="en-US" altLang="zh-CN" sz="28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testset</a:t>
            </a:r>
            <a:r>
              <a:rPr lang="zh-CN" alt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不是原子操作？</a:t>
            </a:r>
            <a:endPar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98490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3.88889E-6 4.90632E-6 L -3.88889E-6 0.03701 " pathEditMode="relative" rAng="0" ptsTypes="AA">
                                      <p:cBhvr>
                                        <p:cTn id="24" dur="500" fill="hold"/>
                                        <p:tgtEl>
                                          <p:spTgt spid="6"/>
                                        </p:tgtEl>
                                        <p:attrNameLst>
                                          <p:attrName>ppt_x</p:attrName>
                                          <p:attrName>ppt_y</p:attrName>
                                        </p:attrNameLst>
                                      </p:cBhvr>
                                      <p:rCtr x="0" y="1851"/>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2" nodeType="clickEffect">
                                  <p:stCondLst>
                                    <p:cond delay="0"/>
                                  </p:stCondLst>
                                  <p:childTnLst>
                                    <p:animMotion origin="layout" path="M -3.88889E-6 0.03585 L -3.88889E-6 0.07055 " pathEditMode="relative" rAng="0" ptsTypes="AA">
                                      <p:cBhvr>
                                        <p:cTn id="28" dur="500" fill="hold"/>
                                        <p:tgtEl>
                                          <p:spTgt spid="6"/>
                                        </p:tgtEl>
                                        <p:attrNameLst>
                                          <p:attrName>ppt_x</p:attrName>
                                          <p:attrName>ppt_y</p:attrName>
                                        </p:attrNameLst>
                                      </p:cBhvr>
                                      <p:rCtr x="0" y="1735"/>
                                    </p:animMotion>
                                  </p:childTnLst>
                                </p:cTn>
                              </p:par>
                            </p:childTnLst>
                          </p:cTn>
                        </p:par>
                      </p:childTnLst>
                    </p:cTn>
                  </p:par>
                  <p:par>
                    <p:cTn id="29" fill="hold">
                      <p:stCondLst>
                        <p:cond delay="indefinite"/>
                      </p:stCondLst>
                      <p:childTnLst>
                        <p:par>
                          <p:cTn id="30" fill="hold">
                            <p:stCondLst>
                              <p:cond delay="0"/>
                            </p:stCondLst>
                            <p:childTnLst>
                              <p:par>
                                <p:cTn id="31" presetID="64" presetClass="path" presetSubtype="0" accel="50000" decel="50000" fill="hold" grpId="3" nodeType="clickEffect">
                                  <p:stCondLst>
                                    <p:cond delay="0"/>
                                  </p:stCondLst>
                                  <p:childTnLst>
                                    <p:animMotion origin="layout" path="M -3.88889E-6 0.06944 L -3.88889E-6 -0.00023 " pathEditMode="relative" rAng="0" ptsTypes="AA">
                                      <p:cBhvr>
                                        <p:cTn id="32" dur="500" fill="hold"/>
                                        <p:tgtEl>
                                          <p:spTgt spid="6"/>
                                        </p:tgtEl>
                                        <p:attrNameLst>
                                          <p:attrName>ppt_x</p:attrName>
                                          <p:attrName>ppt_y</p:attrName>
                                        </p:attrNameLst>
                                      </p:cBhvr>
                                      <p:rCtr x="0" y="-3495"/>
                                    </p:animMotion>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7" grpId="0" animBg="1"/>
      <p:bldP spid="7" grpId="1" animBg="1"/>
      <p:bldP spid="9" grpId="0" animBg="1"/>
      <p:bldP spid="9" grpId="1"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Test &amp; Set</a:t>
            </a:r>
            <a:r>
              <a:rPr kumimoji="1" lang="zh-CN" altLang="en-US" dirty="0"/>
              <a:t>的其它定义</a:t>
            </a:r>
          </a:p>
        </p:txBody>
      </p:sp>
      <p:sp>
        <p:nvSpPr>
          <p:cNvPr id="6" name="内容占位符 5"/>
          <p:cNvSpPr>
            <a:spLocks noGrp="1"/>
          </p:cNvSpPr>
          <p:nvPr>
            <p:ph idx="1"/>
          </p:nvPr>
        </p:nvSpPr>
        <p:spPr>
          <a:xfrm>
            <a:off x="457200" y="1351127"/>
            <a:ext cx="8229600" cy="1737869"/>
          </a:xfrm>
        </p:spPr>
        <p:txBody>
          <a:bodyPr>
            <a:normAutofit fontScale="70000" lnSpcReduction="20000"/>
          </a:bodyPr>
          <a:lstStyle/>
          <a:p>
            <a:r>
              <a:rPr kumimoji="1" lang="en-US" altLang="zh-CN" dirty="0"/>
              <a:t>An instruction used to write to a memory location and return its old value as a single atomic (i.e., non-interruptible) operation. Typically, the value 1 is written to the memory location.</a:t>
            </a:r>
            <a:endParaRPr kumimoji="1" lang="zh-CN" altLang="en-US" dirty="0"/>
          </a:p>
        </p:txBody>
      </p:sp>
      <p:sp>
        <p:nvSpPr>
          <p:cNvPr id="3" name="日期占位符 2"/>
          <p:cNvSpPr>
            <a:spLocks noGrp="1"/>
          </p:cNvSpPr>
          <p:nvPr>
            <p:ph type="dt" sz="half" idx="10"/>
          </p:nvPr>
        </p:nvSpPr>
        <p:spPr/>
        <p:txBody>
          <a:bodyPr/>
          <a:lstStyle/>
          <a:p>
            <a:fld id="{9D211B0C-6817-F447-9C06-994444BC38CC}" type="datetime1">
              <a:rPr lang="zh-CN" altLang="en-US" smtClean="0"/>
              <a:t>2019/9/25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21</a:t>
            </a:fld>
            <a:endParaRPr lang="zh-CN" altLang="en-US"/>
          </a:p>
        </p:txBody>
      </p:sp>
      <p:sp>
        <p:nvSpPr>
          <p:cNvPr id="7" name="矩形 6"/>
          <p:cNvSpPr/>
          <p:nvPr/>
        </p:nvSpPr>
        <p:spPr>
          <a:xfrm>
            <a:off x="302725" y="3071835"/>
            <a:ext cx="4142691"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err="1">
                <a:latin typeface="Consolas"/>
                <a:cs typeface="Consolas"/>
              </a:rPr>
              <a:t>int</a:t>
            </a:r>
            <a:r>
              <a:rPr lang="en-US" altLang="zh-CN" dirty="0">
                <a:latin typeface="Consolas"/>
                <a:cs typeface="Consolas"/>
              </a:rPr>
              <a:t> </a:t>
            </a:r>
            <a:r>
              <a:rPr lang="en-US" altLang="zh-CN" dirty="0" err="1">
                <a:latin typeface="Consolas"/>
                <a:cs typeface="Consolas"/>
              </a:rPr>
              <a:t>TestAndSet</a:t>
            </a:r>
            <a:r>
              <a:rPr lang="en-US" altLang="zh-CN" dirty="0">
                <a:latin typeface="Consolas"/>
                <a:cs typeface="Consolas"/>
              </a:rPr>
              <a:t>(</a:t>
            </a:r>
            <a:r>
              <a:rPr lang="en-US" altLang="zh-CN" dirty="0" err="1">
                <a:latin typeface="Consolas"/>
                <a:cs typeface="Consolas"/>
              </a:rPr>
              <a:t>int</a:t>
            </a:r>
            <a:r>
              <a:rPr lang="en-US" altLang="zh-CN" dirty="0">
                <a:latin typeface="Consolas"/>
                <a:cs typeface="Consolas"/>
              </a:rPr>
              <a:t>* </a:t>
            </a:r>
            <a:r>
              <a:rPr lang="en-US" altLang="zh-CN" dirty="0" err="1">
                <a:latin typeface="Consolas"/>
                <a:cs typeface="Consolas"/>
              </a:rPr>
              <a:t>lockPtr</a:t>
            </a:r>
            <a:r>
              <a:rPr lang="en-US" altLang="zh-CN" dirty="0">
                <a:latin typeface="Consolas"/>
                <a:cs typeface="Consolas"/>
              </a:rPr>
              <a:t>) {</a:t>
            </a:r>
          </a:p>
          <a:p>
            <a:r>
              <a:rPr lang="en-US" altLang="zh-CN" dirty="0">
                <a:latin typeface="Consolas"/>
                <a:cs typeface="Consolas"/>
              </a:rPr>
              <a:t>    </a:t>
            </a:r>
            <a:r>
              <a:rPr lang="en-US" altLang="zh-CN" dirty="0" err="1">
                <a:latin typeface="Consolas"/>
                <a:cs typeface="Consolas"/>
              </a:rPr>
              <a:t>int</a:t>
            </a:r>
            <a:r>
              <a:rPr lang="en-US" altLang="zh-CN" dirty="0">
                <a:latin typeface="Consolas"/>
                <a:cs typeface="Consolas"/>
              </a:rPr>
              <a:t> </a:t>
            </a:r>
            <a:r>
              <a:rPr lang="en-US" altLang="zh-CN" dirty="0" err="1">
                <a:latin typeface="Consolas"/>
                <a:cs typeface="Consolas"/>
              </a:rPr>
              <a:t>oldValue</a:t>
            </a:r>
            <a:r>
              <a:rPr lang="en-US" altLang="zh-CN" dirty="0">
                <a:latin typeface="Consolas"/>
                <a:cs typeface="Consolas"/>
              </a:rPr>
              <a:t>;</a:t>
            </a:r>
          </a:p>
          <a:p>
            <a:r>
              <a:rPr lang="zh-CN" altLang="en-US" dirty="0">
                <a:latin typeface="Consolas"/>
                <a:cs typeface="Consolas"/>
              </a:rPr>
              <a:t>    </a:t>
            </a:r>
            <a:r>
              <a:rPr lang="en-US" altLang="zh-CN" dirty="0" err="1">
                <a:latin typeface="Consolas"/>
                <a:cs typeface="Consolas"/>
              </a:rPr>
              <a:t>oldValue</a:t>
            </a:r>
            <a:r>
              <a:rPr lang="en-US" altLang="zh-CN" dirty="0">
                <a:latin typeface="Consolas"/>
                <a:cs typeface="Consolas"/>
              </a:rPr>
              <a:t> = *</a:t>
            </a:r>
            <a:r>
              <a:rPr lang="en-US" altLang="zh-CN" dirty="0" err="1">
                <a:latin typeface="Consolas"/>
                <a:cs typeface="Consolas"/>
              </a:rPr>
              <a:t>lockPtr</a:t>
            </a:r>
            <a:r>
              <a:rPr lang="en-US" altLang="zh-CN" dirty="0">
                <a:latin typeface="Consolas"/>
                <a:cs typeface="Consolas"/>
              </a:rPr>
              <a:t>;</a:t>
            </a:r>
          </a:p>
          <a:p>
            <a:r>
              <a:rPr lang="en-US" altLang="zh-CN" dirty="0">
                <a:latin typeface="Consolas"/>
                <a:cs typeface="Consolas"/>
              </a:rPr>
              <a:t>    *</a:t>
            </a:r>
            <a:r>
              <a:rPr lang="en-US" altLang="zh-CN" dirty="0" err="1">
                <a:latin typeface="Consolas"/>
                <a:cs typeface="Consolas"/>
              </a:rPr>
              <a:t>lockPtr</a:t>
            </a:r>
            <a:r>
              <a:rPr lang="en-US" altLang="zh-CN" dirty="0">
                <a:latin typeface="Consolas"/>
                <a:cs typeface="Consolas"/>
              </a:rPr>
              <a:t> =</a:t>
            </a:r>
            <a:r>
              <a:rPr lang="zh-CN" altLang="en-US" dirty="0">
                <a:latin typeface="Consolas"/>
                <a:cs typeface="Consolas"/>
              </a:rPr>
              <a:t> </a:t>
            </a:r>
            <a:r>
              <a:rPr lang="en-US" altLang="zh-CN" dirty="0">
                <a:latin typeface="Consolas"/>
                <a:cs typeface="Consolas"/>
              </a:rPr>
              <a:t>1;</a:t>
            </a:r>
          </a:p>
          <a:p>
            <a:br>
              <a:rPr lang="en-US" altLang="zh-CN" dirty="0">
                <a:latin typeface="Consolas"/>
                <a:cs typeface="Consolas"/>
              </a:rPr>
            </a:br>
            <a:r>
              <a:rPr lang="zh-CN" altLang="en-US" dirty="0">
                <a:latin typeface="Consolas"/>
                <a:cs typeface="Consolas"/>
              </a:rPr>
              <a:t>    </a:t>
            </a:r>
            <a:r>
              <a:rPr lang="en-US" altLang="zh-CN" dirty="0">
                <a:latin typeface="Consolas"/>
                <a:cs typeface="Consolas"/>
              </a:rPr>
              <a:t>return </a:t>
            </a:r>
            <a:r>
              <a:rPr lang="en-US" altLang="zh-CN" dirty="0" err="1">
                <a:latin typeface="Consolas"/>
                <a:cs typeface="Consolas"/>
              </a:rPr>
              <a:t>oldValue</a:t>
            </a:r>
            <a:r>
              <a:rPr lang="en-US" altLang="zh-CN" dirty="0">
                <a:latin typeface="Consolas"/>
                <a:cs typeface="Consolas"/>
              </a:rPr>
              <a:t>;</a:t>
            </a:r>
          </a:p>
          <a:p>
            <a:r>
              <a:rPr lang="en-US" altLang="zh-CN" dirty="0">
                <a:latin typeface="Consolas"/>
                <a:cs typeface="Consolas"/>
              </a:rPr>
              <a:t>}</a:t>
            </a:r>
            <a:endParaRPr lang="zh-CN" altLang="en-US" dirty="0">
              <a:latin typeface="Consolas"/>
              <a:cs typeface="Consolas"/>
            </a:endParaRPr>
          </a:p>
        </p:txBody>
      </p:sp>
      <p:sp>
        <p:nvSpPr>
          <p:cNvPr id="8" name="矩形 7"/>
          <p:cNvSpPr/>
          <p:nvPr/>
        </p:nvSpPr>
        <p:spPr>
          <a:xfrm>
            <a:off x="4445416" y="2557002"/>
            <a:ext cx="4589307"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dirty="0">
                <a:latin typeface="Consolas"/>
                <a:cs typeface="Consolas"/>
              </a:rPr>
              <a:t>volatile </a:t>
            </a:r>
            <a:r>
              <a:rPr lang="en-US" altLang="zh-CN" dirty="0" err="1">
                <a:latin typeface="Consolas"/>
                <a:cs typeface="Consolas"/>
              </a:rPr>
              <a:t>int</a:t>
            </a:r>
            <a:r>
              <a:rPr lang="en-US" altLang="zh-CN" dirty="0">
                <a:latin typeface="Consolas"/>
                <a:cs typeface="Consolas"/>
              </a:rPr>
              <a:t> lock = 0;</a:t>
            </a:r>
          </a:p>
          <a:p>
            <a:endParaRPr lang="en-US" altLang="zh-CN" dirty="0">
              <a:latin typeface="Consolas"/>
              <a:cs typeface="Consolas"/>
            </a:endParaRPr>
          </a:p>
          <a:p>
            <a:r>
              <a:rPr lang="en-US" altLang="zh-CN" dirty="0">
                <a:latin typeface="Consolas"/>
                <a:cs typeface="Consolas"/>
              </a:rPr>
              <a:t>void Critical() {</a:t>
            </a:r>
          </a:p>
          <a:p>
            <a:r>
              <a:rPr lang="en-US" altLang="zh-CN" dirty="0">
                <a:latin typeface="Consolas"/>
                <a:cs typeface="Consolas"/>
              </a:rPr>
              <a:t>    while (</a:t>
            </a:r>
            <a:r>
              <a:rPr lang="en-US" altLang="zh-CN" dirty="0" err="1">
                <a:latin typeface="Consolas"/>
                <a:cs typeface="Consolas"/>
              </a:rPr>
              <a:t>TestAndSet</a:t>
            </a:r>
            <a:r>
              <a:rPr lang="en-US" altLang="zh-CN" dirty="0">
                <a:latin typeface="Consolas"/>
                <a:cs typeface="Consolas"/>
              </a:rPr>
              <a:t>(&amp;lock) == 1);</a:t>
            </a:r>
          </a:p>
          <a:p>
            <a:r>
              <a:rPr lang="en-US" altLang="zh-CN" dirty="0">
                <a:latin typeface="Consolas"/>
                <a:cs typeface="Consolas"/>
              </a:rPr>
              <a:t>    critical section</a:t>
            </a:r>
          </a:p>
          <a:p>
            <a:r>
              <a:rPr lang="en-US" altLang="zh-CN" dirty="0">
                <a:latin typeface="Consolas"/>
                <a:cs typeface="Consolas"/>
              </a:rPr>
              <a:t>    lock = 0;</a:t>
            </a:r>
          </a:p>
          <a:p>
            <a:r>
              <a:rPr lang="en-US" altLang="zh-CN" dirty="0">
                <a:latin typeface="Consolas"/>
                <a:cs typeface="Consolas"/>
              </a:rPr>
              <a:t>}</a:t>
            </a:r>
            <a:endParaRPr lang="zh-CN" altLang="en-US" dirty="0">
              <a:latin typeface="Consolas"/>
              <a:cs typeface="Consolas"/>
            </a:endParaRPr>
          </a:p>
        </p:txBody>
      </p:sp>
      <p:sp>
        <p:nvSpPr>
          <p:cNvPr id="9" name="矩形 8"/>
          <p:cNvSpPr/>
          <p:nvPr/>
        </p:nvSpPr>
        <p:spPr>
          <a:xfrm>
            <a:off x="193163" y="5383219"/>
            <a:ext cx="4269417" cy="9233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dirty="0">
                <a:latin typeface="Consolas"/>
                <a:cs typeface="Consolas"/>
              </a:rPr>
              <a:t>void acquire(</a:t>
            </a:r>
            <a:r>
              <a:rPr lang="en-US" altLang="zh-CN" dirty="0" err="1">
                <a:latin typeface="Consolas"/>
                <a:cs typeface="Consolas"/>
              </a:rPr>
              <a:t>int</a:t>
            </a:r>
            <a:r>
              <a:rPr lang="en-US" altLang="zh-CN" dirty="0">
                <a:latin typeface="Consolas"/>
                <a:cs typeface="Consolas"/>
              </a:rPr>
              <a:t>* lock) {</a:t>
            </a:r>
          </a:p>
          <a:p>
            <a:r>
              <a:rPr lang="en-US" altLang="zh-CN" dirty="0">
                <a:latin typeface="Consolas"/>
                <a:cs typeface="Consolas"/>
              </a:rPr>
              <a:t>  while (</a:t>
            </a:r>
            <a:r>
              <a:rPr lang="en-US" altLang="zh-CN" dirty="0" err="1">
                <a:latin typeface="Consolas"/>
                <a:cs typeface="Consolas"/>
              </a:rPr>
              <a:t>TestAndSet</a:t>
            </a:r>
            <a:r>
              <a:rPr lang="en-US" altLang="zh-CN" dirty="0">
                <a:latin typeface="Consolas"/>
                <a:cs typeface="Consolas"/>
              </a:rPr>
              <a:t>(lock) == 1);</a:t>
            </a:r>
          </a:p>
          <a:p>
            <a:r>
              <a:rPr lang="en-US" altLang="zh-CN" dirty="0">
                <a:latin typeface="Consolas"/>
                <a:cs typeface="Consolas"/>
              </a:rPr>
              <a:t>}</a:t>
            </a:r>
            <a:endParaRPr lang="zh-CN" altLang="en-US" dirty="0">
              <a:latin typeface="Consolas"/>
              <a:cs typeface="Consolas"/>
            </a:endParaRPr>
          </a:p>
        </p:txBody>
      </p:sp>
      <p:sp>
        <p:nvSpPr>
          <p:cNvPr id="10" name="矩形 9"/>
          <p:cNvSpPr/>
          <p:nvPr/>
        </p:nvSpPr>
        <p:spPr>
          <a:xfrm>
            <a:off x="5492407" y="5391653"/>
            <a:ext cx="3415592" cy="9233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dirty="0">
                <a:latin typeface="Consolas"/>
                <a:cs typeface="Consolas"/>
              </a:rPr>
              <a:t>void release(</a:t>
            </a:r>
            <a:r>
              <a:rPr lang="en-US" altLang="zh-CN" dirty="0" err="1">
                <a:latin typeface="Consolas"/>
                <a:cs typeface="Consolas"/>
              </a:rPr>
              <a:t>int</a:t>
            </a:r>
            <a:r>
              <a:rPr lang="en-US" altLang="zh-CN" dirty="0">
                <a:latin typeface="Consolas"/>
                <a:cs typeface="Consolas"/>
              </a:rPr>
              <a:t>* lock) {</a:t>
            </a:r>
          </a:p>
          <a:p>
            <a:r>
              <a:rPr lang="en-US" altLang="zh-CN" dirty="0">
                <a:latin typeface="Consolas"/>
                <a:cs typeface="Consolas"/>
              </a:rPr>
              <a:t>  *lock == 0;</a:t>
            </a:r>
          </a:p>
          <a:p>
            <a:r>
              <a:rPr lang="en-US" altLang="zh-CN" dirty="0">
                <a:latin typeface="Consolas"/>
                <a:cs typeface="Consolas"/>
              </a:rPr>
              <a:t>}</a:t>
            </a:r>
            <a:endParaRPr lang="zh-CN" altLang="en-US" dirty="0">
              <a:latin typeface="Consolas"/>
              <a:cs typeface="Consolas"/>
            </a:endParaRPr>
          </a:p>
        </p:txBody>
      </p:sp>
    </p:spTree>
    <p:extLst>
      <p:ext uri="{BB962C8B-B14F-4D97-AF65-F5344CB8AC3E}">
        <p14:creationId xmlns:p14="http://schemas.microsoft.com/office/powerpoint/2010/main" val="324779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Exchange</a:t>
            </a:r>
            <a:r>
              <a:rPr lang="zh-CN" altLang="en-US" dirty="0"/>
              <a:t>指令</a:t>
            </a:r>
            <a:endParaRPr lang="en-US" dirty="0"/>
          </a:p>
        </p:txBody>
      </p:sp>
      <p:sp>
        <p:nvSpPr>
          <p:cNvPr id="3" name="Content Placeholder 2"/>
          <p:cNvSpPr>
            <a:spLocks noGrp="1"/>
          </p:cNvSpPr>
          <p:nvPr>
            <p:ph idx="1"/>
          </p:nvPr>
        </p:nvSpPr>
        <p:spPr/>
        <p:txBody>
          <a:bodyPr>
            <a:normAutofit/>
          </a:bodyPr>
          <a:lstStyle/>
          <a:p>
            <a:r>
              <a:rPr lang="zh-CN" altLang="en-US" dirty="0"/>
              <a:t>原子性地交换寄存器和内存的值</a:t>
            </a:r>
            <a:endParaRPr lang="en-US" altLang="zh-CN" dirty="0"/>
          </a:p>
          <a:p>
            <a:endParaRPr lang="en-US" dirty="0"/>
          </a:p>
          <a:p>
            <a:endParaRPr lang="en-US" dirty="0"/>
          </a:p>
          <a:p>
            <a:endParaRPr lang="en-US" dirty="0"/>
          </a:p>
          <a:p>
            <a:endParaRPr lang="en-US" dirty="0"/>
          </a:p>
          <a:p>
            <a:pPr marL="0" indent="0">
              <a:buNone/>
            </a:pPr>
            <a:endParaRPr lang="en-US" dirty="0"/>
          </a:p>
        </p:txBody>
      </p:sp>
      <p:sp>
        <p:nvSpPr>
          <p:cNvPr id="5" name="日期占位符 4"/>
          <p:cNvSpPr>
            <a:spLocks noGrp="1"/>
          </p:cNvSpPr>
          <p:nvPr>
            <p:ph type="dt" sz="half" idx="10"/>
          </p:nvPr>
        </p:nvSpPr>
        <p:spPr/>
        <p:txBody>
          <a:bodyPr/>
          <a:lstStyle/>
          <a:p>
            <a:fld id="{B9D45335-B677-1547-A03F-98486B41001C}" type="datetime1">
              <a:rPr lang="zh-CN" altLang="en-US" smtClean="0"/>
              <a:t>2019/9/25</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22</a:t>
            </a:fld>
            <a:endParaRPr lang="en-US"/>
          </a:p>
        </p:txBody>
      </p:sp>
      <p:sp>
        <p:nvSpPr>
          <p:cNvPr id="7" name="Rectangle 1"/>
          <p:cNvSpPr>
            <a:spLocks noChangeArrowheads="1"/>
          </p:cNvSpPr>
          <p:nvPr/>
        </p:nvSpPr>
        <p:spPr bwMode="auto">
          <a:xfrm>
            <a:off x="709183" y="2246897"/>
            <a:ext cx="7766870" cy="203132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procedure</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exchange</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r</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register</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m</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memory</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temp</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begin</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temp </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m</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en-US" altLang="zh-CN"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m </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r</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6: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r </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temp</a:t>
            </a:r>
            <a:r>
              <a:rPr kumimoji="0" lang="zh-CN" altLang="zh-CN"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7: </a:t>
            </a:r>
            <a:r>
              <a:rPr kumimoji="0" lang="en-US" altLang="zh-CN"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Tree>
    <p:extLst>
      <p:ext uri="{BB962C8B-B14F-4D97-AF65-F5344CB8AC3E}">
        <p14:creationId xmlns:p14="http://schemas.microsoft.com/office/powerpoint/2010/main" val="1942492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示例</a:t>
            </a:r>
          </a:p>
        </p:txBody>
      </p:sp>
      <p:sp>
        <p:nvSpPr>
          <p:cNvPr id="5" name="日期占位符 4"/>
          <p:cNvSpPr>
            <a:spLocks noGrp="1"/>
          </p:cNvSpPr>
          <p:nvPr>
            <p:ph type="dt" sz="half" idx="10"/>
          </p:nvPr>
        </p:nvSpPr>
        <p:spPr/>
        <p:txBody>
          <a:bodyPr/>
          <a:lstStyle/>
          <a:p>
            <a:fld id="{B0AADC71-242C-754C-BEC4-B86C2B6C71AB}" type="datetime1">
              <a:rPr lang="zh-CN" altLang="en-US" smtClean="0"/>
              <a:t>2019/9/25</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7" name="灯片编号占位符 6"/>
          <p:cNvSpPr>
            <a:spLocks noGrp="1"/>
          </p:cNvSpPr>
          <p:nvPr>
            <p:ph type="sldNum" sz="quarter" idx="12"/>
          </p:nvPr>
        </p:nvSpPr>
        <p:spPr/>
        <p:txBody>
          <a:bodyPr/>
          <a:lstStyle/>
          <a:p>
            <a:fld id="{687D7A59-36E2-48B9-B146-C1E59501F63F}" type="slidenum">
              <a:rPr lang="en-US" smtClean="0"/>
              <a:pPr/>
              <a:t>23</a:t>
            </a:fld>
            <a:endParaRPr lang="en-US"/>
          </a:p>
        </p:txBody>
      </p:sp>
      <p:sp>
        <p:nvSpPr>
          <p:cNvPr id="9" name="Rectangle 1"/>
          <p:cNvSpPr>
            <a:spLocks noChangeArrowheads="1"/>
          </p:cNvSpPr>
          <p:nvPr/>
        </p:nvSpPr>
        <p:spPr bwMode="auto">
          <a:xfrm>
            <a:off x="1594035" y="1347771"/>
            <a:ext cx="5945858" cy="5016758"/>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program</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mutualexclusion</a:t>
            </a:r>
            <a:r>
              <a:rPr kumimoji="0" 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const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n</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{*number of processes*}</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bolt</a:t>
            </a:r>
            <a:r>
              <a:rPr lang="zh-CN" altLang="zh-CN" sz="1600" b="1" dirty="0">
                <a:solidFill>
                  <a:srgbClr val="0000FF"/>
                </a:solidFill>
                <a:latin typeface="Courier New" pitchFamily="49" charset="0"/>
                <a:ea typeface="宋体" pitchFamily="2" charset="-122"/>
                <a:cs typeface="Courier New" pitchFamily="49" charset="0"/>
              </a:rPr>
              <a:t>:</a:t>
            </a:r>
            <a:r>
              <a:rPr kumimoji="0" 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integer</a:t>
            </a:r>
            <a:r>
              <a:rPr lang="zh-CN" altLang="zh-CN" sz="1600" b="1" dirty="0">
                <a:solidFill>
                  <a:srgbClr val="0000FF"/>
                </a:solidFill>
                <a:latin typeface="Courier New" pitchFamily="49" charset="0"/>
                <a:ea typeface="宋体" pitchFamily="2" charset="-122"/>
                <a:cs typeface="Courier New" pitchFamily="49" charset="0"/>
              </a:rPr>
              <a:t>;</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procedure</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P</a:t>
            </a:r>
            <a:r>
              <a:rPr lang="zh-CN" altLang="zh-CN" sz="1600" b="1" dirty="0">
                <a:solidFill>
                  <a:srgbClr val="0000FF"/>
                </a:solidFill>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i</a:t>
            </a:r>
            <a:r>
              <a:rPr lang="zh-CN" altLang="zh-CN" sz="1600" b="1" dirty="0">
                <a:solidFill>
                  <a:srgbClr val="0000FF"/>
                </a:solidFill>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integer</a:t>
            </a:r>
            <a:r>
              <a:rPr lang="zh-CN" altLang="zh-CN" sz="1600" b="1" dirty="0">
                <a:solidFill>
                  <a:srgbClr val="0000FF"/>
                </a:solidFill>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key</a:t>
            </a:r>
            <a:r>
              <a:rPr lang="zh-CN" altLang="zh-CN" sz="1600" b="1" dirty="0">
                <a:solidFill>
                  <a:srgbClr val="0000FF"/>
                </a:solidFill>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integer</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6: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begin</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7: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repeat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8: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key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en-US"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9: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repeat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exchange</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key</a:t>
            </a:r>
            <a:r>
              <a:rPr lang="en-US" altLang="zh-CN" sz="1600" b="1" dirty="0">
                <a:solidFill>
                  <a:srgbClr val="000000"/>
                </a:solidFill>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bolt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until</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key</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0</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10: </a:t>
            </a: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&lt;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critical section</a:t>
            </a:r>
            <a:r>
              <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&gt;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11: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exchange</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key</a:t>
            </a:r>
            <a:r>
              <a:rPr kumimoji="0" lang="zh-CN" sz="1600"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a:t>
            </a:r>
            <a:r>
              <a:rPr kumimoji="0" lang="zh-CN" altLang="zh-CN" sz="1600"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bolt</a:t>
            </a:r>
            <a:r>
              <a:rPr lang="zh-CN" altLang="zh-CN" sz="1600" b="1" dirty="0">
                <a:solidFill>
                  <a:srgbClr val="0000FF"/>
                </a:solidFill>
                <a:latin typeface="Courier New" pitchFamily="49" charset="0"/>
                <a:ea typeface="宋体" pitchFamily="2" charset="-122"/>
                <a:cs typeface="Courier New" pitchFamily="49" charset="0"/>
              </a:rPr>
              <a:t>)</a:t>
            </a:r>
            <a:r>
              <a:rPr lang="en-US" altLang="zh-CN" sz="1600" b="1" dirty="0">
                <a:solidFill>
                  <a:srgbClr val="0000FF"/>
                </a:solidFill>
                <a:latin typeface="Courier New" pitchFamily="49" charset="0"/>
                <a:ea typeface="宋体" pitchFamily="2" charset="-122"/>
                <a:cs typeface="Courier New" pitchFamily="49" charset="0"/>
              </a:rPr>
              <a:t>;</a:t>
            </a:r>
            <a:r>
              <a:rPr kumimoji="0" lang="zh-CN" sz="1600" b="1"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1"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12: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lang="en-US" altLang="zh-CN" sz="1600" dirty="0">
                <a:solidFill>
                  <a:srgbClr val="000000"/>
                </a:solidFill>
                <a:latin typeface="Courier New" pitchFamily="49" charset="0"/>
                <a:ea typeface="宋体" pitchFamily="2" charset="-122"/>
                <a:cs typeface="Courier New" pitchFamily="49" charset="0"/>
              </a:rPr>
              <a:t>&lt;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remainder</a:t>
            </a:r>
            <a:r>
              <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&gt;</a:t>
            </a:r>
            <a:r>
              <a:rPr lang="en-US" altLang="zh-CN" sz="1600" b="1" dirty="0">
                <a:solidFill>
                  <a:srgbClr val="0000FF"/>
                </a:solidFill>
                <a:latin typeface="Courier New" pitchFamily="49" charset="0"/>
                <a:ea typeface="宋体" pitchFamily="2" charset="-122"/>
                <a:cs typeface="Courier New" pitchFamily="49" charset="0"/>
              </a:rPr>
              <a:t>;</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13:</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forever </a:t>
            </a:r>
            <a:endPar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14: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lang="zh-CN" altLang="zh-CN" sz="1600" b="1" dirty="0">
                <a:solidFill>
                  <a:srgbClr val="0000FF"/>
                </a:solidFill>
                <a:latin typeface="Courier New" pitchFamily="49" charset="0"/>
                <a:ea typeface="宋体" pitchFamily="2" charset="-122"/>
                <a:cs typeface="Courier New" pitchFamily="49" charset="0"/>
              </a:rPr>
              <a:t>;</a:t>
            </a:r>
            <a:r>
              <a:rPr kumimoji="0" 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15: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begin</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sz="1600" b="0" i="1" u="none" strike="noStrike" cap="none" normalizeH="0" baseline="0" dirty="0">
                <a:ln>
                  <a:noFill/>
                </a:ln>
                <a:solidFill>
                  <a:srgbClr val="008000"/>
                </a:solidFill>
                <a:effectLst/>
                <a:latin typeface="Courier New" pitchFamily="49" charset="0"/>
                <a:ea typeface="宋体" pitchFamily="2" charset="-122"/>
                <a:cs typeface="Courier New" pitchFamily="49" charset="0"/>
              </a:rPr>
              <a:t>{*main program*}</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16: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bolt</a:t>
            </a:r>
            <a:r>
              <a:rPr lang="zh-CN" altLang="zh-CN" sz="1600" b="1" dirty="0">
                <a:solidFill>
                  <a:srgbClr val="0000FF"/>
                </a:solidFill>
                <a:latin typeface="Courier New" pitchFamily="49" charset="0"/>
                <a:ea typeface="宋体" pitchFamily="2" charset="-122"/>
                <a:cs typeface="Courier New" pitchFamily="49" charset="0"/>
              </a:rPr>
              <a:t>:</a:t>
            </a:r>
            <a:r>
              <a:rPr lang="en-US" altLang="zh-CN" sz="1600" b="1" dirty="0">
                <a:solidFill>
                  <a:srgbClr val="0000FF"/>
                </a:solidFill>
                <a:latin typeface="Courier New" pitchFamily="49" charset="0"/>
                <a:ea typeface="宋体" pitchFamily="2" charset="-122"/>
                <a:cs typeface="Courier New" pitchFamily="49" charset="0"/>
              </a:rPr>
              <a:t>=</a:t>
            </a:r>
            <a:r>
              <a:rPr kumimoji="0" 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0</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17: </a:t>
            </a:r>
            <a:r>
              <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parbegin </a:t>
            </a:r>
            <a:endPar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18: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2</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n</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19: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parend </a:t>
            </a:r>
            <a:endPar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20: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
        <p:nvSpPr>
          <p:cNvPr id="2" name="矩形 1"/>
          <p:cNvSpPr/>
          <p:nvPr/>
        </p:nvSpPr>
        <p:spPr>
          <a:xfrm>
            <a:off x="1389413" y="3123210"/>
            <a:ext cx="6341423" cy="100222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963369" y="5822890"/>
            <a:ext cx="6150041" cy="523220"/>
          </a:xfrm>
          <a:prstGeom prst="rect">
            <a:avLst/>
          </a:prstGeom>
          <a:solidFill>
            <a:schemeClr val="bg1">
              <a:lumMod val="95000"/>
            </a:schemeClr>
          </a:solid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思考：</a:t>
            </a:r>
            <a:r>
              <a:rPr lang="zh-CN" alt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如果</a:t>
            </a:r>
            <a:r>
              <a:rPr lang="en-US" altLang="zh-CN"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exchange</a:t>
            </a:r>
            <a:r>
              <a:rPr lang="zh-CN" alt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不是原子操作？</a:t>
            </a:r>
            <a:endPar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26565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机器指令</a:t>
            </a:r>
            <a:endParaRPr lang="en-US" dirty="0"/>
          </a:p>
        </p:txBody>
      </p:sp>
      <p:sp>
        <p:nvSpPr>
          <p:cNvPr id="13" name="日期占位符 12"/>
          <p:cNvSpPr>
            <a:spLocks noGrp="1"/>
          </p:cNvSpPr>
          <p:nvPr>
            <p:ph type="dt" sz="half" idx="10"/>
          </p:nvPr>
        </p:nvSpPr>
        <p:spPr/>
        <p:txBody>
          <a:bodyPr/>
          <a:lstStyle/>
          <a:p>
            <a:fld id="{D476ECBE-91D3-9543-8638-C6129C0C3388}" type="datetime1">
              <a:rPr lang="zh-CN" altLang="en-US" smtClean="0"/>
              <a:t>2019/9/25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14" name="灯片编号占位符 13"/>
          <p:cNvSpPr>
            <a:spLocks noGrp="1"/>
          </p:cNvSpPr>
          <p:nvPr>
            <p:ph type="sldNum" sz="quarter" idx="12"/>
          </p:nvPr>
        </p:nvSpPr>
        <p:spPr/>
        <p:txBody>
          <a:bodyPr/>
          <a:lstStyle/>
          <a:p>
            <a:fld id="{687D7A59-36E2-48B9-B146-C1E59501F63F}" type="slidenum">
              <a:rPr lang="en-US" smtClean="0"/>
              <a:pPr/>
              <a:t>24</a:t>
            </a:fld>
            <a:endParaRPr lang="en-US"/>
          </a:p>
        </p:txBody>
      </p:sp>
      <p:graphicFrame>
        <p:nvGraphicFramePr>
          <p:cNvPr id="4" name="Diagram 3"/>
          <p:cNvGraphicFramePr/>
          <p:nvPr>
            <p:extLst>
              <p:ext uri="{D42A27DB-BD31-4B8C-83A1-F6EECF244321}">
                <p14:modId xmlns:p14="http://schemas.microsoft.com/office/powerpoint/2010/main" val="3919917693"/>
              </p:ext>
            </p:extLst>
          </p:nvPr>
        </p:nvGraphicFramePr>
        <p:xfrm>
          <a:off x="366370" y="1775541"/>
          <a:ext cx="8320429"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7543800" y="4070950"/>
            <a:ext cx="1233370" cy="120032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7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7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81819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信号量</a:t>
            </a:r>
            <a:r>
              <a:rPr lang="en-US" altLang="zh-CN" dirty="0"/>
              <a:t>(Semaphore)</a:t>
            </a:r>
            <a:endParaRPr lang="en-US" dirty="0"/>
          </a:p>
        </p:txBody>
      </p:sp>
      <p:sp>
        <p:nvSpPr>
          <p:cNvPr id="4" name="Content Placeholder 3"/>
          <p:cNvSpPr>
            <a:spLocks noGrp="1"/>
          </p:cNvSpPr>
          <p:nvPr>
            <p:ph idx="1"/>
          </p:nvPr>
        </p:nvSpPr>
        <p:spPr/>
        <p:txBody>
          <a:bodyPr>
            <a:normAutofit fontScale="85000" lnSpcReduction="10000"/>
          </a:bodyPr>
          <a:lstStyle/>
          <a:p>
            <a:r>
              <a:rPr lang="zh-CN" altLang="en-US" dirty="0"/>
              <a:t>交通信号灯</a:t>
            </a:r>
            <a:endParaRPr lang="en-US" altLang="zh-CN" dirty="0"/>
          </a:p>
          <a:p>
            <a:r>
              <a:rPr lang="zh-CN" altLang="en-US" dirty="0"/>
              <a:t>原理：多进程通过信号传递协调工作，根据信号指示停止执行（阻塞等待）或者向前推进（唤醒）。</a:t>
            </a:r>
            <a:endParaRPr lang="en-US" altLang="zh-CN" dirty="0"/>
          </a:p>
          <a:p>
            <a:r>
              <a:rPr lang="zh-CN" altLang="en-US" dirty="0"/>
              <a:t>信号：信号量</a:t>
            </a:r>
            <a:r>
              <a:rPr lang="en-US" altLang="zh-CN" dirty="0"/>
              <a:t>s</a:t>
            </a:r>
          </a:p>
          <a:p>
            <a:pPr lvl="1"/>
            <a:r>
              <a:rPr lang="en-US" altLang="zh-CN" dirty="0"/>
              <a:t>+</a:t>
            </a:r>
            <a:r>
              <a:rPr lang="zh-CN" altLang="en-US" dirty="0"/>
              <a:t>：资源数量</a:t>
            </a:r>
            <a:endParaRPr lang="en-US" altLang="zh-CN" dirty="0">
              <a:sym typeface="Wingdings" pitchFamily="2" charset="2"/>
            </a:endParaRPr>
          </a:p>
          <a:p>
            <a:pPr lvl="1"/>
            <a:r>
              <a:rPr lang="en-US" altLang="zh-CN" dirty="0">
                <a:sym typeface="Wingdings" pitchFamily="2" charset="2"/>
              </a:rPr>
              <a:t>-</a:t>
            </a:r>
            <a:r>
              <a:rPr lang="zh-CN" altLang="en-US" dirty="0">
                <a:sym typeface="Wingdings" pitchFamily="2" charset="2"/>
              </a:rPr>
              <a:t>：排队数量</a:t>
            </a:r>
            <a:endParaRPr lang="en-US" altLang="zh-CN" dirty="0"/>
          </a:p>
          <a:p>
            <a:r>
              <a:rPr lang="zh-CN" altLang="en-US" dirty="0"/>
              <a:t>原语：</a:t>
            </a:r>
            <a:endParaRPr lang="en-US" altLang="zh-CN" dirty="0"/>
          </a:p>
          <a:p>
            <a:pPr lvl="1"/>
            <a:r>
              <a:rPr lang="en-US" altLang="zh-CN" dirty="0"/>
              <a:t>wait(s)</a:t>
            </a:r>
            <a:r>
              <a:rPr lang="zh-CN" altLang="en-US" dirty="0"/>
              <a:t>：等待信号，并占有资源</a:t>
            </a:r>
            <a:endParaRPr lang="en-US" altLang="zh-CN" dirty="0"/>
          </a:p>
          <a:p>
            <a:pPr lvl="1"/>
            <a:r>
              <a:rPr lang="en-US" altLang="zh-CN" dirty="0"/>
              <a:t>signal(s)</a:t>
            </a:r>
            <a:r>
              <a:rPr lang="zh-CN" altLang="en-US" dirty="0"/>
              <a:t>：释放资源，并激发信号</a:t>
            </a:r>
            <a:endParaRPr lang="en-US" altLang="zh-CN" dirty="0"/>
          </a:p>
          <a:p>
            <a:pPr lvl="1"/>
            <a:endParaRPr lang="en-US" altLang="zh-CN" dirty="0"/>
          </a:p>
          <a:p>
            <a:pPr lvl="1"/>
            <a:endParaRPr lang="en-US" dirty="0"/>
          </a:p>
        </p:txBody>
      </p:sp>
      <p:sp>
        <p:nvSpPr>
          <p:cNvPr id="2" name="日期占位符 1"/>
          <p:cNvSpPr>
            <a:spLocks noGrp="1"/>
          </p:cNvSpPr>
          <p:nvPr>
            <p:ph type="dt" sz="half" idx="10"/>
          </p:nvPr>
        </p:nvSpPr>
        <p:spPr/>
        <p:txBody>
          <a:bodyPr/>
          <a:lstStyle/>
          <a:p>
            <a:fld id="{83AFE26A-07E7-6048-ADC5-DC13FD9DC49F}" type="datetime1">
              <a:rPr lang="zh-CN" altLang="en-US" smtClean="0"/>
              <a:t>2019/9/25</a:t>
            </a:fld>
            <a:endParaRPr lang="en-US"/>
          </a:p>
        </p:txBody>
      </p:sp>
      <p:sp>
        <p:nvSpPr>
          <p:cNvPr id="7" name="页脚占位符 6"/>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25</a:t>
            </a:fld>
            <a:endParaRPr lang="en-US"/>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8410835" y="371741"/>
            <a:ext cx="733165" cy="1637402"/>
          </a:xfrm>
          <a:prstGeom prst="rect">
            <a:avLst/>
          </a:prstGeom>
        </p:spPr>
      </p:pic>
      <p:sp>
        <p:nvSpPr>
          <p:cNvPr id="8" name="矩形 7"/>
          <p:cNvSpPr/>
          <p:nvPr/>
        </p:nvSpPr>
        <p:spPr>
          <a:xfrm>
            <a:off x="2971800" y="3515365"/>
            <a:ext cx="1233370" cy="120032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7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7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3794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整数型信号量</a:t>
            </a:r>
          </a:p>
        </p:txBody>
      </p:sp>
      <p:sp>
        <p:nvSpPr>
          <p:cNvPr id="5" name="Content Placeholder 4"/>
          <p:cNvSpPr>
            <a:spLocks noGrp="1"/>
          </p:cNvSpPr>
          <p:nvPr>
            <p:ph sz="half" idx="1"/>
          </p:nvPr>
        </p:nvSpPr>
        <p:spPr/>
        <p:txBody>
          <a:bodyPr/>
          <a:lstStyle/>
          <a:p>
            <a:r>
              <a:rPr lang="en-US" altLang="zh-CN" dirty="0"/>
              <a:t>wait(s)</a:t>
            </a:r>
          </a:p>
          <a:p>
            <a:pPr lvl="1"/>
            <a:r>
              <a:rPr lang="en-US" altLang="zh-CN" dirty="0"/>
              <a:t>while s &lt;= 0:</a:t>
            </a:r>
          </a:p>
          <a:p>
            <a:pPr lvl="2"/>
            <a:r>
              <a:rPr lang="en-US" altLang="zh-CN" dirty="0"/>
              <a:t>do no-op</a:t>
            </a:r>
          </a:p>
          <a:p>
            <a:pPr lvl="1"/>
            <a:r>
              <a:rPr lang="en-US" altLang="zh-CN" dirty="0">
                <a:solidFill>
                  <a:schemeClr val="accent2"/>
                </a:solidFill>
              </a:rPr>
              <a:t>s := s – 1</a:t>
            </a:r>
          </a:p>
          <a:p>
            <a:r>
              <a:rPr lang="en-US" altLang="zh-CN" dirty="0"/>
              <a:t>P</a:t>
            </a:r>
            <a:r>
              <a:rPr lang="zh-CN" altLang="en-US" dirty="0"/>
              <a:t>操作</a:t>
            </a:r>
            <a:endParaRPr lang="en-US" altLang="zh-CN" dirty="0"/>
          </a:p>
          <a:p>
            <a:pPr lvl="1"/>
            <a:r>
              <a:rPr lang="en-US" altLang="zh-CN" b="1" i="1" dirty="0" err="1">
                <a:solidFill>
                  <a:schemeClr val="accent2"/>
                </a:solidFill>
              </a:rPr>
              <a:t>p</a:t>
            </a:r>
            <a:r>
              <a:rPr lang="en-US" altLang="zh-CN" i="1" dirty="0" err="1"/>
              <a:t>robeer</a:t>
            </a:r>
            <a:r>
              <a:rPr lang="en-US" altLang="zh-CN" i="1" dirty="0"/>
              <a:t> </a:t>
            </a:r>
            <a:r>
              <a:rPr lang="en-US" altLang="zh-CN" i="1" dirty="0" err="1"/>
              <a:t>te</a:t>
            </a:r>
            <a:r>
              <a:rPr lang="en-US" altLang="zh-CN" i="1" dirty="0"/>
              <a:t> </a:t>
            </a:r>
            <a:r>
              <a:rPr lang="en-US" altLang="zh-CN" i="1" dirty="0" err="1"/>
              <a:t>verlagen</a:t>
            </a:r>
            <a:r>
              <a:rPr lang="en-US" altLang="zh-CN" dirty="0"/>
              <a:t>: </a:t>
            </a:r>
            <a:br>
              <a:rPr lang="en-US" altLang="zh-CN" dirty="0"/>
            </a:br>
            <a:r>
              <a:rPr lang="en-US" altLang="zh-CN" dirty="0"/>
              <a:t>try to reduce </a:t>
            </a:r>
          </a:p>
        </p:txBody>
      </p:sp>
      <p:sp>
        <p:nvSpPr>
          <p:cNvPr id="6" name="Content Placeholder 5"/>
          <p:cNvSpPr>
            <a:spLocks noGrp="1"/>
          </p:cNvSpPr>
          <p:nvPr>
            <p:ph sz="half" idx="2"/>
          </p:nvPr>
        </p:nvSpPr>
        <p:spPr/>
        <p:txBody>
          <a:bodyPr/>
          <a:lstStyle/>
          <a:p>
            <a:r>
              <a:rPr lang="en-US" altLang="zh-CN" dirty="0"/>
              <a:t>signal(s)</a:t>
            </a:r>
          </a:p>
          <a:p>
            <a:pPr lvl="1"/>
            <a:r>
              <a:rPr lang="en-US" altLang="zh-CN" dirty="0">
                <a:solidFill>
                  <a:schemeClr val="accent2"/>
                </a:solidFill>
              </a:rPr>
              <a:t>s := s + 1</a:t>
            </a:r>
          </a:p>
          <a:p>
            <a:r>
              <a:rPr lang="en-US" altLang="zh-CN" dirty="0"/>
              <a:t>V</a:t>
            </a:r>
            <a:r>
              <a:rPr lang="zh-CN" altLang="en-US" dirty="0"/>
              <a:t>操作</a:t>
            </a:r>
            <a:endParaRPr lang="en-US" altLang="zh-CN" dirty="0"/>
          </a:p>
          <a:p>
            <a:pPr lvl="1"/>
            <a:r>
              <a:rPr lang="en-US" altLang="zh-CN" b="1" i="1" dirty="0" err="1">
                <a:solidFill>
                  <a:schemeClr val="accent2"/>
                </a:solidFill>
              </a:rPr>
              <a:t>v</a:t>
            </a:r>
            <a:r>
              <a:rPr lang="en-US" altLang="zh-CN" i="1" dirty="0" err="1"/>
              <a:t>erhogen</a:t>
            </a:r>
            <a:r>
              <a:rPr lang="en-US" altLang="zh-CN" dirty="0"/>
              <a:t>: increase</a:t>
            </a:r>
            <a:endParaRPr lang="en-US" dirty="0"/>
          </a:p>
          <a:p>
            <a:endParaRPr lang="en-US" dirty="0"/>
          </a:p>
        </p:txBody>
      </p:sp>
      <p:sp>
        <p:nvSpPr>
          <p:cNvPr id="9" name="日期占位符 8"/>
          <p:cNvSpPr>
            <a:spLocks noGrp="1"/>
          </p:cNvSpPr>
          <p:nvPr>
            <p:ph type="dt" sz="half" idx="10"/>
          </p:nvPr>
        </p:nvSpPr>
        <p:spPr/>
        <p:txBody>
          <a:bodyPr/>
          <a:lstStyle/>
          <a:p>
            <a:fld id="{CC0BA5B7-FF07-B54B-844D-D11B0BF6EF0D}" type="datetime1">
              <a:rPr lang="zh-CN" altLang="en-US" smtClean="0"/>
              <a:t>2019/9/25</a:t>
            </a:fld>
            <a:endParaRPr lang="en-US"/>
          </a:p>
        </p:txBody>
      </p:sp>
      <p:sp>
        <p:nvSpPr>
          <p:cNvPr id="11" name="页脚占位符 10"/>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10" name="灯片编号占位符 9"/>
          <p:cNvSpPr>
            <a:spLocks noGrp="1"/>
          </p:cNvSpPr>
          <p:nvPr>
            <p:ph type="sldNum" sz="quarter" idx="12"/>
          </p:nvPr>
        </p:nvSpPr>
        <p:spPr/>
        <p:txBody>
          <a:bodyPr/>
          <a:lstStyle/>
          <a:p>
            <a:fld id="{687D7A59-36E2-48B9-B146-C1E59501F63F}" type="slidenum">
              <a:rPr lang="en-US" smtClean="0"/>
              <a:pPr/>
              <a:t>26</a:t>
            </a:fld>
            <a:endParaRPr lang="en-US"/>
          </a:p>
        </p:txBody>
      </p:sp>
      <p:grpSp>
        <p:nvGrpSpPr>
          <p:cNvPr id="3" name="组合 2"/>
          <p:cNvGrpSpPr/>
          <p:nvPr/>
        </p:nvGrpSpPr>
        <p:grpSpPr>
          <a:xfrm>
            <a:off x="901257" y="4196676"/>
            <a:ext cx="7122297" cy="2164533"/>
            <a:chOff x="-881101" y="4086314"/>
            <a:chExt cx="7122297" cy="2164533"/>
          </a:xfrm>
        </p:grpSpPr>
        <p:pic>
          <p:nvPicPr>
            <p:cNvPr id="7" name="Picture 6"/>
            <p:cNvPicPr>
              <a:picLocks noChangeAspect="1"/>
            </p:cNvPicPr>
            <p:nvPr/>
          </p:nvPicPr>
          <p:blipFill>
            <a:blip r:embed="rId3"/>
            <a:stretch>
              <a:fillRect/>
            </a:stretch>
          </p:blipFill>
          <p:spPr>
            <a:xfrm>
              <a:off x="4667764" y="4086314"/>
              <a:ext cx="1573432" cy="209790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p:cNvSpPr txBox="1"/>
            <p:nvPr/>
          </p:nvSpPr>
          <p:spPr>
            <a:xfrm>
              <a:off x="-881101" y="5060778"/>
              <a:ext cx="5376901" cy="1190069"/>
            </a:xfrm>
            <a:prstGeom prst="rect">
              <a:avLst/>
            </a:prstGeom>
            <a:noFill/>
          </p:spPr>
          <p:txBody>
            <a:bodyPr wrap="square" rtlCol="0">
              <a:spAutoFit/>
            </a:bodyPr>
            <a:lstStyle/>
            <a:p>
              <a:pPr algn="r">
                <a:lnSpc>
                  <a:spcPct val="120000"/>
                </a:lnSpc>
              </a:pPr>
              <a:r>
                <a:rPr lang="en-US" sz="2000" dirty="0" err="1"/>
                <a:t>Edsger</a:t>
              </a:r>
              <a:r>
                <a:rPr lang="en-US" sz="2000" dirty="0"/>
                <a:t> </a:t>
              </a:r>
              <a:r>
                <a:rPr lang="en-US" sz="2000" dirty="0" err="1"/>
                <a:t>Wybe</a:t>
              </a:r>
              <a:r>
                <a:rPr lang="en-US" sz="2000" dirty="0"/>
                <a:t> </a:t>
              </a:r>
              <a:r>
                <a:rPr lang="en-US" sz="2000" dirty="0" err="1"/>
                <a:t>Dijkstra</a:t>
              </a:r>
              <a:r>
                <a:rPr lang="en-US" sz="2000" dirty="0"/>
                <a:t> </a:t>
              </a:r>
            </a:p>
            <a:p>
              <a:pPr algn="r">
                <a:lnSpc>
                  <a:spcPct val="120000"/>
                </a:lnSpc>
              </a:pPr>
              <a:r>
                <a:rPr lang="en-US" sz="2000" dirty="0"/>
                <a:t>(May 11, 1930 – August 6, 2002)</a:t>
              </a:r>
            </a:p>
            <a:p>
              <a:pPr algn="r">
                <a:lnSpc>
                  <a:spcPct val="120000"/>
                </a:lnSpc>
              </a:pPr>
              <a:r>
                <a:rPr lang="en-US" sz="2000" dirty="0"/>
                <a:t>Turing Award@1972</a:t>
              </a:r>
            </a:p>
          </p:txBody>
        </p:sp>
      </p:grpSp>
      <p:sp>
        <p:nvSpPr>
          <p:cNvPr id="4" name="圆角矩形 3"/>
          <p:cNvSpPr/>
          <p:nvPr/>
        </p:nvSpPr>
        <p:spPr>
          <a:xfrm>
            <a:off x="802515" y="2236424"/>
            <a:ext cx="2297262" cy="1040669"/>
          </a:xfrm>
          <a:prstGeom prst="roundRect">
            <a:avLst>
              <a:gd name="adj" fmla="val 1897"/>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105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记录型信号量</a:t>
            </a:r>
          </a:p>
        </p:txBody>
      </p:sp>
      <p:sp>
        <p:nvSpPr>
          <p:cNvPr id="6" name="内容占位符 5"/>
          <p:cNvSpPr>
            <a:spLocks noGrp="1"/>
          </p:cNvSpPr>
          <p:nvPr>
            <p:ph idx="1"/>
          </p:nvPr>
        </p:nvSpPr>
        <p:spPr/>
        <p:txBody>
          <a:bodyPr/>
          <a:lstStyle/>
          <a:p>
            <a:r>
              <a:rPr lang="zh-CN" altLang="en-US" dirty="0"/>
              <a:t>一种不存在“忙等”现象的进程同步机制。</a:t>
            </a:r>
          </a:p>
          <a:p>
            <a:endParaRPr lang="zh-CN" altLang="en-US" dirty="0"/>
          </a:p>
        </p:txBody>
      </p:sp>
      <p:sp>
        <p:nvSpPr>
          <p:cNvPr id="7" name="日期占位符 6"/>
          <p:cNvSpPr>
            <a:spLocks noGrp="1"/>
          </p:cNvSpPr>
          <p:nvPr>
            <p:ph type="dt" sz="half" idx="10"/>
          </p:nvPr>
        </p:nvSpPr>
        <p:spPr/>
        <p:txBody>
          <a:bodyPr/>
          <a:lstStyle/>
          <a:p>
            <a:fld id="{7506B574-8636-1D41-9018-FE9CB64162D5}" type="datetime1">
              <a:rPr lang="zh-CN" altLang="en-US" smtClean="0"/>
              <a:t>2019/9/25</a:t>
            </a:fld>
            <a:endParaRPr lang="en-US"/>
          </a:p>
        </p:txBody>
      </p:sp>
      <p:sp>
        <p:nvSpPr>
          <p:cNvPr id="9" name="页脚占位符 8"/>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8" name="灯片编号占位符 7"/>
          <p:cNvSpPr>
            <a:spLocks noGrp="1"/>
          </p:cNvSpPr>
          <p:nvPr>
            <p:ph type="sldNum" sz="quarter" idx="12"/>
          </p:nvPr>
        </p:nvSpPr>
        <p:spPr/>
        <p:txBody>
          <a:bodyPr/>
          <a:lstStyle/>
          <a:p>
            <a:fld id="{687D7A59-36E2-48B9-B146-C1E59501F63F}" type="slidenum">
              <a:rPr lang="en-US" smtClean="0"/>
              <a:pPr/>
              <a:t>27</a:t>
            </a:fld>
            <a:endParaRPr lang="en-US"/>
          </a:p>
        </p:txBody>
      </p:sp>
      <p:grpSp>
        <p:nvGrpSpPr>
          <p:cNvPr id="3" name="组合 2"/>
          <p:cNvGrpSpPr/>
          <p:nvPr/>
        </p:nvGrpSpPr>
        <p:grpSpPr>
          <a:xfrm>
            <a:off x="457200" y="3079760"/>
            <a:ext cx="5173413" cy="2554545"/>
            <a:chOff x="457200" y="3032260"/>
            <a:chExt cx="5173413" cy="2554545"/>
          </a:xfrm>
        </p:grpSpPr>
        <p:sp>
          <p:nvSpPr>
            <p:cNvPr id="14" name="Rectangle 2"/>
            <p:cNvSpPr>
              <a:spLocks noChangeArrowheads="1"/>
            </p:cNvSpPr>
            <p:nvPr/>
          </p:nvSpPr>
          <p:spPr bwMode="auto">
            <a:xfrm>
              <a:off x="457200" y="3032260"/>
              <a:ext cx="4170252" cy="255454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procedure</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wait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semaphore</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endParaRPr kumimoji="0" lang="en-US"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begin</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value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value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if</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value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&lt;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0</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then</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fontAlgn="base">
                <a:spcBef>
                  <a:spcPct val="0"/>
                </a:spcBef>
                <a:spcAft>
                  <a:spcPct val="0"/>
                </a:spcAft>
              </a:pPr>
              <a:r>
                <a:rPr lang="en-US" altLang="zh-CN" sz="1600" dirty="0">
                  <a:solidFill>
                    <a:srgbClr val="EEEEEE"/>
                  </a:solidFill>
                  <a:latin typeface="Courier New" pitchFamily="49" charset="0"/>
                  <a:ea typeface="宋体" pitchFamily="2" charset="-122"/>
                  <a:cs typeface="Courier New" pitchFamily="49" charset="0"/>
                </a:rPr>
                <a:t>6</a:t>
              </a:r>
              <a:r>
                <a:rPr lang="zh-CN" altLang="zh-CN" sz="1600" dirty="0">
                  <a:solidFill>
                    <a:srgbClr val="EEEEEE"/>
                  </a:solidFill>
                  <a:latin typeface="Courier New" pitchFamily="49" charset="0"/>
                  <a:ea typeface="宋体" pitchFamily="2" charset="-122"/>
                  <a:cs typeface="Courier New" pitchFamily="49" charset="0"/>
                </a:rPr>
                <a:t>: </a:t>
              </a:r>
              <a:r>
                <a:rPr lang="en-US" altLang="zh-CN" sz="1600" dirty="0">
                  <a:solidFill>
                    <a:srgbClr val="EEEEEE"/>
                  </a:solidFill>
                  <a:latin typeface="Courier New" pitchFamily="49" charset="0"/>
                  <a:ea typeface="宋体" pitchFamily="2" charset="-122"/>
                  <a:cs typeface="Courier New" pitchFamily="49" charset="0"/>
                </a:rPr>
                <a:t>      </a:t>
              </a:r>
              <a:r>
                <a:rPr lang="zh-CN" altLang="zh-CN" sz="1600" b="1" dirty="0">
                  <a:solidFill>
                    <a:srgbClr val="FF0000"/>
                  </a:solidFill>
                  <a:latin typeface="Courier New" pitchFamily="49" charset="0"/>
                  <a:ea typeface="宋体" pitchFamily="2" charset="-122"/>
                  <a:cs typeface="Courier New" pitchFamily="49" charset="0"/>
                </a:rPr>
                <a:t>begin</a:t>
              </a:r>
              <a:r>
                <a:rPr lang="zh-CN" altLang="zh-CN" sz="1600" dirty="0">
                  <a:latin typeface="Courier New" pitchFamily="49" charset="0"/>
                  <a:ea typeface="宋体" pitchFamily="2" charset="-122"/>
                  <a:cs typeface="Courier New" pitchFamily="49" charset="0"/>
                </a:rPr>
                <a:t> </a:t>
              </a:r>
              <a:endParaRPr lang="en-US" altLang="zh-CN" sz="1600" dirty="0">
                <a:latin typeface="Courier New" pitchFamily="49" charset="0"/>
                <a:ea typeface="宋体" pitchFamily="2" charset="-122"/>
                <a:cs typeface="Courier New" pitchFamily="49" charset="0"/>
              </a:endParaRPr>
            </a:p>
            <a:p>
              <a:pPr lvl="0" fontAlgn="base">
                <a:spcBef>
                  <a:spcPct val="0"/>
                </a:spcBef>
                <a:spcAft>
                  <a:spcPct val="0"/>
                </a:spcAft>
              </a:pPr>
              <a:r>
                <a:rPr lang="en-US" altLang="zh-CN" sz="1600" dirty="0">
                  <a:solidFill>
                    <a:srgbClr val="CCCCCC"/>
                  </a:solidFill>
                  <a:latin typeface="Courier New" pitchFamily="49" charset="0"/>
                  <a:ea typeface="宋体" pitchFamily="2" charset="-122"/>
                  <a:cs typeface="Courier New" pitchFamily="49" charset="0"/>
                </a:rPr>
                <a:t>7</a:t>
              </a:r>
              <a:r>
                <a:rPr lang="zh-CN" altLang="zh-CN" sz="1600" dirty="0">
                  <a:solidFill>
                    <a:srgbClr val="CCCCCC"/>
                  </a:solidFill>
                  <a:latin typeface="Courier New" pitchFamily="49" charset="0"/>
                  <a:ea typeface="宋体" pitchFamily="2" charset="-122"/>
                  <a:cs typeface="Courier New" pitchFamily="49" charset="0"/>
                </a:rPr>
                <a:t>: </a:t>
              </a:r>
              <a:r>
                <a:rPr lang="en-US" altLang="zh-CN" sz="1600" dirty="0">
                  <a:solidFill>
                    <a:srgbClr val="CCCCCC"/>
                  </a:solidFill>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block</a:t>
              </a:r>
              <a:r>
                <a:rPr lang="zh-CN" altLang="zh-CN" sz="1600" b="1" dirty="0">
                  <a:solidFill>
                    <a:srgbClr val="0000FF"/>
                  </a:solidFill>
                  <a:latin typeface="Courier New" pitchFamily="49" charset="0"/>
                  <a:ea typeface="宋体" pitchFamily="2" charset="-122"/>
                  <a:cs typeface="Courier New" pitchFamily="49" charset="0"/>
                </a:rPr>
                <a:t>(</a:t>
              </a:r>
              <a:r>
                <a:rPr lang="en-US" altLang="zh-CN" sz="1600" dirty="0">
                  <a:latin typeface="Courier New" pitchFamily="49" charset="0"/>
                  <a:ea typeface="宋体" pitchFamily="2" charset="-122"/>
                  <a:cs typeface="Courier New" pitchFamily="49" charset="0"/>
                </a:rPr>
                <a:t>process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endParaRPr kumimoji="0" lang="en-US"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endParaRPr>
            </a:p>
            <a:p>
              <a:pPr lvl="0" fontAlgn="base">
                <a:spcBef>
                  <a:spcPct val="0"/>
                </a:spcBef>
                <a:spcAft>
                  <a:spcPct val="0"/>
                </a:spcAft>
              </a:pPr>
              <a:r>
                <a:rPr lang="en-US" altLang="zh-CN" sz="1600" dirty="0">
                  <a:solidFill>
                    <a:srgbClr val="CCCCCC"/>
                  </a:solidFill>
                  <a:latin typeface="Courier New" pitchFamily="49" charset="0"/>
                  <a:ea typeface="宋体" pitchFamily="2" charset="-122"/>
                  <a:cs typeface="Courier New" pitchFamily="49" charset="0"/>
                </a:rPr>
                <a:t>8</a:t>
              </a:r>
              <a:r>
                <a:rPr lang="zh-CN" altLang="zh-CN" sz="1600" dirty="0">
                  <a:solidFill>
                    <a:srgbClr val="CCCCCC"/>
                  </a:solidFill>
                  <a:latin typeface="Courier New" pitchFamily="49" charset="0"/>
                  <a:ea typeface="宋体" pitchFamily="2" charset="-122"/>
                  <a:cs typeface="Courier New" pitchFamily="49" charset="0"/>
                </a:rPr>
                <a:t>: </a:t>
              </a:r>
              <a:r>
                <a:rPr lang="en-US" altLang="zh-CN" sz="1600" dirty="0">
                  <a:solidFill>
                    <a:srgbClr val="CCCCCC"/>
                  </a:solidFill>
                  <a:latin typeface="Courier New" pitchFamily="49" charset="0"/>
                  <a:ea typeface="宋体" pitchFamily="2" charset="-122"/>
                  <a:cs typeface="Courier New" pitchFamily="49" charset="0"/>
                </a:rPr>
                <a:t>        </a:t>
              </a:r>
              <a:r>
                <a:rPr lang="en-US" altLang="zh-CN" sz="1600" b="1" dirty="0" err="1">
                  <a:latin typeface="Courier New" pitchFamily="49" charset="0"/>
                  <a:ea typeface="宋体" pitchFamily="2" charset="-122"/>
                  <a:cs typeface="Courier New" pitchFamily="49" charset="0"/>
                </a:rPr>
                <a:t>enqueue</a:t>
              </a:r>
              <a:r>
                <a:rPr lang="zh-CN" altLang="zh-CN" sz="1600" b="1" dirty="0">
                  <a:solidFill>
                    <a:srgbClr val="0000FF"/>
                  </a:solidFill>
                  <a:latin typeface="Courier New" pitchFamily="49" charset="0"/>
                  <a:ea typeface="宋体" pitchFamily="2" charset="-122"/>
                  <a:cs typeface="Courier New" pitchFamily="49" charset="0"/>
                </a:rPr>
                <a:t>(</a:t>
              </a:r>
              <a:r>
                <a:rPr lang="en-US" altLang="zh-CN" sz="1600" dirty="0">
                  <a:latin typeface="Courier New" pitchFamily="49" charset="0"/>
                  <a:ea typeface="宋体" pitchFamily="2" charset="-122"/>
                  <a:cs typeface="Courier New" pitchFamily="49" charset="0"/>
                </a:rPr>
                <a:t>process, S.L</a:t>
              </a:r>
              <a:r>
                <a:rPr lang="zh-CN" altLang="zh-CN" sz="1600" b="1" dirty="0">
                  <a:solidFill>
                    <a:srgbClr val="0000FF"/>
                  </a:solidFill>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fontAlgn="base">
                <a:spcBef>
                  <a:spcPct val="0"/>
                </a:spcBef>
                <a:spcAft>
                  <a:spcPct val="0"/>
                </a:spcAft>
              </a:pPr>
              <a:r>
                <a:rPr lang="en-US" altLang="zh-CN" sz="1600" dirty="0">
                  <a:solidFill>
                    <a:srgbClr val="EEEEEE"/>
                  </a:solidFill>
                  <a:latin typeface="Courier New" pitchFamily="49" charset="0"/>
                  <a:ea typeface="宋体" pitchFamily="2" charset="-122"/>
                  <a:cs typeface="Courier New" pitchFamily="49" charset="0"/>
                </a:rPr>
                <a:t>9</a:t>
              </a:r>
              <a:r>
                <a:rPr lang="zh-CN" altLang="zh-CN" sz="1600" dirty="0">
                  <a:solidFill>
                    <a:srgbClr val="EEEEEE"/>
                  </a:solidFill>
                  <a:latin typeface="Courier New" pitchFamily="49" charset="0"/>
                  <a:ea typeface="宋体" pitchFamily="2" charset="-122"/>
                  <a:cs typeface="Courier New" pitchFamily="49" charset="0"/>
                </a:rPr>
                <a:t>: </a:t>
              </a:r>
              <a:r>
                <a:rPr lang="en-US" altLang="zh-CN" sz="1600" dirty="0">
                  <a:solidFill>
                    <a:srgbClr val="EEEEEE"/>
                  </a:solidFill>
                  <a:latin typeface="Courier New" pitchFamily="49" charset="0"/>
                  <a:ea typeface="宋体" pitchFamily="2" charset="-122"/>
                  <a:cs typeface="Courier New" pitchFamily="49" charset="0"/>
                </a:rPr>
                <a:t>      </a:t>
              </a:r>
              <a:r>
                <a:rPr lang="zh-CN" altLang="zh-CN" sz="1600" b="1" dirty="0">
                  <a:solidFill>
                    <a:srgbClr val="FF0000"/>
                  </a:solidFill>
                  <a:latin typeface="Courier New" pitchFamily="49" charset="0"/>
                  <a:ea typeface="宋体" pitchFamily="2" charset="-122"/>
                  <a:cs typeface="Courier New" pitchFamily="49" charset="0"/>
                </a:rPr>
                <a:t>end</a:t>
              </a:r>
              <a:endParaRPr lang="en-US" altLang="zh-CN" sz="1600" dirty="0">
                <a:solidFill>
                  <a:srgbClr val="EEEEEE"/>
                </a:solidFill>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rgbClr val="EEEEEE"/>
                  </a:solidFill>
                  <a:latin typeface="Courier New" pitchFamily="49" charset="0"/>
                  <a:ea typeface="宋体" pitchFamily="2" charset="-122"/>
                  <a:cs typeface="Courier New" pitchFamily="49" charset="0"/>
                </a:rPr>
                <a:t>10</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
          <p:nvSpPr>
            <p:cNvPr id="20" name="矩形 19"/>
            <p:cNvSpPr/>
            <p:nvPr/>
          </p:nvSpPr>
          <p:spPr>
            <a:xfrm>
              <a:off x="4747614" y="3032260"/>
              <a:ext cx="88299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wait</a:t>
              </a:r>
              <a:endPar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grpSp>
        <p:nvGrpSpPr>
          <p:cNvPr id="4" name="组合 3"/>
          <p:cNvGrpSpPr/>
          <p:nvPr/>
        </p:nvGrpSpPr>
        <p:grpSpPr>
          <a:xfrm>
            <a:off x="3364684" y="3954927"/>
            <a:ext cx="5261213" cy="2554545"/>
            <a:chOff x="2504370" y="4052304"/>
            <a:chExt cx="5261213" cy="2554545"/>
          </a:xfrm>
        </p:grpSpPr>
        <p:sp>
          <p:nvSpPr>
            <p:cNvPr id="19" name="Rectangle 2"/>
            <p:cNvSpPr>
              <a:spLocks noChangeArrowheads="1"/>
            </p:cNvSpPr>
            <p:nvPr/>
          </p:nvSpPr>
          <p:spPr bwMode="auto">
            <a:xfrm>
              <a:off x="3874682" y="4052304"/>
              <a:ext cx="3890901" cy="255454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procedure</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signal</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semaphore</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endParaRPr kumimoji="0" lang="en-US"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begin</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value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value </a:t>
              </a:r>
              <a:r>
                <a:rPr lang="en-US" altLang="zh-CN" sz="1600" dirty="0">
                  <a:solidFill>
                    <a:srgbClr val="0000FF"/>
                  </a:solidFill>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if</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value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&lt;</a:t>
              </a:r>
              <a:r>
                <a:rPr kumimoji="0" lang="en-US"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0</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then</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fontAlgn="base">
                <a:spcBef>
                  <a:spcPct val="0"/>
                </a:spcBef>
                <a:spcAft>
                  <a:spcPct val="0"/>
                </a:spcAft>
              </a:pPr>
              <a:r>
                <a:rPr lang="en-US" altLang="zh-CN" sz="1600" dirty="0">
                  <a:solidFill>
                    <a:srgbClr val="EEEEEE"/>
                  </a:solidFill>
                  <a:latin typeface="Courier New" pitchFamily="49" charset="0"/>
                  <a:ea typeface="宋体" pitchFamily="2" charset="-122"/>
                  <a:cs typeface="Courier New" pitchFamily="49" charset="0"/>
                </a:rPr>
                <a:t>6</a:t>
              </a:r>
              <a:r>
                <a:rPr lang="zh-CN" altLang="zh-CN" sz="1600" dirty="0">
                  <a:solidFill>
                    <a:srgbClr val="EEEEEE"/>
                  </a:solidFill>
                  <a:latin typeface="Courier New" pitchFamily="49" charset="0"/>
                  <a:ea typeface="宋体" pitchFamily="2" charset="-122"/>
                  <a:cs typeface="Courier New" pitchFamily="49" charset="0"/>
                </a:rPr>
                <a:t>: </a:t>
              </a:r>
              <a:r>
                <a:rPr lang="en-US" altLang="zh-CN" sz="1600" dirty="0">
                  <a:solidFill>
                    <a:srgbClr val="EEEEEE"/>
                  </a:solidFill>
                  <a:latin typeface="Courier New" pitchFamily="49" charset="0"/>
                  <a:ea typeface="宋体" pitchFamily="2" charset="-122"/>
                  <a:cs typeface="Courier New" pitchFamily="49" charset="0"/>
                </a:rPr>
                <a:t>      </a:t>
              </a:r>
              <a:r>
                <a:rPr lang="zh-CN" altLang="zh-CN" sz="1600" b="1" dirty="0">
                  <a:solidFill>
                    <a:srgbClr val="FF0000"/>
                  </a:solidFill>
                  <a:latin typeface="Courier New" pitchFamily="49" charset="0"/>
                  <a:ea typeface="宋体" pitchFamily="2" charset="-122"/>
                  <a:cs typeface="Courier New" pitchFamily="49" charset="0"/>
                </a:rPr>
                <a:t>begin</a:t>
              </a:r>
              <a:r>
                <a:rPr lang="zh-CN" altLang="zh-CN" sz="1600" dirty="0">
                  <a:latin typeface="Courier New" pitchFamily="49" charset="0"/>
                  <a:ea typeface="宋体" pitchFamily="2" charset="-122"/>
                  <a:cs typeface="Courier New" pitchFamily="49" charset="0"/>
                </a:rPr>
                <a:t> </a:t>
              </a:r>
              <a:endParaRPr lang="en-US" altLang="zh-CN" sz="1600" dirty="0">
                <a:latin typeface="Courier New" pitchFamily="49" charset="0"/>
                <a:ea typeface="宋体" pitchFamily="2" charset="-122"/>
                <a:cs typeface="Courier New" pitchFamily="49" charset="0"/>
              </a:endParaRPr>
            </a:p>
            <a:p>
              <a:pPr lvl="0" fontAlgn="base">
                <a:spcBef>
                  <a:spcPct val="0"/>
                </a:spcBef>
                <a:spcAft>
                  <a:spcPct val="0"/>
                </a:spcAft>
              </a:pPr>
              <a:r>
                <a:rPr lang="en-US" altLang="zh-CN" sz="1600" dirty="0">
                  <a:solidFill>
                    <a:srgbClr val="CCCCCC"/>
                  </a:solidFill>
                  <a:latin typeface="Courier New" pitchFamily="49" charset="0"/>
                  <a:ea typeface="宋体" pitchFamily="2" charset="-122"/>
                  <a:cs typeface="Courier New" pitchFamily="49" charset="0"/>
                </a:rPr>
                <a:t>7</a:t>
              </a:r>
              <a:r>
                <a:rPr lang="zh-CN" altLang="zh-CN" sz="1600" dirty="0">
                  <a:solidFill>
                    <a:srgbClr val="CCCCCC"/>
                  </a:solidFill>
                  <a:latin typeface="Courier New" pitchFamily="49" charset="0"/>
                  <a:ea typeface="宋体" pitchFamily="2" charset="-122"/>
                  <a:cs typeface="Courier New" pitchFamily="49" charset="0"/>
                </a:rPr>
                <a:t>: </a:t>
              </a:r>
              <a:r>
                <a:rPr lang="en-US" altLang="zh-CN" sz="1600" dirty="0">
                  <a:solidFill>
                    <a:srgbClr val="CCCCCC"/>
                  </a:solidFill>
                  <a:latin typeface="Courier New" pitchFamily="49" charset="0"/>
                  <a:ea typeface="宋体" pitchFamily="2" charset="-122"/>
                  <a:cs typeface="Courier New" pitchFamily="49" charset="0"/>
                </a:rPr>
                <a:t>        </a:t>
              </a:r>
              <a:r>
                <a:rPr kumimoji="0" lang="en-US" altLang="zh-CN" sz="1600" b="1" i="0" u="none" strike="noStrike" cap="none" normalizeH="0" baseline="0" dirty="0">
                  <a:ln>
                    <a:noFill/>
                  </a:ln>
                  <a:solidFill>
                    <a:schemeClr val="tx1"/>
                  </a:solidFill>
                  <a:effectLst/>
                  <a:latin typeface="Courier New" pitchFamily="49" charset="0"/>
                  <a:ea typeface="宋体" pitchFamily="2" charset="-122"/>
                  <a:cs typeface="Courier New" pitchFamily="49" charset="0"/>
                </a:rPr>
                <a:t>wakeup</a:t>
              </a:r>
              <a:r>
                <a:rPr lang="zh-CN" altLang="zh-CN" sz="1600" b="1" dirty="0">
                  <a:solidFill>
                    <a:srgbClr val="0000FF"/>
                  </a:solidFill>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L</a:t>
              </a:r>
              <a:r>
                <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.first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lvl="0" fontAlgn="base">
                <a:spcBef>
                  <a:spcPct val="0"/>
                </a:spcBef>
                <a:spcAft>
                  <a:spcPct val="0"/>
                </a:spcAft>
              </a:pPr>
              <a:r>
                <a:rPr lang="en-US" altLang="zh-CN" sz="1600" dirty="0">
                  <a:solidFill>
                    <a:srgbClr val="EEEEEE"/>
                  </a:solidFill>
                  <a:latin typeface="Courier New" pitchFamily="49" charset="0"/>
                  <a:ea typeface="宋体" pitchFamily="2" charset="-122"/>
                  <a:cs typeface="Courier New" pitchFamily="49" charset="0"/>
                </a:rPr>
                <a:t>8</a:t>
              </a:r>
              <a:r>
                <a:rPr lang="zh-CN" altLang="zh-CN" sz="1600" dirty="0">
                  <a:solidFill>
                    <a:srgbClr val="EEEEEE"/>
                  </a:solidFill>
                  <a:latin typeface="Courier New" pitchFamily="49" charset="0"/>
                  <a:ea typeface="宋体" pitchFamily="2" charset="-122"/>
                  <a:cs typeface="Courier New" pitchFamily="49" charset="0"/>
                </a:rPr>
                <a:t>:</a:t>
              </a:r>
              <a:r>
                <a:rPr lang="en-US" altLang="zh-CN" sz="1600" dirty="0">
                  <a:solidFill>
                    <a:srgbClr val="CCCCCC"/>
                  </a:solidFill>
                  <a:latin typeface="Courier New" pitchFamily="49" charset="0"/>
                  <a:ea typeface="宋体" pitchFamily="2" charset="-122"/>
                  <a:cs typeface="Courier New" pitchFamily="49" charset="0"/>
                </a:rPr>
                <a:t>         </a:t>
              </a:r>
              <a:r>
                <a:rPr lang="en-US" altLang="zh-CN" sz="1600" b="1" dirty="0">
                  <a:latin typeface="Courier New" pitchFamily="49" charset="0"/>
                  <a:ea typeface="宋体" pitchFamily="2" charset="-122"/>
                  <a:cs typeface="Courier New" pitchFamily="49" charset="0"/>
                </a:rPr>
                <a:t>pop</a:t>
              </a:r>
              <a:r>
                <a:rPr lang="zh-CN" altLang="zh-CN" sz="1600" b="1" dirty="0">
                  <a:solidFill>
                    <a:srgbClr val="0000FF"/>
                  </a:solidFill>
                  <a:latin typeface="Courier New" pitchFamily="49" charset="0"/>
                  <a:ea typeface="宋体" pitchFamily="2" charset="-122"/>
                  <a:cs typeface="Courier New" pitchFamily="49" charset="0"/>
                </a:rPr>
                <a:t>(</a:t>
              </a:r>
              <a:r>
                <a:rPr lang="zh-CN" altLang="zh-CN" sz="1600" dirty="0">
                  <a:latin typeface="Courier New" pitchFamily="49" charset="0"/>
                  <a:ea typeface="宋体" pitchFamily="2" charset="-122"/>
                  <a:cs typeface="Courier New" pitchFamily="49" charset="0"/>
                </a:rPr>
                <a:t>S</a:t>
              </a:r>
              <a:r>
                <a:rPr lang="zh-CN" altLang="zh-CN" sz="1600" b="1" dirty="0">
                  <a:solidFill>
                    <a:srgbClr val="0000FF"/>
                  </a:solidFill>
                  <a:latin typeface="Courier New" pitchFamily="49" charset="0"/>
                  <a:ea typeface="宋体" pitchFamily="2" charset="-122"/>
                  <a:cs typeface="Courier New" pitchFamily="49" charset="0"/>
                </a:rPr>
                <a:t>.</a:t>
              </a:r>
              <a:r>
                <a:rPr lang="zh-CN" altLang="zh-CN" sz="1600" dirty="0">
                  <a:latin typeface="Courier New" pitchFamily="49" charset="0"/>
                  <a:ea typeface="宋体" pitchFamily="2" charset="-122"/>
                  <a:cs typeface="Courier New" pitchFamily="49" charset="0"/>
                </a:rPr>
                <a:t>L</a:t>
              </a:r>
              <a:r>
                <a:rPr lang="zh-CN" altLang="zh-CN" sz="1600" b="1" dirty="0">
                  <a:solidFill>
                    <a:srgbClr val="0000FF"/>
                  </a:solidFill>
                  <a:latin typeface="Courier New" pitchFamily="49" charset="0"/>
                  <a:ea typeface="宋体" pitchFamily="2" charset="-122"/>
                  <a:cs typeface="Courier New" pitchFamily="49" charset="0"/>
                </a:rPr>
                <a:t>);</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rgbClr val="EEEEEE"/>
                  </a:solidFill>
                  <a:latin typeface="Courier New" pitchFamily="49" charset="0"/>
                  <a:ea typeface="宋体" pitchFamily="2" charset="-122"/>
                  <a:cs typeface="Courier New" pitchFamily="49" charset="0"/>
                </a:rPr>
                <a:t>8</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endPar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endParaRPr>
            </a:p>
            <a:p>
              <a:pPr fontAlgn="base">
                <a:spcBef>
                  <a:spcPct val="0"/>
                </a:spcBef>
                <a:spcAft>
                  <a:spcPct val="0"/>
                </a:spcAft>
              </a:pPr>
              <a:r>
                <a:rPr lang="en-US" altLang="zh-CN" sz="1600" dirty="0">
                  <a:solidFill>
                    <a:srgbClr val="EEEEEE"/>
                  </a:solidFill>
                  <a:latin typeface="Courier New" pitchFamily="49" charset="0"/>
                  <a:ea typeface="宋体" pitchFamily="2" charset="-122"/>
                  <a:cs typeface="Courier New" pitchFamily="49" charset="0"/>
                </a:rPr>
                <a:t>9</a:t>
              </a:r>
              <a:r>
                <a:rPr lang="zh-CN" altLang="zh-CN" sz="1600" dirty="0">
                  <a:solidFill>
                    <a:srgbClr val="EEEEEE"/>
                  </a:solidFill>
                  <a:latin typeface="Courier New" pitchFamily="49" charset="0"/>
                  <a:ea typeface="宋体" pitchFamily="2" charset="-122"/>
                  <a:cs typeface="Courier New" pitchFamily="49" charset="0"/>
                </a:rPr>
                <a:t>: </a:t>
              </a:r>
              <a:r>
                <a:rPr lang="en-US" altLang="zh-CN" sz="1600" dirty="0">
                  <a:solidFill>
                    <a:srgbClr val="EEEEEE"/>
                  </a:solidFill>
                  <a:latin typeface="Courier New" pitchFamily="49" charset="0"/>
                  <a:ea typeface="宋体" pitchFamily="2" charset="-122"/>
                  <a:cs typeface="Courier New" pitchFamily="49" charset="0"/>
                </a:rPr>
                <a:t>  </a:t>
              </a:r>
              <a:r>
                <a:rPr lang="zh-CN" altLang="zh-CN" sz="1600" b="1" dirty="0">
                  <a:solidFill>
                    <a:srgbClr val="FF0000"/>
                  </a:solidFill>
                  <a:latin typeface="Courier New" pitchFamily="49" charset="0"/>
                  <a:ea typeface="宋体" pitchFamily="2" charset="-122"/>
                  <a:cs typeface="Courier New" pitchFamily="49" charset="0"/>
                </a:rPr>
                <a:t>end</a:t>
              </a:r>
              <a:r>
                <a:rPr lang="zh-CN" altLang="zh-CN" sz="1600" dirty="0">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
          <p:nvSpPr>
            <p:cNvPr id="21" name="矩形 20"/>
            <p:cNvSpPr/>
            <p:nvPr/>
          </p:nvSpPr>
          <p:spPr>
            <a:xfrm>
              <a:off x="2504370" y="5960518"/>
              <a:ext cx="122226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signal</a:t>
              </a:r>
              <a:endPar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grpSp>
        <p:nvGrpSpPr>
          <p:cNvPr id="2" name="组合 1"/>
          <p:cNvGrpSpPr/>
          <p:nvPr/>
        </p:nvGrpSpPr>
        <p:grpSpPr>
          <a:xfrm>
            <a:off x="4711406" y="2086721"/>
            <a:ext cx="3758729" cy="954107"/>
            <a:chOff x="4711406" y="2086721"/>
            <a:chExt cx="3758729" cy="954107"/>
          </a:xfrm>
        </p:grpSpPr>
        <p:sp>
          <p:nvSpPr>
            <p:cNvPr id="18" name="Rectangle 3"/>
            <p:cNvSpPr>
              <a:spLocks noChangeArrowheads="1"/>
            </p:cNvSpPr>
            <p:nvPr/>
          </p:nvSpPr>
          <p:spPr bwMode="auto">
            <a:xfrm>
              <a:off x="5718413" y="2086721"/>
              <a:ext cx="2751722" cy="95410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sz="14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type</a:t>
              </a:r>
              <a:r>
                <a:rPr kumimoji="0" lang="zh-CN"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semaphore</a:t>
              </a:r>
              <a:r>
                <a:rPr kumimoji="0" lang="zh-CN" altLang="zh-CN" sz="14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4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record</a:t>
              </a:r>
              <a:r>
                <a:rPr kumimoji="0" lang="zh-CN"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r>
                <a:rPr kumimoji="0" lang="en-US" altLang="zh-CN" sz="14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value</a:t>
              </a: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integer</a:t>
              </a:r>
              <a:r>
                <a:rPr kumimoji="0" lang="zh-CN" altLang="zh-CN" sz="14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en-US" altLang="zh-CN" sz="14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L</a:t>
              </a:r>
              <a:r>
                <a:rPr lang="en-US" altLang="zh-CN" sz="1400" dirty="0">
                  <a:latin typeface="Courier New" pitchFamily="49" charset="0"/>
                  <a:ea typeface="宋体" pitchFamily="2" charset="-122"/>
                  <a:cs typeface="Courier New" pitchFamily="49" charset="0"/>
                </a:rPr>
                <a:t>: </a:t>
              </a:r>
              <a:r>
                <a:rPr kumimoji="0" lang="zh-CN"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list </a:t>
              </a:r>
              <a:r>
                <a:rPr kumimoji="0" lang="zh-CN" altLang="zh-CN" sz="14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of</a:t>
              </a:r>
              <a:r>
                <a:rPr kumimoji="0" lang="zh-CN"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process</a:t>
              </a:r>
              <a:r>
                <a:rPr kumimoji="0" 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zh-CN" altLang="zh-CN" sz="14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
          <p:nvSpPr>
            <p:cNvPr id="22" name="矩形 21"/>
            <p:cNvSpPr/>
            <p:nvPr/>
          </p:nvSpPr>
          <p:spPr>
            <a:xfrm>
              <a:off x="4711406" y="2086721"/>
              <a:ext cx="902811"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定义</a:t>
              </a:r>
              <a:endPar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6" name="矩形 15"/>
          <p:cNvSpPr/>
          <p:nvPr/>
        </p:nvSpPr>
        <p:spPr>
          <a:xfrm>
            <a:off x="232974" y="5560342"/>
            <a:ext cx="3886952" cy="461665"/>
          </a:xfrm>
          <a:prstGeom prst="rect">
            <a:avLst/>
          </a:prstGeom>
          <a:solidFill>
            <a:schemeClr val="bg1">
              <a:lumMod val="95000"/>
            </a:schemeClr>
          </a:solid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这个定义正确的前提是什么</a:t>
            </a:r>
            <a:r>
              <a:rPr lang="zh-CN" alt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7" name="矩形 16"/>
          <p:cNvSpPr/>
          <p:nvPr/>
        </p:nvSpPr>
        <p:spPr>
          <a:xfrm>
            <a:off x="457200" y="3859062"/>
            <a:ext cx="4170252" cy="147778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734996" y="4730498"/>
            <a:ext cx="3890901" cy="149287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rot="14889947">
            <a:off x="6409126" y="5083711"/>
            <a:ext cx="421085" cy="531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68075" y="2471442"/>
            <a:ext cx="3245450" cy="461665"/>
          </a:xfrm>
          <a:prstGeom prst="rect">
            <a:avLst/>
          </a:prstGeom>
          <a:solidFill>
            <a:schemeClr val="bg1">
              <a:lumMod val="95000"/>
            </a:schemeClr>
          </a:solid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wait</a:t>
            </a:r>
            <a:r>
              <a:rPr lang="zh-CN" alt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能否将减法后置？</a:t>
            </a:r>
            <a:endParaRPr lang="zh-CN" alt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5" name="下箭头 24"/>
          <p:cNvSpPr/>
          <p:nvPr/>
        </p:nvSpPr>
        <p:spPr>
          <a:xfrm rot="7178504">
            <a:off x="7983119" y="5626690"/>
            <a:ext cx="421085" cy="531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481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ppt_x"/>
                                          </p:val>
                                        </p:tav>
                                        <p:tav tm="100000">
                                          <p:val>
                                            <p:strVal val="#ppt_x"/>
                                          </p:val>
                                        </p:tav>
                                      </p:tavLst>
                                    </p:anim>
                                    <p:anim calcmode="lin" valueType="num">
                                      <p:cBhvr additive="base">
                                        <p:cTn id="3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3" grpId="0" animBg="1"/>
      <p:bldP spid="10" grpId="0" animBg="1"/>
      <p:bldP spid="24"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用信号量实现进程同步</a:t>
            </a:r>
          </a:p>
        </p:txBody>
      </p:sp>
      <p:sp>
        <p:nvSpPr>
          <p:cNvPr id="4" name="日期占位符 3"/>
          <p:cNvSpPr>
            <a:spLocks noGrp="1"/>
          </p:cNvSpPr>
          <p:nvPr>
            <p:ph type="dt" sz="half" idx="10"/>
          </p:nvPr>
        </p:nvSpPr>
        <p:spPr/>
        <p:txBody>
          <a:bodyPr/>
          <a:lstStyle/>
          <a:p>
            <a:fld id="{F381B8B7-4C21-B34A-BC00-C33027A0B428}" type="datetime1">
              <a:rPr lang="zh-CN" altLang="en-US" smtClean="0"/>
              <a:t>2019/9/25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28</a:t>
            </a:fld>
            <a:endParaRPr lang="en-US"/>
          </a:p>
        </p:txBody>
      </p:sp>
      <p:sp>
        <p:nvSpPr>
          <p:cNvPr id="6" name="Rectangle 1"/>
          <p:cNvSpPr>
            <a:spLocks noChangeArrowheads="1"/>
          </p:cNvSpPr>
          <p:nvPr/>
        </p:nvSpPr>
        <p:spPr bwMode="auto">
          <a:xfrm>
            <a:off x="860950" y="1708370"/>
            <a:ext cx="3887603" cy="3785652"/>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var</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mutex semaphore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endPar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procedure</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i</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integer</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begin</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repeat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6: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wait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mutex</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7: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&lt;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critical section</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8: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signal</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mutex</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9: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&lt;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remainder section</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10: </a:t>
            </a: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forever </a:t>
            </a:r>
            <a:endPar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11: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12: </a:t>
            </a:r>
            <a:endPar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13: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parbegin </a:t>
            </a:r>
            <a:endParaRPr kumimoji="0" lang="en-US"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14: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2</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P</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n</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15: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parend </a:t>
            </a:r>
          </a:p>
        </p:txBody>
      </p:sp>
      <p:sp>
        <p:nvSpPr>
          <p:cNvPr id="7" name="流程图: 联系 6"/>
          <p:cNvSpPr/>
          <p:nvPr/>
        </p:nvSpPr>
        <p:spPr>
          <a:xfrm>
            <a:off x="6193755" y="3075923"/>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altLang="zh-CN" dirty="0"/>
              <a:t>S:1</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560813188"/>
              </p:ext>
            </p:extLst>
          </p:nvPr>
        </p:nvGraphicFramePr>
        <p:xfrm>
          <a:off x="6241196" y="4097283"/>
          <a:ext cx="2596735" cy="570409"/>
        </p:xfrm>
        <a:graphic>
          <a:graphicData uri="http://schemas.openxmlformats.org/drawingml/2006/table">
            <a:tbl>
              <a:tblPr firstRow="1" bandRow="1">
                <a:tableStyleId>{5940675A-B579-460E-94D1-54222C63F5DA}</a:tableStyleId>
              </a:tblPr>
              <a:tblGrid>
                <a:gridCol w="519347">
                  <a:extLst>
                    <a:ext uri="{9D8B030D-6E8A-4147-A177-3AD203B41FA5}">
                      <a16:colId xmlns:a16="http://schemas.microsoft.com/office/drawing/2014/main" val="20000"/>
                    </a:ext>
                  </a:extLst>
                </a:gridCol>
                <a:gridCol w="519347">
                  <a:extLst>
                    <a:ext uri="{9D8B030D-6E8A-4147-A177-3AD203B41FA5}">
                      <a16:colId xmlns:a16="http://schemas.microsoft.com/office/drawing/2014/main" val="20001"/>
                    </a:ext>
                  </a:extLst>
                </a:gridCol>
                <a:gridCol w="519347">
                  <a:extLst>
                    <a:ext uri="{9D8B030D-6E8A-4147-A177-3AD203B41FA5}">
                      <a16:colId xmlns:a16="http://schemas.microsoft.com/office/drawing/2014/main" val="20002"/>
                    </a:ext>
                  </a:extLst>
                </a:gridCol>
                <a:gridCol w="519347">
                  <a:extLst>
                    <a:ext uri="{9D8B030D-6E8A-4147-A177-3AD203B41FA5}">
                      <a16:colId xmlns:a16="http://schemas.microsoft.com/office/drawing/2014/main" val="20003"/>
                    </a:ext>
                  </a:extLst>
                </a:gridCol>
                <a:gridCol w="519347">
                  <a:extLst>
                    <a:ext uri="{9D8B030D-6E8A-4147-A177-3AD203B41FA5}">
                      <a16:colId xmlns:a16="http://schemas.microsoft.com/office/drawing/2014/main" val="20004"/>
                    </a:ext>
                  </a:extLst>
                </a:gridCol>
              </a:tblGrid>
              <a:tr h="570409">
                <a:tc>
                  <a:txBody>
                    <a:bodyPr/>
                    <a:lstStyle/>
                    <a:p>
                      <a:endParaRPr lang="zh-CN" altLang="en-US" dirty="0"/>
                    </a:p>
                  </a:txBody>
                  <a:tcPr>
                    <a:lnR w="12700" cap="flat" cmpd="sng" algn="ctr">
                      <a:solidFill>
                        <a:schemeClr val="tx1"/>
                      </a:solidFill>
                      <a:prstDash val="solid"/>
                      <a:round/>
                      <a:headEnd type="none" w="med" len="med"/>
                      <a:tailEnd type="none" w="med" len="med"/>
                    </a:lnR>
                  </a:tcPr>
                </a:tc>
                <a:tc>
                  <a:txBody>
                    <a:bodyPr/>
                    <a:lstStyle/>
                    <a:p>
                      <a:endParaRPr lang="zh-CN" altLang="en-US" dirty="0"/>
                    </a:p>
                  </a:txBody>
                  <a:tcPr>
                    <a:lnL w="12700" cap="flat" cmpd="sng" algn="ctr">
                      <a:solidFill>
                        <a:schemeClr val="tx1"/>
                      </a:solidFill>
                      <a:prstDash val="solid"/>
                      <a:round/>
                      <a:headEnd type="none" w="med" len="med"/>
                      <a:tailEnd type="none" w="med" len="med"/>
                    </a:lnL>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lnR w="12700" cmpd="sng">
                      <a:noFill/>
                    </a:lnR>
                  </a:tcPr>
                </a:tc>
                <a:extLst>
                  <a:ext uri="{0D108BD9-81ED-4DB2-BD59-A6C34878D82A}">
                    <a16:rowId xmlns:a16="http://schemas.microsoft.com/office/drawing/2014/main" val="10000"/>
                  </a:ext>
                </a:extLst>
              </a:tr>
            </a:tbl>
          </a:graphicData>
        </a:graphic>
      </p:graphicFrame>
      <p:grpSp>
        <p:nvGrpSpPr>
          <p:cNvPr id="12" name="组合 11"/>
          <p:cNvGrpSpPr/>
          <p:nvPr/>
        </p:nvGrpSpPr>
        <p:grpSpPr>
          <a:xfrm>
            <a:off x="101105" y="2555688"/>
            <a:ext cx="938151" cy="617837"/>
            <a:chOff x="0" y="2674440"/>
            <a:chExt cx="938151" cy="617837"/>
          </a:xfrm>
        </p:grpSpPr>
        <p:sp>
          <p:nvSpPr>
            <p:cNvPr id="9" name="流程图: 联系 8"/>
            <p:cNvSpPr/>
            <p:nvPr/>
          </p:nvSpPr>
          <p:spPr>
            <a:xfrm>
              <a:off x="0" y="2674440"/>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P0</a:t>
              </a:r>
              <a:endParaRPr lang="zh-CN" altLang="en-US" sz="1600" dirty="0"/>
            </a:p>
          </p:txBody>
        </p:sp>
        <p:cxnSp>
          <p:nvCxnSpPr>
            <p:cNvPr id="11" name="直接箭头连接符 10"/>
            <p:cNvCxnSpPr>
              <a:stCxn id="9" idx="6"/>
            </p:cNvCxnSpPr>
            <p:nvPr/>
          </p:nvCxnSpPr>
          <p:spPr>
            <a:xfrm flipV="1">
              <a:off x="617837" y="2983358"/>
              <a:ext cx="320314" cy="1"/>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grpSp>
      <p:grpSp>
        <p:nvGrpSpPr>
          <p:cNvPr id="13" name="组合 12"/>
          <p:cNvGrpSpPr/>
          <p:nvPr/>
        </p:nvGrpSpPr>
        <p:grpSpPr>
          <a:xfrm>
            <a:off x="4109308" y="2555688"/>
            <a:ext cx="1007741" cy="617837"/>
            <a:chOff x="-389904" y="2674440"/>
            <a:chExt cx="1007741" cy="617837"/>
          </a:xfrm>
        </p:grpSpPr>
        <p:sp>
          <p:nvSpPr>
            <p:cNvPr id="14" name="流程图: 联系 13"/>
            <p:cNvSpPr/>
            <p:nvPr/>
          </p:nvSpPr>
          <p:spPr>
            <a:xfrm>
              <a:off x="0" y="2674440"/>
              <a:ext cx="617837" cy="617837"/>
            </a:xfrm>
            <a:prstGeom prst="flowChartConnec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a:t>P1</a:t>
              </a:r>
              <a:endParaRPr lang="zh-CN" altLang="en-US" sz="1600" dirty="0"/>
            </a:p>
          </p:txBody>
        </p:sp>
        <p:cxnSp>
          <p:nvCxnSpPr>
            <p:cNvPr id="15" name="直接箭头连接符 14"/>
            <p:cNvCxnSpPr>
              <a:stCxn id="14" idx="2"/>
            </p:cNvCxnSpPr>
            <p:nvPr/>
          </p:nvCxnSpPr>
          <p:spPr>
            <a:xfrm flipH="1">
              <a:off x="-389904" y="2983359"/>
              <a:ext cx="389904"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19" name="流程图: 联系 18"/>
          <p:cNvSpPr/>
          <p:nvPr/>
        </p:nvSpPr>
        <p:spPr>
          <a:xfrm>
            <a:off x="6203840" y="3075922"/>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altLang="zh-CN" dirty="0"/>
              <a:t>S:0</a:t>
            </a:r>
            <a:endParaRPr lang="zh-CN" altLang="en-US" dirty="0"/>
          </a:p>
        </p:txBody>
      </p:sp>
      <p:sp>
        <p:nvSpPr>
          <p:cNvPr id="21" name="流程图: 联系 20"/>
          <p:cNvSpPr/>
          <p:nvPr/>
        </p:nvSpPr>
        <p:spPr>
          <a:xfrm>
            <a:off x="6258703" y="4149231"/>
            <a:ext cx="467971" cy="467971"/>
          </a:xfrm>
          <a:prstGeom prst="flowChartConnector">
            <a:avLst/>
          </a:prstGeom>
        </p:spPr>
        <p:style>
          <a:lnRef idx="1">
            <a:schemeClr val="accent2"/>
          </a:lnRef>
          <a:fillRef idx="3">
            <a:schemeClr val="accent2"/>
          </a:fillRef>
          <a:effectRef idx="2">
            <a:schemeClr val="accent2"/>
          </a:effectRef>
          <a:fontRef idx="minor">
            <a:schemeClr val="lt1"/>
          </a:fontRef>
        </p:style>
        <p:txBody>
          <a:bodyPr lIns="36000" rIns="36000" rtlCol="0" anchor="ctr"/>
          <a:lstStyle/>
          <a:p>
            <a:pPr algn="ctr"/>
            <a:r>
              <a:rPr lang="en-US" altLang="zh-CN" sz="1600" dirty="0"/>
              <a:t>P1</a:t>
            </a:r>
            <a:endParaRPr lang="zh-CN" altLang="en-US" sz="1600" dirty="0"/>
          </a:p>
        </p:txBody>
      </p:sp>
      <p:sp>
        <p:nvSpPr>
          <p:cNvPr id="22" name="TextBox 21"/>
          <p:cNvSpPr txBox="1"/>
          <p:nvPr/>
        </p:nvSpPr>
        <p:spPr>
          <a:xfrm>
            <a:off x="5000841" y="4229277"/>
            <a:ext cx="1107996" cy="369332"/>
          </a:xfrm>
          <a:prstGeom prst="rect">
            <a:avLst/>
          </a:prstGeom>
          <a:noFill/>
        </p:spPr>
        <p:txBody>
          <a:bodyPr wrap="none" rtlCol="0">
            <a:spAutoFit/>
          </a:bodyPr>
          <a:lstStyle/>
          <a:p>
            <a:r>
              <a:rPr lang="zh-CN" altLang="en-US" dirty="0"/>
              <a:t>等待队列</a:t>
            </a:r>
          </a:p>
        </p:txBody>
      </p:sp>
      <p:sp>
        <p:nvSpPr>
          <p:cNvPr id="23" name="流程图: 联系 22"/>
          <p:cNvSpPr/>
          <p:nvPr/>
        </p:nvSpPr>
        <p:spPr>
          <a:xfrm>
            <a:off x="6779645" y="4138790"/>
            <a:ext cx="467971" cy="467971"/>
          </a:xfrm>
          <a:prstGeom prst="flowChartConnector">
            <a:avLst/>
          </a:prstGeom>
        </p:spPr>
        <p:style>
          <a:lnRef idx="1">
            <a:schemeClr val="accent5"/>
          </a:lnRef>
          <a:fillRef idx="3">
            <a:schemeClr val="accent5"/>
          </a:fillRef>
          <a:effectRef idx="2">
            <a:schemeClr val="accent5"/>
          </a:effectRef>
          <a:fontRef idx="minor">
            <a:schemeClr val="lt1"/>
          </a:fontRef>
        </p:style>
        <p:txBody>
          <a:bodyPr lIns="36000" rIns="36000" rtlCol="0" anchor="ctr"/>
          <a:lstStyle/>
          <a:p>
            <a:pPr algn="ctr"/>
            <a:r>
              <a:rPr lang="en-US" altLang="zh-CN" sz="1600" dirty="0"/>
              <a:t>P2</a:t>
            </a:r>
            <a:endParaRPr lang="zh-CN" altLang="en-US" sz="1600" dirty="0"/>
          </a:p>
        </p:txBody>
      </p:sp>
      <p:sp>
        <p:nvSpPr>
          <p:cNvPr id="24" name="TextBox 23"/>
          <p:cNvSpPr txBox="1"/>
          <p:nvPr/>
        </p:nvSpPr>
        <p:spPr>
          <a:xfrm>
            <a:off x="7260897" y="4008951"/>
            <a:ext cx="543739" cy="523220"/>
          </a:xfrm>
          <a:prstGeom prst="rect">
            <a:avLst/>
          </a:prstGeom>
          <a:noFill/>
        </p:spPr>
        <p:txBody>
          <a:bodyPr wrap="none" rtlCol="0">
            <a:spAutoFit/>
          </a:bodyPr>
          <a:lstStyle/>
          <a:p>
            <a:r>
              <a:rPr lang="en-US" altLang="zh-CN" sz="2800" b="1" dirty="0"/>
              <a:t>…</a:t>
            </a:r>
            <a:endParaRPr lang="zh-CN" altLang="en-US" sz="2800" b="1" dirty="0"/>
          </a:p>
        </p:txBody>
      </p:sp>
      <p:cxnSp>
        <p:nvCxnSpPr>
          <p:cNvPr id="26" name="直接箭头连接符 25"/>
          <p:cNvCxnSpPr>
            <a:endCxn id="19" idx="2"/>
          </p:cNvCxnSpPr>
          <p:nvPr/>
        </p:nvCxnSpPr>
        <p:spPr>
          <a:xfrm>
            <a:off x="3443970" y="3117466"/>
            <a:ext cx="2759870" cy="2673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endCxn id="7" idx="2"/>
          </p:cNvCxnSpPr>
          <p:nvPr/>
        </p:nvCxnSpPr>
        <p:spPr>
          <a:xfrm flipV="1">
            <a:off x="3589360" y="3384842"/>
            <a:ext cx="2604395" cy="22418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3" name="组合 32"/>
          <p:cNvGrpSpPr/>
          <p:nvPr/>
        </p:nvGrpSpPr>
        <p:grpSpPr>
          <a:xfrm>
            <a:off x="4109308" y="2808548"/>
            <a:ext cx="1007741" cy="617837"/>
            <a:chOff x="-389904" y="2674440"/>
            <a:chExt cx="1007741" cy="617837"/>
          </a:xfrm>
        </p:grpSpPr>
        <p:sp>
          <p:nvSpPr>
            <p:cNvPr id="34" name="流程图: 联系 33"/>
            <p:cNvSpPr/>
            <p:nvPr/>
          </p:nvSpPr>
          <p:spPr>
            <a:xfrm>
              <a:off x="0" y="2674440"/>
              <a:ext cx="617837" cy="617837"/>
            </a:xfrm>
            <a:prstGeom prst="flowChartConnec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a:t>P1</a:t>
              </a:r>
              <a:endParaRPr lang="zh-CN" altLang="en-US" sz="1600" dirty="0"/>
            </a:p>
          </p:txBody>
        </p:sp>
        <p:cxnSp>
          <p:nvCxnSpPr>
            <p:cNvPr id="35" name="直接箭头连接符 34"/>
            <p:cNvCxnSpPr>
              <a:stCxn id="34" idx="2"/>
            </p:cNvCxnSpPr>
            <p:nvPr/>
          </p:nvCxnSpPr>
          <p:spPr>
            <a:xfrm flipH="1">
              <a:off x="-389904" y="2983359"/>
              <a:ext cx="389904"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36" name="上箭头 35"/>
          <p:cNvSpPr/>
          <p:nvPr/>
        </p:nvSpPr>
        <p:spPr>
          <a:xfrm>
            <a:off x="6821677" y="4827181"/>
            <a:ext cx="399455" cy="581780"/>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cxnSp>
        <p:nvCxnSpPr>
          <p:cNvPr id="37" name="直接箭头连接符 36"/>
          <p:cNvCxnSpPr>
            <a:stCxn id="34" idx="6"/>
            <a:endCxn id="19" idx="2"/>
          </p:cNvCxnSpPr>
          <p:nvPr/>
        </p:nvCxnSpPr>
        <p:spPr>
          <a:xfrm>
            <a:off x="5117049" y="3117467"/>
            <a:ext cx="1086791" cy="2673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29" idx="4"/>
          </p:cNvCxnSpPr>
          <p:nvPr/>
        </p:nvCxnSpPr>
        <p:spPr>
          <a:xfrm flipH="1">
            <a:off x="6508498" y="3693758"/>
            <a:ext cx="1" cy="4035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流程图: 联系 28"/>
          <p:cNvSpPr/>
          <p:nvPr/>
        </p:nvSpPr>
        <p:spPr>
          <a:xfrm>
            <a:off x="6199580" y="3075921"/>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altLang="zh-CN" dirty="0"/>
              <a:t>S:-1</a:t>
            </a:r>
            <a:endParaRPr lang="zh-CN" altLang="en-US" dirty="0"/>
          </a:p>
        </p:txBody>
      </p:sp>
      <p:sp>
        <p:nvSpPr>
          <p:cNvPr id="38" name="矩形 37"/>
          <p:cNvSpPr/>
          <p:nvPr/>
        </p:nvSpPr>
        <p:spPr>
          <a:xfrm>
            <a:off x="718942" y="1710050"/>
            <a:ext cx="4172615" cy="36813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718942" y="2254325"/>
            <a:ext cx="4172615" cy="2159618"/>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718442" y="4617202"/>
            <a:ext cx="4172615" cy="87150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534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0" presetClass="exit" presetSubtype="0" fill="hold" grpId="1" nodeType="withEffect">
                                  <p:stCondLst>
                                    <p:cond delay="0"/>
                                  </p:stCondLst>
                                  <p:childTnLst>
                                    <p:animEffect transition="out" filter="fade">
                                      <p:cBhvr>
                                        <p:cTn id="20" dur="500"/>
                                        <p:tgtEl>
                                          <p:spTgt spid="38"/>
                                        </p:tgtEl>
                                      </p:cBhvr>
                                    </p:animEffect>
                                    <p:set>
                                      <p:cBhvr>
                                        <p:cTn id="21" dur="1" fill="hold">
                                          <p:stCondLst>
                                            <p:cond delay="499"/>
                                          </p:stCondLst>
                                        </p:cTn>
                                        <p:tgtEl>
                                          <p:spTgt spid="3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childTnLst>
                                </p:cTn>
                              </p:par>
                              <p:par>
                                <p:cTn id="26" presetID="10" presetClass="exit" presetSubtype="0" fill="hold" grpId="1" nodeType="withEffect">
                                  <p:stCondLst>
                                    <p:cond delay="0"/>
                                  </p:stCondLst>
                                  <p:childTnLst>
                                    <p:animEffect transition="out" filter="fade">
                                      <p:cBhvr>
                                        <p:cTn id="27" dur="500"/>
                                        <p:tgtEl>
                                          <p:spTgt spid="39"/>
                                        </p:tgtEl>
                                      </p:cBhvr>
                                    </p:animEffect>
                                    <p:set>
                                      <p:cBhvr>
                                        <p:cTn id="28" dur="1" fill="hold">
                                          <p:stCondLst>
                                            <p:cond delay="499"/>
                                          </p:stCondLst>
                                        </p:cTn>
                                        <p:tgtEl>
                                          <p:spTgt spid="3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xit" presetSubtype="0" fill="hold" grpId="1" nodeType="withEffect">
                                  <p:stCondLst>
                                    <p:cond delay="0"/>
                                  </p:stCondLst>
                                  <p:childTnLst>
                                    <p:animEffect transition="out" filter="fade">
                                      <p:cBhvr>
                                        <p:cTn id="36" dur="500"/>
                                        <p:tgtEl>
                                          <p:spTgt spid="41"/>
                                        </p:tgtEl>
                                      </p:cBhvr>
                                    </p:animEffect>
                                    <p:set>
                                      <p:cBhvr>
                                        <p:cTn id="37" dur="1" fill="hold">
                                          <p:stCondLst>
                                            <p:cond delay="499"/>
                                          </p:stCondLst>
                                        </p:cTn>
                                        <p:tgtEl>
                                          <p:spTgt spid="4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nodeType="clickEffect">
                                  <p:stCondLst>
                                    <p:cond delay="0"/>
                                  </p:stCondLst>
                                  <p:childTnLst>
                                    <p:animMotion origin="layout" path="M 3.61111E-6 0.00023 L 3.61111E-6 0.03817 " pathEditMode="relative" rAng="0" ptsTypes="AA">
                                      <p:cBhvr>
                                        <p:cTn id="41" dur="1000" fill="hold"/>
                                        <p:tgtEl>
                                          <p:spTgt spid="12"/>
                                        </p:tgtEl>
                                        <p:attrNameLst>
                                          <p:attrName>ppt_x</p:attrName>
                                          <p:attrName>ppt_y</p:attrName>
                                        </p:attrNameLst>
                                      </p:cBhvr>
                                      <p:rCtr x="0" y="1897"/>
                                    </p:animMotion>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3.61111E-6 0.03817 L 3.61111E-6 0.06477 " pathEditMode="relative" rAng="0" ptsTypes="AA">
                                      <p:cBhvr>
                                        <p:cTn id="58" dur="500" fill="hold"/>
                                        <p:tgtEl>
                                          <p:spTgt spid="12"/>
                                        </p:tgtEl>
                                        <p:attrNameLst>
                                          <p:attrName>ppt_x</p:attrName>
                                          <p:attrName>ppt_y</p:attrName>
                                        </p:attrNameLst>
                                      </p:cBhvr>
                                      <p:rCtr x="0" y="1319"/>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2.5E-6 -2.79898E-6 L -2.5E-6 0.03817 " pathEditMode="relative" rAng="0" ptsTypes="AA">
                                      <p:cBhvr>
                                        <p:cTn id="62" dur="500" fill="hold"/>
                                        <p:tgtEl>
                                          <p:spTgt spid="13"/>
                                        </p:tgtEl>
                                        <p:attrNameLst>
                                          <p:attrName>ppt_x</p:attrName>
                                          <p:attrName>ppt_y</p:attrName>
                                        </p:attrNameLst>
                                      </p:cBhvr>
                                      <p:rCtr x="0" y="1897"/>
                                    </p:animMotion>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ipe(left)">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37"/>
                                        </p:tgtEl>
                                        <p:attrNameLst>
                                          <p:attrName>style.visibility</p:attrName>
                                        </p:attrNameLst>
                                      </p:cBhvr>
                                      <p:to>
                                        <p:strVal val="hidden"/>
                                      </p:to>
                                    </p:set>
                                  </p:childTnLst>
                                </p:cTn>
                              </p:par>
                            </p:childTnLst>
                          </p:cTn>
                        </p:par>
                        <p:par>
                          <p:cTn id="76" fill="hold">
                            <p:stCondLst>
                              <p:cond delay="0"/>
                            </p:stCondLst>
                            <p:childTnLst>
                              <p:par>
                                <p:cTn id="77" presetID="9" presetClass="emph" presetSubtype="0" nodeType="afterEffect">
                                  <p:stCondLst>
                                    <p:cond delay="0"/>
                                  </p:stCondLst>
                                  <p:childTnLst>
                                    <p:set>
                                      <p:cBhvr rctx="PPT">
                                        <p:cTn id="78" dur="indefinite"/>
                                        <p:tgtEl>
                                          <p:spTgt spid="13"/>
                                        </p:tgtEl>
                                        <p:attrNameLst>
                                          <p:attrName>style.opacity</p:attrName>
                                        </p:attrNameLst>
                                      </p:cBhvr>
                                      <p:to>
                                        <p:strVal val="0.5"/>
                                      </p:to>
                                    </p:set>
                                    <p:animEffect filter="image" prLst="opacity: 0.5">
                                      <p:cBhvr rctx="IE">
                                        <p:cTn id="79" dur="indefinite"/>
                                        <p:tgtEl>
                                          <p:spTgt spid="1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wipe(up)">
                                      <p:cBhvr>
                                        <p:cTn id="84" dur="500"/>
                                        <p:tgtEl>
                                          <p:spTgt spid="40"/>
                                        </p:tgtEl>
                                      </p:cBhvr>
                                    </p:animEffect>
                                  </p:childTnLst>
                                </p:cTn>
                              </p:par>
                            </p:childTnLst>
                          </p:cTn>
                        </p:par>
                        <p:par>
                          <p:cTn id="85" fill="hold">
                            <p:stCondLst>
                              <p:cond delay="500"/>
                            </p:stCondLst>
                            <p:childTnLst>
                              <p:par>
                                <p:cTn id="86" presetID="1" presetClass="entr" presetSubtype="0"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childTnLst>
                                </p:cTn>
                              </p:par>
                            </p:childTnLst>
                          </p:cTn>
                        </p:par>
                        <p:par>
                          <p:cTn id="88" fill="hold">
                            <p:stCondLst>
                              <p:cond delay="500"/>
                            </p:stCondLst>
                            <p:childTnLst>
                              <p:par>
                                <p:cTn id="89" presetID="1" presetClass="exit" presetSubtype="0" fill="hold" nodeType="afterEffect">
                                  <p:stCondLst>
                                    <p:cond delay="0"/>
                                  </p:stCondLst>
                                  <p:childTnLst>
                                    <p:set>
                                      <p:cBhvr>
                                        <p:cTn id="90" dur="1" fill="hold">
                                          <p:stCondLst>
                                            <p:cond delay="0"/>
                                          </p:stCondLst>
                                        </p:cTn>
                                        <p:tgtEl>
                                          <p:spTgt spid="40"/>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nodeType="clickEffect">
                                  <p:stCondLst>
                                    <p:cond delay="0"/>
                                  </p:stCondLst>
                                  <p:childTnLst>
                                    <p:animMotion origin="layout" path="M 3.61111E-6 0.06412 L 3.61111E-6 0.10324 " pathEditMode="relative" rAng="0" ptsTypes="AA">
                                      <p:cBhvr>
                                        <p:cTn id="102" dur="500" fill="hold"/>
                                        <p:tgtEl>
                                          <p:spTgt spid="12"/>
                                        </p:tgtEl>
                                        <p:attrNameLst>
                                          <p:attrName>ppt_x</p:attrName>
                                          <p:attrName>ppt_y</p:attrName>
                                        </p:attrNameLst>
                                      </p:cBhvr>
                                      <p:rCtr x="0" y="1944"/>
                                    </p:animMotion>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wipe(down)">
                                      <p:cBhvr>
                                        <p:cTn id="107" dur="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29"/>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30"/>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33"/>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21"/>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nodeType="clickEffect">
                                  <p:stCondLst>
                                    <p:cond delay="0"/>
                                  </p:stCondLst>
                                  <p:childTnLst>
                                    <p:set>
                                      <p:cBhvr>
                                        <p:cTn id="127" dur="1" fill="hold">
                                          <p:stCondLst>
                                            <p:cond delay="0"/>
                                          </p:stCondLst>
                                        </p:cTn>
                                        <p:tgtEl>
                                          <p:spTgt spid="13"/>
                                        </p:tgtEl>
                                        <p:attrNameLst>
                                          <p:attrName>style.visibility</p:attrName>
                                        </p:attrNameLst>
                                      </p:cBhvr>
                                      <p:to>
                                        <p:strVal val="hidden"/>
                                      </p:to>
                                    </p:set>
                                  </p:childTnLst>
                                </p:cTn>
                              </p:par>
                              <p:par>
                                <p:cTn id="128" presetID="42" presetClass="path" presetSubtype="0" accel="50000" decel="50000" fill="hold" nodeType="withEffect">
                                  <p:stCondLst>
                                    <p:cond delay="0"/>
                                  </p:stCondLst>
                                  <p:childTnLst>
                                    <p:animMotion origin="layout" path="M -3.88889E-6 -1.5552E-6 L -3.88889E-6 0.03587 " pathEditMode="relative" rAng="0" ptsTypes="AA">
                                      <p:cBhvr>
                                        <p:cTn id="129" dur="500" fill="hold"/>
                                        <p:tgtEl>
                                          <p:spTgt spid="33"/>
                                        </p:tgtEl>
                                        <p:attrNameLst>
                                          <p:attrName>ppt_x</p:attrName>
                                          <p:attrName>ppt_y</p:attrName>
                                        </p:attrNameLst>
                                      </p:cBhvr>
                                      <p:rCtr x="0" y="1782"/>
                                    </p:animMotion>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animBg="1"/>
      <p:bldP spid="21" grpId="0" animBg="1"/>
      <p:bldP spid="21" grpId="1" animBg="1"/>
      <p:bldP spid="22" grpId="0"/>
      <p:bldP spid="23" grpId="0" animBg="1"/>
      <p:bldP spid="24" grpId="0"/>
      <p:bldP spid="36" grpId="0" animBg="1"/>
      <p:bldP spid="29" grpId="0" animBg="1"/>
      <p:bldP spid="29" grpId="1" animBg="1"/>
      <p:bldP spid="38" grpId="0" animBg="1"/>
      <p:bldP spid="38" grpId="1" animBg="1"/>
      <p:bldP spid="39" grpId="0" animBg="1"/>
      <p:bldP spid="39" grpId="1" animBg="1"/>
      <p:bldP spid="41" grpId="0" animBg="1"/>
      <p:bldP spid="41"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zh-CN" altLang="en-US" dirty="0"/>
              <a:t>例子</a:t>
            </a:r>
          </a:p>
        </p:txBody>
      </p:sp>
      <p:sp>
        <p:nvSpPr>
          <p:cNvPr id="4" name="日期占位符 3"/>
          <p:cNvSpPr>
            <a:spLocks noGrp="1"/>
          </p:cNvSpPr>
          <p:nvPr>
            <p:ph type="dt" sz="half" idx="10"/>
          </p:nvPr>
        </p:nvSpPr>
        <p:spPr/>
        <p:txBody>
          <a:bodyPr/>
          <a:lstStyle/>
          <a:p>
            <a:fld id="{793E9FA8-D873-904D-87C2-5FDC6C11FD12}" type="datetime1">
              <a:rPr lang="zh-CN" altLang="en-US" smtClean="0"/>
              <a:t>2019/9/25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29</a:t>
            </a:fld>
            <a:endParaRPr lang="zh-CN" altLang="en-US"/>
          </a:p>
        </p:txBody>
      </p:sp>
      <p:pic>
        <p:nvPicPr>
          <p:cNvPr id="8" name="图片 7"/>
          <p:cNvPicPr>
            <a:picLocks noChangeAspect="1"/>
          </p:cNvPicPr>
          <p:nvPr/>
        </p:nvPicPr>
        <p:blipFill>
          <a:blip r:embed="rId2"/>
          <a:stretch>
            <a:fillRect/>
          </a:stretch>
        </p:blipFill>
        <p:spPr>
          <a:xfrm>
            <a:off x="482600" y="0"/>
            <a:ext cx="8171234" cy="6858000"/>
          </a:xfrm>
          <a:prstGeom prst="rect">
            <a:avLst/>
          </a:prstGeom>
        </p:spPr>
      </p:pic>
    </p:spTree>
    <p:extLst>
      <p:ext uri="{BB962C8B-B14F-4D97-AF65-F5344CB8AC3E}">
        <p14:creationId xmlns:p14="http://schemas.microsoft.com/office/powerpoint/2010/main" val="85477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rulesoftheroad.ie/images/pedestrians_safe-crossing-places_00.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47812" y="1357791"/>
            <a:ext cx="1896478" cy="150963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1028" name="Picture 4" descr="http://gentlemanredux.com/blog/wp-content/uploads/2010/04/4.16.10-Barbershop-W.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47812" y="3261229"/>
            <a:ext cx="1896478" cy="1262974"/>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1030" name="Picture 6" descr="http://www.iisd.ca/climate/ccwg2/pix/24august/4bank%20line_s.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365376" y="4784551"/>
            <a:ext cx="3678914" cy="152652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3" name="Picture 2" descr="http://gr5islqatar.wikispaces.com/file/view/tennis_for_newsletter_3.gif/200123884/tennis_for_newsletter_3.gif"/>
          <p:cNvPicPr>
            <a:picLocks noChangeAspect="1" noChangeArrowheads="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45261" y="4784551"/>
            <a:ext cx="1896478" cy="150952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
        <p:nvSpPr>
          <p:cNvPr id="6" name="标题 5"/>
          <p:cNvSpPr>
            <a:spLocks noGrp="1"/>
          </p:cNvSpPr>
          <p:nvPr>
            <p:ph type="title"/>
          </p:nvPr>
        </p:nvSpPr>
        <p:spPr/>
        <p:txBody>
          <a:bodyPr/>
          <a:lstStyle/>
          <a:p>
            <a:r>
              <a:rPr lang="zh-CN" altLang="en-US" dirty="0"/>
              <a:t>生活中的例子</a:t>
            </a:r>
          </a:p>
        </p:txBody>
      </p:sp>
      <p:sp>
        <p:nvSpPr>
          <p:cNvPr id="2" name="Content Placeholder 1"/>
          <p:cNvSpPr>
            <a:spLocks noGrp="1"/>
          </p:cNvSpPr>
          <p:nvPr>
            <p:ph idx="1"/>
          </p:nvPr>
        </p:nvSpPr>
        <p:spPr/>
        <p:txBody>
          <a:bodyPr/>
          <a:lstStyle/>
          <a:p>
            <a:r>
              <a:rPr lang="zh-CN" altLang="en-US" dirty="0"/>
              <a:t>十字路口，理发店、银行</a:t>
            </a:r>
            <a:r>
              <a:rPr lang="zh-CN" altLang="zh-CN" dirty="0"/>
              <a:t>、</a:t>
            </a:r>
            <a:r>
              <a:rPr lang="zh-CN" altLang="en-US" dirty="0"/>
              <a:t>网球</a:t>
            </a:r>
            <a:endParaRPr lang="en-US" altLang="zh-CN" dirty="0"/>
          </a:p>
          <a:p>
            <a:r>
              <a:rPr lang="zh-CN" altLang="en-US" dirty="0"/>
              <a:t>为什么会出现“规则和秩序”？</a:t>
            </a:r>
            <a:endParaRPr lang="en-US" altLang="zh-CN" dirty="0"/>
          </a:p>
          <a:p>
            <a:pPr lvl="1"/>
            <a:r>
              <a:rPr lang="zh-CN" altLang="en-US" dirty="0"/>
              <a:t>个体自主性：异步（车辆</a:t>
            </a:r>
            <a:r>
              <a:rPr lang="en-US" altLang="zh-CN" dirty="0"/>
              <a:t>/</a:t>
            </a:r>
            <a:r>
              <a:rPr lang="zh-CN" altLang="en-US" dirty="0"/>
              <a:t>行人</a:t>
            </a:r>
            <a:r>
              <a:rPr lang="en-US" altLang="zh-CN" dirty="0"/>
              <a:t>/</a:t>
            </a:r>
            <a:r>
              <a:rPr lang="zh-CN" altLang="en-US" dirty="0"/>
              <a:t>顾客）</a:t>
            </a:r>
            <a:endParaRPr lang="en-US" altLang="zh-CN" dirty="0"/>
          </a:p>
          <a:p>
            <a:pPr lvl="1"/>
            <a:r>
              <a:rPr lang="zh-CN" altLang="en-US" dirty="0"/>
              <a:t>资源稀缺性：独占（十字路口</a:t>
            </a:r>
            <a:r>
              <a:rPr lang="en-US" altLang="zh-CN" dirty="0"/>
              <a:t>/</a:t>
            </a:r>
            <a:r>
              <a:rPr lang="zh-CN" altLang="en-US" dirty="0"/>
              <a:t>理发师）</a:t>
            </a:r>
            <a:endParaRPr lang="en-US" altLang="zh-CN" dirty="0"/>
          </a:p>
          <a:p>
            <a:pPr lvl="1"/>
            <a:r>
              <a:rPr lang="zh-CN" altLang="en-US" dirty="0"/>
              <a:t>任务需合作：协作</a:t>
            </a:r>
            <a:endParaRPr lang="en-US" altLang="zh-CN" dirty="0"/>
          </a:p>
        </p:txBody>
      </p:sp>
      <p:sp>
        <p:nvSpPr>
          <p:cNvPr id="4" name="日期占位符 3"/>
          <p:cNvSpPr>
            <a:spLocks noGrp="1"/>
          </p:cNvSpPr>
          <p:nvPr>
            <p:ph type="dt" sz="half" idx="10"/>
          </p:nvPr>
        </p:nvSpPr>
        <p:spPr/>
        <p:txBody>
          <a:bodyPr/>
          <a:lstStyle/>
          <a:p>
            <a:fld id="{790A3D67-53A9-9A45-893B-E38A37163C16}" type="datetime1">
              <a:rPr lang="zh-CN" altLang="en-US" smtClean="0"/>
              <a:t>2019/9/25</a:t>
            </a:fld>
            <a:endParaRPr lang="en-US"/>
          </a:p>
        </p:txBody>
      </p:sp>
      <p:sp>
        <p:nvSpPr>
          <p:cNvPr id="7" name="页脚占位符 6"/>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3</a:t>
            </a:fld>
            <a:endParaRPr lang="en-US"/>
          </a:p>
        </p:txBody>
      </p:sp>
    </p:spTree>
    <p:custDataLst>
      <p:tags r:id="rId1"/>
    </p:custDataLst>
    <p:extLst>
      <p:ext uri="{BB962C8B-B14F-4D97-AF65-F5344CB8AC3E}">
        <p14:creationId xmlns:p14="http://schemas.microsoft.com/office/powerpoint/2010/main" val="296008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基于信号量的同步控制</a:t>
            </a:r>
          </a:p>
        </p:txBody>
      </p:sp>
      <p:sp>
        <p:nvSpPr>
          <p:cNvPr id="3" name="日期占位符 2"/>
          <p:cNvSpPr>
            <a:spLocks noGrp="1"/>
          </p:cNvSpPr>
          <p:nvPr>
            <p:ph type="dt" sz="half" idx="10"/>
          </p:nvPr>
        </p:nvSpPr>
        <p:spPr/>
        <p:txBody>
          <a:bodyPr/>
          <a:lstStyle/>
          <a:p>
            <a:fld id="{2926F977-FD6F-9B41-8D6A-30799FE73D63}" type="datetime1">
              <a:rPr lang="zh-CN" altLang="en-US" smtClean="0"/>
              <a:t>2019/9/25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30</a:t>
            </a:fld>
            <a:endParaRPr lang="zh-CN" altLang="en-US"/>
          </a:p>
        </p:txBody>
      </p:sp>
      <p:sp>
        <p:nvSpPr>
          <p:cNvPr id="7" name="矩形 6"/>
          <p:cNvSpPr/>
          <p:nvPr/>
        </p:nvSpPr>
        <p:spPr>
          <a:xfrm>
            <a:off x="929297" y="1522202"/>
            <a:ext cx="7326041" cy="424731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latin typeface="Consolas"/>
                <a:cs typeface="Consolas"/>
              </a:rPr>
              <a:t>/* program </a:t>
            </a:r>
            <a:r>
              <a:rPr lang="en-US" altLang="zh-CN" dirty="0" err="1">
                <a:latin typeface="Consolas"/>
                <a:cs typeface="Consolas"/>
              </a:rPr>
              <a:t>mutualexclusion</a:t>
            </a:r>
            <a:r>
              <a:rPr lang="en-US" altLang="zh-CN" dirty="0">
                <a:latin typeface="Consolas"/>
                <a:cs typeface="Consolas"/>
              </a:rPr>
              <a:t> */</a:t>
            </a:r>
          </a:p>
          <a:p>
            <a:r>
              <a:rPr lang="en-US" altLang="zh-CN" dirty="0" err="1">
                <a:latin typeface="Consolas"/>
                <a:cs typeface="Consolas"/>
              </a:rPr>
              <a:t>const</a:t>
            </a:r>
            <a:r>
              <a:rPr lang="en-US" altLang="zh-CN" dirty="0">
                <a:latin typeface="Consolas"/>
                <a:cs typeface="Consolas"/>
              </a:rPr>
              <a:t> </a:t>
            </a:r>
            <a:r>
              <a:rPr lang="en-US" altLang="zh-CN" dirty="0" err="1">
                <a:latin typeface="Consolas"/>
                <a:cs typeface="Consolas"/>
              </a:rPr>
              <a:t>int</a:t>
            </a:r>
            <a:r>
              <a:rPr lang="en-US" altLang="zh-CN" dirty="0">
                <a:latin typeface="Consolas"/>
                <a:cs typeface="Consolas"/>
              </a:rPr>
              <a:t> n = /* number of processes */; </a:t>
            </a:r>
          </a:p>
          <a:p>
            <a:r>
              <a:rPr lang="en-US" altLang="zh-CN" dirty="0">
                <a:latin typeface="Consolas"/>
                <a:cs typeface="Consolas"/>
              </a:rPr>
              <a:t>semaphore s = 1;</a:t>
            </a:r>
          </a:p>
          <a:p>
            <a:endParaRPr lang="en-US" altLang="zh-CN" dirty="0">
              <a:latin typeface="Consolas"/>
              <a:cs typeface="Consolas"/>
            </a:endParaRPr>
          </a:p>
          <a:p>
            <a:r>
              <a:rPr lang="en-US" altLang="zh-CN" dirty="0">
                <a:latin typeface="Consolas"/>
                <a:cs typeface="Consolas"/>
              </a:rPr>
              <a:t>void P(</a:t>
            </a:r>
            <a:r>
              <a:rPr lang="en-US" altLang="zh-CN" dirty="0" err="1">
                <a:latin typeface="Consolas"/>
                <a:cs typeface="Consolas"/>
              </a:rPr>
              <a:t>int</a:t>
            </a:r>
            <a:r>
              <a:rPr lang="en-US" altLang="zh-CN" dirty="0">
                <a:latin typeface="Consolas"/>
                <a:cs typeface="Consolas"/>
              </a:rPr>
              <a:t> </a:t>
            </a:r>
            <a:r>
              <a:rPr lang="en-US" altLang="zh-CN" dirty="0" err="1">
                <a:latin typeface="Consolas"/>
                <a:cs typeface="Consolas"/>
              </a:rPr>
              <a:t>i</a:t>
            </a:r>
            <a:r>
              <a:rPr lang="en-US" altLang="zh-CN" dirty="0">
                <a:latin typeface="Consolas"/>
                <a:cs typeface="Consolas"/>
              </a:rPr>
              <a:t>) {</a:t>
            </a:r>
          </a:p>
          <a:p>
            <a:r>
              <a:rPr lang="en-US" altLang="zh-CN" dirty="0">
                <a:latin typeface="Consolas"/>
                <a:cs typeface="Consolas"/>
              </a:rPr>
              <a:t>  while (true) {</a:t>
            </a:r>
          </a:p>
          <a:p>
            <a:r>
              <a:rPr lang="en-US" altLang="zh-CN" dirty="0">
                <a:latin typeface="Consolas"/>
                <a:cs typeface="Consolas"/>
              </a:rPr>
              <a:t>    wait(s);</a:t>
            </a:r>
          </a:p>
          <a:p>
            <a:r>
              <a:rPr lang="en-US" altLang="zh-CN" dirty="0">
                <a:latin typeface="Consolas"/>
                <a:cs typeface="Consolas"/>
              </a:rPr>
              <a:t>    /* critical section */;</a:t>
            </a:r>
          </a:p>
          <a:p>
            <a:r>
              <a:rPr lang="en-US" altLang="zh-CN" dirty="0">
                <a:latin typeface="Consolas"/>
                <a:cs typeface="Consolas"/>
              </a:rPr>
              <a:t>    signal(s);</a:t>
            </a:r>
          </a:p>
          <a:p>
            <a:r>
              <a:rPr lang="en-US" altLang="zh-CN" dirty="0">
                <a:latin typeface="Consolas"/>
                <a:cs typeface="Consolas"/>
              </a:rPr>
              <a:t>    /* remainder */;</a:t>
            </a:r>
          </a:p>
          <a:p>
            <a:r>
              <a:rPr lang="en-US" altLang="zh-CN" dirty="0">
                <a:latin typeface="Consolas"/>
                <a:cs typeface="Consolas"/>
              </a:rPr>
              <a:t>  }</a:t>
            </a:r>
          </a:p>
          <a:p>
            <a:r>
              <a:rPr lang="en-US" altLang="zh-CN" dirty="0">
                <a:latin typeface="Consolas"/>
                <a:cs typeface="Consolas"/>
              </a:rPr>
              <a:t>}</a:t>
            </a:r>
          </a:p>
          <a:p>
            <a:r>
              <a:rPr lang="en-US" altLang="zh-CN" dirty="0">
                <a:latin typeface="Consolas"/>
                <a:cs typeface="Consolas"/>
              </a:rPr>
              <a:t>void main() {</a:t>
            </a:r>
          </a:p>
          <a:p>
            <a:r>
              <a:rPr lang="en-US" altLang="zh-CN" dirty="0">
                <a:latin typeface="Consolas"/>
                <a:cs typeface="Consolas"/>
              </a:rPr>
              <a:t>  </a:t>
            </a:r>
            <a:r>
              <a:rPr lang="en-US" altLang="zh-CN" dirty="0" err="1">
                <a:latin typeface="Consolas"/>
                <a:cs typeface="Consolas"/>
              </a:rPr>
              <a:t>parbegin</a:t>
            </a:r>
            <a:r>
              <a:rPr lang="en-US" altLang="zh-CN" dirty="0">
                <a:latin typeface="Consolas"/>
                <a:cs typeface="Consolas"/>
              </a:rPr>
              <a:t> (P(1), P(2),..., P(n));</a:t>
            </a:r>
          </a:p>
          <a:p>
            <a:r>
              <a:rPr lang="en-US" altLang="zh-CN" dirty="0">
                <a:latin typeface="Consolas"/>
                <a:cs typeface="Consolas"/>
              </a:rPr>
              <a:t>}</a:t>
            </a:r>
          </a:p>
        </p:txBody>
      </p:sp>
    </p:spTree>
    <p:extLst>
      <p:ext uri="{BB962C8B-B14F-4D97-AF65-F5344CB8AC3E}">
        <p14:creationId xmlns:p14="http://schemas.microsoft.com/office/powerpoint/2010/main" val="999768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信号量正负的含义</a:t>
            </a:r>
          </a:p>
        </p:txBody>
      </p:sp>
      <p:sp>
        <p:nvSpPr>
          <p:cNvPr id="6" name="内容占位符 5"/>
          <p:cNvSpPr>
            <a:spLocks noGrp="1"/>
          </p:cNvSpPr>
          <p:nvPr>
            <p:ph idx="1"/>
          </p:nvPr>
        </p:nvSpPr>
        <p:spPr/>
        <p:txBody>
          <a:bodyPr>
            <a:normAutofit/>
          </a:bodyPr>
          <a:lstStyle/>
          <a:p>
            <a:r>
              <a:rPr kumimoji="1" lang="en-US" altLang="zh-CN" dirty="0" err="1">
                <a:latin typeface="Consolas"/>
                <a:cs typeface="Consolas"/>
              </a:rPr>
              <a:t>s.value</a:t>
            </a:r>
            <a:r>
              <a:rPr kumimoji="1" lang="en-US" altLang="zh-CN" dirty="0">
                <a:latin typeface="Consolas"/>
                <a:cs typeface="Consolas"/>
              </a:rPr>
              <a:t> ≥ 0</a:t>
            </a:r>
            <a:r>
              <a:rPr kumimoji="1" lang="en-US" altLang="zh-CN" dirty="0"/>
              <a:t>: is the number of processes that can execute </a:t>
            </a:r>
            <a:r>
              <a:rPr kumimoji="1" lang="en-US" altLang="zh-CN" dirty="0">
                <a:latin typeface="Consolas"/>
                <a:cs typeface="Consolas"/>
              </a:rPr>
              <a:t>wait(s) </a:t>
            </a:r>
            <a:r>
              <a:rPr kumimoji="1" lang="en-US" altLang="zh-CN" dirty="0"/>
              <a:t>without suspension. </a:t>
            </a:r>
          </a:p>
          <a:p>
            <a:r>
              <a:rPr kumimoji="1" lang="en-US" altLang="zh-CN" dirty="0" err="1">
                <a:latin typeface="Consolas"/>
                <a:cs typeface="Consolas"/>
              </a:rPr>
              <a:t>s.value</a:t>
            </a:r>
            <a:r>
              <a:rPr kumimoji="1" lang="en-US" altLang="zh-CN" dirty="0">
                <a:latin typeface="Consolas"/>
                <a:cs typeface="Consolas"/>
              </a:rPr>
              <a:t> &lt; 0</a:t>
            </a:r>
            <a:r>
              <a:rPr kumimoji="1" lang="en-US" altLang="zh-CN" dirty="0"/>
              <a:t>: the magnitude of </a:t>
            </a:r>
            <a:r>
              <a:rPr kumimoji="1" lang="en-US" altLang="zh-CN" dirty="0" err="1"/>
              <a:t>s.value</a:t>
            </a:r>
            <a:r>
              <a:rPr kumimoji="1" lang="en-US" altLang="zh-CN" dirty="0"/>
              <a:t> is the number of processes suspended in </a:t>
            </a:r>
            <a:r>
              <a:rPr kumimoji="1" lang="en-US" altLang="zh-CN" dirty="0" err="1">
                <a:latin typeface="Consolas"/>
                <a:cs typeface="Consolas"/>
              </a:rPr>
              <a:t>s.queue</a:t>
            </a:r>
            <a:r>
              <a:rPr kumimoji="1" lang="en-US" altLang="zh-CN" dirty="0"/>
              <a:t>.</a:t>
            </a:r>
            <a:endParaRPr kumimoji="1" lang="zh-CN" altLang="en-US" dirty="0"/>
          </a:p>
        </p:txBody>
      </p:sp>
      <p:sp>
        <p:nvSpPr>
          <p:cNvPr id="3" name="日期占位符 2"/>
          <p:cNvSpPr>
            <a:spLocks noGrp="1"/>
          </p:cNvSpPr>
          <p:nvPr>
            <p:ph type="dt" sz="half" idx="10"/>
          </p:nvPr>
        </p:nvSpPr>
        <p:spPr/>
        <p:txBody>
          <a:bodyPr/>
          <a:lstStyle/>
          <a:p>
            <a:fld id="{5670F139-2829-F14E-AFEA-B736AEBE7B58}" type="datetime1">
              <a:rPr lang="zh-CN" altLang="en-US" smtClean="0"/>
              <a:t>2019/9/25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31</a:t>
            </a:fld>
            <a:endParaRPr lang="zh-CN" altLang="en-US"/>
          </a:p>
        </p:txBody>
      </p:sp>
    </p:spTree>
    <p:extLst>
      <p:ext uri="{BB962C8B-B14F-4D97-AF65-F5344CB8AC3E}">
        <p14:creationId xmlns:p14="http://schemas.microsoft.com/office/powerpoint/2010/main" val="3323615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sp>
        <p:nvSpPr>
          <p:cNvPr id="6" name="Content Placeholder 5"/>
          <p:cNvSpPr>
            <a:spLocks noGrp="1"/>
          </p:cNvSpPr>
          <p:nvPr>
            <p:ph idx="1"/>
          </p:nvPr>
        </p:nvSpPr>
        <p:spPr/>
        <p:txBody>
          <a:bodyPr>
            <a:normAutofit fontScale="70000" lnSpcReduction="20000"/>
          </a:bodyPr>
          <a:lstStyle/>
          <a:p>
            <a:r>
              <a:rPr lang="en-US" altLang="zh-CN" dirty="0"/>
              <a:t>Unix/Linux</a:t>
            </a:r>
          </a:p>
          <a:p>
            <a:pPr lvl="1"/>
            <a:r>
              <a:rPr lang="zh-CN" altLang="en-US" dirty="0"/>
              <a:t>锁</a:t>
            </a:r>
            <a:r>
              <a:rPr lang="en-US" altLang="zh-CN" dirty="0"/>
              <a:t>(</a:t>
            </a:r>
            <a:r>
              <a:rPr lang="en-US" altLang="zh-CN" dirty="0" err="1"/>
              <a:t>mutex</a:t>
            </a:r>
            <a:r>
              <a:rPr lang="en-US" altLang="zh-CN" dirty="0"/>
              <a:t>/lock)</a:t>
            </a:r>
            <a:r>
              <a:rPr lang="zh-CN" altLang="en-US" dirty="0"/>
              <a:t>，条件变量</a:t>
            </a:r>
            <a:r>
              <a:rPr lang="en-US" altLang="zh-CN" dirty="0"/>
              <a:t>(</a:t>
            </a:r>
            <a:r>
              <a:rPr lang="en-US" altLang="zh-CN" dirty="0" err="1"/>
              <a:t>cond</a:t>
            </a:r>
            <a:r>
              <a:rPr lang="en-US" altLang="zh-CN" dirty="0"/>
              <a:t>)</a:t>
            </a:r>
            <a:r>
              <a:rPr lang="zh-CN" altLang="en-US" dirty="0"/>
              <a:t>，信号量</a:t>
            </a:r>
            <a:r>
              <a:rPr lang="en-US" altLang="zh-CN" dirty="0"/>
              <a:t>(</a:t>
            </a:r>
            <a:r>
              <a:rPr lang="en-US" altLang="zh-CN" dirty="0" err="1"/>
              <a:t>sem</a:t>
            </a:r>
            <a:r>
              <a:rPr lang="en-US" altLang="zh-CN" dirty="0"/>
              <a:t>)</a:t>
            </a:r>
          </a:p>
          <a:p>
            <a:r>
              <a:rPr lang="en-US" altLang="zh-CN" dirty="0"/>
              <a:t>Windows</a:t>
            </a:r>
          </a:p>
          <a:p>
            <a:pPr lvl="1"/>
            <a:r>
              <a:rPr lang="zh-CN" altLang="en-US" dirty="0"/>
              <a:t>事件</a:t>
            </a:r>
            <a:r>
              <a:rPr lang="en-US" altLang="zh-CN" dirty="0"/>
              <a:t>(Event)</a:t>
            </a:r>
          </a:p>
          <a:p>
            <a:pPr lvl="1"/>
            <a:r>
              <a:rPr lang="zh-CN" altLang="en-US" dirty="0"/>
              <a:t>锁</a:t>
            </a:r>
            <a:r>
              <a:rPr lang="en-US" altLang="zh-CN" dirty="0"/>
              <a:t>(</a:t>
            </a:r>
            <a:r>
              <a:rPr lang="en-US" altLang="zh-CN" dirty="0" err="1"/>
              <a:t>Mutex</a:t>
            </a:r>
            <a:r>
              <a:rPr lang="en-US" altLang="zh-CN" dirty="0"/>
              <a:t>)</a:t>
            </a:r>
          </a:p>
          <a:p>
            <a:pPr lvl="1"/>
            <a:r>
              <a:rPr lang="zh-CN" altLang="en-US" dirty="0"/>
              <a:t>信号量</a:t>
            </a:r>
            <a:r>
              <a:rPr lang="en-US" altLang="zh-CN" dirty="0"/>
              <a:t>(Semaphore)</a:t>
            </a:r>
          </a:p>
          <a:p>
            <a:pPr lvl="1"/>
            <a:r>
              <a:rPr lang="zh-CN" altLang="en-US" dirty="0"/>
              <a:t>临界区</a:t>
            </a:r>
            <a:r>
              <a:rPr lang="en-US" altLang="zh-CN" dirty="0"/>
              <a:t>(</a:t>
            </a:r>
            <a:r>
              <a:rPr lang="en-US" altLang="zh-CN" dirty="0" err="1"/>
              <a:t>CriticalSection</a:t>
            </a:r>
            <a:r>
              <a:rPr lang="en-US" altLang="zh-CN" dirty="0"/>
              <a:t>)</a:t>
            </a:r>
          </a:p>
          <a:p>
            <a:r>
              <a:rPr lang="zh-CN" altLang="en-US" dirty="0"/>
              <a:t>不足</a:t>
            </a:r>
            <a:endParaRPr lang="en-US" altLang="zh-CN" dirty="0"/>
          </a:p>
          <a:p>
            <a:pPr lvl="1"/>
            <a:r>
              <a:rPr lang="zh-CN" altLang="en-US" dirty="0"/>
              <a:t>配对使用</a:t>
            </a:r>
            <a:endParaRPr lang="en-US" dirty="0"/>
          </a:p>
          <a:p>
            <a:pPr lvl="2"/>
            <a:r>
              <a:rPr lang="en-US" dirty="0"/>
              <a:t>acquire/release</a:t>
            </a:r>
          </a:p>
          <a:p>
            <a:pPr lvl="2"/>
            <a:r>
              <a:rPr lang="en-US" dirty="0"/>
              <a:t>lock/unlock</a:t>
            </a:r>
          </a:p>
          <a:p>
            <a:pPr lvl="2"/>
            <a:r>
              <a:rPr lang="en-US" dirty="0"/>
              <a:t>wait/signal</a:t>
            </a:r>
          </a:p>
        </p:txBody>
      </p:sp>
      <p:sp>
        <p:nvSpPr>
          <p:cNvPr id="3" name="日期占位符 2"/>
          <p:cNvSpPr>
            <a:spLocks noGrp="1"/>
          </p:cNvSpPr>
          <p:nvPr>
            <p:ph type="dt" sz="half" idx="10"/>
          </p:nvPr>
        </p:nvSpPr>
        <p:spPr/>
        <p:txBody>
          <a:bodyPr/>
          <a:lstStyle/>
          <a:p>
            <a:fld id="{26B8A90B-3750-C44D-9D73-1E041781C98C}" type="datetime1">
              <a:rPr lang="zh-CN" altLang="en-US" smtClean="0"/>
              <a:t>2019/9/25</a:t>
            </a:fld>
            <a:endParaRPr lang="en-US"/>
          </a:p>
        </p:txBody>
      </p:sp>
      <p:sp>
        <p:nvSpPr>
          <p:cNvPr id="11" name="页脚占位符 10"/>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32</a:t>
            </a:fld>
            <a:endParaRPr lang="en-US"/>
          </a:p>
        </p:txBody>
      </p:sp>
      <p:sp>
        <p:nvSpPr>
          <p:cNvPr id="8" name="TextBox 7"/>
          <p:cNvSpPr txBox="1"/>
          <p:nvPr/>
        </p:nvSpPr>
        <p:spPr>
          <a:xfrm>
            <a:off x="6828419" y="4784066"/>
            <a:ext cx="1923925" cy="1323439"/>
          </a:xfrm>
          <a:prstGeom prst="rect">
            <a:avLst/>
          </a:prstGeom>
          <a:noFill/>
        </p:spPr>
        <p:txBody>
          <a:bodyPr wrap="none" rtlCol="0">
            <a:spAutoFit/>
          </a:bodyPr>
          <a:lstStyle/>
          <a:p>
            <a:r>
              <a:rPr lang="zh-CN" altLang="en-US" sz="2000" dirty="0"/>
              <a:t>并发</a:t>
            </a:r>
            <a:r>
              <a:rPr lang="en-US" altLang="zh-CN" sz="2000" dirty="0"/>
              <a:t>Bug</a:t>
            </a:r>
            <a:r>
              <a:rPr lang="zh-CN" altLang="en-US" sz="2000" dirty="0"/>
              <a:t>检测：</a:t>
            </a:r>
            <a:endParaRPr lang="en-US" altLang="zh-CN" sz="2000" dirty="0"/>
          </a:p>
          <a:p>
            <a:pPr marL="285750" indent="-285750">
              <a:buFont typeface="Arial" pitchFamily="34" charset="0"/>
              <a:buChar char="•"/>
            </a:pPr>
            <a:r>
              <a:rPr lang="zh-CN" altLang="en-US" sz="2000" dirty="0"/>
              <a:t>原子性破坏</a:t>
            </a:r>
            <a:endParaRPr lang="en-US" altLang="zh-CN" sz="2000" dirty="0"/>
          </a:p>
          <a:p>
            <a:pPr marL="285750" indent="-285750">
              <a:buFont typeface="Arial" pitchFamily="34" charset="0"/>
              <a:buChar char="•"/>
            </a:pPr>
            <a:r>
              <a:rPr lang="zh-CN" altLang="en-US" sz="2000" dirty="0"/>
              <a:t>顺序性破坏</a:t>
            </a:r>
            <a:endParaRPr lang="en-US" altLang="zh-CN" sz="2000" dirty="0"/>
          </a:p>
          <a:p>
            <a:pPr marL="285750" indent="-285750">
              <a:buFont typeface="Arial" pitchFamily="34" charset="0"/>
              <a:buChar char="•"/>
            </a:pPr>
            <a:r>
              <a:rPr lang="zh-CN" altLang="en-US" sz="2000" dirty="0"/>
              <a:t>死锁</a:t>
            </a:r>
          </a:p>
        </p:txBody>
      </p:sp>
      <p:grpSp>
        <p:nvGrpSpPr>
          <p:cNvPr id="5" name="组合 4"/>
          <p:cNvGrpSpPr/>
          <p:nvPr/>
        </p:nvGrpSpPr>
        <p:grpSpPr>
          <a:xfrm>
            <a:off x="2898098" y="4795738"/>
            <a:ext cx="2541221" cy="1323439"/>
            <a:chOff x="2666082" y="4795738"/>
            <a:chExt cx="2541221" cy="1323439"/>
          </a:xfrm>
        </p:grpSpPr>
        <p:sp>
          <p:nvSpPr>
            <p:cNvPr id="7" name="右箭头 6"/>
            <p:cNvSpPr/>
            <p:nvPr/>
          </p:nvSpPr>
          <p:spPr>
            <a:xfrm>
              <a:off x="2666082" y="5045201"/>
              <a:ext cx="885022" cy="396607"/>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9" name="TextBox 8"/>
            <p:cNvSpPr txBox="1"/>
            <p:nvPr/>
          </p:nvSpPr>
          <p:spPr>
            <a:xfrm>
              <a:off x="3708175" y="4795738"/>
              <a:ext cx="1499128" cy="1323439"/>
            </a:xfrm>
            <a:prstGeom prst="rect">
              <a:avLst/>
            </a:prstGeom>
            <a:noFill/>
          </p:spPr>
          <p:txBody>
            <a:bodyPr wrap="none" rtlCol="0">
              <a:spAutoFit/>
            </a:bodyPr>
            <a:lstStyle/>
            <a:p>
              <a:r>
                <a:rPr lang="zh-CN" altLang="en-US" sz="2000" dirty="0"/>
                <a:t>问题：</a:t>
              </a:r>
              <a:endParaRPr lang="en-US" altLang="zh-CN" sz="2000" dirty="0"/>
            </a:p>
            <a:p>
              <a:pPr marL="285750" indent="-285750">
                <a:buFont typeface="Arial" pitchFamily="34" charset="0"/>
                <a:buChar char="•"/>
              </a:pPr>
              <a:r>
                <a:rPr lang="zh-CN" altLang="en-US" sz="2000" dirty="0"/>
                <a:t>易读性差</a:t>
              </a:r>
              <a:endParaRPr lang="en-US" altLang="zh-CN" sz="2000" dirty="0"/>
            </a:p>
            <a:p>
              <a:pPr marL="285750" indent="-285750">
                <a:buFont typeface="Arial" pitchFamily="34" charset="0"/>
                <a:buChar char="•"/>
              </a:pPr>
              <a:r>
                <a:rPr lang="zh-CN" altLang="en-US" sz="2000" dirty="0"/>
                <a:t>难于维护</a:t>
              </a:r>
              <a:endParaRPr lang="en-US" altLang="zh-CN" sz="2000" dirty="0"/>
            </a:p>
            <a:p>
              <a:pPr marL="285750" indent="-285750">
                <a:buFont typeface="Arial" pitchFamily="34" charset="0"/>
                <a:buChar char="•"/>
              </a:pPr>
              <a:r>
                <a:rPr lang="zh-CN" altLang="en-US" sz="2000" dirty="0"/>
                <a:t>容易出错</a:t>
              </a:r>
            </a:p>
          </p:txBody>
        </p:sp>
      </p:grpSp>
      <p:sp>
        <p:nvSpPr>
          <p:cNvPr id="10" name="右箭头 9"/>
          <p:cNvSpPr/>
          <p:nvPr/>
        </p:nvSpPr>
        <p:spPr>
          <a:xfrm>
            <a:off x="5648768" y="5045199"/>
            <a:ext cx="885022" cy="396607"/>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177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dirty="0"/>
              <a:t>AND</a:t>
            </a:r>
            <a:r>
              <a:rPr lang="zh-CN" altLang="en-US" dirty="0"/>
              <a:t>型信号量</a:t>
            </a:r>
          </a:p>
        </p:txBody>
      </p:sp>
      <p:sp>
        <p:nvSpPr>
          <p:cNvPr id="54275" name="Rectangle 3"/>
          <p:cNvSpPr>
            <a:spLocks noGrp="1" noChangeArrowheads="1"/>
          </p:cNvSpPr>
          <p:nvPr>
            <p:ph idx="1"/>
          </p:nvPr>
        </p:nvSpPr>
        <p:spPr/>
        <p:txBody>
          <a:bodyPr>
            <a:normAutofit fontScale="92500" lnSpcReduction="20000"/>
          </a:bodyPr>
          <a:lstStyle/>
          <a:p>
            <a:r>
              <a:rPr lang="zh-CN" altLang="en-US" dirty="0"/>
              <a:t>将进程在整个运行过程中需要的所有资源，一次性全都地分配给进程，待进程使用完后再一起释放。</a:t>
            </a:r>
            <a:endParaRPr lang="en-US" altLang="zh-CN" dirty="0"/>
          </a:p>
          <a:p>
            <a:pPr lvl="1"/>
            <a:r>
              <a:rPr lang="zh-CN" altLang="en-US" dirty="0"/>
              <a:t>只要有一个资源未能分配给进程，其它所有可能为之分配的资源，也不分配给它 </a:t>
            </a:r>
          </a:p>
          <a:p>
            <a:r>
              <a:rPr lang="zh-CN" altLang="en-US" dirty="0"/>
              <a:t>原子操作</a:t>
            </a:r>
            <a:endParaRPr lang="en-US" altLang="zh-CN" dirty="0"/>
          </a:p>
          <a:p>
            <a:pPr lvl="1"/>
            <a:r>
              <a:rPr lang="zh-CN" altLang="en-US" dirty="0"/>
              <a:t>要么</a:t>
            </a:r>
            <a:r>
              <a:rPr lang="zh-CN" altLang="en-US" dirty="0">
                <a:solidFill>
                  <a:schemeClr val="accent2"/>
                </a:solidFill>
              </a:rPr>
              <a:t>全部</a:t>
            </a:r>
            <a:r>
              <a:rPr lang="zh-CN" altLang="en-US" dirty="0"/>
              <a:t>分配到进程，要么</a:t>
            </a:r>
            <a:r>
              <a:rPr lang="zh-CN" altLang="en-US" dirty="0">
                <a:solidFill>
                  <a:schemeClr val="accent2"/>
                </a:solidFill>
              </a:rPr>
              <a:t>全不</a:t>
            </a:r>
            <a:r>
              <a:rPr lang="zh-CN" altLang="en-US" dirty="0"/>
              <a:t>分配 </a:t>
            </a:r>
            <a:endParaRPr lang="en-US" altLang="zh-CN" dirty="0"/>
          </a:p>
          <a:p>
            <a:r>
              <a:rPr lang="zh-CN" altLang="en-US" dirty="0"/>
              <a:t>在</a:t>
            </a:r>
            <a:r>
              <a:rPr lang="en-US" altLang="zh-CN" dirty="0"/>
              <a:t>wait</a:t>
            </a:r>
            <a:r>
              <a:rPr lang="zh-CN" altLang="en-US" dirty="0"/>
              <a:t>操作中，增加一个“</a:t>
            </a:r>
            <a:r>
              <a:rPr lang="en-US" altLang="zh-CN" dirty="0"/>
              <a:t>AND</a:t>
            </a:r>
            <a:r>
              <a:rPr lang="zh-CN" altLang="en-US" dirty="0"/>
              <a:t>”条件，故称为“</a:t>
            </a:r>
            <a:r>
              <a:rPr lang="en-US" altLang="zh-CN" dirty="0"/>
              <a:t>AND</a:t>
            </a:r>
            <a:r>
              <a:rPr lang="zh-CN" altLang="en-US" dirty="0"/>
              <a:t>同步”，或称为“同时</a:t>
            </a:r>
            <a:r>
              <a:rPr lang="en-US" altLang="zh-CN" dirty="0"/>
              <a:t>wait</a:t>
            </a:r>
            <a:r>
              <a:rPr lang="zh-CN" altLang="en-US" dirty="0"/>
              <a:t>操作</a:t>
            </a:r>
            <a:r>
              <a:rPr lang="zh-CN" altLang="zh-CN" dirty="0"/>
              <a:t>”</a:t>
            </a:r>
            <a:endParaRPr lang="en-US" altLang="zh-CN" dirty="0"/>
          </a:p>
        </p:txBody>
      </p:sp>
      <p:sp>
        <p:nvSpPr>
          <p:cNvPr id="2" name="日期占位符 1"/>
          <p:cNvSpPr>
            <a:spLocks noGrp="1"/>
          </p:cNvSpPr>
          <p:nvPr>
            <p:ph type="dt" sz="half" idx="10"/>
          </p:nvPr>
        </p:nvSpPr>
        <p:spPr/>
        <p:txBody>
          <a:bodyPr/>
          <a:lstStyle/>
          <a:p>
            <a:fld id="{B92D7407-F171-6042-8D5B-0AC780F57290}" type="datetime1">
              <a:rPr lang="zh-CN" altLang="en-US" smtClean="0"/>
              <a:t>2019/9/25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33</a:t>
            </a:fld>
            <a:endParaRPr lang="en-US"/>
          </a:p>
        </p:txBody>
      </p:sp>
    </p:spTree>
    <p:extLst>
      <p:ext uri="{BB962C8B-B14F-4D97-AF65-F5344CB8AC3E}">
        <p14:creationId xmlns:p14="http://schemas.microsoft.com/office/powerpoint/2010/main" val="289479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原语原型</a:t>
            </a:r>
          </a:p>
        </p:txBody>
      </p:sp>
      <p:sp>
        <p:nvSpPr>
          <p:cNvPr id="4" name="日期占位符 3"/>
          <p:cNvSpPr>
            <a:spLocks noGrp="1"/>
          </p:cNvSpPr>
          <p:nvPr>
            <p:ph type="dt" sz="half" idx="10"/>
          </p:nvPr>
        </p:nvSpPr>
        <p:spPr/>
        <p:txBody>
          <a:bodyPr/>
          <a:lstStyle/>
          <a:p>
            <a:fld id="{82145AAE-99C7-2144-917A-CF659F9422FB}" type="datetime1">
              <a:rPr lang="zh-CN" altLang="en-US" smtClean="0"/>
              <a:t>2019/9/25</a:t>
            </a:fld>
            <a:endParaRPr lang="en-US"/>
          </a:p>
        </p:txBody>
      </p:sp>
      <p:sp>
        <p:nvSpPr>
          <p:cNvPr id="2" name="页脚占位符 1"/>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34</a:t>
            </a:fld>
            <a:endParaRPr lang="en-US"/>
          </a:p>
        </p:txBody>
      </p:sp>
      <p:sp>
        <p:nvSpPr>
          <p:cNvPr id="13" name="Rectangle 2"/>
          <p:cNvSpPr>
            <a:spLocks noChangeArrowheads="1"/>
          </p:cNvSpPr>
          <p:nvPr/>
        </p:nvSpPr>
        <p:spPr bwMode="auto">
          <a:xfrm>
            <a:off x="3134299" y="1896680"/>
            <a:ext cx="4836405" cy="206210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procedure</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swait</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S1</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S2</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Sn</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if</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S1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and</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Sn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en-US"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then</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for</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i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to</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n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do</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Si </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Si </a:t>
            </a:r>
            <a:r>
              <a:rPr kumimoji="0" lang="zh-CN" altLang="zh-CN" sz="16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en-US" altLang="zh-CN" sz="16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6: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else</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7: </a:t>
            </a:r>
            <a:r>
              <a:rPr kumimoji="0" lang="en-US"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enqueue</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current_process</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Sj</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L</a:t>
            </a:r>
            <a:r>
              <a:rPr kumimoji="0" lang="zh-CN" altLang="zh-CN" sz="16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8: </a:t>
            </a:r>
            <a:r>
              <a:rPr kumimoji="0" lang="zh-CN" altLang="zh-CN" sz="16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
        <p:nvSpPr>
          <p:cNvPr id="14" name="矩形 13"/>
          <p:cNvSpPr/>
          <p:nvPr/>
        </p:nvSpPr>
        <p:spPr>
          <a:xfrm>
            <a:off x="6172993" y="5039136"/>
            <a:ext cx="2130713"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4400" b="1" cap="none" spc="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ssignal</a:t>
            </a:r>
            <a:endParaRPr lang="zh-CN" alt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5" name="Rectangle 2"/>
          <p:cNvSpPr>
            <a:spLocks noChangeArrowheads="1"/>
          </p:cNvSpPr>
          <p:nvPr/>
        </p:nvSpPr>
        <p:spPr bwMode="auto">
          <a:xfrm>
            <a:off x="1353588" y="4700586"/>
            <a:ext cx="4836405" cy="14465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8800" dirty="0">
                <a:latin typeface="Consolas" pitchFamily="49" charset="0"/>
                <a:ea typeface="宋体" pitchFamily="2" charset="-122"/>
                <a:cs typeface="Consolas" pitchFamily="49" charset="0"/>
              </a:rPr>
              <a:t>?</a:t>
            </a:r>
            <a:endParaRPr kumimoji="0" lang="zh-CN" altLang="zh-CN" sz="8800" b="0" i="0" u="none" strike="noStrike" cap="none" normalizeH="0" baseline="0" dirty="0">
              <a:ln>
                <a:noFill/>
              </a:ln>
              <a:solidFill>
                <a:schemeClr val="tx1"/>
              </a:solidFill>
              <a:effectLst/>
              <a:latin typeface="Consolas" pitchFamily="49" charset="0"/>
              <a:ea typeface="宋体" pitchFamily="2" charset="-122"/>
              <a:cs typeface="Consolas" pitchFamily="49" charset="0"/>
            </a:endParaRPr>
          </a:p>
        </p:txBody>
      </p:sp>
      <p:sp>
        <p:nvSpPr>
          <p:cNvPr id="16" name="矩形 15"/>
          <p:cNvSpPr/>
          <p:nvPr/>
        </p:nvSpPr>
        <p:spPr>
          <a:xfrm>
            <a:off x="1149962" y="2543010"/>
            <a:ext cx="1596912"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4400" b="1" cap="none" spc="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swait</a:t>
            </a:r>
            <a:endParaRPr lang="zh-CN" alt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92774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信号量集</a:t>
            </a:r>
          </a:p>
        </p:txBody>
      </p:sp>
      <p:sp>
        <p:nvSpPr>
          <p:cNvPr id="5" name="内容占位符 4"/>
          <p:cNvSpPr>
            <a:spLocks noGrp="1"/>
          </p:cNvSpPr>
          <p:nvPr>
            <p:ph idx="1"/>
          </p:nvPr>
        </p:nvSpPr>
        <p:spPr/>
        <p:txBody>
          <a:bodyPr/>
          <a:lstStyle/>
          <a:p>
            <a:r>
              <a:rPr lang="zh-CN" altLang="en-US" dirty="0"/>
              <a:t>采用信号量集来控制，可以分配多个资源</a:t>
            </a:r>
          </a:p>
          <a:p>
            <a:pPr lvl="1"/>
            <a:r>
              <a:rPr lang="en-US" altLang="zh-CN" dirty="0" err="1"/>
              <a:t>swait</a:t>
            </a:r>
            <a:r>
              <a:rPr lang="en-US" altLang="zh-CN" dirty="0"/>
              <a:t>(S1, t1, d1, …, </a:t>
            </a:r>
            <a:r>
              <a:rPr lang="en-US" altLang="zh-CN" dirty="0" err="1"/>
              <a:t>Sn</a:t>
            </a:r>
            <a:r>
              <a:rPr lang="en-US" altLang="zh-CN" dirty="0"/>
              <a:t>, </a:t>
            </a:r>
            <a:r>
              <a:rPr lang="en-US" altLang="zh-CN" dirty="0" err="1"/>
              <a:t>tn</a:t>
            </a:r>
            <a:r>
              <a:rPr lang="en-US" altLang="zh-CN" dirty="0"/>
              <a:t>, </a:t>
            </a:r>
            <a:r>
              <a:rPr lang="en-US" altLang="zh-CN" dirty="0" err="1"/>
              <a:t>dn</a:t>
            </a:r>
            <a:r>
              <a:rPr lang="zh-CN" altLang="en-US" dirty="0"/>
              <a:t>）</a:t>
            </a:r>
            <a:endParaRPr lang="en-US" altLang="zh-CN" dirty="0"/>
          </a:p>
          <a:p>
            <a:pPr lvl="1"/>
            <a:r>
              <a:rPr lang="en-US" altLang="zh-CN" dirty="0" err="1"/>
              <a:t>ti</a:t>
            </a:r>
            <a:r>
              <a:rPr lang="zh-CN" altLang="en-US" dirty="0"/>
              <a:t>：资源下限；</a:t>
            </a:r>
            <a:r>
              <a:rPr lang="en-US" altLang="zh-CN" dirty="0"/>
              <a:t> di</a:t>
            </a:r>
            <a:r>
              <a:rPr lang="zh-CN" altLang="en-US" dirty="0"/>
              <a:t>：需求量</a:t>
            </a:r>
          </a:p>
          <a:p>
            <a:endParaRPr lang="zh-CN" altLang="en-US" dirty="0"/>
          </a:p>
        </p:txBody>
      </p:sp>
      <p:sp>
        <p:nvSpPr>
          <p:cNvPr id="3" name="日期占位符 2"/>
          <p:cNvSpPr>
            <a:spLocks noGrp="1"/>
          </p:cNvSpPr>
          <p:nvPr>
            <p:ph type="dt" sz="half" idx="10"/>
          </p:nvPr>
        </p:nvSpPr>
        <p:spPr/>
        <p:txBody>
          <a:bodyPr/>
          <a:lstStyle/>
          <a:p>
            <a:fld id="{F087672D-D035-684E-B6D1-82E3F7A5E1FB}" type="datetime1">
              <a:rPr lang="zh-CN" altLang="en-US" smtClean="0"/>
              <a:t>2019/9/25</a:t>
            </a:fld>
            <a:endParaRPr lang="en-US"/>
          </a:p>
        </p:txBody>
      </p:sp>
      <p:sp>
        <p:nvSpPr>
          <p:cNvPr id="7" name="页脚占位符 6"/>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35</a:t>
            </a:fld>
            <a:endParaRPr lang="en-US"/>
          </a:p>
        </p:txBody>
      </p:sp>
      <p:sp>
        <p:nvSpPr>
          <p:cNvPr id="6" name="Rectangle 2"/>
          <p:cNvSpPr>
            <a:spLocks noChangeArrowheads="1"/>
          </p:cNvSpPr>
          <p:nvPr/>
        </p:nvSpPr>
        <p:spPr bwMode="auto">
          <a:xfrm>
            <a:off x="552200" y="3408598"/>
            <a:ext cx="7717316" cy="255454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zh-CN" altLang="zh-CN" sz="20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1: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procedure</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swait</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S1</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t1</a:t>
            </a:r>
            <a:r>
              <a:rPr lang="zh-CN" altLang="zh-CN" sz="2000" b="1" dirty="0">
                <a:solidFill>
                  <a:srgbClr val="0000FF"/>
                </a:solidFill>
                <a:latin typeface="Courier New" pitchFamily="49" charset="0"/>
                <a:ea typeface="宋体" pitchFamily="2" charset="-122"/>
                <a:cs typeface="Courier New" pitchFamily="49" charset="0"/>
              </a:rPr>
              <a:t>,</a:t>
            </a:r>
            <a:r>
              <a:rPr lang="zh-CN" altLang="zh-CN" sz="2000" dirty="0">
                <a:latin typeface="Courier New" pitchFamily="49" charset="0"/>
                <a:ea typeface="宋体" pitchFamily="2" charset="-122"/>
                <a:cs typeface="Courier New" pitchFamily="49" charset="0"/>
              </a:rPr>
              <a:t> </a:t>
            </a:r>
            <a:r>
              <a:rPr lang="en-US" altLang="zh-CN" sz="2000" dirty="0">
                <a:latin typeface="Courier New" pitchFamily="49" charset="0"/>
                <a:ea typeface="宋体" pitchFamily="2" charset="-122"/>
                <a:cs typeface="Courier New" pitchFamily="49" charset="0"/>
              </a:rPr>
              <a:t>d1</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Sn</a:t>
            </a:r>
            <a:r>
              <a:rPr lang="zh-CN" altLang="zh-CN" sz="2000" b="1" dirty="0">
                <a:solidFill>
                  <a:srgbClr val="0000FF"/>
                </a:solidFill>
                <a:latin typeface="Courier New" pitchFamily="49" charset="0"/>
                <a:ea typeface="宋体" pitchFamily="2" charset="-122"/>
                <a:cs typeface="Courier New" pitchFamily="49" charset="0"/>
              </a:rPr>
              <a:t>,</a:t>
            </a:r>
            <a:r>
              <a:rPr lang="zh-CN" altLang="zh-CN" sz="2000" dirty="0">
                <a:latin typeface="Courier New" pitchFamily="49" charset="0"/>
                <a:ea typeface="宋体" pitchFamily="2" charset="-122"/>
                <a:cs typeface="Courier New" pitchFamily="49" charset="0"/>
              </a:rPr>
              <a:t> </a:t>
            </a:r>
            <a:r>
              <a:rPr lang="en-US" altLang="zh-CN" sz="2000" dirty="0" err="1">
                <a:latin typeface="Courier New" pitchFamily="49" charset="0"/>
                <a:ea typeface="宋体" pitchFamily="2" charset="-122"/>
                <a:cs typeface="Courier New" pitchFamily="49" charset="0"/>
              </a:rPr>
              <a:t>tn</a:t>
            </a:r>
            <a:r>
              <a:rPr lang="zh-CN" altLang="zh-CN" sz="2000" b="1" dirty="0">
                <a:solidFill>
                  <a:srgbClr val="0000FF"/>
                </a:solidFill>
                <a:latin typeface="Courier New" pitchFamily="49" charset="0"/>
                <a:ea typeface="宋体" pitchFamily="2" charset="-122"/>
                <a:cs typeface="Courier New" pitchFamily="49" charset="0"/>
              </a:rPr>
              <a:t>,</a:t>
            </a:r>
            <a:r>
              <a:rPr lang="zh-CN" altLang="zh-CN" sz="2000" dirty="0">
                <a:latin typeface="Courier New" pitchFamily="49" charset="0"/>
                <a:ea typeface="宋体" pitchFamily="2" charset="-122"/>
                <a:cs typeface="Courier New" pitchFamily="49" charset="0"/>
              </a:rPr>
              <a:t> </a:t>
            </a:r>
            <a:r>
              <a:rPr lang="en-US" altLang="zh-CN" sz="2000" dirty="0" err="1">
                <a:latin typeface="Courier New" pitchFamily="49" charset="0"/>
                <a:ea typeface="宋体" pitchFamily="2" charset="-122"/>
                <a:cs typeface="Courier New" pitchFamily="49" charset="0"/>
              </a:rPr>
              <a:t>dn</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lvl="0" fontAlgn="base">
              <a:spcBef>
                <a:spcPct val="0"/>
              </a:spcBef>
              <a:spcAft>
                <a:spcPct val="0"/>
              </a:spcAft>
            </a:pPr>
            <a:r>
              <a:rPr kumimoji="0" lang="zh-CN"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2: </a:t>
            </a:r>
            <a:r>
              <a:rPr kumimoji="0" lang="en-US"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if</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S1 </a:t>
            </a:r>
            <a:r>
              <a:rPr kumimoji="0" lang="zh-CN" altLang="zh-CN" sz="20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lang="en-US" altLang="zh-CN" sz="2000" dirty="0">
                <a:solidFill>
                  <a:srgbClr val="0000FF"/>
                </a:solidFill>
                <a:latin typeface="Courier New" pitchFamily="49" charset="0"/>
                <a:ea typeface="宋体" pitchFamily="2" charset="-122"/>
                <a:cs typeface="Courier New" pitchFamily="49" charset="0"/>
              </a:rPr>
              <a:t>t1</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and</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Sn </a:t>
            </a:r>
            <a:r>
              <a:rPr kumimoji="0" lang="zh-CN" altLang="zh-CN" sz="20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&gt;=</a:t>
            </a:r>
            <a:r>
              <a:rPr kumimoji="0" lang="en-US" altLang="zh-CN" sz="20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 </a:t>
            </a:r>
            <a:r>
              <a:rPr kumimoji="0" lang="en-US" altLang="zh-CN" sz="2000" b="0" i="0" u="none" strike="noStrike" cap="none" normalizeH="0" baseline="0" dirty="0" err="1">
                <a:ln>
                  <a:noFill/>
                </a:ln>
                <a:solidFill>
                  <a:srgbClr val="0000FF"/>
                </a:solidFill>
                <a:effectLst/>
                <a:latin typeface="Courier New" pitchFamily="49" charset="0"/>
                <a:ea typeface="宋体" pitchFamily="2" charset="-122"/>
                <a:cs typeface="Courier New" pitchFamily="49" charset="0"/>
              </a:rPr>
              <a:t>tn</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then</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3: </a:t>
            </a:r>
            <a:r>
              <a:rPr kumimoji="0" lang="en-US"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for</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i </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2000" b="0" i="0" u="none" strike="noStrike" cap="none" normalizeH="0" baseline="0" dirty="0">
                <a:ln>
                  <a:noFill/>
                </a:ln>
                <a:solidFill>
                  <a:srgbClr val="A52A2A"/>
                </a:solidFill>
                <a:effectLst/>
                <a:latin typeface="Courier New" pitchFamily="49" charset="0"/>
                <a:ea typeface="宋体" pitchFamily="2" charset="-122"/>
                <a:cs typeface="Courier New" pitchFamily="49" charset="0"/>
              </a:rPr>
              <a:t>1</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to</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n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do</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4: </a:t>
            </a:r>
            <a:r>
              <a:rPr kumimoji="0" lang="en-US"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Si </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Si </a:t>
            </a:r>
            <a:r>
              <a:rPr kumimoji="0" lang="zh-CN" altLang="zh-CN" sz="2000" b="0"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r>
              <a:rPr lang="en-US" altLang="zh-CN" sz="2000" dirty="0" err="1">
                <a:solidFill>
                  <a:srgbClr val="A52A2A"/>
                </a:solidFill>
                <a:latin typeface="Courier New" pitchFamily="49" charset="0"/>
                <a:ea typeface="宋体" pitchFamily="2" charset="-122"/>
                <a:cs typeface="Courier New" pitchFamily="49" charset="0"/>
              </a:rPr>
              <a:t>dn</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5: </a:t>
            </a:r>
            <a:r>
              <a:rPr kumimoji="0" lang="en-US" altLang="zh-CN" sz="2000" b="0" i="0" u="none" strike="noStrike" cap="none" normalizeH="0" baseline="0" dirty="0">
                <a:ln>
                  <a:noFill/>
                </a:ln>
                <a:solidFill>
                  <a:srgbClr val="CCCCCC"/>
                </a:solidFill>
                <a:effectLst/>
                <a:latin typeface="Courier New" pitchFamily="49" charset="0"/>
                <a:ea typeface="宋体" pitchFamily="2" charset="-122"/>
                <a:cs typeface="Courier New" pitchFamily="49" charset="0"/>
              </a:rPr>
              <a:t>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6: </a:t>
            </a:r>
            <a:r>
              <a:rPr kumimoji="0" lang="en-US"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else</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7: </a:t>
            </a:r>
            <a:r>
              <a:rPr kumimoji="0" lang="en-US"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    </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enqueue</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current_process</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Sj</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L</a:t>
            </a:r>
            <a:r>
              <a:rPr kumimoji="0" lang="zh-CN" altLang="zh-CN" sz="2000" b="1" i="0" u="none" strike="noStrike" cap="none" normalizeH="0" baseline="0" dirty="0">
                <a:ln>
                  <a:noFill/>
                </a:ln>
                <a:solidFill>
                  <a:srgbClr val="0000FF"/>
                </a:solidFill>
                <a:effectLst/>
                <a:latin typeface="Courier New" pitchFamily="49" charset="0"/>
                <a:ea typeface="宋体" pitchFamily="2" charset="-122"/>
                <a:cs typeface="Courier New" pitchFamily="49" charset="0"/>
              </a:rPr>
              <a:t>);</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endPar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EEEEEE"/>
                </a:solidFill>
                <a:effectLst/>
                <a:latin typeface="Courier New" pitchFamily="49" charset="0"/>
                <a:ea typeface="宋体" pitchFamily="2" charset="-122"/>
                <a:cs typeface="Courier New" pitchFamily="49" charset="0"/>
              </a:rPr>
              <a:t>8: </a:t>
            </a:r>
            <a:r>
              <a:rPr kumimoji="0" lang="zh-CN" altLang="zh-CN" sz="2000" b="1" i="0" u="none" strike="noStrike" cap="none" normalizeH="0" baseline="0" dirty="0">
                <a:ln>
                  <a:noFill/>
                </a:ln>
                <a:solidFill>
                  <a:srgbClr val="FF0000"/>
                </a:solidFill>
                <a:effectLst/>
                <a:latin typeface="Courier New" pitchFamily="49" charset="0"/>
                <a:ea typeface="宋体" pitchFamily="2" charset="-122"/>
                <a:cs typeface="Courier New" pitchFamily="49" charset="0"/>
              </a:rPr>
              <a:t>end</a:t>
            </a:r>
            <a:r>
              <a:rPr kumimoji="0" lang="zh-CN"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a:t>
            </a:r>
          </a:p>
        </p:txBody>
      </p:sp>
    </p:spTree>
    <p:extLst>
      <p:ext uri="{BB962C8B-B14F-4D97-AF65-F5344CB8AC3E}">
        <p14:creationId xmlns:p14="http://schemas.microsoft.com/office/powerpoint/2010/main" val="1226511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管程</a:t>
            </a:r>
            <a:r>
              <a:rPr lang="en-US" altLang="zh-CN" dirty="0"/>
              <a:t>——</a:t>
            </a:r>
            <a:r>
              <a:rPr lang="zh-CN" altLang="en-US" dirty="0"/>
              <a:t>集中式进程同步</a:t>
            </a:r>
          </a:p>
        </p:txBody>
      </p:sp>
      <p:sp>
        <p:nvSpPr>
          <p:cNvPr id="3" name="内容占位符 2"/>
          <p:cNvSpPr>
            <a:spLocks noGrp="1"/>
          </p:cNvSpPr>
          <p:nvPr>
            <p:ph idx="1"/>
          </p:nvPr>
        </p:nvSpPr>
        <p:spPr/>
        <p:txBody>
          <a:bodyPr>
            <a:normAutofit fontScale="92500" lnSpcReduction="10000"/>
          </a:bodyPr>
          <a:lstStyle/>
          <a:p>
            <a:r>
              <a:rPr lang="zh-CN" altLang="en-US" sz="2800" dirty="0"/>
              <a:t>共享资源用共享数据结构表示，资源管理程序可用对该数据结构进行操作的一组过程来表示</a:t>
            </a:r>
            <a:endParaRPr lang="en-US" altLang="zh-CN" sz="2800" dirty="0"/>
          </a:p>
          <a:p>
            <a:r>
              <a:rPr lang="zh-CN" altLang="en-US" sz="2800" dirty="0"/>
              <a:t>这样一组相关的数据结构和过程称为</a:t>
            </a:r>
            <a:r>
              <a:rPr lang="en-US" altLang="zh-CN" sz="2800" dirty="0"/>
              <a:t>——</a:t>
            </a:r>
            <a:r>
              <a:rPr lang="zh-CN" altLang="en-US" sz="2800" dirty="0">
                <a:solidFill>
                  <a:schemeClr val="accent2"/>
                </a:solidFill>
              </a:rPr>
              <a:t>管程（</a:t>
            </a:r>
            <a:r>
              <a:rPr lang="en-US" altLang="zh-CN" sz="2800" dirty="0">
                <a:solidFill>
                  <a:schemeClr val="accent2"/>
                </a:solidFill>
              </a:rPr>
              <a:t>Monitor</a:t>
            </a:r>
            <a:r>
              <a:rPr lang="zh-CN" altLang="en-US" sz="2800" dirty="0">
                <a:solidFill>
                  <a:schemeClr val="accent2"/>
                </a:solidFill>
              </a:rPr>
              <a:t>）</a:t>
            </a:r>
            <a:endParaRPr lang="en-US" altLang="zh-CN" sz="2800" dirty="0">
              <a:solidFill>
                <a:schemeClr val="accent2"/>
              </a:solidFill>
            </a:endParaRPr>
          </a:p>
          <a:p>
            <a:endParaRPr lang="zh-CN" altLang="en-US" sz="2800" dirty="0"/>
          </a:p>
          <a:p>
            <a:r>
              <a:rPr lang="zh-CN" altLang="en-US" sz="2800" dirty="0"/>
              <a:t>一个管程定义了一个数据结构和能为并发进程所执行（在该数据结构上）的一组操作，这组操作能同步进程和改变管程中的数据。</a:t>
            </a:r>
            <a:endParaRPr lang="en-US" altLang="zh-CN" sz="2800" dirty="0"/>
          </a:p>
          <a:p>
            <a:pPr algn="r"/>
            <a:r>
              <a:rPr lang="en-US" altLang="zh-CN" sz="2800" dirty="0"/>
              <a:t>C. A. R. Hoare &amp; Per </a:t>
            </a:r>
            <a:r>
              <a:rPr lang="en-US" altLang="zh-CN" sz="2800" dirty="0" err="1"/>
              <a:t>Brinch</a:t>
            </a:r>
            <a:r>
              <a:rPr lang="en-US" altLang="zh-CN" sz="2800" dirty="0"/>
              <a:t> Hansen</a:t>
            </a:r>
            <a:endParaRPr lang="zh-CN" altLang="en-US" sz="2800" dirty="0"/>
          </a:p>
          <a:p>
            <a:endParaRPr lang="zh-CN" altLang="en-US" sz="2800" dirty="0"/>
          </a:p>
        </p:txBody>
      </p:sp>
      <p:sp>
        <p:nvSpPr>
          <p:cNvPr id="4" name="日期占位符 3"/>
          <p:cNvSpPr>
            <a:spLocks noGrp="1"/>
          </p:cNvSpPr>
          <p:nvPr>
            <p:ph type="dt" sz="half" idx="10"/>
          </p:nvPr>
        </p:nvSpPr>
        <p:spPr/>
        <p:txBody>
          <a:bodyPr/>
          <a:lstStyle/>
          <a:p>
            <a:fld id="{2814D247-3FD6-5948-BAAE-499089666D6B}" type="datetime1">
              <a:rPr lang="zh-CN" altLang="en-US" smtClean="0"/>
              <a:t>2019/9/25</a:t>
            </a:fld>
            <a:endParaRPr 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36</a:t>
            </a:fld>
            <a:endParaRPr lang="en-US"/>
          </a:p>
        </p:txBody>
      </p:sp>
    </p:spTree>
    <p:extLst>
      <p:ext uri="{BB962C8B-B14F-4D97-AF65-F5344CB8AC3E}">
        <p14:creationId xmlns:p14="http://schemas.microsoft.com/office/powerpoint/2010/main" val="25633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E971AF5-F08E-CF48-8516-38D70AFF2B85}" type="datetime1">
              <a:rPr lang="zh-CN" altLang="en-US" smtClean="0"/>
              <a:t>2019/9/25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37</a:t>
            </a:fld>
            <a:endParaRPr lang="en-US"/>
          </a:p>
        </p:txBody>
      </p:sp>
      <p:grpSp>
        <p:nvGrpSpPr>
          <p:cNvPr id="10" name="组合 9"/>
          <p:cNvGrpSpPr/>
          <p:nvPr/>
        </p:nvGrpSpPr>
        <p:grpSpPr>
          <a:xfrm>
            <a:off x="314696" y="767443"/>
            <a:ext cx="3649012" cy="5041493"/>
            <a:chOff x="314696" y="767443"/>
            <a:chExt cx="3649012" cy="5041493"/>
          </a:xfrm>
        </p:grpSpPr>
        <p:pic>
          <p:nvPicPr>
            <p:cNvPr id="7" name="Picture 2" descr="File:Sir Tony Hoare IMG 5125.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4696" y="767443"/>
              <a:ext cx="3317669" cy="3317669"/>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p:nvSpPr>
          <p:spPr>
            <a:xfrm>
              <a:off x="314696" y="4177720"/>
              <a:ext cx="3649012" cy="1631216"/>
            </a:xfrm>
            <a:prstGeom prst="rect">
              <a:avLst/>
            </a:prstGeom>
            <a:noFill/>
          </p:spPr>
          <p:txBody>
            <a:bodyPr wrap="none" rtlCol="0">
              <a:spAutoFit/>
            </a:bodyPr>
            <a:lstStyle/>
            <a:p>
              <a:r>
                <a:rPr lang="en-US" altLang="zh-CN" sz="2000" dirty="0"/>
                <a:t>Charles Antony Richard Hoare</a:t>
              </a:r>
            </a:p>
            <a:p>
              <a:r>
                <a:rPr lang="en-US" altLang="zh-CN" sz="2000" dirty="0"/>
                <a:t>(11 January 1934)</a:t>
              </a:r>
            </a:p>
            <a:p>
              <a:pPr marL="285750" indent="-285750">
                <a:buFont typeface="Arial" pitchFamily="34" charset="0"/>
                <a:buChar char="•"/>
              </a:pPr>
              <a:r>
                <a:rPr lang="en-US" altLang="zh-CN" sz="2000" dirty="0"/>
                <a:t>Turing Award @ 1980</a:t>
              </a:r>
            </a:p>
            <a:p>
              <a:pPr marL="285750" indent="-285750">
                <a:buFont typeface="Arial" pitchFamily="34" charset="0"/>
                <a:buChar char="•"/>
              </a:pPr>
              <a:r>
                <a:rPr lang="en-US" altLang="zh-CN" sz="2000" dirty="0"/>
                <a:t>Quicksort @ 1960, 26</a:t>
              </a:r>
            </a:p>
            <a:p>
              <a:pPr marL="285750" indent="-285750">
                <a:buFont typeface="Arial" pitchFamily="34" charset="0"/>
                <a:buChar char="•"/>
              </a:pPr>
              <a:r>
                <a:rPr lang="en-US" altLang="zh-CN" sz="2000" dirty="0"/>
                <a:t>Hoare Logic</a:t>
              </a:r>
              <a:endParaRPr lang="zh-CN" altLang="en-US" sz="2000" dirty="0"/>
            </a:p>
          </p:txBody>
        </p:sp>
      </p:grpSp>
      <p:grpSp>
        <p:nvGrpSpPr>
          <p:cNvPr id="12" name="组合 11"/>
          <p:cNvGrpSpPr/>
          <p:nvPr/>
        </p:nvGrpSpPr>
        <p:grpSpPr>
          <a:xfrm>
            <a:off x="4418821" y="767442"/>
            <a:ext cx="4604633" cy="4517999"/>
            <a:chOff x="4561321" y="767442"/>
            <a:chExt cx="4604633" cy="4517999"/>
          </a:xfrm>
        </p:grpSpPr>
        <p:pic>
          <p:nvPicPr>
            <p:cNvPr id="3074" name="Picture 2" descr="File:Per Brinch Hansen - 199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321" y="767442"/>
              <a:ext cx="2421370" cy="3248179"/>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4561321" y="4085112"/>
              <a:ext cx="4259499" cy="1200329"/>
            </a:xfrm>
            <a:prstGeom prst="rect">
              <a:avLst/>
            </a:prstGeom>
            <a:noFill/>
          </p:spPr>
          <p:txBody>
            <a:bodyPr wrap="none" rtlCol="0">
              <a:spAutoFit/>
            </a:bodyPr>
            <a:lstStyle/>
            <a:p>
              <a:r>
                <a:rPr lang="en-US" altLang="zh-CN" dirty="0"/>
                <a:t>Per </a:t>
              </a:r>
              <a:r>
                <a:rPr lang="en-US" altLang="zh-CN" dirty="0" err="1"/>
                <a:t>Brinch</a:t>
              </a:r>
              <a:r>
                <a:rPr lang="en-US" altLang="zh-CN" dirty="0"/>
                <a:t> Hansen </a:t>
              </a:r>
            </a:p>
            <a:p>
              <a:r>
                <a:rPr lang="en-US" altLang="zh-CN" dirty="0"/>
                <a:t>(November 13, 1938 – July 31, 2007)</a:t>
              </a:r>
            </a:p>
            <a:p>
              <a:pPr marL="285750" indent="-285750">
                <a:buFont typeface="Arial" pitchFamily="34" charset="0"/>
                <a:buChar char="•"/>
              </a:pPr>
              <a:r>
                <a:rPr lang="en-US" altLang="zh-CN" dirty="0"/>
                <a:t>Concurrent Pascal @ 1975</a:t>
              </a:r>
            </a:p>
            <a:p>
              <a:pPr marL="285750" indent="-285750">
                <a:buFont typeface="Arial" pitchFamily="34" charset="0"/>
                <a:buChar char="•"/>
              </a:pPr>
              <a:r>
                <a:rPr lang="en-US" altLang="zh-CN" dirty="0"/>
                <a:t>Operating System Principles @ 1973</a:t>
              </a:r>
              <a:endParaRPr lang="zh-CN" altLang="en-US" dirty="0"/>
            </a:p>
          </p:txBody>
        </p:sp>
        <p:pic>
          <p:nvPicPr>
            <p:cNvPr id="3076" name="Picture 4" descr="http://upload.wikimedia.org/wikipedia/commons/thumb/f/f5/Per_Brinch_Hansen_-_1959.jpg/150px-Per_Brinch_Hansen_-_195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503" y="767443"/>
              <a:ext cx="2165451" cy="3248178"/>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74467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管程的组成</a:t>
            </a:r>
          </a:p>
        </p:txBody>
      </p:sp>
      <p:sp>
        <p:nvSpPr>
          <p:cNvPr id="3" name="内容占位符 2"/>
          <p:cNvSpPr>
            <a:spLocks noGrp="1"/>
          </p:cNvSpPr>
          <p:nvPr>
            <p:ph idx="1"/>
          </p:nvPr>
        </p:nvSpPr>
        <p:spPr/>
        <p:txBody>
          <a:bodyPr>
            <a:normAutofit/>
          </a:bodyPr>
          <a:lstStyle/>
          <a:p>
            <a:r>
              <a:rPr lang="zh-CN" altLang="en-US" sz="3600" dirty="0"/>
              <a:t>局部于该管程的</a:t>
            </a:r>
            <a:r>
              <a:rPr lang="zh-CN" altLang="en-US" sz="3600" dirty="0">
                <a:solidFill>
                  <a:srgbClr val="C00000"/>
                </a:solidFill>
              </a:rPr>
              <a:t>共享数据</a:t>
            </a:r>
            <a:r>
              <a:rPr lang="zh-CN" altLang="en-US" sz="3600" dirty="0"/>
              <a:t>，这些数据表示了相应资源的状态；</a:t>
            </a:r>
            <a:endParaRPr lang="en-US" altLang="zh-CN" sz="3600" dirty="0"/>
          </a:p>
          <a:p>
            <a:r>
              <a:rPr lang="zh-CN" altLang="en-US" sz="3600" dirty="0"/>
              <a:t>针对上述数据的</a:t>
            </a:r>
            <a:r>
              <a:rPr lang="zh-CN" altLang="en-US" sz="3600" dirty="0">
                <a:solidFill>
                  <a:srgbClr val="C00000"/>
                </a:solidFill>
              </a:rPr>
              <a:t>一组过程</a:t>
            </a:r>
            <a:r>
              <a:rPr lang="zh-CN" altLang="en-US" sz="3600" dirty="0"/>
              <a:t>；</a:t>
            </a:r>
            <a:endParaRPr lang="en-US" altLang="zh-CN" sz="3600" dirty="0"/>
          </a:p>
          <a:p>
            <a:r>
              <a:rPr lang="zh-CN" altLang="en-US" sz="3600" dirty="0"/>
              <a:t>对局部于该管程的数据的</a:t>
            </a:r>
            <a:r>
              <a:rPr lang="zh-CN" altLang="en-US" sz="3600" dirty="0">
                <a:solidFill>
                  <a:srgbClr val="C00000"/>
                </a:solidFill>
              </a:rPr>
              <a:t>初始化</a:t>
            </a:r>
            <a:r>
              <a:rPr lang="zh-CN" altLang="en-US" sz="3600" dirty="0"/>
              <a:t>。</a:t>
            </a:r>
            <a:endParaRPr lang="en-US" altLang="zh-CN" sz="3600" dirty="0"/>
          </a:p>
          <a:p>
            <a:endParaRPr lang="en-US" altLang="zh-CN" sz="3600" dirty="0"/>
          </a:p>
          <a:p>
            <a:r>
              <a:rPr lang="zh-CN" altLang="en-US" sz="3600" dirty="0"/>
              <a:t>面向对象：封装（</a:t>
            </a:r>
            <a:r>
              <a:rPr lang="en-US" altLang="zh-CN" sz="3600" dirty="0"/>
              <a:t>encapsulation</a:t>
            </a:r>
            <a:r>
              <a:rPr lang="zh-CN" altLang="en-US" sz="3600" dirty="0"/>
              <a:t>）</a:t>
            </a:r>
          </a:p>
          <a:p>
            <a:endParaRPr lang="en-US" altLang="zh-CN" sz="3600" dirty="0"/>
          </a:p>
          <a:p>
            <a:pPr lvl="2"/>
            <a:endParaRPr lang="zh-CN" altLang="en-US" sz="2800" dirty="0"/>
          </a:p>
          <a:p>
            <a:endParaRPr lang="zh-CN" altLang="en-US" sz="3600" dirty="0"/>
          </a:p>
        </p:txBody>
      </p:sp>
      <p:sp>
        <p:nvSpPr>
          <p:cNvPr id="4" name="日期占位符 3"/>
          <p:cNvSpPr>
            <a:spLocks noGrp="1"/>
          </p:cNvSpPr>
          <p:nvPr>
            <p:ph type="dt" sz="half" idx="10"/>
          </p:nvPr>
        </p:nvSpPr>
        <p:spPr/>
        <p:txBody>
          <a:bodyPr/>
          <a:lstStyle/>
          <a:p>
            <a:fld id="{587EE05B-FF61-3B48-934B-CD6DC44FA5BB}" type="datetime1">
              <a:rPr lang="zh-CN" altLang="en-US" smtClean="0"/>
              <a:t>2019/9/25</a:t>
            </a:fld>
            <a:endParaRPr 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38</a:t>
            </a:fld>
            <a:endParaRPr lang="en-US"/>
          </a:p>
        </p:txBody>
      </p:sp>
    </p:spTree>
    <p:extLst>
      <p:ext uri="{BB962C8B-B14F-4D97-AF65-F5344CB8AC3E}">
        <p14:creationId xmlns:p14="http://schemas.microsoft.com/office/powerpoint/2010/main" val="271754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管程的结构</a:t>
            </a:r>
          </a:p>
        </p:txBody>
      </p:sp>
      <p:sp>
        <p:nvSpPr>
          <p:cNvPr id="4" name="日期占位符 3"/>
          <p:cNvSpPr>
            <a:spLocks noGrp="1"/>
          </p:cNvSpPr>
          <p:nvPr>
            <p:ph type="dt" sz="half" idx="10"/>
          </p:nvPr>
        </p:nvSpPr>
        <p:spPr/>
        <p:txBody>
          <a:bodyPr/>
          <a:lstStyle/>
          <a:p>
            <a:fld id="{183C4277-3C98-9149-80FC-3246B4BD9C34}" type="datetime1">
              <a:rPr lang="zh-CN" altLang="en-US" smtClean="0"/>
              <a:t>2019/9/25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39</a:t>
            </a:fld>
            <a:endParaRPr lang="en-US"/>
          </a:p>
        </p:txBody>
      </p:sp>
      <p:pic>
        <p:nvPicPr>
          <p:cNvPr id="8"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10979" t="533" r="11377" b="533"/>
          <a:stretch>
            <a:fillRect/>
          </a:stretch>
        </p:blipFill>
        <p:spPr bwMode="auto">
          <a:xfrm>
            <a:off x="4655929" y="1706560"/>
            <a:ext cx="4373562" cy="4179887"/>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矩形 8"/>
          <p:cNvSpPr/>
          <p:nvPr/>
        </p:nvSpPr>
        <p:spPr>
          <a:xfrm>
            <a:off x="100944" y="1682810"/>
            <a:ext cx="4387931" cy="2862322"/>
          </a:xfrm>
          <a:prstGeom prst="rect">
            <a:avLst/>
          </a:prstGeom>
          <a:ln>
            <a:solidFill>
              <a:schemeClr val="accent1"/>
            </a:solidFill>
          </a:ln>
        </p:spPr>
        <p:txBody>
          <a:bodyPr wrap="square">
            <a:spAutoFit/>
          </a:bodyPr>
          <a:lstStyle/>
          <a:p>
            <a:pPr marL="0" lvl="2">
              <a:lnSpc>
                <a:spcPct val="90000"/>
              </a:lnSpc>
              <a:buFont typeface="Webdings" pitchFamily="18" charset="2"/>
              <a:buNone/>
            </a:pPr>
            <a:r>
              <a:rPr lang="en-US" altLang="zh-CN" sz="2000" dirty="0">
                <a:solidFill>
                  <a:srgbClr val="0000FF"/>
                </a:solidFill>
                <a:latin typeface="Consolas" pitchFamily="49" charset="0"/>
                <a:ea typeface="宋体" charset="-122"/>
                <a:cs typeface="Consolas" pitchFamily="49" charset="0"/>
              </a:rPr>
              <a:t>monitor monitor-name</a:t>
            </a:r>
          </a:p>
          <a:p>
            <a:pPr marL="0" lvl="2">
              <a:lnSpc>
                <a:spcPct val="90000"/>
              </a:lnSpc>
              <a:buFont typeface="Webdings" pitchFamily="18" charset="2"/>
              <a:buNone/>
            </a:pPr>
            <a:r>
              <a:rPr lang="en-US" altLang="zh-CN" sz="2000" dirty="0">
                <a:solidFill>
                  <a:srgbClr val="0000FF"/>
                </a:solidFill>
                <a:latin typeface="Consolas" pitchFamily="49" charset="0"/>
                <a:ea typeface="宋体" charset="-122"/>
                <a:cs typeface="Consolas" pitchFamily="49" charset="0"/>
              </a:rPr>
              <a:t>{</a:t>
            </a:r>
          </a:p>
          <a:p>
            <a:pPr marL="0" lvl="2">
              <a:lnSpc>
                <a:spcPct val="90000"/>
              </a:lnSpc>
              <a:buFont typeface="Webdings" pitchFamily="18" charset="2"/>
              <a:buNone/>
            </a:pPr>
            <a:r>
              <a:rPr lang="en-US" altLang="zh-CN" sz="2000" dirty="0">
                <a:solidFill>
                  <a:srgbClr val="0000FF"/>
                </a:solidFill>
                <a:latin typeface="Consolas" pitchFamily="49" charset="0"/>
                <a:ea typeface="宋体" charset="-122"/>
                <a:cs typeface="Consolas" pitchFamily="49" charset="0"/>
              </a:rPr>
              <a:t>  </a:t>
            </a:r>
            <a:r>
              <a:rPr lang="en-US" altLang="zh-CN" sz="2000" dirty="0">
                <a:latin typeface="Consolas" pitchFamily="49" charset="0"/>
                <a:ea typeface="宋体" charset="-122"/>
                <a:cs typeface="Consolas" pitchFamily="49" charset="0"/>
              </a:rPr>
              <a:t>shared variable declarations</a:t>
            </a:r>
          </a:p>
          <a:p>
            <a:pPr marL="0" lvl="2">
              <a:lnSpc>
                <a:spcPct val="90000"/>
              </a:lnSpc>
              <a:buFont typeface="Webdings" pitchFamily="18" charset="2"/>
              <a:buNone/>
            </a:pPr>
            <a:r>
              <a:rPr lang="en-US" altLang="zh-CN" sz="2000" dirty="0">
                <a:solidFill>
                  <a:srgbClr val="0000FF"/>
                </a:solidFill>
                <a:latin typeface="Consolas" pitchFamily="49" charset="0"/>
                <a:ea typeface="宋体" charset="-122"/>
                <a:cs typeface="Consolas" pitchFamily="49" charset="0"/>
              </a:rPr>
              <a:t>  </a:t>
            </a:r>
            <a:r>
              <a:rPr lang="en-US" altLang="zh-CN" sz="2000" dirty="0">
                <a:solidFill>
                  <a:schemeClr val="accent2"/>
                </a:solidFill>
                <a:latin typeface="Consolas" pitchFamily="49" charset="0"/>
                <a:ea typeface="宋体" charset="-122"/>
                <a:cs typeface="Consolas" pitchFamily="49" charset="0"/>
              </a:rPr>
              <a:t>procedure P1 (…) { …. }</a:t>
            </a:r>
          </a:p>
          <a:p>
            <a:pPr marL="0" lvl="2">
              <a:lnSpc>
                <a:spcPct val="90000"/>
              </a:lnSpc>
              <a:buFont typeface="Webdings" pitchFamily="18" charset="2"/>
              <a:buNone/>
            </a:pPr>
            <a:r>
              <a:rPr lang="en-US" altLang="zh-CN" sz="2000" dirty="0">
                <a:solidFill>
                  <a:schemeClr val="accent2"/>
                </a:solidFill>
                <a:latin typeface="Consolas" pitchFamily="49" charset="0"/>
                <a:ea typeface="宋体" charset="-122"/>
                <a:cs typeface="Consolas" pitchFamily="49" charset="0"/>
              </a:rPr>
              <a:t>  …</a:t>
            </a:r>
          </a:p>
          <a:p>
            <a:pPr marL="0" lvl="2">
              <a:lnSpc>
                <a:spcPct val="90000"/>
              </a:lnSpc>
              <a:buFont typeface="Webdings" pitchFamily="18" charset="2"/>
              <a:buNone/>
            </a:pPr>
            <a:endParaRPr lang="en-US" altLang="zh-CN" sz="2000" dirty="0">
              <a:solidFill>
                <a:schemeClr val="accent2"/>
              </a:solidFill>
              <a:latin typeface="Consolas" pitchFamily="49" charset="0"/>
              <a:ea typeface="宋体" charset="-122"/>
              <a:cs typeface="Consolas" pitchFamily="49" charset="0"/>
            </a:endParaRPr>
          </a:p>
          <a:p>
            <a:pPr marL="0" lvl="2">
              <a:lnSpc>
                <a:spcPct val="90000"/>
              </a:lnSpc>
              <a:buFont typeface="Webdings" pitchFamily="18" charset="2"/>
              <a:buNone/>
            </a:pPr>
            <a:r>
              <a:rPr lang="en-US" altLang="zh-CN" sz="2000" dirty="0">
                <a:solidFill>
                  <a:schemeClr val="accent2"/>
                </a:solidFill>
                <a:latin typeface="Consolas" pitchFamily="49" charset="0"/>
                <a:ea typeface="宋体" charset="-122"/>
                <a:cs typeface="Consolas" pitchFamily="49" charset="0"/>
              </a:rPr>
              <a:t>  procedure </a:t>
            </a:r>
            <a:r>
              <a:rPr lang="en-US" altLang="zh-CN" sz="2000" dirty="0" err="1">
                <a:solidFill>
                  <a:schemeClr val="accent2"/>
                </a:solidFill>
                <a:latin typeface="Consolas" pitchFamily="49" charset="0"/>
                <a:ea typeface="宋体" charset="-122"/>
                <a:cs typeface="Consolas" pitchFamily="49" charset="0"/>
              </a:rPr>
              <a:t>Pn</a:t>
            </a:r>
            <a:r>
              <a:rPr lang="en-US" altLang="zh-CN" sz="2000" dirty="0">
                <a:solidFill>
                  <a:schemeClr val="accent2"/>
                </a:solidFill>
                <a:latin typeface="Consolas" pitchFamily="49" charset="0"/>
                <a:ea typeface="宋体" charset="-122"/>
                <a:cs typeface="Consolas" pitchFamily="49" charset="0"/>
              </a:rPr>
              <a:t> (…) {……}</a:t>
            </a:r>
          </a:p>
          <a:p>
            <a:pPr marL="0" lvl="2">
              <a:lnSpc>
                <a:spcPct val="90000"/>
              </a:lnSpc>
              <a:buFont typeface="Webdings" pitchFamily="18" charset="2"/>
              <a:buNone/>
            </a:pPr>
            <a:endParaRPr lang="en-US" altLang="zh-CN" sz="2000" dirty="0">
              <a:solidFill>
                <a:srgbClr val="0000FF"/>
              </a:solidFill>
              <a:latin typeface="Consolas" pitchFamily="49" charset="0"/>
              <a:ea typeface="宋体" charset="-122"/>
              <a:cs typeface="Consolas" pitchFamily="49" charset="0"/>
            </a:endParaRPr>
          </a:p>
          <a:p>
            <a:pPr marL="0" lvl="2">
              <a:lnSpc>
                <a:spcPct val="90000"/>
              </a:lnSpc>
              <a:buFont typeface="Webdings" pitchFamily="18" charset="2"/>
              <a:buNone/>
            </a:pPr>
            <a:r>
              <a:rPr lang="en-US" altLang="zh-CN" sz="2000" dirty="0">
                <a:solidFill>
                  <a:srgbClr val="0000FF"/>
                </a:solidFill>
                <a:latin typeface="Consolas" pitchFamily="49" charset="0"/>
                <a:ea typeface="宋体" charset="-122"/>
                <a:cs typeface="Consolas" pitchFamily="49" charset="0"/>
              </a:rPr>
              <a:t>  </a:t>
            </a:r>
            <a:r>
              <a:rPr lang="en-US" altLang="zh-CN" sz="2000" dirty="0">
                <a:latin typeface="Consolas" pitchFamily="49" charset="0"/>
                <a:ea typeface="宋体" charset="-122"/>
                <a:cs typeface="Consolas" pitchFamily="49" charset="0"/>
              </a:rPr>
              <a:t>Initialization code</a:t>
            </a:r>
          </a:p>
          <a:p>
            <a:pPr marL="0" lvl="2">
              <a:lnSpc>
                <a:spcPct val="90000"/>
              </a:lnSpc>
              <a:buFont typeface="Webdings" pitchFamily="18" charset="2"/>
              <a:buNone/>
            </a:pPr>
            <a:r>
              <a:rPr lang="en-US" altLang="zh-CN" sz="2000" dirty="0">
                <a:solidFill>
                  <a:srgbClr val="0000FF"/>
                </a:solidFill>
                <a:latin typeface="Consolas" pitchFamily="49" charset="0"/>
                <a:ea typeface="宋体" charset="-122"/>
                <a:cs typeface="Consolas" pitchFamily="49" charset="0"/>
              </a:rPr>
              <a:t>}</a:t>
            </a:r>
          </a:p>
        </p:txBody>
      </p:sp>
    </p:spTree>
    <p:extLst>
      <p:ext uri="{BB962C8B-B14F-4D97-AF65-F5344CB8AC3E}">
        <p14:creationId xmlns:p14="http://schemas.microsoft.com/office/powerpoint/2010/main" val="97644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进程</a:t>
            </a:r>
            <a:r>
              <a:rPr lang="en-US" altLang="zh-CN" dirty="0"/>
              <a:t>/</a:t>
            </a:r>
            <a:r>
              <a:rPr lang="zh-CN" altLang="en-US" dirty="0"/>
              <a:t>线程的并发控制</a:t>
            </a:r>
          </a:p>
        </p:txBody>
      </p:sp>
      <p:sp>
        <p:nvSpPr>
          <p:cNvPr id="14" name="内容占位符 13"/>
          <p:cNvSpPr>
            <a:spLocks noGrp="1"/>
          </p:cNvSpPr>
          <p:nvPr>
            <p:ph sz="half" idx="1"/>
          </p:nvPr>
        </p:nvSpPr>
        <p:spPr/>
        <p:txBody>
          <a:bodyPr>
            <a:normAutofit lnSpcReduction="10000"/>
          </a:bodyPr>
          <a:lstStyle/>
          <a:p>
            <a:pPr>
              <a:lnSpc>
                <a:spcPct val="150000"/>
              </a:lnSpc>
            </a:pPr>
            <a:r>
              <a:rPr lang="zh-CN" altLang="en-US" sz="2400" dirty="0"/>
              <a:t>进程</a:t>
            </a:r>
            <a:r>
              <a:rPr lang="en-US" altLang="zh-CN" sz="2400" dirty="0"/>
              <a:t>/</a:t>
            </a:r>
            <a:r>
              <a:rPr lang="zh-CN" altLang="en-US" sz="2400" dirty="0"/>
              <a:t>线程是计算机中的独立个体：</a:t>
            </a:r>
            <a:r>
              <a:rPr lang="zh-CN" altLang="en-US" sz="2400" dirty="0">
                <a:solidFill>
                  <a:schemeClr val="accent2"/>
                </a:solidFill>
              </a:rPr>
              <a:t>异步性（并发性）</a:t>
            </a:r>
            <a:endParaRPr lang="en-US" altLang="zh-CN" sz="2400" dirty="0">
              <a:solidFill>
                <a:schemeClr val="accent2"/>
              </a:solidFill>
            </a:endParaRPr>
          </a:p>
          <a:p>
            <a:pPr>
              <a:lnSpc>
                <a:spcPct val="150000"/>
              </a:lnSpc>
            </a:pPr>
            <a:r>
              <a:rPr lang="zh-CN" altLang="en-US" sz="2400" dirty="0"/>
              <a:t>资源是计算机中的稀缺个体：</a:t>
            </a:r>
            <a:r>
              <a:rPr lang="zh-CN" altLang="en-US" sz="2400" dirty="0">
                <a:solidFill>
                  <a:schemeClr val="accent2"/>
                </a:solidFill>
              </a:rPr>
              <a:t>独占性（不可复用性）</a:t>
            </a:r>
            <a:endParaRPr lang="en-US" altLang="zh-CN" sz="2400" dirty="0">
              <a:solidFill>
                <a:schemeClr val="accent2"/>
              </a:solidFill>
            </a:endParaRPr>
          </a:p>
          <a:p>
            <a:pPr>
              <a:lnSpc>
                <a:spcPct val="150000"/>
              </a:lnSpc>
            </a:pPr>
            <a:r>
              <a:rPr lang="zh-CN" altLang="en-US" sz="2400" dirty="0"/>
              <a:t>进程</a:t>
            </a:r>
            <a:r>
              <a:rPr lang="en-US" altLang="zh-CN" sz="2400" dirty="0"/>
              <a:t>/</a:t>
            </a:r>
            <a:r>
              <a:rPr lang="zh-CN" altLang="en-US" sz="2400" dirty="0"/>
              <a:t>线程</a:t>
            </a:r>
            <a:r>
              <a:rPr lang="zh-CN" altLang="en-US" sz="2400" dirty="0">
                <a:solidFill>
                  <a:schemeClr val="accent2"/>
                </a:solidFill>
              </a:rPr>
              <a:t>协作完成</a:t>
            </a:r>
            <a:r>
              <a:rPr lang="zh-CN" altLang="en-US" sz="2400" dirty="0"/>
              <a:t>任务</a:t>
            </a:r>
            <a:endParaRPr lang="en-US" altLang="zh-CN" sz="2400" dirty="0"/>
          </a:p>
          <a:p>
            <a:pPr>
              <a:lnSpc>
                <a:spcPct val="150000"/>
              </a:lnSpc>
            </a:pPr>
            <a:endParaRPr lang="en-US" altLang="zh-CN" sz="2400" dirty="0"/>
          </a:p>
          <a:p>
            <a:pPr>
              <a:lnSpc>
                <a:spcPct val="150000"/>
              </a:lnSpc>
            </a:pPr>
            <a:r>
              <a:rPr lang="zh-CN" altLang="en-US" sz="2400" dirty="0">
                <a:solidFill>
                  <a:schemeClr val="accent2"/>
                </a:solidFill>
              </a:rPr>
              <a:t>并发控制</a:t>
            </a:r>
            <a:r>
              <a:rPr lang="zh-CN" altLang="en-US" sz="2400" dirty="0"/>
              <a:t>：进程</a:t>
            </a:r>
            <a:r>
              <a:rPr lang="en-US" altLang="zh-CN" sz="2400" dirty="0"/>
              <a:t>/</a:t>
            </a:r>
            <a:r>
              <a:rPr lang="zh-CN" altLang="en-US" sz="2400" dirty="0"/>
              <a:t>线程在推进时的相互制约关系</a:t>
            </a:r>
            <a:endParaRPr lang="en-US" altLang="zh-CN" sz="2400" dirty="0"/>
          </a:p>
          <a:p>
            <a:pPr>
              <a:lnSpc>
                <a:spcPct val="150000"/>
              </a:lnSpc>
            </a:pPr>
            <a:endParaRPr lang="zh-CN" altLang="en-US" sz="2400" dirty="0"/>
          </a:p>
        </p:txBody>
      </p:sp>
      <p:sp>
        <p:nvSpPr>
          <p:cNvPr id="4" name="日期占位符 3"/>
          <p:cNvSpPr>
            <a:spLocks noGrp="1"/>
          </p:cNvSpPr>
          <p:nvPr>
            <p:ph type="dt" sz="half" idx="10"/>
          </p:nvPr>
        </p:nvSpPr>
        <p:spPr/>
        <p:txBody>
          <a:bodyPr/>
          <a:lstStyle/>
          <a:p>
            <a:fld id="{6B74B877-1215-DD49-80E7-D0513123B6C0}" type="datetime1">
              <a:rPr lang="zh-CN" altLang="en-US" smtClean="0"/>
              <a:t>2019/9/25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4</a:t>
            </a:fld>
            <a:endParaRPr lang="en-US"/>
          </a:p>
        </p:txBody>
      </p:sp>
      <p:graphicFrame>
        <p:nvGraphicFramePr>
          <p:cNvPr id="2" name="图示 1"/>
          <p:cNvGraphicFramePr/>
          <p:nvPr>
            <p:extLst>
              <p:ext uri="{D42A27DB-BD31-4B8C-83A1-F6EECF244321}">
                <p14:modId xmlns:p14="http://schemas.microsoft.com/office/powerpoint/2010/main" val="3203160483"/>
              </p:ext>
            </p:extLst>
          </p:nvPr>
        </p:nvGraphicFramePr>
        <p:xfrm>
          <a:off x="5237018" y="1864426"/>
          <a:ext cx="3449782" cy="31745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矩形 12"/>
          <p:cNvSpPr/>
          <p:nvPr/>
        </p:nvSpPr>
        <p:spPr>
          <a:xfrm>
            <a:off x="4495800" y="5236857"/>
            <a:ext cx="4572000" cy="1015663"/>
          </a:xfrm>
          <a:prstGeom prst="rect">
            <a:avLst/>
          </a:prstGeom>
        </p:spPr>
        <p:txBody>
          <a:bodyPr>
            <a:spAutoFit/>
          </a:bodyPr>
          <a:lstStyle/>
          <a:p>
            <a:pPr lvl="1">
              <a:lnSpc>
                <a:spcPct val="150000"/>
              </a:lnSpc>
            </a:pPr>
            <a:r>
              <a:rPr lang="zh-CN" altLang="en-US" sz="2000" dirty="0"/>
              <a:t>并发执行进程能有效地共享资源和相互合作，并按一定顺序执行。</a:t>
            </a:r>
          </a:p>
        </p:txBody>
      </p:sp>
    </p:spTree>
    <p:custDataLst>
      <p:tags r:id="rId1"/>
    </p:custDataLst>
    <p:extLst>
      <p:ext uri="{BB962C8B-B14F-4D97-AF65-F5344CB8AC3E}">
        <p14:creationId xmlns:p14="http://schemas.microsoft.com/office/powerpoint/2010/main" val="42829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Graphic spid="2" grpId="0">
        <p:bldAsOne/>
      </p:bldGraphic>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管程的特点</a:t>
            </a:r>
          </a:p>
        </p:txBody>
      </p:sp>
      <p:sp>
        <p:nvSpPr>
          <p:cNvPr id="3" name="内容占位符 2"/>
          <p:cNvSpPr>
            <a:spLocks noGrp="1"/>
          </p:cNvSpPr>
          <p:nvPr>
            <p:ph idx="1"/>
          </p:nvPr>
        </p:nvSpPr>
        <p:spPr/>
        <p:txBody>
          <a:bodyPr>
            <a:normAutofit lnSpcReduction="10000"/>
          </a:bodyPr>
          <a:lstStyle/>
          <a:p>
            <a:r>
              <a:rPr lang="zh-CN" altLang="en-US" sz="2800" dirty="0"/>
              <a:t>模块化（</a:t>
            </a:r>
            <a:r>
              <a:rPr lang="en-US" altLang="zh-CN" sz="2800" dirty="0"/>
              <a:t>Modularization</a:t>
            </a:r>
            <a:r>
              <a:rPr lang="zh-CN" altLang="en-US" sz="2800" dirty="0"/>
              <a:t>）</a:t>
            </a:r>
            <a:endParaRPr lang="en-US" altLang="zh-CN" sz="2800" dirty="0"/>
          </a:p>
          <a:p>
            <a:pPr lvl="1"/>
            <a:r>
              <a:rPr lang="zh-CN" altLang="en-US" sz="2400" dirty="0"/>
              <a:t>管程是一个基本程序单位，可以单独编译</a:t>
            </a:r>
            <a:r>
              <a:rPr lang="en-US" altLang="zh-CN" sz="2400" dirty="0"/>
              <a:t>; </a:t>
            </a:r>
          </a:p>
          <a:p>
            <a:r>
              <a:rPr lang="zh-CN" altLang="en-US" sz="2800" dirty="0"/>
              <a:t>抽象数据类型（</a:t>
            </a:r>
            <a:r>
              <a:rPr lang="en-US" altLang="zh-CN" sz="2800" dirty="0"/>
              <a:t>Abstraction)</a:t>
            </a:r>
          </a:p>
          <a:p>
            <a:pPr lvl="1"/>
            <a:r>
              <a:rPr lang="zh-CN" altLang="en-US" sz="2400" dirty="0"/>
              <a:t>管程中不仅有数据，而且有对数据的操作</a:t>
            </a:r>
            <a:r>
              <a:rPr lang="en-US" altLang="zh-CN" sz="2400" dirty="0"/>
              <a:t>; </a:t>
            </a:r>
          </a:p>
          <a:p>
            <a:r>
              <a:rPr lang="zh-CN" altLang="en-US" sz="2800" dirty="0"/>
              <a:t>信息隐藏（</a:t>
            </a:r>
            <a:r>
              <a:rPr lang="en-US" altLang="zh-CN" sz="2800" dirty="0"/>
              <a:t>Encapsulation</a:t>
            </a:r>
            <a:r>
              <a:rPr lang="zh-CN" altLang="en-US" sz="2800" dirty="0"/>
              <a:t>）</a:t>
            </a:r>
            <a:endParaRPr lang="en-US" altLang="zh-CN" sz="2800" dirty="0"/>
          </a:p>
          <a:p>
            <a:pPr lvl="1"/>
            <a:r>
              <a:rPr lang="zh-CN" altLang="en-US" sz="2400" dirty="0"/>
              <a:t>管程外可以调用管程内部定义的函数，但函数具体实现外部不可见</a:t>
            </a:r>
            <a:r>
              <a:rPr lang="en-US" altLang="zh-CN" sz="2400" dirty="0"/>
              <a:t>; </a:t>
            </a:r>
          </a:p>
          <a:p>
            <a:pPr lvl="1"/>
            <a:r>
              <a:rPr lang="zh-CN" altLang="en-US" sz="2400" dirty="0"/>
              <a:t>局部数据变量只能被管程的过程访问，任何外部过程都不能访问。</a:t>
            </a:r>
          </a:p>
          <a:p>
            <a:endParaRPr lang="zh-CN" altLang="en-US" sz="2800" dirty="0"/>
          </a:p>
        </p:txBody>
      </p:sp>
      <p:sp>
        <p:nvSpPr>
          <p:cNvPr id="4" name="日期占位符 3"/>
          <p:cNvSpPr>
            <a:spLocks noGrp="1"/>
          </p:cNvSpPr>
          <p:nvPr>
            <p:ph type="dt" sz="half" idx="10"/>
          </p:nvPr>
        </p:nvSpPr>
        <p:spPr/>
        <p:txBody>
          <a:bodyPr/>
          <a:lstStyle/>
          <a:p>
            <a:fld id="{205B52C4-05E8-AC41-9FAC-379168461CAC}" type="datetime1">
              <a:rPr lang="zh-CN" altLang="en-US" smtClean="0"/>
              <a:t>2019/9/25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40</a:t>
            </a:fld>
            <a:endParaRPr lang="en-US"/>
          </a:p>
        </p:txBody>
      </p:sp>
    </p:spTree>
    <p:extLst>
      <p:ext uri="{BB962C8B-B14F-4D97-AF65-F5344CB8AC3E}">
        <p14:creationId xmlns:p14="http://schemas.microsoft.com/office/powerpoint/2010/main" val="399249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管程同步</a:t>
            </a:r>
          </a:p>
        </p:txBody>
      </p:sp>
      <p:sp>
        <p:nvSpPr>
          <p:cNvPr id="3" name="内容占位符 2"/>
          <p:cNvSpPr>
            <a:spLocks noGrp="1"/>
          </p:cNvSpPr>
          <p:nvPr>
            <p:ph idx="1"/>
          </p:nvPr>
        </p:nvSpPr>
        <p:spPr/>
        <p:txBody>
          <a:bodyPr>
            <a:normAutofit lnSpcReduction="10000"/>
          </a:bodyPr>
          <a:lstStyle/>
          <a:p>
            <a:r>
              <a:rPr lang="zh-CN" altLang="en-US" sz="2800" dirty="0"/>
              <a:t>进程通过调用管程的一个过程进入管程；</a:t>
            </a:r>
          </a:p>
          <a:p>
            <a:r>
              <a:rPr lang="zh-CN" altLang="en-US" sz="2800" dirty="0"/>
              <a:t>在任何时候，</a:t>
            </a:r>
            <a:r>
              <a:rPr lang="zh-CN" altLang="en-US" sz="2800" dirty="0">
                <a:solidFill>
                  <a:schemeClr val="accent2"/>
                </a:solidFill>
              </a:rPr>
              <a:t>只能有一个进程在管程中执行</a:t>
            </a:r>
            <a:r>
              <a:rPr lang="zh-CN" altLang="en-US" sz="2800" dirty="0"/>
              <a:t>；调用管程的任何其他进程都被挂起，以等待管程变成可用。</a:t>
            </a:r>
            <a:endParaRPr lang="en-US" altLang="zh-CN" sz="2800" dirty="0"/>
          </a:p>
          <a:p>
            <a:r>
              <a:rPr lang="zh-CN" altLang="en-US" sz="2800" dirty="0"/>
              <a:t>条件变量提供同步支持（非默认锁）。条件变量包含在管程中，并且只有在管程中才能被访问：</a:t>
            </a:r>
          </a:p>
          <a:p>
            <a:pPr lvl="1"/>
            <a:r>
              <a:rPr lang="en-US" altLang="zh-CN" sz="2400" dirty="0" err="1"/>
              <a:t>cwait</a:t>
            </a:r>
            <a:r>
              <a:rPr lang="en-US" altLang="zh-CN" sz="2400" dirty="0"/>
              <a:t>(x)</a:t>
            </a:r>
            <a:r>
              <a:rPr lang="zh-CN" altLang="en-US" sz="2400" dirty="0"/>
              <a:t>：调用进程的执行在条件</a:t>
            </a:r>
            <a:r>
              <a:rPr lang="en-US" altLang="zh-CN" sz="2400" dirty="0"/>
              <a:t>x</a:t>
            </a:r>
            <a:r>
              <a:rPr lang="zh-CN" altLang="en-US" sz="2400" dirty="0"/>
              <a:t>上挂起，管程现在可被另一进程使用。</a:t>
            </a:r>
          </a:p>
          <a:p>
            <a:pPr lvl="1"/>
            <a:r>
              <a:rPr lang="en-US" altLang="zh-CN" sz="2400" dirty="0" err="1"/>
              <a:t>csignal</a:t>
            </a:r>
            <a:r>
              <a:rPr lang="en-US" altLang="zh-CN" sz="2400" dirty="0"/>
              <a:t>(x)</a:t>
            </a:r>
            <a:r>
              <a:rPr lang="zh-CN" altLang="en-US" sz="2400" dirty="0"/>
              <a:t>：恢复阻塞在</a:t>
            </a:r>
            <a:r>
              <a:rPr lang="en-US" altLang="zh-CN" sz="2400" dirty="0"/>
              <a:t>x</a:t>
            </a:r>
            <a:r>
              <a:rPr lang="zh-CN" altLang="en-US" sz="2400" dirty="0"/>
              <a:t>上的进程。</a:t>
            </a:r>
          </a:p>
        </p:txBody>
      </p:sp>
      <p:sp>
        <p:nvSpPr>
          <p:cNvPr id="4" name="日期占位符 3"/>
          <p:cNvSpPr>
            <a:spLocks noGrp="1"/>
          </p:cNvSpPr>
          <p:nvPr>
            <p:ph type="dt" sz="half" idx="10"/>
          </p:nvPr>
        </p:nvSpPr>
        <p:spPr/>
        <p:txBody>
          <a:bodyPr/>
          <a:lstStyle/>
          <a:p>
            <a:fld id="{840951C3-E3CE-4B44-B165-8693C1341D86}" type="datetime1">
              <a:rPr lang="zh-CN" altLang="en-US" smtClean="0"/>
              <a:t>2019/9/25</a:t>
            </a:fld>
            <a:endParaRPr 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41</a:t>
            </a:fld>
            <a:endParaRPr lang="en-US"/>
          </a:p>
        </p:txBody>
      </p:sp>
    </p:spTree>
    <p:extLst>
      <p:ext uri="{BB962C8B-B14F-4D97-AF65-F5344CB8AC3E}">
        <p14:creationId xmlns:p14="http://schemas.microsoft.com/office/powerpoint/2010/main" val="58847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管程的同步</a:t>
            </a:r>
          </a:p>
        </p:txBody>
      </p:sp>
      <p:sp>
        <p:nvSpPr>
          <p:cNvPr id="4" name="日期占位符 3"/>
          <p:cNvSpPr>
            <a:spLocks noGrp="1"/>
          </p:cNvSpPr>
          <p:nvPr>
            <p:ph type="dt" sz="half" idx="10"/>
          </p:nvPr>
        </p:nvSpPr>
        <p:spPr/>
        <p:txBody>
          <a:bodyPr/>
          <a:lstStyle/>
          <a:p>
            <a:fld id="{1720404F-D6FC-174A-8EC3-7339E165B932}" type="datetime1">
              <a:rPr lang="zh-CN" altLang="en-US" smtClean="0"/>
              <a:t>2019/9/25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42</a:t>
            </a:fld>
            <a:endParaRPr lang="en-US"/>
          </a:p>
        </p:txBody>
      </p:sp>
      <p:pic>
        <p:nvPicPr>
          <p:cNvPr id="8"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1177245" y="1372651"/>
            <a:ext cx="7288604" cy="5016274"/>
          </a:xfrm>
          <a:prstGeom prst="rect">
            <a:avLst/>
          </a:prstGeom>
          <a:noFill/>
          <a:ln w="38100" cmpd="dbl">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948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条件变量</a:t>
            </a:r>
          </a:p>
        </p:txBody>
      </p:sp>
      <p:sp>
        <p:nvSpPr>
          <p:cNvPr id="3" name="日期占位符 2"/>
          <p:cNvSpPr>
            <a:spLocks noGrp="1"/>
          </p:cNvSpPr>
          <p:nvPr>
            <p:ph type="dt" sz="half" idx="10"/>
          </p:nvPr>
        </p:nvSpPr>
        <p:spPr/>
        <p:txBody>
          <a:bodyPr/>
          <a:lstStyle/>
          <a:p>
            <a:fld id="{B8AAD2D3-6AF9-8F4A-9A67-C628BAB9179C}" type="datetime1">
              <a:rPr lang="zh-CN" altLang="en-US" smtClean="0"/>
              <a:t>2019/9/25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43</a:t>
            </a:fld>
            <a:endParaRPr lang="zh-CN" altLang="en-US"/>
          </a:p>
        </p:txBody>
      </p:sp>
      <p:pic>
        <p:nvPicPr>
          <p:cNvPr id="6" name="图片 5"/>
          <p:cNvPicPr>
            <a:picLocks noChangeAspect="1"/>
          </p:cNvPicPr>
          <p:nvPr/>
        </p:nvPicPr>
        <p:blipFill>
          <a:blip r:embed="rId3"/>
          <a:stretch>
            <a:fillRect/>
          </a:stretch>
        </p:blipFill>
        <p:spPr>
          <a:xfrm>
            <a:off x="3096172" y="1678"/>
            <a:ext cx="4684844" cy="6858000"/>
          </a:xfrm>
          <a:prstGeom prst="rect">
            <a:avLst/>
          </a:prstGeom>
        </p:spPr>
      </p:pic>
      <p:cxnSp>
        <p:nvCxnSpPr>
          <p:cNvPr id="10" name="直线箭头连接符 9"/>
          <p:cNvCxnSpPr/>
          <p:nvPr/>
        </p:nvCxnSpPr>
        <p:spPr>
          <a:xfrm>
            <a:off x="1734901" y="4227465"/>
            <a:ext cx="2128383" cy="1335856"/>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sp>
        <p:nvSpPr>
          <p:cNvPr id="11" name="文本框 10"/>
          <p:cNvSpPr txBox="1"/>
          <p:nvPr/>
        </p:nvSpPr>
        <p:spPr>
          <a:xfrm>
            <a:off x="107192" y="3858133"/>
            <a:ext cx="2147192" cy="369332"/>
          </a:xfrm>
          <a:prstGeom prst="rect">
            <a:avLst/>
          </a:prstGeom>
          <a:noFill/>
        </p:spPr>
        <p:txBody>
          <a:bodyPr wrap="none" rtlCol="0">
            <a:spAutoFit/>
          </a:bodyPr>
          <a:lstStyle/>
          <a:p>
            <a:r>
              <a:rPr kumimoji="1" lang="en-US" altLang="zh-CN" dirty="0" err="1"/>
              <a:t>csignal</a:t>
            </a:r>
            <a:r>
              <a:rPr kumimoji="1" lang="en-US" altLang="zh-CN" dirty="0"/>
              <a:t>() </a:t>
            </a:r>
            <a:r>
              <a:rPr kumimoji="1" lang="zh-CN" altLang="en-US" dirty="0"/>
              <a:t>之后</a:t>
            </a:r>
            <a:r>
              <a:rPr kumimoji="1" lang="en-US" altLang="zh-CN" dirty="0"/>
              <a:t>Block</a:t>
            </a:r>
            <a:endParaRPr kumimoji="1" lang="zh-CN" altLang="en-US" dirty="0"/>
          </a:p>
        </p:txBody>
      </p:sp>
    </p:spTree>
    <p:extLst>
      <p:ext uri="{BB962C8B-B14F-4D97-AF65-F5344CB8AC3E}">
        <p14:creationId xmlns:p14="http://schemas.microsoft.com/office/powerpoint/2010/main" val="139710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注意</a:t>
            </a:r>
          </a:p>
        </p:txBody>
      </p:sp>
      <p:sp>
        <p:nvSpPr>
          <p:cNvPr id="6" name="内容占位符 5"/>
          <p:cNvSpPr>
            <a:spLocks noGrp="1"/>
          </p:cNvSpPr>
          <p:nvPr>
            <p:ph idx="1"/>
          </p:nvPr>
        </p:nvSpPr>
        <p:spPr/>
        <p:txBody>
          <a:bodyPr/>
          <a:lstStyle/>
          <a:p>
            <a:r>
              <a:rPr kumimoji="1" lang="zh-CN" altLang="en-US" dirty="0"/>
              <a:t>条件变量</a:t>
            </a:r>
            <a:r>
              <a:rPr kumimoji="1" lang="zh-CN" altLang="en-US" dirty="0">
                <a:solidFill>
                  <a:schemeClr val="accent2"/>
                </a:solidFill>
              </a:rPr>
              <a:t>不完全等同 </a:t>
            </a:r>
            <a:r>
              <a:rPr kumimoji="1" lang="zh-CN" altLang="en-US" dirty="0"/>
              <a:t>“信号量”</a:t>
            </a:r>
            <a:endParaRPr kumimoji="1" lang="en-US" altLang="zh-CN" dirty="0"/>
          </a:p>
          <a:p>
            <a:r>
              <a:rPr kumimoji="1" lang="en-US" altLang="zh-CN" dirty="0" err="1"/>
              <a:t>csignal</a:t>
            </a:r>
            <a:r>
              <a:rPr kumimoji="1" lang="en-US" altLang="zh-CN" dirty="0"/>
              <a:t>(x)</a:t>
            </a:r>
            <a:r>
              <a:rPr kumimoji="1" lang="zh-CN" altLang="en-US" dirty="0"/>
              <a:t>时，如果等待</a:t>
            </a:r>
            <a:r>
              <a:rPr kumimoji="1" lang="en-US" altLang="zh-CN" dirty="0"/>
              <a:t>x</a:t>
            </a:r>
            <a:r>
              <a:rPr kumimoji="1" lang="zh-CN" altLang="en-US" dirty="0"/>
              <a:t>的队列为空，则信号无任何作用（丢失），而信号量会保留其值</a:t>
            </a:r>
            <a:endParaRPr kumimoji="1" lang="en-US" altLang="zh-CN" dirty="0"/>
          </a:p>
          <a:p>
            <a:endParaRPr kumimoji="1" lang="zh-CN" altLang="en-US" dirty="0"/>
          </a:p>
        </p:txBody>
      </p:sp>
      <p:sp>
        <p:nvSpPr>
          <p:cNvPr id="3" name="日期占位符 2"/>
          <p:cNvSpPr>
            <a:spLocks noGrp="1"/>
          </p:cNvSpPr>
          <p:nvPr>
            <p:ph type="dt" sz="half" idx="10"/>
          </p:nvPr>
        </p:nvSpPr>
        <p:spPr/>
        <p:txBody>
          <a:bodyPr/>
          <a:lstStyle/>
          <a:p>
            <a:fld id="{E9399D10-10CB-BB44-AC35-98F1F7549DB1}" type="datetime1">
              <a:rPr lang="zh-CN" altLang="en-US" smtClean="0"/>
              <a:t>2019/9/25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44</a:t>
            </a:fld>
            <a:endParaRPr lang="zh-CN" altLang="en-US"/>
          </a:p>
        </p:txBody>
      </p:sp>
    </p:spTree>
    <p:extLst>
      <p:ext uri="{BB962C8B-B14F-4D97-AF65-F5344CB8AC3E}">
        <p14:creationId xmlns:p14="http://schemas.microsoft.com/office/powerpoint/2010/main" val="3098761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管程实例：</a:t>
            </a:r>
            <a:r>
              <a:rPr lang="en-US" altLang="zh-CN" dirty="0"/>
              <a:t>Java</a:t>
            </a:r>
            <a:r>
              <a:rPr lang="zh-CN" altLang="en-US" dirty="0"/>
              <a:t>的</a:t>
            </a:r>
            <a:r>
              <a:rPr lang="en-US" altLang="zh-CN" dirty="0">
                <a:solidFill>
                  <a:schemeClr val="accent2"/>
                </a:solidFill>
              </a:rPr>
              <a:t>synchronized</a:t>
            </a:r>
            <a:endParaRPr lang="zh-CN" altLang="en-US" dirty="0"/>
          </a:p>
        </p:txBody>
      </p:sp>
      <p:sp>
        <p:nvSpPr>
          <p:cNvPr id="4" name="日期占位符 3"/>
          <p:cNvSpPr>
            <a:spLocks noGrp="1"/>
          </p:cNvSpPr>
          <p:nvPr>
            <p:ph type="dt" sz="half" idx="10"/>
          </p:nvPr>
        </p:nvSpPr>
        <p:spPr/>
        <p:txBody>
          <a:bodyPr/>
          <a:lstStyle/>
          <a:p>
            <a:fld id="{1822D8E7-FF3D-CF43-B4AB-54AD08B0EFA6}" type="datetime1">
              <a:rPr lang="zh-CN" altLang="en-US" smtClean="0"/>
              <a:t>2019/9/25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45</a:t>
            </a:fld>
            <a:endParaRPr lang="en-US"/>
          </a:p>
        </p:txBody>
      </p:sp>
      <p:sp>
        <p:nvSpPr>
          <p:cNvPr id="8" name="矩形 7"/>
          <p:cNvSpPr/>
          <p:nvPr/>
        </p:nvSpPr>
        <p:spPr>
          <a:xfrm>
            <a:off x="819397" y="1487432"/>
            <a:ext cx="7243947" cy="5262979"/>
          </a:xfrm>
          <a:prstGeom prst="rect">
            <a:avLst/>
          </a:prstGeom>
        </p:spPr>
        <p:txBody>
          <a:bodyPr wrap="square">
            <a:spAutoFit/>
          </a:bodyPr>
          <a:lstStyle/>
          <a:p>
            <a:r>
              <a:rPr lang="en-US" altLang="zh-CN" sz="2400" dirty="0"/>
              <a:t>public class </a:t>
            </a:r>
            <a:r>
              <a:rPr lang="en-US" altLang="zh-CN" sz="2400" dirty="0" err="1"/>
              <a:t>SynchronizedCounter</a:t>
            </a:r>
            <a:r>
              <a:rPr lang="en-US" altLang="zh-CN" sz="2400" dirty="0"/>
              <a:t> {</a:t>
            </a:r>
          </a:p>
          <a:p>
            <a:r>
              <a:rPr lang="en-US" altLang="zh-CN" sz="2400" dirty="0"/>
              <a:t>    private </a:t>
            </a:r>
            <a:r>
              <a:rPr lang="en-US" altLang="zh-CN" sz="2400" dirty="0" err="1"/>
              <a:t>int</a:t>
            </a:r>
            <a:r>
              <a:rPr lang="en-US" altLang="zh-CN" sz="2400" dirty="0"/>
              <a:t> c = 0;</a:t>
            </a:r>
            <a:br>
              <a:rPr lang="en-US" altLang="zh-CN" sz="2400" dirty="0"/>
            </a:br>
            <a:r>
              <a:rPr lang="zh-CN" altLang="en-US" sz="2400" dirty="0"/>
              <a:t>    </a:t>
            </a:r>
            <a:r>
              <a:rPr lang="en-US" altLang="zh-CN" sz="2400" dirty="0"/>
              <a:t>private </a:t>
            </a:r>
            <a:r>
              <a:rPr lang="en-US" altLang="zh-CN" sz="2400" dirty="0" err="1"/>
              <a:t>ind</a:t>
            </a:r>
            <a:r>
              <a:rPr lang="en-US" altLang="zh-CN" sz="2400" dirty="0"/>
              <a:t> d = 1;</a:t>
            </a:r>
          </a:p>
          <a:p>
            <a:endParaRPr lang="en-US" altLang="zh-CN" sz="2400" dirty="0"/>
          </a:p>
          <a:p>
            <a:r>
              <a:rPr lang="en-US" altLang="zh-CN" sz="2400" dirty="0"/>
              <a:t>    public </a:t>
            </a:r>
            <a:r>
              <a:rPr lang="en-US" altLang="zh-CN" sz="2400" b="1" dirty="0">
                <a:solidFill>
                  <a:schemeClr val="accent2"/>
                </a:solidFill>
              </a:rPr>
              <a:t>synchronized</a:t>
            </a:r>
            <a:r>
              <a:rPr lang="en-US" altLang="zh-CN" sz="2400" dirty="0"/>
              <a:t> void increment() {</a:t>
            </a:r>
          </a:p>
          <a:p>
            <a:r>
              <a:rPr lang="en-US" altLang="zh-CN" sz="2400" dirty="0"/>
              <a:t>        </a:t>
            </a:r>
            <a:r>
              <a:rPr lang="en-US" altLang="zh-CN" sz="2400" dirty="0" err="1"/>
              <a:t>c++</a:t>
            </a:r>
            <a:r>
              <a:rPr lang="en-US" altLang="zh-CN" sz="2400" dirty="0"/>
              <a:t>;</a:t>
            </a:r>
          </a:p>
          <a:p>
            <a:r>
              <a:rPr lang="en-US" altLang="zh-CN" sz="2400" dirty="0"/>
              <a:t>    }</a:t>
            </a:r>
          </a:p>
          <a:p>
            <a:r>
              <a:rPr lang="en-US" altLang="zh-CN" sz="2400" dirty="0"/>
              <a:t>    public </a:t>
            </a:r>
            <a:r>
              <a:rPr lang="en-US" altLang="zh-CN" sz="2400" b="1" dirty="0">
                <a:solidFill>
                  <a:schemeClr val="accent2"/>
                </a:solidFill>
              </a:rPr>
              <a:t>synchronized</a:t>
            </a:r>
            <a:r>
              <a:rPr lang="en-US" altLang="zh-CN" sz="2400" dirty="0">
                <a:solidFill>
                  <a:schemeClr val="accent2"/>
                </a:solidFill>
              </a:rPr>
              <a:t> </a:t>
            </a:r>
            <a:r>
              <a:rPr lang="en-US" altLang="zh-CN" sz="2400" dirty="0"/>
              <a:t>void decrement() {</a:t>
            </a:r>
          </a:p>
          <a:p>
            <a:r>
              <a:rPr lang="en-US" altLang="zh-CN" sz="2400" dirty="0"/>
              <a:t>        c--;</a:t>
            </a:r>
          </a:p>
          <a:p>
            <a:r>
              <a:rPr lang="en-US" altLang="zh-CN" sz="2400" dirty="0"/>
              <a:t>    }</a:t>
            </a:r>
          </a:p>
          <a:p>
            <a:r>
              <a:rPr lang="en-US" altLang="zh-CN" sz="2400" dirty="0"/>
              <a:t>    public </a:t>
            </a:r>
            <a:r>
              <a:rPr lang="en-US" altLang="zh-CN" sz="2400" b="1" dirty="0">
                <a:solidFill>
                  <a:schemeClr val="accent2"/>
                </a:solidFill>
              </a:rPr>
              <a:t>synchronized</a:t>
            </a:r>
            <a:r>
              <a:rPr lang="en-US" altLang="zh-CN" sz="2400" dirty="0"/>
              <a:t> </a:t>
            </a:r>
            <a:r>
              <a:rPr lang="en-US" altLang="zh-CN" sz="2400" dirty="0" err="1"/>
              <a:t>int</a:t>
            </a:r>
            <a:r>
              <a:rPr lang="en-US" altLang="zh-CN" sz="2400" dirty="0"/>
              <a:t> value() {</a:t>
            </a:r>
          </a:p>
          <a:p>
            <a:r>
              <a:rPr lang="en-US" altLang="zh-CN" sz="2400" dirty="0"/>
              <a:t>        </a:t>
            </a:r>
            <a:r>
              <a:rPr lang="en-US" altLang="zh-CN" sz="2400"/>
              <a:t>return d;</a:t>
            </a:r>
            <a:endParaRPr lang="en-US" altLang="zh-CN" sz="2400" dirty="0"/>
          </a:p>
          <a:p>
            <a:r>
              <a:rPr lang="en-US" altLang="zh-CN" sz="2400" dirty="0"/>
              <a:t>    }</a:t>
            </a:r>
          </a:p>
          <a:p>
            <a:r>
              <a:rPr lang="en-US" altLang="zh-CN" sz="2400" dirty="0"/>
              <a:t>}</a:t>
            </a:r>
            <a:endParaRPr lang="zh-CN" altLang="en-US" sz="2400" dirty="0"/>
          </a:p>
        </p:txBody>
      </p:sp>
    </p:spTree>
    <p:extLst>
      <p:ext uri="{BB962C8B-B14F-4D97-AF65-F5344CB8AC3E}">
        <p14:creationId xmlns:p14="http://schemas.microsoft.com/office/powerpoint/2010/main" val="2942320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说明</a:t>
            </a:r>
          </a:p>
        </p:txBody>
      </p:sp>
      <p:sp>
        <p:nvSpPr>
          <p:cNvPr id="7" name="内容占位符 6"/>
          <p:cNvSpPr>
            <a:spLocks noGrp="1"/>
          </p:cNvSpPr>
          <p:nvPr>
            <p:ph idx="1"/>
          </p:nvPr>
        </p:nvSpPr>
        <p:spPr/>
        <p:txBody>
          <a:bodyPr>
            <a:normAutofit fontScale="70000" lnSpcReduction="20000"/>
          </a:bodyPr>
          <a:lstStyle/>
          <a:p>
            <a:r>
              <a:rPr lang="en-US" altLang="zh-CN" dirty="0"/>
              <a:t>First, it is </a:t>
            </a:r>
            <a:r>
              <a:rPr lang="en-US" altLang="zh-CN" dirty="0">
                <a:solidFill>
                  <a:schemeClr val="accent2"/>
                </a:solidFill>
              </a:rPr>
              <a:t>not possible for two invocations </a:t>
            </a:r>
            <a:r>
              <a:rPr lang="en-US" altLang="zh-CN" dirty="0"/>
              <a:t>of synchronized methods on the same object </a:t>
            </a:r>
            <a:r>
              <a:rPr lang="en-US" altLang="zh-CN" dirty="0">
                <a:solidFill>
                  <a:schemeClr val="accent2"/>
                </a:solidFill>
              </a:rPr>
              <a:t>to interleave</a:t>
            </a:r>
            <a:r>
              <a:rPr lang="en-US" altLang="zh-CN" dirty="0"/>
              <a:t>. When one thread is executing a synchronized method for an object, </a:t>
            </a:r>
            <a:r>
              <a:rPr lang="en-US" altLang="zh-CN" dirty="0">
                <a:solidFill>
                  <a:schemeClr val="accent2"/>
                </a:solidFill>
              </a:rPr>
              <a:t>all other threads </a:t>
            </a:r>
            <a:r>
              <a:rPr lang="en-US" altLang="zh-CN" dirty="0"/>
              <a:t>that invoke synchronized methods for the same object </a:t>
            </a:r>
            <a:r>
              <a:rPr lang="en-US" altLang="zh-CN" dirty="0">
                <a:solidFill>
                  <a:schemeClr val="accent2"/>
                </a:solidFill>
              </a:rPr>
              <a:t>block (suspend execution) until the first thread is done</a:t>
            </a:r>
            <a:r>
              <a:rPr lang="en-US" altLang="zh-CN" dirty="0"/>
              <a:t> with the object.</a:t>
            </a:r>
          </a:p>
          <a:p>
            <a:r>
              <a:rPr lang="en-US" altLang="zh-CN" dirty="0"/>
              <a:t>Second, when a synchronized method exits, it </a:t>
            </a:r>
            <a:r>
              <a:rPr lang="en-US" altLang="zh-CN" dirty="0">
                <a:solidFill>
                  <a:schemeClr val="accent2"/>
                </a:solidFill>
              </a:rPr>
              <a:t>automatically establishes a happens-before relationship </a:t>
            </a:r>
            <a:r>
              <a:rPr lang="en-US" altLang="zh-CN" dirty="0"/>
              <a:t>with any subsequent invocation of a synchronized method for the same object. This guarantees that </a:t>
            </a:r>
            <a:r>
              <a:rPr lang="en-US" altLang="zh-CN" dirty="0">
                <a:solidFill>
                  <a:schemeClr val="accent2"/>
                </a:solidFill>
              </a:rPr>
              <a:t>changes to the state of the object are visible to all threads</a:t>
            </a:r>
            <a:r>
              <a:rPr lang="en-US" altLang="zh-CN" dirty="0"/>
              <a:t>.</a:t>
            </a:r>
          </a:p>
          <a:p>
            <a:r>
              <a:rPr lang="en-US" altLang="zh-CN" sz="2000" dirty="0"/>
              <a:t>http://docs.oracle.com/javase/tutorial/essential/concurrency/syncmeth.html</a:t>
            </a:r>
            <a:endParaRPr lang="zh-CN" altLang="en-US" sz="2000" dirty="0"/>
          </a:p>
        </p:txBody>
      </p:sp>
      <p:sp>
        <p:nvSpPr>
          <p:cNvPr id="3" name="日期占位符 2"/>
          <p:cNvSpPr>
            <a:spLocks noGrp="1"/>
          </p:cNvSpPr>
          <p:nvPr>
            <p:ph type="dt" sz="half" idx="10"/>
          </p:nvPr>
        </p:nvSpPr>
        <p:spPr/>
        <p:txBody>
          <a:bodyPr/>
          <a:lstStyle/>
          <a:p>
            <a:fld id="{3C7894E7-F8FA-A04D-A106-2D6A1B7E8B6D}" type="datetime1">
              <a:rPr lang="zh-CN" altLang="en-US" smtClean="0"/>
              <a:t>2019/9/25</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46</a:t>
            </a:fld>
            <a:endParaRPr lang="en-US"/>
          </a:p>
        </p:txBody>
      </p:sp>
    </p:spTree>
    <p:extLst>
      <p:ext uri="{BB962C8B-B14F-4D97-AF65-F5344CB8AC3E}">
        <p14:creationId xmlns:p14="http://schemas.microsoft.com/office/powerpoint/2010/main" val="215550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机理</a:t>
            </a:r>
          </a:p>
        </p:txBody>
      </p:sp>
      <p:sp>
        <p:nvSpPr>
          <p:cNvPr id="3" name="内容占位符 2"/>
          <p:cNvSpPr>
            <a:spLocks noGrp="1"/>
          </p:cNvSpPr>
          <p:nvPr>
            <p:ph idx="1"/>
          </p:nvPr>
        </p:nvSpPr>
        <p:spPr/>
        <p:txBody>
          <a:bodyPr>
            <a:normAutofit fontScale="70000" lnSpcReduction="20000"/>
          </a:bodyPr>
          <a:lstStyle/>
          <a:p>
            <a:r>
              <a:rPr lang="en-US" altLang="zh-CN" dirty="0"/>
              <a:t>Synchronization is built around an internal entity known as the </a:t>
            </a:r>
            <a:r>
              <a:rPr lang="en-US" altLang="zh-CN" dirty="0">
                <a:solidFill>
                  <a:schemeClr val="accent2"/>
                </a:solidFill>
              </a:rPr>
              <a:t>intrinsic lock </a:t>
            </a:r>
            <a:r>
              <a:rPr lang="en-US" altLang="zh-CN" dirty="0"/>
              <a:t>or </a:t>
            </a:r>
            <a:r>
              <a:rPr lang="en-US" altLang="zh-CN" dirty="0">
                <a:solidFill>
                  <a:schemeClr val="accent2"/>
                </a:solidFill>
              </a:rPr>
              <a:t>monitor lock. </a:t>
            </a:r>
          </a:p>
          <a:p>
            <a:r>
              <a:rPr lang="en-US" altLang="zh-CN" dirty="0">
                <a:solidFill>
                  <a:schemeClr val="accent2"/>
                </a:solidFill>
              </a:rPr>
              <a:t>Every object has an intrinsic lock</a:t>
            </a:r>
            <a:r>
              <a:rPr lang="en-US" altLang="zh-CN" dirty="0"/>
              <a:t> associated with it.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sz="1800" dirty="0"/>
              <a:t>http://docs.oracle.com/javase/tutorial/essential/concurrency/locksync.html</a:t>
            </a:r>
            <a:endParaRPr lang="zh-CN" altLang="en-US" sz="1800" dirty="0"/>
          </a:p>
        </p:txBody>
      </p:sp>
      <p:sp>
        <p:nvSpPr>
          <p:cNvPr id="4" name="日期占位符 3"/>
          <p:cNvSpPr>
            <a:spLocks noGrp="1"/>
          </p:cNvSpPr>
          <p:nvPr>
            <p:ph type="dt" sz="half" idx="10"/>
          </p:nvPr>
        </p:nvSpPr>
        <p:spPr/>
        <p:txBody>
          <a:bodyPr/>
          <a:lstStyle/>
          <a:p>
            <a:fld id="{C465F305-F4B8-C84D-A6BA-414D910610FC}" type="datetime1">
              <a:rPr lang="zh-CN" altLang="en-US" smtClean="0"/>
              <a:t>2019/9/25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47</a:t>
            </a:fld>
            <a:endParaRPr lang="en-US"/>
          </a:p>
        </p:txBody>
      </p:sp>
      <p:sp>
        <p:nvSpPr>
          <p:cNvPr id="7" name="矩形 6"/>
          <p:cNvSpPr/>
          <p:nvPr/>
        </p:nvSpPr>
        <p:spPr>
          <a:xfrm>
            <a:off x="1775359" y="2845738"/>
            <a:ext cx="5290457" cy="2677656"/>
          </a:xfrm>
          <a:prstGeom prst="rect">
            <a:avLst/>
          </a:prstGeom>
          <a:ln>
            <a:solidFill>
              <a:schemeClr val="accent1"/>
            </a:solidFill>
          </a:ln>
        </p:spPr>
        <p:txBody>
          <a:bodyPr wrap="square">
            <a:spAutoFit/>
          </a:bodyPr>
          <a:lstStyle/>
          <a:p>
            <a:r>
              <a:rPr lang="en-US" altLang="zh-CN" sz="2400" dirty="0"/>
              <a:t>public void </a:t>
            </a:r>
            <a:r>
              <a:rPr lang="en-US" altLang="zh-CN" sz="2400" dirty="0" err="1"/>
              <a:t>addName</a:t>
            </a:r>
            <a:r>
              <a:rPr lang="en-US" altLang="zh-CN" sz="2400" dirty="0"/>
              <a:t>(String name) {</a:t>
            </a:r>
          </a:p>
          <a:p>
            <a:r>
              <a:rPr lang="en-US" altLang="zh-CN" sz="2400" dirty="0"/>
              <a:t>    </a:t>
            </a:r>
            <a:r>
              <a:rPr lang="en-US" altLang="zh-CN" sz="2400" dirty="0">
                <a:solidFill>
                  <a:schemeClr val="accent2"/>
                </a:solidFill>
              </a:rPr>
              <a:t>synchronized(this) </a:t>
            </a:r>
            <a:r>
              <a:rPr lang="en-US" altLang="zh-CN" sz="2400" dirty="0"/>
              <a:t>{</a:t>
            </a:r>
          </a:p>
          <a:p>
            <a:r>
              <a:rPr lang="en-US" altLang="zh-CN" sz="2400" dirty="0"/>
              <a:t>        </a:t>
            </a:r>
            <a:r>
              <a:rPr lang="en-US" altLang="zh-CN" sz="2400" dirty="0" err="1"/>
              <a:t>lastName</a:t>
            </a:r>
            <a:r>
              <a:rPr lang="en-US" altLang="zh-CN" sz="2400" dirty="0"/>
              <a:t> = name;</a:t>
            </a:r>
          </a:p>
          <a:p>
            <a:r>
              <a:rPr lang="en-US" altLang="zh-CN" sz="2400" dirty="0"/>
              <a:t>        </a:t>
            </a:r>
            <a:r>
              <a:rPr lang="en-US" altLang="zh-CN" sz="2400" dirty="0" err="1"/>
              <a:t>nameCount</a:t>
            </a:r>
            <a:r>
              <a:rPr lang="en-US" altLang="zh-CN" sz="2400" dirty="0"/>
              <a:t>++;</a:t>
            </a:r>
          </a:p>
          <a:p>
            <a:r>
              <a:rPr lang="en-US" altLang="zh-CN" sz="2400" dirty="0"/>
              <a:t>    }</a:t>
            </a:r>
          </a:p>
          <a:p>
            <a:r>
              <a:rPr lang="en-US" altLang="zh-CN" sz="2400" dirty="0"/>
              <a:t>    </a:t>
            </a:r>
            <a:r>
              <a:rPr lang="en-US" altLang="zh-CN" sz="2400" dirty="0" err="1"/>
              <a:t>nameList.add</a:t>
            </a:r>
            <a:r>
              <a:rPr lang="en-US" altLang="zh-CN" sz="2400" dirty="0"/>
              <a:t>(name);</a:t>
            </a:r>
          </a:p>
          <a:p>
            <a:r>
              <a:rPr lang="en-US" altLang="zh-CN" sz="2400" dirty="0"/>
              <a:t>}</a:t>
            </a:r>
            <a:endParaRPr lang="zh-CN" altLang="en-US" sz="2400" dirty="0"/>
          </a:p>
        </p:txBody>
      </p:sp>
    </p:spTree>
    <p:extLst>
      <p:ext uri="{BB962C8B-B14F-4D97-AF65-F5344CB8AC3E}">
        <p14:creationId xmlns:p14="http://schemas.microsoft.com/office/powerpoint/2010/main" val="1495773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中的锁</a:t>
            </a:r>
          </a:p>
        </p:txBody>
      </p:sp>
      <p:sp>
        <p:nvSpPr>
          <p:cNvPr id="4" name="日期占位符 3"/>
          <p:cNvSpPr>
            <a:spLocks noGrp="1"/>
          </p:cNvSpPr>
          <p:nvPr>
            <p:ph type="dt" sz="half" idx="10"/>
          </p:nvPr>
        </p:nvSpPr>
        <p:spPr/>
        <p:txBody>
          <a:bodyPr/>
          <a:lstStyle/>
          <a:p>
            <a:fld id="{B4F2F12F-BAFC-B147-99E6-839DFAD4F4BE}" type="datetime1">
              <a:rPr lang="zh-CN" altLang="en-US" smtClean="0"/>
              <a:t>2019/9/25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48</a:t>
            </a:fld>
            <a:endParaRPr lang="en-US"/>
          </a:p>
        </p:txBody>
      </p:sp>
      <p:sp>
        <p:nvSpPr>
          <p:cNvPr id="9" name="矩形 8"/>
          <p:cNvSpPr/>
          <p:nvPr/>
        </p:nvSpPr>
        <p:spPr>
          <a:xfrm>
            <a:off x="2523507" y="1376730"/>
            <a:ext cx="4572000" cy="5078313"/>
          </a:xfrm>
          <a:prstGeom prst="rect">
            <a:avLst/>
          </a:prstGeom>
          <a:ln>
            <a:solidFill>
              <a:schemeClr val="accent1"/>
            </a:solidFill>
          </a:ln>
        </p:spPr>
        <p:txBody>
          <a:bodyPr>
            <a:spAutoFit/>
          </a:bodyPr>
          <a:lstStyle/>
          <a:p>
            <a:r>
              <a:rPr lang="en-US" altLang="zh-CN" dirty="0"/>
              <a:t>public class </a:t>
            </a:r>
            <a:r>
              <a:rPr lang="en-US" altLang="zh-CN" dirty="0" err="1"/>
              <a:t>MsLunch</a:t>
            </a:r>
            <a:r>
              <a:rPr lang="en-US" altLang="zh-CN" dirty="0"/>
              <a:t> {</a:t>
            </a:r>
          </a:p>
          <a:p>
            <a:r>
              <a:rPr lang="en-US" altLang="zh-CN" dirty="0"/>
              <a:t>    private long c1 = 0;</a:t>
            </a:r>
          </a:p>
          <a:p>
            <a:r>
              <a:rPr lang="en-US" altLang="zh-CN" dirty="0"/>
              <a:t>    private long c2 = 0;</a:t>
            </a:r>
          </a:p>
          <a:p>
            <a:r>
              <a:rPr lang="en-US" altLang="zh-CN" dirty="0">
                <a:solidFill>
                  <a:schemeClr val="accent2"/>
                </a:solidFill>
              </a:rPr>
              <a:t>    private Object lock1 = new Object();</a:t>
            </a:r>
          </a:p>
          <a:p>
            <a:r>
              <a:rPr lang="en-US" altLang="zh-CN" dirty="0">
                <a:solidFill>
                  <a:schemeClr val="accent2"/>
                </a:solidFill>
              </a:rPr>
              <a:t>    private Object lock2 = new Object();</a:t>
            </a:r>
          </a:p>
          <a:p>
            <a:endParaRPr lang="en-US" altLang="zh-CN" dirty="0"/>
          </a:p>
          <a:p>
            <a:r>
              <a:rPr lang="en-US" altLang="zh-CN" dirty="0"/>
              <a:t>    public void inc1() {</a:t>
            </a:r>
          </a:p>
          <a:p>
            <a:r>
              <a:rPr lang="en-US" altLang="zh-CN" dirty="0"/>
              <a:t>        </a:t>
            </a:r>
            <a:r>
              <a:rPr lang="en-US" altLang="zh-CN" dirty="0">
                <a:solidFill>
                  <a:schemeClr val="accent2"/>
                </a:solidFill>
              </a:rPr>
              <a:t>synchronized(lock1)</a:t>
            </a:r>
            <a:r>
              <a:rPr lang="en-US" altLang="zh-CN" dirty="0"/>
              <a:t> {</a:t>
            </a:r>
          </a:p>
          <a:p>
            <a:r>
              <a:rPr lang="en-US" altLang="zh-CN" dirty="0"/>
              <a:t>            c1++;</a:t>
            </a:r>
          </a:p>
          <a:p>
            <a:r>
              <a:rPr lang="en-US" altLang="zh-CN" dirty="0"/>
              <a:t>        }</a:t>
            </a:r>
          </a:p>
          <a:p>
            <a:r>
              <a:rPr lang="en-US" altLang="zh-CN" dirty="0"/>
              <a:t>    }</a:t>
            </a:r>
          </a:p>
          <a:p>
            <a:endParaRPr lang="en-US" altLang="zh-CN" dirty="0"/>
          </a:p>
          <a:p>
            <a:r>
              <a:rPr lang="en-US" altLang="zh-CN" dirty="0"/>
              <a:t>    public void inc2() {</a:t>
            </a:r>
          </a:p>
          <a:p>
            <a:r>
              <a:rPr lang="en-US" altLang="zh-CN" dirty="0"/>
              <a:t>        </a:t>
            </a:r>
            <a:r>
              <a:rPr lang="en-US" altLang="zh-CN" dirty="0">
                <a:solidFill>
                  <a:schemeClr val="accent2"/>
                </a:solidFill>
              </a:rPr>
              <a:t>synchronized(lock2)</a:t>
            </a:r>
            <a:r>
              <a:rPr lang="en-US" altLang="zh-CN" dirty="0"/>
              <a:t> {</a:t>
            </a:r>
          </a:p>
          <a:p>
            <a:r>
              <a:rPr lang="en-US" altLang="zh-CN" dirty="0"/>
              <a:t>            c2++;</a:t>
            </a:r>
          </a:p>
          <a:p>
            <a:r>
              <a:rPr lang="en-US" altLang="zh-CN" dirty="0"/>
              <a:t>        }</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734789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谢谢！</a:t>
            </a:r>
          </a:p>
        </p:txBody>
      </p:sp>
      <p:sp>
        <p:nvSpPr>
          <p:cNvPr id="8" name="文本占位符 7"/>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481F5ACE-D1AC-A843-85E8-2BDED3FAF9AC}" type="datetime1">
              <a:rPr lang="zh-CN" altLang="en-US" smtClean="0"/>
              <a:t>2019/9/25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49</a:t>
            </a:fld>
            <a:endParaRPr lang="en-US"/>
          </a:p>
        </p:txBody>
      </p:sp>
    </p:spTree>
    <p:extLst>
      <p:ext uri="{BB962C8B-B14F-4D97-AF65-F5344CB8AC3E}">
        <p14:creationId xmlns:p14="http://schemas.microsoft.com/office/powerpoint/2010/main" val="218336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例子</a:t>
            </a:r>
          </a:p>
        </p:txBody>
      </p:sp>
      <p:sp>
        <p:nvSpPr>
          <p:cNvPr id="3" name="内容占位符 2"/>
          <p:cNvSpPr>
            <a:spLocks noGrp="1"/>
          </p:cNvSpPr>
          <p:nvPr>
            <p:ph idx="1"/>
          </p:nvPr>
        </p:nvSpPr>
        <p:spPr/>
        <p:txBody>
          <a:bodyPr/>
          <a:lstStyle/>
          <a:p>
            <a:r>
              <a:rPr kumimoji="1" lang="zh-CN" altLang="en-US" dirty="0"/>
              <a:t>某对象</a:t>
            </a:r>
            <a:r>
              <a:rPr kumimoji="1" lang="en-US" altLang="zh-CN" dirty="0" err="1"/>
              <a:t>obj</a:t>
            </a:r>
            <a:r>
              <a:rPr kumimoji="1" lang="zh-CN" altLang="en-US" dirty="0"/>
              <a:t>拥有私有变量</a:t>
            </a:r>
            <a:r>
              <a:rPr kumimoji="1" lang="en-US" altLang="zh-CN" dirty="0"/>
              <a:t>count</a:t>
            </a:r>
            <a:r>
              <a:rPr kumimoji="1" lang="zh-CN" altLang="en-US" dirty="0"/>
              <a:t>，初值为</a:t>
            </a:r>
            <a:r>
              <a:rPr kumimoji="1" lang="en-US" altLang="zh-CN" dirty="0"/>
              <a:t>0</a:t>
            </a:r>
          </a:p>
          <a:p>
            <a:r>
              <a:rPr kumimoji="1" lang="zh-CN" altLang="en-US" dirty="0"/>
              <a:t>以及一个函数</a:t>
            </a:r>
            <a:endParaRPr kumimoji="1" lang="en-US" altLang="zh-CN" dirty="0"/>
          </a:p>
          <a:p>
            <a:endParaRPr kumimoji="1" lang="en-US" altLang="zh-CN" dirty="0"/>
          </a:p>
          <a:p>
            <a:endParaRPr kumimoji="1" lang="en-US" altLang="zh-CN" dirty="0"/>
          </a:p>
          <a:p>
            <a:r>
              <a:rPr kumimoji="1" lang="zh-CN" altLang="en-US" dirty="0"/>
              <a:t>若两个线程</a:t>
            </a:r>
            <a:r>
              <a:rPr kumimoji="1" lang="en-US" altLang="zh-CN" dirty="0"/>
              <a:t>T1</a:t>
            </a:r>
            <a:r>
              <a:rPr kumimoji="1" lang="zh-CN" altLang="en-US" dirty="0"/>
              <a:t>，</a:t>
            </a:r>
            <a:r>
              <a:rPr kumimoji="1" lang="en-US" altLang="zh-CN" dirty="0"/>
              <a:t>T2</a:t>
            </a:r>
            <a:r>
              <a:rPr kumimoji="1" lang="zh-CN" altLang="en-US" dirty="0"/>
              <a:t>同时执行</a:t>
            </a:r>
            <a:r>
              <a:rPr kumimoji="1" lang="en-US" altLang="zh-CN" dirty="0" err="1"/>
              <a:t>obj.inc</a:t>
            </a:r>
            <a:r>
              <a:rPr kumimoji="1" lang="en-US" altLang="zh-CN" dirty="0"/>
              <a:t>()</a:t>
            </a:r>
          </a:p>
        </p:txBody>
      </p:sp>
      <p:sp>
        <p:nvSpPr>
          <p:cNvPr id="4" name="日期占位符 3"/>
          <p:cNvSpPr>
            <a:spLocks noGrp="1"/>
          </p:cNvSpPr>
          <p:nvPr>
            <p:ph type="dt" sz="half" idx="10"/>
          </p:nvPr>
        </p:nvSpPr>
        <p:spPr/>
        <p:txBody>
          <a:bodyPr/>
          <a:lstStyle/>
          <a:p>
            <a:fld id="{D8686DD4-6050-884C-BA75-63D81B81E371}" type="datetime1">
              <a:rPr lang="zh-CN" altLang="en-US" smtClean="0"/>
              <a:t>2019/9/25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5</a:t>
            </a:fld>
            <a:endParaRPr lang="zh-CN" altLang="en-US"/>
          </a:p>
        </p:txBody>
      </p:sp>
      <p:sp>
        <p:nvSpPr>
          <p:cNvPr id="7" name="文本框 6"/>
          <p:cNvSpPr txBox="1"/>
          <p:nvPr/>
        </p:nvSpPr>
        <p:spPr>
          <a:xfrm>
            <a:off x="2437201" y="3062882"/>
            <a:ext cx="3106698"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en-US" altLang="zh-CN" dirty="0">
                <a:latin typeface="Courier New"/>
                <a:cs typeface="Courier New"/>
              </a:rPr>
              <a:t>public</a:t>
            </a:r>
            <a:r>
              <a:rPr kumimoji="1" lang="zh-CN" altLang="en-US" dirty="0">
                <a:latin typeface="Courier New"/>
                <a:cs typeface="Courier New"/>
              </a:rPr>
              <a:t> </a:t>
            </a:r>
            <a:r>
              <a:rPr kumimoji="1" lang="en-US" altLang="zh-CN" dirty="0">
                <a:latin typeface="Courier New"/>
                <a:cs typeface="Courier New"/>
              </a:rPr>
              <a:t>void </a:t>
            </a:r>
            <a:r>
              <a:rPr kumimoji="1" lang="en-US" altLang="zh-CN" dirty="0" err="1">
                <a:latin typeface="Courier New"/>
                <a:cs typeface="Courier New"/>
              </a:rPr>
              <a:t>inc</a:t>
            </a:r>
            <a:r>
              <a:rPr kumimoji="1" lang="en-US" altLang="zh-CN" dirty="0">
                <a:latin typeface="Courier New"/>
                <a:cs typeface="Courier New"/>
              </a:rPr>
              <a:t>() {</a:t>
            </a:r>
          </a:p>
          <a:p>
            <a:r>
              <a:rPr kumimoji="1" lang="en-US" altLang="zh-CN" dirty="0">
                <a:latin typeface="Courier New"/>
                <a:cs typeface="Courier New"/>
              </a:rPr>
              <a:t>  count = count + 1;</a:t>
            </a:r>
          </a:p>
          <a:p>
            <a:r>
              <a:rPr kumimoji="1" lang="en-US" altLang="zh-CN" dirty="0">
                <a:latin typeface="Courier New"/>
                <a:cs typeface="Courier New"/>
              </a:rPr>
              <a:t>}</a:t>
            </a:r>
            <a:endParaRPr kumimoji="1" lang="zh-CN" altLang="en-US" dirty="0">
              <a:latin typeface="Courier New"/>
              <a:cs typeface="Courier New"/>
            </a:endParaRPr>
          </a:p>
        </p:txBody>
      </p:sp>
    </p:spTree>
    <p:extLst>
      <p:ext uri="{BB962C8B-B14F-4D97-AF65-F5344CB8AC3E}">
        <p14:creationId xmlns:p14="http://schemas.microsoft.com/office/powerpoint/2010/main" val="2654674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执行过程</a:t>
            </a:r>
          </a:p>
        </p:txBody>
      </p:sp>
      <p:sp>
        <p:nvSpPr>
          <p:cNvPr id="3" name="内容占位符 2"/>
          <p:cNvSpPr>
            <a:spLocks noGrp="1"/>
          </p:cNvSpPr>
          <p:nvPr>
            <p:ph idx="1"/>
          </p:nvPr>
        </p:nvSpPr>
        <p:spPr/>
        <p:txBody>
          <a:bodyPr/>
          <a:lstStyle/>
          <a:p>
            <a:r>
              <a:rPr kumimoji="1" lang="zh-CN" altLang="en-US" dirty="0"/>
              <a:t>假设线程的底层执行为</a:t>
            </a:r>
            <a:endParaRPr kumimoji="1" lang="en-US" altLang="zh-CN" dirty="0"/>
          </a:p>
          <a:p>
            <a:endParaRPr kumimoji="1" lang="en-US" altLang="zh-CN" dirty="0"/>
          </a:p>
          <a:p>
            <a:endParaRPr kumimoji="1" lang="en-US" altLang="zh-CN" dirty="0"/>
          </a:p>
          <a:p>
            <a:r>
              <a:rPr kumimoji="1" lang="zh-CN" altLang="en-US" dirty="0"/>
              <a:t>可能的执行过程</a:t>
            </a:r>
          </a:p>
        </p:txBody>
      </p:sp>
      <p:sp>
        <p:nvSpPr>
          <p:cNvPr id="4" name="日期占位符 3"/>
          <p:cNvSpPr>
            <a:spLocks noGrp="1"/>
          </p:cNvSpPr>
          <p:nvPr>
            <p:ph type="dt" sz="half" idx="10"/>
          </p:nvPr>
        </p:nvSpPr>
        <p:spPr/>
        <p:txBody>
          <a:bodyPr/>
          <a:lstStyle/>
          <a:p>
            <a:fld id="{8E5F2EFC-4641-674D-8139-D10BDA470A22}" type="datetime1">
              <a:rPr lang="zh-CN" altLang="en-US" smtClean="0"/>
              <a:t>2019/9/25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6</a:t>
            </a:fld>
            <a:endParaRPr lang="zh-CN" altLang="en-US"/>
          </a:p>
        </p:txBody>
      </p:sp>
      <p:sp>
        <p:nvSpPr>
          <p:cNvPr id="7" name="文本框 6"/>
          <p:cNvSpPr txBox="1"/>
          <p:nvPr/>
        </p:nvSpPr>
        <p:spPr>
          <a:xfrm>
            <a:off x="2814804" y="2412446"/>
            <a:ext cx="3106698"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en-US" altLang="zh-CN" dirty="0">
                <a:latin typeface="Consolas"/>
                <a:cs typeface="Consolas"/>
              </a:rPr>
              <a:t>LOAD </a:t>
            </a:r>
            <a:r>
              <a:rPr kumimoji="1" lang="en-US" altLang="zh-CN" dirty="0" err="1">
                <a:latin typeface="Consolas"/>
                <a:cs typeface="Consolas"/>
              </a:rPr>
              <a:t>reg</a:t>
            </a:r>
            <a:r>
              <a:rPr kumimoji="1" lang="en-US" altLang="zh-CN" dirty="0">
                <a:latin typeface="Consolas"/>
                <a:cs typeface="Consolas"/>
              </a:rPr>
              <a:t>, count</a:t>
            </a:r>
          </a:p>
          <a:p>
            <a:r>
              <a:rPr kumimoji="1" lang="en-US" altLang="zh-CN" dirty="0">
                <a:latin typeface="Consolas"/>
                <a:cs typeface="Consolas"/>
              </a:rPr>
              <a:t>ADD </a:t>
            </a:r>
            <a:r>
              <a:rPr kumimoji="1" lang="en-US" altLang="zh-CN" dirty="0" err="1">
                <a:latin typeface="Consolas"/>
                <a:cs typeface="Consolas"/>
              </a:rPr>
              <a:t>reg</a:t>
            </a:r>
            <a:r>
              <a:rPr kumimoji="1" lang="en-US" altLang="zh-CN" dirty="0">
                <a:latin typeface="Consolas"/>
                <a:cs typeface="Consolas"/>
              </a:rPr>
              <a:t>, 1</a:t>
            </a:r>
          </a:p>
          <a:p>
            <a:r>
              <a:rPr kumimoji="1" lang="en-US" altLang="zh-CN" dirty="0">
                <a:latin typeface="Consolas"/>
                <a:cs typeface="Consolas"/>
              </a:rPr>
              <a:t>STORE count, </a:t>
            </a:r>
            <a:r>
              <a:rPr kumimoji="1" lang="en-US" altLang="zh-CN" dirty="0" err="1">
                <a:latin typeface="Consolas"/>
                <a:cs typeface="Consolas"/>
              </a:rPr>
              <a:t>reg</a:t>
            </a:r>
            <a:r>
              <a:rPr kumimoji="1" lang="en-US" altLang="zh-CN" dirty="0">
                <a:latin typeface="Consolas"/>
                <a:cs typeface="Consolas"/>
              </a:rPr>
              <a:t> </a:t>
            </a:r>
          </a:p>
        </p:txBody>
      </p:sp>
      <p:sp>
        <p:nvSpPr>
          <p:cNvPr id="8" name="文本框 7"/>
          <p:cNvSpPr txBox="1"/>
          <p:nvPr/>
        </p:nvSpPr>
        <p:spPr>
          <a:xfrm>
            <a:off x="1239111" y="4624177"/>
            <a:ext cx="2703377" cy="175432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en-US" altLang="zh-CN" dirty="0">
                <a:latin typeface="Consolas"/>
                <a:cs typeface="Consolas"/>
              </a:rPr>
              <a:t>0  LOAD r1, count</a:t>
            </a:r>
          </a:p>
          <a:p>
            <a:pPr marL="342900" indent="-342900">
              <a:buAutoNum type="arabicPlain"/>
            </a:pPr>
            <a:r>
              <a:rPr kumimoji="1" lang="en-US" altLang="zh-CN" dirty="0">
                <a:latin typeface="Consolas"/>
                <a:cs typeface="Consolas"/>
              </a:rPr>
              <a:t>ADD r1, 1</a:t>
            </a:r>
          </a:p>
          <a:p>
            <a:r>
              <a:rPr kumimoji="1" lang="en-US" altLang="zh-CN" dirty="0">
                <a:latin typeface="Consolas"/>
                <a:cs typeface="Consolas"/>
              </a:rPr>
              <a:t>   ..</a:t>
            </a:r>
          </a:p>
          <a:p>
            <a:r>
              <a:rPr kumimoji="1" lang="en-US" altLang="zh-CN" dirty="0">
                <a:latin typeface="Consolas"/>
                <a:cs typeface="Consolas"/>
              </a:rPr>
              <a:t>   ..</a:t>
            </a:r>
          </a:p>
          <a:p>
            <a:r>
              <a:rPr kumimoji="1" lang="en-US" altLang="zh-CN" dirty="0">
                <a:latin typeface="Consolas"/>
                <a:cs typeface="Consolas"/>
              </a:rPr>
              <a:t>   ..</a:t>
            </a:r>
          </a:p>
          <a:p>
            <a:r>
              <a:rPr kumimoji="1" lang="en-US" altLang="zh-CN" dirty="0">
                <a:latin typeface="Consolas"/>
                <a:cs typeface="Consolas"/>
              </a:rPr>
              <a:t>1  STORE count, r1 </a:t>
            </a:r>
          </a:p>
        </p:txBody>
      </p:sp>
      <p:sp>
        <p:nvSpPr>
          <p:cNvPr id="9" name="文本框 8"/>
          <p:cNvSpPr txBox="1"/>
          <p:nvPr/>
        </p:nvSpPr>
        <p:spPr>
          <a:xfrm>
            <a:off x="2158741" y="4195518"/>
            <a:ext cx="454046" cy="369332"/>
          </a:xfrm>
          <a:prstGeom prst="rect">
            <a:avLst/>
          </a:prstGeom>
          <a:noFill/>
        </p:spPr>
        <p:txBody>
          <a:bodyPr wrap="none" rtlCol="0">
            <a:spAutoFit/>
          </a:bodyPr>
          <a:lstStyle/>
          <a:p>
            <a:r>
              <a:rPr kumimoji="1" lang="en-US" altLang="zh-CN" dirty="0"/>
              <a:t>T1</a:t>
            </a:r>
            <a:endParaRPr kumimoji="1" lang="zh-CN" altLang="en-US" dirty="0"/>
          </a:p>
        </p:txBody>
      </p:sp>
      <p:sp>
        <p:nvSpPr>
          <p:cNvPr id="10" name="文本框 9"/>
          <p:cNvSpPr txBox="1"/>
          <p:nvPr/>
        </p:nvSpPr>
        <p:spPr>
          <a:xfrm>
            <a:off x="4789938" y="4624177"/>
            <a:ext cx="2703377" cy="175432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en-US" altLang="zh-CN" dirty="0">
                <a:latin typeface="Consolas"/>
                <a:cs typeface="Consolas"/>
              </a:rPr>
              <a:t>   ..</a:t>
            </a:r>
          </a:p>
          <a:p>
            <a:r>
              <a:rPr kumimoji="1" lang="en-US" altLang="zh-CN" dirty="0">
                <a:latin typeface="Consolas"/>
                <a:cs typeface="Consolas"/>
              </a:rPr>
              <a:t>   ..</a:t>
            </a:r>
          </a:p>
          <a:p>
            <a:r>
              <a:rPr kumimoji="1" lang="en-US" altLang="zh-CN" dirty="0">
                <a:latin typeface="Consolas"/>
                <a:cs typeface="Consolas"/>
              </a:rPr>
              <a:t>0  LOAD r2, count</a:t>
            </a:r>
          </a:p>
          <a:p>
            <a:pPr marL="342900" indent="-342900">
              <a:buAutoNum type="arabicPlain"/>
            </a:pPr>
            <a:r>
              <a:rPr kumimoji="1" lang="en-US" altLang="zh-CN" dirty="0">
                <a:latin typeface="Consolas"/>
                <a:cs typeface="Consolas"/>
              </a:rPr>
              <a:t>ADD r2, 1</a:t>
            </a:r>
          </a:p>
          <a:p>
            <a:r>
              <a:rPr kumimoji="1" lang="en-US" altLang="zh-CN" dirty="0">
                <a:latin typeface="Consolas"/>
                <a:cs typeface="Consolas"/>
              </a:rPr>
              <a:t>1  STORE count, r2</a:t>
            </a:r>
          </a:p>
          <a:p>
            <a:r>
              <a:rPr kumimoji="1" lang="en-US" altLang="zh-CN" dirty="0">
                <a:latin typeface="Consolas"/>
                <a:cs typeface="Consolas"/>
              </a:rPr>
              <a:t>   ..</a:t>
            </a:r>
          </a:p>
        </p:txBody>
      </p:sp>
      <p:sp>
        <p:nvSpPr>
          <p:cNvPr id="11" name="文本框 10"/>
          <p:cNvSpPr txBox="1"/>
          <p:nvPr/>
        </p:nvSpPr>
        <p:spPr>
          <a:xfrm>
            <a:off x="5694479" y="4176308"/>
            <a:ext cx="454046" cy="369332"/>
          </a:xfrm>
          <a:prstGeom prst="rect">
            <a:avLst/>
          </a:prstGeom>
          <a:noFill/>
        </p:spPr>
        <p:txBody>
          <a:bodyPr wrap="none" rtlCol="0">
            <a:spAutoFit/>
          </a:bodyPr>
          <a:lstStyle/>
          <a:p>
            <a:r>
              <a:rPr kumimoji="1" lang="en-US" altLang="zh-CN" dirty="0"/>
              <a:t>T2</a:t>
            </a:r>
            <a:endParaRPr kumimoji="1" lang="zh-CN" altLang="en-US" dirty="0"/>
          </a:p>
        </p:txBody>
      </p:sp>
    </p:spTree>
    <p:extLst>
      <p:ext uri="{BB962C8B-B14F-4D97-AF65-F5344CB8AC3E}">
        <p14:creationId xmlns:p14="http://schemas.microsoft.com/office/powerpoint/2010/main" val="25562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Race condition</a:t>
            </a:r>
            <a:endParaRPr kumimoji="1" lang="zh-CN" altLang="en-US" dirty="0"/>
          </a:p>
        </p:txBody>
      </p:sp>
      <p:sp>
        <p:nvSpPr>
          <p:cNvPr id="3" name="内容占位符 2"/>
          <p:cNvSpPr>
            <a:spLocks noGrp="1"/>
          </p:cNvSpPr>
          <p:nvPr>
            <p:ph idx="1"/>
          </p:nvPr>
        </p:nvSpPr>
        <p:spPr/>
        <p:txBody>
          <a:bodyPr/>
          <a:lstStyle/>
          <a:p>
            <a:r>
              <a:rPr kumimoji="1" lang="en-US" altLang="zh-CN" dirty="0"/>
              <a:t>A situation in which multiple threads or processes read and write a </a:t>
            </a:r>
            <a:r>
              <a:rPr kumimoji="1" lang="en-US" altLang="zh-CN" dirty="0">
                <a:solidFill>
                  <a:srgbClr val="FF0000"/>
                </a:solidFill>
              </a:rPr>
              <a:t>shared data </a:t>
            </a:r>
            <a:r>
              <a:rPr kumimoji="1" lang="en-US" altLang="zh-CN" dirty="0"/>
              <a:t>item and the </a:t>
            </a:r>
            <a:r>
              <a:rPr kumimoji="1" lang="en-US" altLang="zh-CN" dirty="0">
                <a:solidFill>
                  <a:srgbClr val="FF0000"/>
                </a:solidFill>
              </a:rPr>
              <a:t>final result depends </a:t>
            </a:r>
            <a:r>
              <a:rPr kumimoji="1" lang="en-US" altLang="zh-CN" dirty="0"/>
              <a:t>on the relative timing of their execution.</a:t>
            </a:r>
            <a:endParaRPr kumimoji="1" lang="zh-CN" altLang="en-US" dirty="0"/>
          </a:p>
        </p:txBody>
      </p:sp>
      <p:sp>
        <p:nvSpPr>
          <p:cNvPr id="4" name="日期占位符 3"/>
          <p:cNvSpPr>
            <a:spLocks noGrp="1"/>
          </p:cNvSpPr>
          <p:nvPr>
            <p:ph type="dt" sz="half" idx="10"/>
          </p:nvPr>
        </p:nvSpPr>
        <p:spPr/>
        <p:txBody>
          <a:bodyPr/>
          <a:lstStyle/>
          <a:p>
            <a:fld id="{08EFA62E-B226-B645-9821-691075ED5058}" type="datetime1">
              <a:rPr lang="zh-CN" altLang="en-US" smtClean="0"/>
              <a:t>2019/9/25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7</a:t>
            </a:fld>
            <a:endParaRPr lang="zh-CN" altLang="en-US"/>
          </a:p>
        </p:txBody>
      </p:sp>
    </p:spTree>
    <p:extLst>
      <p:ext uri="{BB962C8B-B14F-4D97-AF65-F5344CB8AC3E}">
        <p14:creationId xmlns:p14="http://schemas.microsoft.com/office/powerpoint/2010/main" val="2170690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a:t>基本概念</a:t>
            </a:r>
          </a:p>
        </p:txBody>
      </p:sp>
      <p:sp>
        <p:nvSpPr>
          <p:cNvPr id="13" name="内容占位符 12"/>
          <p:cNvSpPr>
            <a:spLocks noGrp="1"/>
          </p:cNvSpPr>
          <p:nvPr>
            <p:ph idx="1"/>
          </p:nvPr>
        </p:nvSpPr>
        <p:spPr>
          <a:xfrm>
            <a:off x="457200" y="1351127"/>
            <a:ext cx="8229600" cy="3941894"/>
          </a:xfrm>
        </p:spPr>
        <p:txBody>
          <a:bodyPr>
            <a:normAutofit fontScale="92500" lnSpcReduction="20000"/>
          </a:bodyPr>
          <a:lstStyle/>
          <a:p>
            <a:r>
              <a:rPr lang="zh-CN" altLang="en-US" dirty="0"/>
              <a:t>进程间的制约关系</a:t>
            </a:r>
          </a:p>
          <a:p>
            <a:pPr lvl="1"/>
            <a:r>
              <a:rPr lang="zh-CN" altLang="en-US" dirty="0"/>
              <a:t>间接制约：资源共享</a:t>
            </a:r>
            <a:r>
              <a:rPr lang="en-US" altLang="zh-CN" dirty="0">
                <a:sym typeface="Wingdings" pitchFamily="2" charset="2"/>
              </a:rPr>
              <a:t></a:t>
            </a:r>
            <a:r>
              <a:rPr lang="zh-CN" altLang="en-US" dirty="0">
                <a:sym typeface="Wingdings" pitchFamily="2" charset="2"/>
              </a:rPr>
              <a:t>互斥</a:t>
            </a:r>
            <a:endParaRPr lang="zh-CN" altLang="en-US" dirty="0"/>
          </a:p>
          <a:p>
            <a:pPr lvl="1"/>
            <a:r>
              <a:rPr lang="zh-CN" altLang="en-US" dirty="0"/>
              <a:t>直接制约：进程合作</a:t>
            </a:r>
            <a:r>
              <a:rPr lang="en-US" altLang="zh-CN" dirty="0">
                <a:sym typeface="Wingdings" pitchFamily="2" charset="2"/>
              </a:rPr>
              <a:t></a:t>
            </a:r>
            <a:r>
              <a:rPr lang="zh-CN" altLang="en-US" dirty="0">
                <a:sym typeface="Wingdings" pitchFamily="2" charset="2"/>
              </a:rPr>
              <a:t>同步</a:t>
            </a:r>
            <a:endParaRPr lang="zh-CN" altLang="en-US" dirty="0"/>
          </a:p>
          <a:p>
            <a:r>
              <a:rPr lang="zh-CN" altLang="en-US" dirty="0"/>
              <a:t>临界资源（</a:t>
            </a:r>
            <a:r>
              <a:rPr lang="en-US" altLang="zh-CN" dirty="0"/>
              <a:t>Critical  Resource</a:t>
            </a:r>
            <a:r>
              <a:rPr lang="zh-CN" altLang="en-US" dirty="0"/>
              <a:t>）</a:t>
            </a:r>
          </a:p>
          <a:p>
            <a:pPr lvl="1"/>
            <a:r>
              <a:rPr lang="zh-CN" altLang="en-US" dirty="0"/>
              <a:t>一次仅允许一个进程访问的资源</a:t>
            </a:r>
          </a:p>
          <a:p>
            <a:r>
              <a:rPr lang="zh-CN" altLang="en-US" dirty="0"/>
              <a:t>临界区（</a:t>
            </a:r>
            <a:r>
              <a:rPr lang="en-US" altLang="zh-CN" dirty="0"/>
              <a:t>Critical  Section</a:t>
            </a:r>
            <a:r>
              <a:rPr lang="zh-CN" altLang="en-US" dirty="0"/>
              <a:t>） </a:t>
            </a:r>
          </a:p>
          <a:p>
            <a:pPr lvl="1"/>
            <a:r>
              <a:rPr lang="zh-CN" altLang="en-US" dirty="0"/>
              <a:t>进程中访问临界资源的代码段</a:t>
            </a:r>
          </a:p>
        </p:txBody>
      </p:sp>
      <p:sp>
        <p:nvSpPr>
          <p:cNvPr id="4" name="日期占位符 3"/>
          <p:cNvSpPr>
            <a:spLocks noGrp="1"/>
          </p:cNvSpPr>
          <p:nvPr>
            <p:ph type="dt" sz="half" idx="10"/>
          </p:nvPr>
        </p:nvSpPr>
        <p:spPr/>
        <p:txBody>
          <a:bodyPr/>
          <a:lstStyle/>
          <a:p>
            <a:fld id="{80A2D5F5-964D-894B-86E5-3D543F9DA77D}" type="datetime1">
              <a:rPr lang="zh-CN" altLang="en-US" smtClean="0"/>
              <a:t>2019/9/25</a:t>
            </a:fld>
            <a:endParaRPr lang="en-US"/>
          </a:p>
        </p:txBody>
      </p:sp>
      <p:sp>
        <p:nvSpPr>
          <p:cNvPr id="2" name="页脚占位符 1"/>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8</a:t>
            </a:fld>
            <a:endParaRPr lang="en-US"/>
          </a:p>
        </p:txBody>
      </p:sp>
      <p:grpSp>
        <p:nvGrpSpPr>
          <p:cNvPr id="12" name="组合 11"/>
          <p:cNvGrpSpPr/>
          <p:nvPr/>
        </p:nvGrpSpPr>
        <p:grpSpPr>
          <a:xfrm>
            <a:off x="6002482" y="1764797"/>
            <a:ext cx="2703354" cy="1726593"/>
            <a:chOff x="5259849" y="707917"/>
            <a:chExt cx="2703354" cy="1726593"/>
          </a:xfrm>
        </p:grpSpPr>
        <p:pic>
          <p:nvPicPr>
            <p:cNvPr id="1026" name="Picture 2" descr="C:\Users\Ruini Xue\AppData\Local\Microsoft\Windows\Temporary Internet Files\Content.IE5\TBTVUN83\MC900239491[1].wm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06767" y="707917"/>
              <a:ext cx="1252889" cy="114181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矩形 2"/>
            <p:cNvSpPr/>
            <p:nvPr/>
          </p:nvSpPr>
          <p:spPr>
            <a:xfrm>
              <a:off x="5259849" y="1849735"/>
              <a:ext cx="686405"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P1</a:t>
              </a:r>
              <a:endParaRPr lang="zh-CN" alt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 name="矩形 8"/>
            <p:cNvSpPr/>
            <p:nvPr/>
          </p:nvSpPr>
          <p:spPr>
            <a:xfrm>
              <a:off x="7276797" y="1849735"/>
              <a:ext cx="686406"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P2</a:t>
              </a:r>
              <a:endParaRPr lang="zh-CN" alt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7" name="直接箭头连接符 6"/>
            <p:cNvCxnSpPr>
              <a:stCxn id="3" idx="0"/>
              <a:endCxn id="1026" idx="1"/>
            </p:cNvCxnSpPr>
            <p:nvPr/>
          </p:nvCxnSpPr>
          <p:spPr>
            <a:xfrm flipV="1">
              <a:off x="5603052" y="1278826"/>
              <a:ext cx="403715" cy="5709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9" idx="0"/>
              <a:endCxn id="1026" idx="3"/>
            </p:cNvCxnSpPr>
            <p:nvPr/>
          </p:nvCxnSpPr>
          <p:spPr>
            <a:xfrm flipH="1" flipV="1">
              <a:off x="7259656" y="1278826"/>
              <a:ext cx="360344" cy="570909"/>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grpSp>
      <p:grpSp>
        <p:nvGrpSpPr>
          <p:cNvPr id="24" name="组合 23"/>
          <p:cNvGrpSpPr/>
          <p:nvPr/>
        </p:nvGrpSpPr>
        <p:grpSpPr>
          <a:xfrm>
            <a:off x="2113274" y="5293021"/>
            <a:ext cx="6207636" cy="1081088"/>
            <a:chOff x="2113274" y="4990646"/>
            <a:chExt cx="6207636" cy="1081088"/>
          </a:xfrm>
        </p:grpSpPr>
        <p:pic>
          <p:nvPicPr>
            <p:cNvPr id="1027" name="Picture 3" descr="C:\Users\Ruini Xue\AppData\Local\Microsoft\Windows\Temporary Internet Files\Content.IE5\P5B3CUWC\MC900319494[1].wmf"/>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343067" y="4990646"/>
              <a:ext cx="1833563" cy="1081088"/>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矩形 17"/>
            <p:cNvSpPr/>
            <p:nvPr/>
          </p:nvSpPr>
          <p:spPr>
            <a:xfrm>
              <a:off x="2113274" y="5238816"/>
              <a:ext cx="1420582"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生产者</a:t>
              </a:r>
              <a:endParaRPr lang="zh-CN" alt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矩形 18"/>
            <p:cNvSpPr/>
            <p:nvPr/>
          </p:nvSpPr>
          <p:spPr>
            <a:xfrm>
              <a:off x="6900328" y="5238817"/>
              <a:ext cx="1420582"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消费者</a:t>
              </a:r>
              <a:endParaRPr lang="zh-CN" alt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20" name="直接箭头连接符 19"/>
            <p:cNvCxnSpPr>
              <a:stCxn id="18" idx="3"/>
              <a:endCxn id="1027" idx="1"/>
            </p:cNvCxnSpPr>
            <p:nvPr/>
          </p:nvCxnSpPr>
          <p:spPr>
            <a:xfrm flipV="1">
              <a:off x="3533856" y="5531190"/>
              <a:ext cx="809211" cy="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9" idx="1"/>
              <a:endCxn id="1027" idx="3"/>
            </p:cNvCxnSpPr>
            <p:nvPr/>
          </p:nvCxnSpPr>
          <p:spPr>
            <a:xfrm flipH="1" flipV="1">
              <a:off x="6176630" y="5531190"/>
              <a:ext cx="723698" cy="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ustDataLst>
      <p:tags r:id="rId1"/>
    </p:custDataLst>
    <p:extLst>
      <p:ext uri="{BB962C8B-B14F-4D97-AF65-F5344CB8AC3E}">
        <p14:creationId xmlns:p14="http://schemas.microsoft.com/office/powerpoint/2010/main" val="419055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忙等、饥饿、死锁</a:t>
            </a:r>
          </a:p>
        </p:txBody>
      </p:sp>
      <p:sp>
        <p:nvSpPr>
          <p:cNvPr id="4" name="日期占位符 3"/>
          <p:cNvSpPr>
            <a:spLocks noGrp="1"/>
          </p:cNvSpPr>
          <p:nvPr>
            <p:ph type="dt" sz="half" idx="10"/>
          </p:nvPr>
        </p:nvSpPr>
        <p:spPr/>
        <p:txBody>
          <a:bodyPr/>
          <a:lstStyle/>
          <a:p>
            <a:fld id="{EE067C83-5EE6-4A43-9954-7A2C90865232}" type="datetime1">
              <a:rPr lang="zh-CN" altLang="en-US" smtClean="0"/>
              <a:t>2019/9/25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9</a:t>
            </a:fld>
            <a:endParaRPr lang="en-US"/>
          </a:p>
        </p:txBody>
      </p:sp>
      <p:grpSp>
        <p:nvGrpSpPr>
          <p:cNvPr id="9" name="组合 8"/>
          <p:cNvGrpSpPr/>
          <p:nvPr/>
        </p:nvGrpSpPr>
        <p:grpSpPr>
          <a:xfrm>
            <a:off x="291070" y="2759676"/>
            <a:ext cx="2314832" cy="1569325"/>
            <a:chOff x="291070" y="2759676"/>
            <a:chExt cx="2314832" cy="1569325"/>
          </a:xfrm>
        </p:grpSpPr>
        <p:sp>
          <p:nvSpPr>
            <p:cNvPr id="6" name="流程图: 联系 5"/>
            <p:cNvSpPr/>
            <p:nvPr/>
          </p:nvSpPr>
          <p:spPr>
            <a:xfrm>
              <a:off x="1127211" y="3711164"/>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R</a:t>
              </a:r>
              <a:endParaRPr lang="zh-CN" altLang="en-US" dirty="0"/>
            </a:p>
          </p:txBody>
        </p:sp>
        <p:sp>
          <p:nvSpPr>
            <p:cNvPr id="7" name="流程图: 联系 6"/>
            <p:cNvSpPr/>
            <p:nvPr/>
          </p:nvSpPr>
          <p:spPr>
            <a:xfrm>
              <a:off x="291070"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P0</a:t>
              </a:r>
              <a:endParaRPr lang="zh-CN" altLang="en-US" sz="1600" dirty="0"/>
            </a:p>
          </p:txBody>
        </p:sp>
        <p:sp>
          <p:nvSpPr>
            <p:cNvPr id="8" name="流程图: 联系 7"/>
            <p:cNvSpPr/>
            <p:nvPr/>
          </p:nvSpPr>
          <p:spPr>
            <a:xfrm>
              <a:off x="1988065"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P1</a:t>
              </a:r>
              <a:endParaRPr lang="zh-CN" altLang="en-US" sz="1600" dirty="0"/>
            </a:p>
          </p:txBody>
        </p:sp>
      </p:grpSp>
      <p:cxnSp>
        <p:nvCxnSpPr>
          <p:cNvPr id="11" name="直接箭头连接符 10"/>
          <p:cNvCxnSpPr>
            <a:stCxn id="7" idx="5"/>
            <a:endCxn id="6" idx="1"/>
          </p:cNvCxnSpPr>
          <p:nvPr/>
        </p:nvCxnSpPr>
        <p:spPr>
          <a:xfrm>
            <a:off x="818427" y="3287033"/>
            <a:ext cx="399264" cy="5146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3"/>
            <a:endCxn id="6" idx="7"/>
          </p:cNvCxnSpPr>
          <p:nvPr/>
        </p:nvCxnSpPr>
        <p:spPr>
          <a:xfrm flipH="1">
            <a:off x="1654568" y="3287033"/>
            <a:ext cx="423977" cy="51461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20" idx="5"/>
            <a:endCxn id="19" idx="1"/>
          </p:cNvCxnSpPr>
          <p:nvPr/>
        </p:nvCxnSpPr>
        <p:spPr>
          <a:xfrm>
            <a:off x="6771796" y="3319665"/>
            <a:ext cx="399264" cy="5146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21" idx="3"/>
            <a:endCxn id="19" idx="7"/>
          </p:cNvCxnSpPr>
          <p:nvPr/>
        </p:nvCxnSpPr>
        <p:spPr>
          <a:xfrm flipH="1">
            <a:off x="7607937" y="3319665"/>
            <a:ext cx="423977" cy="51461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grpSp>
        <p:nvGrpSpPr>
          <p:cNvPr id="33" name="组合 32"/>
          <p:cNvGrpSpPr/>
          <p:nvPr/>
        </p:nvGrpSpPr>
        <p:grpSpPr>
          <a:xfrm>
            <a:off x="6244439" y="1791415"/>
            <a:ext cx="2314832" cy="2570218"/>
            <a:chOff x="5334000" y="1758783"/>
            <a:chExt cx="2314832" cy="2570218"/>
          </a:xfrm>
        </p:grpSpPr>
        <p:sp>
          <p:nvSpPr>
            <p:cNvPr id="19" name="流程图: 联系 18"/>
            <p:cNvSpPr/>
            <p:nvPr/>
          </p:nvSpPr>
          <p:spPr>
            <a:xfrm>
              <a:off x="6170141" y="3711164"/>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lIns="36000" rIns="36000" rtlCol="0" anchor="ctr"/>
            <a:lstStyle/>
            <a:p>
              <a:pPr algn="ctr"/>
              <a:r>
                <a:rPr lang="en-US" altLang="zh-CN" sz="1600" dirty="0"/>
                <a:t>R1</a:t>
              </a:r>
              <a:endParaRPr lang="zh-CN" altLang="en-US" sz="1600" dirty="0"/>
            </a:p>
          </p:txBody>
        </p:sp>
        <p:sp>
          <p:nvSpPr>
            <p:cNvPr id="20" name="流程图: 联系 19"/>
            <p:cNvSpPr/>
            <p:nvPr/>
          </p:nvSpPr>
          <p:spPr>
            <a:xfrm>
              <a:off x="5334000"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P0</a:t>
              </a:r>
              <a:endParaRPr lang="zh-CN" altLang="en-US" sz="1600" dirty="0"/>
            </a:p>
          </p:txBody>
        </p:sp>
        <p:sp>
          <p:nvSpPr>
            <p:cNvPr id="21" name="流程图: 联系 20"/>
            <p:cNvSpPr/>
            <p:nvPr/>
          </p:nvSpPr>
          <p:spPr>
            <a:xfrm>
              <a:off x="7030995"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P1</a:t>
              </a:r>
              <a:endParaRPr lang="zh-CN" altLang="en-US" sz="1600" dirty="0"/>
            </a:p>
          </p:txBody>
        </p:sp>
        <p:sp>
          <p:nvSpPr>
            <p:cNvPr id="24" name="流程图: 联系 23"/>
            <p:cNvSpPr/>
            <p:nvPr/>
          </p:nvSpPr>
          <p:spPr>
            <a:xfrm>
              <a:off x="6194855" y="1758783"/>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lIns="36000" rIns="36000" rtlCol="0" anchor="ctr"/>
            <a:lstStyle/>
            <a:p>
              <a:pPr algn="ctr"/>
              <a:r>
                <a:rPr lang="en-US" altLang="zh-CN" sz="1600" dirty="0"/>
                <a:t>R2</a:t>
              </a:r>
              <a:endParaRPr lang="zh-CN" altLang="en-US" sz="1600" dirty="0"/>
            </a:p>
          </p:txBody>
        </p:sp>
      </p:grpSp>
      <p:cxnSp>
        <p:nvCxnSpPr>
          <p:cNvPr id="25" name="直接箭头连接符 24"/>
          <p:cNvCxnSpPr>
            <a:stCxn id="21" idx="1"/>
            <a:endCxn id="24" idx="5"/>
          </p:cNvCxnSpPr>
          <p:nvPr/>
        </p:nvCxnSpPr>
        <p:spPr>
          <a:xfrm flipH="1" flipV="1">
            <a:off x="7632651" y="2318772"/>
            <a:ext cx="399263" cy="564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20" idx="7"/>
            <a:endCxn id="24" idx="3"/>
          </p:cNvCxnSpPr>
          <p:nvPr/>
        </p:nvCxnSpPr>
        <p:spPr>
          <a:xfrm flipV="1">
            <a:off x="6771796" y="2318772"/>
            <a:ext cx="423978" cy="564016"/>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31" name="矩形 30"/>
          <p:cNvSpPr/>
          <p:nvPr/>
        </p:nvSpPr>
        <p:spPr>
          <a:xfrm>
            <a:off x="-54158" y="4600139"/>
            <a:ext cx="2980578" cy="120032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忙等</a:t>
            </a:r>
            <a:endParaRPr lang="en-US" altLang="zh-CN"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en-US" altLang="zh-CN"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
            </a:r>
            <a:r>
              <a:rPr lang="en-US" altLang="zh-CN"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usy waiting</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2" name="矩形 31"/>
          <p:cNvSpPr/>
          <p:nvPr/>
        </p:nvSpPr>
        <p:spPr>
          <a:xfrm>
            <a:off x="6265918" y="4600138"/>
            <a:ext cx="2185965" cy="120032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死锁</a:t>
            </a:r>
            <a:endParaRPr lang="en-US" altLang="zh-CN"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en-US" altLang="zh-CN"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deadlock</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7" name="乘号 36"/>
          <p:cNvSpPr/>
          <p:nvPr/>
        </p:nvSpPr>
        <p:spPr>
          <a:xfrm>
            <a:off x="2338171" y="2850156"/>
            <a:ext cx="481914" cy="436877"/>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grpSp>
        <p:nvGrpSpPr>
          <p:cNvPr id="40" name="组合 39"/>
          <p:cNvGrpSpPr/>
          <p:nvPr/>
        </p:nvGrpSpPr>
        <p:grpSpPr>
          <a:xfrm>
            <a:off x="6011493" y="2871656"/>
            <a:ext cx="2796746" cy="436878"/>
            <a:chOff x="5093043" y="2850154"/>
            <a:chExt cx="2796746" cy="436878"/>
          </a:xfrm>
        </p:grpSpPr>
        <p:sp>
          <p:nvSpPr>
            <p:cNvPr id="38" name="乘号 37"/>
            <p:cNvSpPr/>
            <p:nvPr/>
          </p:nvSpPr>
          <p:spPr>
            <a:xfrm>
              <a:off x="5093043" y="2850155"/>
              <a:ext cx="481914" cy="436877"/>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39" name="乘号 38"/>
            <p:cNvSpPr/>
            <p:nvPr/>
          </p:nvSpPr>
          <p:spPr>
            <a:xfrm>
              <a:off x="7407875" y="2850154"/>
              <a:ext cx="481914" cy="436877"/>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grpSp>
      <p:cxnSp>
        <p:nvCxnSpPr>
          <p:cNvPr id="42" name="直接连接符 41"/>
          <p:cNvCxnSpPr/>
          <p:nvPr/>
        </p:nvCxnSpPr>
        <p:spPr>
          <a:xfrm>
            <a:off x="2968831" y="1524000"/>
            <a:ext cx="0" cy="454429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999686" y="1538817"/>
            <a:ext cx="0" cy="454429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5" idx="5"/>
            <a:endCxn id="44" idx="1"/>
          </p:cNvCxnSpPr>
          <p:nvPr/>
        </p:nvCxnSpPr>
        <p:spPr>
          <a:xfrm>
            <a:off x="3781661" y="3268053"/>
            <a:ext cx="399264" cy="5146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直接箭头连接符 47"/>
          <p:cNvCxnSpPr>
            <a:stCxn id="46" idx="4"/>
            <a:endCxn id="44" idx="0"/>
          </p:cNvCxnSpPr>
          <p:nvPr/>
        </p:nvCxnSpPr>
        <p:spPr>
          <a:xfrm>
            <a:off x="4399364" y="2795136"/>
            <a:ext cx="0" cy="89704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49" name="矩形 48"/>
          <p:cNvSpPr/>
          <p:nvPr/>
        </p:nvSpPr>
        <p:spPr>
          <a:xfrm>
            <a:off x="3203813" y="4581159"/>
            <a:ext cx="2391099" cy="120032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饥饿</a:t>
            </a:r>
            <a:endParaRPr lang="en-US" altLang="zh-CN"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en-US" altLang="zh-CN"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starvation</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nvGrpSpPr>
          <p:cNvPr id="16" name="组合 15"/>
          <p:cNvGrpSpPr/>
          <p:nvPr/>
        </p:nvGrpSpPr>
        <p:grpSpPr>
          <a:xfrm>
            <a:off x="3254304" y="2177299"/>
            <a:ext cx="2318495" cy="2132722"/>
            <a:chOff x="3254304" y="2177299"/>
            <a:chExt cx="2318495" cy="2132722"/>
          </a:xfrm>
        </p:grpSpPr>
        <p:sp>
          <p:nvSpPr>
            <p:cNvPr id="44" name="流程图: 联系 43"/>
            <p:cNvSpPr/>
            <p:nvPr/>
          </p:nvSpPr>
          <p:spPr>
            <a:xfrm>
              <a:off x="4090445" y="3692184"/>
              <a:ext cx="617837" cy="617837"/>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R</a:t>
              </a:r>
              <a:endParaRPr lang="zh-CN" altLang="en-US" dirty="0"/>
            </a:p>
          </p:txBody>
        </p:sp>
        <p:sp>
          <p:nvSpPr>
            <p:cNvPr id="45" name="流程图: 联系 44"/>
            <p:cNvSpPr/>
            <p:nvPr/>
          </p:nvSpPr>
          <p:spPr>
            <a:xfrm>
              <a:off x="3254304" y="274069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b="1" dirty="0"/>
                <a:t>P0</a:t>
              </a:r>
              <a:endParaRPr lang="zh-CN" altLang="en-US" sz="1600" b="1" dirty="0"/>
            </a:p>
          </p:txBody>
        </p:sp>
        <p:sp>
          <p:nvSpPr>
            <p:cNvPr id="46" name="流程图: 联系 45"/>
            <p:cNvSpPr/>
            <p:nvPr/>
          </p:nvSpPr>
          <p:spPr>
            <a:xfrm>
              <a:off x="4090445" y="2177299"/>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P2</a:t>
              </a:r>
              <a:endParaRPr lang="zh-CN" altLang="en-US" sz="1600" dirty="0"/>
            </a:p>
          </p:txBody>
        </p:sp>
        <p:sp>
          <p:nvSpPr>
            <p:cNvPr id="36" name="流程图: 联系 35"/>
            <p:cNvSpPr/>
            <p:nvPr/>
          </p:nvSpPr>
          <p:spPr>
            <a:xfrm>
              <a:off x="4954962"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b="1" dirty="0"/>
                <a:t>P1</a:t>
              </a:r>
              <a:endParaRPr lang="zh-CN" altLang="en-US" sz="1600" b="1" dirty="0"/>
            </a:p>
          </p:txBody>
        </p:sp>
      </p:grpSp>
      <p:cxnSp>
        <p:nvCxnSpPr>
          <p:cNvPr id="41" name="直接箭头连接符 40"/>
          <p:cNvCxnSpPr>
            <a:stCxn id="36" idx="3"/>
            <a:endCxn id="44" idx="7"/>
          </p:cNvCxnSpPr>
          <p:nvPr/>
        </p:nvCxnSpPr>
        <p:spPr>
          <a:xfrm flipH="1">
            <a:off x="4617802" y="3287033"/>
            <a:ext cx="427640" cy="49563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乘号 49"/>
          <p:cNvSpPr/>
          <p:nvPr/>
        </p:nvSpPr>
        <p:spPr>
          <a:xfrm>
            <a:off x="4158404" y="1942650"/>
            <a:ext cx="481914" cy="436877"/>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422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repeatCount="indefinite"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10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repeatCount="indefinite" fill="hold"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up)">
                                      <p:cBhvr>
                                        <p:cTn id="38" dur="500"/>
                                        <p:tgtEl>
                                          <p:spTgt spid="4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repeatCount="indefinite"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up)">
                                      <p:cBhvr>
                                        <p:cTn id="43" dur="500"/>
                                        <p:tgtEl>
                                          <p:spTgt spid="4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repeatCount="indefinite" fill="hold" nodeType="click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up)">
                                      <p:cBhvr>
                                        <p:cTn id="48" dur="20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down)">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repeatCount="indefinite"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up)">
                                      <p:cBhvr>
                                        <p:cTn id="73" dur="10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repeatCount="indefinite" fill="hold" nodeType="click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down)">
                                      <p:cBhvr>
                                        <p:cTn id="78" dur="1000"/>
                                        <p:tgtEl>
                                          <p:spTgt spid="28"/>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7" grpId="0" animBg="1"/>
      <p:bldP spid="49" grpId="0"/>
      <p:bldP spid="5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5.6|4|6.1"/>
</p:tagLst>
</file>

<file path=ppt/tags/tag2.xml><?xml version="1.0" encoding="utf-8"?>
<p:tagLst xmlns:a="http://schemas.openxmlformats.org/drawingml/2006/main" xmlns:r="http://schemas.openxmlformats.org/officeDocument/2006/relationships" xmlns:p="http://schemas.openxmlformats.org/presentationml/2006/main">
  <p:tag name="TIMING" val="|10.4"/>
</p:tagLst>
</file>

<file path=ppt/tags/tag3.xml><?xml version="1.0" encoding="utf-8"?>
<p:tagLst xmlns:a="http://schemas.openxmlformats.org/drawingml/2006/main" xmlns:r="http://schemas.openxmlformats.org/officeDocument/2006/relationships" xmlns:p="http://schemas.openxmlformats.org/presentationml/2006/main">
  <p:tag name="TIMING" val="|30.5|13.4"/>
</p:tagLst>
</file>

<file path=ppt/tags/tag4.xml><?xml version="1.0" encoding="utf-8"?>
<p:tagLst xmlns:a="http://schemas.openxmlformats.org/drawingml/2006/main" xmlns:r="http://schemas.openxmlformats.org/officeDocument/2006/relationships" xmlns:p="http://schemas.openxmlformats.org/presentationml/2006/main">
  <p:tag name="TIMING" val="|2.9|0.8|18.9|22.7|12"/>
</p:tagLst>
</file>

<file path=ppt/tags/tag5.xml><?xml version="1.0" encoding="utf-8"?>
<p:tagLst xmlns:a="http://schemas.openxmlformats.org/drawingml/2006/main" xmlns:r="http://schemas.openxmlformats.org/officeDocument/2006/relationships" xmlns:p="http://schemas.openxmlformats.org/presentationml/2006/main">
  <p:tag name="TIMING" val="|11.1|2.1|1.4|1.2|5.1|1.2"/>
</p:tagLst>
</file>

<file path=ppt/tags/tag6.xml><?xml version="1.0" encoding="utf-8"?>
<p:tagLst xmlns:a="http://schemas.openxmlformats.org/drawingml/2006/main" xmlns:r="http://schemas.openxmlformats.org/officeDocument/2006/relationships" xmlns:p="http://schemas.openxmlformats.org/presentationml/2006/main">
  <p:tag name="TIMING" val="|11.1|2.1|1.4|1.2|5.1|1.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4240</TotalTime>
  <Words>4129</Words>
  <Application>Microsoft Macintosh PowerPoint</Application>
  <PresentationFormat>全屏显示(4:3)</PresentationFormat>
  <Paragraphs>718</Paragraphs>
  <Slides>49</Slides>
  <Notes>12</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49</vt:i4>
      </vt:variant>
    </vt:vector>
  </HeadingPairs>
  <TitlesOfParts>
    <vt:vector size="56" baseType="lpstr">
      <vt:lpstr>Arial Unicode MS</vt:lpstr>
      <vt:lpstr>Arial</vt:lpstr>
      <vt:lpstr>Calibri</vt:lpstr>
      <vt:lpstr>Consolas</vt:lpstr>
      <vt:lpstr>Courier New</vt:lpstr>
      <vt:lpstr>Webdings</vt:lpstr>
      <vt:lpstr>自定义设计方案</vt:lpstr>
      <vt:lpstr>进程并发控制： 互斥与同步</vt:lpstr>
      <vt:lpstr>回顾和问题</vt:lpstr>
      <vt:lpstr>生活中的例子</vt:lpstr>
      <vt:lpstr>进程/线程的并发控制</vt:lpstr>
      <vt:lpstr>例子</vt:lpstr>
      <vt:lpstr>执行过程</vt:lpstr>
      <vt:lpstr>Race condition</vt:lpstr>
      <vt:lpstr>基本概念</vt:lpstr>
      <vt:lpstr>忙等、饥饿、死锁</vt:lpstr>
      <vt:lpstr>活锁（livelock）</vt:lpstr>
      <vt:lpstr>同步原则</vt:lpstr>
      <vt:lpstr>同步的解决策略</vt:lpstr>
      <vt:lpstr>软件方法</vt:lpstr>
      <vt:lpstr>Dekker’s algorithm</vt:lpstr>
      <vt:lpstr>Peterson's algorithm</vt:lpstr>
      <vt:lpstr>硬件方法</vt:lpstr>
      <vt:lpstr>屏蔽中断</vt:lpstr>
      <vt:lpstr>机器指令</vt:lpstr>
      <vt:lpstr>Test &amp; Set</vt:lpstr>
      <vt:lpstr>示例</vt:lpstr>
      <vt:lpstr>Test &amp; Set的其它定义</vt:lpstr>
      <vt:lpstr>Exchange指令</vt:lpstr>
      <vt:lpstr>示例</vt:lpstr>
      <vt:lpstr>机器指令</vt:lpstr>
      <vt:lpstr>信号量(Semaphore)</vt:lpstr>
      <vt:lpstr>整数型信号量</vt:lpstr>
      <vt:lpstr>记录型信号量</vt:lpstr>
      <vt:lpstr>用信号量实现进程同步</vt:lpstr>
      <vt:lpstr>例子</vt:lpstr>
      <vt:lpstr>基于信号量的同步控制</vt:lpstr>
      <vt:lpstr>信号量正负的含义</vt:lpstr>
      <vt:lpstr>实例</vt:lpstr>
      <vt:lpstr>AND型信号量</vt:lpstr>
      <vt:lpstr>原语原型</vt:lpstr>
      <vt:lpstr>信号量集</vt:lpstr>
      <vt:lpstr>管程——集中式进程同步</vt:lpstr>
      <vt:lpstr>PowerPoint 演示文稿</vt:lpstr>
      <vt:lpstr>管程的组成</vt:lpstr>
      <vt:lpstr>管程的结构</vt:lpstr>
      <vt:lpstr>管程的特点</vt:lpstr>
      <vt:lpstr>管程同步</vt:lpstr>
      <vt:lpstr>管程的同步</vt:lpstr>
      <vt:lpstr>条件变量</vt:lpstr>
      <vt:lpstr>注意</vt:lpstr>
      <vt:lpstr>管程实例：Java的synchronized</vt:lpstr>
      <vt:lpstr>说明</vt:lpstr>
      <vt:lpstr>机理</vt:lpstr>
      <vt:lpstr>Java中的锁</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Xue Ruini</cp:lastModifiedBy>
  <cp:revision>635</cp:revision>
  <dcterms:created xsi:type="dcterms:W3CDTF">2011-11-29T05:26:36Z</dcterms:created>
  <dcterms:modified xsi:type="dcterms:W3CDTF">2019-09-25T08:55:42Z</dcterms:modified>
</cp:coreProperties>
</file>