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95" r:id="rId1"/>
  </p:sldMasterIdLst>
  <p:notesMasterIdLst>
    <p:notesMasterId r:id="rId61"/>
  </p:notesMasterIdLst>
  <p:handoutMasterIdLst>
    <p:handoutMasterId r:id="rId62"/>
  </p:handoutMasterIdLst>
  <p:sldIdLst>
    <p:sldId id="256" r:id="rId2"/>
    <p:sldId id="312" r:id="rId3"/>
    <p:sldId id="316" r:id="rId4"/>
    <p:sldId id="327" r:id="rId5"/>
    <p:sldId id="324" r:id="rId6"/>
    <p:sldId id="336" r:id="rId7"/>
    <p:sldId id="366" r:id="rId8"/>
    <p:sldId id="337" r:id="rId9"/>
    <p:sldId id="325" r:id="rId10"/>
    <p:sldId id="335" r:id="rId11"/>
    <p:sldId id="317" r:id="rId12"/>
    <p:sldId id="318" r:id="rId13"/>
    <p:sldId id="319" r:id="rId14"/>
    <p:sldId id="320" r:id="rId15"/>
    <p:sldId id="321" r:id="rId16"/>
    <p:sldId id="293" r:id="rId17"/>
    <p:sldId id="338" r:id="rId18"/>
    <p:sldId id="365" r:id="rId19"/>
    <p:sldId id="294" r:id="rId20"/>
    <p:sldId id="339" r:id="rId21"/>
    <p:sldId id="340" r:id="rId22"/>
    <p:sldId id="341" r:id="rId23"/>
    <p:sldId id="342" r:id="rId24"/>
    <p:sldId id="297" r:id="rId25"/>
    <p:sldId id="343" r:id="rId26"/>
    <p:sldId id="298" r:id="rId27"/>
    <p:sldId id="344" r:id="rId28"/>
    <p:sldId id="299" r:id="rId29"/>
    <p:sldId id="345" r:id="rId30"/>
    <p:sldId id="346" r:id="rId31"/>
    <p:sldId id="347" r:id="rId32"/>
    <p:sldId id="348" r:id="rId33"/>
    <p:sldId id="328" r:id="rId34"/>
    <p:sldId id="329" r:id="rId35"/>
    <p:sldId id="330" r:id="rId36"/>
    <p:sldId id="331" r:id="rId37"/>
    <p:sldId id="332" r:id="rId38"/>
    <p:sldId id="333" r:id="rId39"/>
    <p:sldId id="349" r:id="rId40"/>
    <p:sldId id="350" r:id="rId41"/>
    <p:sldId id="351" r:id="rId42"/>
    <p:sldId id="352" r:id="rId43"/>
    <p:sldId id="353" r:id="rId44"/>
    <p:sldId id="354" r:id="rId45"/>
    <p:sldId id="355" r:id="rId46"/>
    <p:sldId id="356" r:id="rId47"/>
    <p:sldId id="357" r:id="rId48"/>
    <p:sldId id="358" r:id="rId49"/>
    <p:sldId id="359" r:id="rId50"/>
    <p:sldId id="360" r:id="rId51"/>
    <p:sldId id="307" r:id="rId52"/>
    <p:sldId id="308" r:id="rId53"/>
    <p:sldId id="361" r:id="rId54"/>
    <p:sldId id="367" r:id="rId55"/>
    <p:sldId id="309" r:id="rId56"/>
    <p:sldId id="362" r:id="rId57"/>
    <p:sldId id="363" r:id="rId58"/>
    <p:sldId id="364" r:id="rId59"/>
    <p:sldId id="311" r:id="rId6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C4B1156A-380E-4F78-BDF5-A606A8083BF9}" styleName="中度样式 4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90"/>
    <p:restoredTop sz="81044" autoAdjust="0"/>
  </p:normalViewPr>
  <p:slideViewPr>
    <p:cSldViewPr snapToObjects="1">
      <p:cViewPr varScale="1">
        <p:scale>
          <a:sx n="101" d="100"/>
          <a:sy n="101" d="100"/>
        </p:scale>
        <p:origin x="752" y="20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882D0FA-AF6E-41B5-9E38-2122C1F59A33}" type="doc">
      <dgm:prSet loTypeId="urn:microsoft.com/office/officeart/2005/8/layout/cycle3" loCatId="cycle" qsTypeId="urn:microsoft.com/office/officeart/2005/8/quickstyle/simple4" qsCatId="simple" csTypeId="urn:microsoft.com/office/officeart/2005/8/colors/colorful1" csCatId="colorful" phldr="1"/>
      <dgm:spPr/>
      <dgm:t>
        <a:bodyPr/>
        <a:lstStyle/>
        <a:p>
          <a:endParaRPr lang="zh-CN" altLang="en-US"/>
        </a:p>
      </dgm:t>
    </dgm:pt>
    <dgm:pt modelId="{0243879B-222D-4ED8-AE26-65DF33523299}">
      <dgm:prSet/>
      <dgm:spPr/>
      <dgm:t>
        <a:bodyPr/>
        <a:lstStyle/>
        <a:p>
          <a:pPr rtl="0"/>
          <a:r>
            <a:rPr lang="zh-CN" baseline="0" dirty="0"/>
            <a:t>互斥</a:t>
          </a:r>
          <a:br>
            <a:rPr lang="en-US" altLang="zh-CN" baseline="0" dirty="0"/>
          </a:br>
          <a:r>
            <a:rPr lang="en-US" altLang="zh-CN" dirty="0"/>
            <a:t>Mutual Exclusion</a:t>
          </a:r>
          <a:endParaRPr lang="zh-CN" dirty="0"/>
        </a:p>
      </dgm:t>
    </dgm:pt>
    <dgm:pt modelId="{A5AA5415-F8FC-4825-873A-6122EBC5A885}" type="parTrans" cxnId="{57EEFFD2-13EE-4EA2-B63D-FC0C18A06AEA}">
      <dgm:prSet/>
      <dgm:spPr/>
      <dgm:t>
        <a:bodyPr/>
        <a:lstStyle/>
        <a:p>
          <a:endParaRPr lang="zh-CN" altLang="en-US"/>
        </a:p>
      </dgm:t>
    </dgm:pt>
    <dgm:pt modelId="{5BD6AE6E-C8F8-41E0-93A3-3B01011817C7}" type="sibTrans" cxnId="{57EEFFD2-13EE-4EA2-B63D-FC0C18A06AEA}">
      <dgm:prSet/>
      <dgm:spPr/>
      <dgm:t>
        <a:bodyPr/>
        <a:lstStyle/>
        <a:p>
          <a:endParaRPr lang="zh-CN" altLang="en-US"/>
        </a:p>
      </dgm:t>
    </dgm:pt>
    <dgm:pt modelId="{321A96CA-7757-4503-B4A7-B8F40991832A}">
      <dgm:prSet/>
      <dgm:spPr/>
      <dgm:t>
        <a:bodyPr/>
        <a:lstStyle/>
        <a:p>
          <a:pPr rtl="0"/>
          <a:r>
            <a:rPr lang="zh-CN" altLang="en-US" baseline="0" dirty="0"/>
            <a:t>占有且等待</a:t>
          </a:r>
          <a:br>
            <a:rPr lang="en-US" altLang="zh-CN" baseline="0" dirty="0"/>
          </a:br>
          <a:r>
            <a:rPr lang="en-US" altLang="zh-CN" dirty="0"/>
            <a:t>Hold and Wait</a:t>
          </a:r>
          <a:endParaRPr lang="zh-CN" dirty="0"/>
        </a:p>
      </dgm:t>
    </dgm:pt>
    <dgm:pt modelId="{7DD3E11A-4D10-486A-A36B-C6DFA6BC168F}" type="parTrans" cxnId="{207C37FD-88EC-4289-B019-5D342D34F9CF}">
      <dgm:prSet/>
      <dgm:spPr/>
      <dgm:t>
        <a:bodyPr/>
        <a:lstStyle/>
        <a:p>
          <a:endParaRPr lang="zh-CN" altLang="en-US"/>
        </a:p>
      </dgm:t>
    </dgm:pt>
    <dgm:pt modelId="{C8EBCB0E-4A21-4273-8DF5-2019774D3BE3}" type="sibTrans" cxnId="{207C37FD-88EC-4289-B019-5D342D34F9CF}">
      <dgm:prSet/>
      <dgm:spPr/>
      <dgm:t>
        <a:bodyPr/>
        <a:lstStyle/>
        <a:p>
          <a:endParaRPr lang="zh-CN" altLang="en-US"/>
        </a:p>
      </dgm:t>
    </dgm:pt>
    <dgm:pt modelId="{F460E5EC-3755-4B83-8B71-B4CFE45E8C29}">
      <dgm:prSet/>
      <dgm:spPr/>
      <dgm:t>
        <a:bodyPr/>
        <a:lstStyle/>
        <a:p>
          <a:pPr rtl="0"/>
          <a:r>
            <a:rPr lang="zh-CN" altLang="en-US" baseline="0" dirty="0"/>
            <a:t>非</a:t>
          </a:r>
          <a:r>
            <a:rPr lang="zh-CN" baseline="0" dirty="0"/>
            <a:t>剥</a:t>
          </a:r>
          <a:r>
            <a:rPr lang="zh-CN" altLang="en-US" baseline="0" dirty="0"/>
            <a:t>夺</a:t>
          </a:r>
          <a:br>
            <a:rPr lang="en-US" altLang="zh-CN" baseline="0" dirty="0"/>
          </a:br>
          <a:r>
            <a:rPr lang="en-US" altLang="zh-CN" dirty="0"/>
            <a:t>Non Preemption</a:t>
          </a:r>
          <a:endParaRPr lang="zh-CN" dirty="0"/>
        </a:p>
      </dgm:t>
    </dgm:pt>
    <dgm:pt modelId="{49C7C7E1-EBAD-4E04-86E1-D5AC9847473D}" type="parTrans" cxnId="{08242573-A822-4233-9A07-00256CCBDD23}">
      <dgm:prSet/>
      <dgm:spPr/>
      <dgm:t>
        <a:bodyPr/>
        <a:lstStyle/>
        <a:p>
          <a:endParaRPr lang="zh-CN" altLang="en-US"/>
        </a:p>
      </dgm:t>
    </dgm:pt>
    <dgm:pt modelId="{2E3FA37F-5735-4113-8902-1D0C2FD6CE9A}" type="sibTrans" cxnId="{08242573-A822-4233-9A07-00256CCBDD23}">
      <dgm:prSet/>
      <dgm:spPr/>
      <dgm:t>
        <a:bodyPr/>
        <a:lstStyle/>
        <a:p>
          <a:endParaRPr lang="zh-CN" altLang="en-US"/>
        </a:p>
      </dgm:t>
    </dgm:pt>
    <dgm:pt modelId="{CD7260F8-44D8-4206-B32F-D8022009700C}">
      <dgm:prSet/>
      <dgm:spPr/>
      <dgm:t>
        <a:bodyPr/>
        <a:lstStyle/>
        <a:p>
          <a:pPr rtl="0"/>
          <a:r>
            <a:rPr lang="zh-CN" altLang="en-US" baseline="0" dirty="0"/>
            <a:t>循环</a:t>
          </a:r>
          <a:r>
            <a:rPr lang="zh-CN" baseline="0" dirty="0"/>
            <a:t>等待</a:t>
          </a:r>
          <a:br>
            <a:rPr lang="en-US" altLang="zh-CN" baseline="0" dirty="0"/>
          </a:br>
          <a:r>
            <a:rPr lang="en-US" altLang="zh-CN" dirty="0"/>
            <a:t>Circular Wait</a:t>
          </a:r>
          <a:endParaRPr lang="zh-CN" dirty="0"/>
        </a:p>
      </dgm:t>
    </dgm:pt>
    <dgm:pt modelId="{05760FB9-92FD-45AE-BAAD-13970D39805B}" type="parTrans" cxnId="{54D705DF-159B-4E34-A360-E909070684A9}">
      <dgm:prSet/>
      <dgm:spPr/>
      <dgm:t>
        <a:bodyPr/>
        <a:lstStyle/>
        <a:p>
          <a:endParaRPr lang="zh-CN" altLang="en-US"/>
        </a:p>
      </dgm:t>
    </dgm:pt>
    <dgm:pt modelId="{98394B6F-D965-4A38-A932-D195BB326F28}" type="sibTrans" cxnId="{54D705DF-159B-4E34-A360-E909070684A9}">
      <dgm:prSet/>
      <dgm:spPr/>
      <dgm:t>
        <a:bodyPr/>
        <a:lstStyle/>
        <a:p>
          <a:endParaRPr lang="zh-CN" altLang="en-US"/>
        </a:p>
      </dgm:t>
    </dgm:pt>
    <dgm:pt modelId="{E363814D-2DE0-403D-96F1-96677E396226}" type="pres">
      <dgm:prSet presAssocID="{0882D0FA-AF6E-41B5-9E38-2122C1F59A33}" presName="Name0" presStyleCnt="0">
        <dgm:presLayoutVars>
          <dgm:dir/>
          <dgm:resizeHandles val="exact"/>
        </dgm:presLayoutVars>
      </dgm:prSet>
      <dgm:spPr/>
    </dgm:pt>
    <dgm:pt modelId="{880363CF-8378-4C52-8819-AEE3ED35C5C0}" type="pres">
      <dgm:prSet presAssocID="{0882D0FA-AF6E-41B5-9E38-2122C1F59A33}" presName="cycle" presStyleCnt="0"/>
      <dgm:spPr/>
    </dgm:pt>
    <dgm:pt modelId="{D03F4D61-6C4B-456C-94BC-10C919AEE5EA}" type="pres">
      <dgm:prSet presAssocID="{0243879B-222D-4ED8-AE26-65DF33523299}" presName="nodeFirstNode" presStyleLbl="node1" presStyleIdx="0" presStyleCnt="4">
        <dgm:presLayoutVars>
          <dgm:bulletEnabled val="1"/>
        </dgm:presLayoutVars>
      </dgm:prSet>
      <dgm:spPr/>
    </dgm:pt>
    <dgm:pt modelId="{67D33101-F481-474B-9304-54B9AB6E9E5A}" type="pres">
      <dgm:prSet presAssocID="{5BD6AE6E-C8F8-41E0-93A3-3B01011817C7}" presName="sibTransFirstNode" presStyleLbl="bgShp" presStyleIdx="0" presStyleCnt="1"/>
      <dgm:spPr/>
    </dgm:pt>
    <dgm:pt modelId="{44E46CE5-86CC-4698-B165-B67E3E233389}" type="pres">
      <dgm:prSet presAssocID="{321A96CA-7757-4503-B4A7-B8F40991832A}" presName="nodeFollowingNodes" presStyleLbl="node1" presStyleIdx="1" presStyleCnt="4">
        <dgm:presLayoutVars>
          <dgm:bulletEnabled val="1"/>
        </dgm:presLayoutVars>
      </dgm:prSet>
      <dgm:spPr/>
    </dgm:pt>
    <dgm:pt modelId="{8D0FB720-14D4-4041-AFC9-AD608730007E}" type="pres">
      <dgm:prSet presAssocID="{F460E5EC-3755-4B83-8B71-B4CFE45E8C29}" presName="nodeFollowingNodes" presStyleLbl="node1" presStyleIdx="2" presStyleCnt="4">
        <dgm:presLayoutVars>
          <dgm:bulletEnabled val="1"/>
        </dgm:presLayoutVars>
      </dgm:prSet>
      <dgm:spPr/>
    </dgm:pt>
    <dgm:pt modelId="{A2461DC3-734D-48C4-82F3-B6859897BAA0}" type="pres">
      <dgm:prSet presAssocID="{CD7260F8-44D8-4206-B32F-D8022009700C}" presName="nodeFollowingNodes" presStyleLbl="node1" presStyleIdx="3" presStyleCnt="4">
        <dgm:presLayoutVars>
          <dgm:bulletEnabled val="1"/>
        </dgm:presLayoutVars>
      </dgm:prSet>
      <dgm:spPr/>
    </dgm:pt>
  </dgm:ptLst>
  <dgm:cxnLst>
    <dgm:cxn modelId="{49079F3C-A5F2-4997-A53B-0F9B055F5127}" type="presOf" srcId="{5BD6AE6E-C8F8-41E0-93A3-3B01011817C7}" destId="{67D33101-F481-474B-9304-54B9AB6E9E5A}" srcOrd="0" destOrd="0" presId="urn:microsoft.com/office/officeart/2005/8/layout/cycle3"/>
    <dgm:cxn modelId="{2F226F49-951C-458A-A0B1-43B391E4610E}" type="presOf" srcId="{0243879B-222D-4ED8-AE26-65DF33523299}" destId="{D03F4D61-6C4B-456C-94BC-10C919AEE5EA}" srcOrd="0" destOrd="0" presId="urn:microsoft.com/office/officeart/2005/8/layout/cycle3"/>
    <dgm:cxn modelId="{2034E75B-C69D-4007-A10B-7B9BABD51C76}" type="presOf" srcId="{F460E5EC-3755-4B83-8B71-B4CFE45E8C29}" destId="{8D0FB720-14D4-4041-AFC9-AD608730007E}" srcOrd="0" destOrd="0" presId="urn:microsoft.com/office/officeart/2005/8/layout/cycle3"/>
    <dgm:cxn modelId="{08242573-A822-4233-9A07-00256CCBDD23}" srcId="{0882D0FA-AF6E-41B5-9E38-2122C1F59A33}" destId="{F460E5EC-3755-4B83-8B71-B4CFE45E8C29}" srcOrd="2" destOrd="0" parTransId="{49C7C7E1-EBAD-4E04-86E1-D5AC9847473D}" sibTransId="{2E3FA37F-5735-4113-8902-1D0C2FD6CE9A}"/>
    <dgm:cxn modelId="{90AC378A-64FF-45CB-AA37-62FAEC148CEB}" type="presOf" srcId="{0882D0FA-AF6E-41B5-9E38-2122C1F59A33}" destId="{E363814D-2DE0-403D-96F1-96677E396226}" srcOrd="0" destOrd="0" presId="urn:microsoft.com/office/officeart/2005/8/layout/cycle3"/>
    <dgm:cxn modelId="{DECA139A-9BAF-4862-A159-17108F418F39}" type="presOf" srcId="{321A96CA-7757-4503-B4A7-B8F40991832A}" destId="{44E46CE5-86CC-4698-B165-B67E3E233389}" srcOrd="0" destOrd="0" presId="urn:microsoft.com/office/officeart/2005/8/layout/cycle3"/>
    <dgm:cxn modelId="{6F9F94A4-EC49-4579-8D58-15D0A418B60F}" type="presOf" srcId="{CD7260F8-44D8-4206-B32F-D8022009700C}" destId="{A2461DC3-734D-48C4-82F3-B6859897BAA0}" srcOrd="0" destOrd="0" presId="urn:microsoft.com/office/officeart/2005/8/layout/cycle3"/>
    <dgm:cxn modelId="{57EEFFD2-13EE-4EA2-B63D-FC0C18A06AEA}" srcId="{0882D0FA-AF6E-41B5-9E38-2122C1F59A33}" destId="{0243879B-222D-4ED8-AE26-65DF33523299}" srcOrd="0" destOrd="0" parTransId="{A5AA5415-F8FC-4825-873A-6122EBC5A885}" sibTransId="{5BD6AE6E-C8F8-41E0-93A3-3B01011817C7}"/>
    <dgm:cxn modelId="{54D705DF-159B-4E34-A360-E909070684A9}" srcId="{0882D0FA-AF6E-41B5-9E38-2122C1F59A33}" destId="{CD7260F8-44D8-4206-B32F-D8022009700C}" srcOrd="3" destOrd="0" parTransId="{05760FB9-92FD-45AE-BAAD-13970D39805B}" sibTransId="{98394B6F-D965-4A38-A932-D195BB326F28}"/>
    <dgm:cxn modelId="{207C37FD-88EC-4289-B019-5D342D34F9CF}" srcId="{0882D0FA-AF6E-41B5-9E38-2122C1F59A33}" destId="{321A96CA-7757-4503-B4A7-B8F40991832A}" srcOrd="1" destOrd="0" parTransId="{7DD3E11A-4D10-486A-A36B-C6DFA6BC168F}" sibTransId="{C8EBCB0E-4A21-4273-8DF5-2019774D3BE3}"/>
    <dgm:cxn modelId="{0BF9ED8A-9475-4D73-A3F0-FD144F6E74C3}" type="presParOf" srcId="{E363814D-2DE0-403D-96F1-96677E396226}" destId="{880363CF-8378-4C52-8819-AEE3ED35C5C0}" srcOrd="0" destOrd="0" presId="urn:microsoft.com/office/officeart/2005/8/layout/cycle3"/>
    <dgm:cxn modelId="{42BDA3CF-2A90-45DF-8B78-2940EECBE037}" type="presParOf" srcId="{880363CF-8378-4C52-8819-AEE3ED35C5C0}" destId="{D03F4D61-6C4B-456C-94BC-10C919AEE5EA}" srcOrd="0" destOrd="0" presId="urn:microsoft.com/office/officeart/2005/8/layout/cycle3"/>
    <dgm:cxn modelId="{31BED30A-C93B-46E3-ADE5-8FDDD7DD9335}" type="presParOf" srcId="{880363CF-8378-4C52-8819-AEE3ED35C5C0}" destId="{67D33101-F481-474B-9304-54B9AB6E9E5A}" srcOrd="1" destOrd="0" presId="urn:microsoft.com/office/officeart/2005/8/layout/cycle3"/>
    <dgm:cxn modelId="{4793D22F-542E-49EF-BA52-DFE5339C2BFF}" type="presParOf" srcId="{880363CF-8378-4C52-8819-AEE3ED35C5C0}" destId="{44E46CE5-86CC-4698-B165-B67E3E233389}" srcOrd="2" destOrd="0" presId="urn:microsoft.com/office/officeart/2005/8/layout/cycle3"/>
    <dgm:cxn modelId="{3A5337FB-34F5-4272-8974-142FC5D2EA7F}" type="presParOf" srcId="{880363CF-8378-4C52-8819-AEE3ED35C5C0}" destId="{8D0FB720-14D4-4041-AFC9-AD608730007E}" srcOrd="3" destOrd="0" presId="urn:microsoft.com/office/officeart/2005/8/layout/cycle3"/>
    <dgm:cxn modelId="{630B5712-CC77-40ED-BC3A-03BC63009E22}" type="presParOf" srcId="{880363CF-8378-4C52-8819-AEE3ED35C5C0}" destId="{A2461DC3-734D-48C4-82F3-B6859897BAA0}" srcOrd="4" destOrd="0" presId="urn:microsoft.com/office/officeart/2005/8/layout/cycle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1B07715-DD97-4DA2-95C6-68860290D2BC}" type="doc">
      <dgm:prSet loTypeId="urn:microsoft.com/office/officeart/2005/8/layout/cycle3" loCatId="cycle" qsTypeId="urn:microsoft.com/office/officeart/2005/8/quickstyle/simple4" qsCatId="simple" csTypeId="urn:microsoft.com/office/officeart/2005/8/colors/colorful1" csCatId="colorful" phldr="1"/>
      <dgm:spPr/>
      <dgm:t>
        <a:bodyPr/>
        <a:lstStyle/>
        <a:p>
          <a:endParaRPr lang="zh-CN" altLang="en-US"/>
        </a:p>
      </dgm:t>
    </dgm:pt>
    <dgm:pt modelId="{39082FE0-2256-4A0A-B116-558D52C6CF07}">
      <dgm:prSet custT="1"/>
      <dgm:spPr/>
      <dgm:t>
        <a:bodyPr/>
        <a:lstStyle/>
        <a:p>
          <a:pPr rtl="0"/>
          <a:r>
            <a:rPr lang="zh-CN" sz="3200" baseline="0" dirty="0"/>
            <a:t>预防</a:t>
          </a:r>
          <a:br>
            <a:rPr lang="en-US" altLang="zh-CN" sz="3200" baseline="0" dirty="0"/>
          </a:br>
          <a:r>
            <a:rPr lang="en-US" altLang="zh-CN" sz="3200" baseline="0" dirty="0"/>
            <a:t>(Prevention)</a:t>
          </a:r>
          <a:endParaRPr lang="zh-CN" sz="3200" dirty="0"/>
        </a:p>
      </dgm:t>
    </dgm:pt>
    <dgm:pt modelId="{AE539970-1BEB-44F1-835D-5D4FE1A4F851}" type="parTrans" cxnId="{9D9DC1A9-F798-4D57-B310-E1644DB95771}">
      <dgm:prSet/>
      <dgm:spPr/>
      <dgm:t>
        <a:bodyPr/>
        <a:lstStyle/>
        <a:p>
          <a:endParaRPr lang="zh-CN" altLang="en-US" sz="2800"/>
        </a:p>
      </dgm:t>
    </dgm:pt>
    <dgm:pt modelId="{1E6C4176-B874-41EE-90EB-E12F4B06603E}" type="sibTrans" cxnId="{9D9DC1A9-F798-4D57-B310-E1644DB95771}">
      <dgm:prSet/>
      <dgm:spPr/>
      <dgm:t>
        <a:bodyPr/>
        <a:lstStyle/>
        <a:p>
          <a:endParaRPr lang="zh-CN" altLang="en-US" sz="2800"/>
        </a:p>
      </dgm:t>
    </dgm:pt>
    <dgm:pt modelId="{08A785CA-315E-4B2B-B27F-B143CE03C45F}">
      <dgm:prSet custT="1"/>
      <dgm:spPr/>
      <dgm:t>
        <a:bodyPr/>
        <a:lstStyle/>
        <a:p>
          <a:pPr rtl="0"/>
          <a:r>
            <a:rPr lang="zh-CN" sz="3200" baseline="0" dirty="0"/>
            <a:t>避免</a:t>
          </a:r>
          <a:br>
            <a:rPr lang="en-US" altLang="zh-CN" sz="3200" baseline="0" dirty="0"/>
          </a:br>
          <a:r>
            <a:rPr lang="en-US" altLang="zh-CN" sz="3200" baseline="0" dirty="0"/>
            <a:t>(Avoidance)</a:t>
          </a:r>
          <a:endParaRPr lang="zh-CN" sz="3200" dirty="0"/>
        </a:p>
      </dgm:t>
    </dgm:pt>
    <dgm:pt modelId="{8FDC500F-9003-4542-A24B-6ACA49969F32}" type="parTrans" cxnId="{40A97AF2-B953-47D8-980F-AEE208A5D69A}">
      <dgm:prSet/>
      <dgm:spPr/>
      <dgm:t>
        <a:bodyPr/>
        <a:lstStyle/>
        <a:p>
          <a:endParaRPr lang="zh-CN" altLang="en-US" sz="2800"/>
        </a:p>
      </dgm:t>
    </dgm:pt>
    <dgm:pt modelId="{B2AF7459-C7B7-41CE-B7A8-C229CF642569}" type="sibTrans" cxnId="{40A97AF2-B953-47D8-980F-AEE208A5D69A}">
      <dgm:prSet/>
      <dgm:spPr/>
      <dgm:t>
        <a:bodyPr/>
        <a:lstStyle/>
        <a:p>
          <a:endParaRPr lang="zh-CN" altLang="en-US" sz="2800"/>
        </a:p>
      </dgm:t>
    </dgm:pt>
    <dgm:pt modelId="{1157D8A4-CEE4-43DC-BF4F-D9C278CEB0F3}">
      <dgm:prSet custT="1"/>
      <dgm:spPr/>
      <dgm:t>
        <a:bodyPr/>
        <a:lstStyle/>
        <a:p>
          <a:pPr rtl="0">
            <a:lnSpc>
              <a:spcPct val="80000"/>
            </a:lnSpc>
          </a:pPr>
          <a:r>
            <a:rPr lang="zh-CN" sz="3200" baseline="0" dirty="0"/>
            <a:t>检测</a:t>
          </a:r>
          <a:r>
            <a:rPr lang="zh-CN" altLang="en-US" sz="3200" baseline="0" dirty="0"/>
            <a:t>解除</a:t>
          </a:r>
          <a:br>
            <a:rPr lang="en-US" altLang="zh-CN" sz="3200" baseline="0" dirty="0"/>
          </a:br>
          <a:r>
            <a:rPr lang="en-US" altLang="zh-CN" sz="3200" baseline="0" dirty="0"/>
            <a:t>(Detection/</a:t>
          </a:r>
        </a:p>
        <a:p>
          <a:pPr rtl="0">
            <a:lnSpc>
              <a:spcPct val="90000"/>
            </a:lnSpc>
          </a:pPr>
          <a:r>
            <a:rPr lang="en-US" altLang="zh-CN" sz="3200" baseline="0" dirty="0"/>
            <a:t>Recovery)</a:t>
          </a:r>
          <a:endParaRPr lang="zh-CN" sz="3200" dirty="0"/>
        </a:p>
      </dgm:t>
    </dgm:pt>
    <dgm:pt modelId="{3C165B3D-B746-4231-9F55-F8E5B3340B16}" type="parTrans" cxnId="{62E87433-C7E8-4084-AF6E-1E5823EA45E8}">
      <dgm:prSet/>
      <dgm:spPr/>
      <dgm:t>
        <a:bodyPr/>
        <a:lstStyle/>
        <a:p>
          <a:endParaRPr lang="zh-CN" altLang="en-US" sz="2800"/>
        </a:p>
      </dgm:t>
    </dgm:pt>
    <dgm:pt modelId="{62EB89D7-D67C-4C73-AE99-756BEE2072E5}" type="sibTrans" cxnId="{62E87433-C7E8-4084-AF6E-1E5823EA45E8}">
      <dgm:prSet/>
      <dgm:spPr/>
      <dgm:t>
        <a:bodyPr/>
        <a:lstStyle/>
        <a:p>
          <a:endParaRPr lang="zh-CN" altLang="en-US" sz="2800"/>
        </a:p>
      </dgm:t>
    </dgm:pt>
    <dgm:pt modelId="{1F2DBEBD-A327-44F6-AD34-3F52B446525B}">
      <dgm:prSet custT="1"/>
      <dgm:spPr/>
      <dgm:t>
        <a:bodyPr/>
        <a:lstStyle/>
        <a:p>
          <a:pPr rtl="0"/>
          <a:r>
            <a:rPr lang="zh-CN" altLang="en-US" sz="3200" dirty="0"/>
            <a:t>忽略</a:t>
          </a:r>
          <a:br>
            <a:rPr lang="en-US" altLang="zh-CN" sz="3200" dirty="0"/>
          </a:br>
          <a:r>
            <a:rPr lang="zh-CN" altLang="en-US" sz="3200" dirty="0"/>
            <a:t>（</a:t>
          </a:r>
          <a:r>
            <a:rPr lang="en-US" altLang="zh-CN" sz="3200" dirty="0"/>
            <a:t>Ignorance</a:t>
          </a:r>
          <a:r>
            <a:rPr lang="zh-CN" altLang="en-US" sz="3200" dirty="0"/>
            <a:t>）</a:t>
          </a:r>
          <a:endParaRPr lang="zh-CN" sz="3200" dirty="0"/>
        </a:p>
      </dgm:t>
    </dgm:pt>
    <dgm:pt modelId="{19448844-FD91-4C21-A709-C20A8BAADEBE}" type="parTrans" cxnId="{D84EE7C2-0940-4C11-BD6F-E24454A1E3B7}">
      <dgm:prSet/>
      <dgm:spPr/>
      <dgm:t>
        <a:bodyPr/>
        <a:lstStyle/>
        <a:p>
          <a:endParaRPr lang="zh-CN" altLang="en-US" sz="2800"/>
        </a:p>
      </dgm:t>
    </dgm:pt>
    <dgm:pt modelId="{C82B25E6-F8BF-4F0E-B8BA-528CD752AEF6}" type="sibTrans" cxnId="{D84EE7C2-0940-4C11-BD6F-E24454A1E3B7}">
      <dgm:prSet/>
      <dgm:spPr/>
      <dgm:t>
        <a:bodyPr/>
        <a:lstStyle/>
        <a:p>
          <a:endParaRPr lang="zh-CN" altLang="en-US" sz="2800"/>
        </a:p>
      </dgm:t>
    </dgm:pt>
    <dgm:pt modelId="{4872AA57-F883-4FA5-88AD-02C886347A00}" type="pres">
      <dgm:prSet presAssocID="{41B07715-DD97-4DA2-95C6-68860290D2BC}" presName="Name0" presStyleCnt="0">
        <dgm:presLayoutVars>
          <dgm:dir/>
          <dgm:resizeHandles val="exact"/>
        </dgm:presLayoutVars>
      </dgm:prSet>
      <dgm:spPr/>
    </dgm:pt>
    <dgm:pt modelId="{3DE43DAC-FAF4-43A4-89E0-58E89D12E4A5}" type="pres">
      <dgm:prSet presAssocID="{41B07715-DD97-4DA2-95C6-68860290D2BC}" presName="cycle" presStyleCnt="0"/>
      <dgm:spPr/>
    </dgm:pt>
    <dgm:pt modelId="{5E4EE6EA-3B90-4FB7-998F-9C2ACF07E7AB}" type="pres">
      <dgm:prSet presAssocID="{39082FE0-2256-4A0A-B116-558D52C6CF07}" presName="nodeFirstNode" presStyleLbl="node1" presStyleIdx="0" presStyleCnt="4">
        <dgm:presLayoutVars>
          <dgm:bulletEnabled val="1"/>
        </dgm:presLayoutVars>
      </dgm:prSet>
      <dgm:spPr/>
    </dgm:pt>
    <dgm:pt modelId="{0D1D5101-9E48-4CAF-A2E6-215A09B0D4E6}" type="pres">
      <dgm:prSet presAssocID="{1E6C4176-B874-41EE-90EB-E12F4B06603E}" presName="sibTransFirstNode" presStyleLbl="bgShp" presStyleIdx="0" presStyleCnt="1"/>
      <dgm:spPr/>
    </dgm:pt>
    <dgm:pt modelId="{F190406A-E933-4C67-AEEC-D1F9F5258E2A}" type="pres">
      <dgm:prSet presAssocID="{08A785CA-315E-4B2B-B27F-B143CE03C45F}" presName="nodeFollowingNodes" presStyleLbl="node1" presStyleIdx="1" presStyleCnt="4">
        <dgm:presLayoutVars>
          <dgm:bulletEnabled val="1"/>
        </dgm:presLayoutVars>
      </dgm:prSet>
      <dgm:spPr/>
    </dgm:pt>
    <dgm:pt modelId="{F20C646E-2FA9-4334-AEE7-1D719FE388F7}" type="pres">
      <dgm:prSet presAssocID="{1157D8A4-CEE4-43DC-BF4F-D9C278CEB0F3}" presName="nodeFollowingNodes" presStyleLbl="node1" presStyleIdx="2" presStyleCnt="4">
        <dgm:presLayoutVars>
          <dgm:bulletEnabled val="1"/>
        </dgm:presLayoutVars>
      </dgm:prSet>
      <dgm:spPr/>
    </dgm:pt>
    <dgm:pt modelId="{9FF4AD8E-84A5-4993-A656-D4B3608046DF}" type="pres">
      <dgm:prSet presAssocID="{1F2DBEBD-A327-44F6-AD34-3F52B446525B}" presName="nodeFollowingNodes" presStyleLbl="node1" presStyleIdx="3" presStyleCnt="4">
        <dgm:presLayoutVars>
          <dgm:bulletEnabled val="1"/>
        </dgm:presLayoutVars>
      </dgm:prSet>
      <dgm:spPr/>
    </dgm:pt>
  </dgm:ptLst>
  <dgm:cxnLst>
    <dgm:cxn modelId="{9F70F20F-FEFD-4FC3-A72F-89C62F7952BF}" type="presOf" srcId="{1157D8A4-CEE4-43DC-BF4F-D9C278CEB0F3}" destId="{F20C646E-2FA9-4334-AEE7-1D719FE388F7}" srcOrd="0" destOrd="0" presId="urn:microsoft.com/office/officeart/2005/8/layout/cycle3"/>
    <dgm:cxn modelId="{476A1511-F0BC-43EF-B696-C413C750FFA8}" type="presOf" srcId="{39082FE0-2256-4A0A-B116-558D52C6CF07}" destId="{5E4EE6EA-3B90-4FB7-998F-9C2ACF07E7AB}" srcOrd="0" destOrd="0" presId="urn:microsoft.com/office/officeart/2005/8/layout/cycle3"/>
    <dgm:cxn modelId="{DCCC8617-FFB1-4C4F-BF8F-A39F50700389}" type="presOf" srcId="{08A785CA-315E-4B2B-B27F-B143CE03C45F}" destId="{F190406A-E933-4C67-AEEC-D1F9F5258E2A}" srcOrd="0" destOrd="0" presId="urn:microsoft.com/office/officeart/2005/8/layout/cycle3"/>
    <dgm:cxn modelId="{62E87433-C7E8-4084-AF6E-1E5823EA45E8}" srcId="{41B07715-DD97-4DA2-95C6-68860290D2BC}" destId="{1157D8A4-CEE4-43DC-BF4F-D9C278CEB0F3}" srcOrd="2" destOrd="0" parTransId="{3C165B3D-B746-4231-9F55-F8E5B3340B16}" sibTransId="{62EB89D7-D67C-4C73-AE99-756BEE2072E5}"/>
    <dgm:cxn modelId="{7BEEDE3D-5754-48D3-B18B-35BF24C18F78}" type="presOf" srcId="{1F2DBEBD-A327-44F6-AD34-3F52B446525B}" destId="{9FF4AD8E-84A5-4993-A656-D4B3608046DF}" srcOrd="0" destOrd="0" presId="urn:microsoft.com/office/officeart/2005/8/layout/cycle3"/>
    <dgm:cxn modelId="{14C75490-AD2C-4B11-9D69-ABCB3236DFF0}" type="presOf" srcId="{1E6C4176-B874-41EE-90EB-E12F4B06603E}" destId="{0D1D5101-9E48-4CAF-A2E6-215A09B0D4E6}" srcOrd="0" destOrd="0" presId="urn:microsoft.com/office/officeart/2005/8/layout/cycle3"/>
    <dgm:cxn modelId="{9D9DC1A9-F798-4D57-B310-E1644DB95771}" srcId="{41B07715-DD97-4DA2-95C6-68860290D2BC}" destId="{39082FE0-2256-4A0A-B116-558D52C6CF07}" srcOrd="0" destOrd="0" parTransId="{AE539970-1BEB-44F1-835D-5D4FE1A4F851}" sibTransId="{1E6C4176-B874-41EE-90EB-E12F4B06603E}"/>
    <dgm:cxn modelId="{D84EE7C2-0940-4C11-BD6F-E24454A1E3B7}" srcId="{41B07715-DD97-4DA2-95C6-68860290D2BC}" destId="{1F2DBEBD-A327-44F6-AD34-3F52B446525B}" srcOrd="3" destOrd="0" parTransId="{19448844-FD91-4C21-A709-C20A8BAADEBE}" sibTransId="{C82B25E6-F8BF-4F0E-B8BA-528CD752AEF6}"/>
    <dgm:cxn modelId="{EC01ABDB-DA09-47E6-9B98-E96242585957}" type="presOf" srcId="{41B07715-DD97-4DA2-95C6-68860290D2BC}" destId="{4872AA57-F883-4FA5-88AD-02C886347A00}" srcOrd="0" destOrd="0" presId="urn:microsoft.com/office/officeart/2005/8/layout/cycle3"/>
    <dgm:cxn modelId="{40A97AF2-B953-47D8-980F-AEE208A5D69A}" srcId="{41B07715-DD97-4DA2-95C6-68860290D2BC}" destId="{08A785CA-315E-4B2B-B27F-B143CE03C45F}" srcOrd="1" destOrd="0" parTransId="{8FDC500F-9003-4542-A24B-6ACA49969F32}" sibTransId="{B2AF7459-C7B7-41CE-B7A8-C229CF642569}"/>
    <dgm:cxn modelId="{F835F7C9-ED5D-441C-A9B8-7F6D63B3E96E}" type="presParOf" srcId="{4872AA57-F883-4FA5-88AD-02C886347A00}" destId="{3DE43DAC-FAF4-43A4-89E0-58E89D12E4A5}" srcOrd="0" destOrd="0" presId="urn:microsoft.com/office/officeart/2005/8/layout/cycle3"/>
    <dgm:cxn modelId="{26B1DDDE-B200-4105-84DA-CD8519C2D671}" type="presParOf" srcId="{3DE43DAC-FAF4-43A4-89E0-58E89D12E4A5}" destId="{5E4EE6EA-3B90-4FB7-998F-9C2ACF07E7AB}" srcOrd="0" destOrd="0" presId="urn:microsoft.com/office/officeart/2005/8/layout/cycle3"/>
    <dgm:cxn modelId="{A86841E7-7DB0-44A1-ACAA-5E88000AB8E3}" type="presParOf" srcId="{3DE43DAC-FAF4-43A4-89E0-58E89D12E4A5}" destId="{0D1D5101-9E48-4CAF-A2E6-215A09B0D4E6}" srcOrd="1" destOrd="0" presId="urn:microsoft.com/office/officeart/2005/8/layout/cycle3"/>
    <dgm:cxn modelId="{D262C62A-1EB2-4EFD-ACC4-431152CAEC22}" type="presParOf" srcId="{3DE43DAC-FAF4-43A4-89E0-58E89D12E4A5}" destId="{F190406A-E933-4C67-AEEC-D1F9F5258E2A}" srcOrd="2" destOrd="0" presId="urn:microsoft.com/office/officeart/2005/8/layout/cycle3"/>
    <dgm:cxn modelId="{61955E3A-0725-405F-A0B5-DA001A1ED21A}" type="presParOf" srcId="{3DE43DAC-FAF4-43A4-89E0-58E89D12E4A5}" destId="{F20C646E-2FA9-4334-AEE7-1D719FE388F7}" srcOrd="3" destOrd="0" presId="urn:microsoft.com/office/officeart/2005/8/layout/cycle3"/>
    <dgm:cxn modelId="{77231CBD-C4B8-4E45-A66F-CD9A18ED6603}" type="presParOf" srcId="{3DE43DAC-FAF4-43A4-89E0-58E89D12E4A5}" destId="{9FF4AD8E-84A5-4993-A656-D4B3608046DF}" srcOrd="4" destOrd="0" presId="urn:microsoft.com/office/officeart/2005/8/layout/cycle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D33101-F481-474B-9304-54B9AB6E9E5A}">
      <dsp:nvSpPr>
        <dsp:cNvPr id="0" name=""/>
        <dsp:cNvSpPr/>
      </dsp:nvSpPr>
      <dsp:spPr>
        <a:xfrm>
          <a:off x="1785904" y="-112974"/>
          <a:ext cx="4657790" cy="4657790"/>
        </a:xfrm>
        <a:prstGeom prst="circularArrow">
          <a:avLst>
            <a:gd name="adj1" fmla="val 4668"/>
            <a:gd name="adj2" fmla="val 272909"/>
            <a:gd name="adj3" fmla="val 12891780"/>
            <a:gd name="adj4" fmla="val 17989791"/>
            <a:gd name="adj5" fmla="val 4847"/>
          </a:avLst>
        </a:prstGeom>
        <a:solidFill>
          <a:schemeClr val="accent2">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D03F4D61-6C4B-456C-94BC-10C919AEE5EA}">
      <dsp:nvSpPr>
        <dsp:cNvPr id="0" name=""/>
        <dsp:cNvSpPr/>
      </dsp:nvSpPr>
      <dsp:spPr>
        <a:xfrm>
          <a:off x="2587823" y="180"/>
          <a:ext cx="3053953" cy="1526976"/>
        </a:xfrm>
        <a:prstGeom prst="round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rtl="0">
            <a:lnSpc>
              <a:spcPct val="90000"/>
            </a:lnSpc>
            <a:spcBef>
              <a:spcPct val="0"/>
            </a:spcBef>
            <a:spcAft>
              <a:spcPct val="35000"/>
            </a:spcAft>
            <a:buNone/>
          </a:pPr>
          <a:r>
            <a:rPr lang="zh-CN" sz="2800" kern="1200" baseline="0" dirty="0"/>
            <a:t>互斥</a:t>
          </a:r>
          <a:br>
            <a:rPr lang="en-US" altLang="zh-CN" sz="2800" kern="1200" baseline="0" dirty="0"/>
          </a:br>
          <a:r>
            <a:rPr lang="en-US" altLang="zh-CN" sz="2800" kern="1200" dirty="0"/>
            <a:t>Mutual Exclusion</a:t>
          </a:r>
          <a:endParaRPr lang="zh-CN" sz="2800" kern="1200" dirty="0"/>
        </a:p>
      </dsp:txBody>
      <dsp:txXfrm>
        <a:off x="2662364" y="74721"/>
        <a:ext cx="2904871" cy="1377894"/>
      </dsp:txXfrm>
    </dsp:sp>
    <dsp:sp modelId="{44E46CE5-86CC-4698-B165-B67E3E233389}">
      <dsp:nvSpPr>
        <dsp:cNvPr id="0" name=""/>
        <dsp:cNvSpPr/>
      </dsp:nvSpPr>
      <dsp:spPr>
        <a:xfrm>
          <a:off x="4260279" y="1672637"/>
          <a:ext cx="3053953" cy="1526976"/>
        </a:xfrm>
        <a:prstGeom prst="roundRect">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rtl="0">
            <a:lnSpc>
              <a:spcPct val="90000"/>
            </a:lnSpc>
            <a:spcBef>
              <a:spcPct val="0"/>
            </a:spcBef>
            <a:spcAft>
              <a:spcPct val="35000"/>
            </a:spcAft>
            <a:buNone/>
          </a:pPr>
          <a:r>
            <a:rPr lang="zh-CN" altLang="en-US" sz="2800" kern="1200" baseline="0" dirty="0"/>
            <a:t>占有且等待</a:t>
          </a:r>
          <a:br>
            <a:rPr lang="en-US" altLang="zh-CN" sz="2800" kern="1200" baseline="0" dirty="0"/>
          </a:br>
          <a:r>
            <a:rPr lang="en-US" altLang="zh-CN" sz="2800" kern="1200" dirty="0"/>
            <a:t>Hold and Wait</a:t>
          </a:r>
          <a:endParaRPr lang="zh-CN" sz="2800" kern="1200" dirty="0"/>
        </a:p>
      </dsp:txBody>
      <dsp:txXfrm>
        <a:off x="4334820" y="1747178"/>
        <a:ext cx="2904871" cy="1377894"/>
      </dsp:txXfrm>
    </dsp:sp>
    <dsp:sp modelId="{8D0FB720-14D4-4041-AFC9-AD608730007E}">
      <dsp:nvSpPr>
        <dsp:cNvPr id="0" name=""/>
        <dsp:cNvSpPr/>
      </dsp:nvSpPr>
      <dsp:spPr>
        <a:xfrm>
          <a:off x="2587823" y="3345093"/>
          <a:ext cx="3053953" cy="1526976"/>
        </a:xfrm>
        <a:prstGeom prst="roundRect">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rtl="0">
            <a:lnSpc>
              <a:spcPct val="90000"/>
            </a:lnSpc>
            <a:spcBef>
              <a:spcPct val="0"/>
            </a:spcBef>
            <a:spcAft>
              <a:spcPct val="35000"/>
            </a:spcAft>
            <a:buNone/>
          </a:pPr>
          <a:r>
            <a:rPr lang="zh-CN" altLang="en-US" sz="2800" kern="1200" baseline="0" dirty="0"/>
            <a:t>非</a:t>
          </a:r>
          <a:r>
            <a:rPr lang="zh-CN" sz="2800" kern="1200" baseline="0" dirty="0"/>
            <a:t>剥</a:t>
          </a:r>
          <a:r>
            <a:rPr lang="zh-CN" altLang="en-US" sz="2800" kern="1200" baseline="0" dirty="0"/>
            <a:t>夺</a:t>
          </a:r>
          <a:br>
            <a:rPr lang="en-US" altLang="zh-CN" sz="2800" kern="1200" baseline="0" dirty="0"/>
          </a:br>
          <a:r>
            <a:rPr lang="en-US" altLang="zh-CN" sz="2800" kern="1200" dirty="0"/>
            <a:t>Non Preemption</a:t>
          </a:r>
          <a:endParaRPr lang="zh-CN" sz="2800" kern="1200" dirty="0"/>
        </a:p>
      </dsp:txBody>
      <dsp:txXfrm>
        <a:off x="2662364" y="3419634"/>
        <a:ext cx="2904871" cy="1377894"/>
      </dsp:txXfrm>
    </dsp:sp>
    <dsp:sp modelId="{A2461DC3-734D-48C4-82F3-B6859897BAA0}">
      <dsp:nvSpPr>
        <dsp:cNvPr id="0" name=""/>
        <dsp:cNvSpPr/>
      </dsp:nvSpPr>
      <dsp:spPr>
        <a:xfrm>
          <a:off x="915367" y="1672637"/>
          <a:ext cx="3053953" cy="1526976"/>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rtl="0">
            <a:lnSpc>
              <a:spcPct val="90000"/>
            </a:lnSpc>
            <a:spcBef>
              <a:spcPct val="0"/>
            </a:spcBef>
            <a:spcAft>
              <a:spcPct val="35000"/>
            </a:spcAft>
            <a:buNone/>
          </a:pPr>
          <a:r>
            <a:rPr lang="zh-CN" altLang="en-US" sz="2800" kern="1200" baseline="0" dirty="0"/>
            <a:t>循环</a:t>
          </a:r>
          <a:r>
            <a:rPr lang="zh-CN" sz="2800" kern="1200" baseline="0" dirty="0"/>
            <a:t>等待</a:t>
          </a:r>
          <a:br>
            <a:rPr lang="en-US" altLang="zh-CN" sz="2800" kern="1200" baseline="0" dirty="0"/>
          </a:br>
          <a:r>
            <a:rPr lang="en-US" altLang="zh-CN" sz="2800" kern="1200" dirty="0"/>
            <a:t>Circular Wait</a:t>
          </a:r>
          <a:endParaRPr lang="zh-CN" sz="2800" kern="1200" dirty="0"/>
        </a:p>
      </dsp:txBody>
      <dsp:txXfrm>
        <a:off x="989908" y="1747178"/>
        <a:ext cx="2904871" cy="137789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1D5101-9E48-4CAF-A2E6-215A09B0D4E6}">
      <dsp:nvSpPr>
        <dsp:cNvPr id="0" name=""/>
        <dsp:cNvSpPr/>
      </dsp:nvSpPr>
      <dsp:spPr>
        <a:xfrm>
          <a:off x="1785904" y="-112974"/>
          <a:ext cx="4657790" cy="4657790"/>
        </a:xfrm>
        <a:prstGeom prst="circularArrow">
          <a:avLst>
            <a:gd name="adj1" fmla="val 4668"/>
            <a:gd name="adj2" fmla="val 272909"/>
            <a:gd name="adj3" fmla="val 12891780"/>
            <a:gd name="adj4" fmla="val 17989791"/>
            <a:gd name="adj5" fmla="val 4847"/>
          </a:avLst>
        </a:prstGeom>
        <a:solidFill>
          <a:schemeClr val="accent2">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5E4EE6EA-3B90-4FB7-998F-9C2ACF07E7AB}">
      <dsp:nvSpPr>
        <dsp:cNvPr id="0" name=""/>
        <dsp:cNvSpPr/>
      </dsp:nvSpPr>
      <dsp:spPr>
        <a:xfrm>
          <a:off x="2587823" y="180"/>
          <a:ext cx="3053953" cy="1526976"/>
        </a:xfrm>
        <a:prstGeom prst="round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rtl="0">
            <a:lnSpc>
              <a:spcPct val="90000"/>
            </a:lnSpc>
            <a:spcBef>
              <a:spcPct val="0"/>
            </a:spcBef>
            <a:spcAft>
              <a:spcPct val="35000"/>
            </a:spcAft>
            <a:buNone/>
          </a:pPr>
          <a:r>
            <a:rPr lang="zh-CN" sz="3200" kern="1200" baseline="0" dirty="0"/>
            <a:t>预防</a:t>
          </a:r>
          <a:br>
            <a:rPr lang="en-US" altLang="zh-CN" sz="3200" kern="1200" baseline="0" dirty="0"/>
          </a:br>
          <a:r>
            <a:rPr lang="en-US" altLang="zh-CN" sz="3200" kern="1200" baseline="0" dirty="0"/>
            <a:t>(Prevention)</a:t>
          </a:r>
          <a:endParaRPr lang="zh-CN" sz="3200" kern="1200" dirty="0"/>
        </a:p>
      </dsp:txBody>
      <dsp:txXfrm>
        <a:off x="2662364" y="74721"/>
        <a:ext cx="2904871" cy="1377894"/>
      </dsp:txXfrm>
    </dsp:sp>
    <dsp:sp modelId="{F190406A-E933-4C67-AEEC-D1F9F5258E2A}">
      <dsp:nvSpPr>
        <dsp:cNvPr id="0" name=""/>
        <dsp:cNvSpPr/>
      </dsp:nvSpPr>
      <dsp:spPr>
        <a:xfrm>
          <a:off x="4260279" y="1672637"/>
          <a:ext cx="3053953" cy="1526976"/>
        </a:xfrm>
        <a:prstGeom prst="roundRect">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rtl="0">
            <a:lnSpc>
              <a:spcPct val="90000"/>
            </a:lnSpc>
            <a:spcBef>
              <a:spcPct val="0"/>
            </a:spcBef>
            <a:spcAft>
              <a:spcPct val="35000"/>
            </a:spcAft>
            <a:buNone/>
          </a:pPr>
          <a:r>
            <a:rPr lang="zh-CN" sz="3200" kern="1200" baseline="0" dirty="0"/>
            <a:t>避免</a:t>
          </a:r>
          <a:br>
            <a:rPr lang="en-US" altLang="zh-CN" sz="3200" kern="1200" baseline="0" dirty="0"/>
          </a:br>
          <a:r>
            <a:rPr lang="en-US" altLang="zh-CN" sz="3200" kern="1200" baseline="0" dirty="0"/>
            <a:t>(Avoidance)</a:t>
          </a:r>
          <a:endParaRPr lang="zh-CN" sz="3200" kern="1200" dirty="0"/>
        </a:p>
      </dsp:txBody>
      <dsp:txXfrm>
        <a:off x="4334820" y="1747178"/>
        <a:ext cx="2904871" cy="1377894"/>
      </dsp:txXfrm>
    </dsp:sp>
    <dsp:sp modelId="{F20C646E-2FA9-4334-AEE7-1D719FE388F7}">
      <dsp:nvSpPr>
        <dsp:cNvPr id="0" name=""/>
        <dsp:cNvSpPr/>
      </dsp:nvSpPr>
      <dsp:spPr>
        <a:xfrm>
          <a:off x="2587823" y="3345093"/>
          <a:ext cx="3053953" cy="1526976"/>
        </a:xfrm>
        <a:prstGeom prst="roundRect">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rtl="0">
            <a:lnSpc>
              <a:spcPct val="80000"/>
            </a:lnSpc>
            <a:spcBef>
              <a:spcPct val="0"/>
            </a:spcBef>
            <a:spcAft>
              <a:spcPct val="35000"/>
            </a:spcAft>
            <a:buNone/>
          </a:pPr>
          <a:r>
            <a:rPr lang="zh-CN" sz="3200" kern="1200" baseline="0" dirty="0"/>
            <a:t>检测</a:t>
          </a:r>
          <a:r>
            <a:rPr lang="zh-CN" altLang="en-US" sz="3200" kern="1200" baseline="0" dirty="0"/>
            <a:t>解除</a:t>
          </a:r>
          <a:br>
            <a:rPr lang="en-US" altLang="zh-CN" sz="3200" kern="1200" baseline="0" dirty="0"/>
          </a:br>
          <a:r>
            <a:rPr lang="en-US" altLang="zh-CN" sz="3200" kern="1200" baseline="0" dirty="0"/>
            <a:t>(Detection/</a:t>
          </a:r>
        </a:p>
        <a:p>
          <a:pPr marL="0" lvl="0" indent="0" algn="ctr" defTabSz="1422400" rtl="0">
            <a:lnSpc>
              <a:spcPct val="90000"/>
            </a:lnSpc>
            <a:spcBef>
              <a:spcPct val="0"/>
            </a:spcBef>
            <a:spcAft>
              <a:spcPct val="35000"/>
            </a:spcAft>
            <a:buNone/>
          </a:pPr>
          <a:r>
            <a:rPr lang="en-US" altLang="zh-CN" sz="3200" kern="1200" baseline="0" dirty="0"/>
            <a:t>Recovery)</a:t>
          </a:r>
          <a:endParaRPr lang="zh-CN" sz="3200" kern="1200" dirty="0"/>
        </a:p>
      </dsp:txBody>
      <dsp:txXfrm>
        <a:off x="2662364" y="3419634"/>
        <a:ext cx="2904871" cy="1377894"/>
      </dsp:txXfrm>
    </dsp:sp>
    <dsp:sp modelId="{9FF4AD8E-84A5-4993-A656-D4B3608046DF}">
      <dsp:nvSpPr>
        <dsp:cNvPr id="0" name=""/>
        <dsp:cNvSpPr/>
      </dsp:nvSpPr>
      <dsp:spPr>
        <a:xfrm>
          <a:off x="915367" y="1672637"/>
          <a:ext cx="3053953" cy="1526976"/>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rtl="0">
            <a:lnSpc>
              <a:spcPct val="90000"/>
            </a:lnSpc>
            <a:spcBef>
              <a:spcPct val="0"/>
            </a:spcBef>
            <a:spcAft>
              <a:spcPct val="35000"/>
            </a:spcAft>
            <a:buNone/>
          </a:pPr>
          <a:r>
            <a:rPr lang="zh-CN" altLang="en-US" sz="3200" kern="1200" dirty="0"/>
            <a:t>忽略</a:t>
          </a:r>
          <a:br>
            <a:rPr lang="en-US" altLang="zh-CN" sz="3200" kern="1200" dirty="0"/>
          </a:br>
          <a:r>
            <a:rPr lang="zh-CN" altLang="en-US" sz="3200" kern="1200" dirty="0"/>
            <a:t>（</a:t>
          </a:r>
          <a:r>
            <a:rPr lang="en-US" altLang="zh-CN" sz="3200" kern="1200" dirty="0"/>
            <a:t>Ignorance</a:t>
          </a:r>
          <a:r>
            <a:rPr lang="zh-CN" altLang="en-US" sz="3200" kern="1200" dirty="0"/>
            <a:t>）</a:t>
          </a:r>
          <a:endParaRPr lang="zh-CN" sz="3200" kern="1200" dirty="0"/>
        </a:p>
      </dsp:txBody>
      <dsp:txXfrm>
        <a:off x="989908" y="1747178"/>
        <a:ext cx="2904871" cy="1377894"/>
      </dsp:txXfrm>
    </dsp:sp>
  </dsp:spTree>
</dsp:drawing>
</file>

<file path=ppt/diagrams/layout1.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674E4EA-FD43-1B44-A554-A1F642064157}" type="datetimeFigureOut">
              <a:rPr kumimoji="1" lang="zh-CN" altLang="en-US" smtClean="0"/>
              <a:t>2019/10/23</a:t>
            </a:fld>
            <a:endParaRPr kumimoji="1"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5" name="幻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6D864CB-4557-344A-81FA-2AE9DADDD978}" type="slidenum">
              <a:rPr kumimoji="1" lang="zh-CN" altLang="en-US" smtClean="0"/>
              <a:t>‹#›</a:t>
            </a:fld>
            <a:endParaRPr kumimoji="1" lang="zh-CN" altLang="en-US"/>
          </a:p>
        </p:txBody>
      </p:sp>
    </p:spTree>
    <p:extLst>
      <p:ext uri="{BB962C8B-B14F-4D97-AF65-F5344CB8AC3E}">
        <p14:creationId xmlns:p14="http://schemas.microsoft.com/office/powerpoint/2010/main" val="94700842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33C0D16-2F6A-4327-A639-C1806F9F2742}" type="datetimeFigureOut">
              <a:rPr lang="zh-CN" altLang="en-US" smtClean="0"/>
              <a:t>2019/10/23</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0970FC-E299-456B-9B7A-CDEDEACB6FD4}" type="slidenum">
              <a:rPr lang="zh-CN" altLang="en-US" smtClean="0"/>
              <a:t>‹#›</a:t>
            </a:fld>
            <a:endParaRPr lang="zh-CN" altLang="en-US"/>
          </a:p>
        </p:txBody>
      </p:sp>
    </p:spTree>
    <p:extLst>
      <p:ext uri="{BB962C8B-B14F-4D97-AF65-F5344CB8AC3E}">
        <p14:creationId xmlns:p14="http://schemas.microsoft.com/office/powerpoint/2010/main" val="153558955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362782E6-292D-4CE1-BEDE-638FE92A1312}" type="slidenum">
              <a:rPr lang="zh-CN" altLang="en-GB"/>
              <a:pPr>
                <a:defRPr/>
              </a:pPr>
              <a:t>3</a:t>
            </a:fld>
            <a:endParaRPr lang="en-GB" altLang="zh-CN"/>
          </a:p>
        </p:txBody>
      </p:sp>
      <p:sp>
        <p:nvSpPr>
          <p:cNvPr id="165891" name="Rectangle 2"/>
          <p:cNvSpPr>
            <a:spLocks noGrp="1" noRot="1" noChangeAspect="1" noChangeArrowheads="1" noTextEdit="1"/>
          </p:cNvSpPr>
          <p:nvPr>
            <p:ph type="sldImg"/>
          </p:nvPr>
        </p:nvSpPr>
        <p:spPr>
          <a:xfrm>
            <a:off x="1144588" y="685800"/>
            <a:ext cx="4570412" cy="3429000"/>
          </a:xfrm>
          <a:ln/>
        </p:spPr>
      </p:sp>
      <p:sp>
        <p:nvSpPr>
          <p:cNvPr id="165892" name="Rectangle 3"/>
          <p:cNvSpPr>
            <a:spLocks noGrp="1" noChangeArrowheads="1"/>
          </p:cNvSpPr>
          <p:nvPr>
            <p:ph type="body" idx="1"/>
          </p:nvPr>
        </p:nvSpPr>
        <p:spPr>
          <a:xfrm>
            <a:off x="686098" y="4343704"/>
            <a:ext cx="5485805" cy="4113892"/>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zh-CN" altLang="en-US">
              <a:ea typeface="ＭＳ Ｐゴシック" pitchFamily="34" charset="-128"/>
            </a:endParaRPr>
          </a:p>
        </p:txBody>
      </p:sp>
    </p:spTree>
    <p:extLst>
      <p:ext uri="{BB962C8B-B14F-4D97-AF65-F5344CB8AC3E}">
        <p14:creationId xmlns:p14="http://schemas.microsoft.com/office/powerpoint/2010/main" val="17242249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BECAB8C5-D48D-481D-8276-F4CF149284AE}" type="slidenum">
              <a:rPr lang="zh-CN" altLang="en-GB"/>
              <a:pPr>
                <a:defRPr/>
              </a:pPr>
              <a:t>14</a:t>
            </a:fld>
            <a:endParaRPr lang="en-GB" altLang="zh-CN"/>
          </a:p>
        </p:txBody>
      </p:sp>
      <p:sp>
        <p:nvSpPr>
          <p:cNvPr id="169987" name="Rectangle 2"/>
          <p:cNvSpPr>
            <a:spLocks noGrp="1" noRot="1" noChangeAspect="1" noChangeArrowheads="1" noTextEdit="1"/>
          </p:cNvSpPr>
          <p:nvPr>
            <p:ph type="sldImg"/>
          </p:nvPr>
        </p:nvSpPr>
        <p:spPr>
          <a:xfrm>
            <a:off x="1144588" y="685800"/>
            <a:ext cx="4570412" cy="3429000"/>
          </a:xfrm>
          <a:ln/>
        </p:spPr>
      </p:sp>
      <p:sp>
        <p:nvSpPr>
          <p:cNvPr id="169988" name="Rectangle 3"/>
          <p:cNvSpPr>
            <a:spLocks noGrp="1" noChangeArrowheads="1"/>
          </p:cNvSpPr>
          <p:nvPr>
            <p:ph type="body" idx="1"/>
          </p:nvPr>
        </p:nvSpPr>
        <p:spPr>
          <a:xfrm>
            <a:off x="913805" y="4343704"/>
            <a:ext cx="5030391" cy="4113892"/>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zh-CN" altLang="en-US">
              <a:ea typeface="ＭＳ Ｐゴシック" pitchFamily="34" charset="-128"/>
            </a:endParaRPr>
          </a:p>
        </p:txBody>
      </p:sp>
    </p:spTree>
    <p:extLst>
      <p:ext uri="{BB962C8B-B14F-4D97-AF65-F5344CB8AC3E}">
        <p14:creationId xmlns:p14="http://schemas.microsoft.com/office/powerpoint/2010/main" val="17619546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B6BF92DC-35B7-47CF-B656-CF712DB7E849}" type="slidenum">
              <a:rPr lang="zh-CN" altLang="en-GB"/>
              <a:pPr>
                <a:defRPr/>
              </a:pPr>
              <a:t>15</a:t>
            </a:fld>
            <a:endParaRPr lang="en-GB" altLang="zh-CN"/>
          </a:p>
        </p:txBody>
      </p:sp>
      <p:sp>
        <p:nvSpPr>
          <p:cNvPr id="171011" name="Rectangle 2"/>
          <p:cNvSpPr>
            <a:spLocks noGrp="1" noRot="1" noChangeAspect="1" noChangeArrowheads="1" noTextEdit="1"/>
          </p:cNvSpPr>
          <p:nvPr>
            <p:ph type="sldImg"/>
          </p:nvPr>
        </p:nvSpPr>
        <p:spPr>
          <a:xfrm>
            <a:off x="1144588" y="685800"/>
            <a:ext cx="4570412" cy="3429000"/>
          </a:xfrm>
          <a:ln/>
        </p:spPr>
      </p:sp>
      <p:sp>
        <p:nvSpPr>
          <p:cNvPr id="171012" name="Rectangle 3"/>
          <p:cNvSpPr>
            <a:spLocks noGrp="1" noChangeArrowheads="1"/>
          </p:cNvSpPr>
          <p:nvPr>
            <p:ph type="body" idx="1"/>
          </p:nvPr>
        </p:nvSpPr>
        <p:spPr>
          <a:xfrm>
            <a:off x="913805" y="4343704"/>
            <a:ext cx="5030391" cy="4113892"/>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zh-CN" altLang="en-US">
              <a:ea typeface="ＭＳ Ｐゴシック" pitchFamily="34" charset="-128"/>
            </a:endParaRPr>
          </a:p>
        </p:txBody>
      </p:sp>
    </p:spTree>
    <p:extLst>
      <p:ext uri="{BB962C8B-B14F-4D97-AF65-F5344CB8AC3E}">
        <p14:creationId xmlns:p14="http://schemas.microsoft.com/office/powerpoint/2010/main" val="15198781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Pi</a:t>
            </a:r>
            <a:r>
              <a:rPr kumimoji="1" lang="zh-CN" altLang="en-US" dirty="0"/>
              <a:t>前面的进程都已经拿到需要的资源了</a:t>
            </a:r>
          </a:p>
        </p:txBody>
      </p:sp>
      <p:sp>
        <p:nvSpPr>
          <p:cNvPr id="4" name="幻灯片编号占位符 3"/>
          <p:cNvSpPr>
            <a:spLocks noGrp="1"/>
          </p:cNvSpPr>
          <p:nvPr>
            <p:ph type="sldNum" sz="quarter" idx="10"/>
          </p:nvPr>
        </p:nvSpPr>
        <p:spPr/>
        <p:txBody>
          <a:bodyPr/>
          <a:lstStyle/>
          <a:p>
            <a:fld id="{460970FC-E299-456B-9B7A-CDEDEACB6FD4}" type="slidenum">
              <a:rPr lang="zh-CN" altLang="en-US" smtClean="0"/>
              <a:t>25</a:t>
            </a:fld>
            <a:endParaRPr lang="zh-CN" altLang="en-US"/>
          </a:p>
        </p:txBody>
      </p:sp>
    </p:spTree>
    <p:extLst>
      <p:ext uri="{BB962C8B-B14F-4D97-AF65-F5344CB8AC3E}">
        <p14:creationId xmlns:p14="http://schemas.microsoft.com/office/powerpoint/2010/main" val="12203401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So how can a system be in an unsafe state but have an allocation sequence that allows all processes to finish executing? Remember the assumption that the banker's algorithm makes: It assumes all processes will request all resources they would ever need at once, then terminate, releasing all of the resources they just requested and the ones they held. The assumption that can be incorrect is that processes request all resources they will ever need. There might not be an allocation sequence that allows all the processes to finish executing if they do request all resources they will ever need, but if the processes actually don't request all resources they will ever need (maybe one less, for example), then it might be enough for the system to avoid getting caught in a deadlock.</a:t>
            </a:r>
            <a:endParaRPr kumimoji="1" lang="zh-CN" altLang="en-US" dirty="0"/>
          </a:p>
        </p:txBody>
      </p:sp>
      <p:sp>
        <p:nvSpPr>
          <p:cNvPr id="4" name="幻灯片编号占位符 3"/>
          <p:cNvSpPr>
            <a:spLocks noGrp="1"/>
          </p:cNvSpPr>
          <p:nvPr>
            <p:ph type="sldNum" sz="quarter" idx="10"/>
          </p:nvPr>
        </p:nvSpPr>
        <p:spPr/>
        <p:txBody>
          <a:bodyPr/>
          <a:lstStyle/>
          <a:p>
            <a:fld id="{460970FC-E299-456B-9B7A-CDEDEACB6FD4}" type="slidenum">
              <a:rPr lang="zh-CN" altLang="en-US" smtClean="0"/>
              <a:t>27</a:t>
            </a:fld>
            <a:endParaRPr lang="zh-CN" altLang="en-US"/>
          </a:p>
        </p:txBody>
      </p:sp>
    </p:spTree>
    <p:extLst>
      <p:ext uri="{BB962C8B-B14F-4D97-AF65-F5344CB8AC3E}">
        <p14:creationId xmlns:p14="http://schemas.microsoft.com/office/powerpoint/2010/main" val="1013601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a:t>反证法：如果存在一个安全序列（设为</a:t>
            </a:r>
            <a:r>
              <a:rPr kumimoji="1" lang="en-US" altLang="zh-CN"/>
              <a:t>alpha</a:t>
            </a:r>
            <a:r>
              <a:rPr kumimoji="1" lang="zh-CN" altLang="en-US"/>
              <a:t>）的前提下，假设随机选择目标顺序变化，不失一般性，令为</a:t>
            </a:r>
            <a:r>
              <a:rPr kumimoji="1" lang="en-US" altLang="zh-CN"/>
              <a:t>beta(a,</a:t>
            </a:r>
            <a:r>
              <a:rPr kumimoji="1" lang="zh-CN" altLang="en-US"/>
              <a:t> </a:t>
            </a:r>
            <a:r>
              <a:rPr kumimoji="1" lang="en-US" altLang="zh-CN"/>
              <a:t>b,</a:t>
            </a:r>
            <a:r>
              <a:rPr kumimoji="1" lang="zh-CN" altLang="en-US"/>
              <a:t> </a:t>
            </a:r>
            <a:r>
              <a:rPr kumimoji="1" lang="en-US" altLang="zh-CN"/>
              <a:t>c,..)</a:t>
            </a:r>
            <a:r>
              <a:rPr kumimoji="1" lang="zh-CN" altLang="en-US"/>
              <a:t>，在</a:t>
            </a:r>
            <a:r>
              <a:rPr kumimoji="1" lang="en-US" altLang="zh-CN"/>
              <a:t>i</a:t>
            </a:r>
            <a:r>
              <a:rPr kumimoji="1" lang="zh-CN" altLang="en-US"/>
              <a:t>位置发现所有后续进程 </a:t>
            </a:r>
            <a:r>
              <a:rPr kumimoji="1" lang="en-US" altLang="zh-CN"/>
              <a:t>Need</a:t>
            </a:r>
            <a:r>
              <a:rPr kumimoji="1" lang="zh-CN" altLang="en-US"/>
              <a:t> </a:t>
            </a:r>
            <a:r>
              <a:rPr kumimoji="1" lang="en-US" altLang="zh-CN"/>
              <a:t>&gt;</a:t>
            </a:r>
            <a:r>
              <a:rPr kumimoji="1" lang="zh-CN" altLang="en-US"/>
              <a:t> </a:t>
            </a:r>
            <a:r>
              <a:rPr kumimoji="1" lang="en-US" altLang="zh-CN"/>
              <a:t>Work</a:t>
            </a:r>
            <a:r>
              <a:rPr kumimoji="1" lang="zh-CN" altLang="en-US"/>
              <a:t>。那么说明 </a:t>
            </a:r>
            <a:r>
              <a:rPr kumimoji="1" lang="en-US" altLang="zh-CN"/>
              <a:t>i</a:t>
            </a:r>
            <a:r>
              <a:rPr kumimoji="1" lang="zh-CN" altLang="en-US"/>
              <a:t> 以及其后的的所有进程在 </a:t>
            </a:r>
            <a:r>
              <a:rPr kumimoji="1" lang="en-US" altLang="zh-CN"/>
              <a:t>alpha</a:t>
            </a:r>
            <a:r>
              <a:rPr kumimoji="1" lang="zh-CN" altLang="en-US" baseline="0"/>
              <a:t> 序列中一定出现在 </a:t>
            </a:r>
            <a:r>
              <a:rPr kumimoji="1" lang="en-US" altLang="zh-CN" baseline="0"/>
              <a:t>i</a:t>
            </a:r>
            <a:r>
              <a:rPr kumimoji="1" lang="zh-CN" altLang="en-US" baseline="0"/>
              <a:t> 位置之前，因为：如果依然出现在 </a:t>
            </a:r>
            <a:r>
              <a:rPr kumimoji="1" lang="en-US" altLang="zh-CN" baseline="0"/>
              <a:t>i</a:t>
            </a:r>
            <a:r>
              <a:rPr kumimoji="1" lang="zh-CN" altLang="en-US" baseline="0"/>
              <a:t> 位置之后，则表明 </a:t>
            </a:r>
            <a:r>
              <a:rPr kumimoji="1" lang="en-US" altLang="zh-CN" baseline="0"/>
              <a:t>alpha</a:t>
            </a:r>
            <a:r>
              <a:rPr kumimoji="1" lang="zh-CN" altLang="en-US" baseline="0"/>
              <a:t> 序列同样不能满足 </a:t>
            </a:r>
            <a:r>
              <a:rPr kumimoji="1" lang="en-US" altLang="zh-CN" baseline="0"/>
              <a:t>i</a:t>
            </a:r>
            <a:r>
              <a:rPr kumimoji="1" lang="zh-CN" altLang="en-US" baseline="0"/>
              <a:t>；如果在 </a:t>
            </a:r>
            <a:r>
              <a:rPr kumimoji="1" lang="en-US" altLang="zh-CN" baseline="0"/>
              <a:t>i</a:t>
            </a:r>
            <a:r>
              <a:rPr kumimoji="1" lang="zh-CN" altLang="en-US" baseline="0"/>
              <a:t> 之前，则可用资源数更少，</a:t>
            </a:r>
            <a:r>
              <a:rPr kumimoji="1" lang="en-US" altLang="zh-CN" baseline="0"/>
              <a:t>alpha</a:t>
            </a:r>
            <a:r>
              <a:rPr kumimoji="1" lang="zh-CN" altLang="en-US" baseline="0"/>
              <a:t> 不可能为安全序列。与假设矛盾。</a:t>
            </a:r>
            <a:endParaRPr kumimoji="1" lang="zh-CN" altLang="en-US"/>
          </a:p>
        </p:txBody>
      </p:sp>
      <p:sp>
        <p:nvSpPr>
          <p:cNvPr id="4" name="幻灯片编号占位符 3"/>
          <p:cNvSpPr>
            <a:spLocks noGrp="1"/>
          </p:cNvSpPr>
          <p:nvPr>
            <p:ph type="sldNum" sz="quarter" idx="10"/>
          </p:nvPr>
        </p:nvSpPr>
        <p:spPr/>
        <p:txBody>
          <a:bodyPr/>
          <a:lstStyle/>
          <a:p>
            <a:fld id="{460970FC-E299-456B-9B7A-CDEDEACB6FD4}" type="slidenum">
              <a:rPr lang="zh-CN" altLang="en-US" smtClean="0"/>
              <a:t>32</a:t>
            </a:fld>
            <a:endParaRPr lang="zh-CN" altLang="en-US"/>
          </a:p>
        </p:txBody>
      </p:sp>
    </p:spTree>
    <p:extLst>
      <p:ext uri="{BB962C8B-B14F-4D97-AF65-F5344CB8AC3E}">
        <p14:creationId xmlns:p14="http://schemas.microsoft.com/office/powerpoint/2010/main" val="6150971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8E966A8-0DC2-4EAD-B82C-DE19CE6691C3}" type="slidenum">
              <a:rPr lang="en-US" altLang="zh-CN"/>
              <a:pPr/>
              <a:t>33</a:t>
            </a:fld>
            <a:endParaRPr lang="en-US" altLang="zh-CN"/>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000251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0CB5FB0-E942-4744-B769-009C2337EC77}" type="slidenum">
              <a:rPr lang="en-US" altLang="zh-CN"/>
              <a:pPr/>
              <a:t>34</a:t>
            </a:fld>
            <a:endParaRPr lang="en-US" altLang="zh-CN"/>
          </a:p>
        </p:txBody>
      </p:sp>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0105027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8B15E8B-38C9-4DC3-A657-1E40FCF6242A}" type="slidenum">
              <a:rPr lang="en-US" altLang="zh-CN"/>
              <a:pPr/>
              <a:t>35</a:t>
            </a:fld>
            <a:endParaRPr lang="en-US" altLang="zh-CN"/>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2194757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40A0036-A6EB-4BD9-A248-51974E72EDB8}" type="slidenum">
              <a:rPr lang="en-US" altLang="zh-CN"/>
              <a:pPr/>
              <a:t>36</a:t>
            </a:fld>
            <a:endParaRPr lang="en-US" altLang="zh-CN"/>
          </a:p>
        </p:txBody>
      </p:sp>
      <p:sp>
        <p:nvSpPr>
          <p:cNvPr id="30722"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451041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65A3FFC-4E19-4151-9FA9-7AF7898800CE}" type="slidenum">
              <a:rPr lang="en-US" altLang="zh-CN"/>
              <a:pPr/>
              <a:t>37</a:t>
            </a:fld>
            <a:endParaRPr lang="en-US" altLang="zh-CN"/>
          </a:p>
        </p:txBody>
      </p:sp>
      <p:sp>
        <p:nvSpPr>
          <p:cNvPr id="32770" name="Rectangle 2"/>
          <p:cNvSpPr>
            <a:spLocks noGrp="1" noRot="1" noChangeAspect="1" noChangeArrowheads="1" noTextEdit="1"/>
          </p:cNvSpPr>
          <p:nvPr>
            <p:ph type="sldImg"/>
          </p:nvPr>
        </p:nvSpPr>
        <p:spPr>
          <a:ln/>
        </p:spPr>
      </p:sp>
      <p:sp>
        <p:nvSpPr>
          <p:cNvPr id="3277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3710727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362782E6-292D-4CE1-BEDE-638FE92A1312}" type="slidenum">
              <a:rPr lang="zh-CN" altLang="en-GB"/>
              <a:pPr>
                <a:defRPr/>
              </a:pPr>
              <a:t>5</a:t>
            </a:fld>
            <a:endParaRPr lang="en-GB" altLang="zh-CN"/>
          </a:p>
        </p:txBody>
      </p:sp>
      <p:sp>
        <p:nvSpPr>
          <p:cNvPr id="165891" name="Rectangle 2"/>
          <p:cNvSpPr>
            <a:spLocks noGrp="1" noRot="1" noChangeAspect="1" noChangeArrowheads="1" noTextEdit="1"/>
          </p:cNvSpPr>
          <p:nvPr>
            <p:ph type="sldImg"/>
          </p:nvPr>
        </p:nvSpPr>
        <p:spPr>
          <a:xfrm>
            <a:off x="1144588" y="685800"/>
            <a:ext cx="4570412" cy="3429000"/>
          </a:xfrm>
          <a:ln/>
        </p:spPr>
      </p:sp>
      <p:sp>
        <p:nvSpPr>
          <p:cNvPr id="165892" name="Rectangle 3"/>
          <p:cNvSpPr>
            <a:spLocks noGrp="1" noChangeArrowheads="1"/>
          </p:cNvSpPr>
          <p:nvPr>
            <p:ph type="body" idx="1"/>
          </p:nvPr>
        </p:nvSpPr>
        <p:spPr>
          <a:xfrm>
            <a:off x="686098" y="4343704"/>
            <a:ext cx="5485805" cy="4113892"/>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zh-CN" altLang="en-US">
              <a:ea typeface="ＭＳ Ｐゴシック" pitchFamily="34" charset="-128"/>
            </a:endParaRPr>
          </a:p>
        </p:txBody>
      </p:sp>
    </p:spTree>
    <p:extLst>
      <p:ext uri="{BB962C8B-B14F-4D97-AF65-F5344CB8AC3E}">
        <p14:creationId xmlns:p14="http://schemas.microsoft.com/office/powerpoint/2010/main" val="9036457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D9A8AD-C9AC-494E-BDDD-8DCCE5B94E63}" type="slidenum">
              <a:rPr lang="en-US" altLang="zh-CN"/>
              <a:pPr/>
              <a:t>38</a:t>
            </a:fld>
            <a:endParaRPr lang="en-US" altLang="zh-CN"/>
          </a:p>
        </p:txBody>
      </p:sp>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1197231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8B170E74-E3C9-495A-B9AE-874DE9CD4C03}" type="slidenum">
              <a:rPr lang="zh-CN" altLang="en-GB"/>
              <a:pPr>
                <a:defRPr/>
              </a:pPr>
              <a:t>6</a:t>
            </a:fld>
            <a:endParaRPr lang="en-GB" altLang="zh-CN"/>
          </a:p>
        </p:txBody>
      </p:sp>
      <p:sp>
        <p:nvSpPr>
          <p:cNvPr id="159747" name="Rectangle 2"/>
          <p:cNvSpPr>
            <a:spLocks noGrp="1" noRot="1" noChangeAspect="1" noChangeArrowheads="1" noTextEdit="1"/>
          </p:cNvSpPr>
          <p:nvPr>
            <p:ph type="sldImg"/>
          </p:nvPr>
        </p:nvSpPr>
        <p:spPr>
          <a:xfrm>
            <a:off x="1144588" y="685800"/>
            <a:ext cx="4570412" cy="3429000"/>
          </a:xfrm>
          <a:ln/>
        </p:spPr>
      </p:sp>
      <p:sp>
        <p:nvSpPr>
          <p:cNvPr id="159748" name="Rectangle 3"/>
          <p:cNvSpPr>
            <a:spLocks noGrp="1" noChangeArrowheads="1"/>
          </p:cNvSpPr>
          <p:nvPr>
            <p:ph type="body" idx="1"/>
          </p:nvPr>
        </p:nvSpPr>
        <p:spPr>
          <a:xfrm>
            <a:off x="686098" y="4343704"/>
            <a:ext cx="5485805" cy="4113892"/>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zh-CN" altLang="en-US">
              <a:ea typeface="ＭＳ Ｐゴシック" pitchFamily="34" charset="-128"/>
            </a:endParaRPr>
          </a:p>
        </p:txBody>
      </p:sp>
    </p:spTree>
    <p:extLst>
      <p:ext uri="{BB962C8B-B14F-4D97-AF65-F5344CB8AC3E}">
        <p14:creationId xmlns:p14="http://schemas.microsoft.com/office/powerpoint/2010/main" val="5692140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362782E6-292D-4CE1-BEDE-638FE92A1312}" type="slidenum">
              <a:rPr lang="zh-CN" altLang="en-GB"/>
              <a:pPr>
                <a:defRPr/>
              </a:pPr>
              <a:t>7</a:t>
            </a:fld>
            <a:endParaRPr lang="en-GB" altLang="zh-CN"/>
          </a:p>
        </p:txBody>
      </p:sp>
      <p:sp>
        <p:nvSpPr>
          <p:cNvPr id="165891" name="Rectangle 2"/>
          <p:cNvSpPr>
            <a:spLocks noGrp="1" noRot="1" noChangeAspect="1" noChangeArrowheads="1" noTextEdit="1"/>
          </p:cNvSpPr>
          <p:nvPr>
            <p:ph type="sldImg"/>
          </p:nvPr>
        </p:nvSpPr>
        <p:spPr>
          <a:xfrm>
            <a:off x="1144588" y="685800"/>
            <a:ext cx="4570412" cy="3429000"/>
          </a:xfrm>
          <a:ln/>
        </p:spPr>
      </p:sp>
      <p:sp>
        <p:nvSpPr>
          <p:cNvPr id="165892" name="Rectangle 3"/>
          <p:cNvSpPr>
            <a:spLocks noGrp="1" noChangeArrowheads="1"/>
          </p:cNvSpPr>
          <p:nvPr>
            <p:ph type="body" idx="1"/>
          </p:nvPr>
        </p:nvSpPr>
        <p:spPr>
          <a:xfrm>
            <a:off x="686098" y="4343704"/>
            <a:ext cx="5485805" cy="4113892"/>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zh-CN" altLang="en-US">
              <a:ea typeface="ＭＳ Ｐゴシック" pitchFamily="34" charset="-128"/>
            </a:endParaRPr>
          </a:p>
        </p:txBody>
      </p:sp>
    </p:spTree>
    <p:extLst>
      <p:ext uri="{BB962C8B-B14F-4D97-AF65-F5344CB8AC3E}">
        <p14:creationId xmlns:p14="http://schemas.microsoft.com/office/powerpoint/2010/main" val="18881225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FE71A47D-06A6-4E72-BBE1-B8484F3AC61C}" type="slidenum">
              <a:rPr lang="zh-CN" altLang="en-GB"/>
              <a:pPr>
                <a:defRPr/>
              </a:pPr>
              <a:t>8</a:t>
            </a:fld>
            <a:endParaRPr lang="en-GB" altLang="zh-CN"/>
          </a:p>
        </p:txBody>
      </p:sp>
      <p:sp>
        <p:nvSpPr>
          <p:cNvPr id="160771" name="Rectangle 2"/>
          <p:cNvSpPr>
            <a:spLocks noGrp="1" noRot="1" noChangeAspect="1" noChangeArrowheads="1" noTextEdit="1"/>
          </p:cNvSpPr>
          <p:nvPr>
            <p:ph type="sldImg"/>
          </p:nvPr>
        </p:nvSpPr>
        <p:spPr>
          <a:xfrm>
            <a:off x="1144588" y="685800"/>
            <a:ext cx="4570412" cy="3429000"/>
          </a:xfrm>
          <a:ln/>
        </p:spPr>
      </p:sp>
      <p:sp>
        <p:nvSpPr>
          <p:cNvPr id="160772" name="Rectangle 3"/>
          <p:cNvSpPr>
            <a:spLocks noGrp="1" noChangeArrowheads="1"/>
          </p:cNvSpPr>
          <p:nvPr>
            <p:ph type="body" idx="1"/>
          </p:nvPr>
        </p:nvSpPr>
        <p:spPr>
          <a:xfrm>
            <a:off x="686098" y="4343704"/>
            <a:ext cx="5485805" cy="4113892"/>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zh-CN" altLang="en-US">
              <a:ea typeface="ＭＳ Ｐゴシック" pitchFamily="34" charset="-128"/>
            </a:endParaRPr>
          </a:p>
        </p:txBody>
      </p:sp>
    </p:spTree>
    <p:extLst>
      <p:ext uri="{BB962C8B-B14F-4D97-AF65-F5344CB8AC3E}">
        <p14:creationId xmlns:p14="http://schemas.microsoft.com/office/powerpoint/2010/main" val="6745459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460970FC-E299-456B-9B7A-CDEDEACB6FD4}" type="slidenum">
              <a:rPr lang="zh-CN" altLang="en-US" smtClean="0"/>
              <a:t>9</a:t>
            </a:fld>
            <a:endParaRPr lang="zh-CN" altLang="en-US"/>
          </a:p>
        </p:txBody>
      </p:sp>
    </p:spTree>
    <p:extLst>
      <p:ext uri="{BB962C8B-B14F-4D97-AF65-F5344CB8AC3E}">
        <p14:creationId xmlns:p14="http://schemas.microsoft.com/office/powerpoint/2010/main" val="16335319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0DB3EC7A-BE0C-4A51-9C99-06FD9C267951}" type="slidenum">
              <a:rPr lang="zh-CN" altLang="en-GB"/>
              <a:pPr>
                <a:defRPr/>
              </a:pPr>
              <a:t>11</a:t>
            </a:fld>
            <a:endParaRPr lang="en-GB" altLang="zh-CN"/>
          </a:p>
        </p:txBody>
      </p:sp>
      <p:sp>
        <p:nvSpPr>
          <p:cNvPr id="166915" name="Rectangle 2"/>
          <p:cNvSpPr>
            <a:spLocks noGrp="1" noRot="1" noChangeAspect="1" noChangeArrowheads="1" noTextEdit="1"/>
          </p:cNvSpPr>
          <p:nvPr>
            <p:ph type="sldImg"/>
          </p:nvPr>
        </p:nvSpPr>
        <p:spPr>
          <a:xfrm>
            <a:off x="1144588" y="685800"/>
            <a:ext cx="4570412" cy="3429000"/>
          </a:xfrm>
          <a:ln/>
        </p:spPr>
      </p:sp>
      <p:sp>
        <p:nvSpPr>
          <p:cNvPr id="166916" name="Rectangle 3"/>
          <p:cNvSpPr>
            <a:spLocks noGrp="1" noChangeArrowheads="1"/>
          </p:cNvSpPr>
          <p:nvPr>
            <p:ph type="body" idx="1"/>
          </p:nvPr>
        </p:nvSpPr>
        <p:spPr>
          <a:xfrm>
            <a:off x="913805" y="4343704"/>
            <a:ext cx="5030391" cy="4113892"/>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zh-CN" altLang="en-US">
              <a:ea typeface="ＭＳ Ｐゴシック" pitchFamily="34" charset="-128"/>
            </a:endParaRPr>
          </a:p>
        </p:txBody>
      </p:sp>
    </p:spTree>
    <p:extLst>
      <p:ext uri="{BB962C8B-B14F-4D97-AF65-F5344CB8AC3E}">
        <p14:creationId xmlns:p14="http://schemas.microsoft.com/office/powerpoint/2010/main" val="5270545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21D43867-F868-43D6-AD8D-7D9F4D1EC275}" type="slidenum">
              <a:rPr lang="zh-CN" altLang="en-GB"/>
              <a:pPr>
                <a:defRPr/>
              </a:pPr>
              <a:t>12</a:t>
            </a:fld>
            <a:endParaRPr lang="en-GB" altLang="zh-CN"/>
          </a:p>
        </p:txBody>
      </p:sp>
      <p:sp>
        <p:nvSpPr>
          <p:cNvPr id="167939" name="Rectangle 2"/>
          <p:cNvSpPr>
            <a:spLocks noGrp="1" noRot="1" noChangeAspect="1" noChangeArrowheads="1" noTextEdit="1"/>
          </p:cNvSpPr>
          <p:nvPr>
            <p:ph type="sldImg"/>
          </p:nvPr>
        </p:nvSpPr>
        <p:spPr>
          <a:xfrm>
            <a:off x="1144588" y="685800"/>
            <a:ext cx="4570412" cy="3429000"/>
          </a:xfrm>
          <a:ln/>
        </p:spPr>
      </p:sp>
      <p:sp>
        <p:nvSpPr>
          <p:cNvPr id="167940" name="Rectangle 3"/>
          <p:cNvSpPr>
            <a:spLocks noGrp="1" noChangeArrowheads="1"/>
          </p:cNvSpPr>
          <p:nvPr>
            <p:ph type="body" idx="1"/>
          </p:nvPr>
        </p:nvSpPr>
        <p:spPr>
          <a:xfrm>
            <a:off x="913805" y="4343704"/>
            <a:ext cx="5030391" cy="4113892"/>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zh-CN" altLang="en-US">
              <a:ea typeface="ＭＳ Ｐゴシック" pitchFamily="34" charset="-128"/>
            </a:endParaRPr>
          </a:p>
        </p:txBody>
      </p:sp>
    </p:spTree>
    <p:extLst>
      <p:ext uri="{BB962C8B-B14F-4D97-AF65-F5344CB8AC3E}">
        <p14:creationId xmlns:p14="http://schemas.microsoft.com/office/powerpoint/2010/main" val="19825221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96A14B1C-FD72-4DFB-BDE9-254859DED48B}" type="slidenum">
              <a:rPr lang="zh-CN" altLang="en-GB"/>
              <a:pPr>
                <a:defRPr/>
              </a:pPr>
              <a:t>13</a:t>
            </a:fld>
            <a:endParaRPr lang="en-GB" altLang="zh-CN"/>
          </a:p>
        </p:txBody>
      </p:sp>
      <p:sp>
        <p:nvSpPr>
          <p:cNvPr id="168963" name="Rectangle 2"/>
          <p:cNvSpPr>
            <a:spLocks noGrp="1" noRot="1" noChangeAspect="1" noChangeArrowheads="1" noTextEdit="1"/>
          </p:cNvSpPr>
          <p:nvPr>
            <p:ph type="sldImg"/>
          </p:nvPr>
        </p:nvSpPr>
        <p:spPr>
          <a:xfrm>
            <a:off x="1144588" y="685800"/>
            <a:ext cx="4570412" cy="3429000"/>
          </a:xfrm>
          <a:ln/>
        </p:spPr>
      </p:sp>
      <p:sp>
        <p:nvSpPr>
          <p:cNvPr id="168964" name="Rectangle 3"/>
          <p:cNvSpPr>
            <a:spLocks noGrp="1" noChangeArrowheads="1"/>
          </p:cNvSpPr>
          <p:nvPr>
            <p:ph type="body" idx="1"/>
          </p:nvPr>
        </p:nvSpPr>
        <p:spPr>
          <a:xfrm>
            <a:off x="913805" y="4343704"/>
            <a:ext cx="5030391" cy="4113892"/>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zh-CN" altLang="en-US">
              <a:ea typeface="ＭＳ Ｐゴシック" pitchFamily="34" charset="-128"/>
            </a:endParaRPr>
          </a:p>
        </p:txBody>
      </p:sp>
    </p:spTree>
    <p:extLst>
      <p:ext uri="{BB962C8B-B14F-4D97-AF65-F5344CB8AC3E}">
        <p14:creationId xmlns:p14="http://schemas.microsoft.com/office/powerpoint/2010/main" val="20403867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normAutofit/>
          </a:bodyPr>
          <a:lstStyle>
            <a:lvl1pPr algn="ctr">
              <a:defRPr sz="4800" b="1" cap="none" spc="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defRPr>
            </a:lvl1pPr>
          </a:lstStyle>
          <a:p>
            <a:r>
              <a:rPr lang="zh-CN" altLang="en-US" dirty="0"/>
              <a:t>单击此处编辑母版标题样式</a:t>
            </a:r>
          </a:p>
        </p:txBody>
      </p:sp>
      <p:sp>
        <p:nvSpPr>
          <p:cNvPr id="3" name="副标题 2"/>
          <p:cNvSpPr>
            <a:spLocks noGrp="1"/>
          </p:cNvSpPr>
          <p:nvPr>
            <p:ph type="subTitle" idx="1"/>
          </p:nvPr>
        </p:nvSpPr>
        <p:spPr>
          <a:xfrm>
            <a:off x="1371600" y="3886200"/>
            <a:ext cx="6400800" cy="1752600"/>
          </a:xfrm>
        </p:spPr>
        <p:txBody>
          <a:bodyPr>
            <a:normAutofit/>
          </a:bodyPr>
          <a:lstStyle>
            <a:lvl1pPr marL="0" indent="0" algn="ctr">
              <a:buNone/>
              <a:defRPr sz="2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p>
        </p:txBody>
      </p:sp>
      <p:sp>
        <p:nvSpPr>
          <p:cNvPr id="4" name="日期占位符 3"/>
          <p:cNvSpPr>
            <a:spLocks noGrp="1"/>
          </p:cNvSpPr>
          <p:nvPr>
            <p:ph type="dt" sz="half" idx="10"/>
          </p:nvPr>
        </p:nvSpPr>
        <p:spPr/>
        <p:txBody>
          <a:bodyPr/>
          <a:lstStyle/>
          <a:p>
            <a:fld id="{2D10B0C6-93E4-5443-8038-A885FE94A4FA}" type="datetime5">
              <a:t>2019/10/23</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a:t>
            </a:fld>
            <a:endParaRPr lang="zh-CN" altLang="en-US"/>
          </a:p>
        </p:txBody>
      </p:sp>
      <p:cxnSp>
        <p:nvCxnSpPr>
          <p:cNvPr id="8" name="直接连接符 7"/>
          <p:cNvCxnSpPr/>
          <p:nvPr userDrawn="1"/>
        </p:nvCxnSpPr>
        <p:spPr>
          <a:xfrm>
            <a:off x="685800" y="3600450"/>
            <a:ext cx="7772400" cy="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41118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3AE1586F-9ABB-0E4E-8FB5-A3F969D541EC}" type="datetime5">
              <a:t>2019/10/23</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a:t>
            </a:fld>
            <a:endParaRPr lang="zh-CN" altLang="en-US"/>
          </a:p>
        </p:txBody>
      </p:sp>
    </p:spTree>
    <p:extLst>
      <p:ext uri="{BB962C8B-B14F-4D97-AF65-F5344CB8AC3E}">
        <p14:creationId xmlns:p14="http://schemas.microsoft.com/office/powerpoint/2010/main" val="212222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1681A3-920A-9B49-8038-B6A821D58E96}" type="datetime5">
              <a:t>2019/10/23</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a:t>
            </a:fld>
            <a:endParaRPr lang="zh-CN" altLang="en-US"/>
          </a:p>
        </p:txBody>
      </p:sp>
    </p:spTree>
    <p:extLst>
      <p:ext uri="{BB962C8B-B14F-4D97-AF65-F5344CB8AC3E}">
        <p14:creationId xmlns:p14="http://schemas.microsoft.com/office/powerpoint/2010/main" val="34109657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11188" y="188913"/>
            <a:ext cx="8532812" cy="549275"/>
          </a:xfrm>
        </p:spPr>
        <p:txBody>
          <a:bodyPr/>
          <a:lstStyle/>
          <a:p>
            <a:r>
              <a:rPr lang="zh-CN" altLang="en-US"/>
              <a:t>单击此处编辑母版标题样式</a:t>
            </a:r>
          </a:p>
        </p:txBody>
      </p:sp>
      <p:sp>
        <p:nvSpPr>
          <p:cNvPr id="3" name="文本占位符 2"/>
          <p:cNvSpPr>
            <a:spLocks noGrp="1"/>
          </p:cNvSpPr>
          <p:nvPr>
            <p:ph type="body" sz="half" idx="1"/>
          </p:nvPr>
        </p:nvSpPr>
        <p:spPr>
          <a:xfrm>
            <a:off x="395288" y="1196975"/>
            <a:ext cx="4171950" cy="48958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719638" y="1196975"/>
            <a:ext cx="4173537" cy="48958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077972040"/>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11188" y="188913"/>
            <a:ext cx="8532812" cy="549275"/>
          </a:xfrm>
        </p:spPr>
        <p:txBody>
          <a:bodyPr/>
          <a:lstStyle/>
          <a:p>
            <a:r>
              <a:rPr lang="zh-CN" altLang="en-US"/>
              <a:t>单击此处编辑母版标题样式</a:t>
            </a:r>
          </a:p>
        </p:txBody>
      </p:sp>
      <p:sp>
        <p:nvSpPr>
          <p:cNvPr id="3" name="文本占位符 2"/>
          <p:cNvSpPr>
            <a:spLocks noGrp="1"/>
          </p:cNvSpPr>
          <p:nvPr>
            <p:ph type="body" sz="half" idx="1"/>
          </p:nvPr>
        </p:nvSpPr>
        <p:spPr>
          <a:xfrm>
            <a:off x="395288" y="1196975"/>
            <a:ext cx="4171950" cy="48958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719638" y="1196975"/>
            <a:ext cx="4173537" cy="2371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719638" y="3721100"/>
            <a:ext cx="4173537" cy="2371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100154027"/>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11188" y="188913"/>
            <a:ext cx="8532812" cy="549275"/>
          </a:xfrm>
        </p:spPr>
        <p:txBody>
          <a:bodyPr/>
          <a:lstStyle/>
          <a:p>
            <a:r>
              <a:rPr lang="zh-CN" altLang="en-US"/>
              <a:t>单击此处编辑母版标题样式</a:t>
            </a:r>
          </a:p>
        </p:txBody>
      </p:sp>
      <p:sp>
        <p:nvSpPr>
          <p:cNvPr id="3" name="表格占位符 2"/>
          <p:cNvSpPr>
            <a:spLocks noGrp="1"/>
          </p:cNvSpPr>
          <p:nvPr>
            <p:ph type="tbl" idx="1"/>
          </p:nvPr>
        </p:nvSpPr>
        <p:spPr>
          <a:xfrm>
            <a:off x="395288" y="1196975"/>
            <a:ext cx="8497887" cy="4895850"/>
          </a:xfrm>
        </p:spPr>
        <p:txBody>
          <a:bodyPr/>
          <a:lstStyle/>
          <a:p>
            <a:endParaRPr lang="zh-CN" altLang="en-US"/>
          </a:p>
        </p:txBody>
      </p:sp>
    </p:spTree>
    <p:extLst>
      <p:ext uri="{BB962C8B-B14F-4D97-AF65-F5344CB8AC3E}">
        <p14:creationId xmlns:p14="http://schemas.microsoft.com/office/powerpoint/2010/main" val="2972508895"/>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25475" y="114300"/>
            <a:ext cx="7959725" cy="5346700"/>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Tree>
    <p:extLst>
      <p:ext uri="{BB962C8B-B14F-4D97-AF65-F5344CB8AC3E}">
        <p14:creationId xmlns:p14="http://schemas.microsoft.com/office/powerpoint/2010/main" val="8959919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0A4B999-D147-A94C-B669-C8782A1C9B1B}" type="datetime5">
              <a:t>2019/10/23</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灯片编号占位符 3"/>
          <p:cNvSpPr>
            <a:spLocks noGrp="1"/>
          </p:cNvSpPr>
          <p:nvPr>
            <p:ph type="sldNum" sz="quarter" idx="12"/>
          </p:nvPr>
        </p:nvSpPr>
        <p:spPr/>
        <p:txBody>
          <a:bodyPr/>
          <a:lstStyle/>
          <a:p>
            <a:fld id="{B09550E6-D85C-43A8-841D-66A200A3DB30}" type="slidenum">
              <a:rPr lang="zh-CN" altLang="en-US" smtClean="0"/>
              <a:t>‹#›</a:t>
            </a:fld>
            <a:endParaRPr lang="zh-CN" altLang="en-US"/>
          </a:p>
        </p:txBody>
      </p:sp>
      <p:sp>
        <p:nvSpPr>
          <p:cNvPr id="5" name="Rectangle 6"/>
          <p:cNvSpPr/>
          <p:nvPr userDrawn="1"/>
        </p:nvSpPr>
        <p:spPr>
          <a:xfrm>
            <a:off x="0" y="0"/>
            <a:ext cx="9144000" cy="1801503"/>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0">
              <a:latin typeface="Arial Unicode MS" pitchFamily="34" charset="-122"/>
              <a:ea typeface="华文细黑" pitchFamily="2" charset="-122"/>
            </a:endParaRPr>
          </a:p>
        </p:txBody>
      </p:sp>
    </p:spTree>
    <p:extLst>
      <p:ext uri="{BB962C8B-B14F-4D97-AF65-F5344CB8AC3E}">
        <p14:creationId xmlns:p14="http://schemas.microsoft.com/office/powerpoint/2010/main" val="17428948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361FB9A6-C5D8-6349-B510-9335EB023DFF}" type="datetime5">
              <a:t>2019/10/23</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a:t>
            </a:fld>
            <a:endParaRPr lang="zh-CN" altLang="en-US"/>
          </a:p>
        </p:txBody>
      </p:sp>
    </p:spTree>
    <p:extLst>
      <p:ext uri="{BB962C8B-B14F-4D97-AF65-F5344CB8AC3E}">
        <p14:creationId xmlns:p14="http://schemas.microsoft.com/office/powerpoint/2010/main" val="41284020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none" spc="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defRPr>
            </a:lvl1pPr>
          </a:lstStyle>
          <a:p>
            <a:r>
              <a:rPr lang="zh-CN" altLang="en-US" dirty="0"/>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FC55CC26-EB13-C24B-8320-8D8FA00C4B55}" type="datetime5">
              <a:t>2019/10/23</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a:t>
            </a:fld>
            <a:endParaRPr lang="zh-CN" altLang="en-US"/>
          </a:p>
        </p:txBody>
      </p:sp>
    </p:spTree>
    <p:extLst>
      <p:ext uri="{BB962C8B-B14F-4D97-AF65-F5344CB8AC3E}">
        <p14:creationId xmlns:p14="http://schemas.microsoft.com/office/powerpoint/2010/main" val="7038450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F945C4B-3987-334E-A704-E3398796CBFC}" type="datetime5">
              <a:t>2019/10/23</a:t>
            </a:fld>
            <a:endParaRPr lang="zh-CN" altLang="en-US"/>
          </a:p>
        </p:txBody>
      </p:sp>
      <p:sp>
        <p:nvSpPr>
          <p:cNvPr id="6" name="页脚占位符 5"/>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7" name="灯片编号占位符 6"/>
          <p:cNvSpPr>
            <a:spLocks noGrp="1"/>
          </p:cNvSpPr>
          <p:nvPr>
            <p:ph type="sldNum" sz="quarter" idx="12"/>
          </p:nvPr>
        </p:nvSpPr>
        <p:spPr/>
        <p:txBody>
          <a:bodyPr/>
          <a:lstStyle/>
          <a:p>
            <a:fld id="{B09550E6-D85C-43A8-841D-66A200A3DB30}" type="slidenum">
              <a:rPr lang="zh-CN" altLang="en-US" smtClean="0"/>
              <a:t>‹#›</a:t>
            </a:fld>
            <a:endParaRPr lang="zh-CN" altLang="en-US"/>
          </a:p>
        </p:txBody>
      </p:sp>
    </p:spTree>
    <p:extLst>
      <p:ext uri="{BB962C8B-B14F-4D97-AF65-F5344CB8AC3E}">
        <p14:creationId xmlns:p14="http://schemas.microsoft.com/office/powerpoint/2010/main" val="21692115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E3493E29-6087-E34A-9252-4F5AB80E8B43}" type="datetime5">
              <a:t>2019/10/23</a:t>
            </a:fld>
            <a:endParaRPr lang="zh-CN" altLang="en-US"/>
          </a:p>
        </p:txBody>
      </p:sp>
      <p:sp>
        <p:nvSpPr>
          <p:cNvPr id="8" name="页脚占位符 7"/>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9" name="灯片编号占位符 8"/>
          <p:cNvSpPr>
            <a:spLocks noGrp="1"/>
          </p:cNvSpPr>
          <p:nvPr>
            <p:ph type="sldNum" sz="quarter" idx="12"/>
          </p:nvPr>
        </p:nvSpPr>
        <p:spPr/>
        <p:txBody>
          <a:bodyPr/>
          <a:lstStyle/>
          <a:p>
            <a:fld id="{B09550E6-D85C-43A8-841D-66A200A3DB30}" type="slidenum">
              <a:rPr lang="zh-CN" altLang="en-US" smtClean="0"/>
              <a:t>‹#›</a:t>
            </a:fld>
            <a:endParaRPr lang="zh-CN" altLang="en-US"/>
          </a:p>
        </p:txBody>
      </p:sp>
    </p:spTree>
    <p:extLst>
      <p:ext uri="{BB962C8B-B14F-4D97-AF65-F5344CB8AC3E}">
        <p14:creationId xmlns:p14="http://schemas.microsoft.com/office/powerpoint/2010/main" val="3013984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AC99D917-B830-604D-982E-E748BFD16435}" type="datetime5">
              <a:t>2019/10/23</a:t>
            </a:fld>
            <a:endParaRPr lang="zh-CN" altLang="en-US"/>
          </a:p>
        </p:txBody>
      </p:sp>
      <p:sp>
        <p:nvSpPr>
          <p:cNvPr id="4" name="页脚占位符 3"/>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5" name="灯片编号占位符 4"/>
          <p:cNvSpPr>
            <a:spLocks noGrp="1"/>
          </p:cNvSpPr>
          <p:nvPr>
            <p:ph type="sldNum" sz="quarter" idx="12"/>
          </p:nvPr>
        </p:nvSpPr>
        <p:spPr/>
        <p:txBody>
          <a:bodyPr/>
          <a:lstStyle/>
          <a:p>
            <a:fld id="{B09550E6-D85C-43A8-841D-66A200A3DB30}" type="slidenum">
              <a:rPr lang="zh-CN" altLang="en-US" smtClean="0"/>
              <a:t>‹#›</a:t>
            </a:fld>
            <a:endParaRPr lang="zh-CN" altLang="en-US"/>
          </a:p>
        </p:txBody>
      </p:sp>
    </p:spTree>
    <p:extLst>
      <p:ext uri="{BB962C8B-B14F-4D97-AF65-F5344CB8AC3E}">
        <p14:creationId xmlns:p14="http://schemas.microsoft.com/office/powerpoint/2010/main" val="37337003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C661C05-61ED-DD4B-8C73-6E2375C1B70A}" type="datetime5">
              <a:t>2019/10/23</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灯片编号占位符 3"/>
          <p:cNvSpPr>
            <a:spLocks noGrp="1"/>
          </p:cNvSpPr>
          <p:nvPr>
            <p:ph type="sldNum" sz="quarter" idx="12"/>
          </p:nvPr>
        </p:nvSpPr>
        <p:spPr/>
        <p:txBody>
          <a:bodyPr/>
          <a:lstStyle/>
          <a:p>
            <a:fld id="{B09550E6-D85C-43A8-841D-66A200A3DB30}" type="slidenum">
              <a:rPr lang="zh-CN" altLang="en-US" smtClean="0"/>
              <a:t>‹#›</a:t>
            </a:fld>
            <a:endParaRPr lang="zh-CN" altLang="en-US"/>
          </a:p>
        </p:txBody>
      </p:sp>
    </p:spTree>
    <p:extLst>
      <p:ext uri="{BB962C8B-B14F-4D97-AF65-F5344CB8AC3E}">
        <p14:creationId xmlns:p14="http://schemas.microsoft.com/office/powerpoint/2010/main" val="27501018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0F72944A-5D1A-E746-AFBA-31F8D010EE67}" type="datetime5">
              <a:t>2019/10/23</a:t>
            </a:fld>
            <a:endParaRPr lang="zh-CN" altLang="en-US"/>
          </a:p>
        </p:txBody>
      </p:sp>
      <p:sp>
        <p:nvSpPr>
          <p:cNvPr id="6" name="页脚占位符 5"/>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7" name="灯片编号占位符 6"/>
          <p:cNvSpPr>
            <a:spLocks noGrp="1"/>
          </p:cNvSpPr>
          <p:nvPr>
            <p:ph type="sldNum" sz="quarter" idx="12"/>
          </p:nvPr>
        </p:nvSpPr>
        <p:spPr/>
        <p:txBody>
          <a:bodyPr/>
          <a:lstStyle/>
          <a:p>
            <a:fld id="{B09550E6-D85C-43A8-841D-66A200A3DB30}" type="slidenum">
              <a:rPr lang="zh-CN" altLang="en-US" smtClean="0"/>
              <a:t>‹#›</a:t>
            </a:fld>
            <a:endParaRPr lang="zh-CN" altLang="en-US"/>
          </a:p>
        </p:txBody>
      </p:sp>
    </p:spTree>
    <p:extLst>
      <p:ext uri="{BB962C8B-B14F-4D97-AF65-F5344CB8AC3E}">
        <p14:creationId xmlns:p14="http://schemas.microsoft.com/office/powerpoint/2010/main" val="41308240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BB3E5FA3-BEFD-B848-ACD0-818588EA6876}" type="datetime5">
              <a:t>2019/10/23</a:t>
            </a:fld>
            <a:endParaRPr lang="zh-CN" altLang="en-US"/>
          </a:p>
        </p:txBody>
      </p:sp>
      <p:sp>
        <p:nvSpPr>
          <p:cNvPr id="6" name="页脚占位符 5"/>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7" name="灯片编号占位符 6"/>
          <p:cNvSpPr>
            <a:spLocks noGrp="1"/>
          </p:cNvSpPr>
          <p:nvPr>
            <p:ph type="sldNum" sz="quarter" idx="12"/>
          </p:nvPr>
        </p:nvSpPr>
        <p:spPr/>
        <p:txBody>
          <a:bodyPr/>
          <a:lstStyle/>
          <a:p>
            <a:fld id="{B09550E6-D85C-43A8-841D-66A200A3DB30}" type="slidenum">
              <a:rPr lang="zh-CN" altLang="en-US" smtClean="0"/>
              <a:t>‹#›</a:t>
            </a:fld>
            <a:endParaRPr lang="zh-CN" altLang="en-US"/>
          </a:p>
        </p:txBody>
      </p:sp>
    </p:spTree>
    <p:extLst>
      <p:ext uri="{BB962C8B-B14F-4D97-AF65-F5344CB8AC3E}">
        <p14:creationId xmlns:p14="http://schemas.microsoft.com/office/powerpoint/2010/main" val="40416210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1"/>
            <a:ext cx="9144000" cy="1144678"/>
          </a:xfrm>
          <a:prstGeom prst="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0">
              <a:latin typeface="Arial Unicode MS" pitchFamily="34" charset="-122"/>
              <a:ea typeface="华文细黑" pitchFamily="2" charset="-122"/>
            </a:endParaRPr>
          </a:p>
        </p:txBody>
      </p:sp>
      <p:sp>
        <p:nvSpPr>
          <p:cNvPr id="2" name="标题占位符 1"/>
          <p:cNvSpPr>
            <a:spLocks noGrp="1"/>
          </p:cNvSpPr>
          <p:nvPr>
            <p:ph type="title"/>
          </p:nvPr>
        </p:nvSpPr>
        <p:spPr>
          <a:xfrm>
            <a:off x="457200" y="1678"/>
            <a:ext cx="8229600" cy="1143000"/>
          </a:xfrm>
          <a:prstGeom prst="rect">
            <a:avLst/>
          </a:prstGeom>
        </p:spPr>
        <p:txBody>
          <a:bodyPr vert="horz" lIns="91440" tIns="45720" rIns="91440" bIns="45720" rtlCol="0" anchor="ctr">
            <a:normAutofit/>
            <a:scene3d>
              <a:camera prst="orthographicFront"/>
              <a:lightRig rig="soft" dir="t">
                <a:rot lat="0" lon="0" rev="10800000"/>
              </a:lightRig>
            </a:scene3d>
            <a:sp3d>
              <a:bevelT w="27940" h="12700"/>
              <a:contourClr>
                <a:srgbClr val="DDDDDD"/>
              </a:contourClr>
            </a:sp3d>
          </a:bodyPr>
          <a:lstStyle/>
          <a:p>
            <a:r>
              <a:rPr lang="zh-CN" altLang="en-US" dirty="0"/>
              <a:t>单击此处编辑母版标题样式</a:t>
            </a:r>
          </a:p>
        </p:txBody>
      </p:sp>
      <p:sp>
        <p:nvSpPr>
          <p:cNvPr id="3" name="文本占位符 2"/>
          <p:cNvSpPr>
            <a:spLocks noGrp="1"/>
          </p:cNvSpPr>
          <p:nvPr>
            <p:ph type="body" idx="1"/>
          </p:nvPr>
        </p:nvSpPr>
        <p:spPr>
          <a:xfrm>
            <a:off x="457200" y="1351127"/>
            <a:ext cx="8229600" cy="4872251"/>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baseline="0">
                <a:solidFill>
                  <a:schemeClr val="tx1">
                    <a:tint val="75000"/>
                  </a:schemeClr>
                </a:solidFill>
                <a:latin typeface="Arial Unicode MS" pitchFamily="34" charset="-122"/>
                <a:ea typeface="华文细黑" pitchFamily="2" charset="-122"/>
              </a:defRPr>
            </a:lvl1pPr>
          </a:lstStyle>
          <a:p>
            <a:fld id="{2069D0C6-2F2D-E245-AA85-B537E0ACE42E}" type="datetime5">
              <a:t>2019/10/23</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baseline="0">
                <a:solidFill>
                  <a:schemeClr val="tx1">
                    <a:tint val="75000"/>
                  </a:schemeClr>
                </a:solidFill>
                <a:latin typeface="Arial Unicode MS" pitchFamily="34" charset="-122"/>
                <a:ea typeface="华文细黑" pitchFamily="2" charset="-122"/>
              </a:defRPr>
            </a:lvl1p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baseline="0">
                <a:solidFill>
                  <a:schemeClr val="tx1">
                    <a:tint val="75000"/>
                  </a:schemeClr>
                </a:solidFill>
                <a:latin typeface="Arial Unicode MS" pitchFamily="34" charset="-122"/>
                <a:ea typeface="华文细黑" pitchFamily="2" charset="-122"/>
              </a:defRPr>
            </a:lvl1pPr>
          </a:lstStyle>
          <a:p>
            <a:fld id="{B09550E6-D85C-43A8-841D-66A200A3DB30}" type="slidenum">
              <a:rPr lang="zh-CN" altLang="en-US" smtClean="0"/>
              <a:pPr/>
              <a:t>‹#›</a:t>
            </a:fld>
            <a:endParaRPr lang="zh-CN" altLang="en-US"/>
          </a:p>
        </p:txBody>
      </p:sp>
    </p:spTree>
    <p:extLst>
      <p:ext uri="{BB962C8B-B14F-4D97-AF65-F5344CB8AC3E}">
        <p14:creationId xmlns:p14="http://schemas.microsoft.com/office/powerpoint/2010/main" val="4226345599"/>
      </p:ext>
    </p:extLst>
  </p:cSld>
  <p:clrMap bg1="lt1" tx1="dk1" bg2="lt2" tx2="dk2" accent1="accent1" accent2="accent2" accent3="accent3" accent4="accent4" accent5="accent5" accent6="accent6" hlink="hlink" folHlink="folHlink"/>
  <p:sldLayoutIdLst>
    <p:sldLayoutId id="2147483796" r:id="rId1"/>
    <p:sldLayoutId id="2147483797" r:id="rId2"/>
    <p:sldLayoutId id="2147483798" r:id="rId3"/>
    <p:sldLayoutId id="2147483799" r:id="rId4"/>
    <p:sldLayoutId id="2147483800" r:id="rId5"/>
    <p:sldLayoutId id="2147483801" r:id="rId6"/>
    <p:sldLayoutId id="2147483802" r:id="rId7"/>
    <p:sldLayoutId id="2147483803" r:id="rId8"/>
    <p:sldLayoutId id="2147483804" r:id="rId9"/>
    <p:sldLayoutId id="2147483805" r:id="rId10"/>
    <p:sldLayoutId id="2147483806" r:id="rId11"/>
    <p:sldLayoutId id="2147483807" r:id="rId12"/>
    <p:sldLayoutId id="2147483808" r:id="rId13"/>
    <p:sldLayoutId id="2147483809" r:id="rId14"/>
    <p:sldLayoutId id="2147483810" r:id="rId15"/>
    <p:sldLayoutId id="2147483811" r:id="rId16"/>
  </p:sldLayoutIdLst>
  <p:hf hdr="0"/>
  <p:txStyles>
    <p:titleStyle>
      <a:lvl1pPr algn="l" defTabSz="914400" rtl="0" eaLnBrk="1" latinLnBrk="0" hangingPunct="1">
        <a:spcBef>
          <a:spcPct val="0"/>
        </a:spcBef>
        <a:buNone/>
        <a:defRPr sz="4400" b="1" kern="1200" cap="none" spc="150" baseline="0">
          <a:ln w="11430"/>
          <a:solidFill>
            <a:srgbClr val="F8F8F8"/>
          </a:solidFill>
          <a:effectLst>
            <a:outerShdw blurRad="25400" algn="tl" rotWithShape="0">
              <a:srgbClr val="000000">
                <a:alpha val="43000"/>
              </a:srgbClr>
            </a:outerShdw>
          </a:effectLst>
          <a:latin typeface="Arial Unicode MS" pitchFamily="34" charset="-122"/>
          <a:ea typeface="华文细黑" pitchFamily="2" charset="-122"/>
          <a:cs typeface="+mj-cs"/>
        </a:defRPr>
      </a:lvl1pPr>
    </p:titleStyle>
    <p:bodyStyle>
      <a:lvl1pPr marL="342900" indent="-342900" algn="l" defTabSz="914400" rtl="0" eaLnBrk="1" latinLnBrk="0" hangingPunct="1">
        <a:lnSpc>
          <a:spcPct val="130000"/>
        </a:lnSpc>
        <a:spcBef>
          <a:spcPct val="20000"/>
        </a:spcBef>
        <a:buFont typeface="Arial" pitchFamily="34" charset="0"/>
        <a:buChar char="•"/>
        <a:defRPr sz="3200" kern="1200" baseline="0">
          <a:solidFill>
            <a:schemeClr val="tx1"/>
          </a:solidFill>
          <a:latin typeface="Arial Unicode MS" pitchFamily="34" charset="-122"/>
          <a:ea typeface="华文细黑" pitchFamily="2" charset="-122"/>
          <a:cs typeface="+mn-cs"/>
        </a:defRPr>
      </a:lvl1pPr>
      <a:lvl2pPr marL="742950" indent="-285750" algn="l" defTabSz="914400" rtl="0" eaLnBrk="1" latinLnBrk="0" hangingPunct="1">
        <a:lnSpc>
          <a:spcPct val="130000"/>
        </a:lnSpc>
        <a:spcBef>
          <a:spcPct val="20000"/>
        </a:spcBef>
        <a:buFont typeface="Arial" pitchFamily="34" charset="0"/>
        <a:buChar char="–"/>
        <a:defRPr sz="2800" kern="1200" baseline="0">
          <a:solidFill>
            <a:schemeClr val="tx1"/>
          </a:solidFill>
          <a:latin typeface="Arial Unicode MS" pitchFamily="34" charset="-122"/>
          <a:ea typeface="华文细黑" pitchFamily="2" charset="-122"/>
          <a:cs typeface="+mn-cs"/>
        </a:defRPr>
      </a:lvl2pPr>
      <a:lvl3pPr marL="1143000" indent="-228600" algn="l" defTabSz="914400" rtl="0" eaLnBrk="1" latinLnBrk="0" hangingPunct="1">
        <a:lnSpc>
          <a:spcPct val="130000"/>
        </a:lnSpc>
        <a:spcBef>
          <a:spcPct val="20000"/>
        </a:spcBef>
        <a:buFont typeface="Arial" pitchFamily="34" charset="0"/>
        <a:buChar char="•"/>
        <a:defRPr sz="2400" kern="1200" baseline="0">
          <a:solidFill>
            <a:schemeClr val="tx1"/>
          </a:solidFill>
          <a:latin typeface="Arial Unicode MS" pitchFamily="34" charset="-122"/>
          <a:ea typeface="华文细黑" pitchFamily="2" charset="-122"/>
          <a:cs typeface="+mn-cs"/>
        </a:defRPr>
      </a:lvl3pPr>
      <a:lvl4pPr marL="1600200" indent="-228600" algn="l" defTabSz="914400" rtl="0" eaLnBrk="1" latinLnBrk="0" hangingPunct="1">
        <a:lnSpc>
          <a:spcPct val="130000"/>
        </a:lnSpc>
        <a:spcBef>
          <a:spcPct val="20000"/>
        </a:spcBef>
        <a:buFont typeface="Arial" pitchFamily="34" charset="0"/>
        <a:buChar char="–"/>
        <a:defRPr sz="2000" kern="1200" baseline="0">
          <a:solidFill>
            <a:schemeClr val="tx1"/>
          </a:solidFill>
          <a:latin typeface="Arial Unicode MS" pitchFamily="34" charset="-122"/>
          <a:ea typeface="华文细黑" pitchFamily="2" charset="-122"/>
          <a:cs typeface="+mn-cs"/>
        </a:defRPr>
      </a:lvl4pPr>
      <a:lvl5pPr marL="2057400" indent="-228600" algn="l" defTabSz="914400" rtl="0" eaLnBrk="1" latinLnBrk="0" hangingPunct="1">
        <a:lnSpc>
          <a:spcPct val="130000"/>
        </a:lnSpc>
        <a:spcBef>
          <a:spcPct val="20000"/>
        </a:spcBef>
        <a:buFont typeface="Arial" pitchFamily="34" charset="0"/>
        <a:buChar char="»"/>
        <a:defRPr sz="2000" kern="1200" baseline="0">
          <a:solidFill>
            <a:schemeClr val="tx1"/>
          </a:solidFill>
          <a:latin typeface="Arial Unicode MS" pitchFamily="34" charset="-122"/>
          <a:ea typeface="华文细黑" pitchFamily="2"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image" Target="../media/image8.emf"/><Relationship Id="rId5" Type="http://schemas.openxmlformats.org/officeDocument/2006/relationships/oleObject" Target="../embeddings/oleObject1.bin"/><Relationship Id="rId4" Type="http://schemas.openxmlformats.org/officeDocument/2006/relationships/image" Target="../media/image10.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6.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altLang="zh-CN" dirty="0"/>
              <a:t>5</a:t>
            </a:r>
            <a:r>
              <a:rPr lang="zh-CN" altLang="en-US" dirty="0"/>
              <a:t>、死锁（</a:t>
            </a:r>
            <a:r>
              <a:rPr lang="en-US" altLang="zh-CN" dirty="0"/>
              <a:t>Deadlock</a:t>
            </a:r>
            <a:r>
              <a:rPr lang="zh-CN" altLang="en-US" dirty="0"/>
              <a:t>）</a:t>
            </a:r>
            <a:endParaRPr lang="en-US" dirty="0"/>
          </a:p>
        </p:txBody>
      </p:sp>
      <p:sp>
        <p:nvSpPr>
          <p:cNvPr id="3" name="Subtitle 2"/>
          <p:cNvSpPr>
            <a:spLocks noGrp="1"/>
          </p:cNvSpPr>
          <p:nvPr>
            <p:ph type="subTitle" idx="1"/>
          </p:nvPr>
        </p:nvSpPr>
        <p:spPr/>
        <p:txBody>
          <a:bodyPr>
            <a:normAutofit fontScale="92500"/>
          </a:bodyPr>
          <a:lstStyle/>
          <a:p>
            <a:r>
              <a:rPr lang="zh-CN" altLang="en-US"/>
              <a:t>薛瑞尼</a:t>
            </a:r>
            <a:endParaRPr lang="en-US" altLang="zh-CN"/>
          </a:p>
          <a:p>
            <a:r>
              <a:rPr lang="zh-CN" altLang="en-US"/>
              <a:t>计算机科学与工程学院</a:t>
            </a:r>
            <a:endParaRPr lang="en-US" altLang="zh-CN"/>
          </a:p>
          <a:p>
            <a:fld id="{26613CD9-3038-4053-9390-9BCACA35089B}" type="datetime1">
              <a:rPr lang="zh-CN" altLang="en-US" smtClean="0"/>
              <a:pPr/>
              <a:t>2019/10/23</a:t>
            </a:fld>
            <a:endParaRPr lang="en-US" dirty="0"/>
          </a:p>
        </p:txBody>
      </p:sp>
    </p:spTree>
    <p:extLst>
      <p:ext uri="{BB962C8B-B14F-4D97-AF65-F5344CB8AC3E}">
        <p14:creationId xmlns:p14="http://schemas.microsoft.com/office/powerpoint/2010/main" val="29448730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4242" name="Rectangle 2"/>
          <p:cNvSpPr>
            <a:spLocks noGrp="1" noChangeArrowheads="1"/>
          </p:cNvSpPr>
          <p:nvPr>
            <p:ph type="title"/>
          </p:nvPr>
        </p:nvSpPr>
        <p:spPr/>
        <p:txBody>
          <a:bodyPr/>
          <a:lstStyle/>
          <a:p>
            <a:r>
              <a:rPr lang="zh-CN" altLang="en-US" dirty="0"/>
              <a:t>资源类型</a:t>
            </a:r>
          </a:p>
        </p:txBody>
      </p:sp>
      <p:sp>
        <p:nvSpPr>
          <p:cNvPr id="394243" name="Rectangle 3"/>
          <p:cNvSpPr>
            <a:spLocks noGrp="1" noChangeArrowheads="1"/>
          </p:cNvSpPr>
          <p:nvPr>
            <p:ph type="body" idx="1"/>
          </p:nvPr>
        </p:nvSpPr>
        <p:spPr/>
        <p:txBody>
          <a:bodyPr>
            <a:normAutofit fontScale="92500" lnSpcReduction="20000"/>
          </a:bodyPr>
          <a:lstStyle/>
          <a:p>
            <a:r>
              <a:rPr lang="zh-CN" altLang="en-US" dirty="0"/>
              <a:t>重用型资源（</a:t>
            </a:r>
            <a:r>
              <a:rPr lang="en-US" altLang="zh-CN" dirty="0"/>
              <a:t>Reusable</a:t>
            </a:r>
            <a:r>
              <a:rPr lang="zh-CN" altLang="en-US" dirty="0"/>
              <a:t> </a:t>
            </a:r>
            <a:r>
              <a:rPr lang="en-US" altLang="zh-CN" dirty="0"/>
              <a:t>Resource</a:t>
            </a:r>
            <a:r>
              <a:rPr lang="zh-CN" altLang="en-US" dirty="0"/>
              <a:t>）</a:t>
            </a:r>
          </a:p>
          <a:p>
            <a:pPr lvl="1"/>
            <a:r>
              <a:rPr lang="zh-CN" altLang="en-US" dirty="0"/>
              <a:t>一次只能供一个进程使用</a:t>
            </a:r>
            <a:r>
              <a:rPr lang="zh-CN" altLang="zh-CN" dirty="0"/>
              <a:t>，</a:t>
            </a:r>
            <a:r>
              <a:rPr lang="zh-CN" altLang="en-US" dirty="0"/>
              <a:t>不会由于使用而耗尽</a:t>
            </a:r>
          </a:p>
          <a:p>
            <a:pPr lvl="1"/>
            <a:r>
              <a:rPr lang="zh-CN" altLang="en-US" dirty="0"/>
              <a:t>例: </a:t>
            </a:r>
            <a:r>
              <a:rPr lang="en-US" altLang="zh-CN" dirty="0"/>
              <a:t>CPU</a:t>
            </a:r>
            <a:r>
              <a:rPr lang="zh-CN" altLang="en-US" dirty="0"/>
              <a:t>、 </a:t>
            </a:r>
            <a:r>
              <a:rPr lang="en-US" altLang="zh-CN" dirty="0"/>
              <a:t>I/O</a:t>
            </a:r>
            <a:r>
              <a:rPr lang="zh-CN" altLang="en-US" dirty="0"/>
              <a:t>通道、主存和辅存、 设备、文件、数据库、信号量等数据结构</a:t>
            </a:r>
          </a:p>
          <a:p>
            <a:r>
              <a:rPr lang="zh-CN" altLang="en-US" dirty="0"/>
              <a:t>消费型资源</a:t>
            </a:r>
            <a:r>
              <a:rPr lang="zh-CN" altLang="zh-CN" dirty="0"/>
              <a:t>（</a:t>
            </a:r>
            <a:r>
              <a:rPr lang="en-US" altLang="zh-CN" dirty="0"/>
              <a:t>Consumable</a:t>
            </a:r>
            <a:r>
              <a:rPr lang="zh-CN" altLang="en-US" dirty="0"/>
              <a:t> </a:t>
            </a:r>
            <a:r>
              <a:rPr lang="en-US" altLang="zh-CN" dirty="0"/>
              <a:t>Resource</a:t>
            </a:r>
            <a:r>
              <a:rPr lang="zh-CN" altLang="zh-CN" dirty="0"/>
              <a:t>）</a:t>
            </a:r>
            <a:endParaRPr lang="zh-CN" altLang="en-US" dirty="0"/>
          </a:p>
          <a:p>
            <a:pPr lvl="1"/>
            <a:r>
              <a:rPr lang="zh-CN" altLang="en-US" dirty="0"/>
              <a:t>可以创建并且可以销毁的资源</a:t>
            </a:r>
          </a:p>
          <a:p>
            <a:pPr lvl="1"/>
            <a:r>
              <a:rPr lang="zh-CN" altLang="en-US" dirty="0"/>
              <a:t>数目没有限制，当一个进程得到一个可消费资源后，这个资源就不再存在了</a:t>
            </a:r>
          </a:p>
          <a:p>
            <a:pPr lvl="1"/>
            <a:r>
              <a:rPr lang="zh-CN" altLang="en-US" dirty="0"/>
              <a:t>例: 中断、信号、 消息、 </a:t>
            </a:r>
            <a:r>
              <a:rPr lang="en-US" altLang="zh-CN" dirty="0"/>
              <a:t>I/O</a:t>
            </a:r>
            <a:r>
              <a:rPr lang="zh-CN" altLang="en-US" dirty="0"/>
              <a:t>缓冲区中的信息</a:t>
            </a:r>
          </a:p>
        </p:txBody>
      </p:sp>
      <p:sp>
        <p:nvSpPr>
          <p:cNvPr id="2" name="日期占位符 1"/>
          <p:cNvSpPr>
            <a:spLocks noGrp="1"/>
          </p:cNvSpPr>
          <p:nvPr>
            <p:ph type="dt" sz="half" idx="10"/>
          </p:nvPr>
        </p:nvSpPr>
        <p:spPr/>
        <p:txBody>
          <a:bodyPr/>
          <a:lstStyle/>
          <a:p>
            <a:fld id="{040E16B9-57A1-D648-A99B-AB0F1DEE209C}" type="datetime5">
              <a:t>2019/10/23</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灯片编号占位符 3"/>
          <p:cNvSpPr>
            <a:spLocks noGrp="1"/>
          </p:cNvSpPr>
          <p:nvPr>
            <p:ph type="sldNum" sz="quarter" idx="12"/>
          </p:nvPr>
        </p:nvSpPr>
        <p:spPr/>
        <p:txBody>
          <a:bodyPr/>
          <a:lstStyle/>
          <a:p>
            <a:fld id="{B09550E6-D85C-43A8-841D-66A200A3DB30}" type="slidenum">
              <a:rPr lang="zh-CN" altLang="en-US" smtClean="0"/>
              <a:t>10</a:t>
            </a:fld>
            <a:endParaRPr lang="zh-CN" altLang="en-US"/>
          </a:p>
        </p:txBody>
      </p:sp>
    </p:spTree>
    <p:extLst>
      <p:ext uri="{BB962C8B-B14F-4D97-AF65-F5344CB8AC3E}">
        <p14:creationId xmlns:p14="http://schemas.microsoft.com/office/powerpoint/2010/main" val="17838001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94243">
                                            <p:txEl>
                                              <p:pRg st="0" end="0"/>
                                            </p:txEl>
                                          </p:spTgt>
                                        </p:tgtEl>
                                        <p:attrNameLst>
                                          <p:attrName>style.visibility</p:attrName>
                                        </p:attrNameLst>
                                      </p:cBhvr>
                                      <p:to>
                                        <p:strVal val="visible"/>
                                      </p:to>
                                    </p:set>
                                    <p:animEffect transition="in" filter="fade">
                                      <p:cBhvr>
                                        <p:cTn id="7" dur="500"/>
                                        <p:tgtEl>
                                          <p:spTgt spid="39424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94243">
                                            <p:txEl>
                                              <p:pRg st="1" end="1"/>
                                            </p:txEl>
                                          </p:spTgt>
                                        </p:tgtEl>
                                        <p:attrNameLst>
                                          <p:attrName>style.visibility</p:attrName>
                                        </p:attrNameLst>
                                      </p:cBhvr>
                                      <p:to>
                                        <p:strVal val="visible"/>
                                      </p:to>
                                    </p:set>
                                    <p:animEffect transition="in" filter="fade">
                                      <p:cBhvr>
                                        <p:cTn id="10" dur="500"/>
                                        <p:tgtEl>
                                          <p:spTgt spid="39424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94243">
                                            <p:txEl>
                                              <p:pRg st="2" end="2"/>
                                            </p:txEl>
                                          </p:spTgt>
                                        </p:tgtEl>
                                        <p:attrNameLst>
                                          <p:attrName>style.visibility</p:attrName>
                                        </p:attrNameLst>
                                      </p:cBhvr>
                                      <p:to>
                                        <p:strVal val="visible"/>
                                      </p:to>
                                    </p:set>
                                    <p:animEffect transition="in" filter="fade">
                                      <p:cBhvr>
                                        <p:cTn id="13" dur="500"/>
                                        <p:tgtEl>
                                          <p:spTgt spid="394243">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94243">
                                            <p:txEl>
                                              <p:pRg st="3" end="3"/>
                                            </p:txEl>
                                          </p:spTgt>
                                        </p:tgtEl>
                                        <p:attrNameLst>
                                          <p:attrName>style.visibility</p:attrName>
                                        </p:attrNameLst>
                                      </p:cBhvr>
                                      <p:to>
                                        <p:strVal val="visible"/>
                                      </p:to>
                                    </p:set>
                                    <p:animEffect transition="in" filter="fade">
                                      <p:cBhvr>
                                        <p:cTn id="18" dur="500"/>
                                        <p:tgtEl>
                                          <p:spTgt spid="39424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94243">
                                            <p:txEl>
                                              <p:pRg st="4" end="4"/>
                                            </p:txEl>
                                          </p:spTgt>
                                        </p:tgtEl>
                                        <p:attrNameLst>
                                          <p:attrName>style.visibility</p:attrName>
                                        </p:attrNameLst>
                                      </p:cBhvr>
                                      <p:to>
                                        <p:strVal val="visible"/>
                                      </p:to>
                                    </p:set>
                                    <p:animEffect transition="in" filter="fade">
                                      <p:cBhvr>
                                        <p:cTn id="21" dur="500"/>
                                        <p:tgtEl>
                                          <p:spTgt spid="39424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94243">
                                            <p:txEl>
                                              <p:pRg st="5" end="5"/>
                                            </p:txEl>
                                          </p:spTgt>
                                        </p:tgtEl>
                                        <p:attrNameLst>
                                          <p:attrName>style.visibility</p:attrName>
                                        </p:attrNameLst>
                                      </p:cBhvr>
                                      <p:to>
                                        <p:strVal val="visible"/>
                                      </p:to>
                                    </p:set>
                                    <p:animEffect transition="in" filter="fade">
                                      <p:cBhvr>
                                        <p:cTn id="24" dur="500"/>
                                        <p:tgtEl>
                                          <p:spTgt spid="39424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94243">
                                            <p:txEl>
                                              <p:pRg st="6" end="6"/>
                                            </p:txEl>
                                          </p:spTgt>
                                        </p:tgtEl>
                                        <p:attrNameLst>
                                          <p:attrName>style.visibility</p:attrName>
                                        </p:attrNameLst>
                                      </p:cBhvr>
                                      <p:to>
                                        <p:strVal val="visible"/>
                                      </p:to>
                                    </p:set>
                                    <p:animEffect transition="in" filter="fade">
                                      <p:cBhvr>
                                        <p:cTn id="27" dur="500"/>
                                        <p:tgtEl>
                                          <p:spTgt spid="39424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4243"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zh-CN" altLang="en-US"/>
              <a:t>资源分配图</a:t>
            </a:r>
            <a:endParaRPr lang="en-US" altLang="zh-CN" dirty="0"/>
          </a:p>
        </p:txBody>
      </p:sp>
      <p:sp>
        <p:nvSpPr>
          <p:cNvPr id="63491" name="Rectangle 3"/>
          <p:cNvSpPr>
            <a:spLocks noGrp="1" noChangeArrowheads="1"/>
          </p:cNvSpPr>
          <p:nvPr>
            <p:ph idx="1"/>
          </p:nvPr>
        </p:nvSpPr>
        <p:spPr/>
        <p:txBody>
          <a:bodyPr/>
          <a:lstStyle/>
          <a:p>
            <a:r>
              <a:rPr lang="en-US" altLang="zh-CN" dirty="0"/>
              <a:t>RAG: Resource-Allocation Graph</a:t>
            </a:r>
          </a:p>
          <a:p>
            <a:r>
              <a:rPr lang="zh-CN" altLang="en-US" dirty="0"/>
              <a:t>进程：</a:t>
            </a:r>
            <a:r>
              <a:rPr lang="en-US" altLang="zh-CN" dirty="0"/>
              <a:t>P = {P1, P2, …, </a:t>
            </a:r>
            <a:r>
              <a:rPr lang="en-US" altLang="zh-CN" dirty="0" err="1"/>
              <a:t>Pn</a:t>
            </a:r>
            <a:r>
              <a:rPr lang="en-US" altLang="zh-CN" dirty="0"/>
              <a:t>}</a:t>
            </a:r>
          </a:p>
          <a:p>
            <a:r>
              <a:rPr lang="zh-CN" altLang="en-US" dirty="0"/>
              <a:t>资源：</a:t>
            </a:r>
            <a:r>
              <a:rPr lang="en-US" altLang="zh-CN" dirty="0"/>
              <a:t>R = {R1, R2, …, </a:t>
            </a:r>
            <a:r>
              <a:rPr lang="en-US" altLang="zh-CN" dirty="0" err="1"/>
              <a:t>Rm</a:t>
            </a:r>
            <a:r>
              <a:rPr lang="en-US" altLang="zh-CN" dirty="0"/>
              <a:t>}</a:t>
            </a:r>
          </a:p>
          <a:p>
            <a:r>
              <a:rPr lang="zh-CN" altLang="en-US" dirty="0"/>
              <a:t>资源请求边（</a:t>
            </a:r>
            <a:r>
              <a:rPr lang="en-US" altLang="zh-CN" dirty="0"/>
              <a:t>request</a:t>
            </a:r>
            <a:r>
              <a:rPr lang="zh-CN" altLang="en-US" dirty="0"/>
              <a:t>）：</a:t>
            </a:r>
            <a:r>
              <a:rPr lang="en-US" altLang="zh-CN" dirty="0"/>
              <a:t> Pi </a:t>
            </a:r>
            <a:r>
              <a:rPr lang="en-US" altLang="zh-CN" dirty="0">
                <a:sym typeface="Wingdings"/>
              </a:rPr>
              <a:t></a:t>
            </a:r>
            <a:r>
              <a:rPr lang="en-US" altLang="zh-CN" dirty="0">
                <a:sym typeface="Symbol" pitchFamily="18" charset="2"/>
              </a:rPr>
              <a:t> </a:t>
            </a:r>
            <a:r>
              <a:rPr lang="en-US" altLang="zh-CN" dirty="0" err="1">
                <a:sym typeface="Symbol" pitchFamily="18" charset="2"/>
              </a:rPr>
              <a:t>Rj</a:t>
            </a:r>
            <a:endParaRPr lang="en-US" altLang="zh-CN" dirty="0">
              <a:sym typeface="Symbol" pitchFamily="18" charset="2"/>
            </a:endParaRPr>
          </a:p>
          <a:p>
            <a:r>
              <a:rPr lang="zh-CN" altLang="en-US" dirty="0">
                <a:sym typeface="Symbol" pitchFamily="18" charset="2"/>
              </a:rPr>
              <a:t>资源分配边（</a:t>
            </a:r>
            <a:r>
              <a:rPr lang="en-US" altLang="zh-CN" dirty="0">
                <a:sym typeface="Symbol" pitchFamily="18" charset="2"/>
              </a:rPr>
              <a:t>assignment </a:t>
            </a:r>
            <a:r>
              <a:rPr lang="zh-CN" altLang="en-US" dirty="0">
                <a:sym typeface="Symbol" pitchFamily="18" charset="2"/>
              </a:rPr>
              <a:t>）：</a:t>
            </a:r>
            <a:r>
              <a:rPr lang="en-US" altLang="zh-CN" dirty="0" err="1"/>
              <a:t>Rj</a:t>
            </a:r>
            <a:r>
              <a:rPr lang="zh-CN" altLang="en-US" dirty="0" err="1">
                <a:sym typeface="Symbol" pitchFamily="18" charset="2"/>
              </a:rPr>
              <a:t> </a:t>
            </a:r>
            <a:r>
              <a:rPr lang="zh-CN" altLang="en-US" dirty="0" err="1">
                <a:sym typeface="Wingdings"/>
              </a:rPr>
              <a:t></a:t>
            </a:r>
            <a:r>
              <a:rPr lang="en-US" altLang="zh-CN" dirty="0">
                <a:sym typeface="Symbol" pitchFamily="18" charset="2"/>
              </a:rPr>
              <a:t> Pi</a:t>
            </a:r>
          </a:p>
        </p:txBody>
      </p:sp>
      <p:sp>
        <p:nvSpPr>
          <p:cNvPr id="2" name="日期占位符 1"/>
          <p:cNvSpPr>
            <a:spLocks noGrp="1"/>
          </p:cNvSpPr>
          <p:nvPr>
            <p:ph type="dt" sz="half" idx="10"/>
          </p:nvPr>
        </p:nvSpPr>
        <p:spPr/>
        <p:txBody>
          <a:bodyPr/>
          <a:lstStyle/>
          <a:p>
            <a:fld id="{71EEEDFA-0B0E-454D-A05D-DAFBAF7F7326}" type="datetime5">
              <a:t>2019/10/23</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灯片编号占位符 3"/>
          <p:cNvSpPr>
            <a:spLocks noGrp="1"/>
          </p:cNvSpPr>
          <p:nvPr>
            <p:ph type="sldNum" sz="quarter" idx="12"/>
          </p:nvPr>
        </p:nvSpPr>
        <p:spPr/>
        <p:txBody>
          <a:bodyPr/>
          <a:lstStyle/>
          <a:p>
            <a:fld id="{B09550E6-D85C-43A8-841D-66A200A3DB30}" type="slidenum">
              <a:rPr lang="zh-CN" altLang="en-US" smtClean="0"/>
              <a:t>11</a:t>
            </a:fld>
            <a:endParaRPr lang="zh-CN" altLang="en-US"/>
          </a:p>
        </p:txBody>
      </p:sp>
    </p:spTree>
    <p:extLst>
      <p:ext uri="{BB962C8B-B14F-4D97-AF65-F5344CB8AC3E}">
        <p14:creationId xmlns:p14="http://schemas.microsoft.com/office/powerpoint/2010/main" val="2515359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3491">
                                            <p:txEl>
                                              <p:pRg st="0" end="0"/>
                                            </p:txEl>
                                          </p:spTgt>
                                        </p:tgtEl>
                                        <p:attrNameLst>
                                          <p:attrName>style.visibility</p:attrName>
                                        </p:attrNameLst>
                                      </p:cBhvr>
                                      <p:to>
                                        <p:strVal val="visible"/>
                                      </p:to>
                                    </p:set>
                                    <p:animEffect transition="in" filter="fade">
                                      <p:cBhvr>
                                        <p:cTn id="7" dur="500"/>
                                        <p:tgtEl>
                                          <p:spTgt spid="6349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3491">
                                            <p:txEl>
                                              <p:pRg st="1" end="1"/>
                                            </p:txEl>
                                          </p:spTgt>
                                        </p:tgtEl>
                                        <p:attrNameLst>
                                          <p:attrName>style.visibility</p:attrName>
                                        </p:attrNameLst>
                                      </p:cBhvr>
                                      <p:to>
                                        <p:strVal val="visible"/>
                                      </p:to>
                                    </p:set>
                                    <p:animEffect transition="in" filter="fade">
                                      <p:cBhvr>
                                        <p:cTn id="12" dur="500"/>
                                        <p:tgtEl>
                                          <p:spTgt spid="6349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3491">
                                            <p:txEl>
                                              <p:pRg st="2" end="2"/>
                                            </p:txEl>
                                          </p:spTgt>
                                        </p:tgtEl>
                                        <p:attrNameLst>
                                          <p:attrName>style.visibility</p:attrName>
                                        </p:attrNameLst>
                                      </p:cBhvr>
                                      <p:to>
                                        <p:strVal val="visible"/>
                                      </p:to>
                                    </p:set>
                                    <p:animEffect transition="in" filter="fade">
                                      <p:cBhvr>
                                        <p:cTn id="17" dur="500"/>
                                        <p:tgtEl>
                                          <p:spTgt spid="6349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3491">
                                            <p:txEl>
                                              <p:pRg st="3" end="3"/>
                                            </p:txEl>
                                          </p:spTgt>
                                        </p:tgtEl>
                                        <p:attrNameLst>
                                          <p:attrName>style.visibility</p:attrName>
                                        </p:attrNameLst>
                                      </p:cBhvr>
                                      <p:to>
                                        <p:strVal val="visible"/>
                                      </p:to>
                                    </p:set>
                                    <p:animEffect transition="in" filter="fade">
                                      <p:cBhvr>
                                        <p:cTn id="22" dur="500"/>
                                        <p:tgtEl>
                                          <p:spTgt spid="6349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3491">
                                            <p:txEl>
                                              <p:pRg st="4" end="4"/>
                                            </p:txEl>
                                          </p:spTgt>
                                        </p:tgtEl>
                                        <p:attrNameLst>
                                          <p:attrName>style.visibility</p:attrName>
                                        </p:attrNameLst>
                                      </p:cBhvr>
                                      <p:to>
                                        <p:strVal val="visible"/>
                                      </p:to>
                                    </p:set>
                                    <p:animEffect transition="in" filter="fade">
                                      <p:cBhvr>
                                        <p:cTn id="27" dur="500"/>
                                        <p:tgtEl>
                                          <p:spTgt spid="6349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1"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zh-CN" altLang="en-US"/>
              <a:t>资源分配图</a:t>
            </a:r>
            <a:endParaRPr lang="en-US" altLang="zh-CN" dirty="0"/>
          </a:p>
        </p:txBody>
      </p:sp>
      <p:sp>
        <p:nvSpPr>
          <p:cNvPr id="64515" name="Rectangle 3"/>
          <p:cNvSpPr>
            <a:spLocks noGrp="1" noChangeArrowheads="1"/>
          </p:cNvSpPr>
          <p:nvPr>
            <p:ph idx="1"/>
          </p:nvPr>
        </p:nvSpPr>
        <p:spPr/>
        <p:txBody>
          <a:bodyPr>
            <a:normAutofit lnSpcReduction="10000"/>
          </a:bodyPr>
          <a:lstStyle/>
          <a:p>
            <a:r>
              <a:rPr lang="zh-CN" altLang="en-US" dirty="0"/>
              <a:t>进程</a:t>
            </a:r>
            <a:br>
              <a:rPr lang="en-US" altLang="zh-CN" dirty="0"/>
            </a:br>
            <a:endParaRPr lang="en-US" altLang="zh-CN" dirty="0"/>
          </a:p>
          <a:p>
            <a:r>
              <a:rPr lang="zh-CN" altLang="en-US" dirty="0"/>
              <a:t>具有</a:t>
            </a:r>
            <a:r>
              <a:rPr lang="en-US" altLang="zh-CN" dirty="0"/>
              <a:t>4</a:t>
            </a:r>
            <a:r>
              <a:rPr lang="zh-CN" altLang="en-US" dirty="0"/>
              <a:t>个实例的资源</a:t>
            </a:r>
            <a:endParaRPr lang="en-US" altLang="zh-CN" dirty="0"/>
          </a:p>
          <a:p>
            <a:endParaRPr lang="en-US" altLang="zh-CN" dirty="0"/>
          </a:p>
          <a:p>
            <a:r>
              <a:rPr lang="zh-CN" altLang="en-US" dirty="0"/>
              <a:t>进程</a:t>
            </a:r>
            <a:r>
              <a:rPr lang="en-US" altLang="zh-CN" dirty="0"/>
              <a:t>Pi</a:t>
            </a:r>
            <a:r>
              <a:rPr lang="zh-CN" altLang="en-US" dirty="0"/>
              <a:t>请求资源</a:t>
            </a:r>
            <a:r>
              <a:rPr lang="en-US" altLang="zh-CN" dirty="0"/>
              <a:t> </a:t>
            </a:r>
            <a:r>
              <a:rPr lang="en-US" altLang="zh-CN" dirty="0" err="1"/>
              <a:t>Rj</a:t>
            </a:r>
            <a:endParaRPr lang="en-US" altLang="zh-CN" dirty="0"/>
          </a:p>
          <a:p>
            <a:endParaRPr lang="en-US" altLang="zh-CN" dirty="0"/>
          </a:p>
          <a:p>
            <a:r>
              <a:rPr lang="zh-CN" altLang="en-US" dirty="0"/>
              <a:t>进程</a:t>
            </a:r>
            <a:r>
              <a:rPr lang="en-US" altLang="zh-CN" dirty="0"/>
              <a:t>Pi</a:t>
            </a:r>
            <a:r>
              <a:rPr lang="zh-CN" altLang="en-US" dirty="0"/>
              <a:t>已获得资源</a:t>
            </a:r>
            <a:r>
              <a:rPr lang="en-US" altLang="zh-CN" dirty="0" err="1"/>
              <a:t>Rj</a:t>
            </a:r>
            <a:endParaRPr lang="en-US" altLang="zh-CN" dirty="0"/>
          </a:p>
        </p:txBody>
      </p:sp>
      <p:sp>
        <p:nvSpPr>
          <p:cNvPr id="64516" name="Oval 4"/>
          <p:cNvSpPr>
            <a:spLocks noChangeArrowheads="1"/>
          </p:cNvSpPr>
          <p:nvPr/>
        </p:nvSpPr>
        <p:spPr bwMode="auto">
          <a:xfrm>
            <a:off x="5796135" y="1277937"/>
            <a:ext cx="941483" cy="941483"/>
          </a:xfrm>
          <a:prstGeom prst="ellipse">
            <a:avLst/>
          </a:prstGeom>
          <a:solidFill>
            <a:schemeClr val="accent1"/>
          </a:solidFill>
          <a:ln w="9525">
            <a:solidFill>
              <a:schemeClr val="tx1"/>
            </a:solidFill>
            <a:round/>
            <a:headEnd/>
            <a:tailEnd/>
          </a:ln>
        </p:spPr>
        <p:txBody>
          <a:bodyPr wrap="none" anchor="ctr"/>
          <a:lstStyle/>
          <a:p>
            <a:endParaRPr lang="zh-CN" altLang="en-US" sz="3200"/>
          </a:p>
        </p:txBody>
      </p:sp>
      <p:grpSp>
        <p:nvGrpSpPr>
          <p:cNvPr id="64517" name="Group 5"/>
          <p:cNvGrpSpPr>
            <a:grpSpLocks/>
          </p:cNvGrpSpPr>
          <p:nvPr/>
        </p:nvGrpSpPr>
        <p:grpSpPr bwMode="auto">
          <a:xfrm>
            <a:off x="7569200" y="2219421"/>
            <a:ext cx="935682" cy="936624"/>
            <a:chOff x="2666" y="1966"/>
            <a:chExt cx="276" cy="264"/>
          </a:xfrm>
        </p:grpSpPr>
        <p:sp>
          <p:nvSpPr>
            <p:cNvPr id="64538" name="Rectangle 6"/>
            <p:cNvSpPr>
              <a:spLocks noChangeArrowheads="1"/>
            </p:cNvSpPr>
            <p:nvPr/>
          </p:nvSpPr>
          <p:spPr bwMode="auto">
            <a:xfrm>
              <a:off x="2666" y="1966"/>
              <a:ext cx="276" cy="264"/>
            </a:xfrm>
            <a:prstGeom prst="rect">
              <a:avLst/>
            </a:prstGeom>
            <a:solidFill>
              <a:schemeClr val="accent1"/>
            </a:solidFill>
            <a:ln w="9525">
              <a:solidFill>
                <a:schemeClr val="tx1"/>
              </a:solidFill>
              <a:miter lim="800000"/>
              <a:headEnd/>
              <a:tailEnd/>
            </a:ln>
          </p:spPr>
          <p:txBody>
            <a:bodyPr wrap="none" anchor="ctr"/>
            <a:lstStyle/>
            <a:p>
              <a:endParaRPr lang="zh-CN" altLang="en-US" sz="3200"/>
            </a:p>
          </p:txBody>
        </p:sp>
        <p:sp>
          <p:nvSpPr>
            <p:cNvPr id="64539" name="Rectangle 7"/>
            <p:cNvSpPr>
              <a:spLocks noChangeArrowheads="1"/>
            </p:cNvSpPr>
            <p:nvPr/>
          </p:nvSpPr>
          <p:spPr bwMode="auto">
            <a:xfrm>
              <a:off x="2736" y="2026"/>
              <a:ext cx="47" cy="47"/>
            </a:xfrm>
            <a:prstGeom prst="rect">
              <a:avLst/>
            </a:prstGeom>
            <a:solidFill>
              <a:schemeClr val="accent1"/>
            </a:solidFill>
            <a:ln w="9525">
              <a:solidFill>
                <a:schemeClr val="tx1"/>
              </a:solidFill>
              <a:miter lim="800000"/>
              <a:headEnd/>
              <a:tailEnd/>
            </a:ln>
          </p:spPr>
          <p:txBody>
            <a:bodyPr wrap="none" anchor="ctr"/>
            <a:lstStyle/>
            <a:p>
              <a:endParaRPr lang="zh-CN" altLang="en-US" sz="3200"/>
            </a:p>
          </p:txBody>
        </p:sp>
        <p:sp>
          <p:nvSpPr>
            <p:cNvPr id="64540" name="Rectangle 8"/>
            <p:cNvSpPr>
              <a:spLocks noChangeArrowheads="1"/>
            </p:cNvSpPr>
            <p:nvPr/>
          </p:nvSpPr>
          <p:spPr bwMode="auto">
            <a:xfrm>
              <a:off x="2832" y="2026"/>
              <a:ext cx="47" cy="47"/>
            </a:xfrm>
            <a:prstGeom prst="rect">
              <a:avLst/>
            </a:prstGeom>
            <a:solidFill>
              <a:schemeClr val="accent1"/>
            </a:solidFill>
            <a:ln w="9525">
              <a:solidFill>
                <a:schemeClr val="tx1"/>
              </a:solidFill>
              <a:miter lim="800000"/>
              <a:headEnd/>
              <a:tailEnd/>
            </a:ln>
          </p:spPr>
          <p:txBody>
            <a:bodyPr wrap="none" anchor="ctr"/>
            <a:lstStyle/>
            <a:p>
              <a:endParaRPr lang="zh-CN" altLang="en-US" sz="3200"/>
            </a:p>
          </p:txBody>
        </p:sp>
        <p:sp>
          <p:nvSpPr>
            <p:cNvPr id="64541" name="Rectangle 9"/>
            <p:cNvSpPr>
              <a:spLocks noChangeArrowheads="1"/>
            </p:cNvSpPr>
            <p:nvPr/>
          </p:nvSpPr>
          <p:spPr bwMode="auto">
            <a:xfrm>
              <a:off x="2736" y="2108"/>
              <a:ext cx="47" cy="47"/>
            </a:xfrm>
            <a:prstGeom prst="rect">
              <a:avLst/>
            </a:prstGeom>
            <a:solidFill>
              <a:schemeClr val="accent1"/>
            </a:solidFill>
            <a:ln w="9525">
              <a:solidFill>
                <a:schemeClr val="tx1"/>
              </a:solidFill>
              <a:miter lim="800000"/>
              <a:headEnd/>
              <a:tailEnd/>
            </a:ln>
          </p:spPr>
          <p:txBody>
            <a:bodyPr wrap="none" anchor="ctr"/>
            <a:lstStyle/>
            <a:p>
              <a:endParaRPr lang="zh-CN" altLang="en-US" sz="3200"/>
            </a:p>
          </p:txBody>
        </p:sp>
        <p:sp>
          <p:nvSpPr>
            <p:cNvPr id="64542" name="Rectangle 10"/>
            <p:cNvSpPr>
              <a:spLocks noChangeArrowheads="1"/>
            </p:cNvSpPr>
            <p:nvPr/>
          </p:nvSpPr>
          <p:spPr bwMode="auto">
            <a:xfrm>
              <a:off x="2832" y="2108"/>
              <a:ext cx="47" cy="47"/>
            </a:xfrm>
            <a:prstGeom prst="rect">
              <a:avLst/>
            </a:prstGeom>
            <a:solidFill>
              <a:schemeClr val="accent1"/>
            </a:solidFill>
            <a:ln w="9525">
              <a:solidFill>
                <a:schemeClr val="tx1"/>
              </a:solidFill>
              <a:miter lim="800000"/>
              <a:headEnd/>
              <a:tailEnd/>
            </a:ln>
          </p:spPr>
          <p:txBody>
            <a:bodyPr wrap="none" anchor="ctr"/>
            <a:lstStyle/>
            <a:p>
              <a:endParaRPr lang="zh-CN" altLang="en-US" sz="3200"/>
            </a:p>
          </p:txBody>
        </p:sp>
      </p:grpSp>
      <p:grpSp>
        <p:nvGrpSpPr>
          <p:cNvPr id="64518" name="Group 11"/>
          <p:cNvGrpSpPr>
            <a:grpSpLocks/>
          </p:cNvGrpSpPr>
          <p:nvPr/>
        </p:nvGrpSpPr>
        <p:grpSpPr bwMode="auto">
          <a:xfrm>
            <a:off x="5796136" y="3392890"/>
            <a:ext cx="2723861" cy="1586649"/>
            <a:chOff x="2432" y="2586"/>
            <a:chExt cx="800" cy="466"/>
          </a:xfrm>
        </p:grpSpPr>
        <p:sp>
          <p:nvSpPr>
            <p:cNvPr id="64529" name="Oval 12"/>
            <p:cNvSpPr>
              <a:spLocks noChangeArrowheads="1"/>
            </p:cNvSpPr>
            <p:nvPr/>
          </p:nvSpPr>
          <p:spPr bwMode="auto">
            <a:xfrm>
              <a:off x="2432" y="2586"/>
              <a:ext cx="312" cy="312"/>
            </a:xfrm>
            <a:prstGeom prst="ellipse">
              <a:avLst/>
            </a:prstGeom>
            <a:solidFill>
              <a:schemeClr val="accent1"/>
            </a:solidFill>
            <a:ln w="9525">
              <a:solidFill>
                <a:schemeClr val="tx1"/>
              </a:solidFill>
              <a:round/>
              <a:headEnd/>
              <a:tailEnd/>
            </a:ln>
          </p:spPr>
          <p:txBody>
            <a:bodyPr wrap="none" anchor="ctr"/>
            <a:lstStyle/>
            <a:p>
              <a:pPr algn="ctr" eaLnBrk="0" hangingPunct="0"/>
              <a:r>
                <a:rPr lang="en-US" altLang="zh-CN" sz="3200" i="1">
                  <a:latin typeface="Helvetica" pitchFamily="1" charset="0"/>
                </a:rPr>
                <a:t>P</a:t>
              </a:r>
              <a:r>
                <a:rPr lang="en-US" altLang="zh-CN" sz="3200" i="1" baseline="-25000">
                  <a:latin typeface="Helvetica" pitchFamily="1" charset="0"/>
                </a:rPr>
                <a:t>i</a:t>
              </a:r>
              <a:endParaRPr lang="en-US" altLang="zh-CN" sz="3200" i="1">
                <a:latin typeface="Helvetica" pitchFamily="1" charset="0"/>
              </a:endParaRPr>
            </a:p>
          </p:txBody>
        </p:sp>
        <p:grpSp>
          <p:nvGrpSpPr>
            <p:cNvPr id="64530" name="Group 13"/>
            <p:cNvGrpSpPr>
              <a:grpSpLocks/>
            </p:cNvGrpSpPr>
            <p:nvPr/>
          </p:nvGrpSpPr>
          <p:grpSpPr bwMode="auto">
            <a:xfrm>
              <a:off x="2956" y="2626"/>
              <a:ext cx="276" cy="264"/>
              <a:chOff x="2666" y="1966"/>
              <a:chExt cx="276" cy="264"/>
            </a:xfrm>
          </p:grpSpPr>
          <p:sp>
            <p:nvSpPr>
              <p:cNvPr id="64533" name="Rectangle 14"/>
              <p:cNvSpPr>
                <a:spLocks noChangeArrowheads="1"/>
              </p:cNvSpPr>
              <p:nvPr/>
            </p:nvSpPr>
            <p:spPr bwMode="auto">
              <a:xfrm>
                <a:off x="2666" y="1966"/>
                <a:ext cx="276" cy="264"/>
              </a:xfrm>
              <a:prstGeom prst="rect">
                <a:avLst/>
              </a:prstGeom>
              <a:solidFill>
                <a:schemeClr val="accent1"/>
              </a:solidFill>
              <a:ln w="9525">
                <a:solidFill>
                  <a:schemeClr val="tx1"/>
                </a:solidFill>
                <a:miter lim="800000"/>
                <a:headEnd/>
                <a:tailEnd/>
              </a:ln>
            </p:spPr>
            <p:txBody>
              <a:bodyPr wrap="none" anchor="ctr"/>
              <a:lstStyle/>
              <a:p>
                <a:endParaRPr lang="zh-CN" altLang="en-US" sz="3200"/>
              </a:p>
            </p:txBody>
          </p:sp>
          <p:sp>
            <p:nvSpPr>
              <p:cNvPr id="64534" name="Rectangle 15"/>
              <p:cNvSpPr>
                <a:spLocks noChangeArrowheads="1"/>
              </p:cNvSpPr>
              <p:nvPr/>
            </p:nvSpPr>
            <p:spPr bwMode="auto">
              <a:xfrm>
                <a:off x="2736" y="2026"/>
                <a:ext cx="47" cy="47"/>
              </a:xfrm>
              <a:prstGeom prst="rect">
                <a:avLst/>
              </a:prstGeom>
              <a:solidFill>
                <a:schemeClr val="accent1"/>
              </a:solidFill>
              <a:ln w="9525">
                <a:solidFill>
                  <a:schemeClr val="tx1"/>
                </a:solidFill>
                <a:miter lim="800000"/>
                <a:headEnd/>
                <a:tailEnd/>
              </a:ln>
            </p:spPr>
            <p:txBody>
              <a:bodyPr wrap="none" anchor="ctr"/>
              <a:lstStyle/>
              <a:p>
                <a:endParaRPr lang="zh-CN" altLang="en-US" sz="3200"/>
              </a:p>
            </p:txBody>
          </p:sp>
          <p:sp>
            <p:nvSpPr>
              <p:cNvPr id="64535" name="Rectangle 16"/>
              <p:cNvSpPr>
                <a:spLocks noChangeArrowheads="1"/>
              </p:cNvSpPr>
              <p:nvPr/>
            </p:nvSpPr>
            <p:spPr bwMode="auto">
              <a:xfrm>
                <a:off x="2832" y="2026"/>
                <a:ext cx="47" cy="47"/>
              </a:xfrm>
              <a:prstGeom prst="rect">
                <a:avLst/>
              </a:prstGeom>
              <a:solidFill>
                <a:schemeClr val="accent1"/>
              </a:solidFill>
              <a:ln w="9525">
                <a:solidFill>
                  <a:schemeClr val="tx1"/>
                </a:solidFill>
                <a:miter lim="800000"/>
                <a:headEnd/>
                <a:tailEnd/>
              </a:ln>
            </p:spPr>
            <p:txBody>
              <a:bodyPr wrap="none" anchor="ctr"/>
              <a:lstStyle/>
              <a:p>
                <a:endParaRPr lang="zh-CN" altLang="en-US" sz="3200"/>
              </a:p>
            </p:txBody>
          </p:sp>
          <p:sp>
            <p:nvSpPr>
              <p:cNvPr id="64536" name="Rectangle 17"/>
              <p:cNvSpPr>
                <a:spLocks noChangeArrowheads="1"/>
              </p:cNvSpPr>
              <p:nvPr/>
            </p:nvSpPr>
            <p:spPr bwMode="auto">
              <a:xfrm>
                <a:off x="2736" y="2108"/>
                <a:ext cx="47" cy="47"/>
              </a:xfrm>
              <a:prstGeom prst="rect">
                <a:avLst/>
              </a:prstGeom>
              <a:solidFill>
                <a:schemeClr val="accent1"/>
              </a:solidFill>
              <a:ln w="9525">
                <a:solidFill>
                  <a:schemeClr val="tx1"/>
                </a:solidFill>
                <a:miter lim="800000"/>
                <a:headEnd/>
                <a:tailEnd/>
              </a:ln>
            </p:spPr>
            <p:txBody>
              <a:bodyPr wrap="none" anchor="ctr"/>
              <a:lstStyle/>
              <a:p>
                <a:endParaRPr lang="zh-CN" altLang="en-US" sz="3200"/>
              </a:p>
            </p:txBody>
          </p:sp>
          <p:sp>
            <p:nvSpPr>
              <p:cNvPr id="64537" name="Rectangle 18"/>
              <p:cNvSpPr>
                <a:spLocks noChangeArrowheads="1"/>
              </p:cNvSpPr>
              <p:nvPr/>
            </p:nvSpPr>
            <p:spPr bwMode="auto">
              <a:xfrm>
                <a:off x="2832" y="2108"/>
                <a:ext cx="47" cy="47"/>
              </a:xfrm>
              <a:prstGeom prst="rect">
                <a:avLst/>
              </a:prstGeom>
              <a:solidFill>
                <a:schemeClr val="accent1"/>
              </a:solidFill>
              <a:ln w="9525">
                <a:solidFill>
                  <a:schemeClr val="tx1"/>
                </a:solidFill>
                <a:miter lim="800000"/>
                <a:headEnd/>
                <a:tailEnd/>
              </a:ln>
            </p:spPr>
            <p:txBody>
              <a:bodyPr wrap="none" anchor="ctr"/>
              <a:lstStyle/>
              <a:p>
                <a:endParaRPr lang="zh-CN" altLang="en-US" sz="3200"/>
              </a:p>
            </p:txBody>
          </p:sp>
        </p:grpSp>
        <p:sp>
          <p:nvSpPr>
            <p:cNvPr id="64531" name="Line 19"/>
            <p:cNvSpPr>
              <a:spLocks noChangeShapeType="1"/>
            </p:cNvSpPr>
            <p:nvPr/>
          </p:nvSpPr>
          <p:spPr bwMode="auto">
            <a:xfrm>
              <a:off x="2750" y="2754"/>
              <a:ext cx="192"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zh-CN" altLang="en-US" sz="3200"/>
            </a:p>
          </p:txBody>
        </p:sp>
        <p:sp>
          <p:nvSpPr>
            <p:cNvPr id="64532" name="Text Box 20"/>
            <p:cNvSpPr txBox="1">
              <a:spLocks noChangeArrowheads="1"/>
            </p:cNvSpPr>
            <p:nvPr/>
          </p:nvSpPr>
          <p:spPr bwMode="auto">
            <a:xfrm>
              <a:off x="3033" y="2916"/>
              <a:ext cx="133" cy="1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pitchFamily="1" charset="0"/>
                  <a:ea typeface="ＭＳ Ｐゴシック" pitchFamily="34" charset="-128"/>
                </a:defRPr>
              </a:lvl1pPr>
              <a:lvl2pPr marL="742950" indent="-285750" eaLnBrk="0" hangingPunct="0">
                <a:defRPr sz="2400">
                  <a:solidFill>
                    <a:schemeClr val="tx1"/>
                  </a:solidFill>
                  <a:latin typeface="Times" pitchFamily="1" charset="0"/>
                  <a:ea typeface="ＭＳ Ｐゴシック" pitchFamily="34" charset="-128"/>
                </a:defRPr>
              </a:lvl2pPr>
              <a:lvl3pPr marL="1143000" indent="-228600" eaLnBrk="0" hangingPunct="0">
                <a:defRPr sz="2400">
                  <a:solidFill>
                    <a:schemeClr val="tx1"/>
                  </a:solidFill>
                  <a:latin typeface="Times" pitchFamily="1" charset="0"/>
                  <a:ea typeface="ＭＳ Ｐゴシック" pitchFamily="34" charset="-128"/>
                </a:defRPr>
              </a:lvl3pPr>
              <a:lvl4pPr marL="1600200" indent="-228600" eaLnBrk="0" hangingPunct="0">
                <a:defRPr sz="2400">
                  <a:solidFill>
                    <a:schemeClr val="tx1"/>
                  </a:solidFill>
                  <a:latin typeface="Times" pitchFamily="1" charset="0"/>
                  <a:ea typeface="ＭＳ Ｐゴシック" pitchFamily="34" charset="-128"/>
                </a:defRPr>
              </a:lvl4pPr>
              <a:lvl5pPr marL="2057400" indent="-228600" eaLnBrk="0" hangingPunct="0">
                <a:defRPr sz="2400">
                  <a:solidFill>
                    <a:schemeClr val="tx1"/>
                  </a:solidFill>
                  <a:latin typeface="Times" pitchFamily="1"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pitchFamily="1"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pitchFamily="1"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pitchFamily="1"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pitchFamily="1" charset="0"/>
                  <a:ea typeface="ＭＳ Ｐゴシック" pitchFamily="34" charset="-128"/>
                </a:defRPr>
              </a:lvl9pPr>
            </a:lstStyle>
            <a:p>
              <a:pPr algn="ctr">
                <a:spcBef>
                  <a:spcPct val="50000"/>
                </a:spcBef>
              </a:pPr>
              <a:r>
                <a:rPr lang="en-US" altLang="zh-CN" i="1">
                  <a:latin typeface="Helvetica" pitchFamily="1" charset="0"/>
                </a:rPr>
                <a:t>R</a:t>
              </a:r>
              <a:r>
                <a:rPr lang="en-US" altLang="zh-CN" i="1" baseline="-25000">
                  <a:latin typeface="Helvetica" pitchFamily="1" charset="0"/>
                </a:rPr>
                <a:t>j</a:t>
              </a:r>
              <a:endParaRPr lang="en-US" altLang="zh-CN" i="1">
                <a:latin typeface="Helvetica" pitchFamily="1" charset="0"/>
              </a:endParaRPr>
            </a:p>
          </p:txBody>
        </p:sp>
      </p:grpSp>
      <p:grpSp>
        <p:nvGrpSpPr>
          <p:cNvPr id="64519" name="Group 21"/>
          <p:cNvGrpSpPr>
            <a:grpSpLocks/>
          </p:cNvGrpSpPr>
          <p:nvPr/>
        </p:nvGrpSpPr>
        <p:grpSpPr bwMode="auto">
          <a:xfrm>
            <a:off x="5796136" y="4937924"/>
            <a:ext cx="2699624" cy="1551588"/>
            <a:chOff x="2304" y="3504"/>
            <a:chExt cx="776" cy="446"/>
          </a:xfrm>
        </p:grpSpPr>
        <p:sp>
          <p:nvSpPr>
            <p:cNvPr id="64520" name="Oval 22"/>
            <p:cNvSpPr>
              <a:spLocks noChangeArrowheads="1"/>
            </p:cNvSpPr>
            <p:nvPr/>
          </p:nvSpPr>
          <p:spPr bwMode="auto">
            <a:xfrm>
              <a:off x="2304" y="3504"/>
              <a:ext cx="312" cy="312"/>
            </a:xfrm>
            <a:prstGeom prst="ellipse">
              <a:avLst/>
            </a:prstGeom>
            <a:solidFill>
              <a:schemeClr val="accent1"/>
            </a:solidFill>
            <a:ln w="9525">
              <a:solidFill>
                <a:schemeClr val="tx1"/>
              </a:solidFill>
              <a:round/>
              <a:headEnd/>
              <a:tailEnd/>
            </a:ln>
          </p:spPr>
          <p:txBody>
            <a:bodyPr wrap="none" anchor="ctr"/>
            <a:lstStyle/>
            <a:p>
              <a:pPr algn="ctr" eaLnBrk="0" hangingPunct="0"/>
              <a:r>
                <a:rPr lang="en-US" altLang="zh-CN" sz="3200" i="1">
                  <a:latin typeface="Helvetica" pitchFamily="1" charset="0"/>
                </a:rPr>
                <a:t>P</a:t>
              </a:r>
              <a:r>
                <a:rPr lang="en-US" altLang="zh-CN" sz="3200" i="1" baseline="-25000">
                  <a:latin typeface="Helvetica" pitchFamily="1" charset="0"/>
                </a:rPr>
                <a:t>i</a:t>
              </a:r>
              <a:endParaRPr lang="en-US" altLang="zh-CN" sz="3200">
                <a:latin typeface="Helvetica" pitchFamily="1" charset="0"/>
              </a:endParaRPr>
            </a:p>
          </p:txBody>
        </p:sp>
        <p:grpSp>
          <p:nvGrpSpPr>
            <p:cNvPr id="64521" name="Group 23"/>
            <p:cNvGrpSpPr>
              <a:grpSpLocks/>
            </p:cNvGrpSpPr>
            <p:nvPr/>
          </p:nvGrpSpPr>
          <p:grpSpPr bwMode="auto">
            <a:xfrm>
              <a:off x="2804" y="3544"/>
              <a:ext cx="276" cy="264"/>
              <a:chOff x="2666" y="1966"/>
              <a:chExt cx="276" cy="264"/>
            </a:xfrm>
          </p:grpSpPr>
          <p:sp>
            <p:nvSpPr>
              <p:cNvPr id="64524" name="Rectangle 24"/>
              <p:cNvSpPr>
                <a:spLocks noChangeArrowheads="1"/>
              </p:cNvSpPr>
              <p:nvPr/>
            </p:nvSpPr>
            <p:spPr bwMode="auto">
              <a:xfrm>
                <a:off x="2666" y="1966"/>
                <a:ext cx="276" cy="264"/>
              </a:xfrm>
              <a:prstGeom prst="rect">
                <a:avLst/>
              </a:prstGeom>
              <a:solidFill>
                <a:schemeClr val="accent1"/>
              </a:solidFill>
              <a:ln w="9525">
                <a:solidFill>
                  <a:schemeClr val="tx1"/>
                </a:solidFill>
                <a:miter lim="800000"/>
                <a:headEnd/>
                <a:tailEnd/>
              </a:ln>
            </p:spPr>
            <p:txBody>
              <a:bodyPr wrap="none" anchor="ctr"/>
              <a:lstStyle/>
              <a:p>
                <a:endParaRPr lang="zh-CN" altLang="en-US" sz="3200"/>
              </a:p>
            </p:txBody>
          </p:sp>
          <p:sp>
            <p:nvSpPr>
              <p:cNvPr id="64525" name="Rectangle 25"/>
              <p:cNvSpPr>
                <a:spLocks noChangeArrowheads="1"/>
              </p:cNvSpPr>
              <p:nvPr/>
            </p:nvSpPr>
            <p:spPr bwMode="auto">
              <a:xfrm>
                <a:off x="2736" y="2026"/>
                <a:ext cx="47" cy="47"/>
              </a:xfrm>
              <a:prstGeom prst="rect">
                <a:avLst/>
              </a:prstGeom>
              <a:solidFill>
                <a:schemeClr val="accent1"/>
              </a:solidFill>
              <a:ln w="9525">
                <a:solidFill>
                  <a:schemeClr val="tx1"/>
                </a:solidFill>
                <a:miter lim="800000"/>
                <a:headEnd/>
                <a:tailEnd/>
              </a:ln>
            </p:spPr>
            <p:txBody>
              <a:bodyPr wrap="none" anchor="ctr"/>
              <a:lstStyle/>
              <a:p>
                <a:endParaRPr lang="zh-CN" altLang="en-US" sz="3200"/>
              </a:p>
            </p:txBody>
          </p:sp>
          <p:sp>
            <p:nvSpPr>
              <p:cNvPr id="64526" name="Rectangle 26"/>
              <p:cNvSpPr>
                <a:spLocks noChangeArrowheads="1"/>
              </p:cNvSpPr>
              <p:nvPr/>
            </p:nvSpPr>
            <p:spPr bwMode="auto">
              <a:xfrm>
                <a:off x="2832" y="2026"/>
                <a:ext cx="47" cy="47"/>
              </a:xfrm>
              <a:prstGeom prst="rect">
                <a:avLst/>
              </a:prstGeom>
              <a:solidFill>
                <a:schemeClr val="accent1"/>
              </a:solidFill>
              <a:ln w="9525">
                <a:solidFill>
                  <a:schemeClr val="tx1"/>
                </a:solidFill>
                <a:miter lim="800000"/>
                <a:headEnd/>
                <a:tailEnd/>
              </a:ln>
            </p:spPr>
            <p:txBody>
              <a:bodyPr wrap="none" anchor="ctr"/>
              <a:lstStyle/>
              <a:p>
                <a:endParaRPr lang="zh-CN" altLang="en-US" sz="3200"/>
              </a:p>
            </p:txBody>
          </p:sp>
          <p:sp>
            <p:nvSpPr>
              <p:cNvPr id="64527" name="Rectangle 27"/>
              <p:cNvSpPr>
                <a:spLocks noChangeArrowheads="1"/>
              </p:cNvSpPr>
              <p:nvPr/>
            </p:nvSpPr>
            <p:spPr bwMode="auto">
              <a:xfrm>
                <a:off x="2736" y="2108"/>
                <a:ext cx="47" cy="47"/>
              </a:xfrm>
              <a:prstGeom prst="rect">
                <a:avLst/>
              </a:prstGeom>
              <a:solidFill>
                <a:schemeClr val="accent1"/>
              </a:solidFill>
              <a:ln w="9525">
                <a:solidFill>
                  <a:schemeClr val="tx1"/>
                </a:solidFill>
                <a:miter lim="800000"/>
                <a:headEnd/>
                <a:tailEnd/>
              </a:ln>
            </p:spPr>
            <p:txBody>
              <a:bodyPr wrap="none" anchor="ctr"/>
              <a:lstStyle/>
              <a:p>
                <a:endParaRPr lang="zh-CN" altLang="en-US" sz="3200"/>
              </a:p>
            </p:txBody>
          </p:sp>
          <p:sp>
            <p:nvSpPr>
              <p:cNvPr id="64528" name="Rectangle 28"/>
              <p:cNvSpPr>
                <a:spLocks noChangeArrowheads="1"/>
              </p:cNvSpPr>
              <p:nvPr/>
            </p:nvSpPr>
            <p:spPr bwMode="auto">
              <a:xfrm>
                <a:off x="2832" y="2108"/>
                <a:ext cx="47" cy="47"/>
              </a:xfrm>
              <a:prstGeom prst="rect">
                <a:avLst/>
              </a:prstGeom>
              <a:solidFill>
                <a:schemeClr val="accent1"/>
              </a:solidFill>
              <a:ln w="9525">
                <a:solidFill>
                  <a:schemeClr val="tx1"/>
                </a:solidFill>
                <a:miter lim="800000"/>
                <a:headEnd/>
                <a:tailEnd/>
              </a:ln>
            </p:spPr>
            <p:txBody>
              <a:bodyPr wrap="none" anchor="ctr"/>
              <a:lstStyle/>
              <a:p>
                <a:endParaRPr lang="zh-CN" altLang="en-US" sz="3200"/>
              </a:p>
            </p:txBody>
          </p:sp>
        </p:grpSp>
        <p:sp>
          <p:nvSpPr>
            <p:cNvPr id="64522" name="Line 29"/>
            <p:cNvSpPr>
              <a:spLocks noChangeShapeType="1"/>
            </p:cNvSpPr>
            <p:nvPr/>
          </p:nvSpPr>
          <p:spPr bwMode="auto">
            <a:xfrm flipH="1">
              <a:off x="2598" y="3628"/>
              <a:ext cx="307" cy="74"/>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zh-CN" altLang="en-US" sz="3200"/>
            </a:p>
          </p:txBody>
        </p:sp>
        <p:sp>
          <p:nvSpPr>
            <p:cNvPr id="64523" name="Text Box 30"/>
            <p:cNvSpPr txBox="1">
              <a:spLocks noChangeArrowheads="1"/>
            </p:cNvSpPr>
            <p:nvPr/>
          </p:nvSpPr>
          <p:spPr bwMode="auto">
            <a:xfrm>
              <a:off x="2878" y="3817"/>
              <a:ext cx="130" cy="1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pitchFamily="1" charset="0"/>
                  <a:ea typeface="ＭＳ Ｐゴシック" pitchFamily="34" charset="-128"/>
                </a:defRPr>
              </a:lvl1pPr>
              <a:lvl2pPr marL="742950" indent="-285750" eaLnBrk="0" hangingPunct="0">
                <a:defRPr sz="2400">
                  <a:solidFill>
                    <a:schemeClr val="tx1"/>
                  </a:solidFill>
                  <a:latin typeface="Times" pitchFamily="1" charset="0"/>
                  <a:ea typeface="ＭＳ Ｐゴシック" pitchFamily="34" charset="-128"/>
                </a:defRPr>
              </a:lvl2pPr>
              <a:lvl3pPr marL="1143000" indent="-228600" eaLnBrk="0" hangingPunct="0">
                <a:defRPr sz="2400">
                  <a:solidFill>
                    <a:schemeClr val="tx1"/>
                  </a:solidFill>
                  <a:latin typeface="Times" pitchFamily="1" charset="0"/>
                  <a:ea typeface="ＭＳ Ｐゴシック" pitchFamily="34" charset="-128"/>
                </a:defRPr>
              </a:lvl3pPr>
              <a:lvl4pPr marL="1600200" indent="-228600" eaLnBrk="0" hangingPunct="0">
                <a:defRPr sz="2400">
                  <a:solidFill>
                    <a:schemeClr val="tx1"/>
                  </a:solidFill>
                  <a:latin typeface="Times" pitchFamily="1" charset="0"/>
                  <a:ea typeface="ＭＳ Ｐゴシック" pitchFamily="34" charset="-128"/>
                </a:defRPr>
              </a:lvl4pPr>
              <a:lvl5pPr marL="2057400" indent="-228600" eaLnBrk="0" hangingPunct="0">
                <a:defRPr sz="2400">
                  <a:solidFill>
                    <a:schemeClr val="tx1"/>
                  </a:solidFill>
                  <a:latin typeface="Times" pitchFamily="1"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pitchFamily="1"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pitchFamily="1"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pitchFamily="1"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pitchFamily="1" charset="0"/>
                  <a:ea typeface="ＭＳ Ｐゴシック" pitchFamily="34" charset="-128"/>
                </a:defRPr>
              </a:lvl9pPr>
            </a:lstStyle>
            <a:p>
              <a:pPr algn="ctr">
                <a:spcBef>
                  <a:spcPct val="50000"/>
                </a:spcBef>
              </a:pPr>
              <a:r>
                <a:rPr lang="en-US" altLang="zh-CN" i="1">
                  <a:latin typeface="Helvetica" pitchFamily="1" charset="0"/>
                </a:rPr>
                <a:t>R</a:t>
              </a:r>
              <a:r>
                <a:rPr lang="en-US" altLang="zh-CN" i="1" baseline="-25000">
                  <a:latin typeface="Helvetica" pitchFamily="1" charset="0"/>
                </a:rPr>
                <a:t>j</a:t>
              </a:r>
              <a:endParaRPr lang="en-US" altLang="zh-CN" i="1">
                <a:latin typeface="Helvetica" pitchFamily="1" charset="0"/>
              </a:endParaRPr>
            </a:p>
          </p:txBody>
        </p:sp>
      </p:grpSp>
      <p:sp>
        <p:nvSpPr>
          <p:cNvPr id="2" name="日期占位符 1"/>
          <p:cNvSpPr>
            <a:spLocks noGrp="1"/>
          </p:cNvSpPr>
          <p:nvPr>
            <p:ph type="dt" sz="half" idx="10"/>
          </p:nvPr>
        </p:nvSpPr>
        <p:spPr/>
        <p:txBody>
          <a:bodyPr/>
          <a:lstStyle/>
          <a:p>
            <a:fld id="{F0188BBE-B25C-144A-8492-55D311C9CD6E}" type="datetime5">
              <a:t>2019/10/23</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灯片编号占位符 3"/>
          <p:cNvSpPr>
            <a:spLocks noGrp="1"/>
          </p:cNvSpPr>
          <p:nvPr>
            <p:ph type="sldNum" sz="quarter" idx="12"/>
          </p:nvPr>
        </p:nvSpPr>
        <p:spPr/>
        <p:txBody>
          <a:bodyPr/>
          <a:lstStyle/>
          <a:p>
            <a:fld id="{B09550E6-D85C-43A8-841D-66A200A3DB30}" type="slidenum">
              <a:rPr lang="zh-CN" altLang="en-US" smtClean="0"/>
              <a:t>12</a:t>
            </a:fld>
            <a:endParaRPr lang="zh-CN" altLang="en-US"/>
          </a:p>
        </p:txBody>
      </p:sp>
    </p:spTree>
    <p:extLst>
      <p:ext uri="{BB962C8B-B14F-4D97-AF65-F5344CB8AC3E}">
        <p14:creationId xmlns:p14="http://schemas.microsoft.com/office/powerpoint/2010/main" val="3408732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4515">
                                            <p:txEl>
                                              <p:pRg st="0" end="0"/>
                                            </p:txEl>
                                          </p:spTgt>
                                        </p:tgtEl>
                                        <p:attrNameLst>
                                          <p:attrName>style.visibility</p:attrName>
                                        </p:attrNameLst>
                                      </p:cBhvr>
                                      <p:to>
                                        <p:strVal val="visible"/>
                                      </p:to>
                                    </p:set>
                                    <p:animEffect transition="in" filter="fade">
                                      <p:cBhvr>
                                        <p:cTn id="7" dur="500"/>
                                        <p:tgtEl>
                                          <p:spTgt spid="645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4516"/>
                                        </p:tgtEl>
                                        <p:attrNameLst>
                                          <p:attrName>style.visibility</p:attrName>
                                        </p:attrNameLst>
                                      </p:cBhvr>
                                      <p:to>
                                        <p:strVal val="visible"/>
                                      </p:to>
                                    </p:set>
                                    <p:animEffect transition="in" filter="fade">
                                      <p:cBhvr>
                                        <p:cTn id="12" dur="500"/>
                                        <p:tgtEl>
                                          <p:spTgt spid="6451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4515">
                                            <p:txEl>
                                              <p:pRg st="1" end="1"/>
                                            </p:txEl>
                                          </p:spTgt>
                                        </p:tgtEl>
                                        <p:attrNameLst>
                                          <p:attrName>style.visibility</p:attrName>
                                        </p:attrNameLst>
                                      </p:cBhvr>
                                      <p:to>
                                        <p:strVal val="visible"/>
                                      </p:to>
                                    </p:set>
                                    <p:animEffect transition="in" filter="fade">
                                      <p:cBhvr>
                                        <p:cTn id="17" dur="500"/>
                                        <p:tgtEl>
                                          <p:spTgt spid="6451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4517"/>
                                        </p:tgtEl>
                                        <p:attrNameLst>
                                          <p:attrName>style.visibility</p:attrName>
                                        </p:attrNameLst>
                                      </p:cBhvr>
                                      <p:to>
                                        <p:strVal val="visible"/>
                                      </p:to>
                                    </p:set>
                                    <p:animEffect transition="in" filter="fade">
                                      <p:cBhvr>
                                        <p:cTn id="22" dur="500"/>
                                        <p:tgtEl>
                                          <p:spTgt spid="6451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4515">
                                            <p:txEl>
                                              <p:pRg st="3" end="3"/>
                                            </p:txEl>
                                          </p:spTgt>
                                        </p:tgtEl>
                                        <p:attrNameLst>
                                          <p:attrName>style.visibility</p:attrName>
                                        </p:attrNameLst>
                                      </p:cBhvr>
                                      <p:to>
                                        <p:strVal val="visible"/>
                                      </p:to>
                                    </p:set>
                                    <p:animEffect transition="in" filter="fade">
                                      <p:cBhvr>
                                        <p:cTn id="27" dur="500"/>
                                        <p:tgtEl>
                                          <p:spTgt spid="64515">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4518"/>
                                        </p:tgtEl>
                                        <p:attrNameLst>
                                          <p:attrName>style.visibility</p:attrName>
                                        </p:attrNameLst>
                                      </p:cBhvr>
                                      <p:to>
                                        <p:strVal val="visible"/>
                                      </p:to>
                                    </p:set>
                                    <p:animEffect transition="in" filter="fade">
                                      <p:cBhvr>
                                        <p:cTn id="32" dur="500"/>
                                        <p:tgtEl>
                                          <p:spTgt spid="6451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4515">
                                            <p:txEl>
                                              <p:pRg st="5" end="5"/>
                                            </p:txEl>
                                          </p:spTgt>
                                        </p:tgtEl>
                                        <p:attrNameLst>
                                          <p:attrName>style.visibility</p:attrName>
                                        </p:attrNameLst>
                                      </p:cBhvr>
                                      <p:to>
                                        <p:strVal val="visible"/>
                                      </p:to>
                                    </p:set>
                                    <p:animEffect transition="in" filter="fade">
                                      <p:cBhvr>
                                        <p:cTn id="37" dur="500"/>
                                        <p:tgtEl>
                                          <p:spTgt spid="64515">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64519"/>
                                        </p:tgtEl>
                                        <p:attrNameLst>
                                          <p:attrName>style.visibility</p:attrName>
                                        </p:attrNameLst>
                                      </p:cBhvr>
                                      <p:to>
                                        <p:strVal val="visible"/>
                                      </p:to>
                                    </p:set>
                                    <p:animEffect transition="in" filter="fade">
                                      <p:cBhvr>
                                        <p:cTn id="42" dur="500"/>
                                        <p:tgtEl>
                                          <p:spTgt spid="645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5" grpId="0" uiExpand="1" build="p"/>
      <p:bldP spid="6451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38" name="Picture 3"/>
          <p:cNvPicPr>
            <a:picLocks noChangeAspect="1" noChangeArrowheads="1"/>
          </p:cNvPicPr>
          <p:nvPr/>
        </p:nvPicPr>
        <p:blipFill>
          <a:blip r:embed="rId3" cstate="email">
            <a:extLst>
              <a:ext uri="{28A0092B-C50C-407E-A947-70E740481C1C}">
                <a14:useLocalDpi xmlns:a14="http://schemas.microsoft.com/office/drawing/2010/main" val="0"/>
              </a:ext>
            </a:extLst>
          </a:blip>
          <a:srcRect l="25287" t="926" r="25287" b="1532"/>
          <a:stretch>
            <a:fillRect/>
          </a:stretch>
        </p:blipFill>
        <p:spPr bwMode="auto">
          <a:xfrm>
            <a:off x="2692400" y="1196752"/>
            <a:ext cx="3597275" cy="5327650"/>
          </a:xfrm>
          <a:prstGeom prst="rect">
            <a:avLst/>
          </a:prstGeom>
          <a:noFill/>
          <a:ln w="38100" cmpd="dbl">
            <a:noFill/>
            <a:miter lim="800000"/>
            <a:headEnd/>
            <a:tailEnd/>
          </a:ln>
          <a:extLst>
            <a:ext uri="{909E8E84-426E-40dd-AFC4-6F175D3DCCD1}">
              <a14:hiddenFill xmlns="" xmlns:a14="http://schemas.microsoft.com/office/drawing/2010/main">
                <a:solidFill>
                  <a:srgbClr val="FFFFFF"/>
                </a:solidFill>
              </a14:hiddenFill>
            </a:ext>
          </a:extLst>
        </p:spPr>
      </p:pic>
      <p:sp>
        <p:nvSpPr>
          <p:cNvPr id="65539" name="Rectangle 4"/>
          <p:cNvSpPr>
            <a:spLocks noGrp="1" noChangeArrowheads="1"/>
          </p:cNvSpPr>
          <p:nvPr>
            <p:ph type="title"/>
          </p:nvPr>
        </p:nvSpPr>
        <p:spPr/>
        <p:txBody>
          <a:bodyPr/>
          <a:lstStyle/>
          <a:p>
            <a:r>
              <a:rPr lang="zh-CN" altLang="en-US"/>
              <a:t>资源分配图实例</a:t>
            </a:r>
            <a:endParaRPr lang="en-US" altLang="zh-CN" dirty="0"/>
          </a:p>
        </p:txBody>
      </p:sp>
      <p:sp>
        <p:nvSpPr>
          <p:cNvPr id="2" name="日期占位符 1"/>
          <p:cNvSpPr>
            <a:spLocks noGrp="1"/>
          </p:cNvSpPr>
          <p:nvPr>
            <p:ph type="dt" sz="half" idx="10"/>
          </p:nvPr>
        </p:nvSpPr>
        <p:spPr/>
        <p:txBody>
          <a:bodyPr/>
          <a:lstStyle/>
          <a:p>
            <a:fld id="{2A2E1D4A-F684-C44B-9223-DDEFAF25022E}" type="datetime5">
              <a:t>2019/10/23</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灯片编号占位符 3"/>
          <p:cNvSpPr>
            <a:spLocks noGrp="1"/>
          </p:cNvSpPr>
          <p:nvPr>
            <p:ph type="sldNum" sz="quarter" idx="12"/>
          </p:nvPr>
        </p:nvSpPr>
        <p:spPr/>
        <p:txBody>
          <a:bodyPr/>
          <a:lstStyle/>
          <a:p>
            <a:fld id="{B09550E6-D85C-43A8-841D-66A200A3DB30}" type="slidenum">
              <a:rPr lang="zh-CN" altLang="en-US" smtClean="0"/>
              <a:t>13</a:t>
            </a:fld>
            <a:endParaRPr lang="zh-CN" altLang="en-US"/>
          </a:p>
        </p:txBody>
      </p:sp>
    </p:spTree>
    <p:extLst>
      <p:ext uri="{BB962C8B-B14F-4D97-AF65-F5344CB8AC3E}">
        <p14:creationId xmlns:p14="http://schemas.microsoft.com/office/powerpoint/2010/main" val="17625425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562" name="Picture 3"/>
          <p:cNvPicPr>
            <a:picLocks noChangeAspect="1" noChangeArrowheads="1"/>
          </p:cNvPicPr>
          <p:nvPr/>
        </p:nvPicPr>
        <p:blipFill>
          <a:blip r:embed="rId3" cstate="email">
            <a:extLst>
              <a:ext uri="{28A0092B-C50C-407E-A947-70E740481C1C}">
                <a14:useLocalDpi xmlns:a14="http://schemas.microsoft.com/office/drawing/2010/main" val="0"/>
              </a:ext>
            </a:extLst>
          </a:blip>
          <a:srcRect l="25067" t="934" r="25284" b="1547"/>
          <a:stretch>
            <a:fillRect/>
          </a:stretch>
        </p:blipFill>
        <p:spPr bwMode="auto">
          <a:xfrm>
            <a:off x="2578100" y="1198265"/>
            <a:ext cx="3501917" cy="5158085"/>
          </a:xfrm>
          <a:prstGeom prst="rect">
            <a:avLst/>
          </a:prstGeom>
          <a:noFill/>
          <a:ln w="38100" cmpd="dbl">
            <a:noFill/>
            <a:miter lim="800000"/>
            <a:headEnd/>
            <a:tailEnd/>
          </a:ln>
          <a:extLst>
            <a:ext uri="{909E8E84-426E-40dd-AFC4-6F175D3DCCD1}">
              <a14:hiddenFill xmlns="" xmlns:a14="http://schemas.microsoft.com/office/drawing/2010/main">
                <a:solidFill>
                  <a:srgbClr val="FFFFFF"/>
                </a:solidFill>
              </a14:hiddenFill>
            </a:ext>
          </a:extLst>
        </p:spPr>
      </p:pic>
      <p:sp>
        <p:nvSpPr>
          <p:cNvPr id="66563" name="Rectangle 4"/>
          <p:cNvSpPr>
            <a:spLocks noGrp="1" noChangeArrowheads="1"/>
          </p:cNvSpPr>
          <p:nvPr>
            <p:ph type="title"/>
          </p:nvPr>
        </p:nvSpPr>
        <p:spPr/>
        <p:txBody>
          <a:bodyPr/>
          <a:lstStyle/>
          <a:p>
            <a:r>
              <a:rPr lang="zh-CN" altLang="en-US"/>
              <a:t>资源分配图（死锁）</a:t>
            </a:r>
            <a:endParaRPr lang="en-US" altLang="zh-CN" dirty="0"/>
          </a:p>
        </p:txBody>
      </p:sp>
      <p:sp>
        <p:nvSpPr>
          <p:cNvPr id="2" name="日期占位符 1"/>
          <p:cNvSpPr>
            <a:spLocks noGrp="1"/>
          </p:cNvSpPr>
          <p:nvPr>
            <p:ph type="dt" sz="half" idx="10"/>
          </p:nvPr>
        </p:nvSpPr>
        <p:spPr/>
        <p:txBody>
          <a:bodyPr/>
          <a:lstStyle/>
          <a:p>
            <a:fld id="{1048669F-50F5-4D42-BE44-37A5A66F1AB3}" type="datetime5">
              <a:t>2019/10/23</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灯片编号占位符 3"/>
          <p:cNvSpPr>
            <a:spLocks noGrp="1"/>
          </p:cNvSpPr>
          <p:nvPr>
            <p:ph type="sldNum" sz="quarter" idx="12"/>
          </p:nvPr>
        </p:nvSpPr>
        <p:spPr/>
        <p:txBody>
          <a:bodyPr/>
          <a:lstStyle/>
          <a:p>
            <a:fld id="{B09550E6-D85C-43A8-841D-66A200A3DB30}" type="slidenum">
              <a:rPr lang="zh-CN" altLang="en-US" smtClean="0"/>
              <a:t>14</a:t>
            </a:fld>
            <a:endParaRPr lang="zh-CN" altLang="en-US"/>
          </a:p>
        </p:txBody>
      </p:sp>
    </p:spTree>
    <p:extLst>
      <p:ext uri="{BB962C8B-B14F-4D97-AF65-F5344CB8AC3E}">
        <p14:creationId xmlns:p14="http://schemas.microsoft.com/office/powerpoint/2010/main" val="33705119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586" name="Picture 3"/>
          <p:cNvPicPr>
            <a:picLocks noChangeAspect="1" noChangeArrowheads="1"/>
          </p:cNvPicPr>
          <p:nvPr/>
        </p:nvPicPr>
        <p:blipFill>
          <a:blip r:embed="rId3" cstate="email">
            <a:extLst>
              <a:ext uri="{28A0092B-C50C-407E-A947-70E740481C1C}">
                <a14:useLocalDpi xmlns:a14="http://schemas.microsoft.com/office/drawing/2010/main" val="0"/>
              </a:ext>
            </a:extLst>
          </a:blip>
          <a:srcRect l="20947" t="906" r="21393" b="906"/>
          <a:stretch>
            <a:fillRect/>
          </a:stretch>
        </p:blipFill>
        <p:spPr bwMode="auto">
          <a:xfrm>
            <a:off x="2373313" y="1268760"/>
            <a:ext cx="4271962" cy="5472112"/>
          </a:xfrm>
          <a:prstGeom prst="rect">
            <a:avLst/>
          </a:prstGeom>
          <a:noFill/>
          <a:ln w="38100" cmpd="dbl">
            <a:noFill/>
            <a:miter lim="800000"/>
            <a:headEnd/>
            <a:tailEnd/>
          </a:ln>
          <a:extLst>
            <a:ext uri="{909E8E84-426E-40dd-AFC4-6F175D3DCCD1}">
              <a14:hiddenFill xmlns="" xmlns:a14="http://schemas.microsoft.com/office/drawing/2010/main">
                <a:solidFill>
                  <a:srgbClr val="FFFFFF"/>
                </a:solidFill>
              </a14:hiddenFill>
            </a:ext>
          </a:extLst>
        </p:spPr>
      </p:pic>
      <p:sp>
        <p:nvSpPr>
          <p:cNvPr id="67587" name="Rectangle 6"/>
          <p:cNvSpPr>
            <a:spLocks noGrp="1" noChangeArrowheads="1"/>
          </p:cNvSpPr>
          <p:nvPr>
            <p:ph type="title"/>
          </p:nvPr>
        </p:nvSpPr>
        <p:spPr/>
        <p:txBody>
          <a:bodyPr/>
          <a:lstStyle/>
          <a:p>
            <a:r>
              <a:rPr lang="zh-CN" altLang="en-US"/>
              <a:t>带环但无死锁的资源分配图</a:t>
            </a:r>
            <a:endParaRPr lang="en-US" altLang="zh-CN" dirty="0"/>
          </a:p>
        </p:txBody>
      </p:sp>
      <p:sp>
        <p:nvSpPr>
          <p:cNvPr id="2" name="日期占位符 1"/>
          <p:cNvSpPr>
            <a:spLocks noGrp="1"/>
          </p:cNvSpPr>
          <p:nvPr>
            <p:ph type="dt" sz="half" idx="10"/>
          </p:nvPr>
        </p:nvSpPr>
        <p:spPr/>
        <p:txBody>
          <a:bodyPr/>
          <a:lstStyle/>
          <a:p>
            <a:fld id="{24E1059C-724E-5840-8A1F-A5473EEA7273}" type="datetime5">
              <a:t>2019/10/23</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灯片编号占位符 3"/>
          <p:cNvSpPr>
            <a:spLocks noGrp="1"/>
          </p:cNvSpPr>
          <p:nvPr>
            <p:ph type="sldNum" sz="quarter" idx="12"/>
          </p:nvPr>
        </p:nvSpPr>
        <p:spPr/>
        <p:txBody>
          <a:bodyPr/>
          <a:lstStyle/>
          <a:p>
            <a:fld id="{B09550E6-D85C-43A8-841D-66A200A3DB30}" type="slidenum">
              <a:rPr lang="zh-CN" altLang="en-US" smtClean="0"/>
              <a:t>15</a:t>
            </a:fld>
            <a:endParaRPr lang="zh-CN" altLang="en-US"/>
          </a:p>
        </p:txBody>
      </p:sp>
    </p:spTree>
    <p:extLst>
      <p:ext uri="{BB962C8B-B14F-4D97-AF65-F5344CB8AC3E}">
        <p14:creationId xmlns:p14="http://schemas.microsoft.com/office/powerpoint/2010/main" val="32298452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6" name="Rectangle 2"/>
          <p:cNvSpPr>
            <a:spLocks noGrp="1" noChangeArrowheads="1"/>
          </p:cNvSpPr>
          <p:nvPr>
            <p:ph type="title"/>
          </p:nvPr>
        </p:nvSpPr>
        <p:spPr/>
        <p:txBody>
          <a:bodyPr/>
          <a:lstStyle/>
          <a:p>
            <a:r>
              <a:rPr lang="zh-CN" altLang="en-US" dirty="0"/>
              <a:t>死锁的充要条件</a:t>
            </a:r>
          </a:p>
        </p:txBody>
      </p:sp>
      <p:graphicFrame>
        <p:nvGraphicFramePr>
          <p:cNvPr id="2" name="内容占位符 1"/>
          <p:cNvGraphicFramePr>
            <a:graphicFrameLocks noGrp="1"/>
          </p:cNvGraphicFramePr>
          <p:nvPr>
            <p:ph idx="1"/>
            <p:extLst>
              <p:ext uri="{D42A27DB-BD31-4B8C-83A1-F6EECF244321}">
                <p14:modId xmlns:p14="http://schemas.microsoft.com/office/powerpoint/2010/main" val="4173878399"/>
              </p:ext>
            </p:extLst>
          </p:nvPr>
        </p:nvGraphicFramePr>
        <p:xfrm>
          <a:off x="457200" y="1351127"/>
          <a:ext cx="8229600" cy="48722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日期占位符 2"/>
          <p:cNvSpPr>
            <a:spLocks noGrp="1"/>
          </p:cNvSpPr>
          <p:nvPr>
            <p:ph type="dt" sz="half" idx="10"/>
          </p:nvPr>
        </p:nvSpPr>
        <p:spPr/>
        <p:txBody>
          <a:bodyPr/>
          <a:lstStyle/>
          <a:p>
            <a:fld id="{F005EE0B-514C-BE4F-AF07-19248644D281}" type="datetime5">
              <a:t>2019/10/23</a:t>
            </a:fld>
            <a:endParaRPr lang="zh-CN" altLang="en-US"/>
          </a:p>
        </p:txBody>
      </p:sp>
      <p:sp>
        <p:nvSpPr>
          <p:cNvPr id="4" name="页脚占位符 3"/>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5" name="灯片编号占位符 4"/>
          <p:cNvSpPr>
            <a:spLocks noGrp="1"/>
          </p:cNvSpPr>
          <p:nvPr>
            <p:ph type="sldNum" sz="quarter" idx="12"/>
          </p:nvPr>
        </p:nvSpPr>
        <p:spPr/>
        <p:txBody>
          <a:bodyPr/>
          <a:lstStyle/>
          <a:p>
            <a:fld id="{B09550E6-D85C-43A8-841D-66A200A3DB30}" type="slidenum">
              <a:rPr lang="zh-CN" altLang="en-US" smtClean="0"/>
              <a:t>16</a:t>
            </a:fld>
            <a:endParaRPr lang="zh-CN" altLang="en-US"/>
          </a:p>
        </p:txBody>
      </p:sp>
    </p:spTree>
    <p:extLst>
      <p:ext uri="{BB962C8B-B14F-4D97-AF65-F5344CB8AC3E}">
        <p14:creationId xmlns:p14="http://schemas.microsoft.com/office/powerpoint/2010/main" val="4063997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graphicEl>
                                              <a:dgm id="{D03F4D61-6C4B-456C-94BC-10C919AEE5EA}"/>
                                            </p:graphicEl>
                                          </p:spTgt>
                                        </p:tgtEl>
                                        <p:attrNameLst>
                                          <p:attrName>style.visibility</p:attrName>
                                        </p:attrNameLst>
                                      </p:cBhvr>
                                      <p:to>
                                        <p:strVal val="visible"/>
                                      </p:to>
                                    </p:set>
                                    <p:animEffect transition="in" filter="fade">
                                      <p:cBhvr>
                                        <p:cTn id="7" dur="500"/>
                                        <p:tgtEl>
                                          <p:spTgt spid="2">
                                            <p:graphicEl>
                                              <a:dgm id="{D03F4D61-6C4B-456C-94BC-10C919AEE5EA}"/>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graphicEl>
                                              <a:dgm id="{67D33101-F481-474B-9304-54B9AB6E9E5A}"/>
                                            </p:graphicEl>
                                          </p:spTgt>
                                        </p:tgtEl>
                                        <p:attrNameLst>
                                          <p:attrName>style.visibility</p:attrName>
                                        </p:attrNameLst>
                                      </p:cBhvr>
                                      <p:to>
                                        <p:strVal val="visible"/>
                                      </p:to>
                                    </p:set>
                                    <p:animEffect transition="in" filter="fade">
                                      <p:cBhvr>
                                        <p:cTn id="12" dur="500"/>
                                        <p:tgtEl>
                                          <p:spTgt spid="2">
                                            <p:graphicEl>
                                              <a:dgm id="{67D33101-F481-474B-9304-54B9AB6E9E5A}"/>
                                            </p:graphic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
                                            <p:graphicEl>
                                              <a:dgm id="{44E46CE5-86CC-4698-B165-B67E3E233389}"/>
                                            </p:graphicEl>
                                          </p:spTgt>
                                        </p:tgtEl>
                                        <p:attrNameLst>
                                          <p:attrName>style.visibility</p:attrName>
                                        </p:attrNameLst>
                                      </p:cBhvr>
                                      <p:to>
                                        <p:strVal val="visible"/>
                                      </p:to>
                                    </p:set>
                                    <p:animEffect transition="in" filter="fade">
                                      <p:cBhvr>
                                        <p:cTn id="15" dur="500"/>
                                        <p:tgtEl>
                                          <p:spTgt spid="2">
                                            <p:graphicEl>
                                              <a:dgm id="{44E46CE5-86CC-4698-B165-B67E3E233389}"/>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
                                            <p:graphicEl>
                                              <a:dgm id="{8D0FB720-14D4-4041-AFC9-AD608730007E}"/>
                                            </p:graphicEl>
                                          </p:spTgt>
                                        </p:tgtEl>
                                        <p:attrNameLst>
                                          <p:attrName>style.visibility</p:attrName>
                                        </p:attrNameLst>
                                      </p:cBhvr>
                                      <p:to>
                                        <p:strVal val="visible"/>
                                      </p:to>
                                    </p:set>
                                    <p:animEffect transition="in" filter="fade">
                                      <p:cBhvr>
                                        <p:cTn id="20" dur="500"/>
                                        <p:tgtEl>
                                          <p:spTgt spid="2">
                                            <p:graphicEl>
                                              <a:dgm id="{8D0FB720-14D4-4041-AFC9-AD608730007E}"/>
                                            </p:graphic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
                                            <p:graphicEl>
                                              <a:dgm id="{A2461DC3-734D-48C4-82F3-B6859897BAA0}"/>
                                            </p:graphicEl>
                                          </p:spTgt>
                                        </p:tgtEl>
                                        <p:attrNameLst>
                                          <p:attrName>style.visibility</p:attrName>
                                        </p:attrNameLst>
                                      </p:cBhvr>
                                      <p:to>
                                        <p:strVal val="visible"/>
                                      </p:to>
                                    </p:set>
                                    <p:animEffect transition="in" filter="fade">
                                      <p:cBhvr>
                                        <p:cTn id="25" dur="500"/>
                                        <p:tgtEl>
                                          <p:spTgt spid="2">
                                            <p:graphicEl>
                                              <a:dgm id="{A2461DC3-734D-48C4-82F3-B6859897BAA0}"/>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Sub>
          <a:bldDgm bld="one"/>
        </p:bldSub>
      </p:bldGraphic>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482" name="Rectangle 2"/>
          <p:cNvSpPr>
            <a:spLocks noGrp="1" noChangeArrowheads="1"/>
          </p:cNvSpPr>
          <p:nvPr>
            <p:ph type="title"/>
          </p:nvPr>
        </p:nvSpPr>
        <p:spPr/>
        <p:txBody>
          <a:bodyPr/>
          <a:lstStyle/>
          <a:p>
            <a:r>
              <a:rPr lang="zh-CN" altLang="en-US" dirty="0"/>
              <a:t>死锁的充要条件</a:t>
            </a:r>
          </a:p>
        </p:txBody>
      </p:sp>
      <p:sp>
        <p:nvSpPr>
          <p:cNvPr id="276483" name="Rectangle 3"/>
          <p:cNvSpPr>
            <a:spLocks noGrp="1" noChangeArrowheads="1"/>
          </p:cNvSpPr>
          <p:nvPr>
            <p:ph type="body" idx="1"/>
          </p:nvPr>
        </p:nvSpPr>
        <p:spPr/>
        <p:txBody>
          <a:bodyPr>
            <a:normAutofit fontScale="92500"/>
          </a:bodyPr>
          <a:lstStyle/>
          <a:p>
            <a:r>
              <a:rPr lang="zh-CN" altLang="en-US" dirty="0"/>
              <a:t>互斥条件</a:t>
            </a:r>
          </a:p>
          <a:p>
            <a:pPr lvl="1"/>
            <a:r>
              <a:rPr lang="zh-CN" altLang="en-US" dirty="0"/>
              <a:t>进程对所分配到的资源进行排它性使用。如果此时还有其它进程申请该资源，则只能阻塞，直至占有该资源的进程释放。</a:t>
            </a:r>
          </a:p>
          <a:p>
            <a:r>
              <a:rPr lang="zh-CN" altLang="en-US" dirty="0"/>
              <a:t>占有且等待（请求和保持条件）</a:t>
            </a:r>
          </a:p>
          <a:p>
            <a:pPr lvl="1"/>
            <a:r>
              <a:rPr lang="zh-CN" altLang="en-US" dirty="0"/>
              <a:t>进程已经占有了至少一个资源，又提出了新的资源要求，而该资源已被其它进程占有，此时请求进程阻塞，且对已经获得的其它资源保持不放。</a:t>
            </a:r>
          </a:p>
          <a:p>
            <a:pPr lvl="1"/>
            <a:endParaRPr lang="zh-CN" altLang="en-US" dirty="0"/>
          </a:p>
        </p:txBody>
      </p:sp>
      <p:sp>
        <p:nvSpPr>
          <p:cNvPr id="2" name="日期占位符 1"/>
          <p:cNvSpPr>
            <a:spLocks noGrp="1"/>
          </p:cNvSpPr>
          <p:nvPr>
            <p:ph type="dt" sz="half" idx="10"/>
          </p:nvPr>
        </p:nvSpPr>
        <p:spPr/>
        <p:txBody>
          <a:bodyPr/>
          <a:lstStyle/>
          <a:p>
            <a:fld id="{105CE7ED-D56C-AC42-8191-6CB0E0D57B2A}" type="datetime5">
              <a:t>2019/10/23</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灯片编号占位符 3"/>
          <p:cNvSpPr>
            <a:spLocks noGrp="1"/>
          </p:cNvSpPr>
          <p:nvPr>
            <p:ph type="sldNum" sz="quarter" idx="12"/>
          </p:nvPr>
        </p:nvSpPr>
        <p:spPr/>
        <p:txBody>
          <a:bodyPr/>
          <a:lstStyle/>
          <a:p>
            <a:fld id="{B09550E6-D85C-43A8-841D-66A200A3DB30}" type="slidenum">
              <a:rPr lang="zh-CN" altLang="en-US" smtClean="0"/>
              <a:t>17</a:t>
            </a:fld>
            <a:endParaRPr lang="zh-CN" altLang="en-US"/>
          </a:p>
        </p:txBody>
      </p:sp>
    </p:spTree>
    <p:extLst>
      <p:ext uri="{BB962C8B-B14F-4D97-AF65-F5344CB8AC3E}">
        <p14:creationId xmlns:p14="http://schemas.microsoft.com/office/powerpoint/2010/main" val="37383114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76483">
                                            <p:txEl>
                                              <p:pRg st="0" end="0"/>
                                            </p:txEl>
                                          </p:spTgt>
                                        </p:tgtEl>
                                        <p:attrNameLst>
                                          <p:attrName>style.visibility</p:attrName>
                                        </p:attrNameLst>
                                      </p:cBhvr>
                                      <p:to>
                                        <p:strVal val="visible"/>
                                      </p:to>
                                    </p:set>
                                    <p:animEffect transition="in" filter="fade">
                                      <p:cBhvr>
                                        <p:cTn id="7" dur="500"/>
                                        <p:tgtEl>
                                          <p:spTgt spid="27648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76483">
                                            <p:txEl>
                                              <p:pRg st="1" end="1"/>
                                            </p:txEl>
                                          </p:spTgt>
                                        </p:tgtEl>
                                        <p:attrNameLst>
                                          <p:attrName>style.visibility</p:attrName>
                                        </p:attrNameLst>
                                      </p:cBhvr>
                                      <p:to>
                                        <p:strVal val="visible"/>
                                      </p:to>
                                    </p:set>
                                    <p:animEffect transition="in" filter="fade">
                                      <p:cBhvr>
                                        <p:cTn id="12" dur="500"/>
                                        <p:tgtEl>
                                          <p:spTgt spid="27648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76483">
                                            <p:txEl>
                                              <p:pRg st="2" end="2"/>
                                            </p:txEl>
                                          </p:spTgt>
                                        </p:tgtEl>
                                        <p:attrNameLst>
                                          <p:attrName>style.visibility</p:attrName>
                                        </p:attrNameLst>
                                      </p:cBhvr>
                                      <p:to>
                                        <p:strVal val="visible"/>
                                      </p:to>
                                    </p:set>
                                    <p:animEffect transition="in" filter="fade">
                                      <p:cBhvr>
                                        <p:cTn id="17" dur="500"/>
                                        <p:tgtEl>
                                          <p:spTgt spid="27648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76483">
                                            <p:txEl>
                                              <p:pRg st="3" end="3"/>
                                            </p:txEl>
                                          </p:spTgt>
                                        </p:tgtEl>
                                        <p:attrNameLst>
                                          <p:attrName>style.visibility</p:attrName>
                                        </p:attrNameLst>
                                      </p:cBhvr>
                                      <p:to>
                                        <p:strVal val="visible"/>
                                      </p:to>
                                    </p:set>
                                    <p:animEffect transition="in" filter="fade">
                                      <p:cBhvr>
                                        <p:cTn id="22" dur="500"/>
                                        <p:tgtEl>
                                          <p:spTgt spid="27648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483" grpId="0" build="p" bldLvl="2"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482" name="Rectangle 2"/>
          <p:cNvSpPr>
            <a:spLocks noGrp="1" noChangeArrowheads="1"/>
          </p:cNvSpPr>
          <p:nvPr>
            <p:ph type="title"/>
          </p:nvPr>
        </p:nvSpPr>
        <p:spPr/>
        <p:txBody>
          <a:bodyPr/>
          <a:lstStyle/>
          <a:p>
            <a:r>
              <a:rPr lang="zh-CN" altLang="en-US" dirty="0"/>
              <a:t>死锁的充要条件</a:t>
            </a:r>
          </a:p>
        </p:txBody>
      </p:sp>
      <p:sp>
        <p:nvSpPr>
          <p:cNvPr id="276483" name="Rectangle 3"/>
          <p:cNvSpPr>
            <a:spLocks noGrp="1" noChangeArrowheads="1"/>
          </p:cNvSpPr>
          <p:nvPr>
            <p:ph type="body" idx="1"/>
          </p:nvPr>
        </p:nvSpPr>
        <p:spPr/>
        <p:txBody>
          <a:bodyPr>
            <a:normAutofit/>
          </a:bodyPr>
          <a:lstStyle/>
          <a:p>
            <a:r>
              <a:rPr lang="zh-CN" altLang="en-US" dirty="0"/>
              <a:t>非抢占（非剥夺）条件</a:t>
            </a:r>
          </a:p>
          <a:p>
            <a:pPr lvl="1"/>
            <a:r>
              <a:rPr lang="zh-CN" altLang="en-US" dirty="0"/>
              <a:t>进程已获得的资源，在未使用完之前，不能被剥夺，只能在使用完时由自己释放。</a:t>
            </a:r>
          </a:p>
          <a:p>
            <a:r>
              <a:rPr lang="zh-CN" altLang="en-US" dirty="0">
                <a:solidFill>
                  <a:schemeClr val="accent2"/>
                </a:solidFill>
              </a:rPr>
              <a:t>循环等待条件</a:t>
            </a:r>
          </a:p>
          <a:p>
            <a:pPr lvl="1"/>
            <a:r>
              <a:rPr lang="zh-CN" altLang="en-US" dirty="0">
                <a:solidFill>
                  <a:schemeClr val="accent2"/>
                </a:solidFill>
              </a:rPr>
              <a:t>在发生死锁时，必然存在一个进程</a:t>
            </a:r>
            <a:r>
              <a:rPr lang="en-US" altLang="zh-CN" dirty="0">
                <a:solidFill>
                  <a:schemeClr val="accent2"/>
                </a:solidFill>
              </a:rPr>
              <a:t>—</a:t>
            </a:r>
            <a:r>
              <a:rPr lang="zh-CN" altLang="en-US" dirty="0">
                <a:solidFill>
                  <a:schemeClr val="accent2"/>
                </a:solidFill>
              </a:rPr>
              <a:t>资源的封闭的环形链。</a:t>
            </a:r>
          </a:p>
          <a:p>
            <a:pPr lvl="1"/>
            <a:endParaRPr lang="zh-CN" altLang="en-US" dirty="0"/>
          </a:p>
        </p:txBody>
      </p:sp>
      <p:sp>
        <p:nvSpPr>
          <p:cNvPr id="2" name="日期占位符 1"/>
          <p:cNvSpPr>
            <a:spLocks noGrp="1"/>
          </p:cNvSpPr>
          <p:nvPr>
            <p:ph type="dt" sz="half" idx="10"/>
          </p:nvPr>
        </p:nvSpPr>
        <p:spPr/>
        <p:txBody>
          <a:bodyPr/>
          <a:lstStyle/>
          <a:p>
            <a:fld id="{0A5FA2C4-783D-9645-8886-AA0FF474B3F4}" type="datetime5">
              <a:t>2019/10/23</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灯片编号占位符 3"/>
          <p:cNvSpPr>
            <a:spLocks noGrp="1"/>
          </p:cNvSpPr>
          <p:nvPr>
            <p:ph type="sldNum" sz="quarter" idx="12"/>
          </p:nvPr>
        </p:nvSpPr>
        <p:spPr/>
        <p:txBody>
          <a:bodyPr/>
          <a:lstStyle/>
          <a:p>
            <a:fld id="{B09550E6-D85C-43A8-841D-66A200A3DB30}" type="slidenum">
              <a:rPr lang="zh-CN" altLang="en-US" smtClean="0"/>
              <a:t>18</a:t>
            </a:fld>
            <a:endParaRPr lang="zh-CN" altLang="en-US"/>
          </a:p>
        </p:txBody>
      </p:sp>
    </p:spTree>
    <p:extLst>
      <p:ext uri="{BB962C8B-B14F-4D97-AF65-F5344CB8AC3E}">
        <p14:creationId xmlns:p14="http://schemas.microsoft.com/office/powerpoint/2010/main" val="35489847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76483">
                                            <p:txEl>
                                              <p:pRg st="0" end="0"/>
                                            </p:txEl>
                                          </p:spTgt>
                                        </p:tgtEl>
                                        <p:attrNameLst>
                                          <p:attrName>style.visibility</p:attrName>
                                        </p:attrNameLst>
                                      </p:cBhvr>
                                      <p:to>
                                        <p:strVal val="visible"/>
                                      </p:to>
                                    </p:set>
                                    <p:animEffect transition="in" filter="fade">
                                      <p:cBhvr>
                                        <p:cTn id="7" dur="500"/>
                                        <p:tgtEl>
                                          <p:spTgt spid="27648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76483">
                                            <p:txEl>
                                              <p:pRg st="1" end="1"/>
                                            </p:txEl>
                                          </p:spTgt>
                                        </p:tgtEl>
                                        <p:attrNameLst>
                                          <p:attrName>style.visibility</p:attrName>
                                        </p:attrNameLst>
                                      </p:cBhvr>
                                      <p:to>
                                        <p:strVal val="visible"/>
                                      </p:to>
                                    </p:set>
                                    <p:animEffect transition="in" filter="fade">
                                      <p:cBhvr>
                                        <p:cTn id="12" dur="500"/>
                                        <p:tgtEl>
                                          <p:spTgt spid="27648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76483">
                                            <p:txEl>
                                              <p:pRg st="2" end="2"/>
                                            </p:txEl>
                                          </p:spTgt>
                                        </p:tgtEl>
                                        <p:attrNameLst>
                                          <p:attrName>style.visibility</p:attrName>
                                        </p:attrNameLst>
                                      </p:cBhvr>
                                      <p:to>
                                        <p:strVal val="visible"/>
                                      </p:to>
                                    </p:set>
                                    <p:animEffect transition="in" filter="fade">
                                      <p:cBhvr>
                                        <p:cTn id="17" dur="500"/>
                                        <p:tgtEl>
                                          <p:spTgt spid="27648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76483">
                                            <p:txEl>
                                              <p:pRg st="3" end="3"/>
                                            </p:txEl>
                                          </p:spTgt>
                                        </p:tgtEl>
                                        <p:attrNameLst>
                                          <p:attrName>style.visibility</p:attrName>
                                        </p:attrNameLst>
                                      </p:cBhvr>
                                      <p:to>
                                        <p:strVal val="visible"/>
                                      </p:to>
                                    </p:set>
                                    <p:animEffect transition="in" filter="fade">
                                      <p:cBhvr>
                                        <p:cTn id="22" dur="500"/>
                                        <p:tgtEl>
                                          <p:spTgt spid="27648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483" grpId="0" build="p" bldLvl="2"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Rectangle 2"/>
          <p:cNvSpPr>
            <a:spLocks noGrp="1" noChangeArrowheads="1"/>
          </p:cNvSpPr>
          <p:nvPr>
            <p:ph type="title"/>
          </p:nvPr>
        </p:nvSpPr>
        <p:spPr/>
        <p:txBody>
          <a:bodyPr/>
          <a:lstStyle/>
          <a:p>
            <a:r>
              <a:rPr lang="zh-CN" altLang="en-US" dirty="0"/>
              <a:t>处理死锁的基本方法 </a:t>
            </a:r>
          </a:p>
        </p:txBody>
      </p:sp>
      <p:graphicFrame>
        <p:nvGraphicFramePr>
          <p:cNvPr id="2" name="内容占位符 1"/>
          <p:cNvGraphicFramePr>
            <a:graphicFrameLocks noGrp="1"/>
          </p:cNvGraphicFramePr>
          <p:nvPr>
            <p:ph idx="1"/>
            <p:extLst>
              <p:ext uri="{D42A27DB-BD31-4B8C-83A1-F6EECF244321}">
                <p14:modId xmlns:p14="http://schemas.microsoft.com/office/powerpoint/2010/main" val="1206883889"/>
              </p:ext>
            </p:extLst>
          </p:nvPr>
        </p:nvGraphicFramePr>
        <p:xfrm>
          <a:off x="457200" y="1351127"/>
          <a:ext cx="8229600" cy="48722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日期占位符 2"/>
          <p:cNvSpPr>
            <a:spLocks noGrp="1"/>
          </p:cNvSpPr>
          <p:nvPr>
            <p:ph type="dt" sz="half" idx="10"/>
          </p:nvPr>
        </p:nvSpPr>
        <p:spPr/>
        <p:txBody>
          <a:bodyPr/>
          <a:lstStyle/>
          <a:p>
            <a:fld id="{FBFC0DA2-2EC9-EC4A-A89A-99BBD2E189CB}" type="datetime5">
              <a:t>2019/10/23</a:t>
            </a:fld>
            <a:endParaRPr lang="zh-CN" altLang="en-US"/>
          </a:p>
        </p:txBody>
      </p:sp>
      <p:sp>
        <p:nvSpPr>
          <p:cNvPr id="4" name="页脚占位符 3"/>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5" name="灯片编号占位符 4"/>
          <p:cNvSpPr>
            <a:spLocks noGrp="1"/>
          </p:cNvSpPr>
          <p:nvPr>
            <p:ph type="sldNum" sz="quarter" idx="12"/>
          </p:nvPr>
        </p:nvSpPr>
        <p:spPr/>
        <p:txBody>
          <a:bodyPr/>
          <a:lstStyle/>
          <a:p>
            <a:fld id="{B09550E6-D85C-43A8-841D-66A200A3DB30}" type="slidenum">
              <a:rPr lang="zh-CN" altLang="en-US" smtClean="0"/>
              <a:t>19</a:t>
            </a:fld>
            <a:endParaRPr lang="zh-CN" altLang="en-US"/>
          </a:p>
        </p:txBody>
      </p:sp>
    </p:spTree>
    <p:extLst>
      <p:ext uri="{BB962C8B-B14F-4D97-AF65-F5344CB8AC3E}">
        <p14:creationId xmlns:p14="http://schemas.microsoft.com/office/powerpoint/2010/main" val="3305160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graphicEl>
                                              <a:dgm id="{5E4EE6EA-3B90-4FB7-998F-9C2ACF07E7AB}"/>
                                            </p:graphicEl>
                                          </p:spTgt>
                                        </p:tgtEl>
                                        <p:attrNameLst>
                                          <p:attrName>style.visibility</p:attrName>
                                        </p:attrNameLst>
                                      </p:cBhvr>
                                      <p:to>
                                        <p:strVal val="visible"/>
                                      </p:to>
                                    </p:set>
                                    <p:animEffect transition="in" filter="fade">
                                      <p:cBhvr>
                                        <p:cTn id="7" dur="500"/>
                                        <p:tgtEl>
                                          <p:spTgt spid="2">
                                            <p:graphicEl>
                                              <a:dgm id="{5E4EE6EA-3B90-4FB7-998F-9C2ACF07E7AB}"/>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graphicEl>
                                              <a:dgm id="{0D1D5101-9E48-4CAF-A2E6-215A09B0D4E6}"/>
                                            </p:graphicEl>
                                          </p:spTgt>
                                        </p:tgtEl>
                                        <p:attrNameLst>
                                          <p:attrName>style.visibility</p:attrName>
                                        </p:attrNameLst>
                                      </p:cBhvr>
                                      <p:to>
                                        <p:strVal val="visible"/>
                                      </p:to>
                                    </p:set>
                                    <p:animEffect transition="in" filter="fade">
                                      <p:cBhvr>
                                        <p:cTn id="12" dur="500"/>
                                        <p:tgtEl>
                                          <p:spTgt spid="2">
                                            <p:graphicEl>
                                              <a:dgm id="{0D1D5101-9E48-4CAF-A2E6-215A09B0D4E6}"/>
                                            </p:graphic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
                                            <p:graphicEl>
                                              <a:dgm id="{F190406A-E933-4C67-AEEC-D1F9F5258E2A}"/>
                                            </p:graphicEl>
                                          </p:spTgt>
                                        </p:tgtEl>
                                        <p:attrNameLst>
                                          <p:attrName>style.visibility</p:attrName>
                                        </p:attrNameLst>
                                      </p:cBhvr>
                                      <p:to>
                                        <p:strVal val="visible"/>
                                      </p:to>
                                    </p:set>
                                    <p:animEffect transition="in" filter="fade">
                                      <p:cBhvr>
                                        <p:cTn id="15" dur="500"/>
                                        <p:tgtEl>
                                          <p:spTgt spid="2">
                                            <p:graphicEl>
                                              <a:dgm id="{F190406A-E933-4C67-AEEC-D1F9F5258E2A}"/>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
                                            <p:graphicEl>
                                              <a:dgm id="{F20C646E-2FA9-4334-AEE7-1D719FE388F7}"/>
                                            </p:graphicEl>
                                          </p:spTgt>
                                        </p:tgtEl>
                                        <p:attrNameLst>
                                          <p:attrName>style.visibility</p:attrName>
                                        </p:attrNameLst>
                                      </p:cBhvr>
                                      <p:to>
                                        <p:strVal val="visible"/>
                                      </p:to>
                                    </p:set>
                                    <p:animEffect transition="in" filter="fade">
                                      <p:cBhvr>
                                        <p:cTn id="20" dur="500"/>
                                        <p:tgtEl>
                                          <p:spTgt spid="2">
                                            <p:graphicEl>
                                              <a:dgm id="{F20C646E-2FA9-4334-AEE7-1D719FE388F7}"/>
                                            </p:graphic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
                                            <p:graphicEl>
                                              <a:dgm id="{9FF4AD8E-84A5-4993-A656-D4B3608046DF}"/>
                                            </p:graphicEl>
                                          </p:spTgt>
                                        </p:tgtEl>
                                        <p:attrNameLst>
                                          <p:attrName>style.visibility</p:attrName>
                                        </p:attrNameLst>
                                      </p:cBhvr>
                                      <p:to>
                                        <p:strVal val="visible"/>
                                      </p:to>
                                    </p:set>
                                    <p:animEffect transition="in" filter="fade">
                                      <p:cBhvr>
                                        <p:cTn id="25" dur="500"/>
                                        <p:tgtEl>
                                          <p:spTgt spid="2">
                                            <p:graphicEl>
                                              <a:dgm id="{9FF4AD8E-84A5-4993-A656-D4B3608046DF}"/>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Sub>
          <a:bldDgm bld="one"/>
        </p:bldSub>
      </p:bldGraphic>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实例一</a:t>
            </a:r>
          </a:p>
        </p:txBody>
      </p:sp>
      <p:sp>
        <p:nvSpPr>
          <p:cNvPr id="4" name="日期占位符 3"/>
          <p:cNvSpPr>
            <a:spLocks noGrp="1"/>
          </p:cNvSpPr>
          <p:nvPr>
            <p:ph type="dt" sz="half" idx="10"/>
          </p:nvPr>
        </p:nvSpPr>
        <p:spPr/>
        <p:txBody>
          <a:bodyPr/>
          <a:lstStyle/>
          <a:p>
            <a:fld id="{DA2E64CC-0B8B-0243-BE3F-1453E0FFE7C9}" type="datetime5">
              <a:t>2019/10/23</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2</a:t>
            </a:fld>
            <a:endParaRPr lang="zh-CN" altLang="en-US"/>
          </a:p>
        </p:txBody>
      </p:sp>
      <p:pic>
        <p:nvPicPr>
          <p:cNvPr id="3" name="图片 2"/>
          <p:cNvPicPr>
            <a:picLocks noChangeAspect="1"/>
          </p:cNvPicPr>
          <p:nvPr/>
        </p:nvPicPr>
        <p:blipFill>
          <a:blip r:embed="rId2"/>
          <a:stretch>
            <a:fillRect/>
          </a:stretch>
        </p:blipFill>
        <p:spPr>
          <a:xfrm>
            <a:off x="971600" y="2060848"/>
            <a:ext cx="6876256" cy="3389173"/>
          </a:xfrm>
          <a:prstGeom prst="rect">
            <a:avLst/>
          </a:prstGeom>
        </p:spPr>
      </p:pic>
    </p:spTree>
    <p:extLst>
      <p:ext uri="{BB962C8B-B14F-4D97-AF65-F5344CB8AC3E}">
        <p14:creationId xmlns:p14="http://schemas.microsoft.com/office/powerpoint/2010/main" val="14987192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9554" name="Rectangle 2"/>
          <p:cNvSpPr>
            <a:spLocks noGrp="1" noChangeArrowheads="1"/>
          </p:cNvSpPr>
          <p:nvPr>
            <p:ph type="title"/>
          </p:nvPr>
        </p:nvSpPr>
        <p:spPr/>
        <p:txBody>
          <a:bodyPr>
            <a:normAutofit/>
          </a:bodyPr>
          <a:lstStyle/>
          <a:p>
            <a:r>
              <a:rPr lang="zh-CN" altLang="en-US" dirty="0"/>
              <a:t>死锁预防</a:t>
            </a:r>
            <a:endParaRPr lang="en-US" altLang="zh-CN" dirty="0"/>
          </a:p>
        </p:txBody>
      </p:sp>
      <p:sp>
        <p:nvSpPr>
          <p:cNvPr id="279555" name="Rectangle 3"/>
          <p:cNvSpPr>
            <a:spLocks noGrp="1" noChangeArrowheads="1"/>
          </p:cNvSpPr>
          <p:nvPr>
            <p:ph idx="1"/>
          </p:nvPr>
        </p:nvSpPr>
        <p:spPr/>
        <p:txBody>
          <a:bodyPr>
            <a:normAutofit fontScale="77500" lnSpcReduction="20000"/>
          </a:bodyPr>
          <a:lstStyle/>
          <a:p>
            <a:r>
              <a:rPr lang="zh-CN" altLang="en-US" dirty="0"/>
              <a:t>通过限制申请资源的方法来破坏产生死锁的条件</a:t>
            </a:r>
          </a:p>
          <a:p>
            <a:r>
              <a:rPr lang="zh-CN" altLang="en-US" dirty="0"/>
              <a:t>互斥条件</a:t>
            </a:r>
          </a:p>
          <a:p>
            <a:pPr lvl="1"/>
            <a:r>
              <a:rPr lang="zh-CN" altLang="en-US" dirty="0"/>
              <a:t>由资源的固有特性所决定，不能被破坏。</a:t>
            </a:r>
          </a:p>
          <a:p>
            <a:r>
              <a:rPr lang="zh-CN" altLang="en-US" dirty="0"/>
              <a:t>打破“占有和等待”</a:t>
            </a:r>
          </a:p>
          <a:p>
            <a:pPr lvl="1"/>
            <a:r>
              <a:rPr lang="zh-CN" altLang="en-US" dirty="0"/>
              <a:t>进程开始运行前一次性地申请全部资源，启动后不再申请。</a:t>
            </a:r>
          </a:p>
          <a:p>
            <a:pPr lvl="1"/>
            <a:r>
              <a:rPr lang="zh-CN" altLang="en-US" dirty="0"/>
              <a:t>优点: 简单、易于实现、安全</a:t>
            </a:r>
          </a:p>
          <a:p>
            <a:pPr lvl="1"/>
            <a:r>
              <a:rPr lang="zh-CN" altLang="en-US" dirty="0"/>
              <a:t>缺点: </a:t>
            </a:r>
          </a:p>
          <a:p>
            <a:pPr lvl="2"/>
            <a:r>
              <a:rPr lang="zh-CN" altLang="en-US" dirty="0"/>
              <a:t>无法预知所需资源的全集</a:t>
            </a:r>
            <a:endParaRPr lang="en-US" altLang="zh-CN" dirty="0"/>
          </a:p>
          <a:p>
            <a:pPr lvl="2"/>
            <a:r>
              <a:rPr lang="zh-CN" altLang="en-US" dirty="0"/>
              <a:t>进程可能被阻塞很长时间，等待资源，发生饥饿</a:t>
            </a:r>
          </a:p>
          <a:p>
            <a:pPr lvl="2"/>
            <a:r>
              <a:rPr lang="zh-CN" altLang="en-US" dirty="0"/>
              <a:t>资源严重浪费（某个资源可能只用极短时间）</a:t>
            </a:r>
            <a:endParaRPr lang="en-US" altLang="zh-CN" dirty="0"/>
          </a:p>
        </p:txBody>
      </p:sp>
      <p:sp>
        <p:nvSpPr>
          <p:cNvPr id="2" name="日期占位符 1"/>
          <p:cNvSpPr>
            <a:spLocks noGrp="1"/>
          </p:cNvSpPr>
          <p:nvPr>
            <p:ph type="dt" sz="half" idx="10"/>
          </p:nvPr>
        </p:nvSpPr>
        <p:spPr/>
        <p:txBody>
          <a:bodyPr/>
          <a:lstStyle/>
          <a:p>
            <a:fld id="{896B1F34-BE74-B441-B832-62522587D3E2}" type="datetime5">
              <a:t>2019/10/23</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灯片编号占位符 3"/>
          <p:cNvSpPr>
            <a:spLocks noGrp="1"/>
          </p:cNvSpPr>
          <p:nvPr>
            <p:ph type="sldNum" sz="quarter" idx="12"/>
          </p:nvPr>
        </p:nvSpPr>
        <p:spPr/>
        <p:txBody>
          <a:bodyPr/>
          <a:lstStyle/>
          <a:p>
            <a:fld id="{B09550E6-D85C-43A8-841D-66A200A3DB30}" type="slidenum">
              <a:rPr lang="zh-CN" altLang="en-US" smtClean="0"/>
              <a:t>20</a:t>
            </a:fld>
            <a:endParaRPr lang="zh-CN" altLang="en-US"/>
          </a:p>
        </p:txBody>
      </p:sp>
    </p:spTree>
    <p:extLst>
      <p:ext uri="{BB962C8B-B14F-4D97-AF65-F5344CB8AC3E}">
        <p14:creationId xmlns:p14="http://schemas.microsoft.com/office/powerpoint/2010/main" val="9903011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79555">
                                            <p:txEl>
                                              <p:pRg st="0" end="0"/>
                                            </p:txEl>
                                          </p:spTgt>
                                        </p:tgtEl>
                                        <p:attrNameLst>
                                          <p:attrName>style.visibility</p:attrName>
                                        </p:attrNameLst>
                                      </p:cBhvr>
                                      <p:to>
                                        <p:strVal val="visible"/>
                                      </p:to>
                                    </p:set>
                                    <p:animEffect transition="in" filter="fade">
                                      <p:cBhvr>
                                        <p:cTn id="7" dur="500"/>
                                        <p:tgtEl>
                                          <p:spTgt spid="27955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79555">
                                            <p:txEl>
                                              <p:pRg st="1" end="1"/>
                                            </p:txEl>
                                          </p:spTgt>
                                        </p:tgtEl>
                                        <p:attrNameLst>
                                          <p:attrName>style.visibility</p:attrName>
                                        </p:attrNameLst>
                                      </p:cBhvr>
                                      <p:to>
                                        <p:strVal val="visible"/>
                                      </p:to>
                                    </p:set>
                                    <p:animEffect transition="in" filter="fade">
                                      <p:cBhvr>
                                        <p:cTn id="12" dur="500"/>
                                        <p:tgtEl>
                                          <p:spTgt spid="279555">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79555">
                                            <p:txEl>
                                              <p:pRg st="2" end="2"/>
                                            </p:txEl>
                                          </p:spTgt>
                                        </p:tgtEl>
                                        <p:attrNameLst>
                                          <p:attrName>style.visibility</p:attrName>
                                        </p:attrNameLst>
                                      </p:cBhvr>
                                      <p:to>
                                        <p:strVal val="visible"/>
                                      </p:to>
                                    </p:set>
                                    <p:animEffect transition="in" filter="fade">
                                      <p:cBhvr>
                                        <p:cTn id="15" dur="500"/>
                                        <p:tgtEl>
                                          <p:spTgt spid="279555">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79555">
                                            <p:txEl>
                                              <p:pRg st="3" end="3"/>
                                            </p:txEl>
                                          </p:spTgt>
                                        </p:tgtEl>
                                        <p:attrNameLst>
                                          <p:attrName>style.visibility</p:attrName>
                                        </p:attrNameLst>
                                      </p:cBhvr>
                                      <p:to>
                                        <p:strVal val="visible"/>
                                      </p:to>
                                    </p:set>
                                    <p:animEffect transition="in" filter="fade">
                                      <p:cBhvr>
                                        <p:cTn id="20" dur="500"/>
                                        <p:tgtEl>
                                          <p:spTgt spid="279555">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79555">
                                            <p:txEl>
                                              <p:pRg st="4" end="4"/>
                                            </p:txEl>
                                          </p:spTgt>
                                        </p:tgtEl>
                                        <p:attrNameLst>
                                          <p:attrName>style.visibility</p:attrName>
                                        </p:attrNameLst>
                                      </p:cBhvr>
                                      <p:to>
                                        <p:strVal val="visible"/>
                                      </p:to>
                                    </p:set>
                                    <p:animEffect transition="in" filter="fade">
                                      <p:cBhvr>
                                        <p:cTn id="25" dur="500"/>
                                        <p:tgtEl>
                                          <p:spTgt spid="279555">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279555">
                                            <p:txEl>
                                              <p:pRg st="5" end="5"/>
                                            </p:txEl>
                                          </p:spTgt>
                                        </p:tgtEl>
                                        <p:attrNameLst>
                                          <p:attrName>style.visibility</p:attrName>
                                        </p:attrNameLst>
                                      </p:cBhvr>
                                      <p:to>
                                        <p:strVal val="visible"/>
                                      </p:to>
                                    </p:set>
                                    <p:animEffect transition="in" filter="fade">
                                      <p:cBhvr>
                                        <p:cTn id="30" dur="500"/>
                                        <p:tgtEl>
                                          <p:spTgt spid="279555">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79555">
                                            <p:txEl>
                                              <p:pRg st="6" end="6"/>
                                            </p:txEl>
                                          </p:spTgt>
                                        </p:tgtEl>
                                        <p:attrNameLst>
                                          <p:attrName>style.visibility</p:attrName>
                                        </p:attrNameLst>
                                      </p:cBhvr>
                                      <p:to>
                                        <p:strVal val="visible"/>
                                      </p:to>
                                    </p:set>
                                    <p:animEffect transition="in" filter="fade">
                                      <p:cBhvr>
                                        <p:cTn id="35" dur="500"/>
                                        <p:tgtEl>
                                          <p:spTgt spid="279555">
                                            <p:txEl>
                                              <p:pRg st="6" end="6"/>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79555">
                                            <p:txEl>
                                              <p:pRg st="7" end="7"/>
                                            </p:txEl>
                                          </p:spTgt>
                                        </p:tgtEl>
                                        <p:attrNameLst>
                                          <p:attrName>style.visibility</p:attrName>
                                        </p:attrNameLst>
                                      </p:cBhvr>
                                      <p:to>
                                        <p:strVal val="visible"/>
                                      </p:to>
                                    </p:set>
                                    <p:animEffect transition="in" filter="fade">
                                      <p:cBhvr>
                                        <p:cTn id="38" dur="500"/>
                                        <p:tgtEl>
                                          <p:spTgt spid="279555">
                                            <p:txEl>
                                              <p:pRg st="7" end="7"/>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79555">
                                            <p:txEl>
                                              <p:pRg st="8" end="8"/>
                                            </p:txEl>
                                          </p:spTgt>
                                        </p:tgtEl>
                                        <p:attrNameLst>
                                          <p:attrName>style.visibility</p:attrName>
                                        </p:attrNameLst>
                                      </p:cBhvr>
                                      <p:to>
                                        <p:strVal val="visible"/>
                                      </p:to>
                                    </p:set>
                                    <p:animEffect transition="in" filter="fade">
                                      <p:cBhvr>
                                        <p:cTn id="41" dur="500"/>
                                        <p:tgtEl>
                                          <p:spTgt spid="279555">
                                            <p:txEl>
                                              <p:pRg st="8" end="8"/>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79555">
                                            <p:txEl>
                                              <p:pRg st="9" end="9"/>
                                            </p:txEl>
                                          </p:spTgt>
                                        </p:tgtEl>
                                        <p:attrNameLst>
                                          <p:attrName>style.visibility</p:attrName>
                                        </p:attrNameLst>
                                      </p:cBhvr>
                                      <p:to>
                                        <p:strVal val="visible"/>
                                      </p:to>
                                    </p:set>
                                    <p:animEffect transition="in" filter="fade">
                                      <p:cBhvr>
                                        <p:cTn id="44" dur="500"/>
                                        <p:tgtEl>
                                          <p:spTgt spid="27955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9555" grpId="0"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0578" name="Rectangle 2"/>
          <p:cNvSpPr>
            <a:spLocks noGrp="1" noChangeArrowheads="1"/>
          </p:cNvSpPr>
          <p:nvPr>
            <p:ph type="title"/>
          </p:nvPr>
        </p:nvSpPr>
        <p:spPr/>
        <p:txBody>
          <a:bodyPr/>
          <a:lstStyle/>
          <a:p>
            <a:r>
              <a:rPr lang="zh-CN" altLang="en-US" dirty="0"/>
              <a:t>死锁预防</a:t>
            </a:r>
          </a:p>
        </p:txBody>
      </p:sp>
      <p:sp>
        <p:nvSpPr>
          <p:cNvPr id="280579" name="Rectangle 3"/>
          <p:cNvSpPr>
            <a:spLocks noGrp="1" noChangeArrowheads="1"/>
          </p:cNvSpPr>
          <p:nvPr>
            <p:ph idx="1"/>
          </p:nvPr>
        </p:nvSpPr>
        <p:spPr/>
        <p:txBody>
          <a:bodyPr>
            <a:normAutofit fontScale="70000" lnSpcReduction="20000"/>
          </a:bodyPr>
          <a:lstStyle/>
          <a:p>
            <a:r>
              <a:rPr lang="zh-CN" altLang="en-US" dirty="0"/>
              <a:t>打破“非抢占”</a:t>
            </a:r>
          </a:p>
          <a:p>
            <a:pPr lvl="1"/>
            <a:r>
              <a:rPr lang="zh-CN" altLang="en-US" dirty="0"/>
              <a:t>一个已经保持了某些资源的进程，当它再提出新的资源请求而不能立即得到满足时，两种选择：</a:t>
            </a:r>
            <a:endParaRPr lang="en-US" altLang="zh-CN" dirty="0"/>
          </a:p>
          <a:p>
            <a:pPr marL="1371600" lvl="2" indent="-457200">
              <a:buFont typeface="+mj-lt"/>
              <a:buAutoNum type="arabicPeriod"/>
            </a:pPr>
            <a:r>
              <a:rPr lang="zh-CN" altLang="en-US" dirty="0"/>
              <a:t>释放它已经保持的所有资源，待以后需要时一并重新申请。</a:t>
            </a:r>
            <a:endParaRPr lang="en-US" altLang="zh-CN" dirty="0"/>
          </a:p>
          <a:p>
            <a:pPr marL="1371600" lvl="2" indent="-457200">
              <a:buFont typeface="+mj-lt"/>
              <a:buAutoNum type="arabicPeriod"/>
            </a:pPr>
            <a:r>
              <a:rPr lang="zh-CN" altLang="en-US" dirty="0"/>
              <a:t>从被申请资源拥有者处抢占</a:t>
            </a:r>
          </a:p>
          <a:p>
            <a:r>
              <a:rPr lang="zh-CN" altLang="en-US" dirty="0"/>
              <a:t>适用条件</a:t>
            </a:r>
          </a:p>
          <a:p>
            <a:pPr lvl="1"/>
            <a:r>
              <a:rPr lang="zh-CN" altLang="en-US" dirty="0"/>
              <a:t>资源的状态可保存和恢复，如</a:t>
            </a:r>
            <a:r>
              <a:rPr lang="en-US" altLang="zh-CN" dirty="0"/>
              <a:t>CPU</a:t>
            </a:r>
            <a:r>
              <a:rPr lang="zh-CN" altLang="en-US" dirty="0"/>
              <a:t>寄存器、内存空间，不适用于打印机、磁带机</a:t>
            </a:r>
          </a:p>
          <a:p>
            <a:r>
              <a:rPr lang="zh-CN" altLang="en-US" dirty="0"/>
              <a:t>缺点</a:t>
            </a:r>
          </a:p>
          <a:p>
            <a:pPr lvl="1"/>
            <a:r>
              <a:rPr lang="zh-CN" altLang="en-US" dirty="0"/>
              <a:t>实现复杂，代价大，反复申请/释放资源，周转时间长，系统吞吐量低</a:t>
            </a:r>
            <a:endParaRPr lang="en-US" altLang="zh-CN" dirty="0"/>
          </a:p>
          <a:p>
            <a:pPr lvl="1"/>
            <a:r>
              <a:rPr lang="en-US" altLang="zh-CN" dirty="0"/>
              <a:t>undo</a:t>
            </a:r>
            <a:r>
              <a:rPr lang="zh-CN" altLang="en-US" dirty="0"/>
              <a:t>、</a:t>
            </a:r>
            <a:r>
              <a:rPr lang="en-US" altLang="zh-CN" dirty="0"/>
              <a:t>redo</a:t>
            </a:r>
            <a:endParaRPr lang="zh-CN" altLang="en-US" dirty="0"/>
          </a:p>
        </p:txBody>
      </p:sp>
      <p:sp>
        <p:nvSpPr>
          <p:cNvPr id="2" name="日期占位符 1"/>
          <p:cNvSpPr>
            <a:spLocks noGrp="1"/>
          </p:cNvSpPr>
          <p:nvPr>
            <p:ph type="dt" sz="half" idx="10"/>
          </p:nvPr>
        </p:nvSpPr>
        <p:spPr/>
        <p:txBody>
          <a:bodyPr/>
          <a:lstStyle/>
          <a:p>
            <a:fld id="{480C3824-1165-4148-B7B5-3C4CBA42D8A6}" type="datetime5">
              <a:t>2019/10/23</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灯片编号占位符 3"/>
          <p:cNvSpPr>
            <a:spLocks noGrp="1"/>
          </p:cNvSpPr>
          <p:nvPr>
            <p:ph type="sldNum" sz="quarter" idx="12"/>
          </p:nvPr>
        </p:nvSpPr>
        <p:spPr/>
        <p:txBody>
          <a:bodyPr/>
          <a:lstStyle/>
          <a:p>
            <a:fld id="{B09550E6-D85C-43A8-841D-66A200A3DB30}" type="slidenum">
              <a:rPr lang="zh-CN" altLang="en-US" smtClean="0"/>
              <a:t>21</a:t>
            </a:fld>
            <a:endParaRPr lang="zh-CN" altLang="en-US"/>
          </a:p>
        </p:txBody>
      </p:sp>
    </p:spTree>
    <p:extLst>
      <p:ext uri="{BB962C8B-B14F-4D97-AF65-F5344CB8AC3E}">
        <p14:creationId xmlns:p14="http://schemas.microsoft.com/office/powerpoint/2010/main" val="1540149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80579">
                                            <p:txEl>
                                              <p:pRg st="0" end="0"/>
                                            </p:txEl>
                                          </p:spTgt>
                                        </p:tgtEl>
                                        <p:attrNameLst>
                                          <p:attrName>style.visibility</p:attrName>
                                        </p:attrNameLst>
                                      </p:cBhvr>
                                      <p:to>
                                        <p:strVal val="visible"/>
                                      </p:to>
                                    </p:set>
                                    <p:animEffect transition="in" filter="fade">
                                      <p:cBhvr>
                                        <p:cTn id="7" dur="500"/>
                                        <p:tgtEl>
                                          <p:spTgt spid="28057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80579">
                                            <p:txEl>
                                              <p:pRg st="1" end="1"/>
                                            </p:txEl>
                                          </p:spTgt>
                                        </p:tgtEl>
                                        <p:attrNameLst>
                                          <p:attrName>style.visibility</p:attrName>
                                        </p:attrNameLst>
                                      </p:cBhvr>
                                      <p:to>
                                        <p:strVal val="visible"/>
                                      </p:to>
                                    </p:set>
                                    <p:animEffect transition="in" filter="fade">
                                      <p:cBhvr>
                                        <p:cTn id="10" dur="500"/>
                                        <p:tgtEl>
                                          <p:spTgt spid="28057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80579">
                                            <p:txEl>
                                              <p:pRg st="2" end="2"/>
                                            </p:txEl>
                                          </p:spTgt>
                                        </p:tgtEl>
                                        <p:attrNameLst>
                                          <p:attrName>style.visibility</p:attrName>
                                        </p:attrNameLst>
                                      </p:cBhvr>
                                      <p:to>
                                        <p:strVal val="visible"/>
                                      </p:to>
                                    </p:set>
                                    <p:animEffect transition="in" filter="fade">
                                      <p:cBhvr>
                                        <p:cTn id="13" dur="500"/>
                                        <p:tgtEl>
                                          <p:spTgt spid="280579">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80579">
                                            <p:txEl>
                                              <p:pRg st="3" end="3"/>
                                            </p:txEl>
                                          </p:spTgt>
                                        </p:tgtEl>
                                        <p:attrNameLst>
                                          <p:attrName>style.visibility</p:attrName>
                                        </p:attrNameLst>
                                      </p:cBhvr>
                                      <p:to>
                                        <p:strVal val="visible"/>
                                      </p:to>
                                    </p:set>
                                    <p:animEffect transition="in" filter="fade">
                                      <p:cBhvr>
                                        <p:cTn id="16" dur="500"/>
                                        <p:tgtEl>
                                          <p:spTgt spid="280579">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80579">
                                            <p:txEl>
                                              <p:pRg st="4" end="4"/>
                                            </p:txEl>
                                          </p:spTgt>
                                        </p:tgtEl>
                                        <p:attrNameLst>
                                          <p:attrName>style.visibility</p:attrName>
                                        </p:attrNameLst>
                                      </p:cBhvr>
                                      <p:to>
                                        <p:strVal val="visible"/>
                                      </p:to>
                                    </p:set>
                                    <p:animEffect transition="in" filter="fade">
                                      <p:cBhvr>
                                        <p:cTn id="21" dur="500"/>
                                        <p:tgtEl>
                                          <p:spTgt spid="280579">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80579">
                                            <p:txEl>
                                              <p:pRg st="5" end="5"/>
                                            </p:txEl>
                                          </p:spTgt>
                                        </p:tgtEl>
                                        <p:attrNameLst>
                                          <p:attrName>style.visibility</p:attrName>
                                        </p:attrNameLst>
                                      </p:cBhvr>
                                      <p:to>
                                        <p:strVal val="visible"/>
                                      </p:to>
                                    </p:set>
                                    <p:animEffect transition="in" filter="fade">
                                      <p:cBhvr>
                                        <p:cTn id="24" dur="500"/>
                                        <p:tgtEl>
                                          <p:spTgt spid="280579">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280579">
                                            <p:txEl>
                                              <p:pRg st="6" end="6"/>
                                            </p:txEl>
                                          </p:spTgt>
                                        </p:tgtEl>
                                        <p:attrNameLst>
                                          <p:attrName>style.visibility</p:attrName>
                                        </p:attrNameLst>
                                      </p:cBhvr>
                                      <p:to>
                                        <p:strVal val="visible"/>
                                      </p:to>
                                    </p:set>
                                    <p:animEffect transition="in" filter="fade">
                                      <p:cBhvr>
                                        <p:cTn id="29" dur="500"/>
                                        <p:tgtEl>
                                          <p:spTgt spid="280579">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80579">
                                            <p:txEl>
                                              <p:pRg st="7" end="7"/>
                                            </p:txEl>
                                          </p:spTgt>
                                        </p:tgtEl>
                                        <p:attrNameLst>
                                          <p:attrName>style.visibility</p:attrName>
                                        </p:attrNameLst>
                                      </p:cBhvr>
                                      <p:to>
                                        <p:strVal val="visible"/>
                                      </p:to>
                                    </p:set>
                                    <p:animEffect transition="in" filter="fade">
                                      <p:cBhvr>
                                        <p:cTn id="32" dur="500"/>
                                        <p:tgtEl>
                                          <p:spTgt spid="280579">
                                            <p:txEl>
                                              <p:pRg st="7" end="7"/>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80579">
                                            <p:txEl>
                                              <p:pRg st="8" end="8"/>
                                            </p:txEl>
                                          </p:spTgt>
                                        </p:tgtEl>
                                        <p:attrNameLst>
                                          <p:attrName>style.visibility</p:attrName>
                                        </p:attrNameLst>
                                      </p:cBhvr>
                                      <p:to>
                                        <p:strVal val="visible"/>
                                      </p:to>
                                    </p:set>
                                    <p:animEffect transition="in" filter="fade">
                                      <p:cBhvr>
                                        <p:cTn id="35" dur="500"/>
                                        <p:tgtEl>
                                          <p:spTgt spid="28057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0579" grpId="0" build="p"/>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1602" name="Rectangle 2"/>
          <p:cNvSpPr>
            <a:spLocks noGrp="1" noChangeArrowheads="1"/>
          </p:cNvSpPr>
          <p:nvPr>
            <p:ph type="title"/>
          </p:nvPr>
        </p:nvSpPr>
        <p:spPr/>
        <p:txBody>
          <a:bodyPr/>
          <a:lstStyle/>
          <a:p>
            <a:r>
              <a:rPr lang="zh-CN" altLang="en-US" dirty="0"/>
              <a:t>死锁预防</a:t>
            </a:r>
          </a:p>
        </p:txBody>
      </p:sp>
      <p:sp>
        <p:nvSpPr>
          <p:cNvPr id="281603" name="Rectangle 3"/>
          <p:cNvSpPr>
            <a:spLocks noGrp="1" noChangeArrowheads="1"/>
          </p:cNvSpPr>
          <p:nvPr>
            <p:ph idx="1"/>
          </p:nvPr>
        </p:nvSpPr>
        <p:spPr/>
        <p:txBody>
          <a:bodyPr>
            <a:normAutofit fontScale="92500"/>
          </a:bodyPr>
          <a:lstStyle/>
          <a:p>
            <a:r>
              <a:rPr lang="zh-CN" altLang="en-US" dirty="0"/>
              <a:t>打破“环路等待” </a:t>
            </a:r>
          </a:p>
          <a:p>
            <a:pPr lvl="1"/>
            <a:r>
              <a:rPr lang="zh-CN" altLang="en-US" dirty="0"/>
              <a:t>系统把所有资源按类型进行线性排队。如输入机=1，打印机=2，磁带机=3，磁盘机=4;</a:t>
            </a:r>
          </a:p>
          <a:p>
            <a:pPr lvl="1"/>
            <a:r>
              <a:rPr lang="zh-CN" altLang="en-US" dirty="0"/>
              <a:t>所有进程对资源的请求必须严格按资源序号递增的顺序提出，保证任何时刻的资源分配图不出现环路</a:t>
            </a:r>
          </a:p>
          <a:p>
            <a:pPr lvl="1"/>
            <a:r>
              <a:rPr lang="zh-CN" altLang="en-US" dirty="0"/>
              <a:t>即：如果一个进程已经分配了</a:t>
            </a:r>
            <a:r>
              <a:rPr lang="en-US" altLang="zh-CN" dirty="0"/>
              <a:t>R</a:t>
            </a:r>
            <a:r>
              <a:rPr lang="zh-CN" altLang="en-US" dirty="0"/>
              <a:t>类型的资源，它接下来请求的资源只能是那些排在</a:t>
            </a:r>
            <a:r>
              <a:rPr lang="en-US" altLang="zh-CN" dirty="0"/>
              <a:t>R</a:t>
            </a:r>
            <a:r>
              <a:rPr lang="zh-CN" altLang="en-US" dirty="0"/>
              <a:t>类型之后的资源</a:t>
            </a:r>
          </a:p>
        </p:txBody>
      </p:sp>
      <p:sp>
        <p:nvSpPr>
          <p:cNvPr id="2" name="日期占位符 1"/>
          <p:cNvSpPr>
            <a:spLocks noGrp="1"/>
          </p:cNvSpPr>
          <p:nvPr>
            <p:ph type="dt" sz="half" idx="10"/>
          </p:nvPr>
        </p:nvSpPr>
        <p:spPr/>
        <p:txBody>
          <a:bodyPr/>
          <a:lstStyle/>
          <a:p>
            <a:fld id="{4BF140FB-0C2A-5246-877A-75F5483EB283}" type="datetime5">
              <a:t>2019/10/23</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灯片编号占位符 3"/>
          <p:cNvSpPr>
            <a:spLocks noGrp="1"/>
          </p:cNvSpPr>
          <p:nvPr>
            <p:ph type="sldNum" sz="quarter" idx="12"/>
          </p:nvPr>
        </p:nvSpPr>
        <p:spPr/>
        <p:txBody>
          <a:bodyPr/>
          <a:lstStyle/>
          <a:p>
            <a:fld id="{B09550E6-D85C-43A8-841D-66A200A3DB30}" type="slidenum">
              <a:rPr lang="zh-CN" altLang="en-US" smtClean="0"/>
              <a:t>22</a:t>
            </a:fld>
            <a:endParaRPr lang="zh-CN" altLang="en-US"/>
          </a:p>
        </p:txBody>
      </p:sp>
    </p:spTree>
    <p:extLst>
      <p:ext uri="{BB962C8B-B14F-4D97-AF65-F5344CB8AC3E}">
        <p14:creationId xmlns:p14="http://schemas.microsoft.com/office/powerpoint/2010/main" val="16067019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81603">
                                            <p:txEl>
                                              <p:pRg st="0" end="0"/>
                                            </p:txEl>
                                          </p:spTgt>
                                        </p:tgtEl>
                                        <p:attrNameLst>
                                          <p:attrName>style.visibility</p:attrName>
                                        </p:attrNameLst>
                                      </p:cBhvr>
                                      <p:to>
                                        <p:strVal val="visible"/>
                                      </p:to>
                                    </p:set>
                                    <p:animEffect transition="in" filter="fade">
                                      <p:cBhvr>
                                        <p:cTn id="7" dur="500"/>
                                        <p:tgtEl>
                                          <p:spTgt spid="2816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81603">
                                            <p:txEl>
                                              <p:pRg st="1" end="1"/>
                                            </p:txEl>
                                          </p:spTgt>
                                        </p:tgtEl>
                                        <p:attrNameLst>
                                          <p:attrName>style.visibility</p:attrName>
                                        </p:attrNameLst>
                                      </p:cBhvr>
                                      <p:to>
                                        <p:strVal val="visible"/>
                                      </p:to>
                                    </p:set>
                                    <p:animEffect transition="in" filter="fade">
                                      <p:cBhvr>
                                        <p:cTn id="12" dur="500"/>
                                        <p:tgtEl>
                                          <p:spTgt spid="28160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81603">
                                            <p:txEl>
                                              <p:pRg st="2" end="2"/>
                                            </p:txEl>
                                          </p:spTgt>
                                        </p:tgtEl>
                                        <p:attrNameLst>
                                          <p:attrName>style.visibility</p:attrName>
                                        </p:attrNameLst>
                                      </p:cBhvr>
                                      <p:to>
                                        <p:strVal val="visible"/>
                                      </p:to>
                                    </p:set>
                                    <p:animEffect transition="in" filter="fade">
                                      <p:cBhvr>
                                        <p:cTn id="17" dur="500"/>
                                        <p:tgtEl>
                                          <p:spTgt spid="28160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81603">
                                            <p:txEl>
                                              <p:pRg st="3" end="3"/>
                                            </p:txEl>
                                          </p:spTgt>
                                        </p:tgtEl>
                                        <p:attrNameLst>
                                          <p:attrName>style.visibility</p:attrName>
                                        </p:attrNameLst>
                                      </p:cBhvr>
                                      <p:to>
                                        <p:strVal val="visible"/>
                                      </p:to>
                                    </p:set>
                                    <p:animEffect transition="in" filter="fade">
                                      <p:cBhvr>
                                        <p:cTn id="22" dur="500"/>
                                        <p:tgtEl>
                                          <p:spTgt spid="28160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1603" grpId="0" build="p"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20866" name="Rectangle 2"/>
          <p:cNvSpPr>
            <a:spLocks noGrp="1" noChangeArrowheads="1"/>
          </p:cNvSpPr>
          <p:nvPr>
            <p:ph type="title"/>
          </p:nvPr>
        </p:nvSpPr>
        <p:spPr/>
        <p:txBody>
          <a:bodyPr/>
          <a:lstStyle/>
          <a:p>
            <a:r>
              <a:rPr lang="zh-CN" altLang="en-US" dirty="0"/>
              <a:t>死锁预防</a:t>
            </a:r>
          </a:p>
        </p:txBody>
      </p:sp>
      <p:sp>
        <p:nvSpPr>
          <p:cNvPr id="420867" name="Rectangle 3"/>
          <p:cNvSpPr>
            <a:spLocks noGrp="1" noChangeArrowheads="1"/>
          </p:cNvSpPr>
          <p:nvPr>
            <p:ph idx="1"/>
          </p:nvPr>
        </p:nvSpPr>
        <p:spPr/>
        <p:txBody>
          <a:bodyPr/>
          <a:lstStyle/>
          <a:p>
            <a:r>
              <a:rPr lang="zh-CN" altLang="en-US" dirty="0"/>
              <a:t>摒弃“环路等待” 方法的问题</a:t>
            </a:r>
          </a:p>
          <a:p>
            <a:pPr lvl="1"/>
            <a:r>
              <a:rPr lang="zh-CN" altLang="en-US" dirty="0"/>
              <a:t>资源变化：资源序号要稳定；</a:t>
            </a:r>
          </a:p>
          <a:p>
            <a:pPr lvl="1"/>
            <a:r>
              <a:rPr lang="zh-CN" altLang="en-US" dirty="0"/>
              <a:t>资源浪费：</a:t>
            </a:r>
            <a:endParaRPr lang="en-US" altLang="zh-CN" dirty="0"/>
          </a:p>
          <a:p>
            <a:pPr lvl="2"/>
            <a:r>
              <a:rPr lang="zh-CN" altLang="en-US" dirty="0"/>
              <a:t>只用第一个和最后一个资源；</a:t>
            </a:r>
            <a:endParaRPr lang="en-US" altLang="zh-CN" dirty="0"/>
          </a:p>
          <a:p>
            <a:pPr lvl="2"/>
            <a:r>
              <a:rPr lang="zh-CN" altLang="en-US" dirty="0"/>
              <a:t>使用顺序和申请顺序不一致；</a:t>
            </a:r>
            <a:endParaRPr lang="en-US" altLang="zh-CN" dirty="0"/>
          </a:p>
          <a:p>
            <a:pPr lvl="1"/>
            <a:r>
              <a:rPr lang="zh-CN" altLang="en-US" dirty="0"/>
              <a:t>程序设计：考虑申请顺序，编写困难。</a:t>
            </a:r>
            <a:endParaRPr lang="en-US" altLang="zh-CN" dirty="0"/>
          </a:p>
        </p:txBody>
      </p:sp>
      <p:sp>
        <p:nvSpPr>
          <p:cNvPr id="2" name="日期占位符 1"/>
          <p:cNvSpPr>
            <a:spLocks noGrp="1"/>
          </p:cNvSpPr>
          <p:nvPr>
            <p:ph type="dt" sz="half" idx="10"/>
          </p:nvPr>
        </p:nvSpPr>
        <p:spPr/>
        <p:txBody>
          <a:bodyPr/>
          <a:lstStyle/>
          <a:p>
            <a:fld id="{BED59D8E-6B39-304A-AF0B-519D7B195097}" type="datetime5">
              <a:t>2019/10/23</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灯片编号占位符 3"/>
          <p:cNvSpPr>
            <a:spLocks noGrp="1"/>
          </p:cNvSpPr>
          <p:nvPr>
            <p:ph type="sldNum" sz="quarter" idx="12"/>
          </p:nvPr>
        </p:nvSpPr>
        <p:spPr/>
        <p:txBody>
          <a:bodyPr/>
          <a:lstStyle/>
          <a:p>
            <a:fld id="{B09550E6-D85C-43A8-841D-66A200A3DB30}" type="slidenum">
              <a:rPr lang="zh-CN" altLang="en-US" smtClean="0"/>
              <a:t>23</a:t>
            </a:fld>
            <a:endParaRPr lang="zh-CN" altLang="en-US"/>
          </a:p>
        </p:txBody>
      </p:sp>
    </p:spTree>
    <p:extLst>
      <p:ext uri="{BB962C8B-B14F-4D97-AF65-F5344CB8AC3E}">
        <p14:creationId xmlns:p14="http://schemas.microsoft.com/office/powerpoint/2010/main" val="171348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20867">
                                            <p:txEl>
                                              <p:pRg st="0" end="0"/>
                                            </p:txEl>
                                          </p:spTgt>
                                        </p:tgtEl>
                                        <p:attrNameLst>
                                          <p:attrName>style.visibility</p:attrName>
                                        </p:attrNameLst>
                                      </p:cBhvr>
                                      <p:to>
                                        <p:strVal val="visible"/>
                                      </p:to>
                                    </p:set>
                                    <p:animEffect transition="in" filter="fade">
                                      <p:cBhvr>
                                        <p:cTn id="7" dur="500"/>
                                        <p:tgtEl>
                                          <p:spTgt spid="4208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20867">
                                            <p:txEl>
                                              <p:pRg st="1" end="1"/>
                                            </p:txEl>
                                          </p:spTgt>
                                        </p:tgtEl>
                                        <p:attrNameLst>
                                          <p:attrName>style.visibility</p:attrName>
                                        </p:attrNameLst>
                                      </p:cBhvr>
                                      <p:to>
                                        <p:strVal val="visible"/>
                                      </p:to>
                                    </p:set>
                                    <p:animEffect transition="in" filter="fade">
                                      <p:cBhvr>
                                        <p:cTn id="12" dur="500"/>
                                        <p:tgtEl>
                                          <p:spTgt spid="42086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20867">
                                            <p:txEl>
                                              <p:pRg st="2" end="2"/>
                                            </p:txEl>
                                          </p:spTgt>
                                        </p:tgtEl>
                                        <p:attrNameLst>
                                          <p:attrName>style.visibility</p:attrName>
                                        </p:attrNameLst>
                                      </p:cBhvr>
                                      <p:to>
                                        <p:strVal val="visible"/>
                                      </p:to>
                                    </p:set>
                                    <p:animEffect transition="in" filter="fade">
                                      <p:cBhvr>
                                        <p:cTn id="17" dur="500"/>
                                        <p:tgtEl>
                                          <p:spTgt spid="420867">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420867">
                                            <p:txEl>
                                              <p:pRg st="3" end="3"/>
                                            </p:txEl>
                                          </p:spTgt>
                                        </p:tgtEl>
                                        <p:attrNameLst>
                                          <p:attrName>style.visibility</p:attrName>
                                        </p:attrNameLst>
                                      </p:cBhvr>
                                      <p:to>
                                        <p:strVal val="visible"/>
                                      </p:to>
                                    </p:set>
                                    <p:animEffect transition="in" filter="fade">
                                      <p:cBhvr>
                                        <p:cTn id="20" dur="500"/>
                                        <p:tgtEl>
                                          <p:spTgt spid="420867">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420867">
                                            <p:txEl>
                                              <p:pRg st="4" end="4"/>
                                            </p:txEl>
                                          </p:spTgt>
                                        </p:tgtEl>
                                        <p:attrNameLst>
                                          <p:attrName>style.visibility</p:attrName>
                                        </p:attrNameLst>
                                      </p:cBhvr>
                                      <p:to>
                                        <p:strVal val="visible"/>
                                      </p:to>
                                    </p:set>
                                    <p:animEffect transition="in" filter="fade">
                                      <p:cBhvr>
                                        <p:cTn id="23" dur="500"/>
                                        <p:tgtEl>
                                          <p:spTgt spid="420867">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420867">
                                            <p:txEl>
                                              <p:pRg st="5" end="5"/>
                                            </p:txEl>
                                          </p:spTgt>
                                        </p:tgtEl>
                                        <p:attrNameLst>
                                          <p:attrName>style.visibility</p:attrName>
                                        </p:attrNameLst>
                                      </p:cBhvr>
                                      <p:to>
                                        <p:strVal val="visible"/>
                                      </p:to>
                                    </p:set>
                                    <p:animEffect transition="in" filter="fade">
                                      <p:cBhvr>
                                        <p:cTn id="28" dur="500"/>
                                        <p:tgtEl>
                                          <p:spTgt spid="42086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0867"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p:txBody>
          <a:bodyPr/>
          <a:lstStyle/>
          <a:p>
            <a:r>
              <a:rPr lang="zh-CN" altLang="en-US" dirty="0"/>
              <a:t>避免死锁</a:t>
            </a:r>
          </a:p>
        </p:txBody>
      </p:sp>
      <p:sp>
        <p:nvSpPr>
          <p:cNvPr id="128003" name="Rectangle 3"/>
          <p:cNvSpPr>
            <a:spLocks noGrp="1" noChangeArrowheads="1"/>
          </p:cNvSpPr>
          <p:nvPr>
            <p:ph idx="1"/>
          </p:nvPr>
        </p:nvSpPr>
        <p:spPr/>
        <p:txBody>
          <a:bodyPr>
            <a:normAutofit/>
          </a:bodyPr>
          <a:lstStyle/>
          <a:p>
            <a:r>
              <a:rPr lang="zh-CN" altLang="en-US" dirty="0"/>
              <a:t>不需事先破坏产生死锁的条件</a:t>
            </a:r>
            <a:endParaRPr lang="en-US" altLang="zh-CN" dirty="0"/>
          </a:p>
          <a:p>
            <a:r>
              <a:rPr lang="zh-CN" altLang="en-US" dirty="0"/>
              <a:t>在系统运行过程中，对进程发出的每一个资源申请进行检查，并根据检查结果决定是否分配资源，若分配后系统可能发生死锁，则不予分配（阻塞），否则予以分配。</a:t>
            </a:r>
          </a:p>
          <a:p>
            <a:r>
              <a:rPr lang="zh-CN" altLang="en-US" dirty="0"/>
              <a:t>防止系统进入不安全状态</a:t>
            </a:r>
            <a:r>
              <a:rPr lang="en-US" altLang="zh-CN" dirty="0"/>
              <a:t>, </a:t>
            </a:r>
            <a:r>
              <a:rPr lang="zh-CN" altLang="en-US" dirty="0"/>
              <a:t>从而避免发生死锁。</a:t>
            </a:r>
          </a:p>
        </p:txBody>
      </p:sp>
      <p:sp>
        <p:nvSpPr>
          <p:cNvPr id="2" name="日期占位符 1"/>
          <p:cNvSpPr>
            <a:spLocks noGrp="1"/>
          </p:cNvSpPr>
          <p:nvPr>
            <p:ph type="dt" sz="half" idx="10"/>
          </p:nvPr>
        </p:nvSpPr>
        <p:spPr/>
        <p:txBody>
          <a:bodyPr/>
          <a:lstStyle/>
          <a:p>
            <a:fld id="{8EEB49B1-FA17-DA41-9A2C-8BA7F3BE887C}" type="datetime5">
              <a:t>2019/10/23</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灯片编号占位符 3"/>
          <p:cNvSpPr>
            <a:spLocks noGrp="1"/>
          </p:cNvSpPr>
          <p:nvPr>
            <p:ph type="sldNum" sz="quarter" idx="12"/>
          </p:nvPr>
        </p:nvSpPr>
        <p:spPr/>
        <p:txBody>
          <a:bodyPr/>
          <a:lstStyle/>
          <a:p>
            <a:fld id="{B09550E6-D85C-43A8-841D-66A200A3DB30}" type="slidenum">
              <a:rPr lang="zh-CN" altLang="en-US" smtClean="0"/>
              <a:t>24</a:t>
            </a:fld>
            <a:endParaRPr lang="zh-CN" altLang="en-US"/>
          </a:p>
        </p:txBody>
      </p:sp>
    </p:spTree>
    <p:extLst>
      <p:ext uri="{BB962C8B-B14F-4D97-AF65-F5344CB8AC3E}">
        <p14:creationId xmlns:p14="http://schemas.microsoft.com/office/powerpoint/2010/main" val="2304838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8003">
                                            <p:txEl>
                                              <p:pRg st="0" end="0"/>
                                            </p:txEl>
                                          </p:spTgt>
                                        </p:tgtEl>
                                        <p:attrNameLst>
                                          <p:attrName>style.visibility</p:attrName>
                                        </p:attrNameLst>
                                      </p:cBhvr>
                                      <p:to>
                                        <p:strVal val="visible"/>
                                      </p:to>
                                    </p:set>
                                    <p:animEffect transition="in" filter="fade">
                                      <p:cBhvr>
                                        <p:cTn id="7" dur="500"/>
                                        <p:tgtEl>
                                          <p:spTgt spid="1280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8003">
                                            <p:txEl>
                                              <p:pRg st="1" end="1"/>
                                            </p:txEl>
                                          </p:spTgt>
                                        </p:tgtEl>
                                        <p:attrNameLst>
                                          <p:attrName>style.visibility</p:attrName>
                                        </p:attrNameLst>
                                      </p:cBhvr>
                                      <p:to>
                                        <p:strVal val="visible"/>
                                      </p:to>
                                    </p:set>
                                    <p:animEffect transition="in" filter="fade">
                                      <p:cBhvr>
                                        <p:cTn id="12" dur="500"/>
                                        <p:tgtEl>
                                          <p:spTgt spid="12800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8003">
                                            <p:txEl>
                                              <p:pRg st="2" end="2"/>
                                            </p:txEl>
                                          </p:spTgt>
                                        </p:tgtEl>
                                        <p:attrNameLst>
                                          <p:attrName>style.visibility</p:attrName>
                                        </p:attrNameLst>
                                      </p:cBhvr>
                                      <p:to>
                                        <p:strVal val="visible"/>
                                      </p:to>
                                    </p:set>
                                    <p:animEffect transition="in" filter="fade">
                                      <p:cBhvr>
                                        <p:cTn id="17" dur="500"/>
                                        <p:tgtEl>
                                          <p:spTgt spid="12800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03" grpId="0" build="p"/>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4674" name="Rectangle 2"/>
          <p:cNvSpPr>
            <a:spLocks noGrp="1" noChangeArrowheads="1"/>
          </p:cNvSpPr>
          <p:nvPr>
            <p:ph type="title"/>
          </p:nvPr>
        </p:nvSpPr>
        <p:spPr/>
        <p:txBody>
          <a:bodyPr/>
          <a:lstStyle/>
          <a:p>
            <a:r>
              <a:rPr lang="zh-CN" altLang="en-US" dirty="0"/>
              <a:t>安全状态（</a:t>
            </a:r>
            <a:r>
              <a:rPr lang="en-US" altLang="zh-CN" dirty="0"/>
              <a:t>Safe State</a:t>
            </a:r>
            <a:r>
              <a:rPr lang="zh-CN" altLang="en-US" dirty="0"/>
              <a:t>）</a:t>
            </a:r>
          </a:p>
        </p:txBody>
      </p:sp>
      <p:sp>
        <p:nvSpPr>
          <p:cNvPr id="284675" name="Rectangle 3"/>
          <p:cNvSpPr>
            <a:spLocks noGrp="1" noChangeArrowheads="1"/>
          </p:cNvSpPr>
          <p:nvPr>
            <p:ph type="body" idx="1"/>
          </p:nvPr>
        </p:nvSpPr>
        <p:spPr/>
        <p:txBody>
          <a:bodyPr>
            <a:normAutofit/>
          </a:bodyPr>
          <a:lstStyle/>
          <a:p>
            <a:r>
              <a:rPr lang="zh-CN" altLang="en-US" dirty="0"/>
              <a:t>安全序列</a:t>
            </a:r>
            <a:r>
              <a:rPr lang="en-US" altLang="en-US" dirty="0"/>
              <a:t>：</a:t>
            </a:r>
            <a:r>
              <a:rPr lang="zh-CN" altLang="en-US" dirty="0"/>
              <a:t>一个进程序列{</a:t>
            </a:r>
            <a:r>
              <a:rPr lang="en-US" altLang="zh-CN" dirty="0"/>
              <a:t>P1，…，</a:t>
            </a:r>
            <a:r>
              <a:rPr lang="en-US" altLang="zh-CN" dirty="0" err="1"/>
              <a:t>Pn</a:t>
            </a:r>
            <a:r>
              <a:rPr lang="en-US" altLang="zh-CN" dirty="0"/>
              <a:t>}</a:t>
            </a:r>
            <a:r>
              <a:rPr lang="zh-CN" altLang="en-US" dirty="0"/>
              <a:t>是安全的，如果对于每一个进程</a:t>
            </a:r>
            <a:r>
              <a:rPr lang="en-US" altLang="zh-CN" dirty="0"/>
              <a:t>Pi(1</a:t>
            </a:r>
            <a:r>
              <a:rPr lang="en-US" altLang="zh-CN" dirty="0">
                <a:sym typeface="Math B"/>
              </a:rPr>
              <a:t>≤</a:t>
            </a:r>
            <a:r>
              <a:rPr lang="en-US" altLang="zh-CN" dirty="0"/>
              <a:t>i</a:t>
            </a:r>
            <a:r>
              <a:rPr lang="en-US" altLang="zh-CN" dirty="0">
                <a:sym typeface="Math B"/>
              </a:rPr>
              <a:t>≤</a:t>
            </a:r>
            <a:r>
              <a:rPr lang="en-US" altLang="zh-CN" dirty="0"/>
              <a:t>n），</a:t>
            </a:r>
            <a:r>
              <a:rPr lang="zh-CN" altLang="en-US" dirty="0"/>
              <a:t>它</a:t>
            </a:r>
            <a:r>
              <a:rPr lang="zh-CN" altLang="en-US" dirty="0">
                <a:solidFill>
                  <a:schemeClr val="accent2"/>
                </a:solidFill>
              </a:rPr>
              <a:t>尚需要的资源量</a:t>
            </a:r>
            <a:r>
              <a:rPr lang="zh-CN" altLang="en-US" dirty="0"/>
              <a:t>不超过系统</a:t>
            </a:r>
            <a:r>
              <a:rPr lang="zh-CN" altLang="en-US" dirty="0">
                <a:solidFill>
                  <a:srgbClr val="C00000"/>
                </a:solidFill>
              </a:rPr>
              <a:t>当前剩余资源量</a:t>
            </a:r>
            <a:r>
              <a:rPr lang="zh-CN" altLang="en-US" dirty="0"/>
              <a:t>与所有进程</a:t>
            </a:r>
            <a:r>
              <a:rPr lang="en-US" altLang="zh-CN" dirty="0" err="1"/>
              <a:t>Pj</a:t>
            </a:r>
            <a:r>
              <a:rPr lang="en-US" altLang="zh-CN" dirty="0"/>
              <a:t> (j &lt; </a:t>
            </a:r>
            <a:r>
              <a:rPr lang="en-US" altLang="zh-CN" dirty="0" err="1"/>
              <a:t>i</a:t>
            </a:r>
            <a:r>
              <a:rPr lang="en-US" altLang="zh-CN" dirty="0"/>
              <a:t> )</a:t>
            </a:r>
            <a:r>
              <a:rPr lang="zh-CN" altLang="en-US" dirty="0"/>
              <a:t>当前</a:t>
            </a:r>
            <a:r>
              <a:rPr lang="zh-CN" altLang="en-US" dirty="0">
                <a:solidFill>
                  <a:srgbClr val="C00000"/>
                </a:solidFill>
              </a:rPr>
              <a:t>占有资源量之和</a:t>
            </a:r>
            <a:r>
              <a:rPr lang="zh-CN" altLang="en-US" dirty="0"/>
              <a:t>。</a:t>
            </a:r>
          </a:p>
          <a:p>
            <a:r>
              <a:rPr lang="zh-CN" altLang="en-US" dirty="0"/>
              <a:t>安全状态</a:t>
            </a:r>
            <a:r>
              <a:rPr lang="en-US" altLang="en-US" dirty="0"/>
              <a:t>：</a:t>
            </a:r>
            <a:r>
              <a:rPr lang="zh-CN" altLang="en-US" dirty="0"/>
              <a:t>存在安全序列的系统状态。</a:t>
            </a:r>
            <a:endParaRPr lang="en-US" altLang="zh-CN" dirty="0"/>
          </a:p>
        </p:txBody>
      </p:sp>
      <p:sp>
        <p:nvSpPr>
          <p:cNvPr id="2" name="日期占位符 1"/>
          <p:cNvSpPr>
            <a:spLocks noGrp="1"/>
          </p:cNvSpPr>
          <p:nvPr>
            <p:ph type="dt" sz="half" idx="10"/>
          </p:nvPr>
        </p:nvSpPr>
        <p:spPr/>
        <p:txBody>
          <a:bodyPr/>
          <a:lstStyle/>
          <a:p>
            <a:fld id="{5FB2FC13-F084-164D-902C-01B07BB5CFEC}" type="datetime5">
              <a:t>2019/10/23</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灯片编号占位符 3"/>
          <p:cNvSpPr>
            <a:spLocks noGrp="1"/>
          </p:cNvSpPr>
          <p:nvPr>
            <p:ph type="sldNum" sz="quarter" idx="12"/>
          </p:nvPr>
        </p:nvSpPr>
        <p:spPr/>
        <p:txBody>
          <a:bodyPr/>
          <a:lstStyle/>
          <a:p>
            <a:fld id="{B09550E6-D85C-43A8-841D-66A200A3DB30}" type="slidenum">
              <a:rPr lang="zh-CN" altLang="en-US" smtClean="0"/>
              <a:t>25</a:t>
            </a:fld>
            <a:endParaRPr lang="zh-CN" altLang="en-US"/>
          </a:p>
        </p:txBody>
      </p:sp>
    </p:spTree>
    <p:extLst>
      <p:ext uri="{BB962C8B-B14F-4D97-AF65-F5344CB8AC3E}">
        <p14:creationId xmlns:p14="http://schemas.microsoft.com/office/powerpoint/2010/main" val="790870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84675">
                                            <p:txEl>
                                              <p:pRg st="0" end="0"/>
                                            </p:txEl>
                                          </p:spTgt>
                                        </p:tgtEl>
                                        <p:attrNameLst>
                                          <p:attrName>style.visibility</p:attrName>
                                        </p:attrNameLst>
                                      </p:cBhvr>
                                      <p:to>
                                        <p:strVal val="visible"/>
                                      </p:to>
                                    </p:set>
                                    <p:animEffect transition="in" filter="fade">
                                      <p:cBhvr>
                                        <p:cTn id="7" dur="500"/>
                                        <p:tgtEl>
                                          <p:spTgt spid="2846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84675">
                                            <p:txEl>
                                              <p:pRg st="1" end="1"/>
                                            </p:txEl>
                                          </p:spTgt>
                                        </p:tgtEl>
                                        <p:attrNameLst>
                                          <p:attrName>style.visibility</p:attrName>
                                        </p:attrNameLst>
                                      </p:cBhvr>
                                      <p:to>
                                        <p:strVal val="visible"/>
                                      </p:to>
                                    </p:set>
                                    <p:animEffect transition="in" filter="fade">
                                      <p:cBhvr>
                                        <p:cTn id="12" dur="500"/>
                                        <p:tgtEl>
                                          <p:spTgt spid="28467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4675" grpId="0" build="p"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62" name="Rectangle 2"/>
          <p:cNvSpPr>
            <a:spLocks noGrp="1" noChangeArrowheads="1"/>
          </p:cNvSpPr>
          <p:nvPr>
            <p:ph type="title"/>
          </p:nvPr>
        </p:nvSpPr>
        <p:spPr/>
        <p:txBody>
          <a:bodyPr/>
          <a:lstStyle/>
          <a:p>
            <a:r>
              <a:rPr lang="zh-CN" altLang="en-US" dirty="0"/>
              <a:t>安全状态</a:t>
            </a:r>
          </a:p>
        </p:txBody>
      </p:sp>
      <p:sp>
        <p:nvSpPr>
          <p:cNvPr id="450563" name="Rectangle 3"/>
          <p:cNvSpPr>
            <a:spLocks noGrp="1" noChangeArrowheads="1"/>
          </p:cNvSpPr>
          <p:nvPr>
            <p:ph type="body" sz="half" idx="1"/>
          </p:nvPr>
        </p:nvSpPr>
        <p:spPr/>
        <p:txBody>
          <a:bodyPr>
            <a:normAutofit fontScale="92500" lnSpcReduction="20000"/>
          </a:bodyPr>
          <a:lstStyle/>
          <a:p>
            <a:endParaRPr lang="en-US" altLang="zh-CN" dirty="0"/>
          </a:p>
          <a:p>
            <a:endParaRPr lang="en-US" altLang="zh-CN" dirty="0"/>
          </a:p>
          <a:p>
            <a:endParaRPr lang="en-US" altLang="zh-CN" dirty="0"/>
          </a:p>
          <a:p>
            <a:endParaRPr lang="en-US" altLang="zh-CN" dirty="0"/>
          </a:p>
          <a:p>
            <a:r>
              <a:rPr lang="en-US" altLang="zh-CN" dirty="0"/>
              <a:t>P2</a:t>
            </a:r>
            <a:r>
              <a:rPr lang="en-US" altLang="zh-CN" dirty="0">
                <a:sym typeface="Wingdings" pitchFamily="2" charset="2"/>
              </a:rPr>
              <a:t>P1P3</a:t>
            </a:r>
          </a:p>
          <a:p>
            <a:r>
              <a:rPr lang="zh-CN" altLang="en-US" dirty="0"/>
              <a:t>安全序列是否唯一？</a:t>
            </a:r>
            <a:endParaRPr lang="en-US" altLang="zh-CN" dirty="0"/>
          </a:p>
          <a:p>
            <a:r>
              <a:rPr lang="zh-CN" altLang="en-US" dirty="0"/>
              <a:t>安全状态</a:t>
            </a:r>
            <a:r>
              <a:rPr lang="zh-CN" altLang="en-US" dirty="0">
                <a:solidFill>
                  <a:schemeClr val="accent2"/>
                </a:solidFill>
              </a:rPr>
              <a:t>一定</a:t>
            </a:r>
            <a:r>
              <a:rPr lang="zh-CN" altLang="en-US" dirty="0"/>
              <a:t>没有死锁发生</a:t>
            </a:r>
            <a:endParaRPr lang="en-US" altLang="zh-CN" dirty="0"/>
          </a:p>
          <a:p>
            <a:pPr lvl="1"/>
            <a:r>
              <a:rPr lang="zh-CN" altLang="en-US" dirty="0"/>
              <a:t>当前状态非死锁，并不保证未来</a:t>
            </a:r>
          </a:p>
          <a:p>
            <a:endParaRPr lang="zh-CN" altLang="en-US" dirty="0"/>
          </a:p>
        </p:txBody>
      </p:sp>
      <p:graphicFrame>
        <p:nvGraphicFramePr>
          <p:cNvPr id="13" name="Group 34"/>
          <p:cNvGraphicFramePr>
            <a:graphicFrameLocks/>
          </p:cNvGraphicFramePr>
          <p:nvPr>
            <p:extLst>
              <p:ext uri="{D42A27DB-BD31-4B8C-83A1-F6EECF244321}">
                <p14:modId xmlns:p14="http://schemas.microsoft.com/office/powerpoint/2010/main" val="3081636511"/>
              </p:ext>
            </p:extLst>
          </p:nvPr>
        </p:nvGraphicFramePr>
        <p:xfrm>
          <a:off x="1331640" y="1340768"/>
          <a:ext cx="4176463" cy="2305051"/>
        </p:xfrm>
        <a:graphic>
          <a:graphicData uri="http://schemas.openxmlformats.org/drawingml/2006/table">
            <a:tbl>
              <a:tblPr firstRow="1" firstCol="1">
                <a:tableStyleId>{5C22544A-7EE6-4342-B048-85BDC9FD1C3A}</a:tableStyleId>
              </a:tblPr>
              <a:tblGrid>
                <a:gridCol w="1053222">
                  <a:extLst>
                    <a:ext uri="{9D8B030D-6E8A-4147-A177-3AD203B41FA5}">
                      <a16:colId xmlns:a16="http://schemas.microsoft.com/office/drawing/2014/main" val="20000"/>
                    </a:ext>
                  </a:extLst>
                </a:gridCol>
                <a:gridCol w="1539066">
                  <a:extLst>
                    <a:ext uri="{9D8B030D-6E8A-4147-A177-3AD203B41FA5}">
                      <a16:colId xmlns:a16="http://schemas.microsoft.com/office/drawing/2014/main" val="20001"/>
                    </a:ext>
                  </a:extLst>
                </a:gridCol>
                <a:gridCol w="1584175">
                  <a:extLst>
                    <a:ext uri="{9D8B030D-6E8A-4147-A177-3AD203B41FA5}">
                      <a16:colId xmlns:a16="http://schemas.microsoft.com/office/drawing/2014/main" val="20002"/>
                    </a:ext>
                  </a:extLst>
                </a:gridCol>
              </a:tblGrid>
              <a:tr h="728663">
                <a:tc>
                  <a:txBody>
                    <a:bodyPr/>
                    <a:lstStyle/>
                    <a:p>
                      <a:pPr marL="0" marR="0" lvl="0" indent="0" algn="l" defTabSz="914400" rtl="0" eaLnBrk="1" fontAlgn="base" latinLnBrk="0" hangingPunct="1">
                        <a:lnSpc>
                          <a:spcPct val="100000"/>
                        </a:lnSpc>
                        <a:spcBef>
                          <a:spcPct val="20000"/>
                        </a:spcBef>
                        <a:spcAft>
                          <a:spcPct val="0"/>
                        </a:spcAft>
                        <a:buClr>
                          <a:srgbClr val="1F05E3"/>
                        </a:buClr>
                        <a:buSzTx/>
                        <a:buFont typeface="Wingdings" pitchFamily="2" charset="2"/>
                        <a:buNone/>
                        <a:tabLst/>
                      </a:pPr>
                      <a:r>
                        <a:rPr kumimoji="0" lang="zh-CN" altLang="en-US" sz="2400" u="none" strike="noStrike" cap="none" normalizeH="0" baseline="0" dirty="0">
                          <a:ln>
                            <a:noFill/>
                          </a:ln>
                          <a:effectLst/>
                        </a:rPr>
                        <a:t>进程</a:t>
                      </a:r>
                      <a:endParaRPr kumimoji="0" lang="zh-CN" altLang="en-US" sz="2400" b="1" i="0" u="none" strike="noStrike" cap="none" normalizeH="0" baseline="0" dirty="0">
                        <a:ln>
                          <a:noFill/>
                        </a:ln>
                        <a:solidFill>
                          <a:schemeClr val="tx1"/>
                        </a:solidFill>
                        <a:effectLst/>
                        <a:latin typeface="Times New Roman" pitchFamily="18" charset="0"/>
                        <a:ea typeface="宋体" pitchFamily="2" charset="-122"/>
                      </a:endParaRPr>
                    </a:p>
                  </a:txBody>
                  <a:tcPr marL="108846" marR="108846" horzOverflow="overflow"/>
                </a:tc>
                <a:tc>
                  <a:txBody>
                    <a:bodyPr/>
                    <a:lstStyle/>
                    <a:p>
                      <a:pPr marL="0" marR="0" lvl="0" indent="0" algn="l" defTabSz="914400" rtl="0" eaLnBrk="1" fontAlgn="base" latinLnBrk="0" hangingPunct="1">
                        <a:lnSpc>
                          <a:spcPct val="100000"/>
                        </a:lnSpc>
                        <a:spcBef>
                          <a:spcPct val="20000"/>
                        </a:spcBef>
                        <a:spcAft>
                          <a:spcPct val="0"/>
                        </a:spcAft>
                        <a:buClr>
                          <a:srgbClr val="1F05E3"/>
                        </a:buClr>
                        <a:buSzTx/>
                        <a:buFont typeface="Wingdings" pitchFamily="2" charset="2"/>
                        <a:buNone/>
                        <a:tabLst/>
                      </a:pPr>
                      <a:r>
                        <a:rPr kumimoji="0" lang="zh-CN" altLang="en-US" sz="2400" u="none" strike="noStrike" cap="none" normalizeH="0" baseline="0" dirty="0">
                          <a:ln>
                            <a:noFill/>
                          </a:ln>
                          <a:effectLst/>
                        </a:rPr>
                        <a:t>最大需求</a:t>
                      </a:r>
                      <a:endParaRPr kumimoji="0" lang="zh-CN" altLang="en-US" sz="2400" b="1" i="0" u="none" strike="noStrike" cap="none" normalizeH="0" baseline="0" dirty="0">
                        <a:ln>
                          <a:noFill/>
                        </a:ln>
                        <a:solidFill>
                          <a:schemeClr val="tx1"/>
                        </a:solidFill>
                        <a:effectLst/>
                        <a:latin typeface="Times New Roman" pitchFamily="18" charset="0"/>
                        <a:ea typeface="宋体" pitchFamily="2" charset="-122"/>
                      </a:endParaRPr>
                    </a:p>
                  </a:txBody>
                  <a:tcPr marL="108846" marR="108846" horzOverflow="overflow"/>
                </a:tc>
                <a:tc>
                  <a:txBody>
                    <a:bodyPr/>
                    <a:lstStyle/>
                    <a:p>
                      <a:pPr marL="0" marR="0" lvl="0" indent="0" algn="l" defTabSz="914400" rtl="0" eaLnBrk="1" fontAlgn="base" latinLnBrk="0" hangingPunct="1">
                        <a:lnSpc>
                          <a:spcPct val="100000"/>
                        </a:lnSpc>
                        <a:spcBef>
                          <a:spcPct val="20000"/>
                        </a:spcBef>
                        <a:spcAft>
                          <a:spcPct val="0"/>
                        </a:spcAft>
                        <a:buClr>
                          <a:srgbClr val="1F05E3"/>
                        </a:buClr>
                        <a:buSzTx/>
                        <a:buFont typeface="Wingdings" pitchFamily="2" charset="2"/>
                        <a:buNone/>
                        <a:tabLst/>
                      </a:pPr>
                      <a:r>
                        <a:rPr kumimoji="0" lang="zh-CN" altLang="en-US" sz="2400" u="none" strike="noStrike" cap="none" normalizeH="0" baseline="0" dirty="0">
                          <a:ln>
                            <a:noFill/>
                          </a:ln>
                          <a:effectLst/>
                        </a:rPr>
                        <a:t>已分配</a:t>
                      </a:r>
                      <a:endParaRPr kumimoji="0" lang="zh-CN" altLang="en-US" sz="2400" b="1" i="0" u="none" strike="noStrike" cap="none" normalizeH="0" baseline="0" dirty="0">
                        <a:ln>
                          <a:noFill/>
                        </a:ln>
                        <a:solidFill>
                          <a:schemeClr val="tx1"/>
                        </a:solidFill>
                        <a:effectLst/>
                        <a:latin typeface="Times New Roman" pitchFamily="18" charset="0"/>
                        <a:ea typeface="宋体" pitchFamily="2" charset="-122"/>
                      </a:endParaRPr>
                    </a:p>
                  </a:txBody>
                  <a:tcPr marL="108846" marR="108846" horzOverflow="overflow"/>
                </a:tc>
                <a:extLst>
                  <a:ext uri="{0D108BD9-81ED-4DB2-BD59-A6C34878D82A}">
                    <a16:rowId xmlns:a16="http://schemas.microsoft.com/office/drawing/2014/main" val="10000"/>
                  </a:ext>
                </a:extLst>
              </a:tr>
              <a:tr h="523875">
                <a:tc>
                  <a:txBody>
                    <a:bodyPr/>
                    <a:lstStyle/>
                    <a:p>
                      <a:pPr marL="0" marR="0" lvl="0" indent="0" algn="l" defTabSz="914400" rtl="0" eaLnBrk="1" fontAlgn="base" latinLnBrk="0" hangingPunct="1">
                        <a:lnSpc>
                          <a:spcPct val="100000"/>
                        </a:lnSpc>
                        <a:spcBef>
                          <a:spcPct val="20000"/>
                        </a:spcBef>
                        <a:spcAft>
                          <a:spcPct val="0"/>
                        </a:spcAft>
                        <a:buClr>
                          <a:srgbClr val="1F05E3"/>
                        </a:buClr>
                        <a:buSzTx/>
                        <a:buFont typeface="Wingdings" pitchFamily="2" charset="2"/>
                        <a:buNone/>
                        <a:tabLst/>
                      </a:pPr>
                      <a:r>
                        <a:rPr kumimoji="0" lang="en-US" altLang="zh-CN" sz="2400" u="none" strike="noStrike" cap="none" normalizeH="0" baseline="0" dirty="0">
                          <a:ln>
                            <a:noFill/>
                          </a:ln>
                          <a:effectLst/>
                        </a:rPr>
                        <a:t>P1</a:t>
                      </a:r>
                      <a:endParaRPr kumimoji="0" lang="en-US" altLang="zh-CN" sz="2400" b="1" i="0" u="none" strike="noStrike" cap="none" normalizeH="0" baseline="0" dirty="0">
                        <a:ln>
                          <a:noFill/>
                        </a:ln>
                        <a:solidFill>
                          <a:schemeClr val="tx1"/>
                        </a:solidFill>
                        <a:effectLst/>
                        <a:latin typeface="Times New Roman" pitchFamily="18" charset="0"/>
                        <a:ea typeface="宋体" pitchFamily="2" charset="-122"/>
                      </a:endParaRPr>
                    </a:p>
                  </a:txBody>
                  <a:tcPr marL="108846" marR="108846" horzOverflow="overflow"/>
                </a:tc>
                <a:tc>
                  <a:txBody>
                    <a:bodyPr/>
                    <a:lstStyle/>
                    <a:p>
                      <a:pPr marL="0" marR="0" lvl="0" indent="0" algn="l" defTabSz="914400" rtl="0" eaLnBrk="1" fontAlgn="base" latinLnBrk="0" hangingPunct="1">
                        <a:lnSpc>
                          <a:spcPct val="100000"/>
                        </a:lnSpc>
                        <a:spcBef>
                          <a:spcPct val="20000"/>
                        </a:spcBef>
                        <a:spcAft>
                          <a:spcPct val="0"/>
                        </a:spcAft>
                        <a:buClr>
                          <a:srgbClr val="1F05E3"/>
                        </a:buClr>
                        <a:buSzTx/>
                        <a:buFont typeface="Wingdings" pitchFamily="2" charset="2"/>
                        <a:buNone/>
                        <a:tabLst/>
                      </a:pPr>
                      <a:r>
                        <a:rPr kumimoji="0" lang="en-US" altLang="zh-CN" sz="2400" u="none" strike="noStrike" cap="none" normalizeH="0" baseline="0">
                          <a:ln>
                            <a:noFill/>
                          </a:ln>
                          <a:effectLst/>
                        </a:rPr>
                        <a:t>10</a:t>
                      </a:r>
                      <a:endParaRPr kumimoji="0" lang="en-US" altLang="zh-CN" sz="2400" b="1" i="0" u="none" strike="noStrike" cap="none" normalizeH="0" baseline="0">
                        <a:ln>
                          <a:noFill/>
                        </a:ln>
                        <a:solidFill>
                          <a:schemeClr val="tx1"/>
                        </a:solidFill>
                        <a:effectLst/>
                        <a:latin typeface="Times New Roman" pitchFamily="18" charset="0"/>
                        <a:ea typeface="宋体" pitchFamily="2" charset="-122"/>
                      </a:endParaRPr>
                    </a:p>
                  </a:txBody>
                  <a:tcPr marL="108846" marR="108846" horzOverflow="overflow"/>
                </a:tc>
                <a:tc>
                  <a:txBody>
                    <a:bodyPr/>
                    <a:lstStyle/>
                    <a:p>
                      <a:pPr marL="0" marR="0" lvl="0" indent="0" algn="l" defTabSz="914400" rtl="0" eaLnBrk="1" fontAlgn="base" latinLnBrk="0" hangingPunct="1">
                        <a:lnSpc>
                          <a:spcPct val="100000"/>
                        </a:lnSpc>
                        <a:spcBef>
                          <a:spcPct val="20000"/>
                        </a:spcBef>
                        <a:spcAft>
                          <a:spcPct val="0"/>
                        </a:spcAft>
                        <a:buClr>
                          <a:srgbClr val="1F05E3"/>
                        </a:buClr>
                        <a:buSzTx/>
                        <a:buFont typeface="Wingdings" pitchFamily="2" charset="2"/>
                        <a:buNone/>
                        <a:tabLst/>
                      </a:pPr>
                      <a:r>
                        <a:rPr kumimoji="0" lang="en-US" altLang="zh-CN" sz="2400" u="none" strike="noStrike" cap="none" normalizeH="0" baseline="0" dirty="0">
                          <a:ln>
                            <a:noFill/>
                          </a:ln>
                          <a:effectLst/>
                        </a:rPr>
                        <a:t>5</a:t>
                      </a:r>
                      <a:endParaRPr kumimoji="0" lang="en-US" altLang="zh-CN" sz="2400" b="1" i="0" u="none" strike="noStrike" cap="none" normalizeH="0" baseline="0" dirty="0">
                        <a:ln>
                          <a:noFill/>
                        </a:ln>
                        <a:solidFill>
                          <a:schemeClr val="tx1"/>
                        </a:solidFill>
                        <a:effectLst/>
                        <a:latin typeface="Times New Roman" pitchFamily="18" charset="0"/>
                        <a:ea typeface="宋体" pitchFamily="2" charset="-122"/>
                      </a:endParaRPr>
                    </a:p>
                  </a:txBody>
                  <a:tcPr marL="108846" marR="108846" horzOverflow="overflow"/>
                </a:tc>
                <a:extLst>
                  <a:ext uri="{0D108BD9-81ED-4DB2-BD59-A6C34878D82A}">
                    <a16:rowId xmlns:a16="http://schemas.microsoft.com/office/drawing/2014/main" val="10001"/>
                  </a:ext>
                </a:extLst>
              </a:tr>
              <a:tr h="527050">
                <a:tc>
                  <a:txBody>
                    <a:bodyPr/>
                    <a:lstStyle/>
                    <a:p>
                      <a:pPr marL="0" marR="0" lvl="0" indent="0" algn="l" defTabSz="914400" rtl="0" eaLnBrk="1" fontAlgn="base" latinLnBrk="0" hangingPunct="1">
                        <a:lnSpc>
                          <a:spcPct val="100000"/>
                        </a:lnSpc>
                        <a:spcBef>
                          <a:spcPct val="20000"/>
                        </a:spcBef>
                        <a:spcAft>
                          <a:spcPct val="0"/>
                        </a:spcAft>
                        <a:buClr>
                          <a:srgbClr val="1F05E3"/>
                        </a:buClr>
                        <a:buSzTx/>
                        <a:buFont typeface="Wingdings" pitchFamily="2" charset="2"/>
                        <a:buNone/>
                        <a:tabLst/>
                      </a:pPr>
                      <a:r>
                        <a:rPr kumimoji="0" lang="en-US" altLang="zh-CN" sz="2400" u="none" strike="noStrike" cap="none" normalizeH="0" baseline="0" dirty="0">
                          <a:ln>
                            <a:noFill/>
                          </a:ln>
                          <a:effectLst/>
                        </a:rPr>
                        <a:t>P2</a:t>
                      </a:r>
                      <a:endParaRPr kumimoji="0" lang="en-US" altLang="zh-CN" sz="2400" b="1" i="0" u="none" strike="noStrike" cap="none" normalizeH="0" baseline="0" dirty="0">
                        <a:ln>
                          <a:noFill/>
                        </a:ln>
                        <a:solidFill>
                          <a:schemeClr val="tx1"/>
                        </a:solidFill>
                        <a:effectLst/>
                        <a:latin typeface="Times New Roman" pitchFamily="18" charset="0"/>
                        <a:ea typeface="宋体" pitchFamily="2" charset="-122"/>
                      </a:endParaRPr>
                    </a:p>
                  </a:txBody>
                  <a:tcPr marL="108846" marR="108846" horzOverflow="overflow"/>
                </a:tc>
                <a:tc>
                  <a:txBody>
                    <a:bodyPr/>
                    <a:lstStyle/>
                    <a:p>
                      <a:pPr marL="0" marR="0" lvl="0" indent="0" algn="l" defTabSz="914400" rtl="0" eaLnBrk="1" fontAlgn="base" latinLnBrk="0" hangingPunct="1">
                        <a:lnSpc>
                          <a:spcPct val="100000"/>
                        </a:lnSpc>
                        <a:spcBef>
                          <a:spcPct val="20000"/>
                        </a:spcBef>
                        <a:spcAft>
                          <a:spcPct val="0"/>
                        </a:spcAft>
                        <a:buClr>
                          <a:srgbClr val="1F05E3"/>
                        </a:buClr>
                        <a:buSzTx/>
                        <a:buFont typeface="Wingdings" pitchFamily="2" charset="2"/>
                        <a:buNone/>
                        <a:tabLst/>
                      </a:pPr>
                      <a:r>
                        <a:rPr kumimoji="0" lang="en-US" altLang="zh-CN" sz="2400" u="none" strike="noStrike" cap="none" normalizeH="0" baseline="0">
                          <a:ln>
                            <a:noFill/>
                          </a:ln>
                          <a:effectLst/>
                        </a:rPr>
                        <a:t>4</a:t>
                      </a:r>
                      <a:endParaRPr kumimoji="0" lang="en-US" altLang="zh-CN" sz="2400" b="1" i="0" u="none" strike="noStrike" cap="none" normalizeH="0" baseline="0">
                        <a:ln>
                          <a:noFill/>
                        </a:ln>
                        <a:solidFill>
                          <a:schemeClr val="tx1"/>
                        </a:solidFill>
                        <a:effectLst/>
                        <a:latin typeface="Times New Roman" pitchFamily="18" charset="0"/>
                        <a:ea typeface="宋体" pitchFamily="2" charset="-122"/>
                      </a:endParaRPr>
                    </a:p>
                  </a:txBody>
                  <a:tcPr marL="108846" marR="108846" horzOverflow="overflow"/>
                </a:tc>
                <a:tc>
                  <a:txBody>
                    <a:bodyPr/>
                    <a:lstStyle/>
                    <a:p>
                      <a:pPr marL="0" marR="0" lvl="0" indent="0" algn="l" defTabSz="914400" rtl="0" eaLnBrk="1" fontAlgn="base" latinLnBrk="0" hangingPunct="1">
                        <a:lnSpc>
                          <a:spcPct val="100000"/>
                        </a:lnSpc>
                        <a:spcBef>
                          <a:spcPct val="20000"/>
                        </a:spcBef>
                        <a:spcAft>
                          <a:spcPct val="0"/>
                        </a:spcAft>
                        <a:buClr>
                          <a:srgbClr val="1F05E3"/>
                        </a:buClr>
                        <a:buSzTx/>
                        <a:buFont typeface="Wingdings" pitchFamily="2" charset="2"/>
                        <a:buNone/>
                        <a:tabLst/>
                      </a:pPr>
                      <a:r>
                        <a:rPr kumimoji="0" lang="en-US" altLang="zh-CN" sz="2400" u="none" strike="noStrike" cap="none" normalizeH="0" baseline="0" dirty="0">
                          <a:ln>
                            <a:noFill/>
                          </a:ln>
                          <a:effectLst/>
                        </a:rPr>
                        <a:t>2</a:t>
                      </a:r>
                      <a:endParaRPr kumimoji="0" lang="en-US" altLang="zh-CN" sz="2400" b="1" i="0" u="none" strike="noStrike" cap="none" normalizeH="0" baseline="0" dirty="0">
                        <a:ln>
                          <a:noFill/>
                        </a:ln>
                        <a:solidFill>
                          <a:schemeClr val="tx1"/>
                        </a:solidFill>
                        <a:effectLst/>
                        <a:latin typeface="Times New Roman" pitchFamily="18" charset="0"/>
                        <a:ea typeface="宋体" pitchFamily="2" charset="-122"/>
                      </a:endParaRPr>
                    </a:p>
                  </a:txBody>
                  <a:tcPr marL="108846" marR="108846" horzOverflow="overflow"/>
                </a:tc>
                <a:extLst>
                  <a:ext uri="{0D108BD9-81ED-4DB2-BD59-A6C34878D82A}">
                    <a16:rowId xmlns:a16="http://schemas.microsoft.com/office/drawing/2014/main" val="10002"/>
                  </a:ext>
                </a:extLst>
              </a:tr>
              <a:tr h="525463">
                <a:tc>
                  <a:txBody>
                    <a:bodyPr/>
                    <a:lstStyle/>
                    <a:p>
                      <a:pPr marL="0" marR="0" lvl="0" indent="0" algn="l" defTabSz="914400" rtl="0" eaLnBrk="1" fontAlgn="base" latinLnBrk="0" hangingPunct="1">
                        <a:lnSpc>
                          <a:spcPct val="100000"/>
                        </a:lnSpc>
                        <a:spcBef>
                          <a:spcPct val="20000"/>
                        </a:spcBef>
                        <a:spcAft>
                          <a:spcPct val="0"/>
                        </a:spcAft>
                        <a:buClr>
                          <a:srgbClr val="1F05E3"/>
                        </a:buClr>
                        <a:buSzTx/>
                        <a:buFont typeface="Wingdings" pitchFamily="2" charset="2"/>
                        <a:buNone/>
                        <a:tabLst/>
                      </a:pPr>
                      <a:r>
                        <a:rPr kumimoji="0" lang="en-US" altLang="zh-CN" sz="2400" u="none" strike="noStrike" cap="none" normalizeH="0" baseline="0">
                          <a:ln>
                            <a:noFill/>
                          </a:ln>
                          <a:effectLst/>
                        </a:rPr>
                        <a:t>P3</a:t>
                      </a:r>
                      <a:endParaRPr kumimoji="0" lang="en-US" altLang="zh-CN" sz="2400" b="1" i="0" u="none" strike="noStrike" cap="none" normalizeH="0" baseline="0">
                        <a:ln>
                          <a:noFill/>
                        </a:ln>
                        <a:solidFill>
                          <a:schemeClr val="tx1"/>
                        </a:solidFill>
                        <a:effectLst/>
                        <a:latin typeface="Times New Roman" pitchFamily="18" charset="0"/>
                        <a:ea typeface="宋体" pitchFamily="2" charset="-122"/>
                      </a:endParaRPr>
                    </a:p>
                  </a:txBody>
                  <a:tcPr marL="108846" marR="108846" horzOverflow="overflow"/>
                </a:tc>
                <a:tc>
                  <a:txBody>
                    <a:bodyPr/>
                    <a:lstStyle/>
                    <a:p>
                      <a:pPr marL="0" marR="0" lvl="0" indent="0" algn="l" defTabSz="914400" rtl="0" eaLnBrk="1" fontAlgn="base" latinLnBrk="0" hangingPunct="1">
                        <a:lnSpc>
                          <a:spcPct val="100000"/>
                        </a:lnSpc>
                        <a:spcBef>
                          <a:spcPct val="20000"/>
                        </a:spcBef>
                        <a:spcAft>
                          <a:spcPct val="0"/>
                        </a:spcAft>
                        <a:buClr>
                          <a:srgbClr val="1F05E3"/>
                        </a:buClr>
                        <a:buSzTx/>
                        <a:buFont typeface="Wingdings" pitchFamily="2" charset="2"/>
                        <a:buNone/>
                        <a:tabLst/>
                      </a:pPr>
                      <a:r>
                        <a:rPr kumimoji="0" lang="en-US" altLang="zh-CN" sz="2400" u="none" strike="noStrike" cap="none" normalizeH="0" baseline="0">
                          <a:ln>
                            <a:noFill/>
                          </a:ln>
                          <a:effectLst/>
                        </a:rPr>
                        <a:t>9</a:t>
                      </a:r>
                      <a:endParaRPr kumimoji="0" lang="en-US" altLang="zh-CN" sz="2400" b="1" i="0" u="none" strike="noStrike" cap="none" normalizeH="0" baseline="0">
                        <a:ln>
                          <a:noFill/>
                        </a:ln>
                        <a:solidFill>
                          <a:schemeClr val="tx1"/>
                        </a:solidFill>
                        <a:effectLst/>
                        <a:latin typeface="Times New Roman" pitchFamily="18" charset="0"/>
                        <a:ea typeface="宋体" pitchFamily="2" charset="-122"/>
                      </a:endParaRPr>
                    </a:p>
                  </a:txBody>
                  <a:tcPr marL="108846" marR="108846" horzOverflow="overflow"/>
                </a:tc>
                <a:tc>
                  <a:txBody>
                    <a:bodyPr/>
                    <a:lstStyle/>
                    <a:p>
                      <a:pPr marL="0" marR="0" lvl="0" indent="0" algn="l" defTabSz="914400" rtl="0" eaLnBrk="1" fontAlgn="base" latinLnBrk="0" hangingPunct="1">
                        <a:lnSpc>
                          <a:spcPct val="100000"/>
                        </a:lnSpc>
                        <a:spcBef>
                          <a:spcPct val="20000"/>
                        </a:spcBef>
                        <a:spcAft>
                          <a:spcPct val="0"/>
                        </a:spcAft>
                        <a:buClr>
                          <a:srgbClr val="1F05E3"/>
                        </a:buClr>
                        <a:buSzTx/>
                        <a:buFont typeface="Wingdings" pitchFamily="2" charset="2"/>
                        <a:buNone/>
                        <a:tabLst/>
                      </a:pPr>
                      <a:r>
                        <a:rPr kumimoji="0" lang="en-US" altLang="zh-CN" sz="2400" u="none" strike="noStrike" cap="none" normalizeH="0" baseline="0" dirty="0">
                          <a:ln>
                            <a:noFill/>
                          </a:ln>
                          <a:effectLst/>
                        </a:rPr>
                        <a:t>2</a:t>
                      </a:r>
                      <a:endParaRPr kumimoji="0" lang="en-US" altLang="zh-CN" sz="2400" b="1" i="0" u="none" strike="noStrike" cap="none" normalizeH="0" baseline="0" dirty="0">
                        <a:ln>
                          <a:noFill/>
                        </a:ln>
                        <a:solidFill>
                          <a:schemeClr val="tx1"/>
                        </a:solidFill>
                        <a:effectLst/>
                        <a:latin typeface="Times New Roman" pitchFamily="18" charset="0"/>
                        <a:ea typeface="宋体" pitchFamily="2" charset="-122"/>
                      </a:endParaRPr>
                    </a:p>
                  </a:txBody>
                  <a:tcPr marL="108846" marR="108846" horzOverflow="overflow"/>
                </a:tc>
                <a:extLst>
                  <a:ext uri="{0D108BD9-81ED-4DB2-BD59-A6C34878D82A}">
                    <a16:rowId xmlns:a16="http://schemas.microsoft.com/office/drawing/2014/main" val="10003"/>
                  </a:ext>
                </a:extLst>
              </a:tr>
            </a:tbl>
          </a:graphicData>
        </a:graphic>
      </p:graphicFrame>
      <p:sp>
        <p:nvSpPr>
          <p:cNvPr id="2" name="日期占位符 1"/>
          <p:cNvSpPr>
            <a:spLocks noGrp="1"/>
          </p:cNvSpPr>
          <p:nvPr>
            <p:ph type="dt" sz="half" idx="10"/>
          </p:nvPr>
        </p:nvSpPr>
        <p:spPr/>
        <p:txBody>
          <a:bodyPr/>
          <a:lstStyle/>
          <a:p>
            <a:fld id="{36BA631B-D9B0-1048-8966-C31F30E83113}" type="datetime5">
              <a:t>2019/10/23</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灯片编号占位符 3"/>
          <p:cNvSpPr>
            <a:spLocks noGrp="1"/>
          </p:cNvSpPr>
          <p:nvPr>
            <p:ph type="sldNum" sz="quarter" idx="12"/>
          </p:nvPr>
        </p:nvSpPr>
        <p:spPr/>
        <p:txBody>
          <a:bodyPr/>
          <a:lstStyle/>
          <a:p>
            <a:fld id="{B09550E6-D85C-43A8-841D-66A200A3DB30}" type="slidenum">
              <a:rPr lang="zh-CN" altLang="en-US" smtClean="0"/>
              <a:t>26</a:t>
            </a:fld>
            <a:endParaRPr lang="zh-CN" altLang="en-US"/>
          </a:p>
        </p:txBody>
      </p:sp>
      <p:sp>
        <p:nvSpPr>
          <p:cNvPr id="5" name="文本框 4"/>
          <p:cNvSpPr txBox="1"/>
          <p:nvPr/>
        </p:nvSpPr>
        <p:spPr>
          <a:xfrm>
            <a:off x="6013534" y="2852936"/>
            <a:ext cx="1894719" cy="461665"/>
          </a:xfrm>
          <a:prstGeom prst="rect">
            <a:avLst/>
          </a:prstGeom>
          <a:noFill/>
        </p:spPr>
        <p:txBody>
          <a:bodyPr wrap="none" rtlCol="0">
            <a:spAutoFit/>
          </a:bodyPr>
          <a:lstStyle/>
          <a:p>
            <a:r>
              <a:rPr kumimoji="1" lang="zh-CN" altLang="en-US" sz="2400" dirty="0"/>
              <a:t>可用资源：</a:t>
            </a:r>
            <a:r>
              <a:rPr kumimoji="1" lang="en-US" altLang="zh-CN" sz="2400" dirty="0"/>
              <a:t>3</a:t>
            </a:r>
            <a:endParaRPr kumimoji="1" lang="zh-CN" altLang="en-US" sz="2400" dirty="0"/>
          </a:p>
        </p:txBody>
      </p:sp>
    </p:spTree>
    <p:extLst>
      <p:ext uri="{BB962C8B-B14F-4D97-AF65-F5344CB8AC3E}">
        <p14:creationId xmlns:p14="http://schemas.microsoft.com/office/powerpoint/2010/main" val="2990800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50563">
                                            <p:txEl>
                                              <p:pRg st="4" end="4"/>
                                            </p:txEl>
                                          </p:spTgt>
                                        </p:tgtEl>
                                        <p:attrNameLst>
                                          <p:attrName>style.visibility</p:attrName>
                                        </p:attrNameLst>
                                      </p:cBhvr>
                                      <p:to>
                                        <p:strVal val="visible"/>
                                      </p:to>
                                    </p:set>
                                    <p:animEffect transition="in" filter="fade">
                                      <p:cBhvr>
                                        <p:cTn id="7" dur="500"/>
                                        <p:tgtEl>
                                          <p:spTgt spid="450563">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50563">
                                            <p:txEl>
                                              <p:pRg st="5" end="5"/>
                                            </p:txEl>
                                          </p:spTgt>
                                        </p:tgtEl>
                                        <p:attrNameLst>
                                          <p:attrName>style.visibility</p:attrName>
                                        </p:attrNameLst>
                                      </p:cBhvr>
                                      <p:to>
                                        <p:strVal val="visible"/>
                                      </p:to>
                                    </p:set>
                                    <p:animEffect transition="in" filter="fade">
                                      <p:cBhvr>
                                        <p:cTn id="12" dur="500"/>
                                        <p:tgtEl>
                                          <p:spTgt spid="450563">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50563">
                                            <p:txEl>
                                              <p:pRg st="6" end="6"/>
                                            </p:txEl>
                                          </p:spTgt>
                                        </p:tgtEl>
                                        <p:attrNameLst>
                                          <p:attrName>style.visibility</p:attrName>
                                        </p:attrNameLst>
                                      </p:cBhvr>
                                      <p:to>
                                        <p:strVal val="visible"/>
                                      </p:to>
                                    </p:set>
                                    <p:animEffect transition="in" filter="fade">
                                      <p:cBhvr>
                                        <p:cTn id="17" dur="500"/>
                                        <p:tgtEl>
                                          <p:spTgt spid="450563">
                                            <p:txEl>
                                              <p:pRg st="6" end="6"/>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450563">
                                            <p:txEl>
                                              <p:pRg st="7" end="7"/>
                                            </p:txEl>
                                          </p:spTgt>
                                        </p:tgtEl>
                                        <p:attrNameLst>
                                          <p:attrName>style.visibility</p:attrName>
                                        </p:attrNameLst>
                                      </p:cBhvr>
                                      <p:to>
                                        <p:strVal val="visible"/>
                                      </p:to>
                                    </p:set>
                                    <p:animEffect transition="in" filter="fade">
                                      <p:cBhvr>
                                        <p:cTn id="20" dur="500"/>
                                        <p:tgtEl>
                                          <p:spTgt spid="45056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63" grpId="0" build="p"/>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4674" name="Rectangle 2"/>
          <p:cNvSpPr>
            <a:spLocks noGrp="1" noChangeArrowheads="1"/>
          </p:cNvSpPr>
          <p:nvPr>
            <p:ph type="title"/>
          </p:nvPr>
        </p:nvSpPr>
        <p:spPr/>
        <p:txBody>
          <a:bodyPr/>
          <a:lstStyle/>
          <a:p>
            <a:r>
              <a:rPr lang="zh-CN" altLang="en-US" dirty="0"/>
              <a:t>不安全安全状态</a:t>
            </a:r>
          </a:p>
        </p:txBody>
      </p:sp>
      <p:sp>
        <p:nvSpPr>
          <p:cNvPr id="284675" name="Rectangle 3"/>
          <p:cNvSpPr>
            <a:spLocks noGrp="1" noChangeArrowheads="1"/>
          </p:cNvSpPr>
          <p:nvPr>
            <p:ph type="body" idx="1"/>
          </p:nvPr>
        </p:nvSpPr>
        <p:spPr/>
        <p:txBody>
          <a:bodyPr>
            <a:normAutofit/>
          </a:bodyPr>
          <a:lstStyle/>
          <a:p>
            <a:r>
              <a:rPr lang="zh-CN" altLang="en-US" dirty="0"/>
              <a:t>不安全状态：系统中不存在安全序列。</a:t>
            </a:r>
            <a:endParaRPr lang="en-US" altLang="zh-CN" dirty="0"/>
          </a:p>
          <a:p>
            <a:r>
              <a:rPr lang="zh-CN" altLang="en-US" dirty="0"/>
              <a:t>安全状态</a:t>
            </a:r>
            <a:r>
              <a:rPr lang="en-US" altLang="zh-CN" dirty="0">
                <a:sym typeface="Wingdings" pitchFamily="2" charset="2"/>
              </a:rPr>
              <a:t></a:t>
            </a:r>
            <a:r>
              <a:rPr lang="zh-CN" altLang="en-US" dirty="0">
                <a:sym typeface="Wingdings" pitchFamily="2" charset="2"/>
              </a:rPr>
              <a:t>无死锁：</a:t>
            </a:r>
            <a:r>
              <a:rPr lang="zh-CN" altLang="en-US" dirty="0">
                <a:solidFill>
                  <a:schemeClr val="accent2"/>
                </a:solidFill>
                <a:sym typeface="Wingdings" pitchFamily="2" charset="2"/>
              </a:rPr>
              <a:t>死锁</a:t>
            </a:r>
            <a:r>
              <a:rPr lang="en-US" altLang="zh-CN" dirty="0">
                <a:solidFill>
                  <a:schemeClr val="accent2"/>
                </a:solidFill>
                <a:sym typeface="Wingdings" pitchFamily="2" charset="2"/>
              </a:rPr>
              <a:t></a:t>
            </a:r>
            <a:r>
              <a:rPr lang="zh-CN" altLang="en-US" dirty="0">
                <a:solidFill>
                  <a:schemeClr val="accent2"/>
                </a:solidFill>
                <a:sym typeface="Wingdings" pitchFamily="2" charset="2"/>
              </a:rPr>
              <a:t>不安全状态</a:t>
            </a:r>
            <a:endParaRPr lang="en-US" altLang="zh-CN" dirty="0">
              <a:solidFill>
                <a:schemeClr val="accent2"/>
              </a:solidFill>
            </a:endParaRPr>
          </a:p>
          <a:p>
            <a:r>
              <a:rPr lang="zh-CN" altLang="en-US" dirty="0"/>
              <a:t>不安全状态一定死锁么？</a:t>
            </a:r>
            <a:endParaRPr lang="en-US" altLang="zh-CN" dirty="0"/>
          </a:p>
          <a:p>
            <a:pPr lvl="1"/>
            <a:r>
              <a:rPr lang="zh-CN" altLang="en-US" dirty="0"/>
              <a:t>安全状态要求将剩余资源一次性全部申请</a:t>
            </a:r>
            <a:endParaRPr lang="en-US" altLang="zh-CN" dirty="0"/>
          </a:p>
          <a:p>
            <a:pPr lvl="1"/>
            <a:r>
              <a:rPr lang="zh-CN" altLang="en-US" dirty="0"/>
              <a:t>如果（申请部分，然后再）释放部分</a:t>
            </a:r>
          </a:p>
          <a:p>
            <a:endParaRPr lang="zh-CN" altLang="en-US" dirty="0"/>
          </a:p>
        </p:txBody>
      </p:sp>
      <p:pic>
        <p:nvPicPr>
          <p:cNvPr id="4" name="Picture 3"/>
          <p:cNvPicPr>
            <a:picLocks noChangeAspect="1" noChangeArrowheads="1"/>
          </p:cNvPicPr>
          <p:nvPr/>
        </p:nvPicPr>
        <p:blipFill>
          <a:blip r:embed="rId3" cstate="email">
            <a:extLst>
              <a:ext uri="{28A0092B-C50C-407E-A947-70E740481C1C}">
                <a14:useLocalDpi xmlns:a14="http://schemas.microsoft.com/office/drawing/2010/main" val="0"/>
              </a:ext>
            </a:extLst>
          </a:blip>
          <a:srcRect l="13437" t="1572" r="13683" b="2194"/>
          <a:stretch>
            <a:fillRect/>
          </a:stretch>
        </p:blipFill>
        <p:spPr bwMode="auto">
          <a:xfrm>
            <a:off x="3707904" y="4760908"/>
            <a:ext cx="1709110" cy="1692427"/>
          </a:xfrm>
          <a:prstGeom prst="rect">
            <a:avLst/>
          </a:prstGeom>
          <a:noFill/>
          <a:ln w="38100" cmpd="dbl">
            <a:noFill/>
            <a:miter lim="800000"/>
            <a:headEnd/>
            <a:tailEnd/>
          </a:ln>
          <a:extLst>
            <a:ext uri="{909E8E84-426E-40dd-AFC4-6F175D3DCCD1}">
              <a14:hiddenFill xmlns="" xmlns:a14="http://schemas.microsoft.com/office/drawing/2010/main">
                <a:solidFill>
                  <a:srgbClr val="FFFFFF"/>
                </a:solidFill>
              </a14:hiddenFill>
            </a:ext>
          </a:extLst>
        </p:spPr>
      </p:pic>
      <p:sp>
        <p:nvSpPr>
          <p:cNvPr id="2" name="日期占位符 1"/>
          <p:cNvSpPr>
            <a:spLocks noGrp="1"/>
          </p:cNvSpPr>
          <p:nvPr>
            <p:ph type="dt" sz="half" idx="10"/>
          </p:nvPr>
        </p:nvSpPr>
        <p:spPr/>
        <p:txBody>
          <a:bodyPr/>
          <a:lstStyle/>
          <a:p>
            <a:fld id="{9EBFE147-3AB0-ED48-A379-0AD45A8CA217}" type="datetime5">
              <a:t>2019/10/23</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5" name="灯片编号占位符 4"/>
          <p:cNvSpPr>
            <a:spLocks noGrp="1"/>
          </p:cNvSpPr>
          <p:nvPr>
            <p:ph type="sldNum" sz="quarter" idx="12"/>
          </p:nvPr>
        </p:nvSpPr>
        <p:spPr/>
        <p:txBody>
          <a:bodyPr/>
          <a:lstStyle/>
          <a:p>
            <a:fld id="{B09550E6-D85C-43A8-841D-66A200A3DB30}" type="slidenum">
              <a:rPr lang="zh-CN" altLang="en-US" smtClean="0"/>
              <a:t>27</a:t>
            </a:fld>
            <a:endParaRPr lang="zh-CN" altLang="en-US"/>
          </a:p>
        </p:txBody>
      </p:sp>
    </p:spTree>
    <p:extLst>
      <p:ext uri="{BB962C8B-B14F-4D97-AF65-F5344CB8AC3E}">
        <p14:creationId xmlns:p14="http://schemas.microsoft.com/office/powerpoint/2010/main" val="41122227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46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467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467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4675">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84675">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4675" grpId="0" build="p"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610" name="Rectangle 2"/>
          <p:cNvSpPr>
            <a:spLocks noGrp="1" noChangeArrowheads="1"/>
          </p:cNvSpPr>
          <p:nvPr>
            <p:ph type="title"/>
          </p:nvPr>
        </p:nvSpPr>
        <p:spPr/>
        <p:txBody>
          <a:bodyPr/>
          <a:lstStyle/>
          <a:p>
            <a:r>
              <a:rPr lang="zh-CN" altLang="en-US" dirty="0"/>
              <a:t>安全状态</a:t>
            </a:r>
          </a:p>
        </p:txBody>
      </p:sp>
      <p:sp>
        <p:nvSpPr>
          <p:cNvPr id="452611" name="Rectangle 3"/>
          <p:cNvSpPr>
            <a:spLocks noGrp="1" noChangeArrowheads="1"/>
          </p:cNvSpPr>
          <p:nvPr>
            <p:ph idx="1"/>
          </p:nvPr>
        </p:nvSpPr>
        <p:spPr/>
        <p:txBody>
          <a:bodyPr>
            <a:normAutofit/>
          </a:bodyPr>
          <a:lstStyle/>
          <a:p>
            <a:r>
              <a:rPr lang="zh-CN" altLang="en-US" dirty="0"/>
              <a:t>安全</a:t>
            </a:r>
            <a:r>
              <a:rPr lang="en-US" altLang="zh-CN" dirty="0"/>
              <a:t>——</a:t>
            </a:r>
            <a:r>
              <a:rPr lang="zh-CN" altLang="en-US" dirty="0"/>
              <a:t>不安全的转换 </a:t>
            </a:r>
          </a:p>
          <a:p>
            <a:pPr lvl="1"/>
            <a:r>
              <a:rPr lang="zh-CN" altLang="en-US" dirty="0"/>
              <a:t>上例中，若</a:t>
            </a:r>
            <a:r>
              <a:rPr lang="en-US" altLang="zh-CN" dirty="0"/>
              <a:t>P3</a:t>
            </a:r>
            <a:r>
              <a:rPr lang="zh-CN" altLang="en-US" dirty="0"/>
              <a:t>再申请一个资源，则不安全</a:t>
            </a:r>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r>
              <a:rPr lang="zh-CN" altLang="en-US" dirty="0"/>
              <a:t>若</a:t>
            </a:r>
            <a:r>
              <a:rPr lang="en-US" altLang="zh-CN" dirty="0"/>
              <a:t>P3</a:t>
            </a:r>
            <a:r>
              <a:rPr lang="zh-CN" altLang="en-US" dirty="0"/>
              <a:t>先申请</a:t>
            </a:r>
            <a:r>
              <a:rPr lang="en-US" altLang="zh-CN" dirty="0"/>
              <a:t>2</a:t>
            </a:r>
            <a:r>
              <a:rPr lang="zh-CN" altLang="en-US" dirty="0"/>
              <a:t>个资源，释放</a:t>
            </a:r>
            <a:r>
              <a:rPr lang="en-US" altLang="zh-CN" dirty="0"/>
              <a:t>5</a:t>
            </a:r>
            <a:r>
              <a:rPr lang="zh-CN" altLang="en-US" dirty="0"/>
              <a:t>个资源，则不死锁 </a:t>
            </a:r>
          </a:p>
          <a:p>
            <a:pPr lvl="1"/>
            <a:endParaRPr lang="en-US" altLang="zh-CN" dirty="0"/>
          </a:p>
        </p:txBody>
      </p:sp>
      <p:graphicFrame>
        <p:nvGraphicFramePr>
          <p:cNvPr id="5" name="Group 34"/>
          <p:cNvGraphicFramePr>
            <a:graphicFrameLocks/>
          </p:cNvGraphicFramePr>
          <p:nvPr>
            <p:extLst>
              <p:ext uri="{D42A27DB-BD31-4B8C-83A1-F6EECF244321}">
                <p14:modId xmlns:p14="http://schemas.microsoft.com/office/powerpoint/2010/main" val="2876876499"/>
              </p:ext>
            </p:extLst>
          </p:nvPr>
        </p:nvGraphicFramePr>
        <p:xfrm>
          <a:off x="1475656" y="2852936"/>
          <a:ext cx="5976664" cy="2305051"/>
        </p:xfrm>
        <a:graphic>
          <a:graphicData uri="http://schemas.openxmlformats.org/drawingml/2006/table">
            <a:tbl>
              <a:tblPr firstRow="1" firstCol="1">
                <a:tableStyleId>{5C22544A-7EE6-4342-B048-85BDC9FD1C3A}</a:tableStyleId>
              </a:tblPr>
              <a:tblGrid>
                <a:gridCol w="1053222">
                  <a:extLst>
                    <a:ext uri="{9D8B030D-6E8A-4147-A177-3AD203B41FA5}">
                      <a16:colId xmlns:a16="http://schemas.microsoft.com/office/drawing/2014/main" val="20000"/>
                    </a:ext>
                  </a:extLst>
                </a:gridCol>
                <a:gridCol w="1899105">
                  <a:extLst>
                    <a:ext uri="{9D8B030D-6E8A-4147-A177-3AD203B41FA5}">
                      <a16:colId xmlns:a16="http://schemas.microsoft.com/office/drawing/2014/main" val="20001"/>
                    </a:ext>
                  </a:extLst>
                </a:gridCol>
                <a:gridCol w="1224136">
                  <a:extLst>
                    <a:ext uri="{9D8B030D-6E8A-4147-A177-3AD203B41FA5}">
                      <a16:colId xmlns:a16="http://schemas.microsoft.com/office/drawing/2014/main" val="20002"/>
                    </a:ext>
                  </a:extLst>
                </a:gridCol>
                <a:gridCol w="1800201">
                  <a:extLst>
                    <a:ext uri="{9D8B030D-6E8A-4147-A177-3AD203B41FA5}">
                      <a16:colId xmlns:a16="http://schemas.microsoft.com/office/drawing/2014/main" val="20003"/>
                    </a:ext>
                  </a:extLst>
                </a:gridCol>
              </a:tblGrid>
              <a:tr h="728663">
                <a:tc>
                  <a:txBody>
                    <a:bodyPr/>
                    <a:lstStyle/>
                    <a:p>
                      <a:pPr marL="0" marR="0" lvl="0" indent="0" algn="l" defTabSz="914400" rtl="0" eaLnBrk="1" fontAlgn="base" latinLnBrk="0" hangingPunct="1">
                        <a:lnSpc>
                          <a:spcPct val="100000"/>
                        </a:lnSpc>
                        <a:spcBef>
                          <a:spcPct val="20000"/>
                        </a:spcBef>
                        <a:spcAft>
                          <a:spcPct val="0"/>
                        </a:spcAft>
                        <a:buClr>
                          <a:srgbClr val="1F05E3"/>
                        </a:buClr>
                        <a:buSzTx/>
                        <a:buFont typeface="Wingdings" pitchFamily="2" charset="2"/>
                        <a:buNone/>
                        <a:tabLst/>
                      </a:pPr>
                      <a:r>
                        <a:rPr kumimoji="0" lang="zh-CN" altLang="en-US" sz="2400" u="none" strike="noStrike" cap="none" normalizeH="0" baseline="0" dirty="0">
                          <a:ln>
                            <a:noFill/>
                          </a:ln>
                          <a:effectLst/>
                        </a:rPr>
                        <a:t>进程</a:t>
                      </a:r>
                      <a:endParaRPr kumimoji="0" lang="zh-CN" altLang="en-US" sz="2400" b="1" i="0" u="none" strike="noStrike" cap="none" normalizeH="0" baseline="0" dirty="0">
                        <a:ln>
                          <a:noFill/>
                        </a:ln>
                        <a:solidFill>
                          <a:schemeClr val="tx1"/>
                        </a:solidFill>
                        <a:effectLst/>
                        <a:latin typeface="Times New Roman" pitchFamily="18" charset="0"/>
                        <a:ea typeface="宋体" pitchFamily="2" charset="-122"/>
                      </a:endParaRPr>
                    </a:p>
                  </a:txBody>
                  <a:tcPr marL="108846" marR="108846" horzOverflow="overflow"/>
                </a:tc>
                <a:tc>
                  <a:txBody>
                    <a:bodyPr/>
                    <a:lstStyle/>
                    <a:p>
                      <a:pPr marL="0" marR="0" lvl="0" indent="0" algn="l" defTabSz="914400" rtl="0" eaLnBrk="1" fontAlgn="base" latinLnBrk="0" hangingPunct="1">
                        <a:lnSpc>
                          <a:spcPct val="100000"/>
                        </a:lnSpc>
                        <a:spcBef>
                          <a:spcPct val="20000"/>
                        </a:spcBef>
                        <a:spcAft>
                          <a:spcPct val="0"/>
                        </a:spcAft>
                        <a:buClr>
                          <a:srgbClr val="1F05E3"/>
                        </a:buClr>
                        <a:buSzTx/>
                        <a:buFont typeface="Wingdings" pitchFamily="2" charset="2"/>
                        <a:buNone/>
                        <a:tabLst/>
                      </a:pPr>
                      <a:r>
                        <a:rPr kumimoji="0" lang="zh-CN" altLang="en-US" sz="2400" u="none" strike="noStrike" cap="none" normalizeH="0" baseline="0" dirty="0">
                          <a:ln>
                            <a:noFill/>
                          </a:ln>
                          <a:effectLst/>
                        </a:rPr>
                        <a:t>最大需求</a:t>
                      </a:r>
                      <a:endParaRPr kumimoji="0" lang="zh-CN" altLang="en-US" sz="2400" b="1" i="0" u="none" strike="noStrike" cap="none" normalizeH="0" baseline="0" dirty="0">
                        <a:ln>
                          <a:noFill/>
                        </a:ln>
                        <a:solidFill>
                          <a:schemeClr val="tx1"/>
                        </a:solidFill>
                        <a:effectLst/>
                        <a:latin typeface="Times New Roman" pitchFamily="18" charset="0"/>
                        <a:ea typeface="宋体" pitchFamily="2" charset="-122"/>
                      </a:endParaRPr>
                    </a:p>
                  </a:txBody>
                  <a:tcPr marL="108846" marR="108846" horzOverflow="overflow"/>
                </a:tc>
                <a:tc>
                  <a:txBody>
                    <a:bodyPr/>
                    <a:lstStyle/>
                    <a:p>
                      <a:pPr marL="0" marR="0" lvl="0" indent="0" algn="l" defTabSz="914400" rtl="0" eaLnBrk="1" fontAlgn="base" latinLnBrk="0" hangingPunct="1">
                        <a:lnSpc>
                          <a:spcPct val="100000"/>
                        </a:lnSpc>
                        <a:spcBef>
                          <a:spcPct val="20000"/>
                        </a:spcBef>
                        <a:spcAft>
                          <a:spcPct val="0"/>
                        </a:spcAft>
                        <a:buClr>
                          <a:srgbClr val="1F05E3"/>
                        </a:buClr>
                        <a:buSzTx/>
                        <a:buFont typeface="Wingdings" pitchFamily="2" charset="2"/>
                        <a:buNone/>
                        <a:tabLst/>
                      </a:pPr>
                      <a:r>
                        <a:rPr kumimoji="0" lang="zh-CN" altLang="en-US" sz="2400" u="none" strike="noStrike" cap="none" normalizeH="0" baseline="0" dirty="0">
                          <a:ln>
                            <a:noFill/>
                          </a:ln>
                          <a:effectLst/>
                        </a:rPr>
                        <a:t>已分配</a:t>
                      </a:r>
                      <a:endParaRPr kumimoji="0" lang="zh-CN" altLang="en-US" sz="2400" b="1" i="0" u="none" strike="noStrike" cap="none" normalizeH="0" baseline="0" dirty="0">
                        <a:ln>
                          <a:noFill/>
                        </a:ln>
                        <a:solidFill>
                          <a:schemeClr val="tx1"/>
                        </a:solidFill>
                        <a:effectLst/>
                        <a:latin typeface="Times New Roman" pitchFamily="18" charset="0"/>
                        <a:ea typeface="宋体" pitchFamily="2" charset="-122"/>
                      </a:endParaRPr>
                    </a:p>
                  </a:txBody>
                  <a:tcPr marL="108846" marR="108846" horzOverflow="overflow"/>
                </a:tc>
                <a:tc>
                  <a:txBody>
                    <a:bodyPr/>
                    <a:lstStyle/>
                    <a:p>
                      <a:pPr marL="0" marR="0" lvl="0" indent="0" algn="l" defTabSz="914400" rtl="0" eaLnBrk="1" fontAlgn="base" latinLnBrk="0" hangingPunct="1">
                        <a:lnSpc>
                          <a:spcPct val="100000"/>
                        </a:lnSpc>
                        <a:spcBef>
                          <a:spcPct val="20000"/>
                        </a:spcBef>
                        <a:spcAft>
                          <a:spcPct val="0"/>
                        </a:spcAft>
                        <a:buClr>
                          <a:srgbClr val="1F05E3"/>
                        </a:buClr>
                        <a:buSzTx/>
                        <a:buFont typeface="Wingdings" pitchFamily="2" charset="2"/>
                        <a:buNone/>
                        <a:tabLst/>
                      </a:pPr>
                      <a:r>
                        <a:rPr kumimoji="0" lang="zh-CN" altLang="en-US" sz="2400" u="none" strike="noStrike" cap="none" normalizeH="0" baseline="0" dirty="0">
                          <a:ln>
                            <a:noFill/>
                          </a:ln>
                          <a:effectLst/>
                        </a:rPr>
                        <a:t>可用</a:t>
                      </a:r>
                      <a:endParaRPr kumimoji="0" lang="zh-CN" altLang="en-US" sz="2400" b="1" i="0" u="none" strike="noStrike" cap="none" normalizeH="0" baseline="0" dirty="0">
                        <a:ln>
                          <a:noFill/>
                        </a:ln>
                        <a:solidFill>
                          <a:schemeClr val="tx1"/>
                        </a:solidFill>
                        <a:effectLst/>
                        <a:latin typeface="Times New Roman" pitchFamily="18" charset="0"/>
                        <a:ea typeface="宋体" pitchFamily="2" charset="-122"/>
                      </a:endParaRPr>
                    </a:p>
                  </a:txBody>
                  <a:tcPr marL="108846" marR="108846" horzOverflow="overflow"/>
                </a:tc>
                <a:extLst>
                  <a:ext uri="{0D108BD9-81ED-4DB2-BD59-A6C34878D82A}">
                    <a16:rowId xmlns:a16="http://schemas.microsoft.com/office/drawing/2014/main" val="10000"/>
                  </a:ext>
                </a:extLst>
              </a:tr>
              <a:tr h="523875">
                <a:tc>
                  <a:txBody>
                    <a:bodyPr/>
                    <a:lstStyle/>
                    <a:p>
                      <a:pPr marL="0" marR="0" lvl="0" indent="0" algn="l" defTabSz="914400" rtl="0" eaLnBrk="1" fontAlgn="base" latinLnBrk="0" hangingPunct="1">
                        <a:lnSpc>
                          <a:spcPct val="100000"/>
                        </a:lnSpc>
                        <a:spcBef>
                          <a:spcPct val="20000"/>
                        </a:spcBef>
                        <a:spcAft>
                          <a:spcPct val="0"/>
                        </a:spcAft>
                        <a:buClr>
                          <a:srgbClr val="1F05E3"/>
                        </a:buClr>
                        <a:buSzTx/>
                        <a:buFont typeface="Wingdings" pitchFamily="2" charset="2"/>
                        <a:buNone/>
                        <a:tabLst/>
                      </a:pPr>
                      <a:r>
                        <a:rPr kumimoji="0" lang="en-US" altLang="zh-CN" sz="2400" u="none" strike="noStrike" cap="none" normalizeH="0" baseline="0" dirty="0">
                          <a:ln>
                            <a:noFill/>
                          </a:ln>
                          <a:effectLst/>
                        </a:rPr>
                        <a:t>P1</a:t>
                      </a:r>
                      <a:endParaRPr kumimoji="0" lang="en-US" altLang="zh-CN" sz="2400" b="1" i="0" u="none" strike="noStrike" cap="none" normalizeH="0" baseline="0" dirty="0">
                        <a:ln>
                          <a:noFill/>
                        </a:ln>
                        <a:solidFill>
                          <a:schemeClr val="tx1"/>
                        </a:solidFill>
                        <a:effectLst/>
                        <a:latin typeface="Times New Roman" pitchFamily="18" charset="0"/>
                        <a:ea typeface="宋体" pitchFamily="2" charset="-122"/>
                      </a:endParaRPr>
                    </a:p>
                  </a:txBody>
                  <a:tcPr marL="108846" marR="108846" horzOverflow="overflow"/>
                </a:tc>
                <a:tc>
                  <a:txBody>
                    <a:bodyPr/>
                    <a:lstStyle/>
                    <a:p>
                      <a:pPr marL="0" marR="0" lvl="0" indent="0" algn="l" defTabSz="914400" rtl="0" eaLnBrk="1" fontAlgn="base" latinLnBrk="0" hangingPunct="1">
                        <a:lnSpc>
                          <a:spcPct val="100000"/>
                        </a:lnSpc>
                        <a:spcBef>
                          <a:spcPct val="20000"/>
                        </a:spcBef>
                        <a:spcAft>
                          <a:spcPct val="0"/>
                        </a:spcAft>
                        <a:buClr>
                          <a:srgbClr val="1F05E3"/>
                        </a:buClr>
                        <a:buSzTx/>
                        <a:buFont typeface="Wingdings" pitchFamily="2" charset="2"/>
                        <a:buNone/>
                        <a:tabLst/>
                      </a:pPr>
                      <a:r>
                        <a:rPr kumimoji="0" lang="en-US" altLang="zh-CN" sz="2400" u="none" strike="noStrike" cap="none" normalizeH="0" baseline="0">
                          <a:ln>
                            <a:noFill/>
                          </a:ln>
                          <a:effectLst/>
                        </a:rPr>
                        <a:t>10</a:t>
                      </a:r>
                      <a:endParaRPr kumimoji="0" lang="en-US" altLang="zh-CN" sz="2400" b="1" i="0" u="none" strike="noStrike" cap="none" normalizeH="0" baseline="0">
                        <a:ln>
                          <a:noFill/>
                        </a:ln>
                        <a:solidFill>
                          <a:schemeClr val="tx1"/>
                        </a:solidFill>
                        <a:effectLst/>
                        <a:latin typeface="Times New Roman" pitchFamily="18" charset="0"/>
                        <a:ea typeface="宋体" pitchFamily="2" charset="-122"/>
                      </a:endParaRPr>
                    </a:p>
                  </a:txBody>
                  <a:tcPr marL="108846" marR="108846" horzOverflow="overflow"/>
                </a:tc>
                <a:tc>
                  <a:txBody>
                    <a:bodyPr/>
                    <a:lstStyle/>
                    <a:p>
                      <a:pPr marL="0" marR="0" lvl="0" indent="0" algn="l" defTabSz="914400" rtl="0" eaLnBrk="1" fontAlgn="base" latinLnBrk="0" hangingPunct="1">
                        <a:lnSpc>
                          <a:spcPct val="100000"/>
                        </a:lnSpc>
                        <a:spcBef>
                          <a:spcPct val="20000"/>
                        </a:spcBef>
                        <a:spcAft>
                          <a:spcPct val="0"/>
                        </a:spcAft>
                        <a:buClr>
                          <a:srgbClr val="1F05E3"/>
                        </a:buClr>
                        <a:buSzTx/>
                        <a:buFont typeface="Wingdings" pitchFamily="2" charset="2"/>
                        <a:buNone/>
                        <a:tabLst/>
                      </a:pPr>
                      <a:r>
                        <a:rPr kumimoji="0" lang="en-US" altLang="zh-CN" sz="2400" u="none" strike="noStrike" cap="none" normalizeH="0" baseline="0">
                          <a:ln>
                            <a:noFill/>
                          </a:ln>
                          <a:effectLst/>
                        </a:rPr>
                        <a:t>5</a:t>
                      </a:r>
                      <a:endParaRPr kumimoji="0" lang="en-US" altLang="zh-CN" sz="2400" b="1" i="0" u="none" strike="noStrike" cap="none" normalizeH="0" baseline="0">
                        <a:ln>
                          <a:noFill/>
                        </a:ln>
                        <a:solidFill>
                          <a:schemeClr val="tx1"/>
                        </a:solidFill>
                        <a:effectLst/>
                        <a:latin typeface="Times New Roman" pitchFamily="18" charset="0"/>
                        <a:ea typeface="宋体" pitchFamily="2" charset="-122"/>
                      </a:endParaRPr>
                    </a:p>
                  </a:txBody>
                  <a:tcPr marL="108846" marR="108846" horzOverflow="overflow"/>
                </a:tc>
                <a:tc>
                  <a:txBody>
                    <a:bodyPr/>
                    <a:lstStyle/>
                    <a:p>
                      <a:pPr marL="0" marR="0" lvl="0" indent="0" algn="l" defTabSz="914400" rtl="0" eaLnBrk="1" fontAlgn="base" latinLnBrk="0" hangingPunct="1">
                        <a:lnSpc>
                          <a:spcPct val="100000"/>
                        </a:lnSpc>
                        <a:spcBef>
                          <a:spcPct val="20000"/>
                        </a:spcBef>
                        <a:spcAft>
                          <a:spcPct val="0"/>
                        </a:spcAft>
                        <a:buClr>
                          <a:srgbClr val="1F05E3"/>
                        </a:buClr>
                        <a:buSzTx/>
                        <a:buFont typeface="Wingdings" pitchFamily="2" charset="2"/>
                        <a:buNone/>
                        <a:tabLst/>
                      </a:pPr>
                      <a:r>
                        <a:rPr kumimoji="0" lang="en-US" altLang="zh-CN" sz="2400" b="0" i="0" u="none" strike="noStrike" cap="none" normalizeH="0" baseline="0" dirty="0">
                          <a:ln>
                            <a:noFill/>
                          </a:ln>
                          <a:solidFill>
                            <a:schemeClr val="accent2"/>
                          </a:solidFill>
                          <a:effectLst/>
                          <a:latin typeface="+mn-lt"/>
                          <a:ea typeface="+mn-ea"/>
                        </a:rPr>
                        <a:t>2</a:t>
                      </a:r>
                      <a:endParaRPr kumimoji="0" lang="en-US" altLang="zh-CN" sz="2400" b="1" i="0" u="none" strike="noStrike" cap="none" normalizeH="0" baseline="0" dirty="0">
                        <a:ln>
                          <a:noFill/>
                        </a:ln>
                        <a:solidFill>
                          <a:schemeClr val="accent2"/>
                        </a:solidFill>
                        <a:effectLst/>
                        <a:latin typeface="Times New Roman" pitchFamily="18" charset="0"/>
                        <a:ea typeface="宋体" pitchFamily="2" charset="-122"/>
                      </a:endParaRPr>
                    </a:p>
                  </a:txBody>
                  <a:tcPr marL="108846" marR="108846" horzOverflow="overflow"/>
                </a:tc>
                <a:extLst>
                  <a:ext uri="{0D108BD9-81ED-4DB2-BD59-A6C34878D82A}">
                    <a16:rowId xmlns:a16="http://schemas.microsoft.com/office/drawing/2014/main" val="10001"/>
                  </a:ext>
                </a:extLst>
              </a:tr>
              <a:tr h="527050">
                <a:tc>
                  <a:txBody>
                    <a:bodyPr/>
                    <a:lstStyle/>
                    <a:p>
                      <a:pPr marL="0" marR="0" lvl="0" indent="0" algn="l" defTabSz="914400" rtl="0" eaLnBrk="1" fontAlgn="base" latinLnBrk="0" hangingPunct="1">
                        <a:lnSpc>
                          <a:spcPct val="100000"/>
                        </a:lnSpc>
                        <a:spcBef>
                          <a:spcPct val="20000"/>
                        </a:spcBef>
                        <a:spcAft>
                          <a:spcPct val="0"/>
                        </a:spcAft>
                        <a:buClr>
                          <a:srgbClr val="1F05E3"/>
                        </a:buClr>
                        <a:buSzTx/>
                        <a:buFont typeface="Wingdings" pitchFamily="2" charset="2"/>
                        <a:buNone/>
                        <a:tabLst/>
                      </a:pPr>
                      <a:r>
                        <a:rPr kumimoji="0" lang="en-US" altLang="zh-CN" sz="2400" u="none" strike="noStrike" cap="none" normalizeH="0" baseline="0" dirty="0">
                          <a:ln>
                            <a:noFill/>
                          </a:ln>
                          <a:effectLst/>
                        </a:rPr>
                        <a:t>P2</a:t>
                      </a:r>
                      <a:endParaRPr kumimoji="0" lang="en-US" altLang="zh-CN" sz="2400" b="1" i="0" u="none" strike="noStrike" cap="none" normalizeH="0" baseline="0" dirty="0">
                        <a:ln>
                          <a:noFill/>
                        </a:ln>
                        <a:solidFill>
                          <a:schemeClr val="tx1"/>
                        </a:solidFill>
                        <a:effectLst/>
                        <a:latin typeface="Times New Roman" pitchFamily="18" charset="0"/>
                        <a:ea typeface="宋体" pitchFamily="2" charset="-122"/>
                      </a:endParaRPr>
                    </a:p>
                  </a:txBody>
                  <a:tcPr marL="108846" marR="108846" horzOverflow="overflow"/>
                </a:tc>
                <a:tc>
                  <a:txBody>
                    <a:bodyPr/>
                    <a:lstStyle/>
                    <a:p>
                      <a:pPr marL="0" marR="0" lvl="0" indent="0" algn="l" defTabSz="914400" rtl="0" eaLnBrk="1" fontAlgn="base" latinLnBrk="0" hangingPunct="1">
                        <a:lnSpc>
                          <a:spcPct val="100000"/>
                        </a:lnSpc>
                        <a:spcBef>
                          <a:spcPct val="20000"/>
                        </a:spcBef>
                        <a:spcAft>
                          <a:spcPct val="0"/>
                        </a:spcAft>
                        <a:buClr>
                          <a:srgbClr val="1F05E3"/>
                        </a:buClr>
                        <a:buSzTx/>
                        <a:buFont typeface="Wingdings" pitchFamily="2" charset="2"/>
                        <a:buNone/>
                        <a:tabLst/>
                      </a:pPr>
                      <a:r>
                        <a:rPr kumimoji="0" lang="en-US" altLang="zh-CN" sz="2400" u="none" strike="noStrike" cap="none" normalizeH="0" baseline="0">
                          <a:ln>
                            <a:noFill/>
                          </a:ln>
                          <a:effectLst/>
                        </a:rPr>
                        <a:t>4</a:t>
                      </a:r>
                      <a:endParaRPr kumimoji="0" lang="en-US" altLang="zh-CN" sz="2400" b="1" i="0" u="none" strike="noStrike" cap="none" normalizeH="0" baseline="0">
                        <a:ln>
                          <a:noFill/>
                        </a:ln>
                        <a:solidFill>
                          <a:schemeClr val="tx1"/>
                        </a:solidFill>
                        <a:effectLst/>
                        <a:latin typeface="Times New Roman" pitchFamily="18" charset="0"/>
                        <a:ea typeface="宋体" pitchFamily="2" charset="-122"/>
                      </a:endParaRPr>
                    </a:p>
                  </a:txBody>
                  <a:tcPr marL="108846" marR="108846" horzOverflow="overflow"/>
                </a:tc>
                <a:tc>
                  <a:txBody>
                    <a:bodyPr/>
                    <a:lstStyle/>
                    <a:p>
                      <a:pPr marL="0" marR="0" lvl="0" indent="0" algn="l" defTabSz="914400" rtl="0" eaLnBrk="1" fontAlgn="base" latinLnBrk="0" hangingPunct="1">
                        <a:lnSpc>
                          <a:spcPct val="100000"/>
                        </a:lnSpc>
                        <a:spcBef>
                          <a:spcPct val="20000"/>
                        </a:spcBef>
                        <a:spcAft>
                          <a:spcPct val="0"/>
                        </a:spcAft>
                        <a:buClr>
                          <a:srgbClr val="1F05E3"/>
                        </a:buClr>
                        <a:buSzTx/>
                        <a:buFont typeface="Wingdings" pitchFamily="2" charset="2"/>
                        <a:buNone/>
                        <a:tabLst/>
                      </a:pPr>
                      <a:r>
                        <a:rPr kumimoji="0" lang="en-US" altLang="zh-CN" sz="2400" u="none" strike="noStrike" cap="none" normalizeH="0" baseline="0" dirty="0">
                          <a:ln>
                            <a:noFill/>
                          </a:ln>
                          <a:effectLst/>
                        </a:rPr>
                        <a:t>2</a:t>
                      </a:r>
                      <a:endParaRPr kumimoji="0" lang="en-US" altLang="zh-CN" sz="2400" b="1" i="0" u="none" strike="noStrike" cap="none" normalizeH="0" baseline="0" dirty="0">
                        <a:ln>
                          <a:noFill/>
                        </a:ln>
                        <a:solidFill>
                          <a:schemeClr val="tx1"/>
                        </a:solidFill>
                        <a:effectLst/>
                        <a:latin typeface="Times New Roman" pitchFamily="18" charset="0"/>
                        <a:ea typeface="宋体" pitchFamily="2" charset="-122"/>
                      </a:endParaRPr>
                    </a:p>
                  </a:txBody>
                  <a:tcPr marL="108846" marR="108846" horzOverflow="overflow"/>
                </a:tc>
                <a:tc>
                  <a:txBody>
                    <a:bodyPr/>
                    <a:lstStyle/>
                    <a:p>
                      <a:pPr marL="0" marR="0" lvl="0" indent="0" algn="l" defTabSz="914400" rtl="0" eaLnBrk="1" fontAlgn="base" latinLnBrk="0" hangingPunct="1">
                        <a:lnSpc>
                          <a:spcPct val="100000"/>
                        </a:lnSpc>
                        <a:spcBef>
                          <a:spcPct val="20000"/>
                        </a:spcBef>
                        <a:spcAft>
                          <a:spcPct val="0"/>
                        </a:spcAft>
                        <a:buClr>
                          <a:srgbClr val="1F05E3"/>
                        </a:buClr>
                        <a:buSzTx/>
                        <a:buFont typeface="Wingdings" pitchFamily="2" charset="2"/>
                        <a:buNone/>
                        <a:tabLst/>
                      </a:pPr>
                      <a:endParaRPr kumimoji="0"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108846" marR="108846" horzOverflow="overflow"/>
                </a:tc>
                <a:extLst>
                  <a:ext uri="{0D108BD9-81ED-4DB2-BD59-A6C34878D82A}">
                    <a16:rowId xmlns:a16="http://schemas.microsoft.com/office/drawing/2014/main" val="10002"/>
                  </a:ext>
                </a:extLst>
              </a:tr>
              <a:tr h="525463">
                <a:tc>
                  <a:txBody>
                    <a:bodyPr/>
                    <a:lstStyle/>
                    <a:p>
                      <a:pPr marL="0" marR="0" lvl="0" indent="0" algn="l" defTabSz="914400" rtl="0" eaLnBrk="1" fontAlgn="base" latinLnBrk="0" hangingPunct="1">
                        <a:lnSpc>
                          <a:spcPct val="100000"/>
                        </a:lnSpc>
                        <a:spcBef>
                          <a:spcPct val="20000"/>
                        </a:spcBef>
                        <a:spcAft>
                          <a:spcPct val="0"/>
                        </a:spcAft>
                        <a:buClr>
                          <a:srgbClr val="1F05E3"/>
                        </a:buClr>
                        <a:buSzTx/>
                        <a:buFont typeface="Wingdings" pitchFamily="2" charset="2"/>
                        <a:buNone/>
                        <a:tabLst/>
                      </a:pPr>
                      <a:r>
                        <a:rPr kumimoji="0" lang="en-US" altLang="zh-CN" sz="2400" u="none" strike="noStrike" cap="none" normalizeH="0" baseline="0">
                          <a:ln>
                            <a:noFill/>
                          </a:ln>
                          <a:effectLst/>
                        </a:rPr>
                        <a:t>P3</a:t>
                      </a:r>
                      <a:endParaRPr kumimoji="0" lang="en-US" altLang="zh-CN" sz="2400" b="1" i="0" u="none" strike="noStrike" cap="none" normalizeH="0" baseline="0">
                        <a:ln>
                          <a:noFill/>
                        </a:ln>
                        <a:solidFill>
                          <a:schemeClr val="tx1"/>
                        </a:solidFill>
                        <a:effectLst/>
                        <a:latin typeface="Times New Roman" pitchFamily="18" charset="0"/>
                        <a:ea typeface="宋体" pitchFamily="2" charset="-122"/>
                      </a:endParaRPr>
                    </a:p>
                  </a:txBody>
                  <a:tcPr marL="108846" marR="108846" horzOverflow="overflow"/>
                </a:tc>
                <a:tc>
                  <a:txBody>
                    <a:bodyPr/>
                    <a:lstStyle/>
                    <a:p>
                      <a:pPr marL="0" marR="0" lvl="0" indent="0" algn="l" defTabSz="914400" rtl="0" eaLnBrk="1" fontAlgn="base" latinLnBrk="0" hangingPunct="1">
                        <a:lnSpc>
                          <a:spcPct val="100000"/>
                        </a:lnSpc>
                        <a:spcBef>
                          <a:spcPct val="20000"/>
                        </a:spcBef>
                        <a:spcAft>
                          <a:spcPct val="0"/>
                        </a:spcAft>
                        <a:buClr>
                          <a:srgbClr val="1F05E3"/>
                        </a:buClr>
                        <a:buSzTx/>
                        <a:buFont typeface="Wingdings" pitchFamily="2" charset="2"/>
                        <a:buNone/>
                        <a:tabLst/>
                      </a:pPr>
                      <a:r>
                        <a:rPr kumimoji="0" lang="en-US" altLang="zh-CN" sz="2400" u="none" strike="noStrike" cap="none" normalizeH="0" baseline="0">
                          <a:ln>
                            <a:noFill/>
                          </a:ln>
                          <a:effectLst/>
                        </a:rPr>
                        <a:t>9</a:t>
                      </a:r>
                      <a:endParaRPr kumimoji="0" lang="en-US" altLang="zh-CN" sz="2400" b="1" i="0" u="none" strike="noStrike" cap="none" normalizeH="0" baseline="0">
                        <a:ln>
                          <a:noFill/>
                        </a:ln>
                        <a:solidFill>
                          <a:schemeClr val="tx1"/>
                        </a:solidFill>
                        <a:effectLst/>
                        <a:latin typeface="Times New Roman" pitchFamily="18" charset="0"/>
                        <a:ea typeface="宋体" pitchFamily="2" charset="-122"/>
                      </a:endParaRPr>
                    </a:p>
                  </a:txBody>
                  <a:tcPr marL="108846" marR="108846" horzOverflow="overflow"/>
                </a:tc>
                <a:tc>
                  <a:txBody>
                    <a:bodyPr/>
                    <a:lstStyle/>
                    <a:p>
                      <a:pPr marL="0" marR="0" lvl="0" indent="0" algn="l" defTabSz="914400" rtl="0" eaLnBrk="1" fontAlgn="base" latinLnBrk="0" hangingPunct="1">
                        <a:lnSpc>
                          <a:spcPct val="100000"/>
                        </a:lnSpc>
                        <a:spcBef>
                          <a:spcPct val="20000"/>
                        </a:spcBef>
                        <a:spcAft>
                          <a:spcPct val="0"/>
                        </a:spcAft>
                        <a:buClr>
                          <a:srgbClr val="1F05E3"/>
                        </a:buClr>
                        <a:buSzTx/>
                        <a:buFont typeface="Wingdings" pitchFamily="2" charset="2"/>
                        <a:buNone/>
                        <a:tabLst/>
                      </a:pPr>
                      <a:r>
                        <a:rPr kumimoji="0" lang="en-US" altLang="zh-CN" sz="2400" b="0" i="0" u="none" strike="noStrike" cap="none" normalizeH="0" baseline="0" dirty="0">
                          <a:ln>
                            <a:noFill/>
                          </a:ln>
                          <a:solidFill>
                            <a:schemeClr val="accent2"/>
                          </a:solidFill>
                          <a:effectLst/>
                          <a:latin typeface="+mn-lt"/>
                          <a:ea typeface="+mn-ea"/>
                        </a:rPr>
                        <a:t>3</a:t>
                      </a:r>
                      <a:endParaRPr kumimoji="0" lang="en-US" altLang="zh-CN" sz="2400" b="1" i="0" u="none" strike="noStrike" cap="none" normalizeH="0" baseline="0" dirty="0">
                        <a:ln>
                          <a:noFill/>
                        </a:ln>
                        <a:solidFill>
                          <a:schemeClr val="accent2"/>
                        </a:solidFill>
                        <a:effectLst/>
                        <a:latin typeface="Times New Roman" pitchFamily="18" charset="0"/>
                        <a:ea typeface="宋体" pitchFamily="2" charset="-122"/>
                      </a:endParaRPr>
                    </a:p>
                  </a:txBody>
                  <a:tcPr marL="108846" marR="108846" horzOverflow="overflow"/>
                </a:tc>
                <a:tc>
                  <a:txBody>
                    <a:bodyPr/>
                    <a:lstStyle/>
                    <a:p>
                      <a:pPr marL="0" marR="0" lvl="0" indent="0" algn="l" defTabSz="914400" rtl="0" eaLnBrk="1" fontAlgn="base" latinLnBrk="0" hangingPunct="1">
                        <a:lnSpc>
                          <a:spcPct val="100000"/>
                        </a:lnSpc>
                        <a:spcBef>
                          <a:spcPct val="20000"/>
                        </a:spcBef>
                        <a:spcAft>
                          <a:spcPct val="0"/>
                        </a:spcAft>
                        <a:buClr>
                          <a:srgbClr val="1F05E3"/>
                        </a:buClr>
                        <a:buSzTx/>
                        <a:buFont typeface="Wingdings" pitchFamily="2" charset="2"/>
                        <a:buNone/>
                        <a:tabLst/>
                      </a:pPr>
                      <a:endParaRPr kumimoji="0" lang="zh-CN" altLang="zh-CN" sz="2400" b="1" i="0" u="none" strike="noStrike" cap="none" normalizeH="0" baseline="0" dirty="0">
                        <a:ln>
                          <a:noFill/>
                        </a:ln>
                        <a:solidFill>
                          <a:schemeClr val="tx1"/>
                        </a:solidFill>
                        <a:effectLst/>
                        <a:latin typeface="Times New Roman" pitchFamily="18" charset="0"/>
                        <a:ea typeface="宋体" pitchFamily="2" charset="-122"/>
                      </a:endParaRPr>
                    </a:p>
                  </a:txBody>
                  <a:tcPr marL="108846" marR="108846" horzOverflow="overflow"/>
                </a:tc>
                <a:extLst>
                  <a:ext uri="{0D108BD9-81ED-4DB2-BD59-A6C34878D82A}">
                    <a16:rowId xmlns:a16="http://schemas.microsoft.com/office/drawing/2014/main" val="10003"/>
                  </a:ext>
                </a:extLst>
              </a:tr>
            </a:tbl>
          </a:graphicData>
        </a:graphic>
      </p:graphicFrame>
      <p:sp>
        <p:nvSpPr>
          <p:cNvPr id="2" name="日期占位符 1"/>
          <p:cNvSpPr>
            <a:spLocks noGrp="1"/>
          </p:cNvSpPr>
          <p:nvPr>
            <p:ph type="dt" sz="half" idx="10"/>
          </p:nvPr>
        </p:nvSpPr>
        <p:spPr/>
        <p:txBody>
          <a:bodyPr/>
          <a:lstStyle/>
          <a:p>
            <a:fld id="{2BDBF6B9-437F-5141-A0BE-484462E728B7}" type="datetime5">
              <a:t>2019/10/23</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灯片编号占位符 3"/>
          <p:cNvSpPr>
            <a:spLocks noGrp="1"/>
          </p:cNvSpPr>
          <p:nvPr>
            <p:ph type="sldNum" sz="quarter" idx="12"/>
          </p:nvPr>
        </p:nvSpPr>
        <p:spPr/>
        <p:txBody>
          <a:bodyPr/>
          <a:lstStyle/>
          <a:p>
            <a:fld id="{B09550E6-D85C-43A8-841D-66A200A3DB30}" type="slidenum">
              <a:rPr lang="zh-CN" altLang="en-US" smtClean="0"/>
              <a:t>28</a:t>
            </a:fld>
            <a:endParaRPr lang="zh-CN" altLang="en-US"/>
          </a:p>
        </p:txBody>
      </p:sp>
    </p:spTree>
    <p:extLst>
      <p:ext uri="{BB962C8B-B14F-4D97-AF65-F5344CB8AC3E}">
        <p14:creationId xmlns:p14="http://schemas.microsoft.com/office/powerpoint/2010/main" val="496790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261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2611"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银行家算法（</a:t>
            </a:r>
            <a:r>
              <a:rPr lang="en-US" altLang="zh-CN" dirty="0"/>
              <a:t>Banker’s Algorithm</a:t>
            </a:r>
            <a:r>
              <a:rPr lang="zh-CN" altLang="en-US" dirty="0"/>
              <a:t>）</a:t>
            </a:r>
          </a:p>
        </p:txBody>
      </p:sp>
      <p:sp>
        <p:nvSpPr>
          <p:cNvPr id="3" name="内容占位符 2"/>
          <p:cNvSpPr>
            <a:spLocks noGrp="1"/>
          </p:cNvSpPr>
          <p:nvPr>
            <p:ph idx="1"/>
          </p:nvPr>
        </p:nvSpPr>
        <p:spPr/>
        <p:txBody>
          <a:bodyPr/>
          <a:lstStyle/>
          <a:p>
            <a:r>
              <a:rPr lang="en-US" altLang="zh-CN" dirty="0" err="1"/>
              <a:t>Dijkstra</a:t>
            </a:r>
            <a:r>
              <a:rPr lang="en-US" altLang="zh-CN" dirty="0"/>
              <a:t>, 1965</a:t>
            </a:r>
          </a:p>
          <a:p>
            <a:r>
              <a:rPr lang="zh-CN" altLang="en-US" dirty="0"/>
              <a:t>当用户申请资源时，系统判断如果把这些资源分出去，系统是否还处于安全状态。</a:t>
            </a:r>
            <a:endParaRPr lang="en-US" altLang="zh-CN" dirty="0"/>
          </a:p>
          <a:p>
            <a:pPr lvl="1"/>
            <a:r>
              <a:rPr lang="zh-CN" altLang="en-US" dirty="0"/>
              <a:t>若是，就可以分配这些资源；</a:t>
            </a:r>
            <a:endParaRPr lang="en-US" altLang="zh-CN" dirty="0"/>
          </a:p>
          <a:p>
            <a:pPr lvl="1"/>
            <a:r>
              <a:rPr lang="zh-CN" altLang="en-US" dirty="0"/>
              <a:t>否则，暂时不分配，阻塞进程。</a:t>
            </a:r>
          </a:p>
        </p:txBody>
      </p:sp>
      <p:sp>
        <p:nvSpPr>
          <p:cNvPr id="4" name="日期占位符 3"/>
          <p:cNvSpPr>
            <a:spLocks noGrp="1"/>
          </p:cNvSpPr>
          <p:nvPr>
            <p:ph type="dt" sz="half" idx="10"/>
          </p:nvPr>
        </p:nvSpPr>
        <p:spPr/>
        <p:txBody>
          <a:bodyPr/>
          <a:lstStyle/>
          <a:p>
            <a:fld id="{DBDC7421-EC97-5B45-945C-B2CB9000803A}" type="datetime5">
              <a:t>2019/10/23</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29</a:t>
            </a:fld>
            <a:endParaRPr lang="zh-CN" altLang="en-US"/>
          </a:p>
        </p:txBody>
      </p:sp>
    </p:spTree>
    <p:extLst>
      <p:ext uri="{BB962C8B-B14F-4D97-AF65-F5344CB8AC3E}">
        <p14:creationId xmlns:p14="http://schemas.microsoft.com/office/powerpoint/2010/main" val="33106952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zh-CN" altLang="en-US" dirty="0"/>
              <a:t>实例二</a:t>
            </a:r>
            <a:endParaRPr lang="en-US" altLang="zh-CN" dirty="0"/>
          </a:p>
        </p:txBody>
      </p:sp>
      <p:grpSp>
        <p:nvGrpSpPr>
          <p:cNvPr id="62468" name="Group 16"/>
          <p:cNvGrpSpPr>
            <a:grpSpLocks/>
          </p:cNvGrpSpPr>
          <p:nvPr/>
        </p:nvGrpSpPr>
        <p:grpSpPr bwMode="auto">
          <a:xfrm>
            <a:off x="491163" y="1999010"/>
            <a:ext cx="7976168" cy="3370064"/>
            <a:chOff x="863" y="1770"/>
            <a:chExt cx="3900" cy="918"/>
          </a:xfrm>
        </p:grpSpPr>
        <p:sp>
          <p:nvSpPr>
            <p:cNvPr id="62469" name="Rectangle 4"/>
            <p:cNvSpPr>
              <a:spLocks noChangeArrowheads="1"/>
            </p:cNvSpPr>
            <p:nvPr/>
          </p:nvSpPr>
          <p:spPr bwMode="auto">
            <a:xfrm>
              <a:off x="863" y="1952"/>
              <a:ext cx="1678" cy="736"/>
            </a:xfrm>
            <a:prstGeom prst="rect">
              <a:avLst/>
            </a:prstGeom>
            <a:solidFill>
              <a:schemeClr val="bg1"/>
            </a:solidFill>
            <a:ln w="12700">
              <a:solidFill>
                <a:schemeClr val="tx1"/>
              </a:solidFill>
              <a:miter lim="800000"/>
              <a:headEnd/>
              <a:tailEnd/>
            </a:ln>
          </p:spPr>
          <p:txBody>
            <a:bodyPr wrap="none" anchor="ctr"/>
            <a:lstStyle/>
            <a:p>
              <a:endParaRPr lang="zh-CN" altLang="en-US" sz="6000">
                <a:latin typeface="Consolas" pitchFamily="49" charset="0"/>
                <a:cs typeface="Consolas" pitchFamily="49" charset="0"/>
              </a:endParaRPr>
            </a:p>
          </p:txBody>
        </p:sp>
        <p:sp>
          <p:nvSpPr>
            <p:cNvPr id="62470" name="Rectangle 5"/>
            <p:cNvSpPr>
              <a:spLocks noChangeArrowheads="1"/>
            </p:cNvSpPr>
            <p:nvPr/>
          </p:nvSpPr>
          <p:spPr bwMode="auto">
            <a:xfrm>
              <a:off x="1414" y="1770"/>
              <a:ext cx="342" cy="17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pPr algn="ctr" eaLnBrk="0" hangingPunct="0"/>
              <a:r>
                <a:rPr lang="en-US" altLang="zh-CN" sz="3600" b="1" dirty="0">
                  <a:latin typeface="Consolas" pitchFamily="49" charset="0"/>
                  <a:cs typeface="Consolas" pitchFamily="49" charset="0"/>
                </a:rPr>
                <a:t>P1</a:t>
              </a:r>
            </a:p>
          </p:txBody>
        </p:sp>
        <p:sp>
          <p:nvSpPr>
            <p:cNvPr id="62471" name="Rectangle 6"/>
            <p:cNvSpPr>
              <a:spLocks noChangeArrowheads="1"/>
            </p:cNvSpPr>
            <p:nvPr/>
          </p:nvSpPr>
          <p:spPr bwMode="auto">
            <a:xfrm>
              <a:off x="887" y="1920"/>
              <a:ext cx="851" cy="2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pPr algn="ctr" eaLnBrk="0" hangingPunct="0"/>
              <a:r>
                <a:rPr lang="en-US" altLang="zh-CN" sz="4400" b="1" dirty="0">
                  <a:latin typeface="Consolas" pitchFamily="49" charset="0"/>
                  <a:cs typeface="Consolas" pitchFamily="49" charset="0"/>
                </a:rPr>
                <a:t>. . .</a:t>
              </a:r>
            </a:p>
          </p:txBody>
        </p:sp>
        <p:sp>
          <p:nvSpPr>
            <p:cNvPr id="62472" name="Rectangle 7"/>
            <p:cNvSpPr>
              <a:spLocks noChangeArrowheads="1"/>
            </p:cNvSpPr>
            <p:nvPr/>
          </p:nvSpPr>
          <p:spPr bwMode="auto">
            <a:xfrm>
              <a:off x="887" y="2188"/>
              <a:ext cx="851" cy="2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pPr algn="ctr" eaLnBrk="0" hangingPunct="0"/>
              <a:r>
                <a:rPr lang="en-US" altLang="zh-CN" sz="4400" b="1" dirty="0">
                  <a:latin typeface="Consolas" pitchFamily="49" charset="0"/>
                  <a:cs typeface="Consolas" pitchFamily="49" charset="0"/>
                </a:rPr>
                <a:t>. . .</a:t>
              </a:r>
            </a:p>
          </p:txBody>
        </p:sp>
        <p:sp>
          <p:nvSpPr>
            <p:cNvPr id="62473" name="Rectangle 8"/>
            <p:cNvSpPr>
              <a:spLocks noChangeArrowheads="1"/>
            </p:cNvSpPr>
            <p:nvPr/>
          </p:nvSpPr>
          <p:spPr bwMode="auto">
            <a:xfrm>
              <a:off x="906" y="2112"/>
              <a:ext cx="1577" cy="17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pPr algn="ctr" eaLnBrk="0" hangingPunct="0"/>
              <a:r>
                <a:rPr lang="en-US" altLang="zh-CN" sz="3600" b="1">
                  <a:latin typeface="Consolas" pitchFamily="49" charset="0"/>
                  <a:cs typeface="Consolas" pitchFamily="49" charset="0"/>
                </a:rPr>
                <a:t>Receive(P2);</a:t>
              </a:r>
            </a:p>
          </p:txBody>
        </p:sp>
        <p:sp>
          <p:nvSpPr>
            <p:cNvPr id="62474" name="Rectangle 9"/>
            <p:cNvSpPr>
              <a:spLocks noChangeArrowheads="1"/>
            </p:cNvSpPr>
            <p:nvPr/>
          </p:nvSpPr>
          <p:spPr bwMode="auto">
            <a:xfrm>
              <a:off x="906" y="2400"/>
              <a:ext cx="1701" cy="17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pPr algn="ctr" eaLnBrk="0" hangingPunct="0"/>
              <a:r>
                <a:rPr lang="en-US" altLang="zh-CN" sz="3600" b="1">
                  <a:latin typeface="Consolas" pitchFamily="49" charset="0"/>
                  <a:cs typeface="Consolas" pitchFamily="49" charset="0"/>
                </a:rPr>
                <a:t>Send(P2, M1);</a:t>
              </a:r>
            </a:p>
          </p:txBody>
        </p:sp>
        <p:sp>
          <p:nvSpPr>
            <p:cNvPr id="62475" name="Rectangle 10"/>
            <p:cNvSpPr>
              <a:spLocks noChangeArrowheads="1"/>
            </p:cNvSpPr>
            <p:nvPr/>
          </p:nvSpPr>
          <p:spPr bwMode="auto">
            <a:xfrm>
              <a:off x="3050" y="1946"/>
              <a:ext cx="1713" cy="742"/>
            </a:xfrm>
            <a:prstGeom prst="rect">
              <a:avLst/>
            </a:prstGeom>
            <a:solidFill>
              <a:schemeClr val="bg1"/>
            </a:solidFill>
            <a:ln w="12700">
              <a:solidFill>
                <a:schemeClr val="tx1"/>
              </a:solidFill>
              <a:miter lim="800000"/>
              <a:headEnd/>
              <a:tailEnd/>
            </a:ln>
          </p:spPr>
          <p:txBody>
            <a:bodyPr wrap="none" anchor="ctr"/>
            <a:lstStyle/>
            <a:p>
              <a:endParaRPr lang="zh-CN" altLang="en-US" sz="6000">
                <a:latin typeface="Consolas" pitchFamily="49" charset="0"/>
                <a:cs typeface="Consolas" pitchFamily="49" charset="0"/>
              </a:endParaRPr>
            </a:p>
          </p:txBody>
        </p:sp>
        <p:sp>
          <p:nvSpPr>
            <p:cNvPr id="62476" name="Rectangle 11"/>
            <p:cNvSpPr>
              <a:spLocks noChangeArrowheads="1"/>
            </p:cNvSpPr>
            <p:nvPr/>
          </p:nvSpPr>
          <p:spPr bwMode="auto">
            <a:xfrm>
              <a:off x="3645" y="1778"/>
              <a:ext cx="342" cy="17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pPr algn="ctr" eaLnBrk="0" hangingPunct="0"/>
              <a:r>
                <a:rPr lang="en-US" altLang="zh-CN" sz="3600" b="1" dirty="0">
                  <a:latin typeface="Consolas" pitchFamily="49" charset="0"/>
                  <a:cs typeface="Consolas" pitchFamily="49" charset="0"/>
                </a:rPr>
                <a:t>P2</a:t>
              </a:r>
            </a:p>
          </p:txBody>
        </p:sp>
        <p:sp>
          <p:nvSpPr>
            <p:cNvPr id="62477" name="Rectangle 12"/>
            <p:cNvSpPr>
              <a:spLocks noChangeArrowheads="1"/>
            </p:cNvSpPr>
            <p:nvPr/>
          </p:nvSpPr>
          <p:spPr bwMode="auto">
            <a:xfrm>
              <a:off x="3152" y="1920"/>
              <a:ext cx="851" cy="2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pPr algn="ctr" eaLnBrk="0" hangingPunct="0"/>
              <a:r>
                <a:rPr lang="en-US" altLang="zh-CN" sz="4400" b="1" dirty="0">
                  <a:latin typeface="Consolas" pitchFamily="49" charset="0"/>
                  <a:cs typeface="Consolas" pitchFamily="49" charset="0"/>
                </a:rPr>
                <a:t>. . .</a:t>
              </a:r>
            </a:p>
          </p:txBody>
        </p:sp>
        <p:sp>
          <p:nvSpPr>
            <p:cNvPr id="62478" name="Rectangle 13"/>
            <p:cNvSpPr>
              <a:spLocks noChangeArrowheads="1"/>
            </p:cNvSpPr>
            <p:nvPr/>
          </p:nvSpPr>
          <p:spPr bwMode="auto">
            <a:xfrm>
              <a:off x="3184" y="2188"/>
              <a:ext cx="851" cy="2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pPr algn="ctr" eaLnBrk="0" hangingPunct="0"/>
              <a:r>
                <a:rPr lang="en-US" altLang="zh-CN" sz="4400" b="1" dirty="0">
                  <a:latin typeface="Consolas" pitchFamily="49" charset="0"/>
                  <a:cs typeface="Consolas" pitchFamily="49" charset="0"/>
                </a:rPr>
                <a:t>. . .</a:t>
              </a:r>
            </a:p>
          </p:txBody>
        </p:sp>
        <p:sp>
          <p:nvSpPr>
            <p:cNvPr id="62479" name="Rectangle 14"/>
            <p:cNvSpPr>
              <a:spLocks noChangeArrowheads="1"/>
            </p:cNvSpPr>
            <p:nvPr/>
          </p:nvSpPr>
          <p:spPr bwMode="auto">
            <a:xfrm>
              <a:off x="3050" y="2112"/>
              <a:ext cx="1577" cy="17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pPr algn="ctr" eaLnBrk="0" hangingPunct="0"/>
              <a:r>
                <a:rPr lang="en-US" altLang="zh-CN" sz="3600" b="1" dirty="0">
                  <a:latin typeface="Consolas" pitchFamily="49" charset="0"/>
                  <a:cs typeface="Consolas" pitchFamily="49" charset="0"/>
                </a:rPr>
                <a:t>Receive(P1);</a:t>
              </a:r>
            </a:p>
          </p:txBody>
        </p:sp>
        <p:sp>
          <p:nvSpPr>
            <p:cNvPr id="62480" name="Rectangle 15"/>
            <p:cNvSpPr>
              <a:spLocks noChangeArrowheads="1"/>
            </p:cNvSpPr>
            <p:nvPr/>
          </p:nvSpPr>
          <p:spPr bwMode="auto">
            <a:xfrm>
              <a:off x="3062" y="2400"/>
              <a:ext cx="1701" cy="17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pPr algn="ctr" eaLnBrk="0" hangingPunct="0"/>
              <a:r>
                <a:rPr lang="en-US" altLang="zh-CN" sz="3600" b="1">
                  <a:latin typeface="Consolas" pitchFamily="49" charset="0"/>
                  <a:cs typeface="Consolas" pitchFamily="49" charset="0"/>
                </a:rPr>
                <a:t>Send(P1, M2);</a:t>
              </a:r>
            </a:p>
          </p:txBody>
        </p:sp>
      </p:grpSp>
      <p:sp>
        <p:nvSpPr>
          <p:cNvPr id="2" name="日期占位符 1"/>
          <p:cNvSpPr>
            <a:spLocks noGrp="1"/>
          </p:cNvSpPr>
          <p:nvPr>
            <p:ph type="dt" sz="half" idx="10"/>
          </p:nvPr>
        </p:nvSpPr>
        <p:spPr/>
        <p:txBody>
          <a:bodyPr/>
          <a:lstStyle/>
          <a:p>
            <a:fld id="{FCB86B45-FB2C-5348-992D-8D88965E230E}" type="datetime5">
              <a:t>2019/10/23</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灯片编号占位符 3"/>
          <p:cNvSpPr>
            <a:spLocks noGrp="1"/>
          </p:cNvSpPr>
          <p:nvPr>
            <p:ph type="sldNum" sz="quarter" idx="12"/>
          </p:nvPr>
        </p:nvSpPr>
        <p:spPr/>
        <p:txBody>
          <a:bodyPr/>
          <a:lstStyle/>
          <a:p>
            <a:fld id="{B09550E6-D85C-43A8-841D-66A200A3DB30}" type="slidenum">
              <a:rPr lang="zh-CN" altLang="en-US" smtClean="0"/>
              <a:t>3</a:t>
            </a:fld>
            <a:endParaRPr lang="zh-CN" altLang="en-US"/>
          </a:p>
        </p:txBody>
      </p:sp>
    </p:spTree>
    <p:extLst>
      <p:ext uri="{BB962C8B-B14F-4D97-AF65-F5344CB8AC3E}">
        <p14:creationId xmlns:p14="http://schemas.microsoft.com/office/powerpoint/2010/main" val="6493292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22" name="Rectangle 2"/>
          <p:cNvSpPr>
            <a:spLocks noGrp="1" noChangeArrowheads="1"/>
          </p:cNvSpPr>
          <p:nvPr>
            <p:ph type="title"/>
          </p:nvPr>
        </p:nvSpPr>
        <p:spPr/>
        <p:txBody>
          <a:bodyPr/>
          <a:lstStyle/>
          <a:p>
            <a:r>
              <a:rPr lang="zh-CN" altLang="en-US" dirty="0"/>
              <a:t>银行家算法中的数据结构</a:t>
            </a:r>
          </a:p>
        </p:txBody>
      </p:sp>
      <p:sp>
        <p:nvSpPr>
          <p:cNvPr id="286723" name="Rectangle 3"/>
          <p:cNvSpPr>
            <a:spLocks noGrp="1" noChangeArrowheads="1"/>
          </p:cNvSpPr>
          <p:nvPr>
            <p:ph type="body" idx="1"/>
          </p:nvPr>
        </p:nvSpPr>
        <p:spPr/>
        <p:txBody>
          <a:bodyPr>
            <a:normAutofit fontScale="70000" lnSpcReduction="20000"/>
          </a:bodyPr>
          <a:lstStyle/>
          <a:p>
            <a:r>
              <a:rPr lang="zh-CN" altLang="en-US" dirty="0"/>
              <a:t>设系统中有</a:t>
            </a:r>
            <a:r>
              <a:rPr lang="en-US" altLang="zh-CN" dirty="0">
                <a:solidFill>
                  <a:schemeClr val="accent2"/>
                </a:solidFill>
              </a:rPr>
              <a:t>m</a:t>
            </a:r>
            <a:r>
              <a:rPr lang="zh-CN" altLang="en-US" dirty="0"/>
              <a:t>种不同资源，</a:t>
            </a:r>
            <a:r>
              <a:rPr lang="en-US" altLang="zh-CN" dirty="0">
                <a:solidFill>
                  <a:schemeClr val="accent2"/>
                </a:solidFill>
              </a:rPr>
              <a:t>n</a:t>
            </a:r>
            <a:r>
              <a:rPr lang="zh-CN" altLang="en-US" dirty="0"/>
              <a:t>个进程</a:t>
            </a:r>
            <a:endParaRPr lang="en-US" altLang="zh-CN" dirty="0"/>
          </a:p>
          <a:p>
            <a:pPr lvl="1"/>
            <a:r>
              <a:rPr lang="en-US" altLang="zh-CN" dirty="0"/>
              <a:t>Resource[j]</a:t>
            </a:r>
            <a:r>
              <a:rPr lang="zh-CN" altLang="en-US" dirty="0"/>
              <a:t>，</a:t>
            </a:r>
            <a:r>
              <a:rPr lang="en-US" altLang="zh-CN" dirty="0"/>
              <a:t>j</a:t>
            </a:r>
            <a:r>
              <a:rPr lang="zh-CN" altLang="en-US" dirty="0"/>
              <a:t>资源的数量</a:t>
            </a:r>
          </a:p>
          <a:p>
            <a:r>
              <a:rPr lang="en-US" altLang="zh-CN" dirty="0"/>
              <a:t>Available</a:t>
            </a:r>
            <a:r>
              <a:rPr lang="zh-CN" altLang="en-US" dirty="0"/>
              <a:t>向量: 系统中尚未分配的每种资源的总量</a:t>
            </a:r>
          </a:p>
          <a:p>
            <a:pPr lvl="1"/>
            <a:r>
              <a:rPr lang="en-US" altLang="zh-CN" dirty="0"/>
              <a:t>Available[j]: </a:t>
            </a:r>
            <a:r>
              <a:rPr lang="zh-CN" altLang="en-US" dirty="0"/>
              <a:t>尚未分配的资源</a:t>
            </a:r>
            <a:r>
              <a:rPr lang="en-US" altLang="zh-CN" dirty="0"/>
              <a:t>j</a:t>
            </a:r>
            <a:r>
              <a:rPr lang="zh-CN" altLang="en-US" dirty="0"/>
              <a:t>的数量</a:t>
            </a:r>
          </a:p>
          <a:p>
            <a:r>
              <a:rPr lang="en-US" altLang="zh-CN" dirty="0"/>
              <a:t>Max</a:t>
            </a:r>
            <a:r>
              <a:rPr lang="zh-CN" altLang="en-US" dirty="0"/>
              <a:t>矩阵: 各个进程对每种资源的最大需求量(进程事先声明)</a:t>
            </a:r>
          </a:p>
          <a:p>
            <a:pPr lvl="1"/>
            <a:r>
              <a:rPr lang="en-US" altLang="zh-CN" dirty="0"/>
              <a:t>Max[</a:t>
            </a:r>
            <a:r>
              <a:rPr lang="en-US" altLang="zh-CN" dirty="0" err="1"/>
              <a:t>i</a:t>
            </a:r>
            <a:r>
              <a:rPr lang="en-US" altLang="zh-CN" dirty="0"/>
              <a:t>, j](Claim[</a:t>
            </a:r>
            <a:r>
              <a:rPr lang="en-US" altLang="zh-CN" dirty="0" err="1"/>
              <a:t>i,j</a:t>
            </a:r>
            <a:r>
              <a:rPr lang="en-US" altLang="zh-CN" dirty="0"/>
              <a:t>]): </a:t>
            </a:r>
            <a:r>
              <a:rPr lang="zh-CN" altLang="en-US" dirty="0"/>
              <a:t>进程</a:t>
            </a:r>
            <a:r>
              <a:rPr lang="en-US" altLang="zh-CN" dirty="0" err="1"/>
              <a:t>i</a:t>
            </a:r>
            <a:r>
              <a:rPr lang="zh-CN" altLang="en-US" dirty="0"/>
              <a:t>对资源</a:t>
            </a:r>
            <a:r>
              <a:rPr lang="en-US" altLang="zh-CN" dirty="0"/>
              <a:t>j</a:t>
            </a:r>
            <a:r>
              <a:rPr lang="zh-CN" altLang="en-US" dirty="0"/>
              <a:t>的最大需求量</a:t>
            </a:r>
          </a:p>
          <a:p>
            <a:r>
              <a:rPr lang="en-US" altLang="zh-CN" dirty="0"/>
              <a:t>Allocation</a:t>
            </a:r>
            <a:r>
              <a:rPr lang="zh-CN" altLang="en-US" dirty="0"/>
              <a:t>矩阵: 当前资源分配状况</a:t>
            </a:r>
          </a:p>
          <a:p>
            <a:pPr lvl="1"/>
            <a:r>
              <a:rPr lang="en-US" altLang="zh-CN" dirty="0"/>
              <a:t>Allocation[</a:t>
            </a:r>
            <a:r>
              <a:rPr lang="en-US" altLang="zh-CN" dirty="0" err="1"/>
              <a:t>i</a:t>
            </a:r>
            <a:r>
              <a:rPr lang="en-US" altLang="zh-CN" dirty="0"/>
              <a:t>, j]: </a:t>
            </a:r>
            <a:r>
              <a:rPr lang="zh-CN" altLang="en-US" dirty="0"/>
              <a:t>进程</a:t>
            </a:r>
            <a:r>
              <a:rPr lang="en-US" altLang="zh-CN" dirty="0" err="1"/>
              <a:t>i</a:t>
            </a:r>
            <a:r>
              <a:rPr lang="zh-CN" altLang="en-US" dirty="0"/>
              <a:t>获得的资源</a:t>
            </a:r>
            <a:r>
              <a:rPr lang="en-US" altLang="zh-CN" dirty="0"/>
              <a:t>j</a:t>
            </a:r>
            <a:r>
              <a:rPr lang="zh-CN" altLang="en-US" dirty="0"/>
              <a:t>的数量</a:t>
            </a:r>
          </a:p>
          <a:p>
            <a:r>
              <a:rPr lang="en-US" altLang="zh-CN" dirty="0"/>
              <a:t>Need</a:t>
            </a:r>
            <a:r>
              <a:rPr lang="zh-CN" altLang="en-US" dirty="0"/>
              <a:t>矩阵: 每个进程还需要的剩余资源的数量</a:t>
            </a:r>
          </a:p>
          <a:p>
            <a:pPr lvl="1"/>
            <a:r>
              <a:rPr lang="en-US" altLang="zh-CN" dirty="0"/>
              <a:t>Need[</a:t>
            </a:r>
            <a:r>
              <a:rPr lang="en-US" altLang="zh-CN" dirty="0" err="1"/>
              <a:t>i</a:t>
            </a:r>
            <a:r>
              <a:rPr lang="en-US" altLang="zh-CN" dirty="0"/>
              <a:t>, j]: </a:t>
            </a:r>
            <a:r>
              <a:rPr lang="zh-CN" altLang="en-US" dirty="0"/>
              <a:t>进程</a:t>
            </a:r>
            <a:r>
              <a:rPr lang="en-US" altLang="zh-CN" dirty="0" err="1"/>
              <a:t>i</a:t>
            </a:r>
            <a:r>
              <a:rPr lang="zh-CN" altLang="en-US" dirty="0"/>
              <a:t>尚需的资源</a:t>
            </a:r>
            <a:r>
              <a:rPr lang="en-US" altLang="zh-CN" dirty="0"/>
              <a:t>j</a:t>
            </a:r>
            <a:r>
              <a:rPr lang="zh-CN" altLang="en-US" dirty="0"/>
              <a:t>的数量</a:t>
            </a:r>
          </a:p>
          <a:p>
            <a:pPr lvl="1"/>
            <a:endParaRPr lang="en-US" altLang="zh-CN" dirty="0"/>
          </a:p>
        </p:txBody>
      </p:sp>
      <p:sp>
        <p:nvSpPr>
          <p:cNvPr id="2" name="日期占位符 1"/>
          <p:cNvSpPr>
            <a:spLocks noGrp="1"/>
          </p:cNvSpPr>
          <p:nvPr>
            <p:ph type="dt" sz="half" idx="10"/>
          </p:nvPr>
        </p:nvSpPr>
        <p:spPr/>
        <p:txBody>
          <a:bodyPr/>
          <a:lstStyle/>
          <a:p>
            <a:fld id="{E5094008-B847-E941-9BCA-348679074984}" type="datetime5">
              <a:t>2019/10/23</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灯片编号占位符 3"/>
          <p:cNvSpPr>
            <a:spLocks noGrp="1"/>
          </p:cNvSpPr>
          <p:nvPr>
            <p:ph type="sldNum" sz="quarter" idx="12"/>
          </p:nvPr>
        </p:nvSpPr>
        <p:spPr/>
        <p:txBody>
          <a:bodyPr/>
          <a:lstStyle/>
          <a:p>
            <a:fld id="{B09550E6-D85C-43A8-841D-66A200A3DB30}" type="slidenum">
              <a:rPr lang="zh-CN" altLang="en-US" smtClean="0"/>
              <a:t>30</a:t>
            </a:fld>
            <a:endParaRPr lang="zh-CN" altLang="en-US"/>
          </a:p>
        </p:txBody>
      </p:sp>
    </p:spTree>
    <p:extLst>
      <p:ext uri="{BB962C8B-B14F-4D97-AF65-F5344CB8AC3E}">
        <p14:creationId xmlns:p14="http://schemas.microsoft.com/office/powerpoint/2010/main" val="177698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86723">
                                            <p:txEl>
                                              <p:pRg st="0" end="0"/>
                                            </p:txEl>
                                          </p:spTgt>
                                        </p:tgtEl>
                                        <p:attrNameLst>
                                          <p:attrName>style.visibility</p:attrName>
                                        </p:attrNameLst>
                                      </p:cBhvr>
                                      <p:to>
                                        <p:strVal val="visible"/>
                                      </p:to>
                                    </p:set>
                                    <p:animEffect transition="in" filter="fade">
                                      <p:cBhvr>
                                        <p:cTn id="7" dur="500"/>
                                        <p:tgtEl>
                                          <p:spTgt spid="28672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86723">
                                            <p:txEl>
                                              <p:pRg st="1" end="1"/>
                                            </p:txEl>
                                          </p:spTgt>
                                        </p:tgtEl>
                                        <p:attrNameLst>
                                          <p:attrName>style.visibility</p:attrName>
                                        </p:attrNameLst>
                                      </p:cBhvr>
                                      <p:to>
                                        <p:strVal val="visible"/>
                                      </p:to>
                                    </p:set>
                                    <p:animEffect transition="in" filter="fade">
                                      <p:cBhvr>
                                        <p:cTn id="10" dur="500"/>
                                        <p:tgtEl>
                                          <p:spTgt spid="286723">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86723">
                                            <p:txEl>
                                              <p:pRg st="2" end="2"/>
                                            </p:txEl>
                                          </p:spTgt>
                                        </p:tgtEl>
                                        <p:attrNameLst>
                                          <p:attrName>style.visibility</p:attrName>
                                        </p:attrNameLst>
                                      </p:cBhvr>
                                      <p:to>
                                        <p:strVal val="visible"/>
                                      </p:to>
                                    </p:set>
                                    <p:animEffect transition="in" filter="fade">
                                      <p:cBhvr>
                                        <p:cTn id="15" dur="500"/>
                                        <p:tgtEl>
                                          <p:spTgt spid="28672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86723">
                                            <p:txEl>
                                              <p:pRg st="3" end="3"/>
                                            </p:txEl>
                                          </p:spTgt>
                                        </p:tgtEl>
                                        <p:attrNameLst>
                                          <p:attrName>style.visibility</p:attrName>
                                        </p:attrNameLst>
                                      </p:cBhvr>
                                      <p:to>
                                        <p:strVal val="visible"/>
                                      </p:to>
                                    </p:set>
                                    <p:animEffect transition="in" filter="fade">
                                      <p:cBhvr>
                                        <p:cTn id="18" dur="500"/>
                                        <p:tgtEl>
                                          <p:spTgt spid="286723">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86723">
                                            <p:txEl>
                                              <p:pRg st="4" end="4"/>
                                            </p:txEl>
                                          </p:spTgt>
                                        </p:tgtEl>
                                        <p:attrNameLst>
                                          <p:attrName>style.visibility</p:attrName>
                                        </p:attrNameLst>
                                      </p:cBhvr>
                                      <p:to>
                                        <p:strVal val="visible"/>
                                      </p:to>
                                    </p:set>
                                    <p:animEffect transition="in" filter="fade">
                                      <p:cBhvr>
                                        <p:cTn id="23" dur="500"/>
                                        <p:tgtEl>
                                          <p:spTgt spid="28672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86723">
                                            <p:txEl>
                                              <p:pRg st="5" end="5"/>
                                            </p:txEl>
                                          </p:spTgt>
                                        </p:tgtEl>
                                        <p:attrNameLst>
                                          <p:attrName>style.visibility</p:attrName>
                                        </p:attrNameLst>
                                      </p:cBhvr>
                                      <p:to>
                                        <p:strVal val="visible"/>
                                      </p:to>
                                    </p:set>
                                    <p:animEffect transition="in" filter="fade">
                                      <p:cBhvr>
                                        <p:cTn id="26" dur="500"/>
                                        <p:tgtEl>
                                          <p:spTgt spid="286723">
                                            <p:txEl>
                                              <p:pRg st="5" end="5"/>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86723">
                                            <p:txEl>
                                              <p:pRg st="6" end="6"/>
                                            </p:txEl>
                                          </p:spTgt>
                                        </p:tgtEl>
                                        <p:attrNameLst>
                                          <p:attrName>style.visibility</p:attrName>
                                        </p:attrNameLst>
                                      </p:cBhvr>
                                      <p:to>
                                        <p:strVal val="visible"/>
                                      </p:to>
                                    </p:set>
                                    <p:animEffect transition="in" filter="fade">
                                      <p:cBhvr>
                                        <p:cTn id="31" dur="500"/>
                                        <p:tgtEl>
                                          <p:spTgt spid="286723">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86723">
                                            <p:txEl>
                                              <p:pRg st="7" end="7"/>
                                            </p:txEl>
                                          </p:spTgt>
                                        </p:tgtEl>
                                        <p:attrNameLst>
                                          <p:attrName>style.visibility</p:attrName>
                                        </p:attrNameLst>
                                      </p:cBhvr>
                                      <p:to>
                                        <p:strVal val="visible"/>
                                      </p:to>
                                    </p:set>
                                    <p:animEffect transition="in" filter="fade">
                                      <p:cBhvr>
                                        <p:cTn id="34" dur="500"/>
                                        <p:tgtEl>
                                          <p:spTgt spid="286723">
                                            <p:txEl>
                                              <p:pRg st="7" end="7"/>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286723">
                                            <p:txEl>
                                              <p:pRg st="8" end="8"/>
                                            </p:txEl>
                                          </p:spTgt>
                                        </p:tgtEl>
                                        <p:attrNameLst>
                                          <p:attrName>style.visibility</p:attrName>
                                        </p:attrNameLst>
                                      </p:cBhvr>
                                      <p:to>
                                        <p:strVal val="visible"/>
                                      </p:to>
                                    </p:set>
                                    <p:animEffect transition="in" filter="fade">
                                      <p:cBhvr>
                                        <p:cTn id="39" dur="500"/>
                                        <p:tgtEl>
                                          <p:spTgt spid="286723">
                                            <p:txEl>
                                              <p:pRg st="8" end="8"/>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86723">
                                            <p:txEl>
                                              <p:pRg st="9" end="9"/>
                                            </p:txEl>
                                          </p:spTgt>
                                        </p:tgtEl>
                                        <p:attrNameLst>
                                          <p:attrName>style.visibility</p:attrName>
                                        </p:attrNameLst>
                                      </p:cBhvr>
                                      <p:to>
                                        <p:strVal val="visible"/>
                                      </p:to>
                                    </p:set>
                                    <p:animEffect transition="in" filter="fade">
                                      <p:cBhvr>
                                        <p:cTn id="42" dur="500"/>
                                        <p:tgtEl>
                                          <p:spTgt spid="28672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23" grpId="0" uiExpand="1" build="p"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7746" name="Rectangle 2"/>
          <p:cNvSpPr>
            <a:spLocks noGrp="1" noChangeArrowheads="1"/>
          </p:cNvSpPr>
          <p:nvPr>
            <p:ph type="title"/>
          </p:nvPr>
        </p:nvSpPr>
        <p:spPr/>
        <p:txBody>
          <a:bodyPr/>
          <a:lstStyle/>
          <a:p>
            <a:r>
              <a:rPr lang="zh-CN" altLang="en-US"/>
              <a:t>各数据间的关系</a:t>
            </a:r>
          </a:p>
        </p:txBody>
      </p:sp>
      <mc:AlternateContent xmlns:mc="http://schemas.openxmlformats.org/markup-compatibility/2006" xmlns:a14="http://schemas.microsoft.com/office/drawing/2010/main">
        <mc:Choice Requires="a14">
          <p:sp>
            <p:nvSpPr>
              <p:cNvPr id="5" name="TextBox 4"/>
              <p:cNvSpPr txBox="1"/>
              <p:nvPr/>
            </p:nvSpPr>
            <p:spPr>
              <a:xfrm>
                <a:off x="1043608" y="3126120"/>
                <a:ext cx="6686061"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800" b="0" i="1" smtClean="0">
                          <a:latin typeface="Cambria Math"/>
                        </a:rPr>
                        <m:t>𝐴𝑙𝑙𝑜𝑐𝑎𝑡𝑖𝑜𝑛</m:t>
                      </m:r>
                      <m:r>
                        <a:rPr lang="en-US" altLang="zh-CN" sz="2800" b="0" i="1" smtClean="0">
                          <a:latin typeface="Cambria Math"/>
                        </a:rPr>
                        <m:t>[</m:t>
                      </m:r>
                      <m:r>
                        <a:rPr lang="en-US" altLang="zh-CN" sz="2800" b="0" i="1" smtClean="0">
                          <a:latin typeface="Cambria Math"/>
                        </a:rPr>
                        <m:t>𝑖</m:t>
                      </m:r>
                      <m:r>
                        <a:rPr lang="en-US" altLang="zh-CN" sz="2800" b="0" i="1" smtClean="0">
                          <a:latin typeface="Cambria Math"/>
                        </a:rPr>
                        <m:t>,</m:t>
                      </m:r>
                      <m:r>
                        <a:rPr lang="en-US" altLang="zh-CN" sz="2800" b="0" i="1" smtClean="0">
                          <a:latin typeface="Cambria Math"/>
                        </a:rPr>
                        <m:t>𝑗</m:t>
                      </m:r>
                      <m:r>
                        <a:rPr lang="en-US" altLang="zh-CN" sz="2800" b="0" i="1" smtClean="0">
                          <a:latin typeface="Cambria Math"/>
                        </a:rPr>
                        <m:t>]≤</m:t>
                      </m:r>
                      <m:r>
                        <a:rPr lang="en-US" altLang="zh-CN" sz="2800" b="0" i="1" smtClean="0">
                          <a:latin typeface="Cambria Math"/>
                        </a:rPr>
                        <m:t>𝑀𝑎𝑥</m:t>
                      </m:r>
                      <m:r>
                        <a:rPr lang="en-US" altLang="zh-CN" sz="2800" b="0" i="1" smtClean="0">
                          <a:latin typeface="Cambria Math"/>
                        </a:rPr>
                        <m:t>[</m:t>
                      </m:r>
                      <m:r>
                        <a:rPr lang="en-US" altLang="zh-CN" sz="2800" b="0" i="1" smtClean="0">
                          <a:latin typeface="Cambria Math"/>
                        </a:rPr>
                        <m:t>𝑖</m:t>
                      </m:r>
                      <m:r>
                        <a:rPr lang="en-US" altLang="zh-CN" sz="2800" b="0" i="1" smtClean="0">
                          <a:latin typeface="Cambria Math"/>
                        </a:rPr>
                        <m:t>,</m:t>
                      </m:r>
                      <m:r>
                        <a:rPr lang="en-US" altLang="zh-CN" sz="2800" b="0" i="1" smtClean="0">
                          <a:latin typeface="Cambria Math"/>
                        </a:rPr>
                        <m:t>𝑗</m:t>
                      </m:r>
                      <m:r>
                        <a:rPr lang="en-US" altLang="zh-CN" sz="2800" b="0" i="1" smtClean="0">
                          <a:latin typeface="Cambria Math"/>
                        </a:rPr>
                        <m:t>]≤</m:t>
                      </m:r>
                      <m:r>
                        <a:rPr lang="en-US" altLang="zh-CN" sz="2800" b="0" i="1" smtClean="0">
                          <a:latin typeface="Cambria Math"/>
                          <a:ea typeface="Cambria Math"/>
                        </a:rPr>
                        <m:t>𝑅𝑒𝑠𝑜𝑢𝑟𝑐𝑒</m:t>
                      </m:r>
                      <m:r>
                        <a:rPr lang="en-US" altLang="zh-CN" sz="2800" b="0" i="1" smtClean="0">
                          <a:latin typeface="Cambria Math"/>
                          <a:ea typeface="Cambria Math"/>
                        </a:rPr>
                        <m:t>[</m:t>
                      </m:r>
                      <m:r>
                        <a:rPr lang="en-US" altLang="zh-CN" sz="2800" b="0" i="1" smtClean="0">
                          <a:latin typeface="Cambria Math"/>
                          <a:ea typeface="Cambria Math"/>
                        </a:rPr>
                        <m:t>𝑗</m:t>
                      </m:r>
                      <m:r>
                        <a:rPr lang="en-US" altLang="zh-CN" sz="2800" b="0" i="1" smtClean="0">
                          <a:latin typeface="Cambria Math"/>
                          <a:ea typeface="Cambria Math"/>
                        </a:rPr>
                        <m:t>]</m:t>
                      </m:r>
                    </m:oMath>
                  </m:oMathPara>
                </a14:m>
                <a:endParaRPr lang="zh-CN" altLang="en-US" sz="2800" dirty="0"/>
              </a:p>
            </p:txBody>
          </p:sp>
        </mc:Choice>
        <mc:Fallback xmlns="">
          <p:sp>
            <p:nvSpPr>
              <p:cNvPr id="5" name="TextBox 4"/>
              <p:cNvSpPr txBox="1">
                <a:spLocks noRot="1" noChangeAspect="1" noMove="1" noResize="1" noEditPoints="1" noAdjustHandles="1" noChangeArrowheads="1" noChangeShapeType="1" noTextEdit="1"/>
              </p:cNvSpPr>
              <p:nvPr/>
            </p:nvSpPr>
            <p:spPr>
              <a:xfrm>
                <a:off x="1043608" y="3126120"/>
                <a:ext cx="6686061" cy="523220"/>
              </a:xfrm>
              <a:prstGeom prst="rect">
                <a:avLst/>
              </a:prstGeom>
              <a:blipFill rotWithShape="1">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1259632" y="4437112"/>
                <a:ext cx="6265260"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800" b="0" i="1" smtClean="0">
                          <a:latin typeface="Cambria Math"/>
                        </a:rPr>
                        <m:t>𝐴𝑙𝑙𝑜𝑐𝑎𝑡𝑖𝑜𝑛</m:t>
                      </m:r>
                      <m:d>
                        <m:dPr>
                          <m:begChr m:val="["/>
                          <m:endChr m:val="]"/>
                          <m:ctrlPr>
                            <a:rPr lang="en-US" altLang="zh-CN" sz="2800" b="0" i="1" smtClean="0">
                              <a:latin typeface="Cambria Math" panose="02040503050406030204" pitchFamily="18" charset="0"/>
                            </a:rPr>
                          </m:ctrlPr>
                        </m:dPr>
                        <m:e>
                          <m:r>
                            <a:rPr lang="en-US" altLang="zh-CN" sz="2800" b="0" i="1" smtClean="0">
                              <a:latin typeface="Cambria Math"/>
                            </a:rPr>
                            <m:t>𝑖</m:t>
                          </m:r>
                          <m:r>
                            <a:rPr lang="en-US" altLang="zh-CN" sz="2800" b="0" i="1" smtClean="0">
                              <a:latin typeface="Cambria Math"/>
                            </a:rPr>
                            <m:t>,</m:t>
                          </m:r>
                          <m:r>
                            <a:rPr lang="en-US" altLang="zh-CN" sz="2800" b="0" i="1" smtClean="0">
                              <a:latin typeface="Cambria Math"/>
                            </a:rPr>
                            <m:t>𝑗</m:t>
                          </m:r>
                        </m:e>
                      </m:d>
                      <m:r>
                        <a:rPr lang="en-US" altLang="zh-CN" sz="2800" b="0" i="1" smtClean="0">
                          <a:latin typeface="Cambria Math"/>
                        </a:rPr>
                        <m:t>+</m:t>
                      </m:r>
                      <m:r>
                        <a:rPr lang="en-US" altLang="zh-CN" sz="2800" b="0" i="1" smtClean="0">
                          <a:latin typeface="Cambria Math"/>
                        </a:rPr>
                        <m:t>𝑁𝑒𝑒𝑑</m:t>
                      </m:r>
                      <m:d>
                        <m:dPr>
                          <m:begChr m:val="["/>
                          <m:endChr m:val="]"/>
                          <m:ctrlPr>
                            <a:rPr lang="en-US" altLang="zh-CN" sz="2800" b="0" i="1" smtClean="0">
                              <a:latin typeface="Cambria Math" panose="02040503050406030204" pitchFamily="18" charset="0"/>
                            </a:rPr>
                          </m:ctrlPr>
                        </m:dPr>
                        <m:e>
                          <m:r>
                            <a:rPr lang="en-US" altLang="zh-CN" sz="2800" b="0" i="1" smtClean="0">
                              <a:latin typeface="Cambria Math"/>
                            </a:rPr>
                            <m:t>𝑖</m:t>
                          </m:r>
                          <m:r>
                            <a:rPr lang="en-US" altLang="zh-CN" sz="2800" b="0" i="1" smtClean="0">
                              <a:latin typeface="Cambria Math"/>
                            </a:rPr>
                            <m:t>,</m:t>
                          </m:r>
                          <m:r>
                            <a:rPr lang="en-US" altLang="zh-CN" sz="2800" b="0" i="1" smtClean="0">
                              <a:latin typeface="Cambria Math"/>
                            </a:rPr>
                            <m:t>𝑗</m:t>
                          </m:r>
                        </m:e>
                      </m:d>
                      <m:r>
                        <a:rPr lang="en-US" altLang="zh-CN" sz="2800" b="0" i="1" smtClean="0">
                          <a:latin typeface="Cambria Math"/>
                        </a:rPr>
                        <m:t>=</m:t>
                      </m:r>
                      <m:r>
                        <a:rPr lang="en-US" altLang="zh-CN" sz="2800" b="0" i="1" smtClean="0">
                          <a:latin typeface="Cambria Math"/>
                        </a:rPr>
                        <m:t>𝑀𝑎𝑥</m:t>
                      </m:r>
                      <m:r>
                        <a:rPr lang="en-US" altLang="zh-CN" sz="2800" b="0" i="1" smtClean="0">
                          <a:latin typeface="Cambria Math"/>
                        </a:rPr>
                        <m:t>[</m:t>
                      </m:r>
                      <m:r>
                        <a:rPr lang="en-US" altLang="zh-CN" sz="2800" b="0" i="1" smtClean="0">
                          <a:latin typeface="Cambria Math"/>
                        </a:rPr>
                        <m:t>𝑖</m:t>
                      </m:r>
                      <m:r>
                        <a:rPr lang="en-US" altLang="zh-CN" sz="2800" b="0" i="1" smtClean="0">
                          <a:latin typeface="Cambria Math"/>
                        </a:rPr>
                        <m:t>,</m:t>
                      </m:r>
                      <m:r>
                        <a:rPr lang="en-US" altLang="zh-CN" sz="2800" b="0" i="1" smtClean="0">
                          <a:latin typeface="Cambria Math"/>
                        </a:rPr>
                        <m:t>𝑗</m:t>
                      </m:r>
                      <m:r>
                        <a:rPr lang="en-US" altLang="zh-CN" sz="2800" b="0" i="1" smtClean="0">
                          <a:latin typeface="Cambria Math"/>
                        </a:rPr>
                        <m:t>]</m:t>
                      </m:r>
                    </m:oMath>
                  </m:oMathPara>
                </a14:m>
                <a:endParaRPr lang="zh-CN" altLang="en-US" sz="2800" dirty="0"/>
              </a:p>
            </p:txBody>
          </p:sp>
        </mc:Choice>
        <mc:Fallback xmlns="">
          <p:sp>
            <p:nvSpPr>
              <p:cNvPr id="6" name="TextBox 5"/>
              <p:cNvSpPr txBox="1">
                <a:spLocks noRot="1" noChangeAspect="1" noMove="1" noResize="1" noEditPoints="1" noAdjustHandles="1" noChangeArrowheads="1" noChangeShapeType="1" noTextEdit="1"/>
              </p:cNvSpPr>
              <p:nvPr/>
            </p:nvSpPr>
            <p:spPr>
              <a:xfrm>
                <a:off x="1259632" y="4437112"/>
                <a:ext cx="6265260" cy="523220"/>
              </a:xfrm>
              <a:prstGeom prst="rect">
                <a:avLst/>
              </a:prstGeom>
              <a:blipFill rotWithShape="1">
                <a:blip r:embed="rId4"/>
                <a:stretch>
                  <a:fillRect/>
                </a:stretch>
              </a:blipFill>
            </p:spPr>
            <p:txBody>
              <a:bodyPr/>
              <a:lstStyle/>
              <a:p>
                <a:r>
                  <a:rPr lang="zh-CN" altLang="en-US">
                    <a:noFill/>
                  </a:rPr>
                  <a:t> </a:t>
                </a:r>
              </a:p>
            </p:txBody>
          </p:sp>
        </mc:Fallback>
      </mc:AlternateContent>
      <p:sp>
        <p:nvSpPr>
          <p:cNvPr id="2" name="日期占位符 1"/>
          <p:cNvSpPr>
            <a:spLocks noGrp="1"/>
          </p:cNvSpPr>
          <p:nvPr>
            <p:ph type="dt" sz="half" idx="10"/>
          </p:nvPr>
        </p:nvSpPr>
        <p:spPr/>
        <p:txBody>
          <a:bodyPr/>
          <a:lstStyle/>
          <a:p>
            <a:fld id="{F1F085EE-B738-BA4D-BA43-DE46B3A5CF92}" type="datetime5">
              <a:t>2019/10/23</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7" name="灯片编号占位符 6"/>
          <p:cNvSpPr>
            <a:spLocks noGrp="1"/>
          </p:cNvSpPr>
          <p:nvPr>
            <p:ph type="sldNum" sz="quarter" idx="12"/>
          </p:nvPr>
        </p:nvSpPr>
        <p:spPr/>
        <p:txBody>
          <a:bodyPr/>
          <a:lstStyle/>
          <a:p>
            <a:fld id="{B09550E6-D85C-43A8-841D-66A200A3DB30}" type="slidenum">
              <a:rPr lang="zh-CN" altLang="en-US" smtClean="0"/>
              <a:t>31</a:t>
            </a:fld>
            <a:endParaRPr lang="zh-CN" altLang="en-US"/>
          </a:p>
        </p:txBody>
      </p:sp>
      <p:graphicFrame>
        <p:nvGraphicFramePr>
          <p:cNvPr id="8" name="对象 7"/>
          <p:cNvGraphicFramePr>
            <a:graphicFrameLocks noChangeAspect="1"/>
          </p:cNvGraphicFramePr>
          <p:nvPr>
            <p:extLst>
              <p:ext uri="{D42A27DB-BD31-4B8C-83A1-F6EECF244321}">
                <p14:modId xmlns:p14="http://schemas.microsoft.com/office/powerpoint/2010/main" val="3974413376"/>
              </p:ext>
            </p:extLst>
          </p:nvPr>
        </p:nvGraphicFramePr>
        <p:xfrm>
          <a:off x="1026840" y="1835241"/>
          <a:ext cx="5593974" cy="883259"/>
        </p:xfrm>
        <a:graphic>
          <a:graphicData uri="http://schemas.openxmlformats.org/presentationml/2006/ole">
            <mc:AlternateContent xmlns:mc="http://schemas.openxmlformats.org/markup-compatibility/2006">
              <mc:Choice xmlns:v="urn:schemas-microsoft-com:vml" Requires="v">
                <p:oleObj spid="_x0000_s1181" name="公式" r:id="rId5" imgW="2895600" imgH="457200" progId="Equation.3">
                  <p:embed/>
                </p:oleObj>
              </mc:Choice>
              <mc:Fallback>
                <p:oleObj name="公式" r:id="rId5" imgW="2895600" imgH="457200" progId="Equation.3">
                  <p:embed/>
                  <p:pic>
                    <p:nvPicPr>
                      <p:cNvPr id="0" name=""/>
                      <p:cNvPicPr/>
                      <p:nvPr/>
                    </p:nvPicPr>
                    <p:blipFill>
                      <a:blip r:embed="rId6"/>
                      <a:stretch>
                        <a:fillRect/>
                      </a:stretch>
                    </p:blipFill>
                    <p:spPr>
                      <a:xfrm>
                        <a:off x="1026840" y="1835241"/>
                        <a:ext cx="5593974" cy="883259"/>
                      </a:xfrm>
                      <a:prstGeom prst="rect">
                        <a:avLst/>
                      </a:prstGeom>
                    </p:spPr>
                  </p:pic>
                </p:oleObj>
              </mc:Fallback>
            </mc:AlternateContent>
          </a:graphicData>
        </a:graphic>
      </p:graphicFrame>
    </p:spTree>
    <p:extLst>
      <p:ext uri="{BB962C8B-B14F-4D97-AF65-F5344CB8AC3E}">
        <p14:creationId xmlns:p14="http://schemas.microsoft.com/office/powerpoint/2010/main" val="1532973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4482" name="Rectangle 2"/>
          <p:cNvSpPr>
            <a:spLocks noGrp="1" noChangeArrowheads="1"/>
          </p:cNvSpPr>
          <p:nvPr>
            <p:ph type="title"/>
          </p:nvPr>
        </p:nvSpPr>
        <p:spPr/>
        <p:txBody>
          <a:bodyPr/>
          <a:lstStyle/>
          <a:p>
            <a:r>
              <a:rPr lang="zh-CN" altLang="en-US"/>
              <a:t>安全性算法</a:t>
            </a:r>
          </a:p>
        </p:txBody>
      </p:sp>
      <p:sp>
        <p:nvSpPr>
          <p:cNvPr id="404483" name="Rectangle 3"/>
          <p:cNvSpPr>
            <a:spLocks noGrp="1" noChangeArrowheads="1"/>
          </p:cNvSpPr>
          <p:nvPr>
            <p:ph type="body" idx="1"/>
          </p:nvPr>
        </p:nvSpPr>
        <p:spPr/>
        <p:txBody>
          <a:bodyPr>
            <a:normAutofit fontScale="70000" lnSpcReduction="20000"/>
          </a:bodyPr>
          <a:lstStyle/>
          <a:p>
            <a:pPr marL="514350" indent="-514350">
              <a:buFont typeface="+mj-lt"/>
              <a:buAutoNum type="arabicPeriod"/>
            </a:pPr>
            <a:r>
              <a:rPr lang="zh-CN" altLang="en-US" dirty="0"/>
              <a:t>设</a:t>
            </a:r>
            <a:r>
              <a:rPr lang="en-US" altLang="zh-CN" dirty="0"/>
              <a:t>Work</a:t>
            </a:r>
            <a:r>
              <a:rPr lang="zh-CN" altLang="en-US" dirty="0"/>
              <a:t>和</a:t>
            </a:r>
            <a:r>
              <a:rPr lang="en-US" altLang="zh-CN" dirty="0"/>
              <a:t>Finish</a:t>
            </a:r>
            <a:r>
              <a:rPr lang="zh-CN" altLang="en-US" dirty="0"/>
              <a:t>分别是长度为</a:t>
            </a:r>
            <a:r>
              <a:rPr lang="en-US" altLang="zh-CN" dirty="0"/>
              <a:t>m</a:t>
            </a:r>
            <a:r>
              <a:rPr lang="zh-CN" altLang="en-US" dirty="0"/>
              <a:t>和</a:t>
            </a:r>
            <a:r>
              <a:rPr lang="en-US" altLang="zh-CN" dirty="0"/>
              <a:t>n</a:t>
            </a:r>
            <a:r>
              <a:rPr lang="zh-CN" altLang="en-US" dirty="0"/>
              <a:t>的向量，按如下方式进行初始化</a:t>
            </a:r>
            <a:r>
              <a:rPr lang="en-US" altLang="zh-CN" dirty="0"/>
              <a:t>:</a:t>
            </a:r>
          </a:p>
          <a:p>
            <a:pPr lvl="1"/>
            <a:r>
              <a:rPr lang="en-US" altLang="zh-CN" dirty="0"/>
              <a:t>Work = Available</a:t>
            </a:r>
          </a:p>
          <a:p>
            <a:pPr lvl="1"/>
            <a:r>
              <a:rPr lang="en-US" altLang="zh-CN" dirty="0"/>
              <a:t>Finish[</a:t>
            </a:r>
            <a:r>
              <a:rPr lang="en-US" altLang="zh-CN" dirty="0" err="1"/>
              <a:t>i</a:t>
            </a:r>
            <a:r>
              <a:rPr lang="en-US" altLang="zh-CN" dirty="0"/>
              <a:t>] = false for </a:t>
            </a:r>
            <a:r>
              <a:rPr lang="en-US" altLang="zh-CN" dirty="0" err="1"/>
              <a:t>i</a:t>
            </a:r>
            <a:r>
              <a:rPr lang="en-US" altLang="zh-CN" dirty="0"/>
              <a:t> = 1,2, …, n.</a:t>
            </a:r>
          </a:p>
          <a:p>
            <a:pPr marL="514350" indent="-514350">
              <a:buFont typeface="+mj-lt"/>
              <a:buAutoNum type="arabicPeriod"/>
            </a:pPr>
            <a:r>
              <a:rPr lang="zh-CN" altLang="en-US" dirty="0"/>
              <a:t>查找这样的</a:t>
            </a:r>
            <a:r>
              <a:rPr lang="en-US" altLang="zh-CN" dirty="0" err="1"/>
              <a:t>i</a:t>
            </a:r>
            <a:r>
              <a:rPr lang="zh-CN" altLang="en-US" dirty="0"/>
              <a:t>使其满足: </a:t>
            </a:r>
          </a:p>
          <a:p>
            <a:pPr lvl="1"/>
            <a:r>
              <a:rPr lang="en-US" altLang="zh-CN" dirty="0"/>
              <a:t>Finish[</a:t>
            </a:r>
            <a:r>
              <a:rPr lang="en-US" altLang="zh-CN" dirty="0" err="1"/>
              <a:t>i</a:t>
            </a:r>
            <a:r>
              <a:rPr lang="en-US" altLang="zh-CN" dirty="0"/>
              <a:t>] = false</a:t>
            </a:r>
          </a:p>
          <a:p>
            <a:pPr lvl="1"/>
            <a:r>
              <a:rPr lang="en-US" altLang="zh-CN" dirty="0"/>
              <a:t>Need[</a:t>
            </a:r>
            <a:r>
              <a:rPr lang="en-US" altLang="zh-CN" dirty="0" err="1"/>
              <a:t>i</a:t>
            </a:r>
            <a:r>
              <a:rPr lang="en-US" altLang="zh-CN" dirty="0"/>
              <a:t>] </a:t>
            </a:r>
            <a:r>
              <a:rPr lang="en-US" altLang="zh-CN" dirty="0">
                <a:sym typeface="Symbol" pitchFamily="18" charset="2"/>
              </a:rPr>
              <a:t>&lt;=</a:t>
            </a:r>
            <a:r>
              <a:rPr lang="zh-CN" altLang="en-US" dirty="0">
                <a:sym typeface="Symbol" pitchFamily="18" charset="2"/>
              </a:rPr>
              <a:t> </a:t>
            </a:r>
            <a:r>
              <a:rPr lang="en-US" altLang="zh-CN" dirty="0">
                <a:sym typeface="Symbol" pitchFamily="18" charset="2"/>
              </a:rPr>
              <a:t>Work</a:t>
            </a:r>
          </a:p>
          <a:p>
            <a:pPr lvl="1"/>
            <a:r>
              <a:rPr lang="zh-CN" altLang="en-US" dirty="0">
                <a:sym typeface="Symbol" pitchFamily="18" charset="2"/>
              </a:rPr>
              <a:t>如果未找到，转第</a:t>
            </a:r>
            <a:r>
              <a:rPr lang="en-US" altLang="zh-CN" dirty="0">
                <a:sym typeface="Symbol" pitchFamily="18" charset="2"/>
              </a:rPr>
              <a:t>4</a:t>
            </a:r>
            <a:r>
              <a:rPr lang="zh-CN" altLang="en-US" dirty="0">
                <a:sym typeface="Symbol" pitchFamily="18" charset="2"/>
              </a:rPr>
              <a:t>步.</a:t>
            </a:r>
          </a:p>
          <a:p>
            <a:pPr marL="514350" indent="-514350">
              <a:buFont typeface="+mj-lt"/>
              <a:buAutoNum type="arabicPeriod"/>
            </a:pPr>
            <a:r>
              <a:rPr lang="en-US" altLang="zh-CN" dirty="0"/>
              <a:t>Work = Work + Allocation[</a:t>
            </a:r>
            <a:r>
              <a:rPr lang="en-US" altLang="zh-CN" dirty="0" err="1"/>
              <a:t>i</a:t>
            </a:r>
            <a:r>
              <a:rPr lang="en-US" altLang="zh-CN" dirty="0"/>
              <a:t>]; Finish[</a:t>
            </a:r>
            <a:r>
              <a:rPr lang="en-US" altLang="zh-CN" dirty="0" err="1"/>
              <a:t>i</a:t>
            </a:r>
            <a:r>
              <a:rPr lang="en-US" altLang="zh-CN" dirty="0"/>
              <a:t>] = True</a:t>
            </a:r>
            <a:r>
              <a:rPr lang="zh-CN" altLang="en-US" dirty="0"/>
              <a:t>；返回第</a:t>
            </a:r>
            <a:r>
              <a:rPr lang="en-US" altLang="zh-CN" dirty="0"/>
              <a:t>2</a:t>
            </a:r>
            <a:r>
              <a:rPr lang="zh-CN" altLang="en-US" dirty="0"/>
              <a:t>步</a:t>
            </a:r>
          </a:p>
          <a:p>
            <a:pPr marL="514350" indent="-514350">
              <a:buFont typeface="+mj-lt"/>
              <a:buAutoNum type="arabicPeriod"/>
            </a:pPr>
            <a:r>
              <a:rPr lang="zh-CN" altLang="en-US" dirty="0"/>
              <a:t>如果对所有的</a:t>
            </a:r>
            <a:r>
              <a:rPr lang="en-US" altLang="zh-CN" dirty="0" err="1"/>
              <a:t>i</a:t>
            </a:r>
            <a:r>
              <a:rPr lang="en-US" altLang="zh-CN" dirty="0"/>
              <a:t>, Finish[</a:t>
            </a:r>
            <a:r>
              <a:rPr lang="en-US" altLang="zh-CN" dirty="0" err="1"/>
              <a:t>i</a:t>
            </a:r>
            <a:r>
              <a:rPr lang="en-US" altLang="zh-CN" dirty="0"/>
              <a:t>]==True，</a:t>
            </a:r>
            <a:r>
              <a:rPr lang="zh-CN" altLang="en-US" dirty="0"/>
              <a:t>那么处于安全状态，否则不安全状态。</a:t>
            </a:r>
          </a:p>
        </p:txBody>
      </p:sp>
      <p:sp>
        <p:nvSpPr>
          <p:cNvPr id="2" name="矩形 1"/>
          <p:cNvSpPr/>
          <p:nvPr/>
        </p:nvSpPr>
        <p:spPr>
          <a:xfrm>
            <a:off x="5107810" y="2492896"/>
            <a:ext cx="3578989" cy="1569660"/>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zh-CN" altLang="en-US" sz="48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选择</a:t>
            </a:r>
            <a:r>
              <a:rPr lang="en-US" altLang="zh-CN" sz="4800" b="1" cap="none" spc="0" dirty="0" err="1">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i</a:t>
            </a:r>
            <a:r>
              <a:rPr lang="zh-CN" altLang="en-US" sz="48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的顺序是否关键？</a:t>
            </a:r>
          </a:p>
        </p:txBody>
      </p:sp>
      <p:sp>
        <p:nvSpPr>
          <p:cNvPr id="3" name="日期占位符 2"/>
          <p:cNvSpPr>
            <a:spLocks noGrp="1"/>
          </p:cNvSpPr>
          <p:nvPr>
            <p:ph type="dt" sz="half" idx="10"/>
          </p:nvPr>
        </p:nvSpPr>
        <p:spPr/>
        <p:txBody>
          <a:bodyPr/>
          <a:lstStyle/>
          <a:p>
            <a:fld id="{A6064816-9545-EE4E-B155-90985618609C}" type="datetime5">
              <a:t>2019/10/23</a:t>
            </a:fld>
            <a:endParaRPr lang="zh-CN" altLang="en-US"/>
          </a:p>
        </p:txBody>
      </p:sp>
      <p:sp>
        <p:nvSpPr>
          <p:cNvPr id="4" name="页脚占位符 3"/>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5" name="灯片编号占位符 4"/>
          <p:cNvSpPr>
            <a:spLocks noGrp="1"/>
          </p:cNvSpPr>
          <p:nvPr>
            <p:ph type="sldNum" sz="quarter" idx="12"/>
          </p:nvPr>
        </p:nvSpPr>
        <p:spPr/>
        <p:txBody>
          <a:bodyPr/>
          <a:lstStyle/>
          <a:p>
            <a:fld id="{B09550E6-D85C-43A8-841D-66A200A3DB30}" type="slidenum">
              <a:rPr lang="zh-CN" altLang="en-US" smtClean="0"/>
              <a:t>32</a:t>
            </a:fld>
            <a:endParaRPr lang="zh-CN" altLang="en-US"/>
          </a:p>
        </p:txBody>
      </p:sp>
    </p:spTree>
    <p:extLst>
      <p:ext uri="{BB962C8B-B14F-4D97-AF65-F5344CB8AC3E}">
        <p14:creationId xmlns:p14="http://schemas.microsoft.com/office/powerpoint/2010/main" val="17859070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044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0448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404483">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40448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40448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40448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404483">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04483">
                                            <p:txEl>
                                              <p:pRg st="7" end="7"/>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40448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fade">
                                      <p:cBhvr>
                                        <p:cTn id="3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4483" grpId="0" uiExpand="1" build="p" autoUpdateAnimBg="0"/>
      <p:bldP spid="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554" name="Group 2"/>
          <p:cNvGraphicFramePr>
            <a:graphicFrameLocks noGrp="1"/>
          </p:cNvGraphicFramePr>
          <p:nvPr>
            <p:extLst>
              <p:ext uri="{D42A27DB-BD31-4B8C-83A1-F6EECF244321}">
                <p14:modId xmlns:p14="http://schemas.microsoft.com/office/powerpoint/2010/main" val="1367376630"/>
              </p:ext>
            </p:extLst>
          </p:nvPr>
        </p:nvGraphicFramePr>
        <p:xfrm>
          <a:off x="389382" y="2348880"/>
          <a:ext cx="8431090" cy="2743200"/>
        </p:xfrm>
        <a:graphic>
          <a:graphicData uri="http://schemas.openxmlformats.org/drawingml/2006/table">
            <a:tbl>
              <a:tblPr/>
              <a:tblGrid>
                <a:gridCol w="1686218">
                  <a:extLst>
                    <a:ext uri="{9D8B030D-6E8A-4147-A177-3AD203B41FA5}">
                      <a16:colId xmlns:a16="http://schemas.microsoft.com/office/drawing/2014/main" val="20000"/>
                    </a:ext>
                  </a:extLst>
                </a:gridCol>
                <a:gridCol w="1686218">
                  <a:extLst>
                    <a:ext uri="{9D8B030D-6E8A-4147-A177-3AD203B41FA5}">
                      <a16:colId xmlns:a16="http://schemas.microsoft.com/office/drawing/2014/main" val="20001"/>
                    </a:ext>
                  </a:extLst>
                </a:gridCol>
                <a:gridCol w="1686218">
                  <a:extLst>
                    <a:ext uri="{9D8B030D-6E8A-4147-A177-3AD203B41FA5}">
                      <a16:colId xmlns:a16="http://schemas.microsoft.com/office/drawing/2014/main" val="20002"/>
                    </a:ext>
                  </a:extLst>
                </a:gridCol>
                <a:gridCol w="1686218">
                  <a:extLst>
                    <a:ext uri="{9D8B030D-6E8A-4147-A177-3AD203B41FA5}">
                      <a16:colId xmlns:a16="http://schemas.microsoft.com/office/drawing/2014/main" val="20003"/>
                    </a:ext>
                  </a:extLst>
                </a:gridCol>
                <a:gridCol w="1686218">
                  <a:extLst>
                    <a:ext uri="{9D8B030D-6E8A-4147-A177-3AD203B41FA5}">
                      <a16:colId xmlns:a16="http://schemas.microsoft.com/office/drawing/2014/main" val="20004"/>
                    </a:ext>
                  </a:extLst>
                </a:gridCol>
              </a:tblGrid>
              <a:tr h="377825">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dirty="0">
                          <a:ln>
                            <a:noFill/>
                          </a:ln>
                          <a:solidFill>
                            <a:schemeClr val="tx2"/>
                          </a:solidFill>
                          <a:effectLst/>
                          <a:latin typeface="Arial" pitchFamily="34" charset="0"/>
                          <a:ea typeface="宋体" pitchFamily="2" charset="-122"/>
                        </a:rPr>
                        <a:t>进程</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2"/>
                          </a:solidFill>
                          <a:effectLst/>
                          <a:latin typeface="Arial" pitchFamily="34" charset="0"/>
                          <a:ea typeface="宋体" pitchFamily="2" charset="-122"/>
                        </a:rPr>
                        <a:t>Max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2"/>
                          </a:solidFill>
                          <a:effectLst/>
                          <a:latin typeface="Arial" pitchFamily="34" charset="0"/>
                          <a:ea typeface="宋体" pitchFamily="2" charset="-122"/>
                        </a:rPr>
                        <a:t>Allocation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2"/>
                          </a:solidFill>
                          <a:effectLst/>
                          <a:latin typeface="Arial" pitchFamily="34" charset="0"/>
                          <a:ea typeface="宋体" pitchFamily="2" charset="-122"/>
                        </a:rPr>
                        <a:t>Need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2"/>
                          </a:solidFill>
                          <a:effectLst/>
                          <a:latin typeface="Arial" pitchFamily="34" charset="0"/>
                          <a:ea typeface="宋体" pitchFamily="2" charset="-122"/>
                        </a:rPr>
                        <a:t>Available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74650">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2"/>
                          </a:solidFill>
                          <a:effectLst/>
                          <a:latin typeface="Arial" pitchFamily="34" charset="0"/>
                          <a:ea typeface="宋体" pitchFamily="2" charset="-122"/>
                        </a:rPr>
                        <a:t>R1 R2 R3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2"/>
                          </a:solidFill>
                          <a:effectLst/>
                          <a:latin typeface="Arial" pitchFamily="34" charset="0"/>
                          <a:ea typeface="宋体" pitchFamily="2" charset="-122"/>
                        </a:rPr>
                        <a:t>R1 R2 R3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2"/>
                          </a:solidFill>
                          <a:effectLst/>
                          <a:latin typeface="Arial" pitchFamily="34" charset="0"/>
                          <a:ea typeface="宋体" pitchFamily="2" charset="-122"/>
                        </a:rPr>
                        <a:t>R1 R2 R3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2"/>
                          </a:solidFill>
                          <a:effectLst/>
                          <a:latin typeface="Arial" pitchFamily="34" charset="0"/>
                          <a:ea typeface="宋体" pitchFamily="2" charset="-122"/>
                        </a:rPr>
                        <a:t>R1 R2 R3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78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accent2"/>
                          </a:solidFill>
                          <a:effectLst/>
                          <a:latin typeface="Arial" pitchFamily="34" charset="0"/>
                          <a:ea typeface="宋体" pitchFamily="2" charset="-122"/>
                        </a:rPr>
                        <a:t>P1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accent2"/>
                          </a:solidFill>
                          <a:effectLst/>
                          <a:latin typeface="Arial" pitchFamily="34" charset="0"/>
                          <a:ea typeface="宋体" pitchFamily="2" charset="-122"/>
                        </a:rPr>
                        <a:t>3   2    2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accent2"/>
                          </a:solidFill>
                          <a:effectLst/>
                          <a:latin typeface="Arial" pitchFamily="34" charset="0"/>
                          <a:ea typeface="宋体" pitchFamily="2" charset="-122"/>
                        </a:rPr>
                        <a:t>1   0   0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accent2"/>
                          </a:solidFill>
                          <a:effectLst/>
                          <a:latin typeface="Arial" pitchFamily="34" charset="0"/>
                          <a:ea typeface="宋体" pitchFamily="2" charset="-122"/>
                        </a:rPr>
                        <a:t>2   2   2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accent2"/>
                          </a:solidFill>
                          <a:effectLst/>
                          <a:latin typeface="Arial" pitchFamily="34" charset="0"/>
                          <a:ea typeface="宋体" pitchFamily="2" charset="-122"/>
                        </a:rPr>
                        <a:t>1   1   2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778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accent2"/>
                          </a:solidFill>
                          <a:effectLst/>
                          <a:latin typeface="Arial" pitchFamily="34" charset="0"/>
                          <a:ea typeface="宋体" pitchFamily="2" charset="-122"/>
                        </a:rPr>
                        <a:t>P2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accent2"/>
                          </a:solidFill>
                          <a:effectLst/>
                          <a:latin typeface="Arial" pitchFamily="34" charset="0"/>
                          <a:ea typeface="宋体" pitchFamily="2" charset="-122"/>
                        </a:rPr>
                        <a:t>6   1   3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accent2"/>
                          </a:solidFill>
                          <a:effectLst/>
                          <a:latin typeface="Arial" pitchFamily="34" charset="0"/>
                          <a:ea typeface="宋体" pitchFamily="2" charset="-122"/>
                        </a:rPr>
                        <a:t>5   1   1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accent2"/>
                          </a:solidFill>
                          <a:effectLst/>
                          <a:latin typeface="Arial" pitchFamily="34" charset="0"/>
                          <a:ea typeface="宋体" pitchFamily="2" charset="-122"/>
                        </a:rPr>
                        <a:t>1   0   2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400" b="0" i="0" u="none" strike="noStrike" cap="none" normalizeH="0" baseline="0">
                        <a:ln>
                          <a:noFill/>
                        </a:ln>
                        <a:solidFill>
                          <a:schemeClr val="accent2"/>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746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accent2"/>
                          </a:solidFill>
                          <a:effectLst/>
                          <a:latin typeface="Arial" pitchFamily="34" charset="0"/>
                          <a:ea typeface="宋体" pitchFamily="2" charset="-122"/>
                        </a:rPr>
                        <a:t>P3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accent2"/>
                          </a:solidFill>
                          <a:effectLst/>
                          <a:latin typeface="Arial" pitchFamily="34" charset="0"/>
                          <a:ea typeface="宋体" pitchFamily="2" charset="-122"/>
                        </a:rPr>
                        <a:t>3   1   4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accent2"/>
                          </a:solidFill>
                          <a:effectLst/>
                          <a:latin typeface="Arial" pitchFamily="34" charset="0"/>
                          <a:ea typeface="宋体" pitchFamily="2" charset="-122"/>
                        </a:rPr>
                        <a:t>2   1   1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accent2"/>
                          </a:solidFill>
                          <a:effectLst/>
                          <a:latin typeface="Arial" pitchFamily="34" charset="0"/>
                          <a:ea typeface="宋体" pitchFamily="2" charset="-122"/>
                        </a:rPr>
                        <a:t>1   0   3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400" b="0" i="0" u="none" strike="noStrike" cap="none" normalizeH="0" baseline="0" dirty="0">
                        <a:ln>
                          <a:noFill/>
                        </a:ln>
                        <a:solidFill>
                          <a:schemeClr val="accent2"/>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778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accent2"/>
                          </a:solidFill>
                          <a:effectLst/>
                          <a:latin typeface="Arial" pitchFamily="34" charset="0"/>
                          <a:ea typeface="宋体" pitchFamily="2" charset="-122"/>
                        </a:rPr>
                        <a:t>P4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accent2"/>
                          </a:solidFill>
                          <a:effectLst/>
                          <a:latin typeface="Arial" pitchFamily="34" charset="0"/>
                          <a:ea typeface="宋体" pitchFamily="2" charset="-122"/>
                        </a:rPr>
                        <a:t>4   2   2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accent2"/>
                          </a:solidFill>
                          <a:effectLst/>
                          <a:latin typeface="Arial" pitchFamily="34" charset="0"/>
                          <a:ea typeface="宋体" pitchFamily="2" charset="-122"/>
                        </a:rPr>
                        <a:t>0   0   2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accent2"/>
                          </a:solidFill>
                          <a:effectLst/>
                          <a:latin typeface="Arial" pitchFamily="34" charset="0"/>
                          <a:ea typeface="宋体" pitchFamily="2" charset="-122"/>
                        </a:rPr>
                        <a:t>4   2   0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400" b="0" i="0" u="none" strike="noStrike" cap="none" normalizeH="0" baseline="0" dirty="0">
                        <a:ln>
                          <a:noFill/>
                        </a:ln>
                        <a:solidFill>
                          <a:schemeClr val="accent2"/>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2" name="标题 1"/>
          <p:cNvSpPr>
            <a:spLocks noGrp="1"/>
          </p:cNvSpPr>
          <p:nvPr>
            <p:ph type="title"/>
          </p:nvPr>
        </p:nvSpPr>
        <p:spPr/>
        <p:txBody>
          <a:bodyPr>
            <a:normAutofit/>
          </a:bodyPr>
          <a:lstStyle/>
          <a:p>
            <a:r>
              <a:rPr lang="en-US" altLang="zh-CN" dirty="0"/>
              <a:t>T0</a:t>
            </a:r>
            <a:r>
              <a:rPr lang="zh-CN" altLang="en-US" dirty="0"/>
              <a:t>时刻系统资源分配表</a:t>
            </a:r>
          </a:p>
        </p:txBody>
      </p:sp>
      <p:sp>
        <p:nvSpPr>
          <p:cNvPr id="3" name="日期占位符 2"/>
          <p:cNvSpPr>
            <a:spLocks noGrp="1"/>
          </p:cNvSpPr>
          <p:nvPr>
            <p:ph type="dt" sz="half" idx="10"/>
          </p:nvPr>
        </p:nvSpPr>
        <p:spPr/>
        <p:txBody>
          <a:bodyPr/>
          <a:lstStyle/>
          <a:p>
            <a:fld id="{E1C58678-4160-A447-BD35-9EC02B228511}" type="datetime5">
              <a:t>2019/10/23</a:t>
            </a:fld>
            <a:endParaRPr lang="zh-CN" altLang="en-US"/>
          </a:p>
        </p:txBody>
      </p:sp>
      <p:sp>
        <p:nvSpPr>
          <p:cNvPr id="4" name="页脚占位符 3"/>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5" name="灯片编号占位符 4"/>
          <p:cNvSpPr>
            <a:spLocks noGrp="1"/>
          </p:cNvSpPr>
          <p:nvPr>
            <p:ph type="sldNum" sz="quarter" idx="12"/>
          </p:nvPr>
        </p:nvSpPr>
        <p:spPr/>
        <p:txBody>
          <a:bodyPr/>
          <a:lstStyle/>
          <a:p>
            <a:fld id="{B09550E6-D85C-43A8-841D-66A200A3DB30}" type="slidenum">
              <a:rPr lang="zh-CN" altLang="en-US" smtClean="0"/>
              <a:t>33</a:t>
            </a:fld>
            <a:endParaRPr lang="zh-CN" altLang="en-US"/>
          </a:p>
        </p:txBody>
      </p:sp>
    </p:spTree>
    <p:extLst>
      <p:ext uri="{BB962C8B-B14F-4D97-AF65-F5344CB8AC3E}">
        <p14:creationId xmlns:p14="http://schemas.microsoft.com/office/powerpoint/2010/main" val="40619273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602" name="Group 2"/>
          <p:cNvGraphicFramePr>
            <a:graphicFrameLocks noGrp="1"/>
          </p:cNvGraphicFramePr>
          <p:nvPr>
            <p:extLst>
              <p:ext uri="{D42A27DB-BD31-4B8C-83A1-F6EECF244321}">
                <p14:modId xmlns:p14="http://schemas.microsoft.com/office/powerpoint/2010/main" val="1712625879"/>
              </p:ext>
            </p:extLst>
          </p:nvPr>
        </p:nvGraphicFramePr>
        <p:xfrm>
          <a:off x="210914" y="2276872"/>
          <a:ext cx="8735886" cy="2377440"/>
        </p:xfrm>
        <a:graphic>
          <a:graphicData uri="http://schemas.openxmlformats.org/drawingml/2006/table">
            <a:tbl>
              <a:tblPr/>
              <a:tblGrid>
                <a:gridCol w="1455981">
                  <a:extLst>
                    <a:ext uri="{9D8B030D-6E8A-4147-A177-3AD203B41FA5}">
                      <a16:colId xmlns:a16="http://schemas.microsoft.com/office/drawing/2014/main" val="20000"/>
                    </a:ext>
                  </a:extLst>
                </a:gridCol>
                <a:gridCol w="1455981">
                  <a:extLst>
                    <a:ext uri="{9D8B030D-6E8A-4147-A177-3AD203B41FA5}">
                      <a16:colId xmlns:a16="http://schemas.microsoft.com/office/drawing/2014/main" val="20001"/>
                    </a:ext>
                  </a:extLst>
                </a:gridCol>
                <a:gridCol w="1455981">
                  <a:extLst>
                    <a:ext uri="{9D8B030D-6E8A-4147-A177-3AD203B41FA5}">
                      <a16:colId xmlns:a16="http://schemas.microsoft.com/office/drawing/2014/main" val="20002"/>
                    </a:ext>
                  </a:extLst>
                </a:gridCol>
                <a:gridCol w="1455981">
                  <a:extLst>
                    <a:ext uri="{9D8B030D-6E8A-4147-A177-3AD203B41FA5}">
                      <a16:colId xmlns:a16="http://schemas.microsoft.com/office/drawing/2014/main" val="20003"/>
                    </a:ext>
                  </a:extLst>
                </a:gridCol>
                <a:gridCol w="1455981">
                  <a:extLst>
                    <a:ext uri="{9D8B030D-6E8A-4147-A177-3AD203B41FA5}">
                      <a16:colId xmlns:a16="http://schemas.microsoft.com/office/drawing/2014/main" val="20004"/>
                    </a:ext>
                  </a:extLst>
                </a:gridCol>
                <a:gridCol w="1455981">
                  <a:extLst>
                    <a:ext uri="{9D8B030D-6E8A-4147-A177-3AD203B41FA5}">
                      <a16:colId xmlns:a16="http://schemas.microsoft.com/office/drawing/2014/main" val="20005"/>
                    </a:ext>
                  </a:extLst>
                </a:gridCol>
              </a:tblGrid>
              <a:tr h="377825">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dirty="0">
                          <a:ln>
                            <a:noFill/>
                          </a:ln>
                          <a:solidFill>
                            <a:schemeClr val="tx2"/>
                          </a:solidFill>
                          <a:effectLst/>
                          <a:latin typeface="Arial" pitchFamily="34" charset="0"/>
                          <a:ea typeface="宋体" pitchFamily="2" charset="-122"/>
                        </a:rPr>
                        <a:t>进程</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2"/>
                          </a:solidFill>
                          <a:effectLst/>
                          <a:latin typeface="Arial" pitchFamily="34" charset="0"/>
                          <a:ea typeface="宋体" pitchFamily="2" charset="-122"/>
                        </a:rPr>
                        <a:t>Max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a:ln>
                            <a:noFill/>
                          </a:ln>
                          <a:solidFill>
                            <a:schemeClr val="tx2"/>
                          </a:solidFill>
                          <a:effectLst/>
                          <a:latin typeface="Arial" pitchFamily="34" charset="0"/>
                          <a:ea typeface="宋体" pitchFamily="2" charset="-122"/>
                        </a:rPr>
                        <a:t>Allocation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a:ln>
                            <a:noFill/>
                          </a:ln>
                          <a:solidFill>
                            <a:schemeClr val="tx2"/>
                          </a:solidFill>
                          <a:effectLst/>
                          <a:latin typeface="Arial" pitchFamily="34" charset="0"/>
                          <a:ea typeface="宋体" pitchFamily="2" charset="-122"/>
                        </a:rPr>
                        <a:t>Need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2"/>
                          </a:solidFill>
                          <a:effectLst/>
                          <a:latin typeface="Arial" pitchFamily="34" charset="0"/>
                          <a:ea typeface="宋体" pitchFamily="2" charset="-122"/>
                        </a:rPr>
                        <a:t>Work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2"/>
                          </a:solidFill>
                          <a:effectLst/>
                          <a:latin typeface="Arial" pitchFamily="34" charset="0"/>
                          <a:ea typeface="宋体" pitchFamily="2" charset="-122"/>
                        </a:rPr>
                        <a:t>Finish</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74650">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2"/>
                          </a:solidFill>
                          <a:effectLst/>
                          <a:latin typeface="Arial" pitchFamily="34" charset="0"/>
                          <a:ea typeface="宋体" pitchFamily="2" charset="-122"/>
                        </a:rPr>
                        <a:t>R1 R2 R3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2"/>
                          </a:solidFill>
                          <a:effectLst/>
                          <a:latin typeface="Arial" pitchFamily="34" charset="0"/>
                          <a:ea typeface="宋体" pitchFamily="2" charset="-122"/>
                        </a:rPr>
                        <a:t>R1 R2 R3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a:ln>
                            <a:noFill/>
                          </a:ln>
                          <a:solidFill>
                            <a:schemeClr val="tx2"/>
                          </a:solidFill>
                          <a:effectLst/>
                          <a:latin typeface="Arial" pitchFamily="34" charset="0"/>
                          <a:ea typeface="宋体" pitchFamily="2" charset="-122"/>
                        </a:rPr>
                        <a:t>R1 R2 R3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a:ln>
                            <a:noFill/>
                          </a:ln>
                          <a:solidFill>
                            <a:schemeClr val="tx2"/>
                          </a:solidFill>
                          <a:effectLst/>
                          <a:latin typeface="Arial" pitchFamily="34" charset="0"/>
                          <a:ea typeface="宋体" pitchFamily="2" charset="-122"/>
                        </a:rPr>
                        <a:t>R1 R2 R3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dirty="0">
                        <a:ln>
                          <a:noFill/>
                        </a:ln>
                        <a:solidFill>
                          <a:schemeClr val="tx2"/>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98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a:ln>
                            <a:noFill/>
                          </a:ln>
                          <a:solidFill>
                            <a:schemeClr val="accent2"/>
                          </a:solidFill>
                          <a:effectLst/>
                          <a:latin typeface="Arial" pitchFamily="34" charset="0"/>
                          <a:ea typeface="宋体" pitchFamily="2" charset="-122"/>
                        </a:rPr>
                        <a:t>P1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accent2"/>
                          </a:solidFill>
                          <a:effectLst/>
                          <a:latin typeface="Arial" pitchFamily="34" charset="0"/>
                          <a:ea typeface="宋体" pitchFamily="2" charset="-122"/>
                        </a:rPr>
                        <a:t>3   2    2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accent2"/>
                          </a:solidFill>
                          <a:effectLst/>
                          <a:latin typeface="Arial" pitchFamily="34" charset="0"/>
                          <a:ea typeface="宋体" pitchFamily="2" charset="-122"/>
                        </a:rPr>
                        <a:t>1   0   0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a:ln>
                            <a:noFill/>
                          </a:ln>
                          <a:solidFill>
                            <a:schemeClr val="accent2"/>
                          </a:solidFill>
                          <a:effectLst/>
                          <a:latin typeface="Arial" pitchFamily="34" charset="0"/>
                          <a:ea typeface="宋体" pitchFamily="2" charset="-122"/>
                        </a:rPr>
                        <a:t>2   2   2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a:ln>
                            <a:noFill/>
                          </a:ln>
                          <a:solidFill>
                            <a:schemeClr val="accent2"/>
                          </a:solidFill>
                          <a:effectLst/>
                          <a:latin typeface="Arial" pitchFamily="34" charset="0"/>
                          <a:ea typeface="宋体" pitchFamily="2" charset="-122"/>
                        </a:rPr>
                        <a:t>1   1   2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a:ln>
                            <a:noFill/>
                          </a:ln>
                          <a:solidFill>
                            <a:schemeClr val="accent2"/>
                          </a:solidFill>
                          <a:effectLst/>
                          <a:latin typeface="Arial" pitchFamily="34" charset="0"/>
                          <a:ea typeface="宋体" pitchFamily="2" charset="-122"/>
                        </a:rPr>
                        <a:t>false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714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accent2"/>
                          </a:solidFill>
                          <a:effectLst/>
                          <a:latin typeface="Arial" pitchFamily="34" charset="0"/>
                          <a:ea typeface="宋体" pitchFamily="2" charset="-122"/>
                        </a:rPr>
                        <a:t>P2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accent2"/>
                          </a:solidFill>
                          <a:effectLst/>
                          <a:latin typeface="Arial" pitchFamily="34" charset="0"/>
                          <a:ea typeface="宋体" pitchFamily="2" charset="-122"/>
                        </a:rPr>
                        <a:t>6   1   3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accent2"/>
                          </a:solidFill>
                          <a:effectLst/>
                          <a:latin typeface="Arial" pitchFamily="34" charset="0"/>
                          <a:ea typeface="宋体" pitchFamily="2" charset="-122"/>
                        </a:rPr>
                        <a:t>5   1   1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a:ln>
                            <a:noFill/>
                          </a:ln>
                          <a:solidFill>
                            <a:schemeClr val="accent2"/>
                          </a:solidFill>
                          <a:effectLst/>
                          <a:latin typeface="Arial" pitchFamily="34" charset="0"/>
                          <a:ea typeface="宋体" pitchFamily="2" charset="-122"/>
                        </a:rPr>
                        <a:t>1   0   2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dirty="0">
                        <a:ln>
                          <a:noFill/>
                        </a:ln>
                        <a:solidFill>
                          <a:schemeClr val="accent2"/>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a:ln>
                            <a:noFill/>
                          </a:ln>
                          <a:solidFill>
                            <a:schemeClr val="accent2"/>
                          </a:solidFill>
                          <a:effectLst/>
                          <a:latin typeface="Arial" pitchFamily="34" charset="0"/>
                          <a:ea typeface="宋体" pitchFamily="2" charset="-122"/>
                        </a:rPr>
                        <a:t>false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98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accent2"/>
                          </a:solidFill>
                          <a:effectLst/>
                          <a:latin typeface="Arial" pitchFamily="34" charset="0"/>
                          <a:ea typeface="宋体" pitchFamily="2" charset="-122"/>
                        </a:rPr>
                        <a:t>P3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accent2"/>
                          </a:solidFill>
                          <a:effectLst/>
                          <a:latin typeface="Arial" pitchFamily="34" charset="0"/>
                          <a:ea typeface="宋体" pitchFamily="2" charset="-122"/>
                        </a:rPr>
                        <a:t>3   1   4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accent2"/>
                          </a:solidFill>
                          <a:effectLst/>
                          <a:latin typeface="Arial" pitchFamily="34" charset="0"/>
                          <a:ea typeface="宋体" pitchFamily="2" charset="-122"/>
                        </a:rPr>
                        <a:t>2   1   1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accent2"/>
                          </a:solidFill>
                          <a:effectLst/>
                          <a:latin typeface="Arial" pitchFamily="34" charset="0"/>
                          <a:ea typeface="宋体" pitchFamily="2" charset="-122"/>
                        </a:rPr>
                        <a:t>1   0   3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dirty="0">
                        <a:ln>
                          <a:noFill/>
                        </a:ln>
                        <a:solidFill>
                          <a:schemeClr val="accent2"/>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a:ln>
                            <a:noFill/>
                          </a:ln>
                          <a:solidFill>
                            <a:schemeClr val="accent2"/>
                          </a:solidFill>
                          <a:effectLst/>
                          <a:latin typeface="Arial" pitchFamily="34" charset="0"/>
                          <a:ea typeface="宋体" pitchFamily="2" charset="-122"/>
                        </a:rPr>
                        <a:t>false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714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accent2"/>
                          </a:solidFill>
                          <a:effectLst/>
                          <a:latin typeface="Arial" pitchFamily="34" charset="0"/>
                          <a:ea typeface="宋体" pitchFamily="2" charset="-122"/>
                        </a:rPr>
                        <a:t>P4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accent2"/>
                          </a:solidFill>
                          <a:effectLst/>
                          <a:latin typeface="Arial" pitchFamily="34" charset="0"/>
                          <a:ea typeface="宋体" pitchFamily="2" charset="-122"/>
                        </a:rPr>
                        <a:t>4   2   2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accent2"/>
                          </a:solidFill>
                          <a:effectLst/>
                          <a:latin typeface="Arial" pitchFamily="34" charset="0"/>
                          <a:ea typeface="宋体" pitchFamily="2" charset="-122"/>
                        </a:rPr>
                        <a:t>0   0   2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accent2"/>
                          </a:solidFill>
                          <a:effectLst/>
                          <a:latin typeface="Arial" pitchFamily="34" charset="0"/>
                          <a:ea typeface="宋体" pitchFamily="2" charset="-122"/>
                        </a:rPr>
                        <a:t>4   2   0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a:ln>
                          <a:noFill/>
                        </a:ln>
                        <a:solidFill>
                          <a:schemeClr val="accent2"/>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a:ln>
                            <a:noFill/>
                          </a:ln>
                          <a:solidFill>
                            <a:schemeClr val="accent2"/>
                          </a:solidFill>
                          <a:effectLst/>
                          <a:latin typeface="Arial" pitchFamily="34" charset="0"/>
                          <a:ea typeface="宋体" pitchFamily="2" charset="-122"/>
                        </a:rPr>
                        <a:t>false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2" name="标题 1"/>
          <p:cNvSpPr>
            <a:spLocks noGrp="1"/>
          </p:cNvSpPr>
          <p:nvPr>
            <p:ph type="title"/>
          </p:nvPr>
        </p:nvSpPr>
        <p:spPr/>
        <p:txBody>
          <a:bodyPr>
            <a:normAutofit/>
          </a:bodyPr>
          <a:lstStyle/>
          <a:p>
            <a:r>
              <a:rPr lang="zh-CN" altLang="en-US" dirty="0"/>
              <a:t>系统资源初始化分配表</a:t>
            </a:r>
          </a:p>
        </p:txBody>
      </p:sp>
      <p:sp>
        <p:nvSpPr>
          <p:cNvPr id="3" name="日期占位符 2"/>
          <p:cNvSpPr>
            <a:spLocks noGrp="1"/>
          </p:cNvSpPr>
          <p:nvPr>
            <p:ph type="dt" sz="half" idx="10"/>
          </p:nvPr>
        </p:nvSpPr>
        <p:spPr/>
        <p:txBody>
          <a:bodyPr/>
          <a:lstStyle/>
          <a:p>
            <a:fld id="{1DF57F4F-7517-B449-92FA-DDC77CCB85D4}" type="datetime5">
              <a:t>2019/10/23</a:t>
            </a:fld>
            <a:endParaRPr lang="zh-CN" altLang="en-US"/>
          </a:p>
        </p:txBody>
      </p:sp>
      <p:sp>
        <p:nvSpPr>
          <p:cNvPr id="4" name="页脚占位符 3"/>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5" name="灯片编号占位符 4"/>
          <p:cNvSpPr>
            <a:spLocks noGrp="1"/>
          </p:cNvSpPr>
          <p:nvPr>
            <p:ph type="sldNum" sz="quarter" idx="12"/>
          </p:nvPr>
        </p:nvSpPr>
        <p:spPr/>
        <p:txBody>
          <a:bodyPr/>
          <a:lstStyle/>
          <a:p>
            <a:fld id="{B09550E6-D85C-43A8-841D-66A200A3DB30}" type="slidenum">
              <a:rPr lang="zh-CN" altLang="en-US" smtClean="0"/>
              <a:t>34</a:t>
            </a:fld>
            <a:endParaRPr lang="zh-CN" altLang="en-US"/>
          </a:p>
        </p:txBody>
      </p:sp>
    </p:spTree>
    <p:extLst>
      <p:ext uri="{BB962C8B-B14F-4D97-AF65-F5344CB8AC3E}">
        <p14:creationId xmlns:p14="http://schemas.microsoft.com/office/powerpoint/2010/main" val="15803698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650" name="Group 2"/>
          <p:cNvGraphicFramePr>
            <a:graphicFrameLocks noGrp="1"/>
          </p:cNvGraphicFramePr>
          <p:nvPr>
            <p:extLst>
              <p:ext uri="{D42A27DB-BD31-4B8C-83A1-F6EECF244321}">
                <p14:modId xmlns:p14="http://schemas.microsoft.com/office/powerpoint/2010/main" val="2072776825"/>
              </p:ext>
            </p:extLst>
          </p:nvPr>
        </p:nvGraphicFramePr>
        <p:xfrm>
          <a:off x="228600" y="2276872"/>
          <a:ext cx="8735886" cy="2377440"/>
        </p:xfrm>
        <a:graphic>
          <a:graphicData uri="http://schemas.openxmlformats.org/drawingml/2006/table">
            <a:tbl>
              <a:tblPr/>
              <a:tblGrid>
                <a:gridCol w="1455981">
                  <a:extLst>
                    <a:ext uri="{9D8B030D-6E8A-4147-A177-3AD203B41FA5}">
                      <a16:colId xmlns:a16="http://schemas.microsoft.com/office/drawing/2014/main" val="20000"/>
                    </a:ext>
                  </a:extLst>
                </a:gridCol>
                <a:gridCol w="1455981">
                  <a:extLst>
                    <a:ext uri="{9D8B030D-6E8A-4147-A177-3AD203B41FA5}">
                      <a16:colId xmlns:a16="http://schemas.microsoft.com/office/drawing/2014/main" val="20001"/>
                    </a:ext>
                  </a:extLst>
                </a:gridCol>
                <a:gridCol w="1455981">
                  <a:extLst>
                    <a:ext uri="{9D8B030D-6E8A-4147-A177-3AD203B41FA5}">
                      <a16:colId xmlns:a16="http://schemas.microsoft.com/office/drawing/2014/main" val="20002"/>
                    </a:ext>
                  </a:extLst>
                </a:gridCol>
                <a:gridCol w="1455981">
                  <a:extLst>
                    <a:ext uri="{9D8B030D-6E8A-4147-A177-3AD203B41FA5}">
                      <a16:colId xmlns:a16="http://schemas.microsoft.com/office/drawing/2014/main" val="20003"/>
                    </a:ext>
                  </a:extLst>
                </a:gridCol>
                <a:gridCol w="1455981">
                  <a:extLst>
                    <a:ext uri="{9D8B030D-6E8A-4147-A177-3AD203B41FA5}">
                      <a16:colId xmlns:a16="http://schemas.microsoft.com/office/drawing/2014/main" val="20004"/>
                    </a:ext>
                  </a:extLst>
                </a:gridCol>
                <a:gridCol w="1455981">
                  <a:extLst>
                    <a:ext uri="{9D8B030D-6E8A-4147-A177-3AD203B41FA5}">
                      <a16:colId xmlns:a16="http://schemas.microsoft.com/office/drawing/2014/main" val="20005"/>
                    </a:ext>
                  </a:extLst>
                </a:gridCol>
              </a:tblGrid>
              <a:tr h="377825">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dirty="0">
                          <a:ln>
                            <a:noFill/>
                          </a:ln>
                          <a:solidFill>
                            <a:schemeClr val="tx2"/>
                          </a:solidFill>
                          <a:effectLst/>
                          <a:latin typeface="Arial" pitchFamily="34" charset="0"/>
                          <a:ea typeface="宋体" pitchFamily="2" charset="-122"/>
                        </a:rPr>
                        <a:t>进程</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a:ln>
                            <a:noFill/>
                          </a:ln>
                          <a:solidFill>
                            <a:schemeClr val="tx2"/>
                          </a:solidFill>
                          <a:effectLst/>
                          <a:latin typeface="Arial" pitchFamily="34" charset="0"/>
                          <a:ea typeface="宋体" pitchFamily="2" charset="-122"/>
                        </a:rPr>
                        <a:t>Max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a:ln>
                            <a:noFill/>
                          </a:ln>
                          <a:solidFill>
                            <a:schemeClr val="tx2"/>
                          </a:solidFill>
                          <a:effectLst/>
                          <a:latin typeface="Arial" pitchFamily="34" charset="0"/>
                          <a:ea typeface="宋体" pitchFamily="2" charset="-122"/>
                        </a:rPr>
                        <a:t>Allocation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a:ln>
                            <a:noFill/>
                          </a:ln>
                          <a:solidFill>
                            <a:schemeClr val="tx2"/>
                          </a:solidFill>
                          <a:effectLst/>
                          <a:latin typeface="Arial" pitchFamily="34" charset="0"/>
                          <a:ea typeface="宋体" pitchFamily="2" charset="-122"/>
                        </a:rPr>
                        <a:t>Need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a:ln>
                            <a:noFill/>
                          </a:ln>
                          <a:solidFill>
                            <a:schemeClr val="tx2"/>
                          </a:solidFill>
                          <a:effectLst/>
                          <a:latin typeface="Arial" pitchFamily="34" charset="0"/>
                          <a:ea typeface="宋体" pitchFamily="2" charset="-122"/>
                        </a:rPr>
                        <a:t>Work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2"/>
                          </a:solidFill>
                          <a:effectLst/>
                          <a:latin typeface="Arial" pitchFamily="34" charset="0"/>
                          <a:ea typeface="宋体" pitchFamily="2" charset="-122"/>
                        </a:rPr>
                        <a:t>Finish</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74650">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2"/>
                          </a:solidFill>
                          <a:effectLst/>
                          <a:latin typeface="Arial" pitchFamily="34" charset="0"/>
                          <a:ea typeface="宋体" pitchFamily="2" charset="-122"/>
                        </a:rPr>
                        <a:t>R1 R2 R3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a:ln>
                            <a:noFill/>
                          </a:ln>
                          <a:solidFill>
                            <a:schemeClr val="tx2"/>
                          </a:solidFill>
                          <a:effectLst/>
                          <a:latin typeface="Arial" pitchFamily="34" charset="0"/>
                          <a:ea typeface="宋体" pitchFamily="2" charset="-122"/>
                        </a:rPr>
                        <a:t>R1 R2 R3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a:ln>
                            <a:noFill/>
                          </a:ln>
                          <a:solidFill>
                            <a:schemeClr val="tx2"/>
                          </a:solidFill>
                          <a:effectLst/>
                          <a:latin typeface="Arial" pitchFamily="34" charset="0"/>
                          <a:ea typeface="宋体" pitchFamily="2" charset="-122"/>
                        </a:rPr>
                        <a:t>R1 R2 R3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2"/>
                          </a:solidFill>
                          <a:effectLst/>
                          <a:latin typeface="Arial" pitchFamily="34" charset="0"/>
                          <a:ea typeface="宋体" pitchFamily="2" charset="-122"/>
                        </a:rPr>
                        <a:t>R1 R2 R3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dirty="0">
                        <a:ln>
                          <a:noFill/>
                        </a:ln>
                        <a:solidFill>
                          <a:schemeClr val="tx2"/>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98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a:ln>
                            <a:noFill/>
                          </a:ln>
                          <a:solidFill>
                            <a:schemeClr val="accent2"/>
                          </a:solidFill>
                          <a:effectLst/>
                          <a:latin typeface="Arial" pitchFamily="34" charset="0"/>
                          <a:ea typeface="宋体" pitchFamily="2" charset="-122"/>
                        </a:rPr>
                        <a:t>P1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a:ln>
                            <a:noFill/>
                          </a:ln>
                          <a:solidFill>
                            <a:schemeClr val="accent2"/>
                          </a:solidFill>
                          <a:effectLst/>
                          <a:latin typeface="Arial" pitchFamily="34" charset="0"/>
                          <a:ea typeface="宋体" pitchFamily="2" charset="-122"/>
                        </a:rPr>
                        <a:t>3   2    2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accent2"/>
                          </a:solidFill>
                          <a:effectLst/>
                          <a:latin typeface="Arial" pitchFamily="34" charset="0"/>
                          <a:ea typeface="宋体" pitchFamily="2" charset="-122"/>
                        </a:rPr>
                        <a:t>1   0   0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a:ln>
                            <a:noFill/>
                          </a:ln>
                          <a:solidFill>
                            <a:schemeClr val="accent2"/>
                          </a:solidFill>
                          <a:effectLst/>
                          <a:latin typeface="Arial" pitchFamily="34" charset="0"/>
                          <a:ea typeface="宋体" pitchFamily="2" charset="-122"/>
                        </a:rPr>
                        <a:t>2   2   2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dirty="0">
                        <a:ln>
                          <a:noFill/>
                        </a:ln>
                        <a:solidFill>
                          <a:schemeClr val="accent2"/>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accent2"/>
                          </a:solidFill>
                          <a:effectLst/>
                          <a:latin typeface="Arial" pitchFamily="34" charset="0"/>
                          <a:ea typeface="宋体" pitchFamily="2" charset="-122"/>
                        </a:rPr>
                        <a:t>false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714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accent2"/>
                          </a:solidFill>
                          <a:effectLst/>
                          <a:latin typeface="Arial" pitchFamily="34" charset="0"/>
                          <a:ea typeface="宋体" pitchFamily="2" charset="-122"/>
                        </a:rPr>
                        <a:t>P2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accent2"/>
                          </a:solidFill>
                          <a:effectLst/>
                          <a:latin typeface="Arial" pitchFamily="34" charset="0"/>
                          <a:ea typeface="宋体" pitchFamily="2" charset="-122"/>
                        </a:rPr>
                        <a:t>6   1   3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accent2"/>
                          </a:solidFill>
                          <a:effectLst/>
                          <a:latin typeface="Arial" pitchFamily="34" charset="0"/>
                          <a:ea typeface="宋体" pitchFamily="2" charset="-122"/>
                        </a:rPr>
                        <a:t>5   1   1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accent2"/>
                          </a:solidFill>
                          <a:effectLst/>
                          <a:latin typeface="Arial" pitchFamily="34" charset="0"/>
                          <a:ea typeface="宋体" pitchFamily="2" charset="-122"/>
                        </a:rPr>
                        <a:t>1   0   2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a:ln>
                            <a:noFill/>
                          </a:ln>
                          <a:solidFill>
                            <a:schemeClr val="accent2"/>
                          </a:solidFill>
                          <a:effectLst/>
                          <a:latin typeface="Arial" pitchFamily="34" charset="0"/>
                          <a:ea typeface="宋体" pitchFamily="2" charset="-122"/>
                        </a:rPr>
                        <a:t>6    2    3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a:ln>
                            <a:noFill/>
                          </a:ln>
                          <a:solidFill>
                            <a:schemeClr val="accent2"/>
                          </a:solidFill>
                          <a:effectLst/>
                          <a:latin typeface="Arial" pitchFamily="34" charset="0"/>
                          <a:ea typeface="宋体" pitchFamily="2" charset="-122"/>
                        </a:rPr>
                        <a:t>true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98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accent2"/>
                          </a:solidFill>
                          <a:effectLst/>
                          <a:latin typeface="Arial" pitchFamily="34" charset="0"/>
                          <a:ea typeface="宋体" pitchFamily="2" charset="-122"/>
                        </a:rPr>
                        <a:t>P3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accent2"/>
                          </a:solidFill>
                          <a:effectLst/>
                          <a:latin typeface="Arial" pitchFamily="34" charset="0"/>
                          <a:ea typeface="宋体" pitchFamily="2" charset="-122"/>
                        </a:rPr>
                        <a:t>3   1   4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accent2"/>
                          </a:solidFill>
                          <a:effectLst/>
                          <a:latin typeface="Arial" pitchFamily="34" charset="0"/>
                          <a:ea typeface="宋体" pitchFamily="2" charset="-122"/>
                        </a:rPr>
                        <a:t>2   1   1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accent2"/>
                          </a:solidFill>
                          <a:effectLst/>
                          <a:latin typeface="Arial" pitchFamily="34" charset="0"/>
                          <a:ea typeface="宋体" pitchFamily="2" charset="-122"/>
                        </a:rPr>
                        <a:t>1   0   3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dirty="0">
                        <a:ln>
                          <a:noFill/>
                        </a:ln>
                        <a:solidFill>
                          <a:schemeClr val="accent2"/>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a:ln>
                            <a:noFill/>
                          </a:ln>
                          <a:solidFill>
                            <a:schemeClr val="accent2"/>
                          </a:solidFill>
                          <a:effectLst/>
                          <a:latin typeface="Arial" pitchFamily="34" charset="0"/>
                          <a:ea typeface="宋体" pitchFamily="2" charset="-122"/>
                        </a:rPr>
                        <a:t>false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714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accent2"/>
                          </a:solidFill>
                          <a:effectLst/>
                          <a:latin typeface="Arial" pitchFamily="34" charset="0"/>
                          <a:ea typeface="宋体" pitchFamily="2" charset="-122"/>
                        </a:rPr>
                        <a:t>P4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accent2"/>
                          </a:solidFill>
                          <a:effectLst/>
                          <a:latin typeface="Arial" pitchFamily="34" charset="0"/>
                          <a:ea typeface="宋体" pitchFamily="2" charset="-122"/>
                        </a:rPr>
                        <a:t>4   2   2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accent2"/>
                          </a:solidFill>
                          <a:effectLst/>
                          <a:latin typeface="Arial" pitchFamily="34" charset="0"/>
                          <a:ea typeface="宋体" pitchFamily="2" charset="-122"/>
                        </a:rPr>
                        <a:t>0   0   2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accent2"/>
                          </a:solidFill>
                          <a:effectLst/>
                          <a:latin typeface="Arial" pitchFamily="34" charset="0"/>
                          <a:ea typeface="宋体" pitchFamily="2" charset="-122"/>
                        </a:rPr>
                        <a:t>4   2   0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a:ln>
                          <a:noFill/>
                        </a:ln>
                        <a:solidFill>
                          <a:schemeClr val="accent2"/>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a:ln>
                            <a:noFill/>
                          </a:ln>
                          <a:solidFill>
                            <a:schemeClr val="accent2"/>
                          </a:solidFill>
                          <a:effectLst/>
                          <a:latin typeface="Arial" pitchFamily="34" charset="0"/>
                          <a:ea typeface="宋体" pitchFamily="2" charset="-122"/>
                        </a:rPr>
                        <a:t>false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2" name="标题 1"/>
          <p:cNvSpPr>
            <a:spLocks noGrp="1"/>
          </p:cNvSpPr>
          <p:nvPr>
            <p:ph type="title"/>
          </p:nvPr>
        </p:nvSpPr>
        <p:spPr/>
        <p:txBody>
          <a:bodyPr>
            <a:normAutofit/>
          </a:bodyPr>
          <a:lstStyle/>
          <a:p>
            <a:r>
              <a:rPr lang="zh-CN" altLang="en-US" dirty="0"/>
              <a:t>系统将资源分配给</a:t>
            </a:r>
            <a:r>
              <a:rPr lang="en-US" altLang="zh-CN" dirty="0"/>
              <a:t>P2</a:t>
            </a:r>
            <a:r>
              <a:rPr lang="zh-CN" altLang="en-US" dirty="0"/>
              <a:t>进程</a:t>
            </a:r>
          </a:p>
        </p:txBody>
      </p:sp>
      <p:sp>
        <p:nvSpPr>
          <p:cNvPr id="3" name="日期占位符 2"/>
          <p:cNvSpPr>
            <a:spLocks noGrp="1"/>
          </p:cNvSpPr>
          <p:nvPr>
            <p:ph type="dt" sz="half" idx="10"/>
          </p:nvPr>
        </p:nvSpPr>
        <p:spPr/>
        <p:txBody>
          <a:bodyPr/>
          <a:lstStyle/>
          <a:p>
            <a:fld id="{982ECB85-0DA2-D147-8906-C39A23DA4525}" type="datetime5">
              <a:t>2019/10/23</a:t>
            </a:fld>
            <a:endParaRPr lang="zh-CN" altLang="en-US"/>
          </a:p>
        </p:txBody>
      </p:sp>
      <p:sp>
        <p:nvSpPr>
          <p:cNvPr id="4" name="页脚占位符 3"/>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5" name="灯片编号占位符 4"/>
          <p:cNvSpPr>
            <a:spLocks noGrp="1"/>
          </p:cNvSpPr>
          <p:nvPr>
            <p:ph type="sldNum" sz="quarter" idx="12"/>
          </p:nvPr>
        </p:nvSpPr>
        <p:spPr/>
        <p:txBody>
          <a:bodyPr/>
          <a:lstStyle/>
          <a:p>
            <a:fld id="{B09550E6-D85C-43A8-841D-66A200A3DB30}" type="slidenum">
              <a:rPr lang="zh-CN" altLang="en-US" smtClean="0"/>
              <a:t>35</a:t>
            </a:fld>
            <a:endParaRPr lang="zh-CN" altLang="en-US"/>
          </a:p>
        </p:txBody>
      </p:sp>
    </p:spTree>
    <p:extLst>
      <p:ext uri="{BB962C8B-B14F-4D97-AF65-F5344CB8AC3E}">
        <p14:creationId xmlns:p14="http://schemas.microsoft.com/office/powerpoint/2010/main" val="3192851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698" name="Group 2"/>
          <p:cNvGraphicFramePr>
            <a:graphicFrameLocks noGrp="1"/>
          </p:cNvGraphicFramePr>
          <p:nvPr>
            <p:extLst>
              <p:ext uri="{D42A27DB-BD31-4B8C-83A1-F6EECF244321}">
                <p14:modId xmlns:p14="http://schemas.microsoft.com/office/powerpoint/2010/main" val="2624535228"/>
              </p:ext>
            </p:extLst>
          </p:nvPr>
        </p:nvGraphicFramePr>
        <p:xfrm>
          <a:off x="228600" y="2275696"/>
          <a:ext cx="8735886" cy="2377440"/>
        </p:xfrm>
        <a:graphic>
          <a:graphicData uri="http://schemas.openxmlformats.org/drawingml/2006/table">
            <a:tbl>
              <a:tblPr/>
              <a:tblGrid>
                <a:gridCol w="1455981">
                  <a:extLst>
                    <a:ext uri="{9D8B030D-6E8A-4147-A177-3AD203B41FA5}">
                      <a16:colId xmlns:a16="http://schemas.microsoft.com/office/drawing/2014/main" val="20000"/>
                    </a:ext>
                  </a:extLst>
                </a:gridCol>
                <a:gridCol w="1455981">
                  <a:extLst>
                    <a:ext uri="{9D8B030D-6E8A-4147-A177-3AD203B41FA5}">
                      <a16:colId xmlns:a16="http://schemas.microsoft.com/office/drawing/2014/main" val="20001"/>
                    </a:ext>
                  </a:extLst>
                </a:gridCol>
                <a:gridCol w="1455981">
                  <a:extLst>
                    <a:ext uri="{9D8B030D-6E8A-4147-A177-3AD203B41FA5}">
                      <a16:colId xmlns:a16="http://schemas.microsoft.com/office/drawing/2014/main" val="20002"/>
                    </a:ext>
                  </a:extLst>
                </a:gridCol>
                <a:gridCol w="1455981">
                  <a:extLst>
                    <a:ext uri="{9D8B030D-6E8A-4147-A177-3AD203B41FA5}">
                      <a16:colId xmlns:a16="http://schemas.microsoft.com/office/drawing/2014/main" val="20003"/>
                    </a:ext>
                  </a:extLst>
                </a:gridCol>
                <a:gridCol w="1455981">
                  <a:extLst>
                    <a:ext uri="{9D8B030D-6E8A-4147-A177-3AD203B41FA5}">
                      <a16:colId xmlns:a16="http://schemas.microsoft.com/office/drawing/2014/main" val="20004"/>
                    </a:ext>
                  </a:extLst>
                </a:gridCol>
                <a:gridCol w="1455981">
                  <a:extLst>
                    <a:ext uri="{9D8B030D-6E8A-4147-A177-3AD203B41FA5}">
                      <a16:colId xmlns:a16="http://schemas.microsoft.com/office/drawing/2014/main" val="20005"/>
                    </a:ext>
                  </a:extLst>
                </a:gridCol>
              </a:tblGrid>
              <a:tr h="377825">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dirty="0">
                          <a:ln>
                            <a:noFill/>
                          </a:ln>
                          <a:solidFill>
                            <a:schemeClr val="tx2"/>
                          </a:solidFill>
                          <a:effectLst/>
                          <a:latin typeface="Arial" pitchFamily="34" charset="0"/>
                          <a:ea typeface="宋体" pitchFamily="2" charset="-122"/>
                        </a:rPr>
                        <a:t>进程</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a:ln>
                            <a:noFill/>
                          </a:ln>
                          <a:solidFill>
                            <a:schemeClr val="tx2"/>
                          </a:solidFill>
                          <a:effectLst/>
                          <a:latin typeface="Arial" pitchFamily="34" charset="0"/>
                          <a:ea typeface="宋体" pitchFamily="2" charset="-122"/>
                        </a:rPr>
                        <a:t>Max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a:ln>
                            <a:noFill/>
                          </a:ln>
                          <a:solidFill>
                            <a:schemeClr val="tx2"/>
                          </a:solidFill>
                          <a:effectLst/>
                          <a:latin typeface="Arial" pitchFamily="34" charset="0"/>
                          <a:ea typeface="宋体" pitchFamily="2" charset="-122"/>
                        </a:rPr>
                        <a:t>Allocation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a:ln>
                            <a:noFill/>
                          </a:ln>
                          <a:solidFill>
                            <a:schemeClr val="tx2"/>
                          </a:solidFill>
                          <a:effectLst/>
                          <a:latin typeface="Arial" pitchFamily="34" charset="0"/>
                          <a:ea typeface="宋体" pitchFamily="2" charset="-122"/>
                        </a:rPr>
                        <a:t>Need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a:ln>
                            <a:noFill/>
                          </a:ln>
                          <a:solidFill>
                            <a:schemeClr val="tx2"/>
                          </a:solidFill>
                          <a:effectLst/>
                          <a:latin typeface="Arial" pitchFamily="34" charset="0"/>
                          <a:ea typeface="宋体" pitchFamily="2" charset="-122"/>
                        </a:rPr>
                        <a:t>Work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a:ln>
                            <a:noFill/>
                          </a:ln>
                          <a:solidFill>
                            <a:schemeClr val="tx2"/>
                          </a:solidFill>
                          <a:effectLst/>
                          <a:latin typeface="Arial" pitchFamily="34" charset="0"/>
                          <a:ea typeface="宋体" pitchFamily="2" charset="-122"/>
                        </a:rPr>
                        <a:t>Finish</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74650">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2"/>
                          </a:solidFill>
                          <a:effectLst/>
                          <a:latin typeface="Arial" pitchFamily="34" charset="0"/>
                          <a:ea typeface="宋体" pitchFamily="2" charset="-122"/>
                        </a:rPr>
                        <a:t>R1 R2 R3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2"/>
                          </a:solidFill>
                          <a:effectLst/>
                          <a:latin typeface="Arial" pitchFamily="34" charset="0"/>
                          <a:ea typeface="宋体" pitchFamily="2" charset="-122"/>
                        </a:rPr>
                        <a:t>R1 R2 R3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2"/>
                          </a:solidFill>
                          <a:effectLst/>
                          <a:latin typeface="Arial" pitchFamily="34" charset="0"/>
                          <a:ea typeface="宋体" pitchFamily="2" charset="-122"/>
                        </a:rPr>
                        <a:t>R1 R2 R3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a:ln>
                            <a:noFill/>
                          </a:ln>
                          <a:solidFill>
                            <a:schemeClr val="tx2"/>
                          </a:solidFill>
                          <a:effectLst/>
                          <a:latin typeface="Arial" pitchFamily="34" charset="0"/>
                          <a:ea typeface="宋体" pitchFamily="2" charset="-122"/>
                        </a:rPr>
                        <a:t>R1 R2 R3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dirty="0">
                        <a:ln>
                          <a:noFill/>
                        </a:ln>
                        <a:solidFill>
                          <a:schemeClr val="tx2"/>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98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a:ln>
                            <a:noFill/>
                          </a:ln>
                          <a:solidFill>
                            <a:schemeClr val="accent2"/>
                          </a:solidFill>
                          <a:effectLst/>
                          <a:latin typeface="Arial" pitchFamily="34" charset="0"/>
                          <a:ea typeface="宋体" pitchFamily="2" charset="-122"/>
                        </a:rPr>
                        <a:t>P1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a:ln>
                            <a:noFill/>
                          </a:ln>
                          <a:solidFill>
                            <a:schemeClr val="accent2"/>
                          </a:solidFill>
                          <a:effectLst/>
                          <a:latin typeface="Arial" pitchFamily="34" charset="0"/>
                          <a:ea typeface="宋体" pitchFamily="2" charset="-122"/>
                        </a:rPr>
                        <a:t>3   2    2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a:ln>
                            <a:noFill/>
                          </a:ln>
                          <a:solidFill>
                            <a:schemeClr val="accent2"/>
                          </a:solidFill>
                          <a:effectLst/>
                          <a:latin typeface="Arial" pitchFamily="34" charset="0"/>
                          <a:ea typeface="宋体" pitchFamily="2" charset="-122"/>
                        </a:rPr>
                        <a:t>1   0   0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a:ln>
                            <a:noFill/>
                          </a:ln>
                          <a:solidFill>
                            <a:schemeClr val="accent2"/>
                          </a:solidFill>
                          <a:effectLst/>
                          <a:latin typeface="Arial" pitchFamily="34" charset="0"/>
                          <a:ea typeface="宋体" pitchFamily="2" charset="-122"/>
                        </a:rPr>
                        <a:t>2   2   2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a:ln>
                          <a:noFill/>
                        </a:ln>
                        <a:solidFill>
                          <a:schemeClr val="accent2"/>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a:ln>
                            <a:noFill/>
                          </a:ln>
                          <a:solidFill>
                            <a:schemeClr val="accent2"/>
                          </a:solidFill>
                          <a:effectLst/>
                          <a:latin typeface="Arial" pitchFamily="34" charset="0"/>
                          <a:ea typeface="宋体" pitchFamily="2" charset="-122"/>
                        </a:rPr>
                        <a:t>false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714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accent2"/>
                          </a:solidFill>
                          <a:effectLst/>
                          <a:latin typeface="Arial" pitchFamily="34" charset="0"/>
                          <a:ea typeface="宋体" pitchFamily="2" charset="-122"/>
                        </a:rPr>
                        <a:t>P2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accent2"/>
                          </a:solidFill>
                          <a:effectLst/>
                          <a:latin typeface="Arial" pitchFamily="34" charset="0"/>
                          <a:ea typeface="宋体" pitchFamily="2" charset="-122"/>
                        </a:rPr>
                        <a:t>6   1   3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accent2"/>
                          </a:solidFill>
                          <a:effectLst/>
                          <a:latin typeface="Arial" pitchFamily="34" charset="0"/>
                          <a:ea typeface="宋体" pitchFamily="2" charset="-122"/>
                        </a:rPr>
                        <a:t>5   1   1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a:ln>
                            <a:noFill/>
                          </a:ln>
                          <a:solidFill>
                            <a:schemeClr val="accent2"/>
                          </a:solidFill>
                          <a:effectLst/>
                          <a:latin typeface="Arial" pitchFamily="34" charset="0"/>
                          <a:ea typeface="宋体" pitchFamily="2" charset="-122"/>
                        </a:rPr>
                        <a:t>1   0   2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a:ln>
                          <a:noFill/>
                        </a:ln>
                        <a:solidFill>
                          <a:schemeClr val="accent2"/>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accent2"/>
                          </a:solidFill>
                          <a:effectLst/>
                          <a:latin typeface="Arial" pitchFamily="34" charset="0"/>
                          <a:ea typeface="宋体" pitchFamily="2" charset="-122"/>
                        </a:rPr>
                        <a:t>true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98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accent2"/>
                          </a:solidFill>
                          <a:effectLst/>
                          <a:latin typeface="Arial" pitchFamily="34" charset="0"/>
                          <a:ea typeface="宋体" pitchFamily="2" charset="-122"/>
                        </a:rPr>
                        <a:t>P3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accent2"/>
                          </a:solidFill>
                          <a:effectLst/>
                          <a:latin typeface="Arial" pitchFamily="34" charset="0"/>
                          <a:ea typeface="宋体" pitchFamily="2" charset="-122"/>
                        </a:rPr>
                        <a:t>3   1   4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accent2"/>
                          </a:solidFill>
                          <a:effectLst/>
                          <a:latin typeface="Arial" pitchFamily="34" charset="0"/>
                          <a:ea typeface="宋体" pitchFamily="2" charset="-122"/>
                        </a:rPr>
                        <a:t>2   1   1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accent2"/>
                          </a:solidFill>
                          <a:effectLst/>
                          <a:latin typeface="Arial" pitchFamily="34" charset="0"/>
                          <a:ea typeface="宋体" pitchFamily="2" charset="-122"/>
                        </a:rPr>
                        <a:t>1   0   3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a:ln>
                            <a:noFill/>
                          </a:ln>
                          <a:solidFill>
                            <a:schemeClr val="accent2"/>
                          </a:solidFill>
                          <a:effectLst/>
                          <a:latin typeface="Arial" pitchFamily="34" charset="0"/>
                          <a:ea typeface="宋体" pitchFamily="2" charset="-122"/>
                        </a:rPr>
                        <a:t>8    3    4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accent2"/>
                          </a:solidFill>
                          <a:effectLst/>
                          <a:latin typeface="Arial" pitchFamily="34" charset="0"/>
                          <a:ea typeface="宋体" pitchFamily="2" charset="-122"/>
                        </a:rPr>
                        <a:t>true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714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accent2"/>
                          </a:solidFill>
                          <a:effectLst/>
                          <a:latin typeface="Arial" pitchFamily="34" charset="0"/>
                          <a:ea typeface="宋体" pitchFamily="2" charset="-122"/>
                        </a:rPr>
                        <a:t>P4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accent2"/>
                          </a:solidFill>
                          <a:effectLst/>
                          <a:latin typeface="Arial" pitchFamily="34" charset="0"/>
                          <a:ea typeface="宋体" pitchFamily="2" charset="-122"/>
                        </a:rPr>
                        <a:t>4   2   2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accent2"/>
                          </a:solidFill>
                          <a:effectLst/>
                          <a:latin typeface="Arial" pitchFamily="34" charset="0"/>
                          <a:ea typeface="宋体" pitchFamily="2" charset="-122"/>
                        </a:rPr>
                        <a:t>0   0   2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accent2"/>
                          </a:solidFill>
                          <a:effectLst/>
                          <a:latin typeface="Arial" pitchFamily="34" charset="0"/>
                          <a:ea typeface="宋体" pitchFamily="2" charset="-122"/>
                        </a:rPr>
                        <a:t>4   2   0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a:ln>
                          <a:noFill/>
                        </a:ln>
                        <a:solidFill>
                          <a:schemeClr val="accent2"/>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a:ln>
                            <a:noFill/>
                          </a:ln>
                          <a:solidFill>
                            <a:schemeClr val="accent2"/>
                          </a:solidFill>
                          <a:effectLst/>
                          <a:latin typeface="Arial" pitchFamily="34" charset="0"/>
                          <a:ea typeface="宋体" pitchFamily="2" charset="-122"/>
                        </a:rPr>
                        <a:t>false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2" name="标题 1"/>
          <p:cNvSpPr>
            <a:spLocks noGrp="1"/>
          </p:cNvSpPr>
          <p:nvPr>
            <p:ph type="title"/>
          </p:nvPr>
        </p:nvSpPr>
        <p:spPr/>
        <p:txBody>
          <a:bodyPr>
            <a:normAutofit/>
          </a:bodyPr>
          <a:lstStyle/>
          <a:p>
            <a:r>
              <a:rPr lang="zh-CN" altLang="en-US" dirty="0"/>
              <a:t>系统将资源分配给</a:t>
            </a:r>
            <a:r>
              <a:rPr lang="en-US" altLang="zh-CN" dirty="0"/>
              <a:t>P3</a:t>
            </a:r>
            <a:r>
              <a:rPr lang="zh-CN" altLang="en-US" dirty="0"/>
              <a:t>进程</a:t>
            </a:r>
          </a:p>
        </p:txBody>
      </p:sp>
      <p:sp>
        <p:nvSpPr>
          <p:cNvPr id="3" name="日期占位符 2"/>
          <p:cNvSpPr>
            <a:spLocks noGrp="1"/>
          </p:cNvSpPr>
          <p:nvPr>
            <p:ph type="dt" sz="half" idx="10"/>
          </p:nvPr>
        </p:nvSpPr>
        <p:spPr/>
        <p:txBody>
          <a:bodyPr/>
          <a:lstStyle/>
          <a:p>
            <a:fld id="{2C8B4AB6-A57D-004C-8E16-4F5918DB107A}" type="datetime5">
              <a:t>2019/10/23</a:t>
            </a:fld>
            <a:endParaRPr lang="zh-CN" altLang="en-US"/>
          </a:p>
        </p:txBody>
      </p:sp>
      <p:sp>
        <p:nvSpPr>
          <p:cNvPr id="4" name="页脚占位符 3"/>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5" name="灯片编号占位符 4"/>
          <p:cNvSpPr>
            <a:spLocks noGrp="1"/>
          </p:cNvSpPr>
          <p:nvPr>
            <p:ph type="sldNum" sz="quarter" idx="12"/>
          </p:nvPr>
        </p:nvSpPr>
        <p:spPr/>
        <p:txBody>
          <a:bodyPr/>
          <a:lstStyle/>
          <a:p>
            <a:fld id="{B09550E6-D85C-43A8-841D-66A200A3DB30}" type="slidenum">
              <a:rPr lang="zh-CN" altLang="en-US" smtClean="0"/>
              <a:t>36</a:t>
            </a:fld>
            <a:endParaRPr lang="zh-CN" altLang="en-US"/>
          </a:p>
        </p:txBody>
      </p:sp>
    </p:spTree>
    <p:extLst>
      <p:ext uri="{BB962C8B-B14F-4D97-AF65-F5344CB8AC3E}">
        <p14:creationId xmlns:p14="http://schemas.microsoft.com/office/powerpoint/2010/main" val="12346369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746" name="Group 2"/>
          <p:cNvGraphicFramePr>
            <a:graphicFrameLocks noGrp="1"/>
          </p:cNvGraphicFramePr>
          <p:nvPr>
            <p:extLst>
              <p:ext uri="{D42A27DB-BD31-4B8C-83A1-F6EECF244321}">
                <p14:modId xmlns:p14="http://schemas.microsoft.com/office/powerpoint/2010/main" val="2047324358"/>
              </p:ext>
            </p:extLst>
          </p:nvPr>
        </p:nvGraphicFramePr>
        <p:xfrm>
          <a:off x="228600" y="2275696"/>
          <a:ext cx="8663880" cy="2377440"/>
        </p:xfrm>
        <a:graphic>
          <a:graphicData uri="http://schemas.openxmlformats.org/drawingml/2006/table">
            <a:tbl>
              <a:tblPr/>
              <a:tblGrid>
                <a:gridCol w="1443980">
                  <a:extLst>
                    <a:ext uri="{9D8B030D-6E8A-4147-A177-3AD203B41FA5}">
                      <a16:colId xmlns:a16="http://schemas.microsoft.com/office/drawing/2014/main" val="20000"/>
                    </a:ext>
                  </a:extLst>
                </a:gridCol>
                <a:gridCol w="1443980">
                  <a:extLst>
                    <a:ext uri="{9D8B030D-6E8A-4147-A177-3AD203B41FA5}">
                      <a16:colId xmlns:a16="http://schemas.microsoft.com/office/drawing/2014/main" val="20001"/>
                    </a:ext>
                  </a:extLst>
                </a:gridCol>
                <a:gridCol w="1443980">
                  <a:extLst>
                    <a:ext uri="{9D8B030D-6E8A-4147-A177-3AD203B41FA5}">
                      <a16:colId xmlns:a16="http://schemas.microsoft.com/office/drawing/2014/main" val="20002"/>
                    </a:ext>
                  </a:extLst>
                </a:gridCol>
                <a:gridCol w="1443980">
                  <a:extLst>
                    <a:ext uri="{9D8B030D-6E8A-4147-A177-3AD203B41FA5}">
                      <a16:colId xmlns:a16="http://schemas.microsoft.com/office/drawing/2014/main" val="20003"/>
                    </a:ext>
                  </a:extLst>
                </a:gridCol>
                <a:gridCol w="1443980">
                  <a:extLst>
                    <a:ext uri="{9D8B030D-6E8A-4147-A177-3AD203B41FA5}">
                      <a16:colId xmlns:a16="http://schemas.microsoft.com/office/drawing/2014/main" val="20004"/>
                    </a:ext>
                  </a:extLst>
                </a:gridCol>
                <a:gridCol w="1443980">
                  <a:extLst>
                    <a:ext uri="{9D8B030D-6E8A-4147-A177-3AD203B41FA5}">
                      <a16:colId xmlns:a16="http://schemas.microsoft.com/office/drawing/2014/main" val="20005"/>
                    </a:ext>
                  </a:extLst>
                </a:gridCol>
              </a:tblGrid>
              <a:tr h="377825">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dirty="0">
                          <a:ln>
                            <a:noFill/>
                          </a:ln>
                          <a:solidFill>
                            <a:schemeClr val="tx2"/>
                          </a:solidFill>
                          <a:effectLst/>
                          <a:latin typeface="Arial" pitchFamily="34" charset="0"/>
                          <a:ea typeface="宋体" pitchFamily="2" charset="-122"/>
                        </a:rPr>
                        <a:t>进程</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a:ln>
                            <a:noFill/>
                          </a:ln>
                          <a:solidFill>
                            <a:schemeClr val="tx2"/>
                          </a:solidFill>
                          <a:effectLst/>
                          <a:latin typeface="Arial" pitchFamily="34" charset="0"/>
                          <a:ea typeface="宋体" pitchFamily="2" charset="-122"/>
                        </a:rPr>
                        <a:t>Max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a:ln>
                            <a:noFill/>
                          </a:ln>
                          <a:solidFill>
                            <a:schemeClr val="tx2"/>
                          </a:solidFill>
                          <a:effectLst/>
                          <a:latin typeface="Arial" pitchFamily="34" charset="0"/>
                          <a:ea typeface="宋体" pitchFamily="2" charset="-122"/>
                        </a:rPr>
                        <a:t>Allocation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a:ln>
                            <a:noFill/>
                          </a:ln>
                          <a:solidFill>
                            <a:schemeClr val="tx2"/>
                          </a:solidFill>
                          <a:effectLst/>
                          <a:latin typeface="Arial" pitchFamily="34" charset="0"/>
                          <a:ea typeface="宋体" pitchFamily="2" charset="-122"/>
                        </a:rPr>
                        <a:t>Need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2"/>
                          </a:solidFill>
                          <a:effectLst/>
                          <a:latin typeface="Arial" pitchFamily="34" charset="0"/>
                          <a:ea typeface="宋体" pitchFamily="2" charset="-122"/>
                        </a:rPr>
                        <a:t>Work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2"/>
                          </a:solidFill>
                          <a:effectLst/>
                          <a:latin typeface="Arial" pitchFamily="34" charset="0"/>
                          <a:ea typeface="宋体" pitchFamily="2" charset="-122"/>
                        </a:rPr>
                        <a:t>Finish</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74650">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2"/>
                          </a:solidFill>
                          <a:effectLst/>
                          <a:latin typeface="Arial" pitchFamily="34" charset="0"/>
                          <a:ea typeface="宋体" pitchFamily="2" charset="-122"/>
                        </a:rPr>
                        <a:t>R1 R2 R3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2"/>
                          </a:solidFill>
                          <a:effectLst/>
                          <a:latin typeface="Arial" pitchFamily="34" charset="0"/>
                          <a:ea typeface="宋体" pitchFamily="2" charset="-122"/>
                        </a:rPr>
                        <a:t>R1 R2 R3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2"/>
                          </a:solidFill>
                          <a:effectLst/>
                          <a:latin typeface="Arial" pitchFamily="34" charset="0"/>
                          <a:ea typeface="宋体" pitchFamily="2" charset="-122"/>
                        </a:rPr>
                        <a:t>R1 R2 R3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a:ln>
                            <a:noFill/>
                          </a:ln>
                          <a:solidFill>
                            <a:schemeClr val="tx2"/>
                          </a:solidFill>
                          <a:effectLst/>
                          <a:latin typeface="Arial" pitchFamily="34" charset="0"/>
                          <a:ea typeface="宋体" pitchFamily="2" charset="-122"/>
                        </a:rPr>
                        <a:t>R1 R2 R3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dirty="0">
                        <a:ln>
                          <a:noFill/>
                        </a:ln>
                        <a:solidFill>
                          <a:schemeClr val="tx2"/>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98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a:ln>
                            <a:noFill/>
                          </a:ln>
                          <a:solidFill>
                            <a:schemeClr val="accent2"/>
                          </a:solidFill>
                          <a:effectLst/>
                          <a:latin typeface="Arial" pitchFamily="34" charset="0"/>
                          <a:ea typeface="宋体" pitchFamily="2" charset="-122"/>
                        </a:rPr>
                        <a:t>P1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a:ln>
                            <a:noFill/>
                          </a:ln>
                          <a:solidFill>
                            <a:schemeClr val="accent2"/>
                          </a:solidFill>
                          <a:effectLst/>
                          <a:latin typeface="Arial" pitchFamily="34" charset="0"/>
                          <a:ea typeface="宋体" pitchFamily="2" charset="-122"/>
                        </a:rPr>
                        <a:t>3   2    2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a:ln>
                            <a:noFill/>
                          </a:ln>
                          <a:solidFill>
                            <a:schemeClr val="accent2"/>
                          </a:solidFill>
                          <a:effectLst/>
                          <a:latin typeface="Arial" pitchFamily="34" charset="0"/>
                          <a:ea typeface="宋体" pitchFamily="2" charset="-122"/>
                        </a:rPr>
                        <a:t>1   0   0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accent2"/>
                          </a:solidFill>
                          <a:effectLst/>
                          <a:latin typeface="Arial" pitchFamily="34" charset="0"/>
                          <a:ea typeface="宋体" pitchFamily="2" charset="-122"/>
                        </a:rPr>
                        <a:t>2   2   2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a:ln>
                          <a:noFill/>
                        </a:ln>
                        <a:solidFill>
                          <a:schemeClr val="accent2"/>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accent2"/>
                          </a:solidFill>
                          <a:effectLst/>
                          <a:latin typeface="Arial" pitchFamily="34" charset="0"/>
                          <a:ea typeface="宋体" pitchFamily="2" charset="-122"/>
                        </a:rPr>
                        <a:t>false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714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accent2"/>
                          </a:solidFill>
                          <a:effectLst/>
                          <a:latin typeface="Arial" pitchFamily="34" charset="0"/>
                          <a:ea typeface="宋体" pitchFamily="2" charset="-122"/>
                        </a:rPr>
                        <a:t>P2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accent2"/>
                          </a:solidFill>
                          <a:effectLst/>
                          <a:latin typeface="Arial" pitchFamily="34" charset="0"/>
                          <a:ea typeface="宋体" pitchFamily="2" charset="-122"/>
                        </a:rPr>
                        <a:t>6   1   3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accent2"/>
                          </a:solidFill>
                          <a:effectLst/>
                          <a:latin typeface="Arial" pitchFamily="34" charset="0"/>
                          <a:ea typeface="宋体" pitchFamily="2" charset="-122"/>
                        </a:rPr>
                        <a:t>5   1   1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accent2"/>
                          </a:solidFill>
                          <a:effectLst/>
                          <a:latin typeface="Arial" pitchFamily="34" charset="0"/>
                          <a:ea typeface="宋体" pitchFamily="2" charset="-122"/>
                        </a:rPr>
                        <a:t>1   0   2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dirty="0">
                        <a:ln>
                          <a:noFill/>
                        </a:ln>
                        <a:solidFill>
                          <a:schemeClr val="accent2"/>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a:ln>
                            <a:noFill/>
                          </a:ln>
                          <a:solidFill>
                            <a:schemeClr val="accent2"/>
                          </a:solidFill>
                          <a:effectLst/>
                          <a:latin typeface="Arial" pitchFamily="34" charset="0"/>
                          <a:ea typeface="宋体" pitchFamily="2" charset="-122"/>
                        </a:rPr>
                        <a:t>true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98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accent2"/>
                          </a:solidFill>
                          <a:effectLst/>
                          <a:latin typeface="Arial" pitchFamily="34" charset="0"/>
                          <a:ea typeface="宋体" pitchFamily="2" charset="-122"/>
                        </a:rPr>
                        <a:t>P3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accent2"/>
                          </a:solidFill>
                          <a:effectLst/>
                          <a:latin typeface="Arial" pitchFamily="34" charset="0"/>
                          <a:ea typeface="宋体" pitchFamily="2" charset="-122"/>
                        </a:rPr>
                        <a:t>3   1   4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accent2"/>
                          </a:solidFill>
                          <a:effectLst/>
                          <a:latin typeface="Arial" pitchFamily="34" charset="0"/>
                          <a:ea typeface="宋体" pitchFamily="2" charset="-122"/>
                        </a:rPr>
                        <a:t>2   1   1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accent2"/>
                          </a:solidFill>
                          <a:effectLst/>
                          <a:latin typeface="Arial" pitchFamily="34" charset="0"/>
                          <a:ea typeface="宋体" pitchFamily="2" charset="-122"/>
                        </a:rPr>
                        <a:t>1   0   3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a:ln>
                          <a:noFill/>
                        </a:ln>
                        <a:solidFill>
                          <a:schemeClr val="accent2"/>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a:ln>
                            <a:noFill/>
                          </a:ln>
                          <a:solidFill>
                            <a:schemeClr val="accent2"/>
                          </a:solidFill>
                          <a:effectLst/>
                          <a:latin typeface="Arial" pitchFamily="34" charset="0"/>
                          <a:ea typeface="宋体" pitchFamily="2" charset="-122"/>
                        </a:rPr>
                        <a:t>true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714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accent2"/>
                          </a:solidFill>
                          <a:effectLst/>
                          <a:latin typeface="Arial" pitchFamily="34" charset="0"/>
                          <a:ea typeface="宋体" pitchFamily="2" charset="-122"/>
                        </a:rPr>
                        <a:t>P4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accent2"/>
                          </a:solidFill>
                          <a:effectLst/>
                          <a:latin typeface="Arial" pitchFamily="34" charset="0"/>
                          <a:ea typeface="宋体" pitchFamily="2" charset="-122"/>
                        </a:rPr>
                        <a:t>4   2   2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accent2"/>
                          </a:solidFill>
                          <a:effectLst/>
                          <a:latin typeface="Arial" pitchFamily="34" charset="0"/>
                          <a:ea typeface="宋体" pitchFamily="2" charset="-122"/>
                        </a:rPr>
                        <a:t>0   0   2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accent2"/>
                          </a:solidFill>
                          <a:effectLst/>
                          <a:latin typeface="Arial" pitchFamily="34" charset="0"/>
                          <a:ea typeface="宋体" pitchFamily="2" charset="-122"/>
                        </a:rPr>
                        <a:t>4   2   0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accent2"/>
                          </a:solidFill>
                          <a:effectLst/>
                          <a:latin typeface="Arial" pitchFamily="34" charset="0"/>
                          <a:ea typeface="宋体" pitchFamily="2" charset="-122"/>
                        </a:rPr>
                        <a:t>8    3    6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a:ln>
                            <a:noFill/>
                          </a:ln>
                          <a:solidFill>
                            <a:schemeClr val="accent2"/>
                          </a:solidFill>
                          <a:effectLst/>
                          <a:latin typeface="Arial" pitchFamily="34" charset="0"/>
                          <a:ea typeface="宋体" pitchFamily="2" charset="-122"/>
                        </a:rPr>
                        <a:t>true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2" name="标题 1"/>
          <p:cNvSpPr>
            <a:spLocks noGrp="1"/>
          </p:cNvSpPr>
          <p:nvPr>
            <p:ph type="title"/>
          </p:nvPr>
        </p:nvSpPr>
        <p:spPr/>
        <p:txBody>
          <a:bodyPr>
            <a:normAutofit/>
          </a:bodyPr>
          <a:lstStyle/>
          <a:p>
            <a:r>
              <a:rPr lang="zh-CN" altLang="en-US" dirty="0"/>
              <a:t>系统将资源分配给</a:t>
            </a:r>
            <a:r>
              <a:rPr lang="en-US" altLang="zh-CN" dirty="0"/>
              <a:t>P4</a:t>
            </a:r>
            <a:r>
              <a:rPr lang="zh-CN" altLang="en-US" dirty="0"/>
              <a:t>进程</a:t>
            </a:r>
          </a:p>
        </p:txBody>
      </p:sp>
      <p:sp>
        <p:nvSpPr>
          <p:cNvPr id="3" name="日期占位符 2"/>
          <p:cNvSpPr>
            <a:spLocks noGrp="1"/>
          </p:cNvSpPr>
          <p:nvPr>
            <p:ph type="dt" sz="half" idx="10"/>
          </p:nvPr>
        </p:nvSpPr>
        <p:spPr/>
        <p:txBody>
          <a:bodyPr/>
          <a:lstStyle/>
          <a:p>
            <a:fld id="{92F4A2CC-EA40-A148-9F8E-502F767BA702}" type="datetime5">
              <a:t>2019/10/23</a:t>
            </a:fld>
            <a:endParaRPr lang="zh-CN" altLang="en-US"/>
          </a:p>
        </p:txBody>
      </p:sp>
      <p:sp>
        <p:nvSpPr>
          <p:cNvPr id="4" name="页脚占位符 3"/>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5" name="灯片编号占位符 4"/>
          <p:cNvSpPr>
            <a:spLocks noGrp="1"/>
          </p:cNvSpPr>
          <p:nvPr>
            <p:ph type="sldNum" sz="quarter" idx="12"/>
          </p:nvPr>
        </p:nvSpPr>
        <p:spPr/>
        <p:txBody>
          <a:bodyPr/>
          <a:lstStyle/>
          <a:p>
            <a:fld id="{B09550E6-D85C-43A8-841D-66A200A3DB30}" type="slidenum">
              <a:rPr lang="zh-CN" altLang="en-US" smtClean="0"/>
              <a:t>37</a:t>
            </a:fld>
            <a:endParaRPr lang="zh-CN" altLang="en-US"/>
          </a:p>
        </p:txBody>
      </p:sp>
    </p:spTree>
    <p:extLst>
      <p:ext uri="{BB962C8B-B14F-4D97-AF65-F5344CB8AC3E}">
        <p14:creationId xmlns:p14="http://schemas.microsoft.com/office/powerpoint/2010/main" val="15725571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3794" name="Group 2"/>
          <p:cNvGraphicFramePr>
            <a:graphicFrameLocks noGrp="1"/>
          </p:cNvGraphicFramePr>
          <p:nvPr>
            <p:extLst>
              <p:ext uri="{D42A27DB-BD31-4B8C-83A1-F6EECF244321}">
                <p14:modId xmlns:p14="http://schemas.microsoft.com/office/powerpoint/2010/main" val="559207143"/>
              </p:ext>
            </p:extLst>
          </p:nvPr>
        </p:nvGraphicFramePr>
        <p:xfrm>
          <a:off x="228600" y="2276872"/>
          <a:ext cx="8663880" cy="2377440"/>
        </p:xfrm>
        <a:graphic>
          <a:graphicData uri="http://schemas.openxmlformats.org/drawingml/2006/table">
            <a:tbl>
              <a:tblPr/>
              <a:tblGrid>
                <a:gridCol w="1443980">
                  <a:extLst>
                    <a:ext uri="{9D8B030D-6E8A-4147-A177-3AD203B41FA5}">
                      <a16:colId xmlns:a16="http://schemas.microsoft.com/office/drawing/2014/main" val="20000"/>
                    </a:ext>
                  </a:extLst>
                </a:gridCol>
                <a:gridCol w="1443980">
                  <a:extLst>
                    <a:ext uri="{9D8B030D-6E8A-4147-A177-3AD203B41FA5}">
                      <a16:colId xmlns:a16="http://schemas.microsoft.com/office/drawing/2014/main" val="20001"/>
                    </a:ext>
                  </a:extLst>
                </a:gridCol>
                <a:gridCol w="1443980">
                  <a:extLst>
                    <a:ext uri="{9D8B030D-6E8A-4147-A177-3AD203B41FA5}">
                      <a16:colId xmlns:a16="http://schemas.microsoft.com/office/drawing/2014/main" val="20002"/>
                    </a:ext>
                  </a:extLst>
                </a:gridCol>
                <a:gridCol w="1443980">
                  <a:extLst>
                    <a:ext uri="{9D8B030D-6E8A-4147-A177-3AD203B41FA5}">
                      <a16:colId xmlns:a16="http://schemas.microsoft.com/office/drawing/2014/main" val="20003"/>
                    </a:ext>
                  </a:extLst>
                </a:gridCol>
                <a:gridCol w="1443980">
                  <a:extLst>
                    <a:ext uri="{9D8B030D-6E8A-4147-A177-3AD203B41FA5}">
                      <a16:colId xmlns:a16="http://schemas.microsoft.com/office/drawing/2014/main" val="20004"/>
                    </a:ext>
                  </a:extLst>
                </a:gridCol>
                <a:gridCol w="1443980">
                  <a:extLst>
                    <a:ext uri="{9D8B030D-6E8A-4147-A177-3AD203B41FA5}">
                      <a16:colId xmlns:a16="http://schemas.microsoft.com/office/drawing/2014/main" val="20005"/>
                    </a:ext>
                  </a:extLst>
                </a:gridCol>
              </a:tblGrid>
              <a:tr h="377825">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dirty="0">
                          <a:ln>
                            <a:noFill/>
                          </a:ln>
                          <a:solidFill>
                            <a:schemeClr val="tx2"/>
                          </a:solidFill>
                          <a:effectLst/>
                          <a:latin typeface="Arial" pitchFamily="34" charset="0"/>
                          <a:ea typeface="宋体" pitchFamily="2" charset="-122"/>
                        </a:rPr>
                        <a:t>进程</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a:ln>
                            <a:noFill/>
                          </a:ln>
                          <a:solidFill>
                            <a:schemeClr val="tx2"/>
                          </a:solidFill>
                          <a:effectLst/>
                          <a:latin typeface="Arial" pitchFamily="34" charset="0"/>
                          <a:ea typeface="宋体" pitchFamily="2" charset="-122"/>
                        </a:rPr>
                        <a:t>Max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a:ln>
                            <a:noFill/>
                          </a:ln>
                          <a:solidFill>
                            <a:schemeClr val="tx2"/>
                          </a:solidFill>
                          <a:effectLst/>
                          <a:latin typeface="Arial" pitchFamily="34" charset="0"/>
                          <a:ea typeface="宋体" pitchFamily="2" charset="-122"/>
                        </a:rPr>
                        <a:t>Allocation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a:ln>
                            <a:noFill/>
                          </a:ln>
                          <a:solidFill>
                            <a:schemeClr val="tx2"/>
                          </a:solidFill>
                          <a:effectLst/>
                          <a:latin typeface="Arial" pitchFamily="34" charset="0"/>
                          <a:ea typeface="宋体" pitchFamily="2" charset="-122"/>
                        </a:rPr>
                        <a:t>Need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a:ln>
                            <a:noFill/>
                          </a:ln>
                          <a:solidFill>
                            <a:schemeClr val="tx2"/>
                          </a:solidFill>
                          <a:effectLst/>
                          <a:latin typeface="Arial" pitchFamily="34" charset="0"/>
                          <a:ea typeface="宋体" pitchFamily="2" charset="-122"/>
                        </a:rPr>
                        <a:t>Work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a:ln>
                            <a:noFill/>
                          </a:ln>
                          <a:solidFill>
                            <a:schemeClr val="tx2"/>
                          </a:solidFill>
                          <a:effectLst/>
                          <a:latin typeface="Arial" pitchFamily="34" charset="0"/>
                          <a:ea typeface="宋体" pitchFamily="2" charset="-122"/>
                        </a:rPr>
                        <a:t>Finish</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74650">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2"/>
                          </a:solidFill>
                          <a:effectLst/>
                          <a:latin typeface="Arial" pitchFamily="34" charset="0"/>
                          <a:ea typeface="宋体" pitchFamily="2" charset="-122"/>
                        </a:rPr>
                        <a:t>R1 R2 R3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2"/>
                          </a:solidFill>
                          <a:effectLst/>
                          <a:latin typeface="Arial" pitchFamily="34" charset="0"/>
                          <a:ea typeface="宋体" pitchFamily="2" charset="-122"/>
                        </a:rPr>
                        <a:t>R1 R2 R3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2"/>
                          </a:solidFill>
                          <a:effectLst/>
                          <a:latin typeface="Arial" pitchFamily="34" charset="0"/>
                          <a:ea typeface="宋体" pitchFamily="2" charset="-122"/>
                        </a:rPr>
                        <a:t>R1 R2 R3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2"/>
                          </a:solidFill>
                          <a:effectLst/>
                          <a:latin typeface="Arial" pitchFamily="34" charset="0"/>
                          <a:ea typeface="宋体" pitchFamily="2" charset="-122"/>
                        </a:rPr>
                        <a:t>R1 R2 R3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dirty="0">
                        <a:ln>
                          <a:noFill/>
                        </a:ln>
                        <a:solidFill>
                          <a:schemeClr val="tx2"/>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98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a:ln>
                            <a:noFill/>
                          </a:ln>
                          <a:solidFill>
                            <a:srgbClr val="C0504D"/>
                          </a:solidFill>
                          <a:effectLst/>
                          <a:latin typeface="Arial" pitchFamily="34" charset="0"/>
                          <a:ea typeface="宋体" pitchFamily="2" charset="-122"/>
                        </a:rPr>
                        <a:t>P1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a:ln>
                            <a:noFill/>
                          </a:ln>
                          <a:solidFill>
                            <a:srgbClr val="C0504D"/>
                          </a:solidFill>
                          <a:effectLst/>
                          <a:latin typeface="Arial" pitchFamily="34" charset="0"/>
                          <a:ea typeface="宋体" pitchFamily="2" charset="-122"/>
                        </a:rPr>
                        <a:t>3   2    2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rgbClr val="C0504D"/>
                          </a:solidFill>
                          <a:effectLst/>
                          <a:latin typeface="Arial" pitchFamily="34" charset="0"/>
                          <a:ea typeface="宋体" pitchFamily="2" charset="-122"/>
                        </a:rPr>
                        <a:t>1   0   0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rgbClr val="C0504D"/>
                          </a:solidFill>
                          <a:effectLst/>
                          <a:latin typeface="Arial" pitchFamily="34" charset="0"/>
                          <a:ea typeface="宋体" pitchFamily="2" charset="-122"/>
                        </a:rPr>
                        <a:t>2   2   2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rgbClr val="C0504D"/>
                          </a:solidFill>
                          <a:effectLst/>
                          <a:latin typeface="Arial" pitchFamily="34" charset="0"/>
                          <a:ea typeface="宋体" pitchFamily="2" charset="-122"/>
                        </a:rPr>
                        <a:t>9    3    6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rgbClr val="C0504D"/>
                          </a:solidFill>
                          <a:effectLst/>
                          <a:latin typeface="Arial" pitchFamily="34" charset="0"/>
                          <a:ea typeface="宋体" pitchFamily="2" charset="-122"/>
                        </a:rPr>
                        <a:t>true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714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rgbClr val="C0504D"/>
                          </a:solidFill>
                          <a:effectLst/>
                          <a:latin typeface="Arial" pitchFamily="34" charset="0"/>
                          <a:ea typeface="宋体" pitchFamily="2" charset="-122"/>
                        </a:rPr>
                        <a:t>P2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rgbClr val="C0504D"/>
                          </a:solidFill>
                          <a:effectLst/>
                          <a:latin typeface="Arial" pitchFamily="34" charset="0"/>
                          <a:ea typeface="宋体" pitchFamily="2" charset="-122"/>
                        </a:rPr>
                        <a:t>6   1   3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a:ln>
                            <a:noFill/>
                          </a:ln>
                          <a:solidFill>
                            <a:srgbClr val="C0504D"/>
                          </a:solidFill>
                          <a:effectLst/>
                          <a:latin typeface="Arial" pitchFamily="34" charset="0"/>
                          <a:ea typeface="宋体" pitchFamily="2" charset="-122"/>
                        </a:rPr>
                        <a:t>5   1   1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a:ln>
                            <a:noFill/>
                          </a:ln>
                          <a:solidFill>
                            <a:srgbClr val="C0504D"/>
                          </a:solidFill>
                          <a:effectLst/>
                          <a:latin typeface="Arial" pitchFamily="34" charset="0"/>
                          <a:ea typeface="宋体" pitchFamily="2" charset="-122"/>
                        </a:rPr>
                        <a:t>1   0   2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a:ln>
                          <a:noFill/>
                        </a:ln>
                        <a:solidFill>
                          <a:srgbClr val="C0504D"/>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rgbClr val="C0504D"/>
                          </a:solidFill>
                          <a:effectLst/>
                          <a:latin typeface="Arial" pitchFamily="34" charset="0"/>
                          <a:ea typeface="宋体" pitchFamily="2" charset="-122"/>
                        </a:rPr>
                        <a:t>true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98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rgbClr val="C0504D"/>
                          </a:solidFill>
                          <a:effectLst/>
                          <a:latin typeface="Arial" pitchFamily="34" charset="0"/>
                          <a:ea typeface="宋体" pitchFamily="2" charset="-122"/>
                        </a:rPr>
                        <a:t>P3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rgbClr val="C0504D"/>
                          </a:solidFill>
                          <a:effectLst/>
                          <a:latin typeface="Arial" pitchFamily="34" charset="0"/>
                          <a:ea typeface="宋体" pitchFamily="2" charset="-122"/>
                        </a:rPr>
                        <a:t>3   1   4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rgbClr val="C0504D"/>
                          </a:solidFill>
                          <a:effectLst/>
                          <a:latin typeface="Arial" pitchFamily="34" charset="0"/>
                          <a:ea typeface="宋体" pitchFamily="2" charset="-122"/>
                        </a:rPr>
                        <a:t>2   1   1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rgbClr val="C0504D"/>
                          </a:solidFill>
                          <a:effectLst/>
                          <a:latin typeface="Arial" pitchFamily="34" charset="0"/>
                          <a:ea typeface="宋体" pitchFamily="2" charset="-122"/>
                        </a:rPr>
                        <a:t>1   0   3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dirty="0">
                        <a:ln>
                          <a:noFill/>
                        </a:ln>
                        <a:solidFill>
                          <a:srgbClr val="C0504D"/>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rgbClr val="C0504D"/>
                          </a:solidFill>
                          <a:effectLst/>
                          <a:latin typeface="Arial" pitchFamily="34" charset="0"/>
                          <a:ea typeface="宋体" pitchFamily="2" charset="-122"/>
                        </a:rPr>
                        <a:t>true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714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rgbClr val="C0504D"/>
                          </a:solidFill>
                          <a:effectLst/>
                          <a:latin typeface="Arial" pitchFamily="34" charset="0"/>
                          <a:ea typeface="宋体" pitchFamily="2" charset="-122"/>
                        </a:rPr>
                        <a:t>P4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rgbClr val="C0504D"/>
                          </a:solidFill>
                          <a:effectLst/>
                          <a:latin typeface="Arial" pitchFamily="34" charset="0"/>
                          <a:ea typeface="宋体" pitchFamily="2" charset="-122"/>
                        </a:rPr>
                        <a:t>4   2   2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rgbClr val="C0504D"/>
                          </a:solidFill>
                          <a:effectLst/>
                          <a:latin typeface="Arial" pitchFamily="34" charset="0"/>
                          <a:ea typeface="宋体" pitchFamily="2" charset="-122"/>
                        </a:rPr>
                        <a:t>0   0   2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rgbClr val="C0504D"/>
                          </a:solidFill>
                          <a:effectLst/>
                          <a:latin typeface="Arial" pitchFamily="34" charset="0"/>
                          <a:ea typeface="宋体" pitchFamily="2" charset="-122"/>
                        </a:rPr>
                        <a:t>4   2   0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dirty="0">
                        <a:ln>
                          <a:noFill/>
                        </a:ln>
                        <a:solidFill>
                          <a:srgbClr val="C0504D"/>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a:ln>
                            <a:noFill/>
                          </a:ln>
                          <a:solidFill>
                            <a:srgbClr val="C0504D"/>
                          </a:solidFill>
                          <a:effectLst/>
                          <a:latin typeface="Arial" pitchFamily="34" charset="0"/>
                          <a:ea typeface="宋体" pitchFamily="2" charset="-122"/>
                        </a:rPr>
                        <a:t>true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2" name="标题 1"/>
          <p:cNvSpPr>
            <a:spLocks noGrp="1"/>
          </p:cNvSpPr>
          <p:nvPr>
            <p:ph type="title"/>
          </p:nvPr>
        </p:nvSpPr>
        <p:spPr/>
        <p:txBody>
          <a:bodyPr>
            <a:normAutofit/>
          </a:bodyPr>
          <a:lstStyle/>
          <a:p>
            <a:r>
              <a:rPr lang="zh-CN" altLang="en-US" dirty="0"/>
              <a:t>系统将资源分配给</a:t>
            </a:r>
            <a:r>
              <a:rPr lang="en-US" altLang="zh-CN" dirty="0"/>
              <a:t>P1</a:t>
            </a:r>
            <a:r>
              <a:rPr lang="zh-CN" altLang="en-US" dirty="0"/>
              <a:t>进程</a:t>
            </a:r>
          </a:p>
        </p:txBody>
      </p:sp>
      <p:sp>
        <p:nvSpPr>
          <p:cNvPr id="3" name="日期占位符 2"/>
          <p:cNvSpPr>
            <a:spLocks noGrp="1"/>
          </p:cNvSpPr>
          <p:nvPr>
            <p:ph type="dt" sz="half" idx="10"/>
          </p:nvPr>
        </p:nvSpPr>
        <p:spPr/>
        <p:txBody>
          <a:bodyPr/>
          <a:lstStyle/>
          <a:p>
            <a:fld id="{D56CB4EA-D1C3-FC40-9ECA-3109B73C0147}" type="datetime5">
              <a:t>2019/10/23</a:t>
            </a:fld>
            <a:endParaRPr lang="zh-CN" altLang="en-US"/>
          </a:p>
        </p:txBody>
      </p:sp>
      <p:sp>
        <p:nvSpPr>
          <p:cNvPr id="4" name="页脚占位符 3"/>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5" name="灯片编号占位符 4"/>
          <p:cNvSpPr>
            <a:spLocks noGrp="1"/>
          </p:cNvSpPr>
          <p:nvPr>
            <p:ph type="sldNum" sz="quarter" idx="12"/>
          </p:nvPr>
        </p:nvSpPr>
        <p:spPr/>
        <p:txBody>
          <a:bodyPr/>
          <a:lstStyle/>
          <a:p>
            <a:fld id="{B09550E6-D85C-43A8-841D-66A200A3DB30}" type="slidenum">
              <a:rPr lang="zh-CN" altLang="en-US" smtClean="0"/>
              <a:t>38</a:t>
            </a:fld>
            <a:endParaRPr lang="zh-CN" altLang="en-US"/>
          </a:p>
        </p:txBody>
      </p:sp>
    </p:spTree>
    <p:extLst>
      <p:ext uri="{BB962C8B-B14F-4D97-AF65-F5344CB8AC3E}">
        <p14:creationId xmlns:p14="http://schemas.microsoft.com/office/powerpoint/2010/main" val="4338623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8770" name="Picture 2" descr="Safe-00"/>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84225" y="1181100"/>
            <a:ext cx="7978775" cy="2400300"/>
          </a:xfrm>
          <a:prstGeom prst="rect">
            <a:avLst/>
          </a:prstGeom>
          <a:noFill/>
          <a:extLst>
            <a:ext uri="{909E8E84-426E-40dd-AFC4-6F175D3DCCD1}">
              <a14:hiddenFill xmlns="" xmlns:a14="http://schemas.microsoft.com/office/drawing/2010/main">
                <a:solidFill>
                  <a:srgbClr val="FFFFFF"/>
                </a:solidFill>
              </a14:hiddenFill>
            </a:ext>
          </a:extLst>
        </p:spPr>
      </p:pic>
      <p:sp>
        <p:nvSpPr>
          <p:cNvPr id="288771" name="Line 3"/>
          <p:cNvSpPr>
            <a:spLocks noChangeShapeType="1"/>
          </p:cNvSpPr>
          <p:nvPr/>
        </p:nvSpPr>
        <p:spPr bwMode="auto">
          <a:xfrm>
            <a:off x="304800" y="2239963"/>
            <a:ext cx="457200" cy="0"/>
          </a:xfrm>
          <a:prstGeom prst="line">
            <a:avLst/>
          </a:prstGeom>
          <a:ln>
            <a:headEnd/>
            <a:tailEnd type="stealth" w="lg" len="lg"/>
          </a:ln>
        </p:spPr>
        <p:style>
          <a:lnRef idx="3">
            <a:schemeClr val="dk1"/>
          </a:lnRef>
          <a:fillRef idx="0">
            <a:schemeClr val="dk1"/>
          </a:fillRef>
          <a:effectRef idx="2">
            <a:schemeClr val="dk1"/>
          </a:effectRef>
          <a:fontRef idx="minor">
            <a:schemeClr val="tx1"/>
          </a:fontRef>
        </p:style>
        <p:txBody>
          <a:bodyPr/>
          <a:lstStyle/>
          <a:p>
            <a:endParaRPr lang="zh-CN" altLang="en-US"/>
          </a:p>
        </p:txBody>
      </p:sp>
      <p:sp>
        <p:nvSpPr>
          <p:cNvPr id="288772" name="Line 4"/>
          <p:cNvSpPr>
            <a:spLocks noChangeShapeType="1"/>
          </p:cNvSpPr>
          <p:nvPr/>
        </p:nvSpPr>
        <p:spPr bwMode="auto">
          <a:xfrm>
            <a:off x="304800" y="2543175"/>
            <a:ext cx="446088" cy="1588"/>
          </a:xfrm>
          <a:prstGeom prst="line">
            <a:avLst/>
          </a:prstGeom>
          <a:ln>
            <a:headEnd/>
            <a:tailEnd type="stealth" w="lg" len="lg"/>
          </a:ln>
        </p:spPr>
        <p:style>
          <a:lnRef idx="3">
            <a:schemeClr val="dk1"/>
          </a:lnRef>
          <a:fillRef idx="0">
            <a:schemeClr val="dk1"/>
          </a:fillRef>
          <a:effectRef idx="2">
            <a:schemeClr val="dk1"/>
          </a:effectRef>
          <a:fontRef idx="minor">
            <a:schemeClr val="tx1"/>
          </a:fontRef>
        </p:style>
        <p:txBody>
          <a:bodyPr/>
          <a:lstStyle/>
          <a:p>
            <a:endParaRPr lang="zh-CN" altLang="en-US"/>
          </a:p>
        </p:txBody>
      </p:sp>
      <p:sp>
        <p:nvSpPr>
          <p:cNvPr id="288773" name="Line 5"/>
          <p:cNvSpPr>
            <a:spLocks noChangeShapeType="1"/>
          </p:cNvSpPr>
          <p:nvPr/>
        </p:nvSpPr>
        <p:spPr bwMode="auto">
          <a:xfrm>
            <a:off x="304800" y="2771775"/>
            <a:ext cx="446088" cy="1588"/>
          </a:xfrm>
          <a:prstGeom prst="line">
            <a:avLst/>
          </a:prstGeom>
          <a:ln>
            <a:headEnd/>
            <a:tailEnd type="stealth" w="lg" len="lg"/>
          </a:ln>
        </p:spPr>
        <p:style>
          <a:lnRef idx="3">
            <a:schemeClr val="dk1"/>
          </a:lnRef>
          <a:fillRef idx="0">
            <a:schemeClr val="dk1"/>
          </a:fillRef>
          <a:effectRef idx="2">
            <a:schemeClr val="dk1"/>
          </a:effectRef>
          <a:fontRef idx="minor">
            <a:schemeClr val="tx1"/>
          </a:fontRef>
        </p:style>
        <p:txBody>
          <a:bodyPr/>
          <a:lstStyle/>
          <a:p>
            <a:endParaRPr lang="zh-CN" altLang="en-US"/>
          </a:p>
        </p:txBody>
      </p:sp>
      <p:sp>
        <p:nvSpPr>
          <p:cNvPr id="288774" name="Line 6"/>
          <p:cNvSpPr>
            <a:spLocks noChangeShapeType="1"/>
          </p:cNvSpPr>
          <p:nvPr/>
        </p:nvSpPr>
        <p:spPr bwMode="auto">
          <a:xfrm flipV="1">
            <a:off x="304800" y="3124200"/>
            <a:ext cx="457200" cy="0"/>
          </a:xfrm>
          <a:prstGeom prst="line">
            <a:avLst/>
          </a:prstGeom>
          <a:ln>
            <a:headEnd/>
            <a:tailEnd type="stealth" w="lg" len="lg"/>
          </a:ln>
        </p:spPr>
        <p:style>
          <a:lnRef idx="3">
            <a:schemeClr val="dk1"/>
          </a:lnRef>
          <a:fillRef idx="0">
            <a:schemeClr val="dk1"/>
          </a:fillRef>
          <a:effectRef idx="2">
            <a:schemeClr val="dk1"/>
          </a:effectRef>
          <a:fontRef idx="minor">
            <a:schemeClr val="tx1"/>
          </a:fontRef>
        </p:style>
        <p:txBody>
          <a:bodyPr/>
          <a:lstStyle/>
          <a:p>
            <a:endParaRPr lang="zh-CN" altLang="en-US"/>
          </a:p>
        </p:txBody>
      </p:sp>
      <p:sp>
        <p:nvSpPr>
          <p:cNvPr id="288775" name="Line 7"/>
          <p:cNvSpPr>
            <a:spLocks noChangeShapeType="1"/>
          </p:cNvSpPr>
          <p:nvPr/>
        </p:nvSpPr>
        <p:spPr bwMode="auto">
          <a:xfrm>
            <a:off x="304800" y="3381375"/>
            <a:ext cx="446088" cy="1588"/>
          </a:xfrm>
          <a:prstGeom prst="line">
            <a:avLst/>
          </a:prstGeom>
          <a:ln>
            <a:headEnd/>
            <a:tailEnd type="stealth" w="lg" len="lg"/>
          </a:ln>
        </p:spPr>
        <p:style>
          <a:lnRef idx="3">
            <a:schemeClr val="dk1"/>
          </a:lnRef>
          <a:fillRef idx="0">
            <a:schemeClr val="dk1"/>
          </a:fillRef>
          <a:effectRef idx="2">
            <a:schemeClr val="dk1"/>
          </a:effectRef>
          <a:fontRef idx="minor">
            <a:schemeClr val="tx1"/>
          </a:fontRef>
        </p:style>
        <p:txBody>
          <a:bodyPr/>
          <a:lstStyle/>
          <a:p>
            <a:endParaRPr lang="zh-CN" altLang="en-US"/>
          </a:p>
        </p:txBody>
      </p:sp>
      <p:sp>
        <p:nvSpPr>
          <p:cNvPr id="288776" name="Line 8"/>
          <p:cNvSpPr>
            <a:spLocks noChangeShapeType="1"/>
          </p:cNvSpPr>
          <p:nvPr/>
        </p:nvSpPr>
        <p:spPr bwMode="auto">
          <a:xfrm>
            <a:off x="990600" y="2239963"/>
            <a:ext cx="6026150" cy="1587"/>
          </a:xfrm>
          <a:prstGeom prst="line">
            <a:avLst/>
          </a:prstGeom>
          <a:noFill/>
          <a:ln w="25400">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8777" name="Line 9"/>
          <p:cNvSpPr>
            <a:spLocks noChangeShapeType="1"/>
          </p:cNvSpPr>
          <p:nvPr/>
        </p:nvSpPr>
        <p:spPr bwMode="auto">
          <a:xfrm>
            <a:off x="990600" y="2544763"/>
            <a:ext cx="6026150" cy="1587"/>
          </a:xfrm>
          <a:prstGeom prst="line">
            <a:avLst/>
          </a:prstGeom>
          <a:noFill/>
          <a:ln w="25400">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8778" name="Line 10"/>
          <p:cNvSpPr>
            <a:spLocks noChangeShapeType="1"/>
          </p:cNvSpPr>
          <p:nvPr/>
        </p:nvSpPr>
        <p:spPr bwMode="auto">
          <a:xfrm>
            <a:off x="990600" y="2849563"/>
            <a:ext cx="6026150" cy="1587"/>
          </a:xfrm>
          <a:prstGeom prst="line">
            <a:avLst/>
          </a:prstGeom>
          <a:noFill/>
          <a:ln w="25400">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8779" name="Line 11"/>
          <p:cNvSpPr>
            <a:spLocks noChangeShapeType="1"/>
          </p:cNvSpPr>
          <p:nvPr/>
        </p:nvSpPr>
        <p:spPr bwMode="auto">
          <a:xfrm>
            <a:off x="990600" y="3078163"/>
            <a:ext cx="6026150" cy="1587"/>
          </a:xfrm>
          <a:prstGeom prst="line">
            <a:avLst/>
          </a:prstGeom>
          <a:noFill/>
          <a:ln w="25400">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8780" name="Line 12"/>
          <p:cNvSpPr>
            <a:spLocks noChangeShapeType="1"/>
          </p:cNvSpPr>
          <p:nvPr/>
        </p:nvSpPr>
        <p:spPr bwMode="auto">
          <a:xfrm>
            <a:off x="990600" y="3382963"/>
            <a:ext cx="6042025" cy="1587"/>
          </a:xfrm>
          <a:prstGeom prst="line">
            <a:avLst/>
          </a:prstGeom>
          <a:noFill/>
          <a:ln w="25400">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8781" name="Rectangle 13"/>
          <p:cNvSpPr>
            <a:spLocks noGrp="1" noChangeArrowheads="1"/>
          </p:cNvSpPr>
          <p:nvPr>
            <p:ph type="title"/>
          </p:nvPr>
        </p:nvSpPr>
        <p:spPr/>
        <p:txBody>
          <a:bodyPr/>
          <a:lstStyle/>
          <a:p>
            <a:r>
              <a:rPr lang="zh-CN" altLang="en-US"/>
              <a:t>安全性计算实例</a:t>
            </a:r>
            <a:endParaRPr lang="zh-CN" altLang="en-US" dirty="0"/>
          </a:p>
        </p:txBody>
      </p:sp>
      <p:pic>
        <p:nvPicPr>
          <p:cNvPr id="288782" name="Picture 14" descr="ss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538" y="3813051"/>
            <a:ext cx="8704262" cy="2524125"/>
          </a:xfrm>
          <a:prstGeom prst="rect">
            <a:avLst/>
          </a:prstGeom>
          <a:noFill/>
          <a:extLst>
            <a:ext uri="{909E8E84-426E-40dd-AFC4-6F175D3DCCD1}">
              <a14:hiddenFill xmlns="" xmlns:a14="http://schemas.microsoft.com/office/drawing/2010/main">
                <a:solidFill>
                  <a:srgbClr val="FFFFFF"/>
                </a:solidFill>
              </a14:hiddenFill>
            </a:ext>
          </a:extLst>
        </p:spPr>
      </p:pic>
      <p:pic>
        <p:nvPicPr>
          <p:cNvPr id="288783" name="Picture 15" descr="ss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6550" y="3822576"/>
            <a:ext cx="8713788" cy="2505075"/>
          </a:xfrm>
          <a:prstGeom prst="rect">
            <a:avLst/>
          </a:prstGeom>
          <a:noFill/>
          <a:extLst>
            <a:ext uri="{909E8E84-426E-40dd-AFC4-6F175D3DCCD1}">
              <a14:hiddenFill xmlns="" xmlns:a14="http://schemas.microsoft.com/office/drawing/2010/main">
                <a:solidFill>
                  <a:srgbClr val="FFFFFF"/>
                </a:solidFill>
              </a14:hiddenFill>
            </a:ext>
          </a:extLst>
        </p:spPr>
      </p:pic>
      <p:pic>
        <p:nvPicPr>
          <p:cNvPr id="288784" name="Picture 16" descr="ss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6550" y="3822576"/>
            <a:ext cx="8713788" cy="2533650"/>
          </a:xfrm>
          <a:prstGeom prst="rect">
            <a:avLst/>
          </a:prstGeom>
          <a:noFill/>
          <a:extLst>
            <a:ext uri="{909E8E84-426E-40dd-AFC4-6F175D3DCCD1}">
              <a14:hiddenFill xmlns="" xmlns:a14="http://schemas.microsoft.com/office/drawing/2010/main">
                <a:solidFill>
                  <a:srgbClr val="FFFFFF"/>
                </a:solidFill>
              </a14:hiddenFill>
            </a:ext>
          </a:extLst>
        </p:spPr>
      </p:pic>
      <p:pic>
        <p:nvPicPr>
          <p:cNvPr id="288785" name="Picture 17" descr="ss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6550" y="3822576"/>
            <a:ext cx="8713788" cy="2505075"/>
          </a:xfrm>
          <a:prstGeom prst="rect">
            <a:avLst/>
          </a:prstGeom>
          <a:noFill/>
          <a:extLst>
            <a:ext uri="{909E8E84-426E-40dd-AFC4-6F175D3DCCD1}">
              <a14:hiddenFill xmlns="" xmlns:a14="http://schemas.microsoft.com/office/drawing/2010/main">
                <a:solidFill>
                  <a:srgbClr val="FFFFFF"/>
                </a:solidFill>
              </a14:hiddenFill>
            </a:ext>
          </a:extLst>
        </p:spPr>
      </p:pic>
      <p:pic>
        <p:nvPicPr>
          <p:cNvPr id="288786" name="Picture 18" descr="ss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6550" y="3803526"/>
            <a:ext cx="8713788" cy="2533650"/>
          </a:xfrm>
          <a:prstGeom prst="rect">
            <a:avLst/>
          </a:prstGeom>
          <a:noFill/>
          <a:extLst>
            <a:ext uri="{909E8E84-426E-40dd-AFC4-6F175D3DCCD1}">
              <a14:hiddenFill xmlns="" xmlns:a14="http://schemas.microsoft.com/office/drawing/2010/main">
                <a:solidFill>
                  <a:srgbClr val="FFFFFF"/>
                </a:solidFill>
              </a14:hiddenFill>
            </a:ext>
          </a:extLst>
        </p:spPr>
      </p:pic>
      <p:pic>
        <p:nvPicPr>
          <p:cNvPr id="288787" name="Picture 19" descr="ss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6550" y="3789040"/>
            <a:ext cx="8713788" cy="2524125"/>
          </a:xfrm>
          <a:prstGeom prst="rect">
            <a:avLst/>
          </a:prstGeom>
          <a:noFill/>
          <a:extLst>
            <a:ext uri="{909E8E84-426E-40dd-AFC4-6F175D3DCCD1}">
              <a14:hiddenFill xmlns="" xmlns:a14="http://schemas.microsoft.com/office/drawing/2010/main">
                <a:solidFill>
                  <a:srgbClr val="FFFFFF"/>
                </a:solidFill>
              </a14:hiddenFill>
            </a:ext>
          </a:extLst>
        </p:spPr>
      </p:pic>
      <p:sp>
        <p:nvSpPr>
          <p:cNvPr id="2" name="日期占位符 1"/>
          <p:cNvSpPr>
            <a:spLocks noGrp="1"/>
          </p:cNvSpPr>
          <p:nvPr>
            <p:ph type="dt" sz="half" idx="10"/>
          </p:nvPr>
        </p:nvSpPr>
        <p:spPr/>
        <p:txBody>
          <a:bodyPr/>
          <a:lstStyle/>
          <a:p>
            <a:fld id="{DA7FDF1C-D68C-214C-8C40-976006F770CB}" type="datetime5">
              <a:t>2019/10/23</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灯片编号占位符 3"/>
          <p:cNvSpPr>
            <a:spLocks noGrp="1"/>
          </p:cNvSpPr>
          <p:nvPr>
            <p:ph type="sldNum" sz="quarter" idx="12"/>
          </p:nvPr>
        </p:nvSpPr>
        <p:spPr/>
        <p:txBody>
          <a:bodyPr/>
          <a:lstStyle/>
          <a:p>
            <a:fld id="{B09550E6-D85C-43A8-841D-66A200A3DB30}" type="slidenum">
              <a:rPr lang="zh-CN" altLang="en-US" smtClean="0"/>
              <a:t>39</a:t>
            </a:fld>
            <a:endParaRPr lang="zh-CN" altLang="en-US"/>
          </a:p>
        </p:txBody>
      </p:sp>
    </p:spTree>
    <p:extLst>
      <p:ext uri="{BB962C8B-B14F-4D97-AF65-F5344CB8AC3E}">
        <p14:creationId xmlns:p14="http://schemas.microsoft.com/office/powerpoint/2010/main" val="1107812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8877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8878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4" presetClass="entr" presetSubtype="32" fill="hold" grpId="0" nodeType="clickEffect">
                                  <p:stCondLst>
                                    <p:cond delay="0"/>
                                  </p:stCondLst>
                                  <p:childTnLst>
                                    <p:set>
                                      <p:cBhvr>
                                        <p:cTn id="14" dur="1" fill="hold">
                                          <p:stCondLst>
                                            <p:cond delay="0"/>
                                          </p:stCondLst>
                                        </p:cTn>
                                        <p:tgtEl>
                                          <p:spTgt spid="288772"/>
                                        </p:tgtEl>
                                        <p:attrNameLst>
                                          <p:attrName>style.visibility</p:attrName>
                                        </p:attrNameLst>
                                      </p:cBhvr>
                                      <p:to>
                                        <p:strVal val="visible"/>
                                      </p:to>
                                    </p:set>
                                    <p:animEffect transition="in" filter="box(out)">
                                      <p:cBhvr>
                                        <p:cTn id="15" dur="500"/>
                                        <p:tgtEl>
                                          <p:spTgt spid="288772"/>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nodeType="clickEffect">
                                  <p:stCondLst>
                                    <p:cond delay="0"/>
                                  </p:stCondLst>
                                  <p:childTnLst>
                                    <p:set>
                                      <p:cBhvr>
                                        <p:cTn id="19" dur="1" fill="hold">
                                          <p:stCondLst>
                                            <p:cond delay="0"/>
                                          </p:stCondLst>
                                        </p:cTn>
                                        <p:tgtEl>
                                          <p:spTgt spid="288783"/>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4" presetClass="entr" presetSubtype="32" fill="hold" grpId="0" nodeType="clickEffect">
                                  <p:stCondLst>
                                    <p:cond delay="0"/>
                                  </p:stCondLst>
                                  <p:childTnLst>
                                    <p:set>
                                      <p:cBhvr>
                                        <p:cTn id="23" dur="1" fill="hold">
                                          <p:stCondLst>
                                            <p:cond delay="0"/>
                                          </p:stCondLst>
                                        </p:cTn>
                                        <p:tgtEl>
                                          <p:spTgt spid="288777"/>
                                        </p:tgtEl>
                                        <p:attrNameLst>
                                          <p:attrName>style.visibility</p:attrName>
                                        </p:attrNameLst>
                                      </p:cBhvr>
                                      <p:to>
                                        <p:strVal val="visible"/>
                                      </p:to>
                                    </p:set>
                                    <p:animEffect transition="in" filter="box(out)">
                                      <p:cBhvr>
                                        <p:cTn id="24" dur="500"/>
                                        <p:tgtEl>
                                          <p:spTgt spid="288777"/>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4" presetClass="entr" presetSubtype="32" fill="hold" grpId="0" nodeType="clickEffect">
                                  <p:stCondLst>
                                    <p:cond delay="0"/>
                                  </p:stCondLst>
                                  <p:childTnLst>
                                    <p:set>
                                      <p:cBhvr>
                                        <p:cTn id="28" dur="1" fill="hold">
                                          <p:stCondLst>
                                            <p:cond delay="0"/>
                                          </p:stCondLst>
                                        </p:cTn>
                                        <p:tgtEl>
                                          <p:spTgt spid="288774"/>
                                        </p:tgtEl>
                                        <p:attrNameLst>
                                          <p:attrName>style.visibility</p:attrName>
                                        </p:attrNameLst>
                                      </p:cBhvr>
                                      <p:to>
                                        <p:strVal val="visible"/>
                                      </p:to>
                                    </p:set>
                                    <p:animEffect transition="in" filter="box(out)">
                                      <p:cBhvr>
                                        <p:cTn id="29" dur="500"/>
                                        <p:tgtEl>
                                          <p:spTgt spid="288774"/>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ntr" presetSubtype="0" fill="hold" nodeType="clickEffect">
                                  <p:stCondLst>
                                    <p:cond delay="0"/>
                                  </p:stCondLst>
                                  <p:childTnLst>
                                    <p:set>
                                      <p:cBhvr>
                                        <p:cTn id="33" dur="1" fill="hold">
                                          <p:stCondLst>
                                            <p:cond delay="0"/>
                                          </p:stCondLst>
                                        </p:cTn>
                                        <p:tgtEl>
                                          <p:spTgt spid="288784"/>
                                        </p:tgtEl>
                                        <p:attrNameLst>
                                          <p:attrName>style.visibility</p:attrName>
                                        </p:attrNameLst>
                                      </p:cBhvr>
                                      <p:to>
                                        <p:strVal val="visible"/>
                                      </p:to>
                                    </p:set>
                                  </p:childTnLst>
                                </p:cTn>
                              </p:par>
                            </p:childTnLst>
                          </p:cTn>
                        </p:par>
                      </p:childTnLst>
                    </p:cTn>
                  </p:par>
                  <p:par>
                    <p:cTn id="34" fill="hold" nodeType="clickPar">
                      <p:stCondLst>
                        <p:cond delay="indefinite"/>
                      </p:stCondLst>
                      <p:childTnLst>
                        <p:par>
                          <p:cTn id="35" fill="hold" nodeType="withGroup">
                            <p:stCondLst>
                              <p:cond delay="0"/>
                            </p:stCondLst>
                            <p:childTnLst>
                              <p:par>
                                <p:cTn id="36" presetID="4" presetClass="entr" presetSubtype="32" fill="hold" grpId="0" nodeType="clickEffect">
                                  <p:stCondLst>
                                    <p:cond delay="0"/>
                                  </p:stCondLst>
                                  <p:childTnLst>
                                    <p:set>
                                      <p:cBhvr>
                                        <p:cTn id="37" dur="1" fill="hold">
                                          <p:stCondLst>
                                            <p:cond delay="0"/>
                                          </p:stCondLst>
                                        </p:cTn>
                                        <p:tgtEl>
                                          <p:spTgt spid="288779"/>
                                        </p:tgtEl>
                                        <p:attrNameLst>
                                          <p:attrName>style.visibility</p:attrName>
                                        </p:attrNameLst>
                                      </p:cBhvr>
                                      <p:to>
                                        <p:strVal val="visible"/>
                                      </p:to>
                                    </p:set>
                                    <p:animEffect transition="in" filter="box(out)">
                                      <p:cBhvr>
                                        <p:cTn id="38" dur="500"/>
                                        <p:tgtEl>
                                          <p:spTgt spid="288779"/>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4" presetClass="entr" presetSubtype="32" fill="hold" grpId="0" nodeType="clickEffect">
                                  <p:stCondLst>
                                    <p:cond delay="0"/>
                                  </p:stCondLst>
                                  <p:childTnLst>
                                    <p:set>
                                      <p:cBhvr>
                                        <p:cTn id="42" dur="1" fill="hold">
                                          <p:stCondLst>
                                            <p:cond delay="0"/>
                                          </p:stCondLst>
                                        </p:cTn>
                                        <p:tgtEl>
                                          <p:spTgt spid="288775"/>
                                        </p:tgtEl>
                                        <p:attrNameLst>
                                          <p:attrName>style.visibility</p:attrName>
                                        </p:attrNameLst>
                                      </p:cBhvr>
                                      <p:to>
                                        <p:strVal val="visible"/>
                                      </p:to>
                                    </p:set>
                                    <p:animEffect transition="in" filter="box(out)">
                                      <p:cBhvr>
                                        <p:cTn id="43" dur="500"/>
                                        <p:tgtEl>
                                          <p:spTgt spid="288775"/>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1" presetClass="entr" presetSubtype="0" fill="hold" nodeType="clickEffect">
                                  <p:stCondLst>
                                    <p:cond delay="0"/>
                                  </p:stCondLst>
                                  <p:childTnLst>
                                    <p:set>
                                      <p:cBhvr>
                                        <p:cTn id="47" dur="1" fill="hold">
                                          <p:stCondLst>
                                            <p:cond delay="0"/>
                                          </p:stCondLst>
                                        </p:cTn>
                                        <p:tgtEl>
                                          <p:spTgt spid="288785"/>
                                        </p:tgtEl>
                                        <p:attrNameLst>
                                          <p:attrName>style.visibility</p:attrName>
                                        </p:attrNameLst>
                                      </p:cBhvr>
                                      <p:to>
                                        <p:strVal val="visible"/>
                                      </p:to>
                                    </p:set>
                                  </p:childTnLst>
                                </p:cTn>
                              </p:par>
                            </p:childTnLst>
                          </p:cTn>
                        </p:par>
                      </p:childTnLst>
                    </p:cTn>
                  </p:par>
                  <p:par>
                    <p:cTn id="48" fill="hold" nodeType="clickPar">
                      <p:stCondLst>
                        <p:cond delay="indefinite"/>
                      </p:stCondLst>
                      <p:childTnLst>
                        <p:par>
                          <p:cTn id="49" fill="hold" nodeType="withGroup">
                            <p:stCondLst>
                              <p:cond delay="0"/>
                            </p:stCondLst>
                            <p:childTnLst>
                              <p:par>
                                <p:cTn id="50" presetID="4" presetClass="entr" presetSubtype="32" fill="hold" grpId="0" nodeType="clickEffect">
                                  <p:stCondLst>
                                    <p:cond delay="0"/>
                                  </p:stCondLst>
                                  <p:childTnLst>
                                    <p:set>
                                      <p:cBhvr>
                                        <p:cTn id="51" dur="1" fill="hold">
                                          <p:stCondLst>
                                            <p:cond delay="0"/>
                                          </p:stCondLst>
                                        </p:cTn>
                                        <p:tgtEl>
                                          <p:spTgt spid="288780"/>
                                        </p:tgtEl>
                                        <p:attrNameLst>
                                          <p:attrName>style.visibility</p:attrName>
                                        </p:attrNameLst>
                                      </p:cBhvr>
                                      <p:to>
                                        <p:strVal val="visible"/>
                                      </p:to>
                                    </p:set>
                                    <p:animEffect transition="in" filter="box(out)">
                                      <p:cBhvr>
                                        <p:cTn id="52" dur="500"/>
                                        <p:tgtEl>
                                          <p:spTgt spid="288780"/>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4" presetClass="entr" presetSubtype="32" fill="hold" grpId="0" nodeType="clickEffect">
                                  <p:stCondLst>
                                    <p:cond delay="0"/>
                                  </p:stCondLst>
                                  <p:childTnLst>
                                    <p:set>
                                      <p:cBhvr>
                                        <p:cTn id="56" dur="1" fill="hold">
                                          <p:stCondLst>
                                            <p:cond delay="0"/>
                                          </p:stCondLst>
                                        </p:cTn>
                                        <p:tgtEl>
                                          <p:spTgt spid="288773"/>
                                        </p:tgtEl>
                                        <p:attrNameLst>
                                          <p:attrName>style.visibility</p:attrName>
                                        </p:attrNameLst>
                                      </p:cBhvr>
                                      <p:to>
                                        <p:strVal val="visible"/>
                                      </p:to>
                                    </p:set>
                                    <p:animEffect transition="in" filter="box(out)">
                                      <p:cBhvr>
                                        <p:cTn id="57" dur="500"/>
                                        <p:tgtEl>
                                          <p:spTgt spid="288773"/>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1" presetClass="entr" presetSubtype="0" fill="hold" nodeType="clickEffect">
                                  <p:stCondLst>
                                    <p:cond delay="0"/>
                                  </p:stCondLst>
                                  <p:childTnLst>
                                    <p:set>
                                      <p:cBhvr>
                                        <p:cTn id="61" dur="1" fill="hold">
                                          <p:stCondLst>
                                            <p:cond delay="0"/>
                                          </p:stCondLst>
                                        </p:cTn>
                                        <p:tgtEl>
                                          <p:spTgt spid="288786"/>
                                        </p:tgtEl>
                                        <p:attrNameLst>
                                          <p:attrName>style.visibility</p:attrName>
                                        </p:attrNameLst>
                                      </p:cBhvr>
                                      <p:to>
                                        <p:strVal val="visible"/>
                                      </p:to>
                                    </p:set>
                                  </p:childTnLst>
                                </p:cTn>
                              </p:par>
                            </p:childTnLst>
                          </p:cTn>
                        </p:par>
                      </p:childTnLst>
                    </p:cTn>
                  </p:par>
                  <p:par>
                    <p:cTn id="62" fill="hold" nodeType="clickPar">
                      <p:stCondLst>
                        <p:cond delay="indefinite"/>
                      </p:stCondLst>
                      <p:childTnLst>
                        <p:par>
                          <p:cTn id="63" fill="hold" nodeType="withGroup">
                            <p:stCondLst>
                              <p:cond delay="0"/>
                            </p:stCondLst>
                            <p:childTnLst>
                              <p:par>
                                <p:cTn id="64" presetID="4" presetClass="entr" presetSubtype="32" fill="hold" grpId="0" nodeType="clickEffect">
                                  <p:stCondLst>
                                    <p:cond delay="0"/>
                                  </p:stCondLst>
                                  <p:childTnLst>
                                    <p:set>
                                      <p:cBhvr>
                                        <p:cTn id="65" dur="1" fill="hold">
                                          <p:stCondLst>
                                            <p:cond delay="0"/>
                                          </p:stCondLst>
                                        </p:cTn>
                                        <p:tgtEl>
                                          <p:spTgt spid="288778"/>
                                        </p:tgtEl>
                                        <p:attrNameLst>
                                          <p:attrName>style.visibility</p:attrName>
                                        </p:attrNameLst>
                                      </p:cBhvr>
                                      <p:to>
                                        <p:strVal val="visible"/>
                                      </p:to>
                                    </p:set>
                                    <p:animEffect transition="in" filter="box(out)">
                                      <p:cBhvr>
                                        <p:cTn id="66" dur="500"/>
                                        <p:tgtEl>
                                          <p:spTgt spid="288778"/>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4" presetClass="entr" presetSubtype="32" fill="hold" grpId="0" nodeType="clickEffect">
                                  <p:stCondLst>
                                    <p:cond delay="0"/>
                                  </p:stCondLst>
                                  <p:childTnLst>
                                    <p:set>
                                      <p:cBhvr>
                                        <p:cTn id="70" dur="1" fill="hold">
                                          <p:stCondLst>
                                            <p:cond delay="0"/>
                                          </p:stCondLst>
                                        </p:cTn>
                                        <p:tgtEl>
                                          <p:spTgt spid="288771"/>
                                        </p:tgtEl>
                                        <p:attrNameLst>
                                          <p:attrName>style.visibility</p:attrName>
                                        </p:attrNameLst>
                                      </p:cBhvr>
                                      <p:to>
                                        <p:strVal val="visible"/>
                                      </p:to>
                                    </p:set>
                                    <p:animEffect transition="in" filter="box(out)">
                                      <p:cBhvr>
                                        <p:cTn id="71" dur="500"/>
                                        <p:tgtEl>
                                          <p:spTgt spid="288771"/>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1" presetClass="entr" presetSubtype="0" fill="hold" nodeType="clickEffect">
                                  <p:stCondLst>
                                    <p:cond delay="0"/>
                                  </p:stCondLst>
                                  <p:childTnLst>
                                    <p:set>
                                      <p:cBhvr>
                                        <p:cTn id="75" dur="1" fill="hold">
                                          <p:stCondLst>
                                            <p:cond delay="0"/>
                                          </p:stCondLst>
                                        </p:cTn>
                                        <p:tgtEl>
                                          <p:spTgt spid="288787"/>
                                        </p:tgtEl>
                                        <p:attrNameLst>
                                          <p:attrName>style.visibility</p:attrName>
                                        </p:attrNameLst>
                                      </p:cBhvr>
                                      <p:to>
                                        <p:strVal val="visible"/>
                                      </p:to>
                                    </p:set>
                                  </p:childTnLst>
                                </p:cTn>
                              </p:par>
                            </p:childTnLst>
                          </p:cTn>
                        </p:par>
                      </p:childTnLst>
                    </p:cTn>
                  </p:par>
                  <p:par>
                    <p:cTn id="76" fill="hold" nodeType="clickPar">
                      <p:stCondLst>
                        <p:cond delay="indefinite"/>
                      </p:stCondLst>
                      <p:childTnLst>
                        <p:par>
                          <p:cTn id="77" fill="hold" nodeType="withGroup">
                            <p:stCondLst>
                              <p:cond delay="0"/>
                            </p:stCondLst>
                            <p:childTnLst>
                              <p:par>
                                <p:cTn id="78" presetID="4" presetClass="entr" presetSubtype="32" fill="hold" grpId="0" nodeType="clickEffect">
                                  <p:stCondLst>
                                    <p:cond delay="0"/>
                                  </p:stCondLst>
                                  <p:childTnLst>
                                    <p:set>
                                      <p:cBhvr>
                                        <p:cTn id="79" dur="1" fill="hold">
                                          <p:stCondLst>
                                            <p:cond delay="0"/>
                                          </p:stCondLst>
                                        </p:cTn>
                                        <p:tgtEl>
                                          <p:spTgt spid="288776"/>
                                        </p:tgtEl>
                                        <p:attrNameLst>
                                          <p:attrName>style.visibility</p:attrName>
                                        </p:attrNameLst>
                                      </p:cBhvr>
                                      <p:to>
                                        <p:strVal val="visible"/>
                                      </p:to>
                                    </p:set>
                                    <p:animEffect transition="in" filter="box(out)">
                                      <p:cBhvr>
                                        <p:cTn id="80" dur="500"/>
                                        <p:tgtEl>
                                          <p:spTgt spid="2887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8771" grpId="0" animBg="1"/>
      <p:bldP spid="288772" grpId="0" animBg="1"/>
      <p:bldP spid="288773" grpId="0" animBg="1"/>
      <p:bldP spid="288774" grpId="0" animBg="1"/>
      <p:bldP spid="288775" grpId="0" animBg="1"/>
      <p:bldP spid="288776" grpId="0" animBg="1"/>
      <p:bldP spid="288777" grpId="0" animBg="1"/>
      <p:bldP spid="288778" grpId="0" animBg="1"/>
      <p:bldP spid="288779" grpId="0" animBg="1"/>
      <p:bldP spid="288780" grpId="0" animBg="1"/>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0338" name="Rectangle 2"/>
          <p:cNvSpPr>
            <a:spLocks noGrp="1" noChangeArrowheads="1"/>
          </p:cNvSpPr>
          <p:nvPr>
            <p:ph type="title"/>
          </p:nvPr>
        </p:nvSpPr>
        <p:spPr/>
        <p:txBody>
          <a:bodyPr/>
          <a:lstStyle/>
          <a:p>
            <a:r>
              <a:rPr lang="zh-CN" altLang="en-US"/>
              <a:t>死锁的概念</a:t>
            </a:r>
          </a:p>
        </p:txBody>
      </p:sp>
      <p:sp>
        <p:nvSpPr>
          <p:cNvPr id="270339" name="Rectangle 3"/>
          <p:cNvSpPr>
            <a:spLocks noGrp="1" noChangeArrowheads="1"/>
          </p:cNvSpPr>
          <p:nvPr>
            <p:ph type="body" idx="1"/>
          </p:nvPr>
        </p:nvSpPr>
        <p:spPr/>
        <p:txBody>
          <a:bodyPr>
            <a:normAutofit fontScale="92500" lnSpcReduction="20000"/>
          </a:bodyPr>
          <a:lstStyle/>
          <a:p>
            <a:r>
              <a:rPr lang="zh-CN" altLang="en-US" dirty="0"/>
              <a:t>多个进程在运行过程中因争夺资源而造成的一种僵局（</a:t>
            </a:r>
            <a:r>
              <a:rPr lang="en-US" altLang="zh-CN" dirty="0"/>
              <a:t>Deadly- Embrace</a:t>
            </a:r>
            <a:r>
              <a:rPr lang="zh-CN" altLang="en-US" dirty="0"/>
              <a:t>），当进程处于这种僵持状态时，若无外力作用，它们都将无法向前推进。</a:t>
            </a:r>
          </a:p>
          <a:p>
            <a:r>
              <a:rPr lang="zh-CN" altLang="en-US" dirty="0"/>
              <a:t>产生死锁的原因</a:t>
            </a:r>
          </a:p>
          <a:p>
            <a:pPr lvl="1"/>
            <a:r>
              <a:rPr lang="zh-CN" altLang="en-US" dirty="0"/>
              <a:t>资源不足导致的资源竞争：多个进程所共享的资源不足，引起它们对资源的竞争而产生死锁。</a:t>
            </a:r>
          </a:p>
          <a:p>
            <a:pPr lvl="1"/>
            <a:r>
              <a:rPr lang="zh-CN" altLang="en-US" dirty="0"/>
              <a:t>并发执行的顺序不当：进程运行过程中，请求和释放资源的顺序不当，而导致进程死锁。</a:t>
            </a:r>
          </a:p>
        </p:txBody>
      </p:sp>
      <p:sp>
        <p:nvSpPr>
          <p:cNvPr id="270340" name="Rectangle 4"/>
          <p:cNvSpPr>
            <a:spLocks noChangeArrowheads="1"/>
          </p:cNvSpPr>
          <p:nvPr/>
        </p:nvSpPr>
        <p:spPr bwMode="auto">
          <a:xfrm>
            <a:off x="838200" y="3962400"/>
            <a:ext cx="7772400" cy="2895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lstStyle/>
          <a:p>
            <a:pPr marL="342900" indent="-342900">
              <a:buFont typeface="Monotype Sorts" pitchFamily="1" charset="2"/>
              <a:buChar char="u"/>
            </a:pPr>
            <a:endParaRPr lang="zh-CN" altLang="en-US" b="1"/>
          </a:p>
        </p:txBody>
      </p:sp>
      <p:sp>
        <p:nvSpPr>
          <p:cNvPr id="2" name="日期占位符 1"/>
          <p:cNvSpPr>
            <a:spLocks noGrp="1"/>
          </p:cNvSpPr>
          <p:nvPr>
            <p:ph type="dt" sz="half" idx="10"/>
          </p:nvPr>
        </p:nvSpPr>
        <p:spPr/>
        <p:txBody>
          <a:bodyPr/>
          <a:lstStyle/>
          <a:p>
            <a:fld id="{AB0D2FFC-2B4E-4942-87A6-5F4FB313E4BD}" type="datetime5">
              <a:t>2019/10/23</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灯片编号占位符 3"/>
          <p:cNvSpPr>
            <a:spLocks noGrp="1"/>
          </p:cNvSpPr>
          <p:nvPr>
            <p:ph type="sldNum" sz="quarter" idx="12"/>
          </p:nvPr>
        </p:nvSpPr>
        <p:spPr/>
        <p:txBody>
          <a:bodyPr/>
          <a:lstStyle/>
          <a:p>
            <a:fld id="{B09550E6-D85C-43A8-841D-66A200A3DB30}" type="slidenum">
              <a:rPr lang="zh-CN" altLang="en-US" smtClean="0"/>
              <a:t>4</a:t>
            </a:fld>
            <a:endParaRPr lang="zh-CN" altLang="en-US"/>
          </a:p>
        </p:txBody>
      </p:sp>
    </p:spTree>
    <p:extLst>
      <p:ext uri="{BB962C8B-B14F-4D97-AF65-F5344CB8AC3E}">
        <p14:creationId xmlns:p14="http://schemas.microsoft.com/office/powerpoint/2010/main" val="5847949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7033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7033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7033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7033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0339" grpId="0" build="p"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5506" name="Rectangle 2"/>
          <p:cNvSpPr>
            <a:spLocks noGrp="1" noChangeArrowheads="1"/>
          </p:cNvSpPr>
          <p:nvPr>
            <p:ph type="title"/>
          </p:nvPr>
        </p:nvSpPr>
        <p:spPr/>
        <p:txBody>
          <a:bodyPr/>
          <a:lstStyle/>
          <a:p>
            <a:r>
              <a:rPr lang="zh-CN" altLang="en-US" dirty="0"/>
              <a:t>资源分配算法</a:t>
            </a:r>
          </a:p>
        </p:txBody>
      </p:sp>
      <p:sp>
        <p:nvSpPr>
          <p:cNvPr id="405507" name="Rectangle 3"/>
          <p:cNvSpPr>
            <a:spLocks noGrp="1" noChangeArrowheads="1"/>
          </p:cNvSpPr>
          <p:nvPr>
            <p:ph type="body" idx="1"/>
          </p:nvPr>
        </p:nvSpPr>
        <p:spPr/>
        <p:txBody>
          <a:bodyPr>
            <a:normAutofit/>
          </a:bodyPr>
          <a:lstStyle/>
          <a:p>
            <a:pPr marL="514350" indent="-514350">
              <a:buFont typeface="+mj-lt"/>
              <a:buAutoNum type="arabicPeriod"/>
            </a:pPr>
            <a:r>
              <a:rPr lang="en-US" altLang="zh-CN" dirty="0" err="1"/>
              <a:t>Request</a:t>
            </a:r>
            <a:r>
              <a:rPr lang="en-US" altLang="zh-CN" baseline="-25000" dirty="0" err="1"/>
              <a:t>i</a:t>
            </a:r>
            <a:r>
              <a:rPr lang="zh-CN" altLang="en-US" dirty="0"/>
              <a:t>为进程</a:t>
            </a:r>
            <a:r>
              <a:rPr lang="en-US" altLang="zh-CN" dirty="0"/>
              <a:t>P</a:t>
            </a:r>
            <a:r>
              <a:rPr lang="en-US" altLang="zh-CN" baseline="-25000" dirty="0"/>
              <a:t>i</a:t>
            </a:r>
            <a:r>
              <a:rPr lang="zh-CN" altLang="en-US" dirty="0"/>
              <a:t>的请求向量。如果</a:t>
            </a:r>
            <a:r>
              <a:rPr lang="en-US" altLang="zh-CN" dirty="0" err="1"/>
              <a:t>Request</a:t>
            </a:r>
            <a:r>
              <a:rPr lang="en-US" altLang="zh-CN" baseline="-25000" dirty="0" err="1"/>
              <a:t>i</a:t>
            </a:r>
            <a:r>
              <a:rPr lang="en-US" altLang="zh-CN" dirty="0"/>
              <a:t> [j] = k </a:t>
            </a:r>
            <a:r>
              <a:rPr lang="zh-CN" altLang="en-US" dirty="0"/>
              <a:t>那么进程</a:t>
            </a:r>
            <a:r>
              <a:rPr lang="en-US" altLang="zh-CN" dirty="0"/>
              <a:t>P</a:t>
            </a:r>
            <a:r>
              <a:rPr lang="en-US" altLang="zh-CN" baseline="-25000" dirty="0"/>
              <a:t>i</a:t>
            </a:r>
            <a:r>
              <a:rPr lang="en-US" altLang="zh-CN" dirty="0"/>
              <a:t> </a:t>
            </a:r>
            <a:r>
              <a:rPr lang="zh-CN" altLang="en-US" dirty="0"/>
              <a:t>所需要的资源类型</a:t>
            </a:r>
            <a:r>
              <a:rPr lang="en-US" altLang="zh-CN" dirty="0" err="1"/>
              <a:t>R</a:t>
            </a:r>
            <a:r>
              <a:rPr lang="en-US" altLang="zh-CN" baseline="-25000" dirty="0" err="1"/>
              <a:t>j</a:t>
            </a:r>
            <a:r>
              <a:rPr lang="zh-CN" altLang="en-US" dirty="0"/>
              <a:t>的实例数量为</a:t>
            </a:r>
            <a:r>
              <a:rPr lang="en-US" altLang="zh-CN" dirty="0"/>
              <a:t>k。</a:t>
            </a:r>
            <a:r>
              <a:rPr lang="zh-CN" altLang="en-US" dirty="0"/>
              <a:t>当进程</a:t>
            </a:r>
            <a:r>
              <a:rPr lang="en-US" altLang="zh-CN" dirty="0"/>
              <a:t>P</a:t>
            </a:r>
            <a:r>
              <a:rPr lang="en-US" altLang="zh-CN" baseline="-25000" dirty="0"/>
              <a:t>i</a:t>
            </a:r>
            <a:r>
              <a:rPr lang="zh-CN" altLang="en-US" dirty="0"/>
              <a:t>做出资源请求时，执行：</a:t>
            </a:r>
          </a:p>
          <a:p>
            <a:pPr marL="971550" lvl="1" indent="-514350">
              <a:buFont typeface="+mj-lt"/>
              <a:buAutoNum type="arabicPeriod"/>
            </a:pPr>
            <a:r>
              <a:rPr lang="zh-CN" altLang="en-US" dirty="0"/>
              <a:t> 若</a:t>
            </a:r>
            <a:r>
              <a:rPr lang="en-US" altLang="zh-CN" dirty="0" err="1"/>
              <a:t>Request</a:t>
            </a:r>
            <a:r>
              <a:rPr lang="en-US" altLang="zh-CN" baseline="-25000" dirty="0" err="1"/>
              <a:t>i</a:t>
            </a:r>
            <a:r>
              <a:rPr lang="en-US" altLang="zh-CN" dirty="0"/>
              <a:t> </a:t>
            </a:r>
            <a:r>
              <a:rPr lang="en-US" altLang="zh-CN" dirty="0">
                <a:sym typeface="Symbol" pitchFamily="18" charset="2"/>
              </a:rPr>
              <a:t>&lt;=</a:t>
            </a:r>
            <a:r>
              <a:rPr lang="en-US" altLang="zh-CN" dirty="0" err="1">
                <a:sym typeface="Symbol" pitchFamily="18" charset="2"/>
              </a:rPr>
              <a:t>Need</a:t>
            </a:r>
            <a:r>
              <a:rPr lang="en-US" altLang="zh-CN" baseline="-25000" dirty="0" err="1">
                <a:sym typeface="Symbol" pitchFamily="18" charset="2"/>
              </a:rPr>
              <a:t>i</a:t>
            </a:r>
            <a:r>
              <a:rPr lang="en-US" altLang="zh-CN" dirty="0">
                <a:sym typeface="Symbol" pitchFamily="18" charset="2"/>
              </a:rPr>
              <a:t> </a:t>
            </a:r>
            <a:r>
              <a:rPr lang="zh-CN" altLang="en-US" dirty="0">
                <a:sym typeface="Symbol" pitchFamily="18" charset="2"/>
              </a:rPr>
              <a:t>转</a:t>
            </a:r>
            <a:r>
              <a:rPr lang="en-US" altLang="zh-CN" dirty="0">
                <a:sym typeface="Symbol" pitchFamily="18" charset="2"/>
              </a:rPr>
              <a:t>1.2</a:t>
            </a:r>
            <a:r>
              <a:rPr lang="zh-CN" altLang="en-US" dirty="0">
                <a:sym typeface="Symbol" pitchFamily="18" charset="2"/>
              </a:rPr>
              <a:t>；否则，出错退出；</a:t>
            </a:r>
          </a:p>
          <a:p>
            <a:pPr marL="971550" lvl="1" indent="-514350">
              <a:buFont typeface="+mj-lt"/>
              <a:buAutoNum type="arabicPeriod"/>
            </a:pPr>
            <a:r>
              <a:rPr lang="zh-CN" altLang="en-US" dirty="0">
                <a:sym typeface="Symbol" pitchFamily="18" charset="2"/>
              </a:rPr>
              <a:t> 若</a:t>
            </a:r>
            <a:r>
              <a:rPr lang="en-US" altLang="zh-CN" dirty="0" err="1"/>
              <a:t>Request</a:t>
            </a:r>
            <a:r>
              <a:rPr lang="en-US" altLang="zh-CN" baseline="-25000" dirty="0" err="1"/>
              <a:t>i</a:t>
            </a:r>
            <a:r>
              <a:rPr lang="en-US" altLang="zh-CN" dirty="0"/>
              <a:t> </a:t>
            </a:r>
            <a:r>
              <a:rPr lang="en-US" altLang="zh-CN" dirty="0">
                <a:sym typeface="Symbol" pitchFamily="18" charset="2"/>
              </a:rPr>
              <a:t>&lt;=Available </a:t>
            </a:r>
            <a:r>
              <a:rPr lang="zh-CN" altLang="en-US" dirty="0">
                <a:sym typeface="Symbol" pitchFamily="18" charset="2"/>
              </a:rPr>
              <a:t>转</a:t>
            </a:r>
            <a:r>
              <a:rPr lang="en-US" altLang="zh-CN" dirty="0">
                <a:sym typeface="Symbol" pitchFamily="18" charset="2"/>
              </a:rPr>
              <a:t>2</a:t>
            </a:r>
            <a:r>
              <a:rPr lang="zh-CN" altLang="en-US" dirty="0">
                <a:sym typeface="Symbol" pitchFamily="18" charset="2"/>
              </a:rPr>
              <a:t>； 否则</a:t>
            </a:r>
            <a:r>
              <a:rPr lang="en-US" altLang="zh-CN" dirty="0">
                <a:sym typeface="Symbol" pitchFamily="18" charset="2"/>
              </a:rPr>
              <a:t> Pi</a:t>
            </a:r>
            <a:r>
              <a:rPr lang="zh-CN" altLang="en-US" dirty="0">
                <a:sym typeface="Symbol" pitchFamily="18" charset="2"/>
              </a:rPr>
              <a:t>阻塞；</a:t>
            </a:r>
          </a:p>
        </p:txBody>
      </p:sp>
      <p:sp>
        <p:nvSpPr>
          <p:cNvPr id="2" name="日期占位符 1"/>
          <p:cNvSpPr>
            <a:spLocks noGrp="1"/>
          </p:cNvSpPr>
          <p:nvPr>
            <p:ph type="dt" sz="half" idx="10"/>
          </p:nvPr>
        </p:nvSpPr>
        <p:spPr/>
        <p:txBody>
          <a:bodyPr/>
          <a:lstStyle/>
          <a:p>
            <a:fld id="{EC304B19-13C4-C740-B46D-4C3A865FBF08}" type="datetime5">
              <a:t>2019/10/23</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灯片编号占位符 3"/>
          <p:cNvSpPr>
            <a:spLocks noGrp="1"/>
          </p:cNvSpPr>
          <p:nvPr>
            <p:ph type="sldNum" sz="quarter" idx="12"/>
          </p:nvPr>
        </p:nvSpPr>
        <p:spPr/>
        <p:txBody>
          <a:bodyPr/>
          <a:lstStyle/>
          <a:p>
            <a:fld id="{B09550E6-D85C-43A8-841D-66A200A3DB30}" type="slidenum">
              <a:rPr lang="zh-CN" altLang="en-US" smtClean="0"/>
              <a:t>40</a:t>
            </a:fld>
            <a:endParaRPr lang="zh-CN" altLang="en-US"/>
          </a:p>
        </p:txBody>
      </p:sp>
    </p:spTree>
    <p:extLst>
      <p:ext uri="{BB962C8B-B14F-4D97-AF65-F5344CB8AC3E}">
        <p14:creationId xmlns:p14="http://schemas.microsoft.com/office/powerpoint/2010/main" val="28684520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055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0550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0550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5507" grpId="0" build="p"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资源分配算法</a:t>
            </a:r>
          </a:p>
        </p:txBody>
      </p:sp>
      <p:sp>
        <p:nvSpPr>
          <p:cNvPr id="416771" name="Rectangle 3"/>
          <p:cNvSpPr>
            <a:spLocks noGrp="1" noChangeArrowheads="1"/>
          </p:cNvSpPr>
          <p:nvPr>
            <p:ph type="body" idx="1"/>
          </p:nvPr>
        </p:nvSpPr>
        <p:spPr/>
        <p:txBody>
          <a:bodyPr>
            <a:normAutofit fontScale="92500" lnSpcReduction="20000"/>
          </a:bodyPr>
          <a:lstStyle/>
          <a:p>
            <a:pPr marL="514350" indent="-514350">
              <a:buFont typeface="+mj-lt"/>
              <a:buAutoNum type="arabicPeriod" startAt="2"/>
            </a:pPr>
            <a:r>
              <a:rPr lang="zh-CN" altLang="en-US" dirty="0">
                <a:sym typeface="Symbol" pitchFamily="18" charset="2"/>
              </a:rPr>
              <a:t>假定系统可以分配给进程</a:t>
            </a:r>
            <a:r>
              <a:rPr lang="en-US" altLang="zh-CN" dirty="0">
                <a:sym typeface="Symbol" pitchFamily="18" charset="2"/>
              </a:rPr>
              <a:t>Pi</a:t>
            </a:r>
            <a:r>
              <a:rPr lang="zh-CN" altLang="en-US" dirty="0">
                <a:sym typeface="Symbol" pitchFamily="18" charset="2"/>
              </a:rPr>
              <a:t>所请求的资源，并按如下方式修改状态</a:t>
            </a:r>
            <a:r>
              <a:rPr lang="en-US" altLang="zh-CN" dirty="0">
                <a:sym typeface="Symbol" pitchFamily="18" charset="2"/>
              </a:rPr>
              <a:t>:</a:t>
            </a:r>
          </a:p>
          <a:p>
            <a:pPr lvl="1"/>
            <a:r>
              <a:rPr lang="en-US" altLang="zh-CN" dirty="0">
                <a:sym typeface="Symbol" pitchFamily="18" charset="2"/>
              </a:rPr>
              <a:t>Available = Available - </a:t>
            </a:r>
            <a:r>
              <a:rPr lang="en-US" altLang="zh-CN" dirty="0" err="1">
                <a:sym typeface="Symbol" pitchFamily="18" charset="2"/>
              </a:rPr>
              <a:t>Request</a:t>
            </a:r>
            <a:r>
              <a:rPr lang="en-US" altLang="zh-CN" baseline="-25000" dirty="0" err="1">
                <a:sym typeface="Symbol" pitchFamily="18" charset="2"/>
              </a:rPr>
              <a:t>i</a:t>
            </a:r>
            <a:r>
              <a:rPr lang="en-US" altLang="zh-CN" dirty="0">
                <a:sym typeface="Symbol" pitchFamily="18" charset="2"/>
              </a:rPr>
              <a:t>;</a:t>
            </a:r>
          </a:p>
          <a:p>
            <a:pPr lvl="1"/>
            <a:r>
              <a:rPr lang="en-US" altLang="zh-CN" dirty="0" err="1">
                <a:sym typeface="Symbol" pitchFamily="18" charset="2"/>
              </a:rPr>
              <a:t>Allocation</a:t>
            </a:r>
            <a:r>
              <a:rPr lang="en-US" altLang="zh-CN" baseline="-25000" dirty="0" err="1">
                <a:sym typeface="Symbol" pitchFamily="18" charset="2"/>
              </a:rPr>
              <a:t>i</a:t>
            </a:r>
            <a:r>
              <a:rPr lang="en-US" altLang="zh-CN" dirty="0">
                <a:sym typeface="Symbol" pitchFamily="18" charset="2"/>
              </a:rPr>
              <a:t> = </a:t>
            </a:r>
            <a:r>
              <a:rPr lang="en-US" altLang="zh-CN" dirty="0" err="1">
                <a:sym typeface="Symbol" pitchFamily="18" charset="2"/>
              </a:rPr>
              <a:t>Allocation</a:t>
            </a:r>
            <a:r>
              <a:rPr lang="en-US" altLang="zh-CN" baseline="-25000" dirty="0" err="1">
                <a:sym typeface="Symbol" pitchFamily="18" charset="2"/>
              </a:rPr>
              <a:t>i</a:t>
            </a:r>
            <a:r>
              <a:rPr lang="en-US" altLang="zh-CN" dirty="0">
                <a:sym typeface="Symbol" pitchFamily="18" charset="2"/>
              </a:rPr>
              <a:t> + </a:t>
            </a:r>
            <a:r>
              <a:rPr lang="en-US" altLang="zh-CN" dirty="0" err="1">
                <a:sym typeface="Symbol" pitchFamily="18" charset="2"/>
              </a:rPr>
              <a:t>Request</a:t>
            </a:r>
            <a:r>
              <a:rPr lang="en-US" altLang="zh-CN" baseline="-25000" dirty="0" err="1">
                <a:sym typeface="Symbol" pitchFamily="18" charset="2"/>
              </a:rPr>
              <a:t>i</a:t>
            </a:r>
            <a:r>
              <a:rPr lang="en-US" altLang="zh-CN" dirty="0">
                <a:sym typeface="Symbol" pitchFamily="18" charset="2"/>
              </a:rPr>
              <a:t>;</a:t>
            </a:r>
          </a:p>
          <a:p>
            <a:pPr lvl="1"/>
            <a:r>
              <a:rPr lang="en-US" altLang="zh-CN" dirty="0" err="1">
                <a:sym typeface="Symbol" pitchFamily="18" charset="2"/>
              </a:rPr>
              <a:t>Need</a:t>
            </a:r>
            <a:r>
              <a:rPr lang="en-US" altLang="zh-CN" baseline="-25000" dirty="0" err="1">
                <a:sym typeface="Symbol" pitchFamily="18" charset="2"/>
              </a:rPr>
              <a:t>i</a:t>
            </a:r>
            <a:r>
              <a:rPr lang="en-US" altLang="zh-CN" dirty="0">
                <a:sym typeface="Symbol" pitchFamily="18" charset="2"/>
              </a:rPr>
              <a:t> = </a:t>
            </a:r>
            <a:r>
              <a:rPr lang="en-US" altLang="zh-CN" dirty="0" err="1">
                <a:sym typeface="Symbol" pitchFamily="18" charset="2"/>
              </a:rPr>
              <a:t>Need</a:t>
            </a:r>
            <a:r>
              <a:rPr lang="en-US" altLang="zh-CN" baseline="-25000" dirty="0" err="1">
                <a:sym typeface="Symbol" pitchFamily="18" charset="2"/>
              </a:rPr>
              <a:t>i</a:t>
            </a:r>
            <a:r>
              <a:rPr lang="en-US" altLang="zh-CN" dirty="0">
                <a:sym typeface="Symbol" pitchFamily="18" charset="2"/>
              </a:rPr>
              <a:t> – </a:t>
            </a:r>
            <a:r>
              <a:rPr lang="en-US" altLang="zh-CN" dirty="0" err="1">
                <a:sym typeface="Symbol" pitchFamily="18" charset="2"/>
              </a:rPr>
              <a:t>Request</a:t>
            </a:r>
            <a:r>
              <a:rPr lang="en-US" altLang="zh-CN" baseline="-25000" dirty="0" err="1">
                <a:sym typeface="Symbol" pitchFamily="18" charset="2"/>
              </a:rPr>
              <a:t>i</a:t>
            </a:r>
            <a:r>
              <a:rPr lang="en-US" altLang="zh-CN" dirty="0">
                <a:sym typeface="Symbol" pitchFamily="18" charset="2"/>
              </a:rPr>
              <a:t>;</a:t>
            </a:r>
          </a:p>
          <a:p>
            <a:pPr marL="514350" indent="-514350">
              <a:buFont typeface="+mj-lt"/>
              <a:buAutoNum type="arabicPeriod" startAt="2"/>
            </a:pPr>
            <a:r>
              <a:rPr lang="zh-CN" altLang="en-US" dirty="0">
                <a:sym typeface="Symbol" pitchFamily="18" charset="2"/>
              </a:rPr>
              <a:t>系统执行安全性算法</a:t>
            </a:r>
          </a:p>
          <a:p>
            <a:pPr lvl="1"/>
            <a:r>
              <a:rPr lang="zh-CN" altLang="en-US" dirty="0">
                <a:sym typeface="Symbol" pitchFamily="18" charset="2"/>
              </a:rPr>
              <a:t>如果处于安全状态，那么</a:t>
            </a:r>
            <a:r>
              <a:rPr lang="en-US" altLang="zh-CN" dirty="0">
                <a:sym typeface="Symbol" pitchFamily="18" charset="2"/>
              </a:rPr>
              <a:t>Pi</a:t>
            </a:r>
            <a:r>
              <a:rPr lang="zh-CN" altLang="en-US" dirty="0">
                <a:sym typeface="Symbol" pitchFamily="18" charset="2"/>
              </a:rPr>
              <a:t>可分配到其所需资源;</a:t>
            </a:r>
          </a:p>
          <a:p>
            <a:pPr lvl="1"/>
            <a:r>
              <a:rPr lang="zh-CN" altLang="en-US" dirty="0">
                <a:sym typeface="Symbol" pitchFamily="18" charset="2"/>
              </a:rPr>
              <a:t>如果新状态不安全，那么进程</a:t>
            </a:r>
            <a:r>
              <a:rPr lang="en-US" altLang="zh-CN" dirty="0">
                <a:sym typeface="Symbol" pitchFamily="18" charset="2"/>
              </a:rPr>
              <a:t>Pi</a:t>
            </a:r>
            <a:r>
              <a:rPr lang="zh-CN" altLang="en-US" dirty="0">
                <a:sym typeface="Symbol" pitchFamily="18" charset="2"/>
              </a:rPr>
              <a:t>必须等待，并恢复到原先资源分配状态</a:t>
            </a:r>
          </a:p>
          <a:p>
            <a:endParaRPr lang="zh-CN" altLang="en-US" dirty="0"/>
          </a:p>
        </p:txBody>
      </p:sp>
      <p:sp>
        <p:nvSpPr>
          <p:cNvPr id="2" name="日期占位符 1"/>
          <p:cNvSpPr>
            <a:spLocks noGrp="1"/>
          </p:cNvSpPr>
          <p:nvPr>
            <p:ph type="dt" sz="half" idx="10"/>
          </p:nvPr>
        </p:nvSpPr>
        <p:spPr/>
        <p:txBody>
          <a:bodyPr/>
          <a:lstStyle/>
          <a:p>
            <a:fld id="{F12A368C-8162-F74F-AE9D-C557A996996D}" type="datetime5">
              <a:t>2019/10/23</a:t>
            </a:fld>
            <a:endParaRPr lang="zh-CN" altLang="en-US"/>
          </a:p>
        </p:txBody>
      </p:sp>
      <p:sp>
        <p:nvSpPr>
          <p:cNvPr id="4" name="页脚占位符 3"/>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5" name="灯片编号占位符 4"/>
          <p:cNvSpPr>
            <a:spLocks noGrp="1"/>
          </p:cNvSpPr>
          <p:nvPr>
            <p:ph type="sldNum" sz="quarter" idx="12"/>
          </p:nvPr>
        </p:nvSpPr>
        <p:spPr/>
        <p:txBody>
          <a:bodyPr/>
          <a:lstStyle/>
          <a:p>
            <a:fld id="{B09550E6-D85C-43A8-841D-66A200A3DB30}" type="slidenum">
              <a:rPr lang="zh-CN" altLang="en-US" smtClean="0"/>
              <a:t>41</a:t>
            </a:fld>
            <a:endParaRPr lang="zh-CN" altLang="en-US"/>
          </a:p>
        </p:txBody>
      </p:sp>
    </p:spTree>
    <p:extLst>
      <p:ext uri="{BB962C8B-B14F-4D97-AF65-F5344CB8AC3E}">
        <p14:creationId xmlns:p14="http://schemas.microsoft.com/office/powerpoint/2010/main" val="10710585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167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1677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41677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416771">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1677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16771">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1677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6771" grpId="0" build="p"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3778" name="Group 82"/>
          <p:cNvGraphicFramePr>
            <a:graphicFrameLocks noGrp="1"/>
          </p:cNvGraphicFramePr>
          <p:nvPr>
            <p:extLst>
              <p:ext uri="{D42A27DB-BD31-4B8C-83A1-F6EECF244321}">
                <p14:modId xmlns:p14="http://schemas.microsoft.com/office/powerpoint/2010/main" val="4120786888"/>
              </p:ext>
            </p:extLst>
          </p:nvPr>
        </p:nvGraphicFramePr>
        <p:xfrm>
          <a:off x="407881" y="762001"/>
          <a:ext cx="8268575" cy="2002536"/>
        </p:xfrm>
        <a:graphic>
          <a:graphicData uri="http://schemas.openxmlformats.org/drawingml/2006/table">
            <a:tbl>
              <a:tblPr firstRow="1" firstCol="1" bandRow="1">
                <a:tableStyleId>{8A107856-5554-42FB-B03E-39F5DBC370BA}</a:tableStyleId>
              </a:tblPr>
              <a:tblGrid>
                <a:gridCol w="1211791">
                  <a:extLst>
                    <a:ext uri="{9D8B030D-6E8A-4147-A177-3AD203B41FA5}">
                      <a16:colId xmlns:a16="http://schemas.microsoft.com/office/drawing/2014/main" val="20000"/>
                    </a:ext>
                  </a:extLst>
                </a:gridCol>
                <a:gridCol w="792088">
                  <a:extLst>
                    <a:ext uri="{9D8B030D-6E8A-4147-A177-3AD203B41FA5}">
                      <a16:colId xmlns:a16="http://schemas.microsoft.com/office/drawing/2014/main" val="20001"/>
                    </a:ext>
                  </a:extLst>
                </a:gridCol>
                <a:gridCol w="809734">
                  <a:extLst>
                    <a:ext uri="{9D8B030D-6E8A-4147-A177-3AD203B41FA5}">
                      <a16:colId xmlns:a16="http://schemas.microsoft.com/office/drawing/2014/main" val="20002"/>
                    </a:ext>
                  </a:extLst>
                </a:gridCol>
                <a:gridCol w="680604">
                  <a:extLst>
                    <a:ext uri="{9D8B030D-6E8A-4147-A177-3AD203B41FA5}">
                      <a16:colId xmlns:a16="http://schemas.microsoft.com/office/drawing/2014/main" val="20003"/>
                    </a:ext>
                  </a:extLst>
                </a:gridCol>
                <a:gridCol w="1045393">
                  <a:extLst>
                    <a:ext uri="{9D8B030D-6E8A-4147-A177-3AD203B41FA5}">
                      <a16:colId xmlns:a16="http://schemas.microsoft.com/office/drawing/2014/main" val="20004"/>
                    </a:ext>
                  </a:extLst>
                </a:gridCol>
                <a:gridCol w="1085927">
                  <a:extLst>
                    <a:ext uri="{9D8B030D-6E8A-4147-A177-3AD203B41FA5}">
                      <a16:colId xmlns:a16="http://schemas.microsoft.com/office/drawing/2014/main" val="20005"/>
                    </a:ext>
                  </a:extLst>
                </a:gridCol>
                <a:gridCol w="768423">
                  <a:extLst>
                    <a:ext uri="{9D8B030D-6E8A-4147-A177-3AD203B41FA5}">
                      <a16:colId xmlns:a16="http://schemas.microsoft.com/office/drawing/2014/main" val="20006"/>
                    </a:ext>
                  </a:extLst>
                </a:gridCol>
                <a:gridCol w="596162">
                  <a:extLst>
                    <a:ext uri="{9D8B030D-6E8A-4147-A177-3AD203B41FA5}">
                      <a16:colId xmlns:a16="http://schemas.microsoft.com/office/drawing/2014/main" val="20007"/>
                    </a:ext>
                  </a:extLst>
                </a:gridCol>
                <a:gridCol w="711002">
                  <a:extLst>
                    <a:ext uri="{9D8B030D-6E8A-4147-A177-3AD203B41FA5}">
                      <a16:colId xmlns:a16="http://schemas.microsoft.com/office/drawing/2014/main" val="20008"/>
                    </a:ext>
                  </a:extLst>
                </a:gridCol>
                <a:gridCol w="567451">
                  <a:extLst>
                    <a:ext uri="{9D8B030D-6E8A-4147-A177-3AD203B41FA5}">
                      <a16:colId xmlns:a16="http://schemas.microsoft.com/office/drawing/2014/main" val="20009"/>
                    </a:ext>
                  </a:extLst>
                </a:gridCol>
              </a:tblGrid>
              <a:tr h="305399">
                <a:tc rowSpan="2">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en-US" altLang="zh-CN" sz="1800" b="1" i="0" u="none" strike="noStrike" cap="none" normalizeH="0" baseline="0" dirty="0">
                          <a:ln>
                            <a:noFill/>
                          </a:ln>
                          <a:solidFill>
                            <a:schemeClr val="tx1"/>
                          </a:solidFill>
                          <a:effectLst/>
                          <a:latin typeface="Arial" pitchFamily="34" charset="0"/>
                          <a:ea typeface="宋体" pitchFamily="2" charset="-122"/>
                        </a:rPr>
                        <a:t>Process</a:t>
                      </a:r>
                      <a:endParaRPr kumimoji="0" lang="zh-CN" altLang="en-US" sz="1800" b="1" i="0" u="none" strike="noStrike" cap="none" normalizeH="0" baseline="0" dirty="0">
                        <a:ln>
                          <a:noFill/>
                        </a:ln>
                        <a:solidFill>
                          <a:schemeClr val="tx1"/>
                        </a:solidFill>
                        <a:effectLst/>
                        <a:latin typeface="Arial" pitchFamily="34" charset="0"/>
                        <a:ea typeface="宋体" pitchFamily="2" charset="-122"/>
                      </a:endParaRPr>
                    </a:p>
                  </a:txBody>
                  <a:tcPr horzOverflow="overflow"/>
                </a:tc>
                <a:tc gridSpan="3">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en-US" altLang="zh-CN" sz="1800" u="none" strike="noStrike" cap="none" normalizeH="0" baseline="0">
                          <a:ln>
                            <a:noFill/>
                          </a:ln>
                          <a:effectLst/>
                        </a:rPr>
                        <a:t>Allocation</a:t>
                      </a: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tc>
                <a:tc hMerge="1">
                  <a:txBody>
                    <a:bodyPr/>
                    <a:lstStyle/>
                    <a:p>
                      <a:endParaRPr lang="zh-CN" altLang="en-US"/>
                    </a:p>
                  </a:txBody>
                  <a:tcPr/>
                </a:tc>
                <a:tc hMerge="1">
                  <a:txBody>
                    <a:bodyPr/>
                    <a:lstStyle/>
                    <a:p>
                      <a:endParaRPr lang="zh-CN" altLang="en-US"/>
                    </a:p>
                  </a:txBody>
                  <a:tcPr/>
                </a:tc>
                <a:tc gridSpan="3">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en-US" altLang="zh-CN" sz="1800" u="none" strike="noStrike" cap="none" normalizeH="0" baseline="0">
                          <a:ln>
                            <a:noFill/>
                          </a:ln>
                          <a:effectLst/>
                        </a:rPr>
                        <a:t>Max</a:t>
                      </a: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tc>
                <a:tc hMerge="1">
                  <a:txBody>
                    <a:bodyPr/>
                    <a:lstStyle/>
                    <a:p>
                      <a:endParaRPr lang="zh-CN" altLang="en-US"/>
                    </a:p>
                  </a:txBody>
                  <a:tcPr/>
                </a:tc>
                <a:tc hMerge="1">
                  <a:txBody>
                    <a:bodyPr/>
                    <a:lstStyle/>
                    <a:p>
                      <a:endParaRPr lang="zh-CN" altLang="en-US"/>
                    </a:p>
                  </a:txBody>
                  <a:tcPr/>
                </a:tc>
                <a:tc gridSpan="3">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en-US" altLang="zh-CN" sz="1800" u="none" strike="noStrike" cap="none" normalizeH="0" baseline="0">
                          <a:ln>
                            <a:noFill/>
                          </a:ln>
                          <a:effectLst/>
                        </a:rPr>
                        <a:t>Need</a:t>
                      </a: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318124">
                <a:tc vMerge="1">
                  <a:txBody>
                    <a:bodyPr/>
                    <a:lstStyle/>
                    <a:p>
                      <a:endParaRPr lang="zh-CN" altLang="en-US"/>
                    </a:p>
                  </a:txBody>
                  <a:tcPr/>
                </a:tc>
                <a:tc>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en-US" altLang="zh-CN" sz="1800" u="none" strike="noStrike" cap="none" normalizeH="0" baseline="0">
                          <a:ln>
                            <a:noFill/>
                          </a:ln>
                          <a:effectLst/>
                        </a:rPr>
                        <a:t>R1</a:t>
                      </a: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tc>
                <a:tc>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en-US" altLang="zh-CN" sz="1800" u="none" strike="noStrike" cap="none" normalizeH="0" baseline="0">
                          <a:ln>
                            <a:noFill/>
                          </a:ln>
                          <a:effectLst/>
                        </a:rPr>
                        <a:t>R2</a:t>
                      </a: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tc>
                <a:tc>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en-US" altLang="zh-CN" sz="1800" u="none" strike="noStrike" cap="none" normalizeH="0" baseline="0">
                          <a:ln>
                            <a:noFill/>
                          </a:ln>
                          <a:effectLst/>
                        </a:rPr>
                        <a:t>R3</a:t>
                      </a: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tc>
                <a:tc>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en-US" altLang="zh-CN" sz="1800" u="none" strike="noStrike" cap="none" normalizeH="0" baseline="0">
                          <a:ln>
                            <a:noFill/>
                          </a:ln>
                          <a:effectLst/>
                        </a:rPr>
                        <a:t>R1</a:t>
                      </a: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tc>
                <a:tc>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en-US" altLang="zh-CN" sz="1800" u="none" strike="noStrike" cap="none" normalizeH="0" baseline="0">
                          <a:ln>
                            <a:noFill/>
                          </a:ln>
                          <a:effectLst/>
                        </a:rPr>
                        <a:t>R2</a:t>
                      </a: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tc>
                <a:tc>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en-US" altLang="zh-CN" sz="1800" u="none" strike="noStrike" cap="none" normalizeH="0" baseline="0">
                          <a:ln>
                            <a:noFill/>
                          </a:ln>
                          <a:effectLst/>
                        </a:rPr>
                        <a:t>R3</a:t>
                      </a: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tc>
                <a:tc>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en-US" altLang="zh-CN" sz="1800" u="none" strike="noStrike" cap="none" normalizeH="0" baseline="0">
                          <a:ln>
                            <a:noFill/>
                          </a:ln>
                          <a:effectLst/>
                        </a:rPr>
                        <a:t>R1</a:t>
                      </a: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tc>
                <a:tc>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en-US" altLang="zh-CN" sz="1800" u="none" strike="noStrike" cap="none" normalizeH="0" baseline="0">
                          <a:ln>
                            <a:noFill/>
                          </a:ln>
                          <a:effectLst/>
                        </a:rPr>
                        <a:t>R2</a:t>
                      </a: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tc>
                <a:tc>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en-US" altLang="zh-CN" sz="1800" u="none" strike="noStrike" cap="none" normalizeH="0" baseline="0">
                          <a:ln>
                            <a:noFill/>
                          </a:ln>
                          <a:effectLst/>
                        </a:rPr>
                        <a:t>R3</a:t>
                      </a: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tc>
                <a:extLst>
                  <a:ext uri="{0D108BD9-81ED-4DB2-BD59-A6C34878D82A}">
                    <a16:rowId xmlns:a16="http://schemas.microsoft.com/office/drawing/2014/main" val="10001"/>
                  </a:ext>
                </a:extLst>
              </a:tr>
              <a:tr h="1323397">
                <a:tc>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en-US" altLang="zh-CN" sz="1800" u="none" strike="noStrike" cap="none" normalizeH="0" baseline="0" dirty="0">
                          <a:ln>
                            <a:noFill/>
                          </a:ln>
                          <a:effectLst/>
                        </a:rPr>
                        <a:t>A</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en-US" altLang="zh-CN" sz="1800" u="none" strike="noStrike" cap="none" normalizeH="0" baseline="0" dirty="0">
                          <a:ln>
                            <a:noFill/>
                          </a:ln>
                          <a:effectLst/>
                        </a:rPr>
                        <a:t>B</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en-US" altLang="zh-CN" sz="1800" u="none" strike="noStrike" cap="none" normalizeH="0" baseline="0" dirty="0">
                          <a:ln>
                            <a:noFill/>
                          </a:ln>
                          <a:effectLst/>
                        </a:rPr>
                        <a:t>C</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en-US" altLang="zh-CN" sz="1800" u="none" strike="noStrike" cap="none" normalizeH="0" baseline="0" dirty="0">
                          <a:ln>
                            <a:noFill/>
                          </a:ln>
                          <a:effectLst/>
                        </a:rPr>
                        <a:t>D</a:t>
                      </a:r>
                      <a:endParaRPr kumimoji="0" lang="en-US" altLang="zh-CN" sz="1800" b="0" i="0" u="none" strike="noStrike" cap="none" normalizeH="0" baseline="0" dirty="0">
                        <a:ln>
                          <a:noFill/>
                        </a:ln>
                        <a:solidFill>
                          <a:schemeClr val="tx1"/>
                        </a:solidFill>
                        <a:effectLst/>
                        <a:latin typeface="Arial" pitchFamily="34" charset="0"/>
                        <a:ea typeface="宋体" pitchFamily="2" charset="-122"/>
                      </a:endParaRPr>
                    </a:p>
                  </a:txBody>
                  <a:tcPr horzOverflow="overflow"/>
                </a:tc>
                <a:tc>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u="none" strike="noStrike" cap="none" normalizeH="0" baseline="0" dirty="0">
                          <a:ln>
                            <a:noFill/>
                          </a:ln>
                          <a:effectLst/>
                        </a:rPr>
                        <a:t>1</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u="none" strike="noStrike" cap="none" normalizeH="0" baseline="0" dirty="0">
                          <a:ln>
                            <a:noFill/>
                          </a:ln>
                          <a:effectLst/>
                        </a:rPr>
                        <a:t>5</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u="none" strike="noStrike" cap="none" normalizeH="0" baseline="0" dirty="0">
                          <a:ln>
                            <a:noFill/>
                          </a:ln>
                          <a:effectLst/>
                        </a:rPr>
                        <a:t>2</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u="none" strike="noStrike" cap="none" normalizeH="0" baseline="0" dirty="0">
                          <a:ln>
                            <a:noFill/>
                          </a:ln>
                          <a:effectLst/>
                        </a:rPr>
                        <a:t>0</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endParaRPr kumimoji="0" lang="zh-CN" altLang="en-US" sz="1800" b="0" i="0" u="none" strike="noStrike" cap="none" normalizeH="0" baseline="0" dirty="0">
                        <a:ln>
                          <a:noFill/>
                        </a:ln>
                        <a:solidFill>
                          <a:schemeClr val="tx1"/>
                        </a:solidFill>
                        <a:effectLst/>
                        <a:latin typeface="Arial" pitchFamily="34" charset="0"/>
                        <a:ea typeface="宋体" pitchFamily="2" charset="-122"/>
                      </a:endParaRPr>
                    </a:p>
                  </a:txBody>
                  <a:tcPr horzOverflow="overflow"/>
                </a:tc>
                <a:tc>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u="none" strike="noStrike" cap="none" normalizeH="0" baseline="0">
                          <a:ln>
                            <a:noFill/>
                          </a:ln>
                          <a:effectLst/>
                        </a:rPr>
                        <a:t>0</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u="none" strike="noStrike" cap="none" normalizeH="0" baseline="0">
                          <a:ln>
                            <a:noFill/>
                          </a:ln>
                          <a:effectLst/>
                        </a:rPr>
                        <a:t>1</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u="none" strike="noStrike" cap="none" normalizeH="0" baseline="0">
                          <a:ln>
                            <a:noFill/>
                          </a:ln>
                          <a:effectLst/>
                        </a:rPr>
                        <a:t>1</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u="none" strike="noStrike" cap="none" normalizeH="0" baseline="0">
                          <a:ln>
                            <a:noFill/>
                          </a:ln>
                          <a:effectLst/>
                        </a:rPr>
                        <a:t>0</a:t>
                      </a:r>
                      <a:endParaRPr kumimoji="0" lang="zh-CN" altLang="en-US" sz="1800" b="0" i="0" u="none" strike="noStrike" cap="none" normalizeH="0" baseline="0">
                        <a:ln>
                          <a:noFill/>
                        </a:ln>
                        <a:solidFill>
                          <a:schemeClr val="tx1"/>
                        </a:solidFill>
                        <a:effectLst/>
                        <a:latin typeface="Arial" pitchFamily="34" charset="0"/>
                        <a:ea typeface="宋体" pitchFamily="2" charset="-122"/>
                      </a:endParaRPr>
                    </a:p>
                  </a:txBody>
                  <a:tcPr horzOverflow="overflow"/>
                </a:tc>
                <a:tc>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u="none" strike="noStrike" cap="none" normalizeH="0" baseline="0">
                          <a:ln>
                            <a:noFill/>
                          </a:ln>
                          <a:effectLst/>
                        </a:rPr>
                        <a:t>0</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u="none" strike="noStrike" cap="none" normalizeH="0" baseline="0">
                          <a:ln>
                            <a:noFill/>
                          </a:ln>
                          <a:effectLst/>
                        </a:rPr>
                        <a:t>1</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u="none" strike="noStrike" cap="none" normalizeH="0" baseline="0">
                          <a:ln>
                            <a:noFill/>
                          </a:ln>
                          <a:effectLst/>
                        </a:rPr>
                        <a:t>1</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u="none" strike="noStrike" cap="none" normalizeH="0" baseline="0">
                          <a:ln>
                            <a:noFill/>
                          </a:ln>
                          <a:effectLst/>
                        </a:rPr>
                        <a:t>2</a:t>
                      </a:r>
                      <a:endParaRPr kumimoji="0" lang="zh-CN" altLang="en-US" sz="1800" b="0" i="0" u="none" strike="noStrike" cap="none" normalizeH="0" baseline="0">
                        <a:ln>
                          <a:noFill/>
                        </a:ln>
                        <a:solidFill>
                          <a:schemeClr val="tx1"/>
                        </a:solidFill>
                        <a:effectLst/>
                        <a:latin typeface="Arial" pitchFamily="34" charset="0"/>
                        <a:ea typeface="宋体" pitchFamily="2" charset="-122"/>
                      </a:endParaRPr>
                    </a:p>
                  </a:txBody>
                  <a:tcPr horzOverflow="overflow"/>
                </a:tc>
                <a:tc>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u="none" strike="noStrike" cap="none" normalizeH="0" baseline="0">
                          <a:ln>
                            <a:noFill/>
                          </a:ln>
                          <a:effectLst/>
                        </a:rPr>
                        <a:t>3</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u="none" strike="noStrike" cap="none" normalizeH="0" baseline="0">
                          <a:ln>
                            <a:noFill/>
                          </a:ln>
                          <a:effectLst/>
                        </a:rPr>
                        <a:t>6</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u="none" strike="noStrike" cap="none" normalizeH="0" baseline="0">
                          <a:ln>
                            <a:noFill/>
                          </a:ln>
                          <a:effectLst/>
                        </a:rPr>
                        <a:t>3</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u="none" strike="noStrike" cap="none" normalizeH="0" baseline="0">
                          <a:ln>
                            <a:noFill/>
                          </a:ln>
                          <a:effectLst/>
                        </a:rPr>
                        <a:t>4</a:t>
                      </a:r>
                      <a:endParaRPr kumimoji="0" lang="zh-CN" altLang="en-US" sz="1800" b="0" i="0" u="none" strike="noStrike" cap="none" normalizeH="0" baseline="0">
                        <a:ln>
                          <a:noFill/>
                        </a:ln>
                        <a:solidFill>
                          <a:schemeClr val="tx1"/>
                        </a:solidFill>
                        <a:effectLst/>
                        <a:latin typeface="Arial" pitchFamily="34" charset="0"/>
                        <a:ea typeface="宋体" pitchFamily="2" charset="-122"/>
                      </a:endParaRPr>
                    </a:p>
                  </a:txBody>
                  <a:tcPr horzOverflow="overflow"/>
                </a:tc>
                <a:tc>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u="none" strike="noStrike" cap="none" normalizeH="0" baseline="0" dirty="0">
                          <a:ln>
                            <a:noFill/>
                          </a:ln>
                          <a:effectLst/>
                        </a:rPr>
                        <a:t>2</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u="none" strike="noStrike" cap="none" normalizeH="0" baseline="0" dirty="0">
                          <a:ln>
                            <a:noFill/>
                          </a:ln>
                          <a:effectLst/>
                        </a:rPr>
                        <a:t>1</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u="none" strike="noStrike" cap="none" normalizeH="0" baseline="0" dirty="0">
                          <a:ln>
                            <a:noFill/>
                          </a:ln>
                          <a:effectLst/>
                        </a:rPr>
                        <a:t>1</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u="none" strike="noStrike" cap="none" normalizeH="0" baseline="0" dirty="0">
                          <a:ln>
                            <a:noFill/>
                          </a:ln>
                          <a:effectLst/>
                        </a:rPr>
                        <a:t>2</a:t>
                      </a:r>
                      <a:endParaRPr kumimoji="0" lang="zh-CN" altLang="en-US" sz="1800" b="0" i="0" u="none" strike="noStrike" cap="none" normalizeH="0" baseline="0" dirty="0">
                        <a:ln>
                          <a:noFill/>
                        </a:ln>
                        <a:solidFill>
                          <a:schemeClr val="tx1"/>
                        </a:solidFill>
                        <a:effectLst/>
                        <a:latin typeface="Arial" pitchFamily="34" charset="0"/>
                        <a:ea typeface="宋体" pitchFamily="2" charset="-122"/>
                      </a:endParaRPr>
                    </a:p>
                  </a:txBody>
                  <a:tcPr horzOverflow="overflow"/>
                </a:tc>
                <a:tc>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u="none" strike="noStrike" cap="none" normalizeH="0" baseline="0">
                          <a:ln>
                            <a:noFill/>
                          </a:ln>
                          <a:effectLst/>
                        </a:rPr>
                        <a:t>2</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u="none" strike="noStrike" cap="none" normalizeH="0" baseline="0">
                          <a:ln>
                            <a:noFill/>
                          </a:ln>
                          <a:effectLst/>
                        </a:rPr>
                        <a:t>3</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u="none" strike="noStrike" cap="none" normalizeH="0" baseline="0">
                          <a:ln>
                            <a:noFill/>
                          </a:ln>
                          <a:effectLst/>
                        </a:rPr>
                        <a:t>4</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u="none" strike="noStrike" cap="none" normalizeH="0" baseline="0">
                          <a:ln>
                            <a:noFill/>
                          </a:ln>
                          <a:effectLst/>
                        </a:rPr>
                        <a:t>2</a:t>
                      </a:r>
                      <a:endParaRPr kumimoji="0" lang="zh-CN" altLang="en-US" sz="1800" b="0" i="0" u="none" strike="noStrike" cap="none" normalizeH="0" baseline="0">
                        <a:ln>
                          <a:noFill/>
                        </a:ln>
                        <a:solidFill>
                          <a:schemeClr val="tx1"/>
                        </a:solidFill>
                        <a:effectLst/>
                        <a:latin typeface="Arial" pitchFamily="34" charset="0"/>
                        <a:ea typeface="宋体" pitchFamily="2" charset="-122"/>
                      </a:endParaRPr>
                    </a:p>
                  </a:txBody>
                  <a:tcPr horzOverflow="overflow"/>
                </a:tc>
                <a:tc>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u="none" strike="noStrike" cap="none" normalizeH="0" baseline="0">
                          <a:ln>
                            <a:noFill/>
                          </a:ln>
                          <a:effectLst/>
                        </a:rPr>
                        <a:t>2</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u="none" strike="noStrike" cap="none" normalizeH="0" baseline="0">
                          <a:ln>
                            <a:noFill/>
                          </a:ln>
                          <a:effectLst/>
                        </a:rPr>
                        <a:t>1</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u="none" strike="noStrike" cap="none" normalizeH="0" baseline="0">
                          <a:ln>
                            <a:noFill/>
                          </a:ln>
                          <a:effectLst/>
                        </a:rPr>
                        <a:t>1</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u="none" strike="noStrike" cap="none" normalizeH="0" baseline="0">
                          <a:ln>
                            <a:noFill/>
                          </a:ln>
                          <a:effectLst/>
                        </a:rPr>
                        <a:t>4</a:t>
                      </a:r>
                      <a:endParaRPr kumimoji="0" lang="zh-CN" altLang="en-US" sz="1800" b="0" i="0" u="none" strike="noStrike" cap="none" normalizeH="0" baseline="0">
                        <a:ln>
                          <a:noFill/>
                        </a:ln>
                        <a:solidFill>
                          <a:schemeClr val="tx1"/>
                        </a:solidFill>
                        <a:effectLst/>
                        <a:latin typeface="Arial" pitchFamily="34" charset="0"/>
                        <a:ea typeface="宋体" pitchFamily="2" charset="-122"/>
                      </a:endParaRPr>
                    </a:p>
                  </a:txBody>
                  <a:tcPr horzOverflow="overflow"/>
                </a:tc>
                <a:tc>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u="none" strike="noStrike" cap="none" normalizeH="0" baseline="0">
                          <a:ln>
                            <a:noFill/>
                          </a:ln>
                          <a:effectLst/>
                        </a:rPr>
                        <a:t>2</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u="none" strike="noStrike" cap="none" normalizeH="0" baseline="0">
                          <a:ln>
                            <a:noFill/>
                          </a:ln>
                          <a:effectLst/>
                        </a:rPr>
                        <a:t>0</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u="none" strike="noStrike" cap="none" normalizeH="0" baseline="0">
                          <a:ln>
                            <a:noFill/>
                          </a:ln>
                          <a:effectLst/>
                        </a:rPr>
                        <a:t>0</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u="none" strike="noStrike" cap="none" normalizeH="0" baseline="0">
                          <a:ln>
                            <a:noFill/>
                          </a:ln>
                          <a:effectLst/>
                        </a:rPr>
                        <a:t>2</a:t>
                      </a:r>
                      <a:endParaRPr kumimoji="0" lang="zh-CN" altLang="en-US" sz="1800" b="0" i="0" u="none" strike="noStrike" cap="none" normalizeH="0" baseline="0">
                        <a:ln>
                          <a:noFill/>
                        </a:ln>
                        <a:solidFill>
                          <a:schemeClr val="tx1"/>
                        </a:solidFill>
                        <a:effectLst/>
                        <a:latin typeface="Arial" pitchFamily="34" charset="0"/>
                        <a:ea typeface="宋体" pitchFamily="2" charset="-122"/>
                      </a:endParaRPr>
                    </a:p>
                  </a:txBody>
                  <a:tcPr horzOverflow="overflow"/>
                </a:tc>
                <a:tc>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u="none" strike="noStrike" cap="none" normalizeH="0" baseline="0" dirty="0">
                          <a:ln>
                            <a:noFill/>
                          </a:ln>
                          <a:effectLst/>
                        </a:rPr>
                        <a:t>2</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u="none" strike="noStrike" cap="none" normalizeH="0" baseline="0" dirty="0">
                          <a:ln>
                            <a:noFill/>
                          </a:ln>
                          <a:effectLst/>
                        </a:rPr>
                        <a:t>2</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u="none" strike="noStrike" cap="none" normalizeH="0" baseline="0" dirty="0">
                          <a:ln>
                            <a:noFill/>
                          </a:ln>
                          <a:effectLst/>
                        </a:rPr>
                        <a:t>3</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u="none" strike="noStrike" cap="none" normalizeH="0" baseline="0" dirty="0">
                          <a:ln>
                            <a:noFill/>
                          </a:ln>
                          <a:effectLst/>
                        </a:rPr>
                        <a:t>0</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endParaRPr kumimoji="0" lang="zh-CN" altLang="en-US" sz="1800" b="0" i="0" u="none" strike="noStrike" cap="none" normalizeH="0" baseline="0" dirty="0">
                        <a:ln>
                          <a:noFill/>
                        </a:ln>
                        <a:solidFill>
                          <a:schemeClr val="tx1"/>
                        </a:solidFill>
                        <a:effectLst/>
                        <a:latin typeface="Arial" pitchFamily="34" charset="0"/>
                        <a:ea typeface="宋体" pitchFamily="2" charset="-122"/>
                      </a:endParaRPr>
                    </a:p>
                  </a:txBody>
                  <a:tcPr horzOverflow="overflow"/>
                </a:tc>
                <a:extLst>
                  <a:ext uri="{0D108BD9-81ED-4DB2-BD59-A6C34878D82A}">
                    <a16:rowId xmlns:a16="http://schemas.microsoft.com/office/drawing/2014/main" val="10002"/>
                  </a:ext>
                </a:extLst>
              </a:tr>
            </a:tbl>
          </a:graphicData>
        </a:graphic>
      </p:graphicFrame>
      <p:sp>
        <p:nvSpPr>
          <p:cNvPr id="413737" name="Text Box 41"/>
          <p:cNvSpPr txBox="1">
            <a:spLocks noChangeArrowheads="1"/>
          </p:cNvSpPr>
          <p:nvPr/>
        </p:nvSpPr>
        <p:spPr bwMode="auto">
          <a:xfrm>
            <a:off x="0" y="0"/>
            <a:ext cx="9144000" cy="49308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zh-CN" altLang="en-US" sz="2600" dirty="0"/>
              <a:t>例：</a:t>
            </a:r>
            <a:r>
              <a:rPr lang="en-US" altLang="zh-CN" sz="2600" dirty="0"/>
              <a:t>R1,R2,R3</a:t>
            </a:r>
            <a:r>
              <a:rPr lang="zh-CN" altLang="en-US" sz="2600" dirty="0"/>
              <a:t>的数量分别为</a:t>
            </a:r>
            <a:r>
              <a:rPr lang="en-US" altLang="zh-CN" sz="2600" dirty="0"/>
              <a:t>(9,</a:t>
            </a:r>
            <a:r>
              <a:rPr lang="zh-CN" altLang="en-US" sz="2600" dirty="0"/>
              <a:t> </a:t>
            </a:r>
            <a:r>
              <a:rPr lang="en-US" altLang="zh-CN" sz="2600" dirty="0"/>
              <a:t>3,</a:t>
            </a:r>
            <a:r>
              <a:rPr lang="zh-CN" altLang="en-US" sz="2600" dirty="0"/>
              <a:t> </a:t>
            </a:r>
            <a:r>
              <a:rPr lang="en-US" altLang="zh-CN" sz="2600" dirty="0"/>
              <a:t>6)</a:t>
            </a:r>
            <a:r>
              <a:rPr lang="zh-CN" altLang="en-US" sz="2600" dirty="0">
                <a:sym typeface="Wingdings" pitchFamily="2" charset="2"/>
              </a:rPr>
              <a:t> ；</a:t>
            </a:r>
            <a:r>
              <a:rPr lang="en-US" altLang="zh-CN" sz="2600" dirty="0"/>
              <a:t>Available(</a:t>
            </a:r>
            <a:r>
              <a:rPr lang="en-US" altLang="zh-CN" sz="2600" dirty="0">
                <a:sym typeface="Wingdings" pitchFamily="2" charset="2"/>
              </a:rPr>
              <a:t>1,</a:t>
            </a:r>
            <a:r>
              <a:rPr lang="zh-CN" altLang="en-US" sz="2600" dirty="0">
                <a:sym typeface="Wingdings" pitchFamily="2" charset="2"/>
              </a:rPr>
              <a:t> </a:t>
            </a:r>
            <a:r>
              <a:rPr lang="en-US" altLang="zh-CN" sz="2600" dirty="0">
                <a:sym typeface="Wingdings" pitchFamily="2" charset="2"/>
              </a:rPr>
              <a:t>1,</a:t>
            </a:r>
            <a:r>
              <a:rPr lang="zh-CN" altLang="en-US" sz="2600" dirty="0">
                <a:sym typeface="Wingdings" pitchFamily="2" charset="2"/>
              </a:rPr>
              <a:t> </a:t>
            </a:r>
            <a:r>
              <a:rPr lang="en-US" altLang="zh-CN" sz="2600" dirty="0">
                <a:sym typeface="Wingdings" pitchFamily="2" charset="2"/>
              </a:rPr>
              <a:t>2)</a:t>
            </a:r>
            <a:endParaRPr lang="en-US" altLang="zh-CN" sz="2600" dirty="0"/>
          </a:p>
        </p:txBody>
      </p:sp>
      <p:graphicFrame>
        <p:nvGraphicFramePr>
          <p:cNvPr id="413845" name="Group 149"/>
          <p:cNvGraphicFramePr>
            <a:graphicFrameLocks noGrp="1"/>
          </p:cNvGraphicFramePr>
          <p:nvPr>
            <p:extLst>
              <p:ext uri="{D42A27DB-BD31-4B8C-83A1-F6EECF244321}">
                <p14:modId xmlns:p14="http://schemas.microsoft.com/office/powerpoint/2010/main" val="1072275043"/>
              </p:ext>
            </p:extLst>
          </p:nvPr>
        </p:nvGraphicFramePr>
        <p:xfrm>
          <a:off x="113424" y="4005065"/>
          <a:ext cx="6056312" cy="2386203"/>
        </p:xfrm>
        <a:graphic>
          <a:graphicData uri="http://schemas.openxmlformats.org/drawingml/2006/table">
            <a:tbl>
              <a:tblPr firstRow="1" firstCol="1" bandRow="1">
                <a:tableStyleId>{8A107856-5554-42FB-B03E-39F5DBC370BA}</a:tableStyleId>
              </a:tblPr>
              <a:tblGrid>
                <a:gridCol w="470273">
                  <a:extLst>
                    <a:ext uri="{9D8B030D-6E8A-4147-A177-3AD203B41FA5}">
                      <a16:colId xmlns:a16="http://schemas.microsoft.com/office/drawing/2014/main" val="20000"/>
                    </a:ext>
                  </a:extLst>
                </a:gridCol>
                <a:gridCol w="574265">
                  <a:extLst>
                    <a:ext uri="{9D8B030D-6E8A-4147-A177-3AD203B41FA5}">
                      <a16:colId xmlns:a16="http://schemas.microsoft.com/office/drawing/2014/main" val="20001"/>
                    </a:ext>
                  </a:extLst>
                </a:gridCol>
                <a:gridCol w="715968">
                  <a:extLst>
                    <a:ext uri="{9D8B030D-6E8A-4147-A177-3AD203B41FA5}">
                      <a16:colId xmlns:a16="http://schemas.microsoft.com/office/drawing/2014/main" val="20002"/>
                    </a:ext>
                  </a:extLst>
                </a:gridCol>
                <a:gridCol w="644371">
                  <a:extLst>
                    <a:ext uri="{9D8B030D-6E8A-4147-A177-3AD203B41FA5}">
                      <a16:colId xmlns:a16="http://schemas.microsoft.com/office/drawing/2014/main" val="20003"/>
                    </a:ext>
                  </a:extLst>
                </a:gridCol>
                <a:gridCol w="572774">
                  <a:extLst>
                    <a:ext uri="{9D8B030D-6E8A-4147-A177-3AD203B41FA5}">
                      <a16:colId xmlns:a16="http://schemas.microsoft.com/office/drawing/2014/main" val="20004"/>
                    </a:ext>
                  </a:extLst>
                </a:gridCol>
                <a:gridCol w="644371">
                  <a:extLst>
                    <a:ext uri="{9D8B030D-6E8A-4147-A177-3AD203B41FA5}">
                      <a16:colId xmlns:a16="http://schemas.microsoft.com/office/drawing/2014/main" val="20005"/>
                    </a:ext>
                  </a:extLst>
                </a:gridCol>
                <a:gridCol w="572774">
                  <a:extLst>
                    <a:ext uri="{9D8B030D-6E8A-4147-A177-3AD203B41FA5}">
                      <a16:colId xmlns:a16="http://schemas.microsoft.com/office/drawing/2014/main" val="20006"/>
                    </a:ext>
                  </a:extLst>
                </a:gridCol>
                <a:gridCol w="572774">
                  <a:extLst>
                    <a:ext uri="{9D8B030D-6E8A-4147-A177-3AD203B41FA5}">
                      <a16:colId xmlns:a16="http://schemas.microsoft.com/office/drawing/2014/main" val="20007"/>
                    </a:ext>
                  </a:extLst>
                </a:gridCol>
                <a:gridCol w="572774">
                  <a:extLst>
                    <a:ext uri="{9D8B030D-6E8A-4147-A177-3AD203B41FA5}">
                      <a16:colId xmlns:a16="http://schemas.microsoft.com/office/drawing/2014/main" val="20008"/>
                    </a:ext>
                  </a:extLst>
                </a:gridCol>
                <a:gridCol w="715968">
                  <a:extLst>
                    <a:ext uri="{9D8B030D-6E8A-4147-A177-3AD203B41FA5}">
                      <a16:colId xmlns:a16="http://schemas.microsoft.com/office/drawing/2014/main" val="20009"/>
                    </a:ext>
                  </a:extLst>
                </a:gridCol>
              </a:tblGrid>
              <a:tr h="304800">
                <a:tc rowSpan="2">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endParaRPr kumimoji="0" lang="zh-CN" altLang="en-US" sz="1800" b="0" i="0" u="none" strike="noStrike" cap="none" normalizeH="0" baseline="0" dirty="0">
                        <a:ln>
                          <a:noFill/>
                        </a:ln>
                        <a:solidFill>
                          <a:schemeClr val="tx1"/>
                        </a:solidFill>
                        <a:effectLst/>
                        <a:latin typeface="Arial" pitchFamily="34" charset="0"/>
                        <a:ea typeface="宋体" pitchFamily="2" charset="-122"/>
                      </a:endParaRPr>
                    </a:p>
                  </a:txBody>
                  <a:tcPr horzOverflow="overflow"/>
                </a:tc>
                <a:tc gridSpan="3">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en-US" altLang="zh-CN" sz="1800" u="none" strike="noStrike" cap="none" normalizeH="0" baseline="0" dirty="0">
                          <a:ln>
                            <a:noFill/>
                          </a:ln>
                          <a:effectLst/>
                        </a:rPr>
                        <a:t>Work</a:t>
                      </a:r>
                      <a:endParaRPr kumimoji="0" lang="en-US" altLang="zh-CN" sz="1800" b="0" i="0" u="none" strike="noStrike" cap="none" normalizeH="0" baseline="0" dirty="0">
                        <a:ln>
                          <a:noFill/>
                        </a:ln>
                        <a:solidFill>
                          <a:schemeClr val="tx1"/>
                        </a:solidFill>
                        <a:effectLst/>
                        <a:latin typeface="Arial" pitchFamily="34" charset="0"/>
                        <a:ea typeface="宋体" pitchFamily="2" charset="-122"/>
                      </a:endParaRPr>
                    </a:p>
                  </a:txBody>
                  <a:tcPr horzOverflow="overflow"/>
                </a:tc>
                <a:tc hMerge="1">
                  <a:txBody>
                    <a:bodyPr/>
                    <a:lstStyle/>
                    <a:p>
                      <a:endParaRPr lang="zh-CN" altLang="en-US"/>
                    </a:p>
                  </a:txBody>
                  <a:tcPr/>
                </a:tc>
                <a:tc hMerge="1">
                  <a:txBody>
                    <a:bodyPr/>
                    <a:lstStyle/>
                    <a:p>
                      <a:endParaRPr lang="zh-CN" altLang="en-US"/>
                    </a:p>
                  </a:txBody>
                  <a:tcPr/>
                </a:tc>
                <a:tc gridSpan="3">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en-US" altLang="zh-CN" sz="1800" u="none" strike="noStrike" cap="none" normalizeH="0" baseline="0" dirty="0">
                          <a:ln>
                            <a:noFill/>
                          </a:ln>
                          <a:effectLst/>
                        </a:rPr>
                        <a:t>Need</a:t>
                      </a:r>
                      <a:endParaRPr kumimoji="0" lang="en-US" altLang="zh-CN" sz="1800" b="0" i="0" u="none" strike="noStrike" cap="none" normalizeH="0" baseline="0" dirty="0">
                        <a:ln>
                          <a:noFill/>
                        </a:ln>
                        <a:solidFill>
                          <a:schemeClr val="tx1"/>
                        </a:solidFill>
                        <a:effectLst/>
                        <a:latin typeface="Arial" pitchFamily="34" charset="0"/>
                        <a:ea typeface="宋体" pitchFamily="2" charset="-122"/>
                      </a:endParaRPr>
                    </a:p>
                  </a:txBody>
                  <a:tcPr horzOverflow="overflow"/>
                </a:tc>
                <a:tc hMerge="1">
                  <a:txBody>
                    <a:bodyPr/>
                    <a:lstStyle/>
                    <a:p>
                      <a:endParaRPr lang="zh-CN" altLang="en-US"/>
                    </a:p>
                  </a:txBody>
                  <a:tcPr/>
                </a:tc>
                <a:tc hMerge="1">
                  <a:txBody>
                    <a:bodyPr/>
                    <a:lstStyle/>
                    <a:p>
                      <a:endParaRPr lang="zh-CN" altLang="en-US"/>
                    </a:p>
                  </a:txBody>
                  <a:tcPr/>
                </a:tc>
                <a:tc gridSpan="3">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en-US" altLang="zh-CN" sz="1800" u="none" strike="noStrike" cap="none" normalizeH="0" baseline="0" dirty="0">
                          <a:ln>
                            <a:noFill/>
                          </a:ln>
                          <a:effectLst/>
                        </a:rPr>
                        <a:t>Allocation</a:t>
                      </a:r>
                      <a:endParaRPr kumimoji="0" lang="en-US" altLang="zh-CN" sz="1800" b="0" i="0" u="none" strike="noStrike" cap="none" normalizeH="0" baseline="0" dirty="0">
                        <a:ln>
                          <a:noFill/>
                        </a:ln>
                        <a:solidFill>
                          <a:schemeClr val="tx1"/>
                        </a:solidFill>
                        <a:effectLst/>
                        <a:latin typeface="Arial" pitchFamily="34" charset="0"/>
                        <a:ea typeface="宋体" pitchFamily="2" charset="-122"/>
                      </a:endParaRPr>
                    </a:p>
                  </a:txBody>
                  <a:tcPr horzOverflow="overflow"/>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396875">
                <a:tc vMerge="1">
                  <a:txBody>
                    <a:bodyPr/>
                    <a:lstStyle/>
                    <a:p>
                      <a:endParaRPr lang="zh-CN" altLang="en-US"/>
                    </a:p>
                  </a:txBody>
                  <a:tcPr/>
                </a:tc>
                <a:tc>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en-US" altLang="zh-CN" sz="1800" u="none" strike="noStrike" cap="none" normalizeH="0" baseline="0">
                          <a:ln>
                            <a:noFill/>
                          </a:ln>
                          <a:effectLst/>
                        </a:rPr>
                        <a:t>R1</a:t>
                      </a: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tc>
                <a:tc>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en-US" altLang="zh-CN" sz="1800" u="none" strike="noStrike" cap="none" normalizeH="0" baseline="0">
                          <a:ln>
                            <a:noFill/>
                          </a:ln>
                          <a:effectLst/>
                        </a:rPr>
                        <a:t>R2</a:t>
                      </a: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tc>
                <a:tc>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en-US" altLang="zh-CN" sz="1800" u="none" strike="noStrike" cap="none" normalizeH="0" baseline="0">
                          <a:ln>
                            <a:noFill/>
                          </a:ln>
                          <a:effectLst/>
                        </a:rPr>
                        <a:t>R3</a:t>
                      </a: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tc>
                <a:tc>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en-US" altLang="zh-CN" sz="1800" u="none" strike="noStrike" cap="none" normalizeH="0" baseline="0">
                          <a:ln>
                            <a:noFill/>
                          </a:ln>
                          <a:effectLst/>
                        </a:rPr>
                        <a:t>R1</a:t>
                      </a: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tc>
                <a:tc>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en-US" altLang="zh-CN" sz="1800" u="none" strike="noStrike" cap="none" normalizeH="0" baseline="0">
                          <a:ln>
                            <a:noFill/>
                          </a:ln>
                          <a:effectLst/>
                        </a:rPr>
                        <a:t>R2</a:t>
                      </a: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tc>
                <a:tc>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en-US" altLang="zh-CN" sz="1800" u="none" strike="noStrike" cap="none" normalizeH="0" baseline="0">
                          <a:ln>
                            <a:noFill/>
                          </a:ln>
                          <a:effectLst/>
                        </a:rPr>
                        <a:t>R3</a:t>
                      </a: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tc>
                <a:tc>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en-US" altLang="zh-CN" sz="1800" u="none" strike="noStrike" cap="none" normalizeH="0" baseline="0">
                          <a:ln>
                            <a:noFill/>
                          </a:ln>
                          <a:effectLst/>
                        </a:rPr>
                        <a:t>R1</a:t>
                      </a: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tc>
                <a:tc>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en-US" altLang="zh-CN" sz="1800" u="none" strike="noStrike" cap="none" normalizeH="0" baseline="0">
                          <a:ln>
                            <a:noFill/>
                          </a:ln>
                          <a:effectLst/>
                        </a:rPr>
                        <a:t>R2</a:t>
                      </a: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tc>
                <a:tc>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en-US" altLang="zh-CN" sz="1800" u="none" strike="noStrike" cap="none" normalizeH="0" baseline="0">
                          <a:ln>
                            <a:noFill/>
                          </a:ln>
                          <a:effectLst/>
                        </a:rPr>
                        <a:t>R3</a:t>
                      </a: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tc>
                <a:extLst>
                  <a:ext uri="{0D108BD9-81ED-4DB2-BD59-A6C34878D82A}">
                    <a16:rowId xmlns:a16="http://schemas.microsoft.com/office/drawing/2014/main" val="10001"/>
                  </a:ext>
                </a:extLst>
              </a:tr>
              <a:tr h="1651000">
                <a:tc>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en-US" altLang="zh-CN" sz="1800" u="none" strike="noStrike" cap="none" normalizeH="0" baseline="0">
                          <a:ln>
                            <a:noFill/>
                          </a:ln>
                          <a:effectLst/>
                        </a:rPr>
                        <a:t>B</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en-US" altLang="zh-CN" sz="1800" u="none" strike="noStrike" cap="none" normalizeH="0" baseline="0">
                          <a:ln>
                            <a:noFill/>
                          </a:ln>
                          <a:effectLst/>
                        </a:rPr>
                        <a:t>A</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en-US" altLang="zh-CN" sz="1800" u="none" strike="noStrike" cap="none" normalizeH="0" baseline="0">
                          <a:ln>
                            <a:noFill/>
                          </a:ln>
                          <a:effectLst/>
                        </a:rPr>
                        <a:t>C</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en-US" altLang="zh-CN" sz="1800" u="none" strike="noStrike" cap="none" normalizeH="0" baseline="0">
                          <a:ln>
                            <a:noFill/>
                          </a:ln>
                          <a:effectLst/>
                        </a:rPr>
                        <a:t>D</a:t>
                      </a: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tc>
                <a:tc>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u="none" strike="noStrike" cap="none" normalizeH="0" baseline="0">
                          <a:ln>
                            <a:noFill/>
                          </a:ln>
                          <a:effectLst/>
                        </a:rPr>
                        <a:t>1</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u="none" strike="noStrike" cap="none" normalizeH="0" baseline="0">
                          <a:ln>
                            <a:noFill/>
                          </a:ln>
                          <a:effectLst/>
                        </a:rPr>
                        <a:t>6</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u="none" strike="noStrike" cap="none" normalizeH="0" baseline="0">
                          <a:ln>
                            <a:noFill/>
                          </a:ln>
                          <a:effectLst/>
                        </a:rPr>
                        <a:t>7</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u="none" strike="noStrike" cap="none" normalizeH="0" baseline="0">
                          <a:ln>
                            <a:noFill/>
                          </a:ln>
                          <a:effectLst/>
                        </a:rPr>
                        <a:t>9</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a:txBody>
                  <a:tcPr horzOverflow="overflow"/>
                </a:tc>
                <a:tc>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u="none" strike="noStrike" cap="none" normalizeH="0" baseline="0">
                          <a:ln>
                            <a:noFill/>
                          </a:ln>
                          <a:effectLst/>
                        </a:rPr>
                        <a:t>1</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u="none" strike="noStrike" cap="none" normalizeH="0" baseline="0">
                          <a:ln>
                            <a:noFill/>
                          </a:ln>
                          <a:effectLst/>
                        </a:rPr>
                        <a:t>2</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u="none" strike="noStrike" cap="none" normalizeH="0" baseline="0">
                          <a:ln>
                            <a:noFill/>
                          </a:ln>
                          <a:effectLst/>
                        </a:rPr>
                        <a:t>2</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u="none" strike="noStrike" cap="none" normalizeH="0" baseline="0">
                          <a:ln>
                            <a:noFill/>
                          </a:ln>
                          <a:effectLst/>
                        </a:rPr>
                        <a:t>3</a:t>
                      </a:r>
                      <a:endParaRPr kumimoji="0" lang="zh-CN" altLang="en-US" sz="1800" b="0" i="0" u="none" strike="noStrike" cap="none" normalizeH="0" baseline="0">
                        <a:ln>
                          <a:noFill/>
                        </a:ln>
                        <a:solidFill>
                          <a:schemeClr val="tx1"/>
                        </a:solidFill>
                        <a:effectLst/>
                        <a:latin typeface="Arial" pitchFamily="34" charset="0"/>
                        <a:ea typeface="宋体" pitchFamily="2" charset="-122"/>
                      </a:endParaRPr>
                    </a:p>
                  </a:txBody>
                  <a:tcPr horzOverflow="overflow"/>
                </a:tc>
                <a:tc>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u="none" strike="noStrike" cap="none" normalizeH="0" baseline="0">
                          <a:ln>
                            <a:noFill/>
                          </a:ln>
                          <a:effectLst/>
                        </a:rPr>
                        <a:t>2</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u="none" strike="noStrike" cap="none" normalizeH="0" baseline="0">
                          <a:ln>
                            <a:noFill/>
                          </a:ln>
                          <a:effectLst/>
                        </a:rPr>
                        <a:t>3</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u="none" strike="noStrike" cap="none" normalizeH="0" baseline="0">
                          <a:ln>
                            <a:noFill/>
                          </a:ln>
                          <a:effectLst/>
                        </a:rPr>
                        <a:t>3</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u="none" strike="noStrike" cap="none" normalizeH="0" baseline="0">
                          <a:ln>
                            <a:noFill/>
                          </a:ln>
                          <a:effectLst/>
                        </a:rPr>
                        <a:t>4</a:t>
                      </a:r>
                      <a:endParaRPr kumimoji="0" lang="zh-CN" altLang="en-US" sz="1800" b="0" i="0" u="none" strike="noStrike" cap="none" normalizeH="0" baseline="0">
                        <a:ln>
                          <a:noFill/>
                        </a:ln>
                        <a:solidFill>
                          <a:schemeClr val="tx1"/>
                        </a:solidFill>
                        <a:effectLst/>
                        <a:latin typeface="Arial" pitchFamily="34" charset="0"/>
                        <a:ea typeface="宋体" pitchFamily="2" charset="-122"/>
                      </a:endParaRPr>
                    </a:p>
                  </a:txBody>
                  <a:tcPr horzOverflow="overflow"/>
                </a:tc>
                <a:tc>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u="none" strike="noStrike" cap="none" normalizeH="0" baseline="0">
                          <a:ln>
                            <a:noFill/>
                          </a:ln>
                          <a:effectLst/>
                        </a:rPr>
                        <a:t>1</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u="none" strike="noStrike" cap="none" normalizeH="0" baseline="0">
                          <a:ln>
                            <a:noFill/>
                          </a:ln>
                          <a:effectLst/>
                        </a:rPr>
                        <a:t>2</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u="none" strike="noStrike" cap="none" normalizeH="0" baseline="0">
                          <a:ln>
                            <a:noFill/>
                          </a:ln>
                          <a:effectLst/>
                        </a:rPr>
                        <a:t>1</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u="none" strike="noStrike" cap="none" normalizeH="0" baseline="0">
                          <a:ln>
                            <a:noFill/>
                          </a:ln>
                          <a:effectLst/>
                        </a:rPr>
                        <a:t>4</a:t>
                      </a:r>
                      <a:endParaRPr kumimoji="0" lang="zh-CN" altLang="en-US" sz="1800" b="0" i="0" u="none" strike="noStrike" cap="none" normalizeH="0" baseline="0">
                        <a:ln>
                          <a:noFill/>
                        </a:ln>
                        <a:solidFill>
                          <a:schemeClr val="tx1"/>
                        </a:solidFill>
                        <a:effectLst/>
                        <a:latin typeface="Arial" pitchFamily="34" charset="0"/>
                        <a:ea typeface="宋体" pitchFamily="2" charset="-122"/>
                      </a:endParaRPr>
                    </a:p>
                  </a:txBody>
                  <a:tcPr horzOverflow="overflow"/>
                </a:tc>
                <a:tc>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u="none" strike="noStrike" cap="none" normalizeH="0" baseline="0">
                          <a:ln>
                            <a:noFill/>
                          </a:ln>
                          <a:effectLst/>
                        </a:rPr>
                        <a:t>0</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u="none" strike="noStrike" cap="none" normalizeH="0" baseline="0">
                          <a:ln>
                            <a:noFill/>
                          </a:ln>
                          <a:effectLst/>
                        </a:rPr>
                        <a:t>2</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u="none" strike="noStrike" cap="none" normalizeH="0" baseline="0">
                          <a:ln>
                            <a:noFill/>
                          </a:ln>
                          <a:effectLst/>
                        </a:rPr>
                        <a:t>0</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u="none" strike="noStrike" cap="none" normalizeH="0" baseline="0">
                          <a:ln>
                            <a:noFill/>
                          </a:ln>
                          <a:effectLst/>
                        </a:rPr>
                        <a:t>2</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u="none" strike="noStrike" cap="none" normalizeH="0" baseline="0">
                          <a:ln>
                            <a:noFill/>
                          </a:ln>
                          <a:effectLst/>
                        </a:rPr>
                        <a:t> </a:t>
                      </a:r>
                      <a:endParaRPr kumimoji="0" lang="zh-CN" altLang="en-US" sz="1800" b="0" i="0" u="none" strike="noStrike" cap="none" normalizeH="0" baseline="0">
                        <a:ln>
                          <a:noFill/>
                        </a:ln>
                        <a:solidFill>
                          <a:schemeClr val="tx1"/>
                        </a:solidFill>
                        <a:effectLst/>
                        <a:latin typeface="Arial" pitchFamily="34" charset="0"/>
                        <a:ea typeface="宋体" pitchFamily="2" charset="-122"/>
                      </a:endParaRPr>
                    </a:p>
                  </a:txBody>
                  <a:tcPr horzOverflow="overflow"/>
                </a:tc>
                <a:tc>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u="none" strike="noStrike" cap="none" normalizeH="0" baseline="0">
                          <a:ln>
                            <a:noFill/>
                          </a:ln>
                          <a:effectLst/>
                        </a:rPr>
                        <a:t>2</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u="none" strike="noStrike" cap="none" normalizeH="0" baseline="0">
                          <a:ln>
                            <a:noFill/>
                          </a:ln>
                          <a:effectLst/>
                        </a:rPr>
                        <a:t>2</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u="none" strike="noStrike" cap="none" normalizeH="0" baseline="0">
                          <a:ln>
                            <a:noFill/>
                          </a:ln>
                          <a:effectLst/>
                        </a:rPr>
                        <a:t>3</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u="none" strike="noStrike" cap="none" normalizeH="0" baseline="0">
                          <a:ln>
                            <a:noFill/>
                          </a:ln>
                          <a:effectLst/>
                        </a:rPr>
                        <a:t>0</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a:txBody>
                  <a:tcPr horzOverflow="overflow"/>
                </a:tc>
                <a:tc>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u="none" strike="noStrike" cap="none" normalizeH="0" baseline="0">
                          <a:ln>
                            <a:noFill/>
                          </a:ln>
                          <a:effectLst/>
                        </a:rPr>
                        <a:t>5</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u="none" strike="noStrike" cap="none" normalizeH="0" baseline="0">
                          <a:ln>
                            <a:noFill/>
                          </a:ln>
                          <a:effectLst/>
                        </a:rPr>
                        <a:t>1</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u="none" strike="noStrike" cap="none" normalizeH="0" baseline="0">
                          <a:ln>
                            <a:noFill/>
                          </a:ln>
                          <a:effectLst/>
                        </a:rPr>
                        <a:t>2</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u="none" strike="noStrike" cap="none" normalizeH="0" baseline="0">
                          <a:ln>
                            <a:noFill/>
                          </a:ln>
                          <a:effectLst/>
                        </a:rPr>
                        <a:t>0</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a:txBody>
                  <a:tcPr horzOverflow="overflow"/>
                </a:tc>
                <a:tc>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u="none" strike="noStrike" cap="none" normalizeH="0" baseline="0">
                          <a:ln>
                            <a:noFill/>
                          </a:ln>
                          <a:effectLst/>
                        </a:rPr>
                        <a:t>1</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u="none" strike="noStrike" cap="none" normalizeH="0" baseline="0">
                          <a:ln>
                            <a:noFill/>
                          </a:ln>
                          <a:effectLst/>
                        </a:rPr>
                        <a:t>0</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u="none" strike="noStrike" cap="none" normalizeH="0" baseline="0">
                          <a:ln>
                            <a:noFill/>
                          </a:ln>
                          <a:effectLst/>
                        </a:rPr>
                        <a:t>1</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u="none" strike="noStrike" cap="none" normalizeH="0" baseline="0">
                          <a:ln>
                            <a:noFill/>
                          </a:ln>
                          <a:effectLst/>
                        </a:rPr>
                        <a:t>0</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a:txBody>
                  <a:tcPr horzOverflow="overflow"/>
                </a:tc>
                <a:tc>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u="none" strike="noStrike" cap="none" normalizeH="0" baseline="0" dirty="0">
                          <a:ln>
                            <a:noFill/>
                          </a:ln>
                          <a:effectLst/>
                        </a:rPr>
                        <a:t>1</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u="none" strike="noStrike" cap="none" normalizeH="0" baseline="0" dirty="0">
                          <a:ln>
                            <a:noFill/>
                          </a:ln>
                          <a:effectLst/>
                        </a:rPr>
                        <a:t>0</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u="none" strike="noStrike" cap="none" normalizeH="0" baseline="0" dirty="0">
                          <a:ln>
                            <a:noFill/>
                          </a:ln>
                          <a:effectLst/>
                        </a:rPr>
                        <a:t>1</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u="none" strike="noStrike" cap="none" normalizeH="0" baseline="0" dirty="0">
                          <a:ln>
                            <a:noFill/>
                          </a:ln>
                          <a:effectLst/>
                        </a:rPr>
                        <a:t>2</a:t>
                      </a:r>
                      <a:endParaRPr kumimoji="0" lang="zh-CN" altLang="en-US" sz="1800" b="0" i="0" u="none" strike="noStrike" cap="none" normalizeH="0" baseline="0" dirty="0">
                        <a:ln>
                          <a:noFill/>
                        </a:ln>
                        <a:solidFill>
                          <a:schemeClr val="tx1"/>
                        </a:solidFill>
                        <a:effectLst/>
                        <a:latin typeface="Arial" pitchFamily="34" charset="0"/>
                        <a:ea typeface="宋体" pitchFamily="2" charset="-122"/>
                      </a:endParaRPr>
                    </a:p>
                  </a:txBody>
                  <a:tcPr horzOverflow="overflow"/>
                </a:tc>
                <a:extLst>
                  <a:ext uri="{0D108BD9-81ED-4DB2-BD59-A6C34878D82A}">
                    <a16:rowId xmlns:a16="http://schemas.microsoft.com/office/drawing/2014/main" val="10002"/>
                  </a:ext>
                </a:extLst>
              </a:tr>
            </a:tbl>
          </a:graphicData>
        </a:graphic>
      </p:graphicFrame>
      <p:graphicFrame>
        <p:nvGraphicFramePr>
          <p:cNvPr id="413869" name="Group 173"/>
          <p:cNvGraphicFramePr>
            <a:graphicFrameLocks noGrp="1"/>
          </p:cNvGraphicFramePr>
          <p:nvPr>
            <p:extLst>
              <p:ext uri="{D42A27DB-BD31-4B8C-83A1-F6EECF244321}">
                <p14:modId xmlns:p14="http://schemas.microsoft.com/office/powerpoint/2010/main" val="4222482873"/>
              </p:ext>
            </p:extLst>
          </p:nvPr>
        </p:nvGraphicFramePr>
        <p:xfrm>
          <a:off x="6125112" y="4005065"/>
          <a:ext cx="1981200" cy="2381693"/>
        </p:xfrm>
        <a:graphic>
          <a:graphicData uri="http://schemas.openxmlformats.org/drawingml/2006/table">
            <a:tbl>
              <a:tblPr firstRow="1" bandRow="1">
                <a:tableStyleId>{8A107856-5554-42FB-B03E-39F5DBC370BA}</a:tableStyleId>
              </a:tblPr>
              <a:tblGrid>
                <a:gridCol w="6096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tblGrid>
              <a:tr h="322312">
                <a:tc gridSpan="3">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en-US" altLang="zh-CN" sz="1800" b="0" u="none" strike="noStrike" cap="none" normalizeH="0" baseline="0" dirty="0" err="1">
                          <a:ln>
                            <a:noFill/>
                          </a:ln>
                          <a:effectLst/>
                        </a:rPr>
                        <a:t>Work＋allocation</a:t>
                      </a:r>
                      <a:endParaRPr kumimoji="0" lang="en-US" altLang="zh-CN" sz="1800" b="0" i="0" u="none" strike="noStrike" cap="none" normalizeH="0" baseline="0" dirty="0">
                        <a:ln>
                          <a:noFill/>
                        </a:ln>
                        <a:solidFill>
                          <a:schemeClr val="tx1"/>
                        </a:solidFill>
                        <a:effectLst/>
                        <a:latin typeface="Arial" pitchFamily="34" charset="0"/>
                        <a:ea typeface="宋体" pitchFamily="2" charset="-122"/>
                      </a:endParaRPr>
                    </a:p>
                  </a:txBody>
                  <a:tcPr marL="92075" marR="92075" marT="46038" marB="46038" horzOverflow="overflow"/>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415396">
                <a:tc>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en-US" altLang="zh-CN" sz="1800" u="none" strike="noStrike" cap="none" normalizeH="0" baseline="0" dirty="0">
                          <a:ln>
                            <a:noFill/>
                          </a:ln>
                          <a:effectLst/>
                        </a:rPr>
                        <a:t>R1</a:t>
                      </a:r>
                      <a:endParaRPr kumimoji="0" lang="en-US" altLang="zh-CN" sz="1800" b="0" i="0" u="none" strike="noStrike" cap="none" normalizeH="0" baseline="0" dirty="0">
                        <a:ln>
                          <a:noFill/>
                        </a:ln>
                        <a:solidFill>
                          <a:schemeClr val="tx1"/>
                        </a:solidFill>
                        <a:effectLst/>
                        <a:latin typeface="Arial" pitchFamily="34" charset="0"/>
                        <a:ea typeface="宋体" pitchFamily="2" charset="-122"/>
                      </a:endParaRPr>
                    </a:p>
                  </a:txBody>
                  <a:tcPr marL="92075" marR="92075" marT="46038" marB="46038" horzOverflow="overflow"/>
                </a:tc>
                <a:tc>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en-US" altLang="zh-CN" sz="1800" u="none" strike="noStrike" cap="none" normalizeH="0" baseline="0" dirty="0">
                          <a:ln>
                            <a:noFill/>
                          </a:ln>
                          <a:effectLst/>
                        </a:rPr>
                        <a:t>R2</a:t>
                      </a:r>
                      <a:endParaRPr kumimoji="0" lang="en-US" altLang="zh-CN" sz="1800" b="0" i="0" u="none" strike="noStrike" cap="none" normalizeH="0" baseline="0" dirty="0">
                        <a:ln>
                          <a:noFill/>
                        </a:ln>
                        <a:solidFill>
                          <a:schemeClr val="tx1"/>
                        </a:solidFill>
                        <a:effectLst/>
                        <a:latin typeface="Arial" pitchFamily="34" charset="0"/>
                        <a:ea typeface="宋体" pitchFamily="2" charset="-122"/>
                      </a:endParaRPr>
                    </a:p>
                  </a:txBody>
                  <a:tcPr marL="92075" marR="92075" marT="46038" marB="46038" horzOverflow="overflow"/>
                </a:tc>
                <a:tc>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en-US" altLang="zh-CN" sz="1800" u="none" strike="noStrike" cap="none" normalizeH="0" baseline="0">
                          <a:ln>
                            <a:noFill/>
                          </a:ln>
                          <a:effectLst/>
                        </a:rPr>
                        <a:t>R3</a:t>
                      </a: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marL="92075" marR="92075" marT="46038" marB="46038" horzOverflow="overflow"/>
                </a:tc>
                <a:extLst>
                  <a:ext uri="{0D108BD9-81ED-4DB2-BD59-A6C34878D82A}">
                    <a16:rowId xmlns:a16="http://schemas.microsoft.com/office/drawing/2014/main" val="10001"/>
                  </a:ext>
                </a:extLst>
              </a:tr>
              <a:tr h="1627333">
                <a:tc>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u="none" strike="noStrike" cap="none" normalizeH="0" baseline="0">
                          <a:ln>
                            <a:noFill/>
                          </a:ln>
                          <a:effectLst/>
                        </a:rPr>
                        <a:t>6</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u="none" strike="noStrike" cap="none" normalizeH="0" baseline="0">
                          <a:ln>
                            <a:noFill/>
                          </a:ln>
                          <a:effectLst/>
                        </a:rPr>
                        <a:t>7</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u="none" strike="noStrike" cap="none" normalizeH="0" baseline="0">
                          <a:ln>
                            <a:noFill/>
                          </a:ln>
                          <a:effectLst/>
                        </a:rPr>
                        <a:t>9</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u="none" strike="noStrike" cap="none" normalizeH="0" baseline="0">
                          <a:ln>
                            <a:noFill/>
                          </a:ln>
                          <a:effectLst/>
                        </a:rPr>
                        <a:t>9</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a:txBody>
                  <a:tcPr marL="92075" marR="92075" marT="46038" marB="46038" horzOverflow="overflow"/>
                </a:tc>
                <a:tc>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u="none" strike="noStrike" cap="none" normalizeH="0" baseline="0">
                          <a:ln>
                            <a:noFill/>
                          </a:ln>
                          <a:effectLst/>
                        </a:rPr>
                        <a:t>2</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u="none" strike="noStrike" cap="none" normalizeH="0" baseline="0">
                          <a:ln>
                            <a:noFill/>
                          </a:ln>
                          <a:effectLst/>
                        </a:rPr>
                        <a:t>2</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u="none" strike="noStrike" cap="none" normalizeH="0" baseline="0">
                          <a:ln>
                            <a:noFill/>
                          </a:ln>
                          <a:effectLst/>
                        </a:rPr>
                        <a:t>3</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u="none" strike="noStrike" cap="none" normalizeH="0" baseline="0">
                          <a:ln>
                            <a:noFill/>
                          </a:ln>
                          <a:effectLst/>
                        </a:rPr>
                        <a:t>3</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u="none" strike="noStrike" cap="none" normalizeH="0" baseline="0">
                          <a:ln>
                            <a:noFill/>
                          </a:ln>
                          <a:effectLst/>
                        </a:rPr>
                        <a:t> </a:t>
                      </a:r>
                      <a:endParaRPr kumimoji="0" lang="zh-CN" altLang="en-US" sz="1800" b="0" i="0" u="none" strike="noStrike" cap="none" normalizeH="0" baseline="0">
                        <a:ln>
                          <a:noFill/>
                        </a:ln>
                        <a:solidFill>
                          <a:schemeClr val="tx1"/>
                        </a:solidFill>
                        <a:effectLst/>
                        <a:latin typeface="Arial" pitchFamily="34" charset="0"/>
                        <a:ea typeface="宋体" pitchFamily="2" charset="-122"/>
                      </a:endParaRPr>
                    </a:p>
                  </a:txBody>
                  <a:tcPr marL="92075" marR="92075" marT="46038" marB="46038" horzOverflow="overflow"/>
                </a:tc>
                <a:tc>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u="none" strike="noStrike" cap="none" normalizeH="0" baseline="0" dirty="0">
                          <a:ln>
                            <a:noFill/>
                          </a:ln>
                          <a:effectLst/>
                        </a:rPr>
                        <a:t>3</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u="none" strike="noStrike" cap="none" normalizeH="0" baseline="0" dirty="0">
                          <a:ln>
                            <a:noFill/>
                          </a:ln>
                          <a:effectLst/>
                        </a:rPr>
                        <a:t>3</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u="none" strike="noStrike" cap="none" normalizeH="0" baseline="0" dirty="0">
                          <a:ln>
                            <a:noFill/>
                          </a:ln>
                          <a:effectLst/>
                        </a:rPr>
                        <a:t>4</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u="none" strike="noStrike" cap="none" normalizeH="0" baseline="0" dirty="0">
                          <a:ln>
                            <a:noFill/>
                          </a:ln>
                          <a:effectLst/>
                        </a:rPr>
                        <a:t>6</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u="none" strike="noStrike" cap="none" normalizeH="0" baseline="0" dirty="0">
                          <a:ln>
                            <a:noFill/>
                          </a:ln>
                          <a:effectLst/>
                        </a:rPr>
                        <a:t> </a:t>
                      </a:r>
                      <a:endParaRPr kumimoji="0" lang="zh-CN" altLang="en-US" sz="1800" b="0" i="0" u="none" strike="noStrike" cap="none" normalizeH="0" baseline="0" dirty="0">
                        <a:ln>
                          <a:noFill/>
                        </a:ln>
                        <a:solidFill>
                          <a:schemeClr val="tx1"/>
                        </a:solidFill>
                        <a:effectLst/>
                        <a:latin typeface="Arial" pitchFamily="34" charset="0"/>
                        <a:ea typeface="宋体" pitchFamily="2" charset="-122"/>
                      </a:endParaRPr>
                    </a:p>
                  </a:txBody>
                  <a:tcPr marL="92075" marR="92075" marT="46038" marB="46038" horzOverflow="overflow"/>
                </a:tc>
                <a:extLst>
                  <a:ext uri="{0D108BD9-81ED-4DB2-BD59-A6C34878D82A}">
                    <a16:rowId xmlns:a16="http://schemas.microsoft.com/office/drawing/2014/main" val="10002"/>
                  </a:ext>
                </a:extLst>
              </a:tr>
            </a:tbl>
          </a:graphicData>
        </a:graphic>
      </p:graphicFrame>
      <p:graphicFrame>
        <p:nvGraphicFramePr>
          <p:cNvPr id="413872" name="Group 176"/>
          <p:cNvGraphicFramePr>
            <a:graphicFrameLocks noGrp="1"/>
          </p:cNvGraphicFramePr>
          <p:nvPr>
            <p:extLst>
              <p:ext uri="{D42A27DB-BD31-4B8C-83A1-F6EECF244321}">
                <p14:modId xmlns:p14="http://schemas.microsoft.com/office/powerpoint/2010/main" val="3242224074"/>
              </p:ext>
            </p:extLst>
          </p:nvPr>
        </p:nvGraphicFramePr>
        <p:xfrm>
          <a:off x="8106312" y="4005064"/>
          <a:ext cx="930184" cy="2386203"/>
        </p:xfrm>
        <a:graphic>
          <a:graphicData uri="http://schemas.openxmlformats.org/drawingml/2006/table">
            <a:tbl>
              <a:tblPr>
                <a:tableStyleId>{8A107856-5554-42FB-B03E-39F5DBC370BA}</a:tableStyleId>
              </a:tblPr>
              <a:tblGrid>
                <a:gridCol w="930184">
                  <a:extLst>
                    <a:ext uri="{9D8B030D-6E8A-4147-A177-3AD203B41FA5}">
                      <a16:colId xmlns:a16="http://schemas.microsoft.com/office/drawing/2014/main" val="20000"/>
                    </a:ext>
                  </a:extLst>
                </a:gridCol>
              </a:tblGrid>
              <a:tr h="770321">
                <a:tc>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en-US" altLang="zh-CN" sz="1800" b="1" u="none" strike="noStrike" cap="none" normalizeH="0" baseline="0" dirty="0">
                          <a:ln>
                            <a:noFill/>
                          </a:ln>
                          <a:effectLst/>
                        </a:rPr>
                        <a:t>Finish</a:t>
                      </a:r>
                      <a:endParaRPr kumimoji="0" lang="en-US" altLang="zh-CN" sz="1800" b="1" i="0" u="none" strike="noStrike" cap="none" normalizeH="0" baseline="0" dirty="0">
                        <a:ln>
                          <a:noFill/>
                        </a:ln>
                        <a:solidFill>
                          <a:schemeClr val="tx1"/>
                        </a:solidFill>
                        <a:effectLst/>
                        <a:latin typeface="Arial" pitchFamily="34" charset="0"/>
                        <a:ea typeface="宋体" pitchFamily="2" charset="-122"/>
                      </a:endParaRPr>
                    </a:p>
                  </a:txBody>
                  <a:tcPr marL="92075" marR="92075" marT="46038" marB="46038" horzOverflow="overflow"/>
                </a:tc>
                <a:extLst>
                  <a:ext uri="{0D108BD9-81ED-4DB2-BD59-A6C34878D82A}">
                    <a16:rowId xmlns:a16="http://schemas.microsoft.com/office/drawing/2014/main" val="10000"/>
                  </a:ext>
                </a:extLst>
              </a:tr>
              <a:tr h="1615882">
                <a:tc>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en-US" altLang="zh-CN" sz="1800" u="none" strike="noStrike" cap="none" normalizeH="0" baseline="0" dirty="0">
                          <a:ln>
                            <a:noFill/>
                          </a:ln>
                          <a:effectLst/>
                        </a:rPr>
                        <a:t>True</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en-US" altLang="zh-CN" sz="1800" u="none" strike="noStrike" cap="none" normalizeH="0" baseline="0" dirty="0">
                          <a:ln>
                            <a:noFill/>
                          </a:ln>
                          <a:effectLst/>
                        </a:rPr>
                        <a:t>True</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en-US" altLang="zh-CN" sz="1800" u="none" strike="noStrike" cap="none" normalizeH="0" baseline="0" dirty="0">
                          <a:ln>
                            <a:noFill/>
                          </a:ln>
                          <a:effectLst/>
                        </a:rPr>
                        <a:t>True</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en-US" altLang="zh-CN" sz="1800" u="none" strike="noStrike" cap="none" normalizeH="0" baseline="0" dirty="0">
                          <a:ln>
                            <a:noFill/>
                          </a:ln>
                          <a:effectLst/>
                        </a:rPr>
                        <a:t>True</a:t>
                      </a:r>
                      <a:endParaRPr kumimoji="0" lang="en-US" altLang="zh-CN" sz="1800" b="0" i="0" u="none" strike="noStrike" cap="none" normalizeH="0" baseline="0" dirty="0">
                        <a:ln>
                          <a:noFill/>
                        </a:ln>
                        <a:solidFill>
                          <a:schemeClr val="tx1"/>
                        </a:solidFill>
                        <a:effectLst/>
                        <a:latin typeface="Arial" pitchFamily="34" charset="0"/>
                        <a:ea typeface="宋体" pitchFamily="2" charset="-122"/>
                      </a:endParaRPr>
                    </a:p>
                  </a:txBody>
                  <a:tcPr marL="92075" marR="92075" marT="46038" marB="46038" horzOverflow="overflow"/>
                </a:tc>
                <a:extLst>
                  <a:ext uri="{0D108BD9-81ED-4DB2-BD59-A6C34878D82A}">
                    <a16:rowId xmlns:a16="http://schemas.microsoft.com/office/drawing/2014/main" val="10001"/>
                  </a:ext>
                </a:extLst>
              </a:tr>
            </a:tbl>
          </a:graphicData>
        </a:graphic>
      </p:graphicFrame>
      <p:sp>
        <p:nvSpPr>
          <p:cNvPr id="413866" name="Text Box 170"/>
          <p:cNvSpPr txBox="1">
            <a:spLocks noChangeArrowheads="1"/>
          </p:cNvSpPr>
          <p:nvPr/>
        </p:nvSpPr>
        <p:spPr bwMode="auto">
          <a:xfrm>
            <a:off x="609600" y="3068960"/>
            <a:ext cx="5943600" cy="4889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zh-CN" altLang="en-US" sz="2600" b="1" dirty="0"/>
              <a:t>此时刻是否为安全状态？ </a:t>
            </a:r>
            <a:endParaRPr lang="zh-CN" altLang="en-US" sz="2600" b="1" dirty="0">
              <a:solidFill>
                <a:srgbClr val="66FFFF"/>
              </a:solidFill>
            </a:endParaRPr>
          </a:p>
        </p:txBody>
      </p:sp>
      <p:sp>
        <p:nvSpPr>
          <p:cNvPr id="2" name="日期占位符 1"/>
          <p:cNvSpPr>
            <a:spLocks noGrp="1"/>
          </p:cNvSpPr>
          <p:nvPr>
            <p:ph type="dt" sz="half" idx="10"/>
          </p:nvPr>
        </p:nvSpPr>
        <p:spPr/>
        <p:txBody>
          <a:bodyPr/>
          <a:lstStyle/>
          <a:p>
            <a:fld id="{652CD1A5-AFC1-334E-A392-1FF7891D7FE7}" type="datetime5">
              <a:t>2019/10/23</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灯片编号占位符 3"/>
          <p:cNvSpPr>
            <a:spLocks noGrp="1"/>
          </p:cNvSpPr>
          <p:nvPr>
            <p:ph type="sldNum" sz="quarter" idx="12"/>
          </p:nvPr>
        </p:nvSpPr>
        <p:spPr/>
        <p:txBody>
          <a:bodyPr/>
          <a:lstStyle/>
          <a:p>
            <a:fld id="{B09550E6-D85C-43A8-841D-66A200A3DB30}" type="slidenum">
              <a:rPr lang="zh-CN" altLang="en-US" smtClean="0"/>
              <a:t>42</a:t>
            </a:fld>
            <a:endParaRPr lang="zh-CN" altLang="en-US"/>
          </a:p>
        </p:txBody>
      </p:sp>
    </p:spTree>
    <p:extLst>
      <p:ext uri="{BB962C8B-B14F-4D97-AF65-F5344CB8AC3E}">
        <p14:creationId xmlns:p14="http://schemas.microsoft.com/office/powerpoint/2010/main" val="1699611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13845"/>
                                        </p:tgtEl>
                                        <p:attrNameLst>
                                          <p:attrName>style.visibility</p:attrName>
                                        </p:attrNameLst>
                                      </p:cBhvr>
                                      <p:to>
                                        <p:strVal val="visible"/>
                                      </p:to>
                                    </p:set>
                                    <p:animEffect transition="in" filter="fade">
                                      <p:cBhvr>
                                        <p:cTn id="7" dur="500"/>
                                        <p:tgtEl>
                                          <p:spTgt spid="413845"/>
                                        </p:tgtEl>
                                      </p:cBhvr>
                                    </p:animEffect>
                                  </p:childTnLst>
                                </p:cTn>
                              </p:par>
                              <p:par>
                                <p:cTn id="8" presetID="10" presetClass="entr" presetSubtype="0" fill="hold" nodeType="withEffect">
                                  <p:stCondLst>
                                    <p:cond delay="0"/>
                                  </p:stCondLst>
                                  <p:childTnLst>
                                    <p:set>
                                      <p:cBhvr>
                                        <p:cTn id="9" dur="1" fill="hold">
                                          <p:stCondLst>
                                            <p:cond delay="0"/>
                                          </p:stCondLst>
                                        </p:cTn>
                                        <p:tgtEl>
                                          <p:spTgt spid="413869"/>
                                        </p:tgtEl>
                                        <p:attrNameLst>
                                          <p:attrName>style.visibility</p:attrName>
                                        </p:attrNameLst>
                                      </p:cBhvr>
                                      <p:to>
                                        <p:strVal val="visible"/>
                                      </p:to>
                                    </p:set>
                                    <p:animEffect transition="in" filter="fade">
                                      <p:cBhvr>
                                        <p:cTn id="10" dur="500"/>
                                        <p:tgtEl>
                                          <p:spTgt spid="413869"/>
                                        </p:tgtEl>
                                      </p:cBhvr>
                                    </p:animEffect>
                                  </p:childTnLst>
                                </p:cTn>
                              </p:par>
                              <p:par>
                                <p:cTn id="11" presetID="10" presetClass="entr" presetSubtype="0" fill="hold" nodeType="withEffect">
                                  <p:stCondLst>
                                    <p:cond delay="0"/>
                                  </p:stCondLst>
                                  <p:childTnLst>
                                    <p:set>
                                      <p:cBhvr>
                                        <p:cTn id="12" dur="1" fill="hold">
                                          <p:stCondLst>
                                            <p:cond delay="0"/>
                                          </p:stCondLst>
                                        </p:cTn>
                                        <p:tgtEl>
                                          <p:spTgt spid="413872"/>
                                        </p:tgtEl>
                                        <p:attrNameLst>
                                          <p:attrName>style.visibility</p:attrName>
                                        </p:attrNameLst>
                                      </p:cBhvr>
                                      <p:to>
                                        <p:strVal val="visible"/>
                                      </p:to>
                                    </p:set>
                                    <p:animEffect transition="in" filter="fade">
                                      <p:cBhvr>
                                        <p:cTn id="13" dur="500"/>
                                        <p:tgtEl>
                                          <p:spTgt spid="4138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4722" name="Group 2"/>
          <p:cNvGraphicFramePr>
            <a:graphicFrameLocks noGrp="1"/>
          </p:cNvGraphicFramePr>
          <p:nvPr>
            <p:extLst>
              <p:ext uri="{D42A27DB-BD31-4B8C-83A1-F6EECF244321}">
                <p14:modId xmlns:p14="http://schemas.microsoft.com/office/powerpoint/2010/main" val="2579766653"/>
              </p:ext>
            </p:extLst>
          </p:nvPr>
        </p:nvGraphicFramePr>
        <p:xfrm>
          <a:off x="647700" y="2348881"/>
          <a:ext cx="7772400" cy="2002536"/>
        </p:xfrm>
        <a:graphic>
          <a:graphicData uri="http://schemas.openxmlformats.org/drawingml/2006/table">
            <a:tbl>
              <a:tblPr firstRow="1" firstCol="1" bandRow="1">
                <a:tableStyleId>{8A107856-5554-42FB-B03E-39F5DBC370BA}</a:tableStyleId>
              </a:tblPr>
              <a:tblGrid>
                <a:gridCol w="720725">
                  <a:extLst>
                    <a:ext uri="{9D8B030D-6E8A-4147-A177-3AD203B41FA5}">
                      <a16:colId xmlns:a16="http://schemas.microsoft.com/office/drawing/2014/main" val="20000"/>
                    </a:ext>
                  </a:extLst>
                </a:gridCol>
                <a:gridCol w="1041400">
                  <a:extLst>
                    <a:ext uri="{9D8B030D-6E8A-4147-A177-3AD203B41FA5}">
                      <a16:colId xmlns:a16="http://schemas.microsoft.com/office/drawing/2014/main" val="20001"/>
                    </a:ext>
                  </a:extLst>
                </a:gridCol>
                <a:gridCol w="882650">
                  <a:extLst>
                    <a:ext uri="{9D8B030D-6E8A-4147-A177-3AD203B41FA5}">
                      <a16:colId xmlns:a16="http://schemas.microsoft.com/office/drawing/2014/main" val="20002"/>
                    </a:ext>
                  </a:extLst>
                </a:gridCol>
                <a:gridCol w="639763">
                  <a:extLst>
                    <a:ext uri="{9D8B030D-6E8A-4147-A177-3AD203B41FA5}">
                      <a16:colId xmlns:a16="http://schemas.microsoft.com/office/drawing/2014/main" val="20003"/>
                    </a:ext>
                  </a:extLst>
                </a:gridCol>
                <a:gridCol w="982662">
                  <a:extLst>
                    <a:ext uri="{9D8B030D-6E8A-4147-A177-3AD203B41FA5}">
                      <a16:colId xmlns:a16="http://schemas.microsoft.com/office/drawing/2014/main" val="20004"/>
                    </a:ext>
                  </a:extLst>
                </a:gridCol>
                <a:gridCol w="1020763">
                  <a:extLst>
                    <a:ext uri="{9D8B030D-6E8A-4147-A177-3AD203B41FA5}">
                      <a16:colId xmlns:a16="http://schemas.microsoft.com/office/drawing/2014/main" val="20005"/>
                    </a:ext>
                  </a:extLst>
                </a:gridCol>
                <a:gridCol w="722312">
                  <a:extLst>
                    <a:ext uri="{9D8B030D-6E8A-4147-A177-3AD203B41FA5}">
                      <a16:colId xmlns:a16="http://schemas.microsoft.com/office/drawing/2014/main" val="20006"/>
                    </a:ext>
                  </a:extLst>
                </a:gridCol>
                <a:gridCol w="560388">
                  <a:extLst>
                    <a:ext uri="{9D8B030D-6E8A-4147-A177-3AD203B41FA5}">
                      <a16:colId xmlns:a16="http://schemas.microsoft.com/office/drawing/2014/main" val="20007"/>
                    </a:ext>
                  </a:extLst>
                </a:gridCol>
                <a:gridCol w="668337">
                  <a:extLst>
                    <a:ext uri="{9D8B030D-6E8A-4147-A177-3AD203B41FA5}">
                      <a16:colId xmlns:a16="http://schemas.microsoft.com/office/drawing/2014/main" val="20008"/>
                    </a:ext>
                  </a:extLst>
                </a:gridCol>
                <a:gridCol w="533400">
                  <a:extLst>
                    <a:ext uri="{9D8B030D-6E8A-4147-A177-3AD203B41FA5}">
                      <a16:colId xmlns:a16="http://schemas.microsoft.com/office/drawing/2014/main" val="20009"/>
                    </a:ext>
                  </a:extLst>
                </a:gridCol>
              </a:tblGrid>
              <a:tr h="304975">
                <a:tc rowSpan="2">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endParaRPr kumimoji="0" lang="zh-CN" altLang="en-US" sz="1800" b="0" i="0" u="none" strike="noStrike" cap="none" normalizeH="0" baseline="0" dirty="0">
                        <a:ln>
                          <a:noFill/>
                        </a:ln>
                        <a:solidFill>
                          <a:schemeClr val="tx1"/>
                        </a:solidFill>
                        <a:effectLst/>
                        <a:latin typeface="Arial" pitchFamily="34" charset="0"/>
                        <a:ea typeface="宋体" pitchFamily="2" charset="-122"/>
                      </a:endParaRPr>
                    </a:p>
                  </a:txBody>
                  <a:tcPr horzOverflow="overflow"/>
                </a:tc>
                <a:tc gridSpan="3">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en-US" altLang="zh-CN" sz="1800" u="none" strike="noStrike" cap="none" normalizeH="0" baseline="0" dirty="0">
                          <a:ln>
                            <a:noFill/>
                          </a:ln>
                          <a:effectLst/>
                        </a:rPr>
                        <a:t>Max</a:t>
                      </a:r>
                      <a:endParaRPr kumimoji="0" lang="en-US" altLang="zh-CN" sz="1800" b="0" i="0" u="none" strike="noStrike" cap="none" normalizeH="0" baseline="0" dirty="0">
                        <a:ln>
                          <a:noFill/>
                        </a:ln>
                        <a:solidFill>
                          <a:schemeClr val="tx1"/>
                        </a:solidFill>
                        <a:effectLst/>
                        <a:latin typeface="Arial" pitchFamily="34" charset="0"/>
                        <a:ea typeface="宋体" pitchFamily="2" charset="-122"/>
                      </a:endParaRPr>
                    </a:p>
                  </a:txBody>
                  <a:tcPr horzOverflow="overflow"/>
                </a:tc>
                <a:tc hMerge="1">
                  <a:txBody>
                    <a:bodyPr/>
                    <a:lstStyle/>
                    <a:p>
                      <a:endParaRPr lang="zh-CN" altLang="en-US"/>
                    </a:p>
                  </a:txBody>
                  <a:tcPr/>
                </a:tc>
                <a:tc hMerge="1">
                  <a:txBody>
                    <a:bodyPr/>
                    <a:lstStyle/>
                    <a:p>
                      <a:endParaRPr lang="zh-CN" altLang="en-US"/>
                    </a:p>
                  </a:txBody>
                  <a:tcPr/>
                </a:tc>
                <a:tc gridSpan="3">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en-US" altLang="zh-CN" sz="1800" u="none" strike="noStrike" cap="none" normalizeH="0" baseline="0" dirty="0">
                          <a:ln>
                            <a:noFill/>
                          </a:ln>
                          <a:effectLst/>
                        </a:rPr>
                        <a:t>Allocation</a:t>
                      </a:r>
                      <a:endParaRPr kumimoji="0" lang="en-US" altLang="zh-CN" sz="1800" b="0" i="0" u="none" strike="noStrike" cap="none" normalizeH="0" baseline="0" dirty="0">
                        <a:ln>
                          <a:noFill/>
                        </a:ln>
                        <a:solidFill>
                          <a:schemeClr val="tx1"/>
                        </a:solidFill>
                        <a:effectLst/>
                        <a:latin typeface="Arial" pitchFamily="34" charset="0"/>
                        <a:ea typeface="宋体" pitchFamily="2" charset="-122"/>
                      </a:endParaRPr>
                    </a:p>
                  </a:txBody>
                  <a:tcPr horzOverflow="overflow"/>
                </a:tc>
                <a:tc hMerge="1">
                  <a:txBody>
                    <a:bodyPr/>
                    <a:lstStyle/>
                    <a:p>
                      <a:endParaRPr lang="zh-CN" altLang="en-US"/>
                    </a:p>
                  </a:txBody>
                  <a:tcPr/>
                </a:tc>
                <a:tc hMerge="1">
                  <a:txBody>
                    <a:bodyPr/>
                    <a:lstStyle/>
                    <a:p>
                      <a:endParaRPr lang="zh-CN" altLang="en-US"/>
                    </a:p>
                  </a:txBody>
                  <a:tcPr/>
                </a:tc>
                <a:tc gridSpan="3">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en-US" altLang="zh-CN" sz="1800" u="none" strike="noStrike" cap="none" normalizeH="0" baseline="0">
                          <a:ln>
                            <a:noFill/>
                          </a:ln>
                          <a:effectLst/>
                        </a:rPr>
                        <a:t>Need</a:t>
                      </a: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317682">
                <a:tc vMerge="1">
                  <a:txBody>
                    <a:bodyPr/>
                    <a:lstStyle/>
                    <a:p>
                      <a:endParaRPr lang="zh-CN" altLang="en-US"/>
                    </a:p>
                  </a:txBody>
                  <a:tcPr/>
                </a:tc>
                <a:tc>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en-US" altLang="zh-CN" sz="1800" u="none" strike="noStrike" cap="none" normalizeH="0" baseline="0">
                          <a:ln>
                            <a:noFill/>
                          </a:ln>
                          <a:effectLst/>
                        </a:rPr>
                        <a:t>R1</a:t>
                      </a: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tc>
                <a:tc>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en-US" altLang="zh-CN" sz="1800" u="none" strike="noStrike" cap="none" normalizeH="0" baseline="0">
                          <a:ln>
                            <a:noFill/>
                          </a:ln>
                          <a:effectLst/>
                        </a:rPr>
                        <a:t>R2</a:t>
                      </a: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tc>
                <a:tc>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en-US" altLang="zh-CN" sz="1800" u="none" strike="noStrike" cap="none" normalizeH="0" baseline="0">
                          <a:ln>
                            <a:noFill/>
                          </a:ln>
                          <a:effectLst/>
                        </a:rPr>
                        <a:t>R3</a:t>
                      </a: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tc>
                <a:tc>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en-US" altLang="zh-CN" sz="1800" u="none" strike="noStrike" cap="none" normalizeH="0" baseline="0">
                          <a:ln>
                            <a:noFill/>
                          </a:ln>
                          <a:effectLst/>
                        </a:rPr>
                        <a:t>R1</a:t>
                      </a: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tc>
                <a:tc>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en-US" altLang="zh-CN" sz="1800" u="none" strike="noStrike" cap="none" normalizeH="0" baseline="0">
                          <a:ln>
                            <a:noFill/>
                          </a:ln>
                          <a:effectLst/>
                        </a:rPr>
                        <a:t>R2</a:t>
                      </a: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tc>
                <a:tc>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en-US" altLang="zh-CN" sz="1800" u="none" strike="noStrike" cap="none" normalizeH="0" baseline="0">
                          <a:ln>
                            <a:noFill/>
                          </a:ln>
                          <a:effectLst/>
                        </a:rPr>
                        <a:t>R3</a:t>
                      </a: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tc>
                <a:tc>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en-US" altLang="zh-CN" sz="1800" u="none" strike="noStrike" cap="none" normalizeH="0" baseline="0">
                          <a:ln>
                            <a:noFill/>
                          </a:ln>
                          <a:effectLst/>
                        </a:rPr>
                        <a:t>R1</a:t>
                      </a: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tc>
                <a:tc>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en-US" altLang="zh-CN" sz="1800" u="none" strike="noStrike" cap="none" normalizeH="0" baseline="0">
                          <a:ln>
                            <a:noFill/>
                          </a:ln>
                          <a:effectLst/>
                        </a:rPr>
                        <a:t>R2</a:t>
                      </a: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tc>
                <a:tc>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en-US" altLang="zh-CN" sz="1800" u="none" strike="noStrike" cap="none" normalizeH="0" baseline="0">
                          <a:ln>
                            <a:noFill/>
                          </a:ln>
                          <a:effectLst/>
                        </a:rPr>
                        <a:t>R3</a:t>
                      </a: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tc>
                <a:extLst>
                  <a:ext uri="{0D108BD9-81ED-4DB2-BD59-A6C34878D82A}">
                    <a16:rowId xmlns:a16="http://schemas.microsoft.com/office/drawing/2014/main" val="10001"/>
                  </a:ext>
                </a:extLst>
              </a:tr>
              <a:tr h="1321559">
                <a:tc>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en-US" altLang="zh-CN" sz="1800" u="none" strike="noStrike" cap="none" normalizeH="0" baseline="0">
                          <a:ln>
                            <a:noFill/>
                          </a:ln>
                          <a:effectLst/>
                        </a:rPr>
                        <a:t>A</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en-US" altLang="zh-CN" sz="1800" u="none" strike="noStrike" cap="none" normalizeH="0" baseline="0">
                          <a:ln>
                            <a:noFill/>
                          </a:ln>
                          <a:effectLst/>
                        </a:rPr>
                        <a:t>B</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en-US" altLang="zh-CN" sz="1800" u="none" strike="noStrike" cap="none" normalizeH="0" baseline="0">
                          <a:ln>
                            <a:noFill/>
                          </a:ln>
                          <a:effectLst/>
                        </a:rPr>
                        <a:t>C</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en-US" altLang="zh-CN" sz="1800" u="none" strike="noStrike" cap="none" normalizeH="0" baseline="0">
                          <a:ln>
                            <a:noFill/>
                          </a:ln>
                          <a:effectLst/>
                        </a:rPr>
                        <a:t>D</a:t>
                      </a: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tc>
                <a:tc>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u="none" strike="noStrike" cap="none" normalizeH="0" baseline="0">
                          <a:ln>
                            <a:noFill/>
                          </a:ln>
                          <a:effectLst/>
                        </a:rPr>
                        <a:t>3</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u="none" strike="noStrike" cap="none" normalizeH="0" baseline="0">
                          <a:ln>
                            <a:noFill/>
                          </a:ln>
                          <a:effectLst/>
                        </a:rPr>
                        <a:t>6</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u="none" strike="noStrike" cap="none" normalizeH="0" baseline="0">
                          <a:ln>
                            <a:noFill/>
                          </a:ln>
                          <a:effectLst/>
                        </a:rPr>
                        <a:t>3</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u="none" strike="noStrike" cap="none" normalizeH="0" baseline="0">
                          <a:ln>
                            <a:noFill/>
                          </a:ln>
                          <a:effectLst/>
                        </a:rPr>
                        <a:t>4</a:t>
                      </a:r>
                      <a:endParaRPr kumimoji="0" lang="zh-CN" altLang="en-US" sz="1800" b="0" i="0" u="none" strike="noStrike" cap="none" normalizeH="0" baseline="0">
                        <a:ln>
                          <a:noFill/>
                        </a:ln>
                        <a:solidFill>
                          <a:schemeClr val="tx1"/>
                        </a:solidFill>
                        <a:effectLst/>
                        <a:latin typeface="Arial" pitchFamily="34" charset="0"/>
                        <a:ea typeface="宋体" pitchFamily="2" charset="-122"/>
                      </a:endParaRPr>
                    </a:p>
                  </a:txBody>
                  <a:tcPr horzOverflow="overflow"/>
                </a:tc>
                <a:tc>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u="none" strike="noStrike" cap="none" normalizeH="0" baseline="0">
                          <a:ln>
                            <a:noFill/>
                          </a:ln>
                          <a:effectLst/>
                        </a:rPr>
                        <a:t>2</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u="none" strike="noStrike" cap="none" normalizeH="0" baseline="0">
                          <a:ln>
                            <a:noFill/>
                          </a:ln>
                          <a:effectLst/>
                        </a:rPr>
                        <a:t>1</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u="none" strike="noStrike" cap="none" normalizeH="0" baseline="0">
                          <a:ln>
                            <a:noFill/>
                          </a:ln>
                          <a:effectLst/>
                        </a:rPr>
                        <a:t>1</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u="none" strike="noStrike" cap="none" normalizeH="0" baseline="0">
                          <a:ln>
                            <a:noFill/>
                          </a:ln>
                          <a:effectLst/>
                        </a:rPr>
                        <a:t>2</a:t>
                      </a:r>
                      <a:endParaRPr kumimoji="0" lang="zh-CN" altLang="en-US" sz="1800" b="0" i="0" u="none" strike="noStrike" cap="none" normalizeH="0" baseline="0">
                        <a:ln>
                          <a:noFill/>
                        </a:ln>
                        <a:solidFill>
                          <a:schemeClr val="tx1"/>
                        </a:solidFill>
                        <a:effectLst/>
                        <a:latin typeface="Arial" pitchFamily="34" charset="0"/>
                        <a:ea typeface="宋体" pitchFamily="2" charset="-122"/>
                      </a:endParaRPr>
                    </a:p>
                  </a:txBody>
                  <a:tcPr horzOverflow="overflow"/>
                </a:tc>
                <a:tc>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u="none" strike="noStrike" cap="none" normalizeH="0" baseline="0">
                          <a:ln>
                            <a:noFill/>
                          </a:ln>
                          <a:effectLst/>
                        </a:rPr>
                        <a:t>2</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u="none" strike="noStrike" cap="none" normalizeH="0" baseline="0">
                          <a:ln>
                            <a:noFill/>
                          </a:ln>
                          <a:effectLst/>
                        </a:rPr>
                        <a:t>3</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u="none" strike="noStrike" cap="none" normalizeH="0" baseline="0">
                          <a:ln>
                            <a:noFill/>
                          </a:ln>
                          <a:effectLst/>
                        </a:rPr>
                        <a:t>4</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u="none" strike="noStrike" cap="none" normalizeH="0" baseline="0">
                          <a:ln>
                            <a:noFill/>
                          </a:ln>
                          <a:effectLst/>
                        </a:rPr>
                        <a:t>2</a:t>
                      </a:r>
                      <a:endParaRPr kumimoji="0" lang="zh-CN" altLang="en-US" sz="1800" b="0" i="0" u="none" strike="noStrike" cap="none" normalizeH="0" baseline="0">
                        <a:ln>
                          <a:noFill/>
                        </a:ln>
                        <a:solidFill>
                          <a:schemeClr val="tx1"/>
                        </a:solidFill>
                        <a:effectLst/>
                        <a:latin typeface="Arial" pitchFamily="34" charset="0"/>
                        <a:ea typeface="宋体" pitchFamily="2" charset="-122"/>
                      </a:endParaRPr>
                    </a:p>
                  </a:txBody>
                  <a:tcPr horzOverflow="overflow"/>
                </a:tc>
                <a:tc>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u="none" strike="noStrike" cap="none" normalizeH="0" baseline="0">
                          <a:ln>
                            <a:noFill/>
                          </a:ln>
                          <a:effectLst/>
                        </a:rPr>
                        <a:t>2</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u="none" strike="noStrike" cap="none" normalizeH="0" baseline="0">
                          <a:ln>
                            <a:noFill/>
                          </a:ln>
                          <a:effectLst/>
                        </a:rPr>
                        <a:t>5</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u="none" strike="noStrike" cap="none" normalizeH="0" baseline="0">
                          <a:ln>
                            <a:noFill/>
                          </a:ln>
                          <a:effectLst/>
                        </a:rPr>
                        <a:t>2</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u="none" strike="noStrike" cap="none" normalizeH="0" baseline="0">
                          <a:ln>
                            <a:noFill/>
                          </a:ln>
                          <a:effectLst/>
                        </a:rPr>
                        <a:t>0</a:t>
                      </a:r>
                      <a:endParaRPr kumimoji="0" lang="zh-CN" altLang="en-US" sz="1800" b="0" i="0" u="none" strike="noStrike" cap="none" normalizeH="0" baseline="0">
                        <a:ln>
                          <a:noFill/>
                        </a:ln>
                        <a:solidFill>
                          <a:schemeClr val="tx1"/>
                        </a:solidFill>
                        <a:effectLst/>
                        <a:latin typeface="Arial" pitchFamily="34" charset="0"/>
                        <a:ea typeface="宋体" pitchFamily="2" charset="-122"/>
                      </a:endParaRPr>
                    </a:p>
                  </a:txBody>
                  <a:tcPr horzOverflow="overflow"/>
                </a:tc>
                <a:tc>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u="none" strike="noStrike" cap="none" normalizeH="0" baseline="0">
                          <a:ln>
                            <a:noFill/>
                          </a:ln>
                          <a:effectLst/>
                        </a:rPr>
                        <a:t>0</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u="none" strike="noStrike" cap="none" normalizeH="0" baseline="0">
                          <a:ln>
                            <a:noFill/>
                          </a:ln>
                          <a:effectLst/>
                        </a:rPr>
                        <a:t>1</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u="none" strike="noStrike" cap="none" normalizeH="0" baseline="0">
                          <a:ln>
                            <a:noFill/>
                          </a:ln>
                          <a:effectLst/>
                        </a:rPr>
                        <a:t>1</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u="none" strike="noStrike" cap="none" normalizeH="0" baseline="0">
                          <a:ln>
                            <a:noFill/>
                          </a:ln>
                          <a:effectLst/>
                        </a:rPr>
                        <a:t>0</a:t>
                      </a:r>
                      <a:endParaRPr kumimoji="0" lang="zh-CN" altLang="en-US" sz="1800" b="0" i="0" u="none" strike="noStrike" cap="none" normalizeH="0" baseline="0">
                        <a:ln>
                          <a:noFill/>
                        </a:ln>
                        <a:solidFill>
                          <a:schemeClr val="tx1"/>
                        </a:solidFill>
                        <a:effectLst/>
                        <a:latin typeface="Arial" pitchFamily="34" charset="0"/>
                        <a:ea typeface="宋体" pitchFamily="2" charset="-122"/>
                      </a:endParaRPr>
                    </a:p>
                  </a:txBody>
                  <a:tcPr horzOverflow="overflow"/>
                </a:tc>
                <a:tc>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u="none" strike="noStrike" cap="none" normalizeH="0" baseline="0" dirty="0">
                          <a:ln>
                            <a:noFill/>
                          </a:ln>
                          <a:effectLst/>
                        </a:rPr>
                        <a:t>1</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u="none" strike="noStrike" cap="none" normalizeH="0" baseline="0" dirty="0">
                          <a:ln>
                            <a:noFill/>
                          </a:ln>
                          <a:effectLst/>
                        </a:rPr>
                        <a:t>1</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u="none" strike="noStrike" cap="none" normalizeH="0" baseline="0" dirty="0">
                          <a:ln>
                            <a:noFill/>
                          </a:ln>
                          <a:effectLst/>
                        </a:rPr>
                        <a:t>1</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u="none" strike="noStrike" cap="none" normalizeH="0" baseline="0" dirty="0">
                          <a:ln>
                            <a:noFill/>
                          </a:ln>
                          <a:effectLst/>
                        </a:rPr>
                        <a:t>2</a:t>
                      </a:r>
                      <a:endParaRPr kumimoji="0" lang="zh-CN" altLang="en-US" sz="1800" b="0" i="0" u="none" strike="noStrike" cap="none" normalizeH="0" baseline="0" dirty="0">
                        <a:ln>
                          <a:noFill/>
                        </a:ln>
                        <a:solidFill>
                          <a:schemeClr val="tx1"/>
                        </a:solidFill>
                        <a:effectLst/>
                        <a:latin typeface="Arial" pitchFamily="34" charset="0"/>
                        <a:ea typeface="宋体" pitchFamily="2" charset="-122"/>
                      </a:endParaRPr>
                    </a:p>
                  </a:txBody>
                  <a:tcPr horzOverflow="overflow"/>
                </a:tc>
                <a:tc>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u="none" strike="noStrike" cap="none" normalizeH="0" baseline="0">
                          <a:ln>
                            <a:noFill/>
                          </a:ln>
                          <a:effectLst/>
                        </a:rPr>
                        <a:t>1</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u="none" strike="noStrike" cap="none" normalizeH="0" baseline="0">
                          <a:ln>
                            <a:noFill/>
                          </a:ln>
                          <a:effectLst/>
                        </a:rPr>
                        <a:t>1</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u="none" strike="noStrike" cap="none" normalizeH="0" baseline="0">
                          <a:ln>
                            <a:noFill/>
                          </a:ln>
                          <a:effectLst/>
                        </a:rPr>
                        <a:t>1</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u="none" strike="noStrike" cap="none" normalizeH="0" baseline="0">
                          <a:ln>
                            <a:noFill/>
                          </a:ln>
                          <a:effectLst/>
                        </a:rPr>
                        <a:t>4</a:t>
                      </a:r>
                      <a:endParaRPr kumimoji="0" lang="zh-CN" altLang="en-US" sz="1800" b="0" i="0" u="none" strike="noStrike" cap="none" normalizeH="0" baseline="0">
                        <a:ln>
                          <a:noFill/>
                        </a:ln>
                        <a:solidFill>
                          <a:schemeClr val="tx1"/>
                        </a:solidFill>
                        <a:effectLst/>
                        <a:latin typeface="Arial" pitchFamily="34" charset="0"/>
                        <a:ea typeface="宋体" pitchFamily="2" charset="-122"/>
                      </a:endParaRPr>
                    </a:p>
                  </a:txBody>
                  <a:tcPr horzOverflow="overflow"/>
                </a:tc>
                <a:tc>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u="none" strike="noStrike" cap="none" normalizeH="0" baseline="0">
                          <a:ln>
                            <a:noFill/>
                          </a:ln>
                          <a:effectLst/>
                        </a:rPr>
                        <a:t>2</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u="none" strike="noStrike" cap="none" normalizeH="0" baseline="0">
                          <a:ln>
                            <a:noFill/>
                          </a:ln>
                          <a:effectLst/>
                        </a:rPr>
                        <a:t>0</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u="none" strike="noStrike" cap="none" normalizeH="0" baseline="0">
                          <a:ln>
                            <a:noFill/>
                          </a:ln>
                          <a:effectLst/>
                        </a:rPr>
                        <a:t>0</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u="none" strike="noStrike" cap="none" normalizeH="0" baseline="0">
                          <a:ln>
                            <a:noFill/>
                          </a:ln>
                          <a:effectLst/>
                        </a:rPr>
                        <a:t>2</a:t>
                      </a:r>
                      <a:endParaRPr kumimoji="0" lang="zh-CN" altLang="en-US" sz="1800" b="0" i="0" u="none" strike="noStrike" cap="none" normalizeH="0" baseline="0">
                        <a:ln>
                          <a:noFill/>
                        </a:ln>
                        <a:solidFill>
                          <a:schemeClr val="tx1"/>
                        </a:solidFill>
                        <a:effectLst/>
                        <a:latin typeface="Arial" pitchFamily="34" charset="0"/>
                        <a:ea typeface="宋体" pitchFamily="2" charset="-122"/>
                      </a:endParaRPr>
                    </a:p>
                  </a:txBody>
                  <a:tcPr horzOverflow="overflow"/>
                </a:tc>
                <a:tc>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u="none" strike="noStrike" cap="none" normalizeH="0" baseline="0" dirty="0">
                          <a:ln>
                            <a:noFill/>
                          </a:ln>
                          <a:effectLst/>
                        </a:rPr>
                        <a:t>1</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u="none" strike="noStrike" cap="none" normalizeH="0" baseline="0" dirty="0">
                          <a:ln>
                            <a:noFill/>
                          </a:ln>
                          <a:effectLst/>
                        </a:rPr>
                        <a:t>2</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u="none" strike="noStrike" cap="none" normalizeH="0" baseline="0" dirty="0">
                          <a:ln>
                            <a:noFill/>
                          </a:ln>
                          <a:effectLst/>
                        </a:rPr>
                        <a:t>3</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u="none" strike="noStrike" cap="none" normalizeH="0" baseline="0" dirty="0">
                          <a:ln>
                            <a:noFill/>
                          </a:ln>
                          <a:effectLst/>
                        </a:rPr>
                        <a:t>0</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endParaRPr kumimoji="0" lang="zh-CN" altLang="en-US" sz="1800" b="0" i="0" u="none" strike="noStrike" cap="none" normalizeH="0" baseline="0" dirty="0">
                        <a:ln>
                          <a:noFill/>
                        </a:ln>
                        <a:solidFill>
                          <a:schemeClr val="tx1"/>
                        </a:solidFill>
                        <a:effectLst/>
                        <a:latin typeface="Arial" pitchFamily="34" charset="0"/>
                        <a:ea typeface="宋体" pitchFamily="2" charset="-122"/>
                      </a:endParaRPr>
                    </a:p>
                  </a:txBody>
                  <a:tcPr horzOverflow="overflow"/>
                </a:tc>
                <a:extLst>
                  <a:ext uri="{0D108BD9-81ED-4DB2-BD59-A6C34878D82A}">
                    <a16:rowId xmlns:a16="http://schemas.microsoft.com/office/drawing/2014/main" val="10002"/>
                  </a:ext>
                </a:extLst>
              </a:tr>
            </a:tbl>
          </a:graphicData>
        </a:graphic>
      </p:graphicFrame>
      <p:sp>
        <p:nvSpPr>
          <p:cNvPr id="414761" name="Text Box 41"/>
          <p:cNvSpPr txBox="1">
            <a:spLocks noChangeArrowheads="1"/>
          </p:cNvSpPr>
          <p:nvPr/>
        </p:nvSpPr>
        <p:spPr bwMode="auto">
          <a:xfrm>
            <a:off x="533400" y="228600"/>
            <a:ext cx="8001000" cy="189346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zh-CN" altLang="en-US" dirty="0"/>
              <a:t>进程</a:t>
            </a:r>
            <a:r>
              <a:rPr lang="en-US" altLang="zh-CN" dirty="0"/>
              <a:t>A</a:t>
            </a:r>
            <a:r>
              <a:rPr lang="zh-CN" altLang="en-US" dirty="0"/>
              <a:t>请求资源</a:t>
            </a:r>
            <a:r>
              <a:rPr lang="en-US" altLang="zh-CN" dirty="0"/>
              <a:t>Request(1, 0, 1)，</a:t>
            </a:r>
            <a:r>
              <a:rPr lang="zh-CN" altLang="en-US" dirty="0"/>
              <a:t>能否分配？为什么？</a:t>
            </a:r>
          </a:p>
          <a:p>
            <a:pPr>
              <a:spcBef>
                <a:spcPct val="50000"/>
              </a:spcBef>
            </a:pPr>
            <a:r>
              <a:rPr lang="en-US" altLang="zh-CN" dirty="0" err="1"/>
              <a:t>RequestA</a:t>
            </a:r>
            <a:r>
              <a:rPr lang="en-US" altLang="zh-CN" dirty="0"/>
              <a:t>(1, 0, 1)&lt;=Need(2, 2, 2)</a:t>
            </a:r>
          </a:p>
          <a:p>
            <a:pPr>
              <a:spcBef>
                <a:spcPct val="50000"/>
              </a:spcBef>
            </a:pPr>
            <a:r>
              <a:rPr lang="en-US" altLang="zh-CN" dirty="0" err="1"/>
              <a:t>RequestA</a:t>
            </a:r>
            <a:r>
              <a:rPr lang="en-US" altLang="zh-CN" dirty="0"/>
              <a:t>(1, 0, 1)&lt;=Available(1, 1, 2)</a:t>
            </a:r>
          </a:p>
          <a:p>
            <a:pPr>
              <a:spcBef>
                <a:spcPct val="50000"/>
              </a:spcBef>
            </a:pPr>
            <a:r>
              <a:rPr lang="zh-CN" altLang="en-US" dirty="0"/>
              <a:t>假定满足进程</a:t>
            </a:r>
            <a:r>
              <a:rPr lang="en-US" altLang="zh-CN" dirty="0"/>
              <a:t>A</a:t>
            </a:r>
            <a:r>
              <a:rPr lang="zh-CN" altLang="en-US" dirty="0"/>
              <a:t>的要求，为它分配所申请的资源，并且修改</a:t>
            </a:r>
            <a:r>
              <a:rPr lang="en-US" altLang="zh-CN" dirty="0" err="1"/>
              <a:t>Allocaiton</a:t>
            </a:r>
            <a:r>
              <a:rPr lang="en-US" altLang="zh-CN" dirty="0"/>
              <a:t>[A] </a:t>
            </a:r>
            <a:r>
              <a:rPr lang="zh-CN" altLang="en-US" dirty="0"/>
              <a:t>和 </a:t>
            </a:r>
            <a:r>
              <a:rPr lang="en-US" altLang="zh-CN" dirty="0"/>
              <a:t>Need[A]，</a:t>
            </a:r>
            <a:r>
              <a:rPr lang="zh-CN" altLang="en-US" dirty="0"/>
              <a:t>得到：</a:t>
            </a:r>
          </a:p>
        </p:txBody>
      </p:sp>
      <p:sp>
        <p:nvSpPr>
          <p:cNvPr id="414762" name="Text Box 42"/>
          <p:cNvSpPr txBox="1">
            <a:spLocks noChangeArrowheads="1"/>
          </p:cNvSpPr>
          <p:nvPr/>
        </p:nvSpPr>
        <p:spPr bwMode="auto">
          <a:xfrm>
            <a:off x="533400" y="4725144"/>
            <a:ext cx="8382000" cy="8858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zh-CN" altLang="en-US" sz="2600" dirty="0"/>
              <a:t>此时：</a:t>
            </a:r>
            <a:r>
              <a:rPr lang="en-US" altLang="zh-CN" sz="2600" dirty="0"/>
              <a:t>Available＝(0, 1, 1)：</a:t>
            </a:r>
            <a:r>
              <a:rPr lang="zh-CN" altLang="en-US" sz="2600" dirty="0"/>
              <a:t>不能分配给任何进程</a:t>
            </a:r>
            <a:r>
              <a:rPr lang="zh-CN" altLang="en-US" sz="2600" dirty="0">
                <a:sym typeface="Wingdings"/>
              </a:rPr>
              <a:t>不安全状态，</a:t>
            </a:r>
            <a:r>
              <a:rPr lang="zh-CN" altLang="en-US" sz="2600" dirty="0"/>
              <a:t>因此不能分配此次请求</a:t>
            </a:r>
          </a:p>
        </p:txBody>
      </p:sp>
      <p:sp>
        <p:nvSpPr>
          <p:cNvPr id="2" name="日期占位符 1"/>
          <p:cNvSpPr>
            <a:spLocks noGrp="1"/>
          </p:cNvSpPr>
          <p:nvPr>
            <p:ph type="dt" sz="half" idx="10"/>
          </p:nvPr>
        </p:nvSpPr>
        <p:spPr/>
        <p:txBody>
          <a:bodyPr/>
          <a:lstStyle/>
          <a:p>
            <a:fld id="{53101EBE-4D91-F846-8C8F-06BAC1D8BF1A}" type="datetime5">
              <a:t>2019/10/23</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灯片编号占位符 3"/>
          <p:cNvSpPr>
            <a:spLocks noGrp="1"/>
          </p:cNvSpPr>
          <p:nvPr>
            <p:ph type="sldNum" sz="quarter" idx="12"/>
          </p:nvPr>
        </p:nvSpPr>
        <p:spPr/>
        <p:txBody>
          <a:bodyPr/>
          <a:lstStyle/>
          <a:p>
            <a:fld id="{B09550E6-D85C-43A8-841D-66A200A3DB30}" type="slidenum">
              <a:rPr lang="zh-CN" altLang="en-US" smtClean="0"/>
              <a:t>43</a:t>
            </a:fld>
            <a:endParaRPr lang="zh-CN" altLang="en-US"/>
          </a:p>
        </p:txBody>
      </p:sp>
    </p:spTree>
    <p:extLst>
      <p:ext uri="{BB962C8B-B14F-4D97-AF65-F5344CB8AC3E}">
        <p14:creationId xmlns:p14="http://schemas.microsoft.com/office/powerpoint/2010/main" val="2610484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14761">
                                            <p:txEl>
                                              <p:pRg st="1" end="1"/>
                                            </p:txEl>
                                          </p:spTgt>
                                        </p:tgtEl>
                                        <p:attrNameLst>
                                          <p:attrName>style.visibility</p:attrName>
                                        </p:attrNameLst>
                                      </p:cBhvr>
                                      <p:to>
                                        <p:strVal val="visible"/>
                                      </p:to>
                                    </p:set>
                                    <p:animEffect transition="in" filter="fade">
                                      <p:cBhvr>
                                        <p:cTn id="7" dur="500"/>
                                        <p:tgtEl>
                                          <p:spTgt spid="414761">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14761">
                                            <p:txEl>
                                              <p:pRg st="2" end="2"/>
                                            </p:txEl>
                                          </p:spTgt>
                                        </p:tgtEl>
                                        <p:attrNameLst>
                                          <p:attrName>style.visibility</p:attrName>
                                        </p:attrNameLst>
                                      </p:cBhvr>
                                      <p:to>
                                        <p:strVal val="visible"/>
                                      </p:to>
                                    </p:set>
                                    <p:animEffect transition="in" filter="fade">
                                      <p:cBhvr>
                                        <p:cTn id="10" dur="500"/>
                                        <p:tgtEl>
                                          <p:spTgt spid="414761">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14761">
                                            <p:txEl>
                                              <p:pRg st="3" end="3"/>
                                            </p:txEl>
                                          </p:spTgt>
                                        </p:tgtEl>
                                        <p:attrNameLst>
                                          <p:attrName>style.visibility</p:attrName>
                                        </p:attrNameLst>
                                      </p:cBhvr>
                                      <p:to>
                                        <p:strVal val="visible"/>
                                      </p:to>
                                    </p:set>
                                    <p:animEffect transition="in" filter="fade">
                                      <p:cBhvr>
                                        <p:cTn id="15" dur="500"/>
                                        <p:tgtEl>
                                          <p:spTgt spid="414761">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414722"/>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414762"/>
                                        </p:tgtEl>
                                        <p:attrNameLst>
                                          <p:attrName>style.visibility</p:attrName>
                                        </p:attrNameLst>
                                      </p:cBhvr>
                                      <p:to>
                                        <p:strVal val="visible"/>
                                      </p:to>
                                    </p:set>
                                    <p:animEffect transition="in" filter="fade">
                                      <p:cBhvr>
                                        <p:cTn id="24" dur="500"/>
                                        <p:tgtEl>
                                          <p:spTgt spid="4147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4762"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练习</a:t>
            </a:r>
          </a:p>
        </p:txBody>
      </p:sp>
      <p:sp>
        <p:nvSpPr>
          <p:cNvPr id="322563" name="Rectangle 3"/>
          <p:cNvSpPr>
            <a:spLocks noGrp="1" noChangeArrowheads="1"/>
          </p:cNvSpPr>
          <p:nvPr>
            <p:ph type="body" idx="4294967295"/>
          </p:nvPr>
        </p:nvSpPr>
        <p:spPr>
          <a:xfrm>
            <a:off x="179512" y="3933056"/>
            <a:ext cx="8915400" cy="2016224"/>
          </a:xfrm>
        </p:spPr>
        <p:txBody>
          <a:bodyPr>
            <a:normAutofit/>
          </a:bodyPr>
          <a:lstStyle/>
          <a:p>
            <a:pPr algn="just">
              <a:buFont typeface="Monotype Sorts" pitchFamily="1" charset="2"/>
              <a:buNone/>
            </a:pPr>
            <a:r>
              <a:rPr lang="zh-CN" altLang="en-US" sz="2000" dirty="0">
                <a:ea typeface="宋体" pitchFamily="2" charset="-122"/>
              </a:rPr>
              <a:t>系统采用银行家算法实施死锁避免策略。</a:t>
            </a:r>
          </a:p>
          <a:p>
            <a:pPr algn="just"/>
            <a:r>
              <a:rPr lang="zh-CN" altLang="en-US" sz="2000" dirty="0">
                <a:ea typeface="宋体" pitchFamily="2" charset="-122"/>
              </a:rPr>
              <a:t>①</a:t>
            </a:r>
            <a:r>
              <a:rPr lang="en-US" altLang="zh-CN" sz="2000" dirty="0">
                <a:ea typeface="宋体" pitchFamily="2" charset="-122"/>
              </a:rPr>
              <a:t>T0</a:t>
            </a:r>
            <a:r>
              <a:rPr lang="zh-CN" altLang="en-US" sz="2000" dirty="0">
                <a:ea typeface="宋体" pitchFamily="2" charset="-122"/>
              </a:rPr>
              <a:t>时刻是否为安全状态？若是，请给出安全序列。</a:t>
            </a:r>
          </a:p>
          <a:p>
            <a:pPr algn="just"/>
            <a:r>
              <a:rPr lang="zh-CN" altLang="en-US" sz="2000" dirty="0">
                <a:ea typeface="宋体" pitchFamily="2" charset="-122"/>
              </a:rPr>
              <a:t>②在</a:t>
            </a:r>
            <a:r>
              <a:rPr lang="en-US" altLang="zh-CN" sz="2000" dirty="0">
                <a:ea typeface="宋体" pitchFamily="2" charset="-122"/>
              </a:rPr>
              <a:t>T0</a:t>
            </a:r>
            <a:r>
              <a:rPr lang="zh-CN" altLang="en-US" sz="2000" dirty="0">
                <a:ea typeface="宋体" pitchFamily="2" charset="-122"/>
              </a:rPr>
              <a:t>时刻若进程</a:t>
            </a:r>
            <a:r>
              <a:rPr lang="en-US" altLang="zh-CN" sz="2000" dirty="0">
                <a:ea typeface="宋体" pitchFamily="2" charset="-122"/>
              </a:rPr>
              <a:t>P2</a:t>
            </a:r>
            <a:r>
              <a:rPr lang="zh-CN" altLang="en-US" sz="2000" dirty="0">
                <a:ea typeface="宋体" pitchFamily="2" charset="-122"/>
              </a:rPr>
              <a:t>请求资源(</a:t>
            </a:r>
            <a:r>
              <a:rPr lang="en-US" altLang="zh-CN" sz="2000" dirty="0">
                <a:ea typeface="宋体" pitchFamily="2" charset="-122"/>
              </a:rPr>
              <a:t>0,3,4)</a:t>
            </a:r>
            <a:r>
              <a:rPr lang="zh-CN" altLang="en-US" sz="2000" dirty="0">
                <a:ea typeface="宋体" pitchFamily="2" charset="-122"/>
              </a:rPr>
              <a:t>，是否能实施资源分配？</a:t>
            </a:r>
          </a:p>
          <a:p>
            <a:pPr algn="just"/>
            <a:r>
              <a:rPr lang="zh-CN" altLang="en-US" sz="2000" dirty="0">
                <a:ea typeface="宋体" pitchFamily="2" charset="-122"/>
              </a:rPr>
              <a:t>③在②的基础上，若进程</a:t>
            </a:r>
            <a:r>
              <a:rPr lang="en-US" altLang="zh-CN" sz="2000" dirty="0">
                <a:ea typeface="宋体" pitchFamily="2" charset="-122"/>
              </a:rPr>
              <a:t>P4</a:t>
            </a:r>
            <a:r>
              <a:rPr lang="zh-CN" altLang="en-US" sz="2000" dirty="0">
                <a:ea typeface="宋体" pitchFamily="2" charset="-122"/>
              </a:rPr>
              <a:t>请求资源(</a:t>
            </a:r>
            <a:r>
              <a:rPr lang="en-US" altLang="zh-CN" sz="2000" dirty="0">
                <a:ea typeface="宋体" pitchFamily="2" charset="-122"/>
              </a:rPr>
              <a:t>2,0,1)</a:t>
            </a:r>
            <a:r>
              <a:rPr lang="zh-CN" altLang="en-US" sz="2000" dirty="0">
                <a:ea typeface="宋体" pitchFamily="2" charset="-122"/>
              </a:rPr>
              <a:t>，是否能实施资源分配？</a:t>
            </a:r>
          </a:p>
        </p:txBody>
      </p:sp>
      <p:sp>
        <p:nvSpPr>
          <p:cNvPr id="322564" name="Text Box 4"/>
          <p:cNvSpPr txBox="1">
            <a:spLocks noChangeArrowheads="1"/>
          </p:cNvSpPr>
          <p:nvPr/>
        </p:nvSpPr>
        <p:spPr bwMode="auto">
          <a:xfrm>
            <a:off x="228600" y="1244526"/>
            <a:ext cx="8458200" cy="5191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buClrTx/>
              <a:buSzTx/>
              <a:buFontTx/>
              <a:buNone/>
            </a:pPr>
            <a:r>
              <a:rPr kumimoji="1" lang="zh-CN" altLang="en-US" sz="2800" b="1">
                <a:latin typeface="Times New Roman" pitchFamily="18" charset="0"/>
                <a:cs typeface="Times New Roman" pitchFamily="18" charset="0"/>
              </a:rPr>
              <a:t>设系统在</a:t>
            </a:r>
            <a:r>
              <a:rPr kumimoji="1" lang="en-US" altLang="zh-CN" sz="2800" b="1">
                <a:latin typeface="Times New Roman" pitchFamily="18" charset="0"/>
                <a:cs typeface="Times New Roman" pitchFamily="18" charset="0"/>
              </a:rPr>
              <a:t>T0</a:t>
            </a:r>
            <a:r>
              <a:rPr kumimoji="1" lang="zh-CN" altLang="en-US" sz="2800" b="1">
                <a:latin typeface="Times New Roman" pitchFamily="18" charset="0"/>
                <a:cs typeface="Times New Roman" pitchFamily="18" charset="0"/>
              </a:rPr>
              <a:t>时刻系统状态如下：</a:t>
            </a:r>
          </a:p>
        </p:txBody>
      </p:sp>
      <p:graphicFrame>
        <p:nvGraphicFramePr>
          <p:cNvPr id="322565" name="Group 5"/>
          <p:cNvGraphicFramePr>
            <a:graphicFrameLocks noGrp="1"/>
          </p:cNvGraphicFramePr>
          <p:nvPr>
            <p:extLst>
              <p:ext uri="{D42A27DB-BD31-4B8C-83A1-F6EECF244321}">
                <p14:modId xmlns:p14="http://schemas.microsoft.com/office/powerpoint/2010/main" val="2204510671"/>
              </p:ext>
            </p:extLst>
          </p:nvPr>
        </p:nvGraphicFramePr>
        <p:xfrm>
          <a:off x="304800" y="1782689"/>
          <a:ext cx="5943600" cy="2002536"/>
        </p:xfrm>
        <a:graphic>
          <a:graphicData uri="http://schemas.openxmlformats.org/drawingml/2006/table">
            <a:tbl>
              <a:tblPr/>
              <a:tblGrid>
                <a:gridCol w="8382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gridCol w="838200">
                  <a:extLst>
                    <a:ext uri="{9D8B030D-6E8A-4147-A177-3AD203B41FA5}">
                      <a16:colId xmlns:a16="http://schemas.microsoft.com/office/drawing/2014/main" val="20003"/>
                    </a:ext>
                  </a:extLst>
                </a:gridCol>
                <a:gridCol w="838200">
                  <a:extLst>
                    <a:ext uri="{9D8B030D-6E8A-4147-A177-3AD203B41FA5}">
                      <a16:colId xmlns:a16="http://schemas.microsoft.com/office/drawing/2014/main" val="20004"/>
                    </a:ext>
                  </a:extLst>
                </a:gridCol>
                <a:gridCol w="838200">
                  <a:extLst>
                    <a:ext uri="{9D8B030D-6E8A-4147-A177-3AD203B41FA5}">
                      <a16:colId xmlns:a16="http://schemas.microsoft.com/office/drawing/2014/main" val="20005"/>
                    </a:ext>
                  </a:extLst>
                </a:gridCol>
                <a:gridCol w="914400">
                  <a:extLst>
                    <a:ext uri="{9D8B030D-6E8A-4147-A177-3AD203B41FA5}">
                      <a16:colId xmlns:a16="http://schemas.microsoft.com/office/drawing/2014/main" val="20006"/>
                    </a:ext>
                  </a:extLst>
                </a:gridCol>
              </a:tblGrid>
              <a:tr h="304010">
                <a:tc rowSpan="2">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en-US" altLang="zh-CN" sz="1800" b="0" i="0" u="none" strike="noStrike" cap="none" normalizeH="0" baseline="0" dirty="0">
                          <a:ln>
                            <a:noFill/>
                          </a:ln>
                          <a:solidFill>
                            <a:schemeClr val="tx1"/>
                          </a:solidFill>
                          <a:effectLst/>
                          <a:latin typeface="Arial" pitchFamily="34" charset="0"/>
                          <a:ea typeface="宋体" pitchFamily="2" charset="-122"/>
                        </a:rPr>
                        <a:t>Max</a:t>
                      </a:r>
                      <a:endParaRPr kumimoji="0" lang="zh-CN" altLang="en-US" sz="18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gridSpan="3">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en-US" altLang="zh-CN" sz="1800" b="0" i="0" u="none" strike="noStrike" cap="none" normalizeH="0" baseline="0" dirty="0">
                          <a:ln>
                            <a:noFill/>
                          </a:ln>
                          <a:solidFill>
                            <a:schemeClr val="tx1"/>
                          </a:solidFill>
                          <a:effectLst/>
                          <a:latin typeface="Arial" pitchFamily="34" charset="0"/>
                          <a:ea typeface="宋体" pitchFamily="2" charset="-122"/>
                        </a:rPr>
                        <a:t>Allocation</a:t>
                      </a:r>
                      <a:endParaRPr kumimoji="0" lang="zh-CN" altLang="en-US" sz="18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317010">
                <a:tc vMerge="1">
                  <a:txBody>
                    <a:bodyPr/>
                    <a:lstStyle/>
                    <a:p>
                      <a:endParaRPr lang="zh-CN" altLang="en-US"/>
                    </a:p>
                  </a:txBody>
                  <a:tcPr/>
                </a:tc>
                <a:tc>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en-US" altLang="zh-CN" sz="1800" b="0" i="0" u="none" strike="noStrike" cap="none" normalizeH="0" baseline="0">
                          <a:ln>
                            <a:noFill/>
                          </a:ln>
                          <a:solidFill>
                            <a:schemeClr val="tx1"/>
                          </a:solidFill>
                          <a:effectLst/>
                          <a:latin typeface="Arial" pitchFamily="34" charset="0"/>
                          <a:ea typeface="宋体" pitchFamily="2"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en-US" altLang="zh-CN" sz="1800" b="0" i="0" u="none" strike="noStrike" cap="none" normalizeH="0" baseline="0">
                          <a:ln>
                            <a:noFill/>
                          </a:ln>
                          <a:solidFill>
                            <a:schemeClr val="tx1"/>
                          </a:solidFill>
                          <a:effectLst/>
                          <a:latin typeface="Arial" pitchFamily="34" charset="0"/>
                          <a:ea typeface="宋体" pitchFamily="2"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en-US" altLang="zh-CN" sz="1800" b="0" i="0" u="none" strike="noStrike" cap="none" normalizeH="0" baseline="0">
                          <a:ln>
                            <a:noFill/>
                          </a:ln>
                          <a:solidFill>
                            <a:schemeClr val="tx1"/>
                          </a:solidFill>
                          <a:effectLst/>
                          <a:latin typeface="Arial" pitchFamily="34" charset="0"/>
                          <a:ea typeface="宋体" pitchFamily="2" charset="-122"/>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en-US" altLang="zh-CN" sz="1800" b="0" i="0" u="none" strike="noStrike" cap="none" normalizeH="0" baseline="0">
                          <a:ln>
                            <a:noFill/>
                          </a:ln>
                          <a:solidFill>
                            <a:schemeClr val="tx1"/>
                          </a:solidFill>
                          <a:effectLst/>
                          <a:latin typeface="Arial" pitchFamily="34" charset="0"/>
                          <a:ea typeface="宋体" pitchFamily="2"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en-US" altLang="zh-CN" sz="1800" b="0" i="0" u="none" strike="noStrike" cap="none" normalizeH="0" baseline="0">
                          <a:ln>
                            <a:noFill/>
                          </a:ln>
                          <a:solidFill>
                            <a:schemeClr val="tx1"/>
                          </a:solidFill>
                          <a:effectLst/>
                          <a:latin typeface="Arial" pitchFamily="34" charset="0"/>
                          <a:ea typeface="宋体" pitchFamily="2"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en-US" altLang="zh-CN" sz="1800" b="0" i="0" u="none" strike="noStrike" cap="none" normalizeH="0" baseline="0">
                          <a:ln>
                            <a:noFill/>
                          </a:ln>
                          <a:solidFill>
                            <a:schemeClr val="tx1"/>
                          </a:solidFill>
                          <a:effectLst/>
                          <a:latin typeface="Arial" pitchFamily="34" charset="0"/>
                          <a:ea typeface="宋体" pitchFamily="2" charset="-122"/>
                        </a:rPr>
                        <a:t>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313324">
                <a:tc>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en-US" altLang="zh-CN" sz="1800" b="0" i="0" u="none" strike="noStrike" cap="none" normalizeH="0" baseline="0">
                          <a:ln>
                            <a:noFill/>
                          </a:ln>
                          <a:solidFill>
                            <a:schemeClr val="tx1"/>
                          </a:solidFill>
                          <a:effectLst/>
                          <a:latin typeface="Arial" pitchFamily="34" charset="0"/>
                          <a:ea typeface="宋体" pitchFamily="2" charset="-122"/>
                        </a:rPr>
                        <a:t>P1</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en-US" altLang="zh-CN" sz="1800" b="0" i="0" u="none" strike="noStrike" cap="none" normalizeH="0" baseline="0">
                          <a:ln>
                            <a:noFill/>
                          </a:ln>
                          <a:solidFill>
                            <a:schemeClr val="tx1"/>
                          </a:solidFill>
                          <a:effectLst/>
                          <a:latin typeface="Arial" pitchFamily="34" charset="0"/>
                          <a:ea typeface="宋体" pitchFamily="2" charset="-122"/>
                        </a:rPr>
                        <a:t>P2</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en-US" altLang="zh-CN" sz="1800" b="0" i="0" u="none" strike="noStrike" cap="none" normalizeH="0" baseline="0">
                          <a:ln>
                            <a:noFill/>
                          </a:ln>
                          <a:solidFill>
                            <a:schemeClr val="tx1"/>
                          </a:solidFill>
                          <a:effectLst/>
                          <a:latin typeface="Arial" pitchFamily="34" charset="0"/>
                          <a:ea typeface="宋体" pitchFamily="2" charset="-122"/>
                        </a:rPr>
                        <a:t>P3</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en-US" altLang="zh-CN" sz="1800" b="0" i="0" u="none" strike="noStrike" cap="none" normalizeH="0" baseline="0">
                          <a:ln>
                            <a:noFill/>
                          </a:ln>
                          <a:solidFill>
                            <a:schemeClr val="tx1"/>
                          </a:solidFill>
                          <a:effectLst/>
                          <a:latin typeface="Arial" pitchFamily="34" charset="0"/>
                          <a:ea typeface="宋体" pitchFamily="2" charset="-122"/>
                        </a:rPr>
                        <a:t>P4</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en-US" altLang="zh-CN" sz="1800" b="0" i="0" u="none" strike="noStrike" cap="none" normalizeH="0" baseline="0">
                          <a:ln>
                            <a:noFill/>
                          </a:ln>
                          <a:solidFill>
                            <a:schemeClr val="tx1"/>
                          </a:solidFill>
                          <a:effectLst/>
                          <a:latin typeface="Arial" pitchFamily="34" charset="0"/>
                          <a:ea typeface="宋体" pitchFamily="2" charset="-122"/>
                        </a:rPr>
                        <a:t>P5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b="0" i="0" u="none" strike="noStrike" cap="none" normalizeH="0" baseline="0">
                          <a:ln>
                            <a:noFill/>
                          </a:ln>
                          <a:solidFill>
                            <a:schemeClr val="tx1"/>
                          </a:solidFill>
                          <a:effectLst/>
                          <a:latin typeface="Arial" pitchFamily="34" charset="0"/>
                          <a:ea typeface="宋体" pitchFamily="2" charset="-122"/>
                        </a:rPr>
                        <a:t>5</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b="0" i="0" u="none" strike="noStrike" cap="none" normalizeH="0" baseline="0">
                          <a:ln>
                            <a:noFill/>
                          </a:ln>
                          <a:solidFill>
                            <a:schemeClr val="tx1"/>
                          </a:solidFill>
                          <a:effectLst/>
                          <a:latin typeface="Arial" pitchFamily="34" charset="0"/>
                          <a:ea typeface="宋体" pitchFamily="2" charset="-122"/>
                        </a:rPr>
                        <a:t>5</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b="0" i="0" u="none" strike="noStrike" cap="none" normalizeH="0" baseline="0">
                          <a:ln>
                            <a:noFill/>
                          </a:ln>
                          <a:solidFill>
                            <a:schemeClr val="tx1"/>
                          </a:solidFill>
                          <a:effectLst/>
                          <a:latin typeface="Arial" pitchFamily="34" charset="0"/>
                          <a:ea typeface="宋体" pitchFamily="2" charset="-122"/>
                        </a:rPr>
                        <a:t>4</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b="0" i="0" u="none" strike="noStrike" cap="none" normalizeH="0" baseline="0">
                          <a:ln>
                            <a:noFill/>
                          </a:ln>
                          <a:solidFill>
                            <a:schemeClr val="tx1"/>
                          </a:solidFill>
                          <a:effectLst/>
                          <a:latin typeface="Arial" pitchFamily="34" charset="0"/>
                          <a:ea typeface="宋体" pitchFamily="2" charset="-122"/>
                        </a:rPr>
                        <a:t>4</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b="0" i="0" u="none" strike="noStrike" cap="none" normalizeH="0" baseline="0">
                          <a:ln>
                            <a:noFill/>
                          </a:ln>
                          <a:solidFill>
                            <a:schemeClr val="tx1"/>
                          </a:solidFill>
                          <a:effectLst/>
                          <a:latin typeface="Arial" pitchFamily="34" charset="0"/>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b="0" i="0" u="none" strike="noStrike" cap="none" normalizeH="0" baseline="0">
                          <a:ln>
                            <a:noFill/>
                          </a:ln>
                          <a:solidFill>
                            <a:schemeClr val="tx1"/>
                          </a:solidFill>
                          <a:effectLst/>
                          <a:latin typeface="Arial" pitchFamily="34" charset="0"/>
                          <a:ea typeface="宋体" pitchFamily="2" charset="-122"/>
                        </a:rPr>
                        <a:t>5</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b="0" i="0" u="none" strike="noStrike" cap="none" normalizeH="0" baseline="0">
                          <a:ln>
                            <a:noFill/>
                          </a:ln>
                          <a:solidFill>
                            <a:schemeClr val="tx1"/>
                          </a:solidFill>
                          <a:effectLst/>
                          <a:latin typeface="Arial" pitchFamily="34" charset="0"/>
                          <a:ea typeface="宋体" pitchFamily="2" charset="-122"/>
                        </a:rPr>
                        <a:t>3</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b="0" i="0" u="none" strike="noStrike" cap="none" normalizeH="0" baseline="0">
                          <a:ln>
                            <a:noFill/>
                          </a:ln>
                          <a:solidFill>
                            <a:schemeClr val="tx1"/>
                          </a:solidFill>
                          <a:effectLst/>
                          <a:latin typeface="Arial" pitchFamily="34" charset="0"/>
                          <a:ea typeface="宋体" pitchFamily="2" charset="-122"/>
                        </a:rPr>
                        <a:t>0</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b="0" i="0" u="none" strike="noStrike" cap="none" normalizeH="0" baseline="0">
                          <a:ln>
                            <a:noFill/>
                          </a:ln>
                          <a:solidFill>
                            <a:schemeClr val="tx1"/>
                          </a:solidFill>
                          <a:effectLst/>
                          <a:latin typeface="Arial" pitchFamily="34" charset="0"/>
                          <a:ea typeface="宋体" pitchFamily="2" charset="-122"/>
                        </a:rPr>
                        <a:t>0</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b="0" i="0" u="none" strike="noStrike" cap="none" normalizeH="0" baseline="0">
                          <a:ln>
                            <a:noFill/>
                          </a:ln>
                          <a:solidFill>
                            <a:schemeClr val="tx1"/>
                          </a:solidFill>
                          <a:effectLst/>
                          <a:latin typeface="Arial" pitchFamily="34" charset="0"/>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b="0" i="0" u="none" strike="noStrike" cap="none" normalizeH="0" baseline="0">
                          <a:ln>
                            <a:noFill/>
                          </a:ln>
                          <a:solidFill>
                            <a:schemeClr val="tx1"/>
                          </a:solidFill>
                          <a:effectLst/>
                          <a:latin typeface="Arial" pitchFamily="34" charset="0"/>
                          <a:ea typeface="宋体" pitchFamily="2" charset="-122"/>
                        </a:rPr>
                        <a:t>9</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b="0" i="0" u="none" strike="noStrike" cap="none" normalizeH="0" baseline="0">
                          <a:ln>
                            <a:noFill/>
                          </a:ln>
                          <a:solidFill>
                            <a:schemeClr val="tx1"/>
                          </a:solidFill>
                          <a:effectLst/>
                          <a:latin typeface="Arial" pitchFamily="34" charset="0"/>
                          <a:ea typeface="宋体" pitchFamily="2" charset="-122"/>
                        </a:rPr>
                        <a:t>6</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b="0" i="0" u="none" strike="noStrike" cap="none" normalizeH="0" baseline="0">
                          <a:ln>
                            <a:noFill/>
                          </a:ln>
                          <a:solidFill>
                            <a:schemeClr val="tx1"/>
                          </a:solidFill>
                          <a:effectLst/>
                          <a:latin typeface="Arial" pitchFamily="34" charset="0"/>
                          <a:ea typeface="宋体" pitchFamily="2" charset="-122"/>
                        </a:rPr>
                        <a:t>11</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b="0" i="0" u="none" strike="noStrike" cap="none" normalizeH="0" baseline="0">
                          <a:ln>
                            <a:noFill/>
                          </a:ln>
                          <a:solidFill>
                            <a:schemeClr val="tx1"/>
                          </a:solidFill>
                          <a:effectLst/>
                          <a:latin typeface="Arial" pitchFamily="34" charset="0"/>
                          <a:ea typeface="宋体" pitchFamily="2" charset="-122"/>
                        </a:rPr>
                        <a:t>5</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b="0" i="0" u="none" strike="noStrike" cap="none" normalizeH="0" baseline="0">
                          <a:ln>
                            <a:noFill/>
                          </a:ln>
                          <a:solidFill>
                            <a:schemeClr val="tx1"/>
                          </a:solidFill>
                          <a:effectLst/>
                          <a:latin typeface="Arial" pitchFamily="34" charset="0"/>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b="0" i="0" u="none" strike="noStrike" cap="none" normalizeH="0" baseline="0">
                          <a:ln>
                            <a:noFill/>
                          </a:ln>
                          <a:solidFill>
                            <a:schemeClr val="tx1"/>
                          </a:solidFill>
                          <a:effectLst/>
                          <a:latin typeface="Arial" pitchFamily="34" charset="0"/>
                          <a:ea typeface="宋体" pitchFamily="2" charset="-122"/>
                        </a:rPr>
                        <a:t>2</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b="0" i="0" u="none" strike="noStrike" cap="none" normalizeH="0" baseline="0">
                          <a:ln>
                            <a:noFill/>
                          </a:ln>
                          <a:solidFill>
                            <a:schemeClr val="tx1"/>
                          </a:solidFill>
                          <a:effectLst/>
                          <a:latin typeface="Arial" pitchFamily="34" charset="0"/>
                          <a:ea typeface="宋体" pitchFamily="2" charset="-122"/>
                        </a:rPr>
                        <a:t>4</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b="0" i="0" u="none" strike="noStrike" cap="none" normalizeH="0" baseline="0">
                          <a:ln>
                            <a:noFill/>
                          </a:ln>
                          <a:solidFill>
                            <a:schemeClr val="tx1"/>
                          </a:solidFill>
                          <a:effectLst/>
                          <a:latin typeface="Arial" pitchFamily="34" charset="0"/>
                          <a:ea typeface="宋体" pitchFamily="2" charset="-122"/>
                        </a:rPr>
                        <a:t>4</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b="0" i="0" u="none" strike="noStrike" cap="none" normalizeH="0" baseline="0">
                          <a:ln>
                            <a:noFill/>
                          </a:ln>
                          <a:solidFill>
                            <a:schemeClr val="tx1"/>
                          </a:solidFill>
                          <a:effectLst/>
                          <a:latin typeface="Arial" pitchFamily="34" charset="0"/>
                          <a:ea typeface="宋体" pitchFamily="2" charset="-122"/>
                        </a:rPr>
                        <a:t>2</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b="0" i="0" u="none" strike="noStrike" cap="none" normalizeH="0" baseline="0">
                          <a:ln>
                            <a:noFill/>
                          </a:ln>
                          <a:solidFill>
                            <a:schemeClr val="tx1"/>
                          </a:solidFill>
                          <a:effectLst/>
                          <a:latin typeface="Arial" pitchFamily="34" charset="0"/>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b="0" i="0" u="none" strike="noStrike" cap="none" normalizeH="0" baseline="0" dirty="0">
                          <a:ln>
                            <a:noFill/>
                          </a:ln>
                          <a:solidFill>
                            <a:schemeClr val="tx1"/>
                          </a:solidFill>
                          <a:effectLst/>
                          <a:latin typeface="Arial" pitchFamily="34" charset="0"/>
                          <a:ea typeface="宋体" pitchFamily="2" charset="-122"/>
                        </a:rPr>
                        <a:t>1</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b="0" i="0" u="none" strike="noStrike" cap="none" normalizeH="0" baseline="0" dirty="0">
                          <a:ln>
                            <a:noFill/>
                          </a:ln>
                          <a:solidFill>
                            <a:schemeClr val="tx1"/>
                          </a:solidFill>
                          <a:effectLst/>
                          <a:latin typeface="Arial" pitchFamily="34" charset="0"/>
                          <a:ea typeface="宋体" pitchFamily="2" charset="-122"/>
                        </a:rPr>
                        <a:t>0</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b="0" i="0" u="none" strike="noStrike" cap="none" normalizeH="0" baseline="0" dirty="0">
                          <a:ln>
                            <a:noFill/>
                          </a:ln>
                          <a:solidFill>
                            <a:schemeClr val="tx1"/>
                          </a:solidFill>
                          <a:effectLst/>
                          <a:latin typeface="Arial" pitchFamily="34" charset="0"/>
                          <a:ea typeface="宋体" pitchFamily="2" charset="-122"/>
                        </a:rPr>
                        <a:t>0</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b="0" i="0" u="none" strike="noStrike" cap="none" normalizeH="0" baseline="0" dirty="0">
                          <a:ln>
                            <a:noFill/>
                          </a:ln>
                          <a:solidFill>
                            <a:schemeClr val="tx1"/>
                          </a:solidFill>
                          <a:effectLst/>
                          <a:latin typeface="Arial" pitchFamily="34" charset="0"/>
                          <a:ea typeface="宋体" pitchFamily="2" charset="-122"/>
                        </a:rPr>
                        <a:t>0</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b="0" i="0" u="none" strike="noStrike" cap="none" normalizeH="0" baseline="0" dirty="0">
                          <a:ln>
                            <a:noFill/>
                          </a:ln>
                          <a:solidFill>
                            <a:schemeClr val="tx1"/>
                          </a:solidFill>
                          <a:effectLst/>
                          <a:latin typeface="Arial"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b="0" i="0" u="none" strike="noStrike" cap="none" normalizeH="0" baseline="0" dirty="0">
                          <a:ln>
                            <a:noFill/>
                          </a:ln>
                          <a:solidFill>
                            <a:schemeClr val="tx1"/>
                          </a:solidFill>
                          <a:effectLst/>
                          <a:latin typeface="Arial" pitchFamily="34" charset="0"/>
                          <a:ea typeface="宋体" pitchFamily="2" charset="-122"/>
                        </a:rPr>
                        <a:t>2</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b="0" i="0" u="none" strike="noStrike" cap="none" normalizeH="0" baseline="0" dirty="0">
                          <a:ln>
                            <a:noFill/>
                          </a:ln>
                          <a:solidFill>
                            <a:schemeClr val="tx1"/>
                          </a:solidFill>
                          <a:effectLst/>
                          <a:latin typeface="Arial" pitchFamily="34" charset="0"/>
                          <a:ea typeface="宋体" pitchFamily="2" charset="-122"/>
                        </a:rPr>
                        <a:t>2</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b="0" i="0" u="none" strike="noStrike" cap="none" normalizeH="0" baseline="0" dirty="0">
                          <a:ln>
                            <a:noFill/>
                          </a:ln>
                          <a:solidFill>
                            <a:schemeClr val="tx1"/>
                          </a:solidFill>
                          <a:effectLst/>
                          <a:latin typeface="Arial" pitchFamily="34" charset="0"/>
                          <a:ea typeface="宋体" pitchFamily="2" charset="-122"/>
                        </a:rPr>
                        <a:t>5</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b="0" i="0" u="none" strike="noStrike" cap="none" normalizeH="0" baseline="0" dirty="0">
                          <a:ln>
                            <a:noFill/>
                          </a:ln>
                          <a:solidFill>
                            <a:schemeClr val="tx1"/>
                          </a:solidFill>
                          <a:effectLst/>
                          <a:latin typeface="Arial" pitchFamily="34" charset="0"/>
                          <a:ea typeface="宋体" pitchFamily="2" charset="-122"/>
                        </a:rPr>
                        <a:t>4</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1800" b="0" i="0" u="none" strike="noStrike" cap="none" normalizeH="0" baseline="0" dirty="0">
                          <a:ln>
                            <a:noFill/>
                          </a:ln>
                          <a:solidFill>
                            <a:schemeClr val="tx1"/>
                          </a:solidFill>
                          <a:effectLst/>
                          <a:latin typeface="Arial" pitchFamily="34" charset="0"/>
                          <a:ea typeface="宋体" pitchFamily="2" charset="-122"/>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322594" name="Text Box 34"/>
          <p:cNvSpPr txBox="1">
            <a:spLocks noChangeArrowheads="1"/>
          </p:cNvSpPr>
          <p:nvPr/>
        </p:nvSpPr>
        <p:spPr bwMode="auto">
          <a:xfrm>
            <a:off x="6471141" y="2636912"/>
            <a:ext cx="2667000"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spcBef>
                <a:spcPct val="50000"/>
              </a:spcBef>
              <a:buClrTx/>
              <a:buSzTx/>
              <a:buFontTx/>
              <a:buNone/>
            </a:pPr>
            <a:r>
              <a:rPr kumimoji="1" lang="en-US" altLang="zh-CN" sz="2400" b="1" dirty="0">
                <a:latin typeface="Times New Roman" pitchFamily="18" charset="0"/>
              </a:rPr>
              <a:t>Available</a:t>
            </a:r>
            <a:r>
              <a:rPr kumimoji="1" lang="zh-CN" altLang="en-US" sz="2400" b="1" dirty="0">
                <a:latin typeface="Times New Roman" pitchFamily="18" charset="0"/>
              </a:rPr>
              <a:t>=</a:t>
            </a:r>
            <a:r>
              <a:rPr kumimoji="1" lang="zh-CN" altLang="zh-CN" sz="2400" b="1" dirty="0">
                <a:latin typeface="Times New Roman" pitchFamily="18" charset="0"/>
              </a:rPr>
              <a:t>(</a:t>
            </a:r>
            <a:r>
              <a:rPr kumimoji="1" lang="en-US" altLang="zh-CN" sz="2400" b="1" dirty="0">
                <a:latin typeface="Times New Roman" pitchFamily="18" charset="0"/>
              </a:rPr>
              <a:t>2,</a:t>
            </a:r>
            <a:r>
              <a:rPr kumimoji="1" lang="zh-CN" altLang="en-US" sz="2400" b="1" dirty="0">
                <a:latin typeface="Times New Roman" pitchFamily="18" charset="0"/>
              </a:rPr>
              <a:t> </a:t>
            </a:r>
            <a:r>
              <a:rPr kumimoji="1" lang="en-US" altLang="zh-CN" sz="2400" b="1" dirty="0">
                <a:latin typeface="Times New Roman" pitchFamily="18" charset="0"/>
              </a:rPr>
              <a:t>3,</a:t>
            </a:r>
            <a:r>
              <a:rPr kumimoji="1" lang="zh-CN" altLang="en-US" sz="2400" b="1" dirty="0">
                <a:latin typeface="Times New Roman" pitchFamily="18" charset="0"/>
              </a:rPr>
              <a:t> </a:t>
            </a:r>
            <a:r>
              <a:rPr kumimoji="1" lang="en-US" altLang="zh-CN" sz="2400" b="1" dirty="0">
                <a:latin typeface="Times New Roman" pitchFamily="18" charset="0"/>
              </a:rPr>
              <a:t>3)</a:t>
            </a:r>
          </a:p>
        </p:txBody>
      </p:sp>
      <p:sp>
        <p:nvSpPr>
          <p:cNvPr id="2" name="日期占位符 1"/>
          <p:cNvSpPr>
            <a:spLocks noGrp="1"/>
          </p:cNvSpPr>
          <p:nvPr>
            <p:ph type="dt" sz="half" idx="10"/>
          </p:nvPr>
        </p:nvSpPr>
        <p:spPr/>
        <p:txBody>
          <a:bodyPr/>
          <a:lstStyle/>
          <a:p>
            <a:fld id="{A591F898-BDE4-C146-A2BB-F57DE6CC4204}" type="datetime5">
              <a:t>2019/10/23</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5" name="灯片编号占位符 4"/>
          <p:cNvSpPr>
            <a:spLocks noGrp="1"/>
          </p:cNvSpPr>
          <p:nvPr>
            <p:ph type="sldNum" sz="quarter" idx="12"/>
          </p:nvPr>
        </p:nvSpPr>
        <p:spPr/>
        <p:txBody>
          <a:bodyPr/>
          <a:lstStyle/>
          <a:p>
            <a:fld id="{B09550E6-D85C-43A8-841D-66A200A3DB30}" type="slidenum">
              <a:rPr lang="zh-CN" altLang="en-US" smtClean="0"/>
              <a:t>44</a:t>
            </a:fld>
            <a:endParaRPr lang="zh-CN" altLang="en-US"/>
          </a:p>
        </p:txBody>
      </p:sp>
    </p:spTree>
    <p:extLst>
      <p:ext uri="{BB962C8B-B14F-4D97-AF65-F5344CB8AC3E}">
        <p14:creationId xmlns:p14="http://schemas.microsoft.com/office/powerpoint/2010/main" val="143097943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3651" name="Group 67"/>
          <p:cNvGraphicFramePr>
            <a:graphicFrameLocks noGrp="1"/>
          </p:cNvGraphicFramePr>
          <p:nvPr>
            <p:extLst>
              <p:ext uri="{D42A27DB-BD31-4B8C-83A1-F6EECF244321}">
                <p14:modId xmlns:p14="http://schemas.microsoft.com/office/powerpoint/2010/main" val="639914646"/>
              </p:ext>
            </p:extLst>
          </p:nvPr>
        </p:nvGraphicFramePr>
        <p:xfrm>
          <a:off x="990600" y="304800"/>
          <a:ext cx="7772400" cy="2554859"/>
        </p:xfrm>
        <a:graphic>
          <a:graphicData uri="http://schemas.openxmlformats.org/drawingml/2006/table">
            <a:tbl>
              <a:tblPr/>
              <a:tblGrid>
                <a:gridCol w="720725">
                  <a:extLst>
                    <a:ext uri="{9D8B030D-6E8A-4147-A177-3AD203B41FA5}">
                      <a16:colId xmlns:a16="http://schemas.microsoft.com/office/drawing/2014/main" val="20000"/>
                    </a:ext>
                  </a:extLst>
                </a:gridCol>
                <a:gridCol w="1041400">
                  <a:extLst>
                    <a:ext uri="{9D8B030D-6E8A-4147-A177-3AD203B41FA5}">
                      <a16:colId xmlns:a16="http://schemas.microsoft.com/office/drawing/2014/main" val="20001"/>
                    </a:ext>
                  </a:extLst>
                </a:gridCol>
                <a:gridCol w="882650">
                  <a:extLst>
                    <a:ext uri="{9D8B030D-6E8A-4147-A177-3AD203B41FA5}">
                      <a16:colId xmlns:a16="http://schemas.microsoft.com/office/drawing/2014/main" val="20002"/>
                    </a:ext>
                  </a:extLst>
                </a:gridCol>
                <a:gridCol w="639763">
                  <a:extLst>
                    <a:ext uri="{9D8B030D-6E8A-4147-A177-3AD203B41FA5}">
                      <a16:colId xmlns:a16="http://schemas.microsoft.com/office/drawing/2014/main" val="20003"/>
                    </a:ext>
                  </a:extLst>
                </a:gridCol>
                <a:gridCol w="982662">
                  <a:extLst>
                    <a:ext uri="{9D8B030D-6E8A-4147-A177-3AD203B41FA5}">
                      <a16:colId xmlns:a16="http://schemas.microsoft.com/office/drawing/2014/main" val="20004"/>
                    </a:ext>
                  </a:extLst>
                </a:gridCol>
                <a:gridCol w="1020763">
                  <a:extLst>
                    <a:ext uri="{9D8B030D-6E8A-4147-A177-3AD203B41FA5}">
                      <a16:colId xmlns:a16="http://schemas.microsoft.com/office/drawing/2014/main" val="20005"/>
                    </a:ext>
                  </a:extLst>
                </a:gridCol>
                <a:gridCol w="722312">
                  <a:extLst>
                    <a:ext uri="{9D8B030D-6E8A-4147-A177-3AD203B41FA5}">
                      <a16:colId xmlns:a16="http://schemas.microsoft.com/office/drawing/2014/main" val="20006"/>
                    </a:ext>
                  </a:extLst>
                </a:gridCol>
                <a:gridCol w="560388">
                  <a:extLst>
                    <a:ext uri="{9D8B030D-6E8A-4147-A177-3AD203B41FA5}">
                      <a16:colId xmlns:a16="http://schemas.microsoft.com/office/drawing/2014/main" val="20007"/>
                    </a:ext>
                  </a:extLst>
                </a:gridCol>
                <a:gridCol w="641350">
                  <a:extLst>
                    <a:ext uri="{9D8B030D-6E8A-4147-A177-3AD203B41FA5}">
                      <a16:colId xmlns:a16="http://schemas.microsoft.com/office/drawing/2014/main" val="20008"/>
                    </a:ext>
                  </a:extLst>
                </a:gridCol>
                <a:gridCol w="560387">
                  <a:extLst>
                    <a:ext uri="{9D8B030D-6E8A-4147-A177-3AD203B41FA5}">
                      <a16:colId xmlns:a16="http://schemas.microsoft.com/office/drawing/2014/main" val="20009"/>
                    </a:ext>
                  </a:extLst>
                </a:gridCol>
              </a:tblGrid>
              <a:tr h="381000">
                <a:tc rowSpan="2">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en-US" altLang="zh-CN" sz="2400" b="0" i="0" u="none" strike="noStrike" cap="none" normalizeH="0" baseline="0" dirty="0">
                          <a:ln>
                            <a:noFill/>
                          </a:ln>
                          <a:solidFill>
                            <a:schemeClr val="tx1"/>
                          </a:solidFill>
                          <a:effectLst/>
                          <a:latin typeface="Arial" pitchFamily="34" charset="0"/>
                          <a:ea typeface="宋体" pitchFamily="2" charset="-122"/>
                        </a:rPr>
                        <a:t>Max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gridSpan="3">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en-US" altLang="zh-CN" sz="2400" b="0" i="0" u="none" strike="noStrike" cap="none" normalizeH="0" baseline="0" dirty="0">
                          <a:ln>
                            <a:noFill/>
                          </a:ln>
                          <a:solidFill>
                            <a:schemeClr val="tx1"/>
                          </a:solidFill>
                          <a:effectLst/>
                          <a:latin typeface="Arial" pitchFamily="34" charset="0"/>
                          <a:ea typeface="宋体" pitchFamily="2" charset="-122"/>
                        </a:rPr>
                        <a:t>Allocation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gridSpan="3">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en-US" altLang="zh-CN" sz="2400" b="0" i="0" u="none" strike="noStrike" cap="none" normalizeH="0" baseline="0" dirty="0">
                          <a:ln>
                            <a:noFill/>
                          </a:ln>
                          <a:solidFill>
                            <a:schemeClr val="hlink"/>
                          </a:solidFill>
                          <a:effectLst/>
                          <a:latin typeface="Arial" pitchFamily="34" charset="0"/>
                          <a:ea typeface="宋体" pitchFamily="2" charset="-122"/>
                        </a:rPr>
                        <a:t>Need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396875">
                <a:tc vMerge="1">
                  <a:txBody>
                    <a:bodyPr/>
                    <a:lstStyle/>
                    <a:p>
                      <a:endParaRPr lang="zh-CN" altLang="en-US"/>
                    </a:p>
                  </a:txBody>
                  <a:tcPr/>
                </a:tc>
                <a:tc>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en-US" altLang="zh-CN" sz="2000" b="0" i="0" u="none" strike="noStrike" cap="none" normalizeH="0" baseline="0">
                          <a:ln>
                            <a:noFill/>
                          </a:ln>
                          <a:solidFill>
                            <a:schemeClr val="tx1"/>
                          </a:solidFill>
                          <a:effectLst/>
                          <a:latin typeface="Arial" pitchFamily="34" charset="0"/>
                          <a:ea typeface="宋体" pitchFamily="2"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en-US" altLang="zh-CN" sz="2000" b="0" i="0" u="none" strike="noStrike" cap="none" normalizeH="0" baseline="0">
                          <a:ln>
                            <a:noFill/>
                          </a:ln>
                          <a:solidFill>
                            <a:schemeClr val="tx1"/>
                          </a:solidFill>
                          <a:effectLst/>
                          <a:latin typeface="Arial" pitchFamily="34" charset="0"/>
                          <a:ea typeface="宋体" pitchFamily="2"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en-US" altLang="zh-CN" sz="2000" b="0" i="0" u="none" strike="noStrike" cap="none" normalizeH="0" baseline="0">
                          <a:ln>
                            <a:noFill/>
                          </a:ln>
                          <a:solidFill>
                            <a:schemeClr val="tx1"/>
                          </a:solidFill>
                          <a:effectLst/>
                          <a:latin typeface="Arial" pitchFamily="34" charset="0"/>
                          <a:ea typeface="宋体" pitchFamily="2" charset="-122"/>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en-US" altLang="zh-CN" sz="2000" b="0" i="0" u="none" strike="noStrike" cap="none" normalizeH="0" baseline="0">
                          <a:ln>
                            <a:noFill/>
                          </a:ln>
                          <a:solidFill>
                            <a:schemeClr val="tx1"/>
                          </a:solidFill>
                          <a:effectLst/>
                          <a:latin typeface="Arial" pitchFamily="34" charset="0"/>
                          <a:ea typeface="宋体" pitchFamily="2"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en-US" altLang="zh-CN" sz="2000" b="0" i="0" u="none" strike="noStrike" cap="none" normalizeH="0" baseline="0">
                          <a:ln>
                            <a:noFill/>
                          </a:ln>
                          <a:solidFill>
                            <a:schemeClr val="tx1"/>
                          </a:solidFill>
                          <a:effectLst/>
                          <a:latin typeface="Arial" pitchFamily="34" charset="0"/>
                          <a:ea typeface="宋体" pitchFamily="2"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en-US" altLang="zh-CN" sz="2000" b="0" i="0" u="none" strike="noStrike" cap="none" normalizeH="0" baseline="0">
                          <a:ln>
                            <a:noFill/>
                          </a:ln>
                          <a:solidFill>
                            <a:schemeClr val="tx1"/>
                          </a:solidFill>
                          <a:effectLst/>
                          <a:latin typeface="Arial" pitchFamily="34" charset="0"/>
                          <a:ea typeface="宋体" pitchFamily="2" charset="-122"/>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en-US" altLang="zh-CN" sz="2000" b="0" i="0" u="none" strike="noStrike" cap="none" normalizeH="0" baseline="0">
                          <a:ln>
                            <a:noFill/>
                          </a:ln>
                          <a:solidFill>
                            <a:schemeClr val="tx1"/>
                          </a:solidFill>
                          <a:effectLst/>
                          <a:latin typeface="Arial" pitchFamily="34" charset="0"/>
                          <a:ea typeface="宋体" pitchFamily="2"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en-US" altLang="zh-CN" sz="2000" b="0" i="0" u="none" strike="noStrike" cap="none" normalizeH="0" baseline="0">
                          <a:ln>
                            <a:noFill/>
                          </a:ln>
                          <a:solidFill>
                            <a:schemeClr val="tx1"/>
                          </a:solidFill>
                          <a:effectLst/>
                          <a:latin typeface="Arial" pitchFamily="34" charset="0"/>
                          <a:ea typeface="宋体" pitchFamily="2"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en-US" altLang="zh-CN" sz="2000" b="0" i="0" u="none" strike="noStrike" cap="none" normalizeH="0" baseline="0">
                          <a:ln>
                            <a:noFill/>
                          </a:ln>
                          <a:solidFill>
                            <a:schemeClr val="tx1"/>
                          </a:solidFill>
                          <a:effectLst/>
                          <a:latin typeface="Arial" pitchFamily="34" charset="0"/>
                          <a:ea typeface="宋体" pitchFamily="2" charset="-122"/>
                        </a:rPr>
                        <a:t>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651000">
                <a:tc>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en-US" altLang="zh-CN" sz="2400" b="0" i="0" u="none" strike="noStrike" cap="none" normalizeH="0" baseline="0">
                          <a:ln>
                            <a:noFill/>
                          </a:ln>
                          <a:solidFill>
                            <a:schemeClr val="tx1"/>
                          </a:solidFill>
                          <a:effectLst/>
                          <a:latin typeface="Arial" pitchFamily="34" charset="0"/>
                          <a:ea typeface="宋体" pitchFamily="2" charset="-122"/>
                        </a:rPr>
                        <a:t>P1</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en-US" altLang="zh-CN" sz="2400" b="0" i="0" u="none" strike="noStrike" cap="none" normalizeH="0" baseline="0">
                          <a:ln>
                            <a:noFill/>
                          </a:ln>
                          <a:solidFill>
                            <a:schemeClr val="tx1"/>
                          </a:solidFill>
                          <a:effectLst/>
                          <a:latin typeface="Arial" pitchFamily="34" charset="0"/>
                          <a:ea typeface="宋体" pitchFamily="2" charset="-122"/>
                        </a:rPr>
                        <a:t>P2</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en-US" altLang="zh-CN" sz="2400" b="0" i="0" u="none" strike="noStrike" cap="none" normalizeH="0" baseline="0">
                          <a:ln>
                            <a:noFill/>
                          </a:ln>
                          <a:solidFill>
                            <a:schemeClr val="tx1"/>
                          </a:solidFill>
                          <a:effectLst/>
                          <a:latin typeface="Arial" pitchFamily="34" charset="0"/>
                          <a:ea typeface="宋体" pitchFamily="2" charset="-122"/>
                        </a:rPr>
                        <a:t>P3</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en-US" altLang="zh-CN" sz="2400" b="0" i="0" u="none" strike="noStrike" cap="none" normalizeH="0" baseline="0">
                          <a:ln>
                            <a:noFill/>
                          </a:ln>
                          <a:solidFill>
                            <a:schemeClr val="tx1"/>
                          </a:solidFill>
                          <a:effectLst/>
                          <a:latin typeface="Arial" pitchFamily="34" charset="0"/>
                          <a:ea typeface="宋体" pitchFamily="2" charset="-122"/>
                        </a:rPr>
                        <a:t>P4</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en-US" altLang="zh-CN" sz="2400" b="0" i="0" u="none" strike="noStrike" cap="none" normalizeH="0" baseline="0">
                          <a:ln>
                            <a:noFill/>
                          </a:ln>
                          <a:solidFill>
                            <a:schemeClr val="tx1"/>
                          </a:solidFill>
                          <a:effectLst/>
                          <a:latin typeface="Arial" pitchFamily="34" charset="0"/>
                          <a:ea typeface="宋体" pitchFamily="2" charset="-122"/>
                        </a:rPr>
                        <a:t>P5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2400" b="0" i="0" u="none" strike="noStrike" cap="none" normalizeH="0" baseline="0">
                          <a:ln>
                            <a:noFill/>
                          </a:ln>
                          <a:solidFill>
                            <a:schemeClr val="tx1"/>
                          </a:solidFill>
                          <a:effectLst/>
                          <a:latin typeface="Arial" pitchFamily="34" charset="0"/>
                          <a:ea typeface="宋体" pitchFamily="2" charset="-122"/>
                        </a:rPr>
                        <a:t>5</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2400" b="0" i="0" u="none" strike="noStrike" cap="none" normalizeH="0" baseline="0">
                          <a:ln>
                            <a:noFill/>
                          </a:ln>
                          <a:solidFill>
                            <a:schemeClr val="tx1"/>
                          </a:solidFill>
                          <a:effectLst/>
                          <a:latin typeface="Arial" pitchFamily="34" charset="0"/>
                          <a:ea typeface="宋体" pitchFamily="2" charset="-122"/>
                        </a:rPr>
                        <a:t>5</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2400" b="0" i="0" u="none" strike="noStrike" cap="none" normalizeH="0" baseline="0">
                          <a:ln>
                            <a:noFill/>
                          </a:ln>
                          <a:solidFill>
                            <a:schemeClr val="tx1"/>
                          </a:solidFill>
                          <a:effectLst/>
                          <a:latin typeface="Arial" pitchFamily="34" charset="0"/>
                          <a:ea typeface="宋体" pitchFamily="2" charset="-122"/>
                        </a:rPr>
                        <a:t>4</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2400" b="0" i="0" u="none" strike="noStrike" cap="none" normalizeH="0" baseline="0">
                          <a:ln>
                            <a:noFill/>
                          </a:ln>
                          <a:solidFill>
                            <a:schemeClr val="tx1"/>
                          </a:solidFill>
                          <a:effectLst/>
                          <a:latin typeface="Arial" pitchFamily="34" charset="0"/>
                          <a:ea typeface="宋体" pitchFamily="2" charset="-122"/>
                        </a:rPr>
                        <a:t>4</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2400" b="0" i="0" u="none" strike="noStrike" cap="none" normalizeH="0" baseline="0">
                          <a:ln>
                            <a:noFill/>
                          </a:ln>
                          <a:solidFill>
                            <a:schemeClr val="tx1"/>
                          </a:solidFill>
                          <a:effectLst/>
                          <a:latin typeface="Arial" pitchFamily="34" charset="0"/>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2400" b="0" i="0" u="none" strike="noStrike" cap="none" normalizeH="0" baseline="0">
                          <a:ln>
                            <a:noFill/>
                          </a:ln>
                          <a:solidFill>
                            <a:schemeClr val="tx1"/>
                          </a:solidFill>
                          <a:effectLst/>
                          <a:latin typeface="Arial" pitchFamily="34" charset="0"/>
                          <a:ea typeface="宋体" pitchFamily="2" charset="-122"/>
                        </a:rPr>
                        <a:t>5</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2400" b="0" i="0" u="none" strike="noStrike" cap="none" normalizeH="0" baseline="0">
                          <a:ln>
                            <a:noFill/>
                          </a:ln>
                          <a:solidFill>
                            <a:schemeClr val="tx1"/>
                          </a:solidFill>
                          <a:effectLst/>
                          <a:latin typeface="Arial" pitchFamily="34" charset="0"/>
                          <a:ea typeface="宋体" pitchFamily="2" charset="-122"/>
                        </a:rPr>
                        <a:t>3</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2400" b="0" i="0" u="none" strike="noStrike" cap="none" normalizeH="0" baseline="0">
                          <a:ln>
                            <a:noFill/>
                          </a:ln>
                          <a:solidFill>
                            <a:schemeClr val="tx1"/>
                          </a:solidFill>
                          <a:effectLst/>
                          <a:latin typeface="Arial" pitchFamily="34" charset="0"/>
                          <a:ea typeface="宋体" pitchFamily="2" charset="-122"/>
                        </a:rPr>
                        <a:t>0</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2400" b="0" i="0" u="none" strike="noStrike" cap="none" normalizeH="0" baseline="0">
                          <a:ln>
                            <a:noFill/>
                          </a:ln>
                          <a:solidFill>
                            <a:schemeClr val="tx1"/>
                          </a:solidFill>
                          <a:effectLst/>
                          <a:latin typeface="Arial" pitchFamily="34" charset="0"/>
                          <a:ea typeface="宋体" pitchFamily="2" charset="-122"/>
                        </a:rPr>
                        <a:t>0</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2400" b="0" i="0" u="none" strike="noStrike" cap="none" normalizeH="0" baseline="0">
                          <a:ln>
                            <a:noFill/>
                          </a:ln>
                          <a:solidFill>
                            <a:schemeClr val="tx1"/>
                          </a:solidFill>
                          <a:effectLst/>
                          <a:latin typeface="Arial" pitchFamily="34" charset="0"/>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2400" b="0" i="0" u="none" strike="noStrike" cap="none" normalizeH="0" baseline="0">
                          <a:ln>
                            <a:noFill/>
                          </a:ln>
                          <a:solidFill>
                            <a:schemeClr val="tx1"/>
                          </a:solidFill>
                          <a:effectLst/>
                          <a:latin typeface="Arial" pitchFamily="34" charset="0"/>
                          <a:ea typeface="宋体" pitchFamily="2" charset="-122"/>
                        </a:rPr>
                        <a:t>9</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2400" b="0" i="0" u="none" strike="noStrike" cap="none" normalizeH="0" baseline="0">
                          <a:ln>
                            <a:noFill/>
                          </a:ln>
                          <a:solidFill>
                            <a:schemeClr val="tx1"/>
                          </a:solidFill>
                          <a:effectLst/>
                          <a:latin typeface="Arial" pitchFamily="34" charset="0"/>
                          <a:ea typeface="宋体" pitchFamily="2" charset="-122"/>
                        </a:rPr>
                        <a:t>6</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2400" b="0" i="0" u="none" strike="noStrike" cap="none" normalizeH="0" baseline="0">
                          <a:ln>
                            <a:noFill/>
                          </a:ln>
                          <a:solidFill>
                            <a:schemeClr val="tx1"/>
                          </a:solidFill>
                          <a:effectLst/>
                          <a:latin typeface="Arial" pitchFamily="34" charset="0"/>
                          <a:ea typeface="宋体" pitchFamily="2" charset="-122"/>
                        </a:rPr>
                        <a:t>11</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2400" b="0" i="0" u="none" strike="noStrike" cap="none" normalizeH="0" baseline="0">
                          <a:ln>
                            <a:noFill/>
                          </a:ln>
                          <a:solidFill>
                            <a:schemeClr val="tx1"/>
                          </a:solidFill>
                          <a:effectLst/>
                          <a:latin typeface="Arial" pitchFamily="34" charset="0"/>
                          <a:ea typeface="宋体" pitchFamily="2" charset="-122"/>
                        </a:rPr>
                        <a:t>5</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2400" b="0" i="0" u="none" strike="noStrike" cap="none" normalizeH="0" baseline="0">
                          <a:ln>
                            <a:noFill/>
                          </a:ln>
                          <a:solidFill>
                            <a:schemeClr val="tx1"/>
                          </a:solidFill>
                          <a:effectLst/>
                          <a:latin typeface="Arial" pitchFamily="34" charset="0"/>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2400" b="0" i="0" u="none" strike="noStrike" cap="none" normalizeH="0" baseline="0">
                          <a:ln>
                            <a:noFill/>
                          </a:ln>
                          <a:solidFill>
                            <a:schemeClr val="tx1"/>
                          </a:solidFill>
                          <a:effectLst/>
                          <a:latin typeface="Arial" pitchFamily="34" charset="0"/>
                          <a:ea typeface="宋体" pitchFamily="2" charset="-122"/>
                        </a:rPr>
                        <a:t>2</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2400" b="0" i="0" u="none" strike="noStrike" cap="none" normalizeH="0" baseline="0">
                          <a:ln>
                            <a:noFill/>
                          </a:ln>
                          <a:solidFill>
                            <a:schemeClr val="tx1"/>
                          </a:solidFill>
                          <a:effectLst/>
                          <a:latin typeface="Arial" pitchFamily="34" charset="0"/>
                          <a:ea typeface="宋体" pitchFamily="2" charset="-122"/>
                        </a:rPr>
                        <a:t>4</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2400" b="0" i="0" u="none" strike="noStrike" cap="none" normalizeH="0" baseline="0">
                          <a:ln>
                            <a:noFill/>
                          </a:ln>
                          <a:solidFill>
                            <a:schemeClr val="tx1"/>
                          </a:solidFill>
                          <a:effectLst/>
                          <a:latin typeface="Arial" pitchFamily="34" charset="0"/>
                          <a:ea typeface="宋体" pitchFamily="2" charset="-122"/>
                        </a:rPr>
                        <a:t>4</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2400" b="0" i="0" u="none" strike="noStrike" cap="none" normalizeH="0" baseline="0">
                          <a:ln>
                            <a:noFill/>
                          </a:ln>
                          <a:solidFill>
                            <a:schemeClr val="tx1"/>
                          </a:solidFill>
                          <a:effectLst/>
                          <a:latin typeface="Arial" pitchFamily="34" charset="0"/>
                          <a:ea typeface="宋体" pitchFamily="2" charset="-122"/>
                        </a:rPr>
                        <a:t>2</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2400" b="0" i="0" u="none" strike="noStrike" cap="none" normalizeH="0" baseline="0">
                          <a:ln>
                            <a:noFill/>
                          </a:ln>
                          <a:solidFill>
                            <a:schemeClr val="tx1"/>
                          </a:solidFill>
                          <a:effectLst/>
                          <a:latin typeface="Arial" pitchFamily="34" charset="0"/>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2400" b="0" i="0" u="none" strike="noStrike" cap="none" normalizeH="0" baseline="0">
                          <a:ln>
                            <a:noFill/>
                          </a:ln>
                          <a:solidFill>
                            <a:schemeClr val="tx1"/>
                          </a:solidFill>
                          <a:effectLst/>
                          <a:latin typeface="Arial" pitchFamily="34" charset="0"/>
                          <a:ea typeface="宋体" pitchFamily="2" charset="-122"/>
                        </a:rPr>
                        <a:t>1</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2400" b="0" i="0" u="none" strike="noStrike" cap="none" normalizeH="0" baseline="0">
                          <a:ln>
                            <a:noFill/>
                          </a:ln>
                          <a:solidFill>
                            <a:schemeClr val="tx1"/>
                          </a:solidFill>
                          <a:effectLst/>
                          <a:latin typeface="Arial" pitchFamily="34" charset="0"/>
                          <a:ea typeface="宋体" pitchFamily="2" charset="-122"/>
                        </a:rPr>
                        <a:t>0</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2400" b="0" i="0" u="none" strike="noStrike" cap="none" normalizeH="0" baseline="0">
                          <a:ln>
                            <a:noFill/>
                          </a:ln>
                          <a:solidFill>
                            <a:schemeClr val="tx1"/>
                          </a:solidFill>
                          <a:effectLst/>
                          <a:latin typeface="Arial" pitchFamily="34" charset="0"/>
                          <a:ea typeface="宋体" pitchFamily="2" charset="-122"/>
                        </a:rPr>
                        <a:t>0</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2400" b="0" i="0" u="none" strike="noStrike" cap="none" normalizeH="0" baseline="0">
                          <a:ln>
                            <a:noFill/>
                          </a:ln>
                          <a:solidFill>
                            <a:schemeClr val="tx1"/>
                          </a:solidFill>
                          <a:effectLst/>
                          <a:latin typeface="Arial" pitchFamily="34" charset="0"/>
                          <a:ea typeface="宋体" pitchFamily="2" charset="-122"/>
                        </a:rPr>
                        <a:t>0</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2400" b="0" i="0" u="none" strike="noStrike" cap="none" normalizeH="0" baseline="0">
                          <a:ln>
                            <a:noFill/>
                          </a:ln>
                          <a:solidFill>
                            <a:schemeClr val="tx1"/>
                          </a:solidFill>
                          <a:effectLst/>
                          <a:latin typeface="Arial"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2400" b="0" i="0" u="none" strike="noStrike" cap="none" normalizeH="0" baseline="0">
                          <a:ln>
                            <a:noFill/>
                          </a:ln>
                          <a:solidFill>
                            <a:schemeClr val="tx1"/>
                          </a:solidFill>
                          <a:effectLst/>
                          <a:latin typeface="Arial" pitchFamily="34" charset="0"/>
                          <a:ea typeface="宋体" pitchFamily="2" charset="-122"/>
                        </a:rPr>
                        <a:t>2</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2400" b="0" i="0" u="none" strike="noStrike" cap="none" normalizeH="0" baseline="0">
                          <a:ln>
                            <a:noFill/>
                          </a:ln>
                          <a:solidFill>
                            <a:schemeClr val="tx1"/>
                          </a:solidFill>
                          <a:effectLst/>
                          <a:latin typeface="Arial" pitchFamily="34" charset="0"/>
                          <a:ea typeface="宋体" pitchFamily="2" charset="-122"/>
                        </a:rPr>
                        <a:t>2</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2400" b="0" i="0" u="none" strike="noStrike" cap="none" normalizeH="0" baseline="0">
                          <a:ln>
                            <a:noFill/>
                          </a:ln>
                          <a:solidFill>
                            <a:schemeClr val="tx1"/>
                          </a:solidFill>
                          <a:effectLst/>
                          <a:latin typeface="Arial" pitchFamily="34" charset="0"/>
                          <a:ea typeface="宋体" pitchFamily="2" charset="-122"/>
                        </a:rPr>
                        <a:t>5</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2400" b="0" i="0" u="none" strike="noStrike" cap="none" normalizeH="0" baseline="0">
                          <a:ln>
                            <a:noFill/>
                          </a:ln>
                          <a:solidFill>
                            <a:schemeClr val="tx1"/>
                          </a:solidFill>
                          <a:effectLst/>
                          <a:latin typeface="Arial" pitchFamily="34" charset="0"/>
                          <a:ea typeface="宋体" pitchFamily="2" charset="-122"/>
                        </a:rPr>
                        <a:t>4</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2400" b="0" i="0" u="none" strike="noStrike" cap="none" normalizeH="0" baseline="0">
                          <a:ln>
                            <a:noFill/>
                          </a:ln>
                          <a:solidFill>
                            <a:schemeClr val="tx1"/>
                          </a:solidFill>
                          <a:effectLst/>
                          <a:latin typeface="Arial" pitchFamily="34" charset="0"/>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2400" b="0" i="0" u="none" strike="noStrike" cap="none" normalizeH="0" baseline="0">
                          <a:ln>
                            <a:noFill/>
                          </a:ln>
                          <a:solidFill>
                            <a:schemeClr val="tx1"/>
                          </a:solidFill>
                          <a:effectLst/>
                          <a:latin typeface="Arial" pitchFamily="34" charset="0"/>
                          <a:ea typeface="宋体" pitchFamily="2" charset="-122"/>
                        </a:rPr>
                        <a:t>3</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2400" b="0" i="0" u="none" strike="noStrike" cap="none" normalizeH="0" baseline="0">
                          <a:ln>
                            <a:noFill/>
                          </a:ln>
                          <a:solidFill>
                            <a:schemeClr val="tx1"/>
                          </a:solidFill>
                          <a:effectLst/>
                          <a:latin typeface="Arial" pitchFamily="34" charset="0"/>
                          <a:ea typeface="宋体" pitchFamily="2" charset="-122"/>
                        </a:rPr>
                        <a:t>1</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2400" b="0" i="0" u="none" strike="noStrike" cap="none" normalizeH="0" baseline="0">
                          <a:ln>
                            <a:noFill/>
                          </a:ln>
                          <a:solidFill>
                            <a:schemeClr val="tx1"/>
                          </a:solidFill>
                          <a:effectLst/>
                          <a:latin typeface="Arial" pitchFamily="34" charset="0"/>
                          <a:ea typeface="宋体" pitchFamily="2" charset="-122"/>
                        </a:rPr>
                        <a:t>0</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2400" b="0" i="0" u="none" strike="noStrike" cap="none" normalizeH="0" baseline="0">
                          <a:ln>
                            <a:noFill/>
                          </a:ln>
                          <a:solidFill>
                            <a:schemeClr val="tx1"/>
                          </a:solidFill>
                          <a:effectLst/>
                          <a:latin typeface="Arial" pitchFamily="34" charset="0"/>
                          <a:ea typeface="宋体" pitchFamily="2" charset="-122"/>
                        </a:rPr>
                        <a:t>2</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2400" b="0" i="0" u="none" strike="noStrike" cap="none" normalizeH="0" baseline="0">
                          <a:ln>
                            <a:noFill/>
                          </a:ln>
                          <a:solidFill>
                            <a:schemeClr val="tx1"/>
                          </a:solidFill>
                          <a:effectLst/>
                          <a:latin typeface="Arial"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2400" b="0" i="0" u="none" strike="noStrike" cap="none" normalizeH="0" baseline="0">
                          <a:ln>
                            <a:noFill/>
                          </a:ln>
                          <a:solidFill>
                            <a:schemeClr val="tx1"/>
                          </a:solidFill>
                          <a:effectLst/>
                          <a:latin typeface="Arial" pitchFamily="34" charset="0"/>
                          <a:ea typeface="宋体" pitchFamily="2" charset="-122"/>
                        </a:rPr>
                        <a:t>4</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2400" b="0" i="0" u="none" strike="noStrike" cap="none" normalizeH="0" baseline="0">
                          <a:ln>
                            <a:noFill/>
                          </a:ln>
                          <a:solidFill>
                            <a:schemeClr val="tx1"/>
                          </a:solidFill>
                          <a:effectLst/>
                          <a:latin typeface="Arial" pitchFamily="34" charset="0"/>
                          <a:ea typeface="宋体" pitchFamily="2" charset="-122"/>
                        </a:rPr>
                        <a:t>3</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2400" b="0" i="0" u="none" strike="noStrike" cap="none" normalizeH="0" baseline="0">
                          <a:ln>
                            <a:noFill/>
                          </a:ln>
                          <a:solidFill>
                            <a:schemeClr val="tx1"/>
                          </a:solidFill>
                          <a:effectLst/>
                          <a:latin typeface="Arial" pitchFamily="34" charset="0"/>
                          <a:ea typeface="宋体" pitchFamily="2" charset="-122"/>
                        </a:rPr>
                        <a:t>0</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2400" b="0" i="0" u="none" strike="noStrike" cap="none" normalizeH="0" baseline="0">
                          <a:ln>
                            <a:noFill/>
                          </a:ln>
                          <a:solidFill>
                            <a:schemeClr val="tx1"/>
                          </a:solidFill>
                          <a:effectLst/>
                          <a:latin typeface="Arial" pitchFamily="34" charset="0"/>
                          <a:ea typeface="宋体" pitchFamily="2" charset="-122"/>
                        </a:rPr>
                        <a:t>0</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2400" b="0" i="0" u="none" strike="noStrike" cap="none" normalizeH="0" baseline="0">
                          <a:ln>
                            <a:noFill/>
                          </a:ln>
                          <a:solidFill>
                            <a:schemeClr val="tx1"/>
                          </a:solidFill>
                          <a:effectLst/>
                          <a:latin typeface="Arial"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2400" b="0" i="0" u="none" strike="noStrike" cap="none" normalizeH="0" baseline="0" dirty="0">
                          <a:ln>
                            <a:noFill/>
                          </a:ln>
                          <a:solidFill>
                            <a:schemeClr val="tx1"/>
                          </a:solidFill>
                          <a:effectLst/>
                          <a:latin typeface="Arial" pitchFamily="34" charset="0"/>
                          <a:ea typeface="宋体" pitchFamily="2" charset="-122"/>
                        </a:rPr>
                        <a:t>7</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2400" b="0" i="0" u="none" strike="noStrike" cap="none" normalizeH="0" baseline="0" dirty="0">
                          <a:ln>
                            <a:noFill/>
                          </a:ln>
                          <a:solidFill>
                            <a:schemeClr val="tx1"/>
                          </a:solidFill>
                          <a:effectLst/>
                          <a:latin typeface="Arial" pitchFamily="34" charset="0"/>
                          <a:ea typeface="宋体" pitchFamily="2" charset="-122"/>
                        </a:rPr>
                        <a:t>4</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2400" b="0" i="0" u="none" strike="noStrike" cap="none" normalizeH="0" baseline="0" dirty="0">
                          <a:ln>
                            <a:noFill/>
                          </a:ln>
                          <a:solidFill>
                            <a:schemeClr val="tx1"/>
                          </a:solidFill>
                          <a:effectLst/>
                          <a:latin typeface="Arial" pitchFamily="34" charset="0"/>
                          <a:ea typeface="宋体" pitchFamily="2" charset="-122"/>
                        </a:rPr>
                        <a:t>6</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2400" b="0" i="0" u="none" strike="noStrike" cap="none" normalizeH="0" baseline="0" dirty="0">
                          <a:ln>
                            <a:noFill/>
                          </a:ln>
                          <a:solidFill>
                            <a:schemeClr val="tx1"/>
                          </a:solidFill>
                          <a:effectLst/>
                          <a:latin typeface="Arial" pitchFamily="34" charset="0"/>
                          <a:ea typeface="宋体" pitchFamily="2" charset="-122"/>
                        </a:rPr>
                        <a:t>1</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2400" b="0" i="0" u="none" strike="noStrike" cap="none" normalizeH="0" baseline="0" dirty="0">
                          <a:ln>
                            <a:noFill/>
                          </a:ln>
                          <a:solidFill>
                            <a:schemeClr val="tx1"/>
                          </a:solidFill>
                          <a:effectLst/>
                          <a:latin typeface="Arial" pitchFamily="34" charset="0"/>
                          <a:ea typeface="宋体"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323625" name="Text Box 41"/>
          <p:cNvSpPr txBox="1">
            <a:spLocks noChangeArrowheads="1"/>
          </p:cNvSpPr>
          <p:nvPr/>
        </p:nvSpPr>
        <p:spPr bwMode="auto">
          <a:xfrm>
            <a:off x="762000" y="3048000"/>
            <a:ext cx="74676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buClrTx/>
              <a:buSzTx/>
              <a:buFontTx/>
              <a:buNone/>
            </a:pPr>
            <a:r>
              <a:rPr kumimoji="1" lang="zh-CN" altLang="en-US" sz="2400" b="1" dirty="0">
                <a:latin typeface="Times New Roman" pitchFamily="18" charset="0"/>
              </a:rPr>
              <a:t>剩余向量</a:t>
            </a:r>
            <a:r>
              <a:rPr kumimoji="1" lang="en-US" altLang="zh-CN" sz="2400" b="1" dirty="0">
                <a:latin typeface="Times New Roman" pitchFamily="18" charset="0"/>
              </a:rPr>
              <a:t>A = </a:t>
            </a:r>
            <a:r>
              <a:rPr kumimoji="1" lang="zh-CN" altLang="en-US" sz="2400" b="1" dirty="0">
                <a:latin typeface="Times New Roman" pitchFamily="18" charset="0"/>
              </a:rPr>
              <a:t>(</a:t>
            </a:r>
            <a:r>
              <a:rPr kumimoji="1" lang="en-US" altLang="zh-CN" sz="2400" b="1" dirty="0">
                <a:latin typeface="Times New Roman" pitchFamily="18" charset="0"/>
              </a:rPr>
              <a:t>2，3，3</a:t>
            </a:r>
            <a:r>
              <a:rPr kumimoji="1" lang="zh-CN" altLang="zh-CN" sz="2400" b="1" dirty="0">
                <a:latin typeface="Times New Roman" pitchFamily="18" charset="0"/>
              </a:rPr>
              <a:t>)</a:t>
            </a:r>
            <a:endParaRPr kumimoji="1" lang="en-US" altLang="zh-CN" sz="2400" b="1" dirty="0">
              <a:latin typeface="Times New Roman" pitchFamily="18" charset="0"/>
            </a:endParaRPr>
          </a:p>
        </p:txBody>
      </p:sp>
      <p:sp>
        <p:nvSpPr>
          <p:cNvPr id="323627" name="Text Box 43"/>
          <p:cNvSpPr txBox="1">
            <a:spLocks noChangeArrowheads="1"/>
          </p:cNvSpPr>
          <p:nvPr/>
        </p:nvSpPr>
        <p:spPr bwMode="auto">
          <a:xfrm>
            <a:off x="381000" y="3733800"/>
            <a:ext cx="7924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0"/>
              </a:spcBef>
              <a:defRPr sz="2400">
                <a:solidFill>
                  <a:schemeClr val="tx1"/>
                </a:solidFill>
                <a:latin typeface="Times New Roman" pitchFamily="18" charset="0"/>
              </a:defRPr>
            </a:lvl1pPr>
            <a:lvl2pPr marL="914400" indent="-457200">
              <a:spcBef>
                <a:spcPct val="0"/>
              </a:spcBef>
              <a:defRPr sz="2400">
                <a:solidFill>
                  <a:schemeClr val="tx1"/>
                </a:solidFill>
                <a:latin typeface="Times New Roman" pitchFamily="18" charset="0"/>
              </a:defRPr>
            </a:lvl2pPr>
            <a:lvl3pPr marL="1371600" indent="-457200">
              <a:spcBef>
                <a:spcPct val="0"/>
              </a:spcBef>
              <a:defRPr sz="2400">
                <a:solidFill>
                  <a:schemeClr val="tx1"/>
                </a:solidFill>
                <a:latin typeface="Times New Roman" pitchFamily="18" charset="0"/>
              </a:defRPr>
            </a:lvl3pPr>
            <a:lvl4pPr marL="1828800" indent="-457200">
              <a:spcBef>
                <a:spcPct val="0"/>
              </a:spcBef>
              <a:defRPr sz="2400">
                <a:solidFill>
                  <a:schemeClr val="tx1"/>
                </a:solidFill>
                <a:latin typeface="Times New Roman" pitchFamily="18" charset="0"/>
              </a:defRPr>
            </a:lvl4pPr>
            <a:lvl5pPr marL="2286000" indent="-457200">
              <a:spcBef>
                <a:spcPct val="0"/>
              </a:spcBef>
              <a:defRPr sz="2400">
                <a:solidFill>
                  <a:schemeClr val="tx1"/>
                </a:solidFill>
                <a:latin typeface="Times New Roman" pitchFamily="18" charset="0"/>
              </a:defRPr>
            </a:lvl5pPr>
            <a:lvl6pPr marL="2743200" indent="-457200" fontAlgn="base">
              <a:spcBef>
                <a:spcPct val="0"/>
              </a:spcBef>
              <a:spcAft>
                <a:spcPct val="0"/>
              </a:spcAft>
              <a:defRPr sz="2400">
                <a:solidFill>
                  <a:schemeClr val="tx1"/>
                </a:solidFill>
                <a:latin typeface="Times New Roman" pitchFamily="18" charset="0"/>
              </a:defRPr>
            </a:lvl6pPr>
            <a:lvl7pPr marL="3200400" indent="-457200" fontAlgn="base">
              <a:spcBef>
                <a:spcPct val="0"/>
              </a:spcBef>
              <a:spcAft>
                <a:spcPct val="0"/>
              </a:spcAft>
              <a:defRPr sz="2400">
                <a:solidFill>
                  <a:schemeClr val="tx1"/>
                </a:solidFill>
                <a:latin typeface="Times New Roman" pitchFamily="18" charset="0"/>
              </a:defRPr>
            </a:lvl7pPr>
            <a:lvl8pPr marL="3657600" indent="-457200" fontAlgn="base">
              <a:spcBef>
                <a:spcPct val="0"/>
              </a:spcBef>
              <a:spcAft>
                <a:spcPct val="0"/>
              </a:spcAft>
              <a:defRPr sz="2400">
                <a:solidFill>
                  <a:schemeClr val="tx1"/>
                </a:solidFill>
                <a:latin typeface="Times New Roman" pitchFamily="18" charset="0"/>
              </a:defRPr>
            </a:lvl8pPr>
            <a:lvl9pPr marL="4114800" indent="-457200" fontAlgn="base">
              <a:spcBef>
                <a:spcPct val="0"/>
              </a:spcBef>
              <a:spcAft>
                <a:spcPct val="0"/>
              </a:spcAft>
              <a:defRPr sz="2400">
                <a:solidFill>
                  <a:schemeClr val="tx1"/>
                </a:solidFill>
                <a:latin typeface="Times New Roman" pitchFamily="18" charset="0"/>
              </a:defRPr>
            </a:lvl9pPr>
          </a:lstStyle>
          <a:p>
            <a:pPr eaLnBrk="1" hangingPunct="1">
              <a:spcBef>
                <a:spcPct val="50000"/>
              </a:spcBef>
              <a:buClrTx/>
              <a:buSzTx/>
              <a:buFontTx/>
              <a:buAutoNum type="arabicPeriod"/>
            </a:pPr>
            <a:r>
              <a:rPr kumimoji="1" lang="zh-CN" altLang="en-US" b="1"/>
              <a:t>是否安全？</a:t>
            </a:r>
          </a:p>
        </p:txBody>
      </p:sp>
      <p:sp>
        <p:nvSpPr>
          <p:cNvPr id="323628" name="Line 44"/>
          <p:cNvSpPr>
            <a:spLocks noChangeShapeType="1"/>
          </p:cNvSpPr>
          <p:nvPr/>
        </p:nvSpPr>
        <p:spPr bwMode="auto">
          <a:xfrm>
            <a:off x="381000" y="4800600"/>
            <a:ext cx="1143000" cy="0"/>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3629" name="Text Box 45"/>
          <p:cNvSpPr txBox="1">
            <a:spLocks noChangeArrowheads="1"/>
          </p:cNvSpPr>
          <p:nvPr/>
        </p:nvSpPr>
        <p:spPr bwMode="auto">
          <a:xfrm>
            <a:off x="152400" y="4267200"/>
            <a:ext cx="16764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buClrTx/>
              <a:buSzTx/>
              <a:buFontTx/>
              <a:buNone/>
            </a:pPr>
            <a:r>
              <a:rPr kumimoji="1" lang="zh-CN" altLang="en-US" sz="2400" b="1">
                <a:latin typeface="Times New Roman" pitchFamily="18" charset="0"/>
              </a:rPr>
              <a:t>（2, 3, 3）</a:t>
            </a:r>
          </a:p>
        </p:txBody>
      </p:sp>
      <p:sp>
        <p:nvSpPr>
          <p:cNvPr id="323630" name="Text Box 46"/>
          <p:cNvSpPr txBox="1">
            <a:spLocks noChangeArrowheads="1"/>
          </p:cNvSpPr>
          <p:nvPr/>
        </p:nvSpPr>
        <p:spPr bwMode="auto">
          <a:xfrm>
            <a:off x="1600200" y="4572000"/>
            <a:ext cx="5334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buClrTx/>
              <a:buSzTx/>
              <a:buFontTx/>
              <a:buNone/>
            </a:pPr>
            <a:r>
              <a:rPr kumimoji="1" lang="en-US" altLang="zh-CN" sz="2400" b="1">
                <a:latin typeface="Times New Roman" pitchFamily="18" charset="0"/>
              </a:rPr>
              <a:t>P4</a:t>
            </a:r>
          </a:p>
        </p:txBody>
      </p:sp>
      <p:sp>
        <p:nvSpPr>
          <p:cNvPr id="323631" name="Line 47"/>
          <p:cNvSpPr>
            <a:spLocks noChangeShapeType="1"/>
          </p:cNvSpPr>
          <p:nvPr/>
        </p:nvSpPr>
        <p:spPr bwMode="auto">
          <a:xfrm>
            <a:off x="2133600" y="4800600"/>
            <a:ext cx="1143000" cy="0"/>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3632" name="Text Box 48"/>
          <p:cNvSpPr txBox="1">
            <a:spLocks noChangeArrowheads="1"/>
          </p:cNvSpPr>
          <p:nvPr/>
        </p:nvSpPr>
        <p:spPr bwMode="auto">
          <a:xfrm>
            <a:off x="1905000" y="4267200"/>
            <a:ext cx="16764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buClrTx/>
              <a:buSzTx/>
              <a:buFontTx/>
              <a:buNone/>
            </a:pPr>
            <a:r>
              <a:rPr kumimoji="1" lang="zh-CN" altLang="en-US" sz="2400" b="1">
                <a:latin typeface="Times New Roman" pitchFamily="18" charset="0"/>
              </a:rPr>
              <a:t>（4, 3, 7）</a:t>
            </a:r>
          </a:p>
        </p:txBody>
      </p:sp>
      <p:sp>
        <p:nvSpPr>
          <p:cNvPr id="323633" name="Text Box 49"/>
          <p:cNvSpPr txBox="1">
            <a:spLocks noChangeArrowheads="1"/>
          </p:cNvSpPr>
          <p:nvPr/>
        </p:nvSpPr>
        <p:spPr bwMode="auto">
          <a:xfrm>
            <a:off x="3276600" y="4572000"/>
            <a:ext cx="5334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buClrTx/>
              <a:buSzTx/>
              <a:buFontTx/>
              <a:buNone/>
            </a:pPr>
            <a:r>
              <a:rPr kumimoji="1" lang="en-US" altLang="zh-CN" sz="2400" b="1">
                <a:latin typeface="Times New Roman" pitchFamily="18" charset="0"/>
              </a:rPr>
              <a:t>P5</a:t>
            </a:r>
          </a:p>
        </p:txBody>
      </p:sp>
      <p:sp>
        <p:nvSpPr>
          <p:cNvPr id="323634" name="Text Box 50"/>
          <p:cNvSpPr txBox="1">
            <a:spLocks noChangeArrowheads="1"/>
          </p:cNvSpPr>
          <p:nvPr/>
        </p:nvSpPr>
        <p:spPr bwMode="auto">
          <a:xfrm>
            <a:off x="1905000" y="4953000"/>
            <a:ext cx="16764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buClrTx/>
              <a:buSzTx/>
              <a:buFontTx/>
              <a:buNone/>
            </a:pPr>
            <a:r>
              <a:rPr kumimoji="1" lang="zh-CN" altLang="en-US" sz="2400" b="1">
                <a:latin typeface="Times New Roman" pitchFamily="18" charset="0"/>
              </a:rPr>
              <a:t>（2, 0, 4）</a:t>
            </a:r>
          </a:p>
        </p:txBody>
      </p:sp>
      <p:sp>
        <p:nvSpPr>
          <p:cNvPr id="323635" name="Line 51"/>
          <p:cNvSpPr>
            <a:spLocks noChangeShapeType="1"/>
          </p:cNvSpPr>
          <p:nvPr/>
        </p:nvSpPr>
        <p:spPr bwMode="auto">
          <a:xfrm>
            <a:off x="3810000" y="4800600"/>
            <a:ext cx="1219200" cy="0"/>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3636" name="Text Box 52"/>
          <p:cNvSpPr txBox="1">
            <a:spLocks noChangeArrowheads="1"/>
          </p:cNvSpPr>
          <p:nvPr/>
        </p:nvSpPr>
        <p:spPr bwMode="auto">
          <a:xfrm>
            <a:off x="3581400" y="4267200"/>
            <a:ext cx="1828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buClrTx/>
              <a:buSzTx/>
              <a:buFontTx/>
              <a:buNone/>
            </a:pPr>
            <a:r>
              <a:rPr kumimoji="1" lang="zh-CN" altLang="en-US" sz="2400" b="1">
                <a:latin typeface="Times New Roman" pitchFamily="18" charset="0"/>
              </a:rPr>
              <a:t>（7, 4, 11）</a:t>
            </a:r>
          </a:p>
        </p:txBody>
      </p:sp>
      <p:sp>
        <p:nvSpPr>
          <p:cNvPr id="323637" name="Text Box 53"/>
          <p:cNvSpPr txBox="1">
            <a:spLocks noChangeArrowheads="1"/>
          </p:cNvSpPr>
          <p:nvPr/>
        </p:nvSpPr>
        <p:spPr bwMode="auto">
          <a:xfrm>
            <a:off x="4953000" y="4572000"/>
            <a:ext cx="5334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buClrTx/>
              <a:buSzTx/>
              <a:buFontTx/>
              <a:buNone/>
            </a:pPr>
            <a:r>
              <a:rPr kumimoji="1" lang="en-US" altLang="zh-CN" sz="2400" b="1">
                <a:latin typeface="Times New Roman" pitchFamily="18" charset="0"/>
              </a:rPr>
              <a:t>P1</a:t>
            </a:r>
          </a:p>
        </p:txBody>
      </p:sp>
      <p:sp>
        <p:nvSpPr>
          <p:cNvPr id="323638" name="Text Box 54"/>
          <p:cNvSpPr txBox="1">
            <a:spLocks noChangeArrowheads="1"/>
          </p:cNvSpPr>
          <p:nvPr/>
        </p:nvSpPr>
        <p:spPr bwMode="auto">
          <a:xfrm>
            <a:off x="3581400" y="4876800"/>
            <a:ext cx="17526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buClrTx/>
              <a:buSzTx/>
              <a:buFontTx/>
              <a:buNone/>
            </a:pPr>
            <a:r>
              <a:rPr kumimoji="1" lang="zh-CN" altLang="en-US" sz="2400" b="1">
                <a:latin typeface="Times New Roman" pitchFamily="18" charset="0"/>
              </a:rPr>
              <a:t>（3, 1, 4）</a:t>
            </a:r>
          </a:p>
        </p:txBody>
      </p:sp>
      <p:sp>
        <p:nvSpPr>
          <p:cNvPr id="323639" name="Line 55"/>
          <p:cNvSpPr>
            <a:spLocks noChangeShapeType="1"/>
          </p:cNvSpPr>
          <p:nvPr/>
        </p:nvSpPr>
        <p:spPr bwMode="auto">
          <a:xfrm>
            <a:off x="5410200" y="4800600"/>
            <a:ext cx="1219200" cy="0"/>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3640" name="Text Box 56"/>
          <p:cNvSpPr txBox="1">
            <a:spLocks noChangeArrowheads="1"/>
          </p:cNvSpPr>
          <p:nvPr/>
        </p:nvSpPr>
        <p:spPr bwMode="auto">
          <a:xfrm>
            <a:off x="5181600" y="4267200"/>
            <a:ext cx="19812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buClrTx/>
              <a:buSzTx/>
              <a:buFontTx/>
              <a:buNone/>
            </a:pPr>
            <a:r>
              <a:rPr kumimoji="1" lang="zh-CN" altLang="en-US" sz="2400" b="1">
                <a:latin typeface="Times New Roman" pitchFamily="18" charset="0"/>
              </a:rPr>
              <a:t>（9, 5, 13）</a:t>
            </a:r>
          </a:p>
        </p:txBody>
      </p:sp>
      <p:sp>
        <p:nvSpPr>
          <p:cNvPr id="323641" name="Text Box 57"/>
          <p:cNvSpPr txBox="1">
            <a:spLocks noChangeArrowheads="1"/>
          </p:cNvSpPr>
          <p:nvPr/>
        </p:nvSpPr>
        <p:spPr bwMode="auto">
          <a:xfrm>
            <a:off x="6629400" y="4572000"/>
            <a:ext cx="5334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buClrTx/>
              <a:buSzTx/>
              <a:buFontTx/>
              <a:buNone/>
            </a:pPr>
            <a:r>
              <a:rPr kumimoji="1" lang="en-US" altLang="zh-CN" sz="2400" b="1">
                <a:latin typeface="Times New Roman" pitchFamily="18" charset="0"/>
              </a:rPr>
              <a:t>P2</a:t>
            </a:r>
          </a:p>
        </p:txBody>
      </p:sp>
      <p:sp>
        <p:nvSpPr>
          <p:cNvPr id="323642" name="Text Box 58"/>
          <p:cNvSpPr txBox="1">
            <a:spLocks noChangeArrowheads="1"/>
          </p:cNvSpPr>
          <p:nvPr/>
        </p:nvSpPr>
        <p:spPr bwMode="auto">
          <a:xfrm>
            <a:off x="5181600" y="4876800"/>
            <a:ext cx="17526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buClrTx/>
              <a:buSzTx/>
              <a:buFontTx/>
              <a:buNone/>
            </a:pPr>
            <a:r>
              <a:rPr kumimoji="1" lang="zh-CN" altLang="en-US" sz="2400" b="1">
                <a:latin typeface="Times New Roman" pitchFamily="18" charset="0"/>
              </a:rPr>
              <a:t>（2, 1, 2）</a:t>
            </a:r>
          </a:p>
        </p:txBody>
      </p:sp>
      <p:sp>
        <p:nvSpPr>
          <p:cNvPr id="323643" name="Line 59"/>
          <p:cNvSpPr>
            <a:spLocks noChangeShapeType="1"/>
          </p:cNvSpPr>
          <p:nvPr/>
        </p:nvSpPr>
        <p:spPr bwMode="auto">
          <a:xfrm>
            <a:off x="7239000" y="4800600"/>
            <a:ext cx="1219200" cy="0"/>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3644" name="Text Box 60"/>
          <p:cNvSpPr txBox="1">
            <a:spLocks noChangeArrowheads="1"/>
          </p:cNvSpPr>
          <p:nvPr/>
        </p:nvSpPr>
        <p:spPr bwMode="auto">
          <a:xfrm>
            <a:off x="7010400" y="4267200"/>
            <a:ext cx="21336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buClrTx/>
              <a:buSzTx/>
              <a:buFontTx/>
              <a:buNone/>
            </a:pPr>
            <a:r>
              <a:rPr kumimoji="1" lang="zh-CN" altLang="en-US" sz="2400" b="1">
                <a:latin typeface="Times New Roman" pitchFamily="18" charset="0"/>
              </a:rPr>
              <a:t>（13, 5, 15）</a:t>
            </a:r>
          </a:p>
        </p:txBody>
      </p:sp>
      <p:sp>
        <p:nvSpPr>
          <p:cNvPr id="323645" name="Text Box 61"/>
          <p:cNvSpPr txBox="1">
            <a:spLocks noChangeArrowheads="1"/>
          </p:cNvSpPr>
          <p:nvPr/>
        </p:nvSpPr>
        <p:spPr bwMode="auto">
          <a:xfrm>
            <a:off x="8458200" y="4572000"/>
            <a:ext cx="5334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buClrTx/>
              <a:buSzTx/>
              <a:buFontTx/>
              <a:buNone/>
            </a:pPr>
            <a:r>
              <a:rPr kumimoji="1" lang="en-US" altLang="zh-CN" sz="2400" b="1">
                <a:latin typeface="Times New Roman" pitchFamily="18" charset="0"/>
              </a:rPr>
              <a:t>P3</a:t>
            </a:r>
          </a:p>
        </p:txBody>
      </p:sp>
      <p:sp>
        <p:nvSpPr>
          <p:cNvPr id="323646" name="Text Box 62"/>
          <p:cNvSpPr txBox="1">
            <a:spLocks noChangeArrowheads="1"/>
          </p:cNvSpPr>
          <p:nvPr/>
        </p:nvSpPr>
        <p:spPr bwMode="auto">
          <a:xfrm>
            <a:off x="7010400" y="4876800"/>
            <a:ext cx="17526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buClrTx/>
              <a:buSzTx/>
              <a:buFontTx/>
              <a:buNone/>
            </a:pPr>
            <a:r>
              <a:rPr kumimoji="1" lang="zh-CN" altLang="en-US" sz="2400" b="1">
                <a:latin typeface="Times New Roman" pitchFamily="18" charset="0"/>
              </a:rPr>
              <a:t>（4, 0, 2）</a:t>
            </a:r>
          </a:p>
        </p:txBody>
      </p:sp>
      <p:sp>
        <p:nvSpPr>
          <p:cNvPr id="323647" name="Text Box 63"/>
          <p:cNvSpPr txBox="1">
            <a:spLocks noChangeArrowheads="1"/>
          </p:cNvSpPr>
          <p:nvPr/>
        </p:nvSpPr>
        <p:spPr bwMode="auto">
          <a:xfrm>
            <a:off x="609600" y="5486400"/>
            <a:ext cx="77724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buClrTx/>
              <a:buSzTx/>
              <a:buFontTx/>
              <a:buNone/>
            </a:pPr>
            <a:r>
              <a:rPr kumimoji="1" lang="zh-CN" altLang="en-US" sz="2400" b="1">
                <a:latin typeface="Times New Roman" pitchFamily="18" charset="0"/>
              </a:rPr>
              <a:t>安全序列：</a:t>
            </a:r>
            <a:r>
              <a:rPr kumimoji="1" lang="en-US" altLang="zh-CN" sz="2400" b="1">
                <a:latin typeface="Times New Roman" pitchFamily="18" charset="0"/>
              </a:rPr>
              <a:t>p4, p5, p1, p2, p3</a:t>
            </a:r>
          </a:p>
        </p:txBody>
      </p:sp>
      <p:sp>
        <p:nvSpPr>
          <p:cNvPr id="2" name="日期占位符 1"/>
          <p:cNvSpPr>
            <a:spLocks noGrp="1"/>
          </p:cNvSpPr>
          <p:nvPr>
            <p:ph type="dt" sz="half" idx="10"/>
          </p:nvPr>
        </p:nvSpPr>
        <p:spPr/>
        <p:txBody>
          <a:bodyPr/>
          <a:lstStyle/>
          <a:p>
            <a:fld id="{3BCDD463-1CFB-094B-A8FC-F8AF94A3B445}" type="datetime5">
              <a:t>2019/10/23</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灯片编号占位符 3"/>
          <p:cNvSpPr>
            <a:spLocks noGrp="1"/>
          </p:cNvSpPr>
          <p:nvPr>
            <p:ph type="sldNum" sz="quarter" idx="12"/>
          </p:nvPr>
        </p:nvSpPr>
        <p:spPr/>
        <p:txBody>
          <a:bodyPr/>
          <a:lstStyle/>
          <a:p>
            <a:fld id="{B09550E6-D85C-43A8-841D-66A200A3DB30}" type="slidenum">
              <a:rPr lang="zh-CN" altLang="en-US" smtClean="0"/>
              <a:t>45</a:t>
            </a:fld>
            <a:endParaRPr lang="zh-CN" altLang="en-US"/>
          </a:p>
        </p:txBody>
      </p:sp>
    </p:spTree>
    <p:extLst>
      <p:ext uri="{BB962C8B-B14F-4D97-AF65-F5344CB8AC3E}">
        <p14:creationId xmlns:p14="http://schemas.microsoft.com/office/powerpoint/2010/main" val="169573469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4655" name="Group 1071"/>
          <p:cNvGraphicFramePr>
            <a:graphicFrameLocks noGrp="1"/>
          </p:cNvGraphicFramePr>
          <p:nvPr>
            <p:extLst>
              <p:ext uri="{D42A27DB-BD31-4B8C-83A1-F6EECF244321}">
                <p14:modId xmlns:p14="http://schemas.microsoft.com/office/powerpoint/2010/main" val="3611307602"/>
              </p:ext>
            </p:extLst>
          </p:nvPr>
        </p:nvGraphicFramePr>
        <p:xfrm>
          <a:off x="990600" y="304800"/>
          <a:ext cx="7772400" cy="2578608"/>
        </p:xfrm>
        <a:graphic>
          <a:graphicData uri="http://schemas.openxmlformats.org/drawingml/2006/table">
            <a:tbl>
              <a:tblPr/>
              <a:tblGrid>
                <a:gridCol w="720725">
                  <a:extLst>
                    <a:ext uri="{9D8B030D-6E8A-4147-A177-3AD203B41FA5}">
                      <a16:colId xmlns:a16="http://schemas.microsoft.com/office/drawing/2014/main" val="20000"/>
                    </a:ext>
                  </a:extLst>
                </a:gridCol>
                <a:gridCol w="1041400">
                  <a:extLst>
                    <a:ext uri="{9D8B030D-6E8A-4147-A177-3AD203B41FA5}">
                      <a16:colId xmlns:a16="http://schemas.microsoft.com/office/drawing/2014/main" val="20001"/>
                    </a:ext>
                  </a:extLst>
                </a:gridCol>
                <a:gridCol w="882650">
                  <a:extLst>
                    <a:ext uri="{9D8B030D-6E8A-4147-A177-3AD203B41FA5}">
                      <a16:colId xmlns:a16="http://schemas.microsoft.com/office/drawing/2014/main" val="20002"/>
                    </a:ext>
                  </a:extLst>
                </a:gridCol>
                <a:gridCol w="639763">
                  <a:extLst>
                    <a:ext uri="{9D8B030D-6E8A-4147-A177-3AD203B41FA5}">
                      <a16:colId xmlns:a16="http://schemas.microsoft.com/office/drawing/2014/main" val="20003"/>
                    </a:ext>
                  </a:extLst>
                </a:gridCol>
                <a:gridCol w="962025">
                  <a:extLst>
                    <a:ext uri="{9D8B030D-6E8A-4147-A177-3AD203B41FA5}">
                      <a16:colId xmlns:a16="http://schemas.microsoft.com/office/drawing/2014/main" val="20004"/>
                    </a:ext>
                  </a:extLst>
                </a:gridCol>
                <a:gridCol w="1041400">
                  <a:extLst>
                    <a:ext uri="{9D8B030D-6E8A-4147-A177-3AD203B41FA5}">
                      <a16:colId xmlns:a16="http://schemas.microsoft.com/office/drawing/2014/main" val="20005"/>
                    </a:ext>
                  </a:extLst>
                </a:gridCol>
                <a:gridCol w="722312">
                  <a:extLst>
                    <a:ext uri="{9D8B030D-6E8A-4147-A177-3AD203B41FA5}">
                      <a16:colId xmlns:a16="http://schemas.microsoft.com/office/drawing/2014/main" val="20006"/>
                    </a:ext>
                  </a:extLst>
                </a:gridCol>
                <a:gridCol w="560388">
                  <a:extLst>
                    <a:ext uri="{9D8B030D-6E8A-4147-A177-3AD203B41FA5}">
                      <a16:colId xmlns:a16="http://schemas.microsoft.com/office/drawing/2014/main" val="20007"/>
                    </a:ext>
                  </a:extLst>
                </a:gridCol>
                <a:gridCol w="641350">
                  <a:extLst>
                    <a:ext uri="{9D8B030D-6E8A-4147-A177-3AD203B41FA5}">
                      <a16:colId xmlns:a16="http://schemas.microsoft.com/office/drawing/2014/main" val="20008"/>
                    </a:ext>
                  </a:extLst>
                </a:gridCol>
                <a:gridCol w="560387">
                  <a:extLst>
                    <a:ext uri="{9D8B030D-6E8A-4147-A177-3AD203B41FA5}">
                      <a16:colId xmlns:a16="http://schemas.microsoft.com/office/drawing/2014/main" val="20009"/>
                    </a:ext>
                  </a:extLst>
                </a:gridCol>
              </a:tblGrid>
              <a:tr h="381000">
                <a:tc rowSpan="2">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en-US" altLang="zh-CN" sz="2400" b="0" i="0" u="none" strike="noStrike" cap="none" normalizeH="0" baseline="0" dirty="0">
                          <a:ln>
                            <a:noFill/>
                          </a:ln>
                          <a:solidFill>
                            <a:schemeClr val="tx1"/>
                          </a:solidFill>
                          <a:effectLst/>
                          <a:latin typeface="Arial" pitchFamily="34" charset="0"/>
                          <a:ea typeface="宋体" pitchFamily="2" charset="-122"/>
                        </a:rPr>
                        <a:t>Max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gridSpan="3">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en-US" altLang="zh-CN" sz="2400" b="0" i="0" u="none" strike="noStrike" cap="none" normalizeH="0" baseline="0" dirty="0">
                          <a:ln>
                            <a:noFill/>
                          </a:ln>
                          <a:solidFill>
                            <a:schemeClr val="tx1"/>
                          </a:solidFill>
                          <a:effectLst/>
                          <a:latin typeface="Arial" pitchFamily="34" charset="0"/>
                          <a:ea typeface="宋体" pitchFamily="2" charset="-122"/>
                        </a:rPr>
                        <a:t>Allocation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gridSpan="3">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en-US" altLang="zh-CN" sz="2400" b="0" i="0" u="none" strike="noStrike" cap="none" normalizeH="0" baseline="0" dirty="0">
                          <a:ln>
                            <a:noFill/>
                          </a:ln>
                          <a:solidFill>
                            <a:schemeClr val="hlink"/>
                          </a:solidFill>
                          <a:effectLst/>
                          <a:latin typeface="Arial" pitchFamily="34" charset="0"/>
                          <a:ea typeface="宋体" pitchFamily="2" charset="-122"/>
                        </a:rPr>
                        <a:t>Need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396875">
                <a:tc vMerge="1">
                  <a:txBody>
                    <a:bodyPr/>
                    <a:lstStyle/>
                    <a:p>
                      <a:endParaRPr lang="zh-CN" altLang="en-US"/>
                    </a:p>
                  </a:txBody>
                  <a:tcPr/>
                </a:tc>
                <a:tc>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en-US" altLang="zh-CN" sz="2400" b="0" i="0" u="none" strike="noStrike" cap="none" normalizeH="0" baseline="0">
                          <a:ln>
                            <a:noFill/>
                          </a:ln>
                          <a:solidFill>
                            <a:schemeClr val="tx1"/>
                          </a:solidFill>
                          <a:effectLst/>
                          <a:latin typeface="Arial" pitchFamily="34" charset="0"/>
                          <a:ea typeface="宋体" pitchFamily="2"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en-US" altLang="zh-CN" sz="2400" b="0" i="0" u="none" strike="noStrike" cap="none" normalizeH="0" baseline="0">
                          <a:ln>
                            <a:noFill/>
                          </a:ln>
                          <a:solidFill>
                            <a:schemeClr val="tx1"/>
                          </a:solidFill>
                          <a:effectLst/>
                          <a:latin typeface="Arial" pitchFamily="34" charset="0"/>
                          <a:ea typeface="宋体" pitchFamily="2"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en-US" altLang="zh-CN" sz="2400" b="0" i="0" u="none" strike="noStrike" cap="none" normalizeH="0" baseline="0">
                          <a:ln>
                            <a:noFill/>
                          </a:ln>
                          <a:solidFill>
                            <a:schemeClr val="tx1"/>
                          </a:solidFill>
                          <a:effectLst/>
                          <a:latin typeface="Arial" pitchFamily="34" charset="0"/>
                          <a:ea typeface="宋体" pitchFamily="2" charset="-122"/>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en-US" altLang="zh-CN" sz="2400" b="0" i="0" u="none" strike="noStrike" cap="none" normalizeH="0" baseline="0">
                          <a:ln>
                            <a:noFill/>
                          </a:ln>
                          <a:solidFill>
                            <a:schemeClr val="tx1"/>
                          </a:solidFill>
                          <a:effectLst/>
                          <a:latin typeface="Arial" pitchFamily="34" charset="0"/>
                          <a:ea typeface="宋体" pitchFamily="2"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en-US" altLang="zh-CN" sz="2400" b="0" i="0" u="none" strike="noStrike" cap="none" normalizeH="0" baseline="0">
                          <a:ln>
                            <a:noFill/>
                          </a:ln>
                          <a:solidFill>
                            <a:schemeClr val="tx1"/>
                          </a:solidFill>
                          <a:effectLst/>
                          <a:latin typeface="Arial" pitchFamily="34" charset="0"/>
                          <a:ea typeface="宋体" pitchFamily="2"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en-US" altLang="zh-CN" sz="2400" b="0" i="0" u="none" strike="noStrike" cap="none" normalizeH="0" baseline="0">
                          <a:ln>
                            <a:noFill/>
                          </a:ln>
                          <a:solidFill>
                            <a:schemeClr val="tx1"/>
                          </a:solidFill>
                          <a:effectLst/>
                          <a:latin typeface="Arial" pitchFamily="34" charset="0"/>
                          <a:ea typeface="宋体" pitchFamily="2" charset="-122"/>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en-US" altLang="zh-CN" sz="2400" b="0" i="0" u="none" strike="noStrike" cap="none" normalizeH="0" baseline="0">
                          <a:ln>
                            <a:noFill/>
                          </a:ln>
                          <a:solidFill>
                            <a:schemeClr val="tx1"/>
                          </a:solidFill>
                          <a:effectLst/>
                          <a:latin typeface="Arial" pitchFamily="34" charset="0"/>
                          <a:ea typeface="宋体" pitchFamily="2"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en-US" altLang="zh-CN" sz="2400" b="0" i="0" u="none" strike="noStrike" cap="none" normalizeH="0" baseline="0">
                          <a:ln>
                            <a:noFill/>
                          </a:ln>
                          <a:solidFill>
                            <a:schemeClr val="tx1"/>
                          </a:solidFill>
                          <a:effectLst/>
                          <a:latin typeface="Arial" pitchFamily="34" charset="0"/>
                          <a:ea typeface="宋体" pitchFamily="2"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en-US" altLang="zh-CN" sz="2400" b="0" i="0" u="none" strike="noStrike" cap="none" normalizeH="0" baseline="0">
                          <a:ln>
                            <a:noFill/>
                          </a:ln>
                          <a:solidFill>
                            <a:schemeClr val="tx1"/>
                          </a:solidFill>
                          <a:effectLst/>
                          <a:latin typeface="Arial" pitchFamily="34" charset="0"/>
                          <a:ea typeface="宋体" pitchFamily="2" charset="-122"/>
                        </a:rPr>
                        <a:t>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651000">
                <a:tc>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en-US" altLang="zh-CN" sz="2400" b="0" i="0" u="none" strike="noStrike" cap="none" normalizeH="0" baseline="0" dirty="0">
                          <a:ln>
                            <a:noFill/>
                          </a:ln>
                          <a:solidFill>
                            <a:schemeClr val="tx1"/>
                          </a:solidFill>
                          <a:effectLst/>
                          <a:latin typeface="Arial"/>
                          <a:ea typeface="宋体" pitchFamily="2" charset="-122"/>
                          <a:cs typeface="Arial"/>
                        </a:rPr>
                        <a:t>P1</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en-US" altLang="zh-CN" sz="2400" b="0" i="0" u="none" strike="noStrike" cap="none" normalizeH="0" baseline="0" dirty="0">
                          <a:ln>
                            <a:noFill/>
                          </a:ln>
                          <a:solidFill>
                            <a:schemeClr val="tx1"/>
                          </a:solidFill>
                          <a:effectLst/>
                          <a:latin typeface="Arial"/>
                          <a:ea typeface="宋体" pitchFamily="2" charset="-122"/>
                          <a:cs typeface="Arial"/>
                        </a:rPr>
                        <a:t>P2</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en-US" altLang="zh-CN" sz="2400" b="0" i="0" u="none" strike="noStrike" cap="none" normalizeH="0" baseline="0" dirty="0">
                          <a:ln>
                            <a:noFill/>
                          </a:ln>
                          <a:solidFill>
                            <a:schemeClr val="tx1"/>
                          </a:solidFill>
                          <a:effectLst/>
                          <a:latin typeface="Arial"/>
                          <a:ea typeface="宋体" pitchFamily="2" charset="-122"/>
                          <a:cs typeface="Arial"/>
                        </a:rPr>
                        <a:t>P3</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en-US" altLang="zh-CN" sz="2400" b="0" i="0" u="none" strike="noStrike" cap="none" normalizeH="0" baseline="0" dirty="0">
                          <a:ln>
                            <a:noFill/>
                          </a:ln>
                          <a:solidFill>
                            <a:schemeClr val="tx1"/>
                          </a:solidFill>
                          <a:effectLst/>
                          <a:latin typeface="Arial"/>
                          <a:ea typeface="宋体" pitchFamily="2" charset="-122"/>
                          <a:cs typeface="Arial"/>
                        </a:rPr>
                        <a:t>P4</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en-US" altLang="zh-CN" sz="2400" b="0" i="0" u="none" strike="noStrike" cap="none" normalizeH="0" baseline="0" dirty="0">
                          <a:ln>
                            <a:noFill/>
                          </a:ln>
                          <a:solidFill>
                            <a:schemeClr val="tx1"/>
                          </a:solidFill>
                          <a:effectLst/>
                          <a:latin typeface="Arial"/>
                          <a:ea typeface="宋体" pitchFamily="2" charset="-122"/>
                          <a:cs typeface="Arial"/>
                        </a:rPr>
                        <a:t>P5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2400" b="0" i="0" u="none" strike="noStrike" cap="none" normalizeH="0" baseline="0" dirty="0">
                          <a:ln>
                            <a:noFill/>
                          </a:ln>
                          <a:solidFill>
                            <a:schemeClr val="tx1"/>
                          </a:solidFill>
                          <a:effectLst/>
                          <a:latin typeface="Arial"/>
                          <a:ea typeface="宋体" pitchFamily="2" charset="-122"/>
                          <a:cs typeface="Arial"/>
                        </a:rPr>
                        <a:t>5</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2400" b="0" i="0" u="none" strike="noStrike" cap="none" normalizeH="0" baseline="0" dirty="0">
                          <a:ln>
                            <a:noFill/>
                          </a:ln>
                          <a:solidFill>
                            <a:schemeClr val="tx1"/>
                          </a:solidFill>
                          <a:effectLst/>
                          <a:latin typeface="Arial"/>
                          <a:ea typeface="宋体" pitchFamily="2" charset="-122"/>
                          <a:cs typeface="Arial"/>
                        </a:rPr>
                        <a:t>5</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2400" b="0" i="0" u="none" strike="noStrike" cap="none" normalizeH="0" baseline="0" dirty="0">
                          <a:ln>
                            <a:noFill/>
                          </a:ln>
                          <a:solidFill>
                            <a:schemeClr val="tx1"/>
                          </a:solidFill>
                          <a:effectLst/>
                          <a:latin typeface="Arial"/>
                          <a:ea typeface="宋体" pitchFamily="2" charset="-122"/>
                          <a:cs typeface="Arial"/>
                        </a:rPr>
                        <a:t>4</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2400" b="0" i="0" u="none" strike="noStrike" cap="none" normalizeH="0" baseline="0" dirty="0">
                          <a:ln>
                            <a:noFill/>
                          </a:ln>
                          <a:solidFill>
                            <a:schemeClr val="tx1"/>
                          </a:solidFill>
                          <a:effectLst/>
                          <a:latin typeface="Arial"/>
                          <a:ea typeface="宋体" pitchFamily="2" charset="-122"/>
                          <a:cs typeface="Arial"/>
                        </a:rPr>
                        <a:t>4</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2400" b="0" i="0" u="none" strike="noStrike" cap="none" normalizeH="0" baseline="0" dirty="0">
                          <a:ln>
                            <a:noFill/>
                          </a:ln>
                          <a:solidFill>
                            <a:schemeClr val="tx1"/>
                          </a:solidFill>
                          <a:effectLst/>
                          <a:latin typeface="Arial"/>
                          <a:ea typeface="宋体" pitchFamily="2" charset="-122"/>
                          <a:cs typeface="Arial"/>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2400" b="0" i="0" u="none" strike="noStrike" cap="none" normalizeH="0" baseline="0" dirty="0">
                          <a:ln>
                            <a:noFill/>
                          </a:ln>
                          <a:solidFill>
                            <a:schemeClr val="tx1"/>
                          </a:solidFill>
                          <a:effectLst/>
                          <a:latin typeface="Arial"/>
                          <a:ea typeface="宋体" pitchFamily="2" charset="-122"/>
                          <a:cs typeface="Arial"/>
                        </a:rPr>
                        <a:t>5</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2400" b="0" i="0" u="none" strike="noStrike" cap="none" normalizeH="0" baseline="0" dirty="0">
                          <a:ln>
                            <a:noFill/>
                          </a:ln>
                          <a:solidFill>
                            <a:schemeClr val="tx1"/>
                          </a:solidFill>
                          <a:effectLst/>
                          <a:latin typeface="Arial"/>
                          <a:ea typeface="宋体" pitchFamily="2" charset="-122"/>
                          <a:cs typeface="Arial"/>
                        </a:rPr>
                        <a:t>3</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2400" b="0" i="0" u="none" strike="noStrike" cap="none" normalizeH="0" baseline="0" dirty="0">
                          <a:ln>
                            <a:noFill/>
                          </a:ln>
                          <a:solidFill>
                            <a:schemeClr val="tx1"/>
                          </a:solidFill>
                          <a:effectLst/>
                          <a:latin typeface="Arial"/>
                          <a:ea typeface="宋体" pitchFamily="2" charset="-122"/>
                          <a:cs typeface="Arial"/>
                        </a:rPr>
                        <a:t>0</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2400" b="0" i="0" u="none" strike="noStrike" cap="none" normalizeH="0" baseline="0" dirty="0">
                          <a:ln>
                            <a:noFill/>
                          </a:ln>
                          <a:solidFill>
                            <a:schemeClr val="tx1"/>
                          </a:solidFill>
                          <a:effectLst/>
                          <a:latin typeface="Arial"/>
                          <a:ea typeface="宋体" pitchFamily="2" charset="-122"/>
                          <a:cs typeface="Arial"/>
                        </a:rPr>
                        <a:t>0</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2400" b="0" i="0" u="none" strike="noStrike" cap="none" normalizeH="0" baseline="0" dirty="0">
                          <a:ln>
                            <a:noFill/>
                          </a:ln>
                          <a:solidFill>
                            <a:schemeClr val="tx1"/>
                          </a:solidFill>
                          <a:effectLst/>
                          <a:latin typeface="Arial"/>
                          <a:ea typeface="宋体" pitchFamily="2" charset="-122"/>
                          <a:cs typeface="Arial"/>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2400" b="0" i="0" u="none" strike="noStrike" cap="none" normalizeH="0" baseline="0" dirty="0">
                          <a:ln>
                            <a:noFill/>
                          </a:ln>
                          <a:solidFill>
                            <a:schemeClr val="tx1"/>
                          </a:solidFill>
                          <a:effectLst/>
                          <a:latin typeface="Arial"/>
                          <a:ea typeface="宋体" pitchFamily="2" charset="-122"/>
                          <a:cs typeface="Arial"/>
                        </a:rPr>
                        <a:t>9</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2400" b="0" i="0" u="none" strike="noStrike" cap="none" normalizeH="0" baseline="0" dirty="0">
                          <a:ln>
                            <a:noFill/>
                          </a:ln>
                          <a:solidFill>
                            <a:schemeClr val="tx1"/>
                          </a:solidFill>
                          <a:effectLst/>
                          <a:latin typeface="Arial"/>
                          <a:ea typeface="宋体" pitchFamily="2" charset="-122"/>
                          <a:cs typeface="Arial"/>
                        </a:rPr>
                        <a:t>6</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2400" b="0" i="0" u="none" strike="noStrike" cap="none" normalizeH="0" baseline="0" dirty="0">
                          <a:ln>
                            <a:noFill/>
                          </a:ln>
                          <a:solidFill>
                            <a:schemeClr val="tx1"/>
                          </a:solidFill>
                          <a:effectLst/>
                          <a:latin typeface="Arial"/>
                          <a:ea typeface="宋体" pitchFamily="2" charset="-122"/>
                          <a:cs typeface="Arial"/>
                        </a:rPr>
                        <a:t>11</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2400" b="0" i="0" u="none" strike="noStrike" cap="none" normalizeH="0" baseline="0" dirty="0">
                          <a:ln>
                            <a:noFill/>
                          </a:ln>
                          <a:solidFill>
                            <a:schemeClr val="tx1"/>
                          </a:solidFill>
                          <a:effectLst/>
                          <a:latin typeface="Arial"/>
                          <a:ea typeface="宋体" pitchFamily="2" charset="-122"/>
                          <a:cs typeface="Arial"/>
                        </a:rPr>
                        <a:t>5</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2400" b="0" i="0" u="none" strike="noStrike" cap="none" normalizeH="0" baseline="0" dirty="0">
                          <a:ln>
                            <a:noFill/>
                          </a:ln>
                          <a:solidFill>
                            <a:schemeClr val="tx1"/>
                          </a:solidFill>
                          <a:effectLst/>
                          <a:latin typeface="Arial"/>
                          <a:ea typeface="宋体" pitchFamily="2" charset="-122"/>
                          <a:cs typeface="Arial"/>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2400" b="0" i="0" u="none" strike="noStrike" cap="none" normalizeH="0" baseline="0" dirty="0">
                          <a:ln>
                            <a:noFill/>
                          </a:ln>
                          <a:solidFill>
                            <a:schemeClr val="tx1"/>
                          </a:solidFill>
                          <a:effectLst/>
                          <a:latin typeface="Arial"/>
                          <a:ea typeface="宋体" pitchFamily="2" charset="-122"/>
                          <a:cs typeface="Arial"/>
                        </a:rPr>
                        <a:t>2</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2400" b="0" i="0" u="none" strike="noStrike" cap="none" normalizeH="0" baseline="0" dirty="0">
                          <a:ln>
                            <a:noFill/>
                          </a:ln>
                          <a:solidFill>
                            <a:schemeClr val="tx1"/>
                          </a:solidFill>
                          <a:effectLst/>
                          <a:latin typeface="Arial"/>
                          <a:ea typeface="宋体" pitchFamily="2" charset="-122"/>
                          <a:cs typeface="Arial"/>
                        </a:rPr>
                        <a:t>4</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2400" b="0" i="0" u="none" strike="noStrike" cap="none" normalizeH="0" baseline="0" dirty="0">
                          <a:ln>
                            <a:noFill/>
                          </a:ln>
                          <a:solidFill>
                            <a:schemeClr val="tx1"/>
                          </a:solidFill>
                          <a:effectLst/>
                          <a:latin typeface="Arial"/>
                          <a:ea typeface="宋体" pitchFamily="2" charset="-122"/>
                          <a:cs typeface="Arial"/>
                        </a:rPr>
                        <a:t>4</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2400" b="0" i="0" u="none" strike="noStrike" cap="none" normalizeH="0" baseline="0" dirty="0">
                          <a:ln>
                            <a:noFill/>
                          </a:ln>
                          <a:solidFill>
                            <a:schemeClr val="tx1"/>
                          </a:solidFill>
                          <a:effectLst/>
                          <a:latin typeface="Arial"/>
                          <a:ea typeface="宋体" pitchFamily="2" charset="-122"/>
                          <a:cs typeface="Arial"/>
                        </a:rPr>
                        <a:t>2</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2400" b="0" i="0" u="none" strike="noStrike" cap="none" normalizeH="0" baseline="0" dirty="0">
                          <a:ln>
                            <a:noFill/>
                          </a:ln>
                          <a:solidFill>
                            <a:schemeClr val="tx1"/>
                          </a:solidFill>
                          <a:effectLst/>
                          <a:latin typeface="Arial"/>
                          <a:ea typeface="宋体" pitchFamily="2" charset="-122"/>
                          <a:cs typeface="Arial"/>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2400" b="0" i="0" u="none" strike="noStrike" cap="none" normalizeH="0" baseline="0" dirty="0">
                          <a:ln>
                            <a:noFill/>
                          </a:ln>
                          <a:solidFill>
                            <a:schemeClr val="tx1"/>
                          </a:solidFill>
                          <a:effectLst/>
                          <a:latin typeface="Arial"/>
                          <a:ea typeface="宋体" pitchFamily="2" charset="-122"/>
                          <a:cs typeface="Arial"/>
                        </a:rPr>
                        <a:t>1</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2400" b="0" i="0" u="none" strike="noStrike" cap="none" normalizeH="0" baseline="0" dirty="0">
                          <a:ln>
                            <a:noFill/>
                          </a:ln>
                          <a:solidFill>
                            <a:schemeClr val="tx1"/>
                          </a:solidFill>
                          <a:effectLst/>
                          <a:latin typeface="Arial"/>
                          <a:ea typeface="宋体" pitchFamily="2" charset="-122"/>
                          <a:cs typeface="Arial"/>
                        </a:rPr>
                        <a:t>0</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2400" b="0" i="0" u="none" strike="noStrike" cap="none" normalizeH="0" baseline="0" dirty="0">
                          <a:ln>
                            <a:noFill/>
                          </a:ln>
                          <a:solidFill>
                            <a:schemeClr val="tx1"/>
                          </a:solidFill>
                          <a:effectLst/>
                          <a:latin typeface="Arial"/>
                          <a:ea typeface="宋体" pitchFamily="2" charset="-122"/>
                          <a:cs typeface="Arial"/>
                        </a:rPr>
                        <a:t>0</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2400" b="0" i="0" u="none" strike="noStrike" cap="none" normalizeH="0" baseline="0" dirty="0">
                          <a:ln>
                            <a:noFill/>
                          </a:ln>
                          <a:solidFill>
                            <a:schemeClr val="tx1"/>
                          </a:solidFill>
                          <a:effectLst/>
                          <a:latin typeface="Arial"/>
                          <a:ea typeface="宋体" pitchFamily="2" charset="-122"/>
                          <a:cs typeface="Arial"/>
                        </a:rPr>
                        <a:t>0</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2400" b="0" i="0" u="none" strike="noStrike" cap="none" normalizeH="0" baseline="0" dirty="0">
                          <a:ln>
                            <a:noFill/>
                          </a:ln>
                          <a:solidFill>
                            <a:schemeClr val="tx1"/>
                          </a:solidFill>
                          <a:effectLst/>
                          <a:latin typeface="Arial"/>
                          <a:ea typeface="宋体" pitchFamily="2" charset="-122"/>
                          <a:cs typeface="Arial"/>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2400" b="0" i="0" u="none" strike="noStrike" cap="none" normalizeH="0" baseline="0">
                          <a:ln>
                            <a:noFill/>
                          </a:ln>
                          <a:solidFill>
                            <a:schemeClr val="tx1"/>
                          </a:solidFill>
                          <a:effectLst/>
                          <a:latin typeface="Arial"/>
                          <a:ea typeface="宋体" pitchFamily="2" charset="-122"/>
                          <a:cs typeface="Arial"/>
                        </a:rPr>
                        <a:t>2</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2400" b="0" i="0" u="none" strike="noStrike" cap="none" normalizeH="0" baseline="0">
                          <a:ln>
                            <a:noFill/>
                          </a:ln>
                          <a:solidFill>
                            <a:schemeClr val="tx1"/>
                          </a:solidFill>
                          <a:effectLst/>
                          <a:latin typeface="Arial"/>
                          <a:ea typeface="宋体" pitchFamily="2" charset="-122"/>
                          <a:cs typeface="Arial"/>
                        </a:rPr>
                        <a:t>2</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2400" b="0" i="0" u="none" strike="noStrike" cap="none" normalizeH="0" baseline="0">
                          <a:ln>
                            <a:noFill/>
                          </a:ln>
                          <a:solidFill>
                            <a:schemeClr val="tx1"/>
                          </a:solidFill>
                          <a:effectLst/>
                          <a:latin typeface="Arial"/>
                          <a:ea typeface="宋体" pitchFamily="2" charset="-122"/>
                          <a:cs typeface="Arial"/>
                        </a:rPr>
                        <a:t>5</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2400" b="0" i="0" u="none" strike="noStrike" cap="none" normalizeH="0" baseline="0">
                          <a:ln>
                            <a:noFill/>
                          </a:ln>
                          <a:solidFill>
                            <a:schemeClr val="tx1"/>
                          </a:solidFill>
                          <a:effectLst/>
                          <a:latin typeface="Arial"/>
                          <a:ea typeface="宋体" pitchFamily="2" charset="-122"/>
                          <a:cs typeface="Arial"/>
                        </a:rPr>
                        <a:t>4</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2400" b="0" i="0" u="none" strike="noStrike" cap="none" normalizeH="0" baseline="0">
                          <a:ln>
                            <a:noFill/>
                          </a:ln>
                          <a:solidFill>
                            <a:schemeClr val="tx1"/>
                          </a:solidFill>
                          <a:effectLst/>
                          <a:latin typeface="Arial"/>
                          <a:ea typeface="宋体" pitchFamily="2" charset="-122"/>
                          <a:cs typeface="Arial"/>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2400" b="0" i="0" u="none" strike="noStrike" cap="none" normalizeH="0" baseline="0" dirty="0">
                          <a:ln>
                            <a:noFill/>
                          </a:ln>
                          <a:solidFill>
                            <a:schemeClr val="tx1"/>
                          </a:solidFill>
                          <a:effectLst/>
                          <a:latin typeface="Arial"/>
                          <a:ea typeface="宋体" pitchFamily="2" charset="-122"/>
                          <a:cs typeface="Arial"/>
                        </a:rPr>
                        <a:t>3</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2400" b="0" i="0" u="none" strike="noStrike" cap="none" normalizeH="0" baseline="0" dirty="0">
                          <a:ln>
                            <a:noFill/>
                          </a:ln>
                          <a:solidFill>
                            <a:schemeClr val="tx1"/>
                          </a:solidFill>
                          <a:effectLst/>
                          <a:latin typeface="Arial"/>
                          <a:ea typeface="宋体" pitchFamily="2" charset="-122"/>
                          <a:cs typeface="Arial"/>
                        </a:rPr>
                        <a:t>1</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2400" b="0" i="0" u="none" strike="noStrike" cap="none" normalizeH="0" baseline="0" dirty="0">
                          <a:ln>
                            <a:noFill/>
                          </a:ln>
                          <a:solidFill>
                            <a:schemeClr val="tx1"/>
                          </a:solidFill>
                          <a:effectLst/>
                          <a:latin typeface="Arial"/>
                          <a:ea typeface="宋体" pitchFamily="2" charset="-122"/>
                          <a:cs typeface="Arial"/>
                        </a:rPr>
                        <a:t>0</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2400" b="0" i="0" u="none" strike="noStrike" cap="none" normalizeH="0" baseline="0" dirty="0">
                          <a:ln>
                            <a:noFill/>
                          </a:ln>
                          <a:solidFill>
                            <a:schemeClr val="tx1"/>
                          </a:solidFill>
                          <a:effectLst/>
                          <a:latin typeface="Arial"/>
                          <a:ea typeface="宋体" pitchFamily="2" charset="-122"/>
                          <a:cs typeface="Arial"/>
                        </a:rPr>
                        <a:t>2</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2400" b="0" i="0" u="none" strike="noStrike" cap="none" normalizeH="0" baseline="0" dirty="0">
                          <a:ln>
                            <a:noFill/>
                          </a:ln>
                          <a:solidFill>
                            <a:schemeClr val="tx1"/>
                          </a:solidFill>
                          <a:effectLst/>
                          <a:latin typeface="Arial"/>
                          <a:ea typeface="宋体" pitchFamily="2" charset="-122"/>
                          <a:cs typeface="Arial"/>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2400" b="0" i="0" u="none" strike="noStrike" cap="none" normalizeH="0" baseline="0" dirty="0">
                          <a:ln>
                            <a:noFill/>
                          </a:ln>
                          <a:solidFill>
                            <a:schemeClr val="tx1"/>
                          </a:solidFill>
                          <a:effectLst/>
                          <a:latin typeface="Arial"/>
                          <a:ea typeface="宋体" pitchFamily="2" charset="-122"/>
                          <a:cs typeface="Arial"/>
                        </a:rPr>
                        <a:t>4</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2400" b="0" i="0" u="none" strike="noStrike" cap="none" normalizeH="0" baseline="0" dirty="0">
                          <a:ln>
                            <a:noFill/>
                          </a:ln>
                          <a:solidFill>
                            <a:schemeClr val="tx1"/>
                          </a:solidFill>
                          <a:effectLst/>
                          <a:latin typeface="Arial"/>
                          <a:ea typeface="宋体" pitchFamily="2" charset="-122"/>
                          <a:cs typeface="Arial"/>
                        </a:rPr>
                        <a:t>3</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2400" b="0" i="0" u="none" strike="noStrike" cap="none" normalizeH="0" baseline="0" dirty="0">
                          <a:ln>
                            <a:noFill/>
                          </a:ln>
                          <a:solidFill>
                            <a:schemeClr val="tx1"/>
                          </a:solidFill>
                          <a:effectLst/>
                          <a:latin typeface="Arial"/>
                          <a:ea typeface="宋体" pitchFamily="2" charset="-122"/>
                          <a:cs typeface="Arial"/>
                        </a:rPr>
                        <a:t>0</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2400" b="0" i="0" u="none" strike="noStrike" cap="none" normalizeH="0" baseline="0" dirty="0">
                          <a:ln>
                            <a:noFill/>
                          </a:ln>
                          <a:solidFill>
                            <a:schemeClr val="tx1"/>
                          </a:solidFill>
                          <a:effectLst/>
                          <a:latin typeface="Arial"/>
                          <a:ea typeface="宋体" pitchFamily="2" charset="-122"/>
                          <a:cs typeface="Arial"/>
                        </a:rPr>
                        <a:t>0</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2400" b="0" i="0" u="none" strike="noStrike" cap="none" normalizeH="0" baseline="0" dirty="0">
                          <a:ln>
                            <a:noFill/>
                          </a:ln>
                          <a:solidFill>
                            <a:schemeClr val="tx1"/>
                          </a:solidFill>
                          <a:effectLst/>
                          <a:latin typeface="Arial"/>
                          <a:ea typeface="宋体" pitchFamily="2" charset="-122"/>
                          <a:cs typeface="Arial"/>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2400" b="0" i="0" u="none" strike="noStrike" cap="none" normalizeH="0" baseline="0" dirty="0">
                          <a:ln>
                            <a:noFill/>
                          </a:ln>
                          <a:solidFill>
                            <a:schemeClr val="tx1"/>
                          </a:solidFill>
                          <a:effectLst/>
                          <a:latin typeface="Arial"/>
                          <a:ea typeface="宋体" pitchFamily="2" charset="-122"/>
                          <a:cs typeface="Arial"/>
                        </a:rPr>
                        <a:t>7</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2400" b="0" i="0" u="none" strike="noStrike" cap="none" normalizeH="0" baseline="0" dirty="0">
                          <a:ln>
                            <a:noFill/>
                          </a:ln>
                          <a:solidFill>
                            <a:schemeClr val="tx1"/>
                          </a:solidFill>
                          <a:effectLst/>
                          <a:latin typeface="Arial"/>
                          <a:ea typeface="宋体" pitchFamily="2" charset="-122"/>
                          <a:cs typeface="Arial"/>
                        </a:rPr>
                        <a:t>4</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2400" b="0" i="0" u="none" strike="noStrike" cap="none" normalizeH="0" baseline="0" dirty="0">
                          <a:ln>
                            <a:noFill/>
                          </a:ln>
                          <a:solidFill>
                            <a:schemeClr val="tx1"/>
                          </a:solidFill>
                          <a:effectLst/>
                          <a:latin typeface="Arial"/>
                          <a:ea typeface="宋体" pitchFamily="2" charset="-122"/>
                          <a:cs typeface="Arial"/>
                        </a:rPr>
                        <a:t>6</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2400" b="0" i="0" u="none" strike="noStrike" cap="none" normalizeH="0" baseline="0" dirty="0">
                          <a:ln>
                            <a:noFill/>
                          </a:ln>
                          <a:solidFill>
                            <a:schemeClr val="tx1"/>
                          </a:solidFill>
                          <a:effectLst/>
                          <a:latin typeface="Arial"/>
                          <a:ea typeface="宋体" pitchFamily="2" charset="-122"/>
                          <a:cs typeface="Arial"/>
                        </a:rPr>
                        <a:t>1</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2400" b="0" i="0" u="none" strike="noStrike" cap="none" normalizeH="0" baseline="0" dirty="0">
                          <a:ln>
                            <a:noFill/>
                          </a:ln>
                          <a:solidFill>
                            <a:schemeClr val="tx1"/>
                          </a:solidFill>
                          <a:effectLst/>
                          <a:latin typeface="Arial"/>
                          <a:ea typeface="宋体" pitchFamily="2" charset="-122"/>
                          <a:cs typeface="Arial"/>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324649" name="Text Box 1065"/>
          <p:cNvSpPr txBox="1">
            <a:spLocks noChangeArrowheads="1"/>
          </p:cNvSpPr>
          <p:nvPr/>
        </p:nvSpPr>
        <p:spPr bwMode="auto">
          <a:xfrm>
            <a:off x="762000" y="3048000"/>
            <a:ext cx="74676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400" b="1" dirty="0">
                <a:latin typeface="Times New Roman" pitchFamily="18" charset="0"/>
              </a:rPr>
              <a:t>剩余向量</a:t>
            </a:r>
            <a:r>
              <a:rPr kumimoji="1" lang="en-US" altLang="zh-CN" sz="2400" b="1" dirty="0">
                <a:latin typeface="Times New Roman" pitchFamily="18" charset="0"/>
              </a:rPr>
              <a:t>A =(2，3，3)</a:t>
            </a:r>
          </a:p>
        </p:txBody>
      </p:sp>
      <p:sp>
        <p:nvSpPr>
          <p:cNvPr id="324650" name="Rectangle 1066"/>
          <p:cNvSpPr>
            <a:spLocks noChangeArrowheads="1"/>
          </p:cNvSpPr>
          <p:nvPr/>
        </p:nvSpPr>
        <p:spPr bwMode="auto">
          <a:xfrm>
            <a:off x="0" y="76200"/>
            <a:ext cx="990600" cy="914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p>
            <a:pPr algn="ctr" eaLnBrk="1" hangingPunct="1">
              <a:spcBef>
                <a:spcPct val="0"/>
              </a:spcBef>
              <a:buClrTx/>
              <a:buSzTx/>
              <a:buFontTx/>
              <a:buNone/>
            </a:pPr>
            <a:endParaRPr kumimoji="1" lang="zh-CN" altLang="en-US" sz="4400" b="1">
              <a:solidFill>
                <a:schemeClr val="tx2"/>
              </a:solidFill>
              <a:latin typeface="Times New Roman" pitchFamily="18" charset="0"/>
            </a:endParaRPr>
          </a:p>
        </p:txBody>
      </p:sp>
      <p:sp>
        <p:nvSpPr>
          <p:cNvPr id="324651" name="Text Box 1067"/>
          <p:cNvSpPr txBox="1">
            <a:spLocks noChangeArrowheads="1"/>
          </p:cNvSpPr>
          <p:nvPr/>
        </p:nvSpPr>
        <p:spPr bwMode="auto">
          <a:xfrm>
            <a:off x="609600" y="4010288"/>
            <a:ext cx="8001000" cy="19389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marL="457200" indent="-457200" eaLnBrk="1" hangingPunct="1">
              <a:spcBef>
                <a:spcPct val="50000"/>
              </a:spcBef>
              <a:buClrTx/>
              <a:buSzTx/>
              <a:buFontTx/>
              <a:buAutoNum type="arabicPeriod" startAt="2"/>
            </a:pPr>
            <a:r>
              <a:rPr kumimoji="1" lang="zh-CN" altLang="en-US" sz="2400" b="1" dirty="0">
                <a:latin typeface="Times New Roman" pitchFamily="18" charset="0"/>
                <a:cs typeface="Times New Roman" pitchFamily="18" charset="0"/>
              </a:rPr>
              <a:t>在</a:t>
            </a:r>
            <a:r>
              <a:rPr kumimoji="1" lang="en-US" altLang="zh-CN" sz="2400" b="1" dirty="0">
                <a:latin typeface="Times New Roman" pitchFamily="18" charset="0"/>
                <a:cs typeface="Times New Roman" pitchFamily="18" charset="0"/>
              </a:rPr>
              <a:t>T0</a:t>
            </a:r>
            <a:r>
              <a:rPr kumimoji="1" lang="zh-CN" altLang="en-US" sz="2400" b="1" dirty="0">
                <a:latin typeface="Times New Roman" pitchFamily="18" charset="0"/>
                <a:cs typeface="Times New Roman" pitchFamily="18" charset="0"/>
              </a:rPr>
              <a:t>时刻若进程</a:t>
            </a:r>
            <a:r>
              <a:rPr kumimoji="1" lang="en-US" altLang="zh-CN" sz="2400" b="1" dirty="0">
                <a:latin typeface="Times New Roman" pitchFamily="18" charset="0"/>
                <a:cs typeface="Times New Roman" pitchFamily="18" charset="0"/>
              </a:rPr>
              <a:t>P2</a:t>
            </a:r>
            <a:r>
              <a:rPr kumimoji="1" lang="zh-CN" altLang="en-US" sz="2400" b="1" dirty="0">
                <a:latin typeface="Times New Roman" pitchFamily="18" charset="0"/>
                <a:cs typeface="Times New Roman" pitchFamily="18" charset="0"/>
              </a:rPr>
              <a:t>请求资源（0，3，4），是否能实施资源分配？为什么？</a:t>
            </a:r>
            <a:endParaRPr kumimoji="1" lang="en-US" altLang="zh-CN" sz="2400" b="1" dirty="0">
              <a:latin typeface="Times New Roman" pitchFamily="18" charset="0"/>
              <a:cs typeface="Times New Roman" pitchFamily="18" charset="0"/>
            </a:endParaRPr>
          </a:p>
          <a:p>
            <a:pPr>
              <a:spcBef>
                <a:spcPct val="50000"/>
              </a:spcBef>
            </a:pPr>
            <a:endParaRPr kumimoji="1" lang="en-US" altLang="zh-CN" sz="2400" b="1" dirty="0">
              <a:latin typeface="Times New Roman" pitchFamily="18" charset="0"/>
            </a:endParaRPr>
          </a:p>
          <a:p>
            <a:pPr>
              <a:spcBef>
                <a:spcPct val="50000"/>
              </a:spcBef>
            </a:pPr>
            <a:r>
              <a:rPr kumimoji="1" lang="zh-CN" altLang="en-US" sz="2400" b="1" dirty="0">
                <a:latin typeface="Times New Roman" pitchFamily="18" charset="0"/>
              </a:rPr>
              <a:t>解：不能。因为 </a:t>
            </a:r>
            <a:r>
              <a:rPr kumimoji="1" lang="en-US" altLang="zh-CN" sz="2400" b="1" dirty="0">
                <a:latin typeface="Times New Roman" pitchFamily="18" charset="0"/>
              </a:rPr>
              <a:t>R(</a:t>
            </a:r>
            <a:r>
              <a:rPr kumimoji="1" lang="en-US" altLang="zh-CN" sz="2400" b="1" dirty="0">
                <a:latin typeface="Times New Roman" pitchFamily="18" charset="0"/>
                <a:cs typeface="Times New Roman" pitchFamily="18" charset="0"/>
              </a:rPr>
              <a:t>0，3，4</a:t>
            </a:r>
            <a:r>
              <a:rPr kumimoji="1" lang="en-US" altLang="zh-CN" sz="2400" b="1" dirty="0">
                <a:latin typeface="Times New Roman" pitchFamily="18" charset="0"/>
              </a:rPr>
              <a:t>) &gt; A (2，3，3)</a:t>
            </a:r>
          </a:p>
        </p:txBody>
      </p:sp>
      <p:sp>
        <p:nvSpPr>
          <p:cNvPr id="2" name="日期占位符 1"/>
          <p:cNvSpPr>
            <a:spLocks noGrp="1"/>
          </p:cNvSpPr>
          <p:nvPr>
            <p:ph type="dt" sz="half" idx="10"/>
          </p:nvPr>
        </p:nvSpPr>
        <p:spPr/>
        <p:txBody>
          <a:bodyPr/>
          <a:lstStyle/>
          <a:p>
            <a:fld id="{E9DE33C8-4B1F-0F41-A83E-35DC6EFB3614}" type="datetime5">
              <a:t>2019/10/23</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灯片编号占位符 3"/>
          <p:cNvSpPr>
            <a:spLocks noGrp="1"/>
          </p:cNvSpPr>
          <p:nvPr>
            <p:ph type="sldNum" sz="quarter" idx="12"/>
          </p:nvPr>
        </p:nvSpPr>
        <p:spPr/>
        <p:txBody>
          <a:bodyPr/>
          <a:lstStyle/>
          <a:p>
            <a:fld id="{B09550E6-D85C-43A8-841D-66A200A3DB30}" type="slidenum">
              <a:rPr lang="zh-CN" altLang="en-US" smtClean="0"/>
              <a:t>46</a:t>
            </a:fld>
            <a:endParaRPr lang="zh-CN" altLang="en-US"/>
          </a:p>
        </p:txBody>
      </p:sp>
    </p:spTree>
    <p:extLst>
      <p:ext uri="{BB962C8B-B14F-4D97-AF65-F5344CB8AC3E}">
        <p14:creationId xmlns:p14="http://schemas.microsoft.com/office/powerpoint/2010/main" val="200642089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5697" name="Group 65"/>
          <p:cNvGraphicFramePr>
            <a:graphicFrameLocks noGrp="1"/>
          </p:cNvGraphicFramePr>
          <p:nvPr>
            <p:extLst>
              <p:ext uri="{D42A27DB-BD31-4B8C-83A1-F6EECF244321}">
                <p14:modId xmlns:p14="http://schemas.microsoft.com/office/powerpoint/2010/main" val="4140350116"/>
              </p:ext>
            </p:extLst>
          </p:nvPr>
        </p:nvGraphicFramePr>
        <p:xfrm>
          <a:off x="990600" y="304800"/>
          <a:ext cx="7772400" cy="2578608"/>
        </p:xfrm>
        <a:graphic>
          <a:graphicData uri="http://schemas.openxmlformats.org/drawingml/2006/table">
            <a:tbl>
              <a:tblPr/>
              <a:tblGrid>
                <a:gridCol w="720725">
                  <a:extLst>
                    <a:ext uri="{9D8B030D-6E8A-4147-A177-3AD203B41FA5}">
                      <a16:colId xmlns:a16="http://schemas.microsoft.com/office/drawing/2014/main" val="20000"/>
                    </a:ext>
                  </a:extLst>
                </a:gridCol>
                <a:gridCol w="1041400">
                  <a:extLst>
                    <a:ext uri="{9D8B030D-6E8A-4147-A177-3AD203B41FA5}">
                      <a16:colId xmlns:a16="http://schemas.microsoft.com/office/drawing/2014/main" val="20001"/>
                    </a:ext>
                  </a:extLst>
                </a:gridCol>
                <a:gridCol w="882650">
                  <a:extLst>
                    <a:ext uri="{9D8B030D-6E8A-4147-A177-3AD203B41FA5}">
                      <a16:colId xmlns:a16="http://schemas.microsoft.com/office/drawing/2014/main" val="20002"/>
                    </a:ext>
                  </a:extLst>
                </a:gridCol>
                <a:gridCol w="639763">
                  <a:extLst>
                    <a:ext uri="{9D8B030D-6E8A-4147-A177-3AD203B41FA5}">
                      <a16:colId xmlns:a16="http://schemas.microsoft.com/office/drawing/2014/main" val="20003"/>
                    </a:ext>
                  </a:extLst>
                </a:gridCol>
                <a:gridCol w="962025">
                  <a:extLst>
                    <a:ext uri="{9D8B030D-6E8A-4147-A177-3AD203B41FA5}">
                      <a16:colId xmlns:a16="http://schemas.microsoft.com/office/drawing/2014/main" val="20004"/>
                    </a:ext>
                  </a:extLst>
                </a:gridCol>
                <a:gridCol w="1041400">
                  <a:extLst>
                    <a:ext uri="{9D8B030D-6E8A-4147-A177-3AD203B41FA5}">
                      <a16:colId xmlns:a16="http://schemas.microsoft.com/office/drawing/2014/main" val="20005"/>
                    </a:ext>
                  </a:extLst>
                </a:gridCol>
                <a:gridCol w="722312">
                  <a:extLst>
                    <a:ext uri="{9D8B030D-6E8A-4147-A177-3AD203B41FA5}">
                      <a16:colId xmlns:a16="http://schemas.microsoft.com/office/drawing/2014/main" val="20006"/>
                    </a:ext>
                  </a:extLst>
                </a:gridCol>
                <a:gridCol w="560388">
                  <a:extLst>
                    <a:ext uri="{9D8B030D-6E8A-4147-A177-3AD203B41FA5}">
                      <a16:colId xmlns:a16="http://schemas.microsoft.com/office/drawing/2014/main" val="20007"/>
                    </a:ext>
                  </a:extLst>
                </a:gridCol>
                <a:gridCol w="641350">
                  <a:extLst>
                    <a:ext uri="{9D8B030D-6E8A-4147-A177-3AD203B41FA5}">
                      <a16:colId xmlns:a16="http://schemas.microsoft.com/office/drawing/2014/main" val="20008"/>
                    </a:ext>
                  </a:extLst>
                </a:gridCol>
                <a:gridCol w="560387">
                  <a:extLst>
                    <a:ext uri="{9D8B030D-6E8A-4147-A177-3AD203B41FA5}">
                      <a16:colId xmlns:a16="http://schemas.microsoft.com/office/drawing/2014/main" val="20009"/>
                    </a:ext>
                  </a:extLst>
                </a:gridCol>
              </a:tblGrid>
              <a:tr h="381000">
                <a:tc rowSpan="2">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endParaRPr kumimoji="0" lang="zh-CN" altLang="en-US" sz="2400" b="0" i="0" u="none" strike="noStrike" cap="none" normalizeH="0" baseline="0">
                        <a:ln>
                          <a:noFill/>
                        </a:ln>
                        <a:solidFill>
                          <a:schemeClr val="tx1"/>
                        </a:solidFill>
                        <a:effectLst/>
                        <a:latin typeface="Arial"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en-US" altLang="zh-CN" sz="2400" b="0" i="0" u="none" strike="noStrike" cap="none" normalizeH="0" baseline="0" dirty="0">
                          <a:ln>
                            <a:noFill/>
                          </a:ln>
                          <a:solidFill>
                            <a:schemeClr val="tx1"/>
                          </a:solidFill>
                          <a:effectLst/>
                          <a:latin typeface="Arial" pitchFamily="34" charset="0"/>
                          <a:ea typeface="宋体" pitchFamily="2" charset="-122"/>
                        </a:rPr>
                        <a:t>Max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gridSpan="3">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en-US" altLang="zh-CN" sz="2400" b="0" i="0" u="none" strike="noStrike" cap="none" normalizeH="0" baseline="0" dirty="0">
                          <a:ln>
                            <a:noFill/>
                          </a:ln>
                          <a:solidFill>
                            <a:schemeClr val="tx1"/>
                          </a:solidFill>
                          <a:effectLst/>
                          <a:latin typeface="Arial" pitchFamily="34" charset="0"/>
                          <a:ea typeface="宋体" pitchFamily="2" charset="-122"/>
                        </a:rPr>
                        <a:t>Allocation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gridSpan="3">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en-US" altLang="zh-CN" sz="2400" b="0" i="0" u="none" strike="noStrike" cap="none" normalizeH="0" baseline="0" dirty="0">
                          <a:ln>
                            <a:noFill/>
                          </a:ln>
                          <a:solidFill>
                            <a:schemeClr val="hlink"/>
                          </a:solidFill>
                          <a:effectLst/>
                          <a:latin typeface="Arial" pitchFamily="34" charset="0"/>
                          <a:ea typeface="宋体" pitchFamily="2" charset="-122"/>
                        </a:rPr>
                        <a:t>Need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396875">
                <a:tc vMerge="1">
                  <a:txBody>
                    <a:bodyPr/>
                    <a:lstStyle/>
                    <a:p>
                      <a:endParaRPr lang="zh-CN" altLang="en-US"/>
                    </a:p>
                  </a:txBody>
                  <a:tcPr/>
                </a:tc>
                <a:tc>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en-US" altLang="zh-CN" sz="2400" b="0" i="0" u="none" strike="noStrike" cap="none" normalizeH="0" baseline="0">
                          <a:ln>
                            <a:noFill/>
                          </a:ln>
                          <a:solidFill>
                            <a:schemeClr val="tx1"/>
                          </a:solidFill>
                          <a:effectLst/>
                          <a:latin typeface="Arial" pitchFamily="34" charset="0"/>
                          <a:ea typeface="宋体" pitchFamily="2"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en-US" altLang="zh-CN" sz="2400" b="0" i="0" u="none" strike="noStrike" cap="none" normalizeH="0" baseline="0">
                          <a:ln>
                            <a:noFill/>
                          </a:ln>
                          <a:solidFill>
                            <a:schemeClr val="tx1"/>
                          </a:solidFill>
                          <a:effectLst/>
                          <a:latin typeface="Arial" pitchFamily="34" charset="0"/>
                          <a:ea typeface="宋体" pitchFamily="2"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en-US" altLang="zh-CN" sz="2400" b="0" i="0" u="none" strike="noStrike" cap="none" normalizeH="0" baseline="0">
                          <a:ln>
                            <a:noFill/>
                          </a:ln>
                          <a:solidFill>
                            <a:schemeClr val="tx1"/>
                          </a:solidFill>
                          <a:effectLst/>
                          <a:latin typeface="Arial" pitchFamily="34" charset="0"/>
                          <a:ea typeface="宋体" pitchFamily="2" charset="-122"/>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en-US" altLang="zh-CN" sz="2400" b="0" i="0" u="none" strike="noStrike" cap="none" normalizeH="0" baseline="0">
                          <a:ln>
                            <a:noFill/>
                          </a:ln>
                          <a:solidFill>
                            <a:schemeClr val="tx1"/>
                          </a:solidFill>
                          <a:effectLst/>
                          <a:latin typeface="Arial" pitchFamily="34" charset="0"/>
                          <a:ea typeface="宋体" pitchFamily="2"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en-US" altLang="zh-CN" sz="2400" b="0" i="0" u="none" strike="noStrike" cap="none" normalizeH="0" baseline="0">
                          <a:ln>
                            <a:noFill/>
                          </a:ln>
                          <a:solidFill>
                            <a:schemeClr val="tx1"/>
                          </a:solidFill>
                          <a:effectLst/>
                          <a:latin typeface="Arial" pitchFamily="34" charset="0"/>
                          <a:ea typeface="宋体" pitchFamily="2"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en-US" altLang="zh-CN" sz="2400" b="0" i="0" u="none" strike="noStrike" cap="none" normalizeH="0" baseline="0">
                          <a:ln>
                            <a:noFill/>
                          </a:ln>
                          <a:solidFill>
                            <a:schemeClr val="tx1"/>
                          </a:solidFill>
                          <a:effectLst/>
                          <a:latin typeface="Arial" pitchFamily="34" charset="0"/>
                          <a:ea typeface="宋体" pitchFamily="2" charset="-122"/>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en-US" altLang="zh-CN" sz="2400" b="0" i="0" u="none" strike="noStrike" cap="none" normalizeH="0" baseline="0">
                          <a:ln>
                            <a:noFill/>
                          </a:ln>
                          <a:solidFill>
                            <a:schemeClr val="tx1"/>
                          </a:solidFill>
                          <a:effectLst/>
                          <a:latin typeface="Arial" pitchFamily="34" charset="0"/>
                          <a:ea typeface="宋体" pitchFamily="2"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en-US" altLang="zh-CN" sz="2400" b="0" i="0" u="none" strike="noStrike" cap="none" normalizeH="0" baseline="0">
                          <a:ln>
                            <a:noFill/>
                          </a:ln>
                          <a:solidFill>
                            <a:schemeClr val="tx1"/>
                          </a:solidFill>
                          <a:effectLst/>
                          <a:latin typeface="Arial" pitchFamily="34" charset="0"/>
                          <a:ea typeface="宋体" pitchFamily="2"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en-US" altLang="zh-CN" sz="2400" b="0" i="0" u="none" strike="noStrike" cap="none" normalizeH="0" baseline="0">
                          <a:ln>
                            <a:noFill/>
                          </a:ln>
                          <a:solidFill>
                            <a:schemeClr val="tx1"/>
                          </a:solidFill>
                          <a:effectLst/>
                          <a:latin typeface="Arial" pitchFamily="34" charset="0"/>
                          <a:ea typeface="宋体" pitchFamily="2" charset="-122"/>
                        </a:rPr>
                        <a:t>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651000">
                <a:tc>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en-US" altLang="zh-CN" sz="2400" b="0" i="0" u="none" strike="noStrike" cap="none" normalizeH="0" baseline="0">
                          <a:ln>
                            <a:noFill/>
                          </a:ln>
                          <a:solidFill>
                            <a:schemeClr val="tx1"/>
                          </a:solidFill>
                          <a:effectLst/>
                          <a:latin typeface="Arial" pitchFamily="34" charset="0"/>
                          <a:ea typeface="宋体" pitchFamily="2" charset="-122"/>
                        </a:rPr>
                        <a:t>P1</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en-US" altLang="zh-CN" sz="2400" b="0" i="0" u="none" strike="noStrike" cap="none" normalizeH="0" baseline="0">
                          <a:ln>
                            <a:noFill/>
                          </a:ln>
                          <a:solidFill>
                            <a:schemeClr val="tx1"/>
                          </a:solidFill>
                          <a:effectLst/>
                          <a:latin typeface="Arial" pitchFamily="34" charset="0"/>
                          <a:ea typeface="宋体" pitchFamily="2" charset="-122"/>
                        </a:rPr>
                        <a:t>P2</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en-US" altLang="zh-CN" sz="2400" b="0" i="0" u="none" strike="noStrike" cap="none" normalizeH="0" baseline="0">
                          <a:ln>
                            <a:noFill/>
                          </a:ln>
                          <a:solidFill>
                            <a:schemeClr val="tx1"/>
                          </a:solidFill>
                          <a:effectLst/>
                          <a:latin typeface="Arial" pitchFamily="34" charset="0"/>
                          <a:ea typeface="宋体" pitchFamily="2" charset="-122"/>
                        </a:rPr>
                        <a:t>P3</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en-US" altLang="zh-CN" sz="2400" b="0" i="0" u="none" strike="noStrike" cap="none" normalizeH="0" baseline="0">
                          <a:ln>
                            <a:noFill/>
                          </a:ln>
                          <a:solidFill>
                            <a:schemeClr val="tx1"/>
                          </a:solidFill>
                          <a:effectLst/>
                          <a:latin typeface="Arial" pitchFamily="34" charset="0"/>
                          <a:ea typeface="宋体" pitchFamily="2" charset="-122"/>
                        </a:rPr>
                        <a:t>P4</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en-US" altLang="zh-CN" sz="2400" b="0" i="0" u="none" strike="noStrike" cap="none" normalizeH="0" baseline="0">
                          <a:ln>
                            <a:noFill/>
                          </a:ln>
                          <a:solidFill>
                            <a:schemeClr val="tx1"/>
                          </a:solidFill>
                          <a:effectLst/>
                          <a:latin typeface="Arial" pitchFamily="34" charset="0"/>
                          <a:ea typeface="宋体" pitchFamily="2" charset="-122"/>
                        </a:rPr>
                        <a:t>P5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2400" b="0" i="0" u="none" strike="noStrike" cap="none" normalizeH="0" baseline="0">
                          <a:ln>
                            <a:noFill/>
                          </a:ln>
                          <a:solidFill>
                            <a:schemeClr val="tx1"/>
                          </a:solidFill>
                          <a:effectLst/>
                          <a:latin typeface="Arial" pitchFamily="34" charset="0"/>
                          <a:ea typeface="宋体" pitchFamily="2" charset="-122"/>
                        </a:rPr>
                        <a:t>5</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2400" b="0" i="0" u="none" strike="noStrike" cap="none" normalizeH="0" baseline="0">
                          <a:ln>
                            <a:noFill/>
                          </a:ln>
                          <a:solidFill>
                            <a:schemeClr val="tx1"/>
                          </a:solidFill>
                          <a:effectLst/>
                          <a:latin typeface="Arial" pitchFamily="34" charset="0"/>
                          <a:ea typeface="宋体" pitchFamily="2" charset="-122"/>
                        </a:rPr>
                        <a:t>5</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2400" b="0" i="0" u="none" strike="noStrike" cap="none" normalizeH="0" baseline="0">
                          <a:ln>
                            <a:noFill/>
                          </a:ln>
                          <a:solidFill>
                            <a:schemeClr val="tx1"/>
                          </a:solidFill>
                          <a:effectLst/>
                          <a:latin typeface="Arial" pitchFamily="34" charset="0"/>
                          <a:ea typeface="宋体" pitchFamily="2" charset="-122"/>
                        </a:rPr>
                        <a:t>4</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2400" b="0" i="0" u="none" strike="noStrike" cap="none" normalizeH="0" baseline="0">
                          <a:ln>
                            <a:noFill/>
                          </a:ln>
                          <a:solidFill>
                            <a:schemeClr val="tx1"/>
                          </a:solidFill>
                          <a:effectLst/>
                          <a:latin typeface="Arial" pitchFamily="34" charset="0"/>
                          <a:ea typeface="宋体" pitchFamily="2" charset="-122"/>
                        </a:rPr>
                        <a:t>4</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2400" b="0" i="0" u="none" strike="noStrike" cap="none" normalizeH="0" baseline="0">
                          <a:ln>
                            <a:noFill/>
                          </a:ln>
                          <a:solidFill>
                            <a:schemeClr val="tx1"/>
                          </a:solidFill>
                          <a:effectLst/>
                          <a:latin typeface="Arial" pitchFamily="34" charset="0"/>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2400" b="0" i="0" u="none" strike="noStrike" cap="none" normalizeH="0" baseline="0">
                          <a:ln>
                            <a:noFill/>
                          </a:ln>
                          <a:solidFill>
                            <a:schemeClr val="tx1"/>
                          </a:solidFill>
                          <a:effectLst/>
                          <a:latin typeface="Arial" pitchFamily="34" charset="0"/>
                          <a:ea typeface="宋体" pitchFamily="2" charset="-122"/>
                        </a:rPr>
                        <a:t>5</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2400" b="0" i="0" u="none" strike="noStrike" cap="none" normalizeH="0" baseline="0">
                          <a:ln>
                            <a:noFill/>
                          </a:ln>
                          <a:solidFill>
                            <a:schemeClr val="tx1"/>
                          </a:solidFill>
                          <a:effectLst/>
                          <a:latin typeface="Arial" pitchFamily="34" charset="0"/>
                          <a:ea typeface="宋体" pitchFamily="2" charset="-122"/>
                        </a:rPr>
                        <a:t>3</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2400" b="0" i="0" u="none" strike="noStrike" cap="none" normalizeH="0" baseline="0">
                          <a:ln>
                            <a:noFill/>
                          </a:ln>
                          <a:solidFill>
                            <a:schemeClr val="tx1"/>
                          </a:solidFill>
                          <a:effectLst/>
                          <a:latin typeface="Arial" pitchFamily="34" charset="0"/>
                          <a:ea typeface="宋体" pitchFamily="2" charset="-122"/>
                        </a:rPr>
                        <a:t>0</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2400" b="0" i="0" u="none" strike="noStrike" cap="none" normalizeH="0" baseline="0">
                          <a:ln>
                            <a:noFill/>
                          </a:ln>
                          <a:solidFill>
                            <a:schemeClr val="tx1"/>
                          </a:solidFill>
                          <a:effectLst/>
                          <a:latin typeface="Arial" pitchFamily="34" charset="0"/>
                          <a:ea typeface="宋体" pitchFamily="2" charset="-122"/>
                        </a:rPr>
                        <a:t>0</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2400" b="0" i="0" u="none" strike="noStrike" cap="none" normalizeH="0" baseline="0">
                          <a:ln>
                            <a:noFill/>
                          </a:ln>
                          <a:solidFill>
                            <a:schemeClr val="tx1"/>
                          </a:solidFill>
                          <a:effectLst/>
                          <a:latin typeface="Arial" pitchFamily="34" charset="0"/>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2400" b="0" i="0" u="none" strike="noStrike" cap="none" normalizeH="0" baseline="0">
                          <a:ln>
                            <a:noFill/>
                          </a:ln>
                          <a:solidFill>
                            <a:schemeClr val="tx1"/>
                          </a:solidFill>
                          <a:effectLst/>
                          <a:latin typeface="Arial" pitchFamily="34" charset="0"/>
                          <a:ea typeface="宋体" pitchFamily="2" charset="-122"/>
                        </a:rPr>
                        <a:t>9</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2400" b="0" i="0" u="none" strike="noStrike" cap="none" normalizeH="0" baseline="0">
                          <a:ln>
                            <a:noFill/>
                          </a:ln>
                          <a:solidFill>
                            <a:schemeClr val="tx1"/>
                          </a:solidFill>
                          <a:effectLst/>
                          <a:latin typeface="Arial" pitchFamily="34" charset="0"/>
                          <a:ea typeface="宋体" pitchFamily="2" charset="-122"/>
                        </a:rPr>
                        <a:t>6</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2400" b="0" i="0" u="none" strike="noStrike" cap="none" normalizeH="0" baseline="0">
                          <a:ln>
                            <a:noFill/>
                          </a:ln>
                          <a:solidFill>
                            <a:schemeClr val="tx1"/>
                          </a:solidFill>
                          <a:effectLst/>
                          <a:latin typeface="Arial" pitchFamily="34" charset="0"/>
                          <a:ea typeface="宋体" pitchFamily="2" charset="-122"/>
                        </a:rPr>
                        <a:t>11</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2400" b="0" i="0" u="none" strike="noStrike" cap="none" normalizeH="0" baseline="0">
                          <a:ln>
                            <a:noFill/>
                          </a:ln>
                          <a:solidFill>
                            <a:schemeClr val="tx1"/>
                          </a:solidFill>
                          <a:effectLst/>
                          <a:latin typeface="Arial" pitchFamily="34" charset="0"/>
                          <a:ea typeface="宋体" pitchFamily="2" charset="-122"/>
                        </a:rPr>
                        <a:t>5</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2400" b="0" i="0" u="none" strike="noStrike" cap="none" normalizeH="0" baseline="0">
                          <a:ln>
                            <a:noFill/>
                          </a:ln>
                          <a:solidFill>
                            <a:schemeClr val="tx1"/>
                          </a:solidFill>
                          <a:effectLst/>
                          <a:latin typeface="Arial" pitchFamily="34" charset="0"/>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2400" b="0" i="0" u="none" strike="noStrike" cap="none" normalizeH="0" baseline="0">
                          <a:ln>
                            <a:noFill/>
                          </a:ln>
                          <a:solidFill>
                            <a:schemeClr val="tx1"/>
                          </a:solidFill>
                          <a:effectLst/>
                          <a:latin typeface="Arial" pitchFamily="34" charset="0"/>
                          <a:ea typeface="宋体" pitchFamily="2" charset="-122"/>
                        </a:rPr>
                        <a:t>2</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2400" b="0" i="0" u="none" strike="noStrike" cap="none" normalizeH="0" baseline="0">
                          <a:ln>
                            <a:noFill/>
                          </a:ln>
                          <a:solidFill>
                            <a:schemeClr val="tx1"/>
                          </a:solidFill>
                          <a:effectLst/>
                          <a:latin typeface="Arial" pitchFamily="34" charset="0"/>
                          <a:ea typeface="宋体" pitchFamily="2" charset="-122"/>
                        </a:rPr>
                        <a:t>4</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2400" b="0" i="0" u="none" strike="noStrike" cap="none" normalizeH="0" baseline="0">
                          <a:ln>
                            <a:noFill/>
                          </a:ln>
                          <a:solidFill>
                            <a:schemeClr val="tx1"/>
                          </a:solidFill>
                          <a:effectLst/>
                          <a:latin typeface="Arial" pitchFamily="34" charset="0"/>
                          <a:ea typeface="宋体" pitchFamily="2" charset="-122"/>
                        </a:rPr>
                        <a:t>4</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2400" b="0" i="0" u="none" strike="noStrike" cap="none" normalizeH="0" baseline="0">
                          <a:ln>
                            <a:noFill/>
                          </a:ln>
                          <a:solidFill>
                            <a:schemeClr val="tx1"/>
                          </a:solidFill>
                          <a:effectLst/>
                          <a:latin typeface="Arial" pitchFamily="34" charset="0"/>
                          <a:ea typeface="宋体" pitchFamily="2" charset="-122"/>
                        </a:rPr>
                        <a:t>2</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2400" b="0" i="0" u="none" strike="noStrike" cap="none" normalizeH="0" baseline="0">
                          <a:ln>
                            <a:noFill/>
                          </a:ln>
                          <a:solidFill>
                            <a:schemeClr val="tx1"/>
                          </a:solidFill>
                          <a:effectLst/>
                          <a:latin typeface="Arial" pitchFamily="34" charset="0"/>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2400" b="0" i="0" u="none" strike="noStrike" cap="none" normalizeH="0" baseline="0">
                          <a:ln>
                            <a:noFill/>
                          </a:ln>
                          <a:solidFill>
                            <a:schemeClr val="tx1"/>
                          </a:solidFill>
                          <a:effectLst/>
                          <a:latin typeface="Arial" pitchFamily="34" charset="0"/>
                          <a:ea typeface="宋体" pitchFamily="2" charset="-122"/>
                        </a:rPr>
                        <a:t>1</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2400" b="0" i="0" u="none" strike="noStrike" cap="none" normalizeH="0" baseline="0">
                          <a:ln>
                            <a:noFill/>
                          </a:ln>
                          <a:solidFill>
                            <a:schemeClr val="tx1"/>
                          </a:solidFill>
                          <a:effectLst/>
                          <a:latin typeface="Arial" pitchFamily="34" charset="0"/>
                          <a:ea typeface="宋体" pitchFamily="2" charset="-122"/>
                        </a:rPr>
                        <a:t>0</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2400" b="0" i="0" u="none" strike="noStrike" cap="none" normalizeH="0" baseline="0">
                          <a:ln>
                            <a:noFill/>
                          </a:ln>
                          <a:solidFill>
                            <a:schemeClr val="tx1"/>
                          </a:solidFill>
                          <a:effectLst/>
                          <a:latin typeface="Arial" pitchFamily="34" charset="0"/>
                          <a:ea typeface="宋体" pitchFamily="2" charset="-122"/>
                        </a:rPr>
                        <a:t>0</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2400" b="0" i="0" u="none" strike="noStrike" cap="none" normalizeH="0" baseline="0">
                          <a:ln>
                            <a:noFill/>
                          </a:ln>
                          <a:solidFill>
                            <a:schemeClr val="tx1"/>
                          </a:solidFill>
                          <a:effectLst/>
                          <a:latin typeface="Arial" pitchFamily="34" charset="0"/>
                          <a:ea typeface="宋体" pitchFamily="2" charset="-122"/>
                        </a:rPr>
                        <a:t>0</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2400" b="0" i="0" u="none" strike="noStrike" cap="none" normalizeH="0" baseline="0">
                          <a:ln>
                            <a:noFill/>
                          </a:ln>
                          <a:solidFill>
                            <a:schemeClr val="tx1"/>
                          </a:solidFill>
                          <a:effectLst/>
                          <a:latin typeface="Arial"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2400" b="0" i="0" u="none" strike="noStrike" cap="none" normalizeH="0" baseline="0">
                          <a:ln>
                            <a:noFill/>
                          </a:ln>
                          <a:solidFill>
                            <a:schemeClr val="tx1"/>
                          </a:solidFill>
                          <a:effectLst/>
                          <a:latin typeface="Arial" pitchFamily="34" charset="0"/>
                          <a:ea typeface="宋体" pitchFamily="2" charset="-122"/>
                        </a:rPr>
                        <a:t>2</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2400" b="0" i="0" u="none" strike="noStrike" cap="none" normalizeH="0" baseline="0">
                          <a:ln>
                            <a:noFill/>
                          </a:ln>
                          <a:solidFill>
                            <a:schemeClr val="tx1"/>
                          </a:solidFill>
                          <a:effectLst/>
                          <a:latin typeface="Arial" pitchFamily="34" charset="0"/>
                          <a:ea typeface="宋体" pitchFamily="2" charset="-122"/>
                        </a:rPr>
                        <a:t>2</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2400" b="0" i="0" u="none" strike="noStrike" cap="none" normalizeH="0" baseline="0">
                          <a:ln>
                            <a:noFill/>
                          </a:ln>
                          <a:solidFill>
                            <a:schemeClr val="tx1"/>
                          </a:solidFill>
                          <a:effectLst/>
                          <a:latin typeface="Arial" pitchFamily="34" charset="0"/>
                          <a:ea typeface="宋体" pitchFamily="2" charset="-122"/>
                        </a:rPr>
                        <a:t>5</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2400" b="0" i="0" u="none" strike="noStrike" cap="none" normalizeH="0" baseline="0">
                          <a:ln>
                            <a:noFill/>
                          </a:ln>
                          <a:solidFill>
                            <a:schemeClr val="tx1"/>
                          </a:solidFill>
                          <a:effectLst/>
                          <a:latin typeface="Arial" pitchFamily="34" charset="0"/>
                          <a:ea typeface="宋体" pitchFamily="2" charset="-122"/>
                        </a:rPr>
                        <a:t>4</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2400" b="0" i="0" u="none" strike="noStrike" cap="none" normalizeH="0" baseline="0">
                          <a:ln>
                            <a:noFill/>
                          </a:ln>
                          <a:solidFill>
                            <a:schemeClr val="tx1"/>
                          </a:solidFill>
                          <a:effectLst/>
                          <a:latin typeface="Arial" pitchFamily="34" charset="0"/>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2400" b="0" i="0" u="none" strike="noStrike" cap="none" normalizeH="0" baseline="0">
                          <a:ln>
                            <a:noFill/>
                          </a:ln>
                          <a:solidFill>
                            <a:schemeClr val="tx1"/>
                          </a:solidFill>
                          <a:effectLst/>
                          <a:latin typeface="Arial" pitchFamily="34" charset="0"/>
                          <a:ea typeface="宋体" pitchFamily="2" charset="-122"/>
                        </a:rPr>
                        <a:t>3</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2400" b="0" i="0" u="none" strike="noStrike" cap="none" normalizeH="0" baseline="0">
                          <a:ln>
                            <a:noFill/>
                          </a:ln>
                          <a:solidFill>
                            <a:schemeClr val="tx1"/>
                          </a:solidFill>
                          <a:effectLst/>
                          <a:latin typeface="Arial" pitchFamily="34" charset="0"/>
                          <a:ea typeface="宋体" pitchFamily="2" charset="-122"/>
                        </a:rPr>
                        <a:t>1</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2400" b="0" i="0" u="none" strike="noStrike" cap="none" normalizeH="0" baseline="0">
                          <a:ln>
                            <a:noFill/>
                          </a:ln>
                          <a:solidFill>
                            <a:schemeClr val="tx1"/>
                          </a:solidFill>
                          <a:effectLst/>
                          <a:latin typeface="Arial" pitchFamily="34" charset="0"/>
                          <a:ea typeface="宋体" pitchFamily="2" charset="-122"/>
                        </a:rPr>
                        <a:t>0</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2400" b="0" i="0" u="none" strike="noStrike" cap="none" normalizeH="0" baseline="0">
                          <a:ln>
                            <a:noFill/>
                          </a:ln>
                          <a:solidFill>
                            <a:schemeClr val="tx1"/>
                          </a:solidFill>
                          <a:effectLst/>
                          <a:latin typeface="Arial" pitchFamily="34" charset="0"/>
                          <a:ea typeface="宋体" pitchFamily="2" charset="-122"/>
                        </a:rPr>
                        <a:t>2</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2400" b="0" i="0" u="none" strike="noStrike" cap="none" normalizeH="0" baseline="0">
                          <a:ln>
                            <a:noFill/>
                          </a:ln>
                          <a:solidFill>
                            <a:schemeClr val="tx1"/>
                          </a:solidFill>
                          <a:effectLst/>
                          <a:latin typeface="Arial"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2400" b="0" i="0" u="none" strike="noStrike" cap="none" normalizeH="0" baseline="0">
                          <a:ln>
                            <a:noFill/>
                          </a:ln>
                          <a:solidFill>
                            <a:schemeClr val="tx1"/>
                          </a:solidFill>
                          <a:effectLst/>
                          <a:latin typeface="Arial" pitchFamily="34" charset="0"/>
                          <a:ea typeface="宋体" pitchFamily="2" charset="-122"/>
                        </a:rPr>
                        <a:t>4</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2400" b="0" i="0" u="none" strike="noStrike" cap="none" normalizeH="0" baseline="0">
                          <a:ln>
                            <a:noFill/>
                          </a:ln>
                          <a:solidFill>
                            <a:schemeClr val="tx1"/>
                          </a:solidFill>
                          <a:effectLst/>
                          <a:latin typeface="Arial" pitchFamily="34" charset="0"/>
                          <a:ea typeface="宋体" pitchFamily="2" charset="-122"/>
                        </a:rPr>
                        <a:t>3</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2400" b="0" i="0" u="none" strike="noStrike" cap="none" normalizeH="0" baseline="0">
                          <a:ln>
                            <a:noFill/>
                          </a:ln>
                          <a:solidFill>
                            <a:schemeClr val="tx1"/>
                          </a:solidFill>
                          <a:effectLst/>
                          <a:latin typeface="Arial" pitchFamily="34" charset="0"/>
                          <a:ea typeface="宋体" pitchFamily="2" charset="-122"/>
                        </a:rPr>
                        <a:t>0</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2400" b="0" i="0" u="none" strike="noStrike" cap="none" normalizeH="0" baseline="0">
                          <a:ln>
                            <a:noFill/>
                          </a:ln>
                          <a:solidFill>
                            <a:schemeClr val="tx1"/>
                          </a:solidFill>
                          <a:effectLst/>
                          <a:latin typeface="Arial" pitchFamily="34" charset="0"/>
                          <a:ea typeface="宋体" pitchFamily="2" charset="-122"/>
                        </a:rPr>
                        <a:t>0</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2400" b="0" i="0" u="none" strike="noStrike" cap="none" normalizeH="0" baseline="0">
                          <a:ln>
                            <a:noFill/>
                          </a:ln>
                          <a:solidFill>
                            <a:schemeClr val="tx1"/>
                          </a:solidFill>
                          <a:effectLst/>
                          <a:latin typeface="Arial"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2400" b="0" i="0" u="none" strike="noStrike" cap="none" normalizeH="0" baseline="0" dirty="0">
                          <a:ln>
                            <a:noFill/>
                          </a:ln>
                          <a:solidFill>
                            <a:schemeClr val="tx1"/>
                          </a:solidFill>
                          <a:effectLst/>
                          <a:latin typeface="Arial" pitchFamily="34" charset="0"/>
                          <a:ea typeface="宋体" pitchFamily="2" charset="-122"/>
                        </a:rPr>
                        <a:t>7</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2400" b="0" i="0" u="none" strike="noStrike" cap="none" normalizeH="0" baseline="0" dirty="0">
                          <a:ln>
                            <a:noFill/>
                          </a:ln>
                          <a:solidFill>
                            <a:schemeClr val="tx1"/>
                          </a:solidFill>
                          <a:effectLst/>
                          <a:latin typeface="Arial" pitchFamily="34" charset="0"/>
                          <a:ea typeface="宋体" pitchFamily="2" charset="-122"/>
                        </a:rPr>
                        <a:t>4</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2400" b="0" i="0" u="none" strike="noStrike" cap="none" normalizeH="0" baseline="0" dirty="0">
                          <a:ln>
                            <a:noFill/>
                          </a:ln>
                          <a:solidFill>
                            <a:schemeClr val="tx1"/>
                          </a:solidFill>
                          <a:effectLst/>
                          <a:latin typeface="Arial" pitchFamily="34" charset="0"/>
                          <a:ea typeface="宋体" pitchFamily="2" charset="-122"/>
                        </a:rPr>
                        <a:t>6</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2400" b="0" i="0" u="none" strike="noStrike" cap="none" normalizeH="0" baseline="0" dirty="0">
                          <a:ln>
                            <a:noFill/>
                          </a:ln>
                          <a:solidFill>
                            <a:schemeClr val="tx1"/>
                          </a:solidFill>
                          <a:effectLst/>
                          <a:latin typeface="Arial" pitchFamily="34" charset="0"/>
                          <a:ea typeface="宋体" pitchFamily="2" charset="-122"/>
                        </a:rPr>
                        <a:t>1</a:t>
                      </a:r>
                    </a:p>
                    <a:p>
                      <a:pPr marL="0" marR="0" lvl="0" indent="0" algn="ctr" defTabSz="914400" rtl="0" eaLnBrk="0" fontAlgn="base" latinLnBrk="0" hangingPunct="0">
                        <a:lnSpc>
                          <a:spcPct val="90000"/>
                        </a:lnSpc>
                        <a:spcBef>
                          <a:spcPct val="0"/>
                        </a:spcBef>
                        <a:spcAft>
                          <a:spcPct val="0"/>
                        </a:spcAft>
                        <a:buClr>
                          <a:schemeClr val="tx2"/>
                        </a:buClr>
                        <a:buSzPct val="75000"/>
                        <a:buFont typeface="Monotype Sorts" pitchFamily="1" charset="2"/>
                        <a:buNone/>
                        <a:tabLst/>
                      </a:pPr>
                      <a:r>
                        <a:rPr kumimoji="0" lang="zh-CN" altLang="en-US" sz="2400" b="0" i="0" u="none" strike="noStrike" cap="none" normalizeH="0" baseline="0" dirty="0">
                          <a:ln>
                            <a:noFill/>
                          </a:ln>
                          <a:solidFill>
                            <a:schemeClr val="tx1"/>
                          </a:solidFill>
                          <a:effectLst/>
                          <a:latin typeface="Arial" pitchFamily="34" charset="0"/>
                          <a:ea typeface="宋体"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325673" name="Text Box 41"/>
          <p:cNvSpPr txBox="1">
            <a:spLocks noChangeArrowheads="1"/>
          </p:cNvSpPr>
          <p:nvPr/>
        </p:nvSpPr>
        <p:spPr bwMode="auto">
          <a:xfrm>
            <a:off x="762000" y="3048000"/>
            <a:ext cx="74676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buClrTx/>
              <a:buSzTx/>
              <a:buFontTx/>
              <a:buNone/>
            </a:pPr>
            <a:r>
              <a:rPr kumimoji="1" lang="zh-CN" altLang="en-US" sz="2400" b="1">
                <a:latin typeface="Times New Roman" pitchFamily="18" charset="0"/>
              </a:rPr>
              <a:t>剩余向量</a:t>
            </a:r>
            <a:r>
              <a:rPr kumimoji="1" lang="en-US" altLang="zh-CN" sz="2400" b="1">
                <a:latin typeface="Times New Roman" pitchFamily="18" charset="0"/>
              </a:rPr>
              <a:t>A = （2，3，3）</a:t>
            </a:r>
          </a:p>
        </p:txBody>
      </p:sp>
      <p:sp>
        <p:nvSpPr>
          <p:cNvPr id="325674" name="Text Box 42"/>
          <p:cNvSpPr txBox="1">
            <a:spLocks noChangeArrowheads="1"/>
          </p:cNvSpPr>
          <p:nvPr/>
        </p:nvSpPr>
        <p:spPr bwMode="auto">
          <a:xfrm>
            <a:off x="685800" y="3597275"/>
            <a:ext cx="7772400" cy="83099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400" b="1" dirty="0">
                <a:latin typeface="Times New Roman" pitchFamily="18" charset="0"/>
                <a:cs typeface="Times New Roman" pitchFamily="18" charset="0"/>
              </a:rPr>
              <a:t>③ 在②的基础上，若进程</a:t>
            </a:r>
            <a:r>
              <a:rPr kumimoji="1" lang="en-US" altLang="zh-CN" sz="2400" b="1" dirty="0">
                <a:latin typeface="Times New Roman" pitchFamily="18" charset="0"/>
                <a:cs typeface="Times New Roman" pitchFamily="18" charset="0"/>
              </a:rPr>
              <a:t>P4</a:t>
            </a:r>
            <a:r>
              <a:rPr kumimoji="1" lang="zh-CN" altLang="en-US" sz="2400" b="1" dirty="0">
                <a:latin typeface="Times New Roman" pitchFamily="18" charset="0"/>
                <a:cs typeface="Times New Roman" pitchFamily="18" charset="0"/>
              </a:rPr>
              <a:t>请求资源</a:t>
            </a:r>
            <a:r>
              <a:rPr kumimoji="1" lang="en-US" altLang="zh-CN" sz="2400" b="1" dirty="0">
                <a:latin typeface="Times New Roman" pitchFamily="18" charset="0"/>
              </a:rPr>
              <a:t>(</a:t>
            </a:r>
            <a:r>
              <a:rPr kumimoji="1" lang="en-US" altLang="zh-CN" sz="2400" b="1" dirty="0">
                <a:latin typeface="Times New Roman" pitchFamily="18" charset="0"/>
                <a:cs typeface="Times New Roman" pitchFamily="18" charset="0"/>
              </a:rPr>
              <a:t>2,</a:t>
            </a:r>
            <a:r>
              <a:rPr kumimoji="1" lang="zh-CN" altLang="en-US" sz="2400" b="1" dirty="0">
                <a:latin typeface="Times New Roman" pitchFamily="18" charset="0"/>
                <a:cs typeface="Times New Roman" pitchFamily="18" charset="0"/>
              </a:rPr>
              <a:t> </a:t>
            </a:r>
            <a:r>
              <a:rPr kumimoji="1" lang="en-US" altLang="zh-CN" sz="2400" b="1" dirty="0">
                <a:latin typeface="Times New Roman" pitchFamily="18" charset="0"/>
                <a:cs typeface="Times New Roman" pitchFamily="18" charset="0"/>
              </a:rPr>
              <a:t>0,</a:t>
            </a:r>
            <a:r>
              <a:rPr kumimoji="1" lang="zh-CN" altLang="en-US" sz="2400" b="1" dirty="0">
                <a:latin typeface="Times New Roman" pitchFamily="18" charset="0"/>
                <a:cs typeface="Times New Roman" pitchFamily="18" charset="0"/>
              </a:rPr>
              <a:t> </a:t>
            </a:r>
            <a:r>
              <a:rPr kumimoji="1" lang="en-US" altLang="zh-CN" sz="2400" b="1" dirty="0">
                <a:latin typeface="Times New Roman" pitchFamily="18" charset="0"/>
                <a:cs typeface="Times New Roman" pitchFamily="18" charset="0"/>
              </a:rPr>
              <a:t>1)</a:t>
            </a:r>
            <a:r>
              <a:rPr kumimoji="1" lang="zh-CN" altLang="en-US" sz="2400" b="1" dirty="0">
                <a:latin typeface="Times New Roman" pitchFamily="18" charset="0"/>
                <a:cs typeface="Times New Roman" pitchFamily="18" charset="0"/>
              </a:rPr>
              <a:t>，是否能实施资源分配？为什么？</a:t>
            </a:r>
          </a:p>
        </p:txBody>
      </p:sp>
      <p:sp>
        <p:nvSpPr>
          <p:cNvPr id="325675" name="Text Box 43"/>
          <p:cNvSpPr txBox="1">
            <a:spLocks noChangeArrowheads="1"/>
          </p:cNvSpPr>
          <p:nvPr/>
        </p:nvSpPr>
        <p:spPr bwMode="auto">
          <a:xfrm>
            <a:off x="0" y="4419600"/>
            <a:ext cx="9144000" cy="94179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spcBef>
                <a:spcPct val="30000"/>
              </a:spcBef>
            </a:pPr>
            <a:r>
              <a:rPr kumimoji="1" lang="zh-CN" altLang="en-US" sz="2400" b="1" dirty="0">
                <a:latin typeface="Times New Roman" pitchFamily="18" charset="0"/>
              </a:rPr>
              <a:t>解：因为</a:t>
            </a:r>
            <a:r>
              <a:rPr kumimoji="1" lang="en-US" altLang="zh-CN" sz="2400" b="1" dirty="0">
                <a:latin typeface="Times New Roman" pitchFamily="18" charset="0"/>
              </a:rPr>
              <a:t>R4(</a:t>
            </a:r>
            <a:r>
              <a:rPr kumimoji="1" lang="en-US" altLang="zh-CN" sz="2400" b="1" dirty="0">
                <a:latin typeface="Times New Roman" pitchFamily="18" charset="0"/>
                <a:cs typeface="Times New Roman" pitchFamily="18" charset="0"/>
              </a:rPr>
              <a:t>2，0，1</a:t>
            </a:r>
            <a:r>
              <a:rPr kumimoji="1" lang="en-US" altLang="zh-CN" sz="2400" b="1" dirty="0">
                <a:latin typeface="Times New Roman" pitchFamily="18" charset="0"/>
              </a:rPr>
              <a:t>)</a:t>
            </a:r>
            <a:r>
              <a:rPr kumimoji="1" lang="en-US" altLang="zh-CN" sz="2400" b="1" dirty="0">
                <a:latin typeface="Times New Roman" pitchFamily="18" charset="0"/>
                <a:cs typeface="Times New Roman" pitchFamily="18" charset="0"/>
              </a:rPr>
              <a:t>&lt;=N4(2, 0, 1) </a:t>
            </a:r>
            <a:r>
              <a:rPr kumimoji="1" lang="zh-CN" altLang="en-US" sz="2400" b="1" dirty="0">
                <a:latin typeface="Times New Roman" pitchFamily="18" charset="0"/>
              </a:rPr>
              <a:t>且 &lt; </a:t>
            </a:r>
            <a:r>
              <a:rPr kumimoji="1" lang="en-US" altLang="zh-CN" sz="2400" b="1" dirty="0">
                <a:latin typeface="Times New Roman" pitchFamily="18" charset="0"/>
              </a:rPr>
              <a:t>A(2，3，3)</a:t>
            </a:r>
          </a:p>
          <a:p>
            <a:pPr>
              <a:spcBef>
                <a:spcPct val="30000"/>
              </a:spcBef>
            </a:pPr>
            <a:r>
              <a:rPr kumimoji="1" lang="en-US" altLang="zh-CN" sz="2400" b="1" dirty="0">
                <a:latin typeface="Times New Roman" pitchFamily="18" charset="0"/>
              </a:rPr>
              <a:t>      </a:t>
            </a:r>
            <a:r>
              <a:rPr kumimoji="1" lang="zh-CN" altLang="en-US" sz="2400" b="1" dirty="0">
                <a:latin typeface="Times New Roman" pitchFamily="18" charset="0"/>
              </a:rPr>
              <a:t>假设可以分配，则</a:t>
            </a:r>
            <a:r>
              <a:rPr kumimoji="1" lang="en-US" altLang="zh-CN" sz="2400" b="1" dirty="0">
                <a:latin typeface="Times New Roman" pitchFamily="18" charset="0"/>
              </a:rPr>
              <a:t>N4=(0, 0, 0), A=(0，3，2)，</a:t>
            </a:r>
            <a:r>
              <a:rPr kumimoji="1" lang="zh-CN" altLang="en-US" sz="2400" b="1" dirty="0">
                <a:latin typeface="Times New Roman" pitchFamily="18" charset="0"/>
              </a:rPr>
              <a:t>在此基础上，</a:t>
            </a:r>
          </a:p>
        </p:txBody>
      </p:sp>
      <p:grpSp>
        <p:nvGrpSpPr>
          <p:cNvPr id="325676" name="Group 44"/>
          <p:cNvGrpSpPr>
            <a:grpSpLocks/>
          </p:cNvGrpSpPr>
          <p:nvPr/>
        </p:nvGrpSpPr>
        <p:grpSpPr bwMode="auto">
          <a:xfrm>
            <a:off x="-252536" y="5445224"/>
            <a:ext cx="9396536" cy="822325"/>
            <a:chOff x="192" y="3696"/>
            <a:chExt cx="5568" cy="518"/>
          </a:xfrm>
        </p:grpSpPr>
        <p:sp>
          <p:nvSpPr>
            <p:cNvPr id="325677" name="Text Box 45"/>
            <p:cNvSpPr txBox="1">
              <a:spLocks noChangeArrowheads="1"/>
            </p:cNvSpPr>
            <p:nvPr/>
          </p:nvSpPr>
          <p:spPr bwMode="auto">
            <a:xfrm>
              <a:off x="192" y="3696"/>
              <a:ext cx="960"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buClrTx/>
                <a:buSzTx/>
                <a:buFontTx/>
                <a:buNone/>
              </a:pPr>
              <a:r>
                <a:rPr kumimoji="1" lang="zh-CN" altLang="en-US" sz="2400" b="1" dirty="0">
                  <a:solidFill>
                    <a:schemeClr val="accent2"/>
                  </a:solidFill>
                  <a:latin typeface="Times New Roman" pitchFamily="18" charset="0"/>
                </a:rPr>
                <a:t>（0, 3, 2）</a:t>
              </a:r>
            </a:p>
          </p:txBody>
        </p:sp>
        <p:sp>
          <p:nvSpPr>
            <p:cNvPr id="325678" name="Line 46"/>
            <p:cNvSpPr>
              <a:spLocks noChangeShapeType="1"/>
            </p:cNvSpPr>
            <p:nvPr/>
          </p:nvSpPr>
          <p:spPr bwMode="auto">
            <a:xfrm>
              <a:off x="288" y="3984"/>
              <a:ext cx="720" cy="0"/>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5679" name="Text Box 47"/>
            <p:cNvSpPr txBox="1">
              <a:spLocks noChangeArrowheads="1"/>
            </p:cNvSpPr>
            <p:nvPr/>
          </p:nvSpPr>
          <p:spPr bwMode="auto">
            <a:xfrm>
              <a:off x="1056" y="3840"/>
              <a:ext cx="336"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buClrTx/>
                <a:buSzTx/>
                <a:buFontTx/>
                <a:buNone/>
              </a:pPr>
              <a:r>
                <a:rPr kumimoji="1" lang="en-US" altLang="zh-CN" sz="2400" b="1">
                  <a:latin typeface="Times New Roman" pitchFamily="18" charset="0"/>
                </a:rPr>
                <a:t>P4</a:t>
              </a:r>
            </a:p>
          </p:txBody>
        </p:sp>
        <p:sp>
          <p:nvSpPr>
            <p:cNvPr id="325680" name="Text Box 48"/>
            <p:cNvSpPr txBox="1">
              <a:spLocks noChangeArrowheads="1"/>
            </p:cNvSpPr>
            <p:nvPr/>
          </p:nvSpPr>
          <p:spPr bwMode="auto">
            <a:xfrm>
              <a:off x="1248" y="3696"/>
              <a:ext cx="1008"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buClrTx/>
                <a:buSzTx/>
                <a:buFontTx/>
                <a:buNone/>
              </a:pPr>
              <a:r>
                <a:rPr kumimoji="1" lang="zh-CN" altLang="en-US" sz="2400" b="1" dirty="0">
                  <a:solidFill>
                    <a:srgbClr val="C0504D"/>
                  </a:solidFill>
                  <a:latin typeface="Times New Roman" pitchFamily="18" charset="0"/>
                </a:rPr>
                <a:t>（4, 3, 7）</a:t>
              </a:r>
            </a:p>
          </p:txBody>
        </p:sp>
        <p:sp>
          <p:nvSpPr>
            <p:cNvPr id="325681" name="Line 49"/>
            <p:cNvSpPr>
              <a:spLocks noChangeShapeType="1"/>
            </p:cNvSpPr>
            <p:nvPr/>
          </p:nvSpPr>
          <p:spPr bwMode="auto">
            <a:xfrm>
              <a:off x="1344" y="3984"/>
              <a:ext cx="720" cy="0"/>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5682" name="Text Box 50"/>
            <p:cNvSpPr txBox="1">
              <a:spLocks noChangeArrowheads="1"/>
            </p:cNvSpPr>
            <p:nvPr/>
          </p:nvSpPr>
          <p:spPr bwMode="auto">
            <a:xfrm>
              <a:off x="2064" y="3840"/>
              <a:ext cx="336"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buClrTx/>
                <a:buSzTx/>
                <a:buFontTx/>
                <a:buNone/>
              </a:pPr>
              <a:r>
                <a:rPr kumimoji="1" lang="en-US" altLang="zh-CN" sz="2400" b="1">
                  <a:latin typeface="Times New Roman" pitchFamily="18" charset="0"/>
                </a:rPr>
                <a:t>P5</a:t>
              </a:r>
            </a:p>
          </p:txBody>
        </p:sp>
        <p:sp>
          <p:nvSpPr>
            <p:cNvPr id="325683" name="Text Box 51"/>
            <p:cNvSpPr txBox="1">
              <a:spLocks noChangeArrowheads="1"/>
            </p:cNvSpPr>
            <p:nvPr/>
          </p:nvSpPr>
          <p:spPr bwMode="auto">
            <a:xfrm>
              <a:off x="2256" y="3696"/>
              <a:ext cx="1008"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buClrTx/>
                <a:buSzTx/>
                <a:buFontTx/>
                <a:buNone/>
              </a:pPr>
              <a:r>
                <a:rPr kumimoji="1" lang="zh-CN" altLang="en-US" sz="2400" b="1">
                  <a:latin typeface="Times New Roman" pitchFamily="18" charset="0"/>
                </a:rPr>
                <a:t>（7, 4, 11）</a:t>
              </a:r>
            </a:p>
          </p:txBody>
        </p:sp>
        <p:sp>
          <p:nvSpPr>
            <p:cNvPr id="325684" name="Line 52"/>
            <p:cNvSpPr>
              <a:spLocks noChangeShapeType="1"/>
            </p:cNvSpPr>
            <p:nvPr/>
          </p:nvSpPr>
          <p:spPr bwMode="auto">
            <a:xfrm>
              <a:off x="2352" y="3984"/>
              <a:ext cx="768" cy="0"/>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5685" name="Text Box 53"/>
            <p:cNvSpPr txBox="1">
              <a:spLocks noChangeArrowheads="1"/>
            </p:cNvSpPr>
            <p:nvPr/>
          </p:nvSpPr>
          <p:spPr bwMode="auto">
            <a:xfrm>
              <a:off x="3168" y="3840"/>
              <a:ext cx="336"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buClrTx/>
                <a:buSzTx/>
                <a:buFontTx/>
                <a:buNone/>
              </a:pPr>
              <a:r>
                <a:rPr kumimoji="1" lang="en-US" altLang="zh-CN" sz="2400" b="1">
                  <a:latin typeface="Times New Roman" pitchFamily="18" charset="0"/>
                </a:rPr>
                <a:t>P1</a:t>
              </a:r>
            </a:p>
          </p:txBody>
        </p:sp>
        <p:sp>
          <p:nvSpPr>
            <p:cNvPr id="325686" name="Text Box 54"/>
            <p:cNvSpPr txBox="1">
              <a:spLocks noChangeArrowheads="1"/>
            </p:cNvSpPr>
            <p:nvPr/>
          </p:nvSpPr>
          <p:spPr bwMode="auto">
            <a:xfrm>
              <a:off x="3408" y="3696"/>
              <a:ext cx="1008"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buClrTx/>
                <a:buSzTx/>
                <a:buFontTx/>
                <a:buNone/>
              </a:pPr>
              <a:r>
                <a:rPr kumimoji="1" lang="zh-CN" altLang="en-US" sz="2400" b="1" dirty="0">
                  <a:latin typeface="Times New Roman" pitchFamily="18" charset="0"/>
                </a:rPr>
                <a:t>（9, 5, 13）</a:t>
              </a:r>
            </a:p>
          </p:txBody>
        </p:sp>
        <p:sp>
          <p:nvSpPr>
            <p:cNvPr id="325687" name="Line 55"/>
            <p:cNvSpPr>
              <a:spLocks noChangeShapeType="1"/>
            </p:cNvSpPr>
            <p:nvPr/>
          </p:nvSpPr>
          <p:spPr bwMode="auto">
            <a:xfrm>
              <a:off x="3504" y="3984"/>
              <a:ext cx="768" cy="0"/>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5688" name="Text Box 56"/>
            <p:cNvSpPr txBox="1">
              <a:spLocks noChangeArrowheads="1"/>
            </p:cNvSpPr>
            <p:nvPr/>
          </p:nvSpPr>
          <p:spPr bwMode="auto">
            <a:xfrm>
              <a:off x="4320" y="3840"/>
              <a:ext cx="336"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buClrTx/>
                <a:buSzTx/>
                <a:buFontTx/>
                <a:buNone/>
              </a:pPr>
              <a:r>
                <a:rPr kumimoji="1" lang="en-US" altLang="zh-CN" sz="2400" b="1">
                  <a:latin typeface="Times New Roman" pitchFamily="18" charset="0"/>
                </a:rPr>
                <a:t>P2</a:t>
              </a:r>
            </a:p>
          </p:txBody>
        </p:sp>
        <p:sp>
          <p:nvSpPr>
            <p:cNvPr id="325689" name="Text Box 57"/>
            <p:cNvSpPr txBox="1">
              <a:spLocks noChangeArrowheads="1"/>
            </p:cNvSpPr>
            <p:nvPr/>
          </p:nvSpPr>
          <p:spPr bwMode="auto">
            <a:xfrm>
              <a:off x="4416" y="3696"/>
              <a:ext cx="1008" cy="51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buClrTx/>
                <a:buSzTx/>
                <a:buFontTx/>
                <a:buNone/>
              </a:pPr>
              <a:r>
                <a:rPr kumimoji="1" lang="zh-CN" altLang="en-US" sz="2400" b="1">
                  <a:latin typeface="Times New Roman" pitchFamily="18" charset="0"/>
                </a:rPr>
                <a:t>（13, 5, 15）</a:t>
              </a:r>
            </a:p>
          </p:txBody>
        </p:sp>
        <p:sp>
          <p:nvSpPr>
            <p:cNvPr id="325690" name="Line 58"/>
            <p:cNvSpPr>
              <a:spLocks noChangeShapeType="1"/>
            </p:cNvSpPr>
            <p:nvPr/>
          </p:nvSpPr>
          <p:spPr bwMode="auto">
            <a:xfrm>
              <a:off x="4608" y="3984"/>
              <a:ext cx="816" cy="0"/>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5691" name="Text Box 59"/>
            <p:cNvSpPr txBox="1">
              <a:spLocks noChangeArrowheads="1"/>
            </p:cNvSpPr>
            <p:nvPr/>
          </p:nvSpPr>
          <p:spPr bwMode="auto">
            <a:xfrm>
              <a:off x="5424" y="3840"/>
              <a:ext cx="336"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buClrTx/>
                <a:buSzTx/>
                <a:buFontTx/>
                <a:buNone/>
              </a:pPr>
              <a:r>
                <a:rPr kumimoji="1" lang="en-US" altLang="zh-CN" sz="2400" b="1">
                  <a:latin typeface="Times New Roman" pitchFamily="18" charset="0"/>
                </a:rPr>
                <a:t>P3</a:t>
              </a:r>
            </a:p>
          </p:txBody>
        </p:sp>
      </p:grpSp>
      <p:sp>
        <p:nvSpPr>
          <p:cNvPr id="325692" name="Text Box 60"/>
          <p:cNvSpPr txBox="1">
            <a:spLocks noChangeArrowheads="1"/>
          </p:cNvSpPr>
          <p:nvPr/>
        </p:nvSpPr>
        <p:spPr bwMode="auto">
          <a:xfrm>
            <a:off x="395536" y="5949280"/>
            <a:ext cx="7162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buClrTx/>
              <a:buSzTx/>
              <a:buFontTx/>
              <a:buNone/>
            </a:pPr>
            <a:r>
              <a:rPr kumimoji="1" lang="zh-CN" altLang="en-US" sz="2400" b="1" dirty="0">
                <a:latin typeface="Times New Roman" pitchFamily="18" charset="0"/>
              </a:rPr>
              <a:t>是安全状态，因此可以实施分配</a:t>
            </a:r>
          </a:p>
        </p:txBody>
      </p:sp>
      <p:sp>
        <p:nvSpPr>
          <p:cNvPr id="2" name="日期占位符 1"/>
          <p:cNvSpPr>
            <a:spLocks noGrp="1"/>
          </p:cNvSpPr>
          <p:nvPr>
            <p:ph type="dt" sz="half" idx="10"/>
          </p:nvPr>
        </p:nvSpPr>
        <p:spPr/>
        <p:txBody>
          <a:bodyPr/>
          <a:lstStyle/>
          <a:p>
            <a:fld id="{078FE457-DEBB-8344-B961-01112FE1F0BD}" type="datetime5">
              <a:t>2019/10/23</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灯片编号占位符 3"/>
          <p:cNvSpPr>
            <a:spLocks noGrp="1"/>
          </p:cNvSpPr>
          <p:nvPr>
            <p:ph type="sldNum" sz="quarter" idx="12"/>
          </p:nvPr>
        </p:nvSpPr>
        <p:spPr/>
        <p:txBody>
          <a:bodyPr/>
          <a:lstStyle/>
          <a:p>
            <a:fld id="{B09550E6-D85C-43A8-841D-66A200A3DB30}" type="slidenum">
              <a:rPr lang="zh-CN" altLang="en-US" smtClean="0"/>
              <a:t>47</a:t>
            </a:fld>
            <a:endParaRPr lang="zh-CN" altLang="en-US"/>
          </a:p>
        </p:txBody>
      </p:sp>
    </p:spTree>
    <p:extLst>
      <p:ext uri="{BB962C8B-B14F-4D97-AF65-F5344CB8AC3E}">
        <p14:creationId xmlns:p14="http://schemas.microsoft.com/office/powerpoint/2010/main" val="131137361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1842" name="Rectangle 2"/>
          <p:cNvSpPr>
            <a:spLocks noGrp="1" noChangeArrowheads="1"/>
          </p:cNvSpPr>
          <p:nvPr>
            <p:ph type="title"/>
          </p:nvPr>
        </p:nvSpPr>
        <p:spPr/>
        <p:txBody>
          <a:bodyPr/>
          <a:lstStyle/>
          <a:p>
            <a:r>
              <a:rPr lang="zh-CN" altLang="en-US"/>
              <a:t>死锁避免小结</a:t>
            </a:r>
          </a:p>
        </p:txBody>
      </p:sp>
      <p:sp>
        <p:nvSpPr>
          <p:cNvPr id="291843" name="Rectangle 3"/>
          <p:cNvSpPr>
            <a:spLocks noGrp="1" noChangeArrowheads="1"/>
          </p:cNvSpPr>
          <p:nvPr>
            <p:ph idx="1"/>
          </p:nvPr>
        </p:nvSpPr>
        <p:spPr/>
        <p:txBody>
          <a:bodyPr>
            <a:normAutofit fontScale="92500" lnSpcReduction="20000"/>
          </a:bodyPr>
          <a:lstStyle/>
          <a:p>
            <a:r>
              <a:rPr lang="zh-CN" altLang="en-US" dirty="0"/>
              <a:t>优点</a:t>
            </a:r>
          </a:p>
          <a:p>
            <a:pPr lvl="1"/>
            <a:r>
              <a:rPr lang="zh-CN" altLang="en-US" dirty="0"/>
              <a:t>比死锁预防限制少</a:t>
            </a:r>
          </a:p>
          <a:p>
            <a:pPr lvl="1"/>
            <a:r>
              <a:rPr lang="zh-CN" altLang="en-US" dirty="0"/>
              <a:t>无死锁检测方法中的资源剥夺，进程重启</a:t>
            </a:r>
          </a:p>
          <a:p>
            <a:r>
              <a:rPr lang="zh-CN" altLang="en-US" dirty="0"/>
              <a:t>缺点 </a:t>
            </a:r>
          </a:p>
          <a:p>
            <a:pPr lvl="1"/>
            <a:r>
              <a:rPr lang="zh-CN" altLang="en-US" dirty="0"/>
              <a:t>必须事先声明每个进程请求的最大资源</a:t>
            </a:r>
          </a:p>
          <a:p>
            <a:pPr lvl="1"/>
            <a:r>
              <a:rPr lang="zh-CN" altLang="en-US" dirty="0"/>
              <a:t>进程必须是无关的：没有任何同步要求的限制</a:t>
            </a:r>
          </a:p>
          <a:p>
            <a:pPr lvl="1"/>
            <a:r>
              <a:rPr lang="zh-CN" altLang="en-US" dirty="0"/>
              <a:t>进程数量保持不变，分配的资源数目必须是固定的</a:t>
            </a:r>
          </a:p>
          <a:p>
            <a:pPr lvl="1"/>
            <a:r>
              <a:rPr lang="zh-CN" altLang="en-US" dirty="0"/>
              <a:t>在占有资源时，进程不能退出</a:t>
            </a:r>
            <a:endParaRPr lang="en-US" altLang="zh-CN" dirty="0"/>
          </a:p>
          <a:p>
            <a:pPr lvl="1"/>
            <a:r>
              <a:rPr lang="zh-CN" altLang="en-US" dirty="0"/>
              <a:t>保守的分配方案（设置条件严格）</a:t>
            </a:r>
          </a:p>
        </p:txBody>
      </p:sp>
      <p:sp>
        <p:nvSpPr>
          <p:cNvPr id="2" name="日期占位符 1"/>
          <p:cNvSpPr>
            <a:spLocks noGrp="1"/>
          </p:cNvSpPr>
          <p:nvPr>
            <p:ph type="dt" sz="half" idx="10"/>
          </p:nvPr>
        </p:nvSpPr>
        <p:spPr/>
        <p:txBody>
          <a:bodyPr/>
          <a:lstStyle/>
          <a:p>
            <a:fld id="{B5191DDB-1A13-F443-AF90-71645851ED68}" type="datetime5">
              <a:t>2019/10/23</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灯片编号占位符 3"/>
          <p:cNvSpPr>
            <a:spLocks noGrp="1"/>
          </p:cNvSpPr>
          <p:nvPr>
            <p:ph type="sldNum" sz="quarter" idx="12"/>
          </p:nvPr>
        </p:nvSpPr>
        <p:spPr/>
        <p:txBody>
          <a:bodyPr/>
          <a:lstStyle/>
          <a:p>
            <a:fld id="{B09550E6-D85C-43A8-841D-66A200A3DB30}" type="slidenum">
              <a:rPr lang="zh-CN" altLang="en-US" smtClean="0"/>
              <a:t>48</a:t>
            </a:fld>
            <a:endParaRPr lang="zh-CN" altLang="en-US"/>
          </a:p>
        </p:txBody>
      </p:sp>
    </p:spTree>
    <p:extLst>
      <p:ext uri="{BB962C8B-B14F-4D97-AF65-F5344CB8AC3E}">
        <p14:creationId xmlns:p14="http://schemas.microsoft.com/office/powerpoint/2010/main" val="25299292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184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184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9184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9184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9184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9184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9184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9184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9184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1843" grpId="0" build="p"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02" name="Rectangle 2"/>
          <p:cNvSpPr>
            <a:spLocks noGrp="1" noChangeArrowheads="1"/>
          </p:cNvSpPr>
          <p:nvPr>
            <p:ph type="title"/>
          </p:nvPr>
        </p:nvSpPr>
        <p:spPr/>
        <p:txBody>
          <a:bodyPr/>
          <a:lstStyle/>
          <a:p>
            <a:r>
              <a:rPr lang="zh-CN" altLang="en-US" dirty="0"/>
              <a:t>死锁检测</a:t>
            </a:r>
          </a:p>
        </p:txBody>
      </p:sp>
      <p:sp>
        <p:nvSpPr>
          <p:cNvPr id="409603" name="Rectangle 3"/>
          <p:cNvSpPr>
            <a:spLocks noGrp="1" noChangeArrowheads="1"/>
          </p:cNvSpPr>
          <p:nvPr>
            <p:ph type="body" idx="1"/>
          </p:nvPr>
        </p:nvSpPr>
        <p:spPr/>
        <p:txBody>
          <a:bodyPr/>
          <a:lstStyle/>
          <a:p>
            <a:r>
              <a:rPr lang="zh-CN" altLang="en-US" dirty="0"/>
              <a:t>如果一个系统既不采用死锁预防算法也不采用死锁避免算法，那么可能会出现死锁。因此，系统应该提供：</a:t>
            </a:r>
          </a:p>
          <a:p>
            <a:pPr lvl="1"/>
            <a:r>
              <a:rPr lang="zh-CN" altLang="en-US" dirty="0"/>
              <a:t>用来检查系统状态是否出现死锁的检测算法</a:t>
            </a:r>
          </a:p>
          <a:p>
            <a:pPr lvl="1"/>
            <a:r>
              <a:rPr lang="zh-CN" altLang="en-US" dirty="0"/>
              <a:t>从死锁状态中恢复的方法</a:t>
            </a:r>
          </a:p>
        </p:txBody>
      </p:sp>
      <p:sp>
        <p:nvSpPr>
          <p:cNvPr id="2" name="日期占位符 1"/>
          <p:cNvSpPr>
            <a:spLocks noGrp="1"/>
          </p:cNvSpPr>
          <p:nvPr>
            <p:ph type="dt" sz="half" idx="10"/>
          </p:nvPr>
        </p:nvSpPr>
        <p:spPr/>
        <p:txBody>
          <a:bodyPr/>
          <a:lstStyle/>
          <a:p>
            <a:fld id="{028FB7E3-E8EA-CC42-A166-D56CD9E1B752}" type="datetime5">
              <a:t>2019/10/23</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灯片编号占位符 3"/>
          <p:cNvSpPr>
            <a:spLocks noGrp="1"/>
          </p:cNvSpPr>
          <p:nvPr>
            <p:ph type="sldNum" sz="quarter" idx="12"/>
          </p:nvPr>
        </p:nvSpPr>
        <p:spPr/>
        <p:txBody>
          <a:bodyPr/>
          <a:lstStyle/>
          <a:p>
            <a:fld id="{B09550E6-D85C-43A8-841D-66A200A3DB30}" type="slidenum">
              <a:rPr lang="zh-CN" altLang="en-US" smtClean="0"/>
              <a:t>49</a:t>
            </a:fld>
            <a:endParaRPr lang="zh-CN" altLang="en-US"/>
          </a:p>
        </p:txBody>
      </p:sp>
    </p:spTree>
    <p:extLst>
      <p:ext uri="{BB962C8B-B14F-4D97-AF65-F5344CB8AC3E}">
        <p14:creationId xmlns:p14="http://schemas.microsoft.com/office/powerpoint/2010/main" val="14435657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zh-CN" altLang="en-US" dirty="0"/>
              <a:t>实例三</a:t>
            </a:r>
            <a:endParaRPr lang="en-US" altLang="zh-CN" dirty="0"/>
          </a:p>
        </p:txBody>
      </p:sp>
      <p:grpSp>
        <p:nvGrpSpPr>
          <p:cNvPr id="62468" name="Group 16"/>
          <p:cNvGrpSpPr>
            <a:grpSpLocks/>
          </p:cNvGrpSpPr>
          <p:nvPr/>
        </p:nvGrpSpPr>
        <p:grpSpPr bwMode="auto">
          <a:xfrm>
            <a:off x="1241741" y="1969641"/>
            <a:ext cx="6509780" cy="3531592"/>
            <a:chOff x="1230" y="1762"/>
            <a:chExt cx="3183" cy="962"/>
          </a:xfrm>
        </p:grpSpPr>
        <p:sp>
          <p:nvSpPr>
            <p:cNvPr id="62470" name="Rectangle 5"/>
            <p:cNvSpPr>
              <a:spLocks noChangeArrowheads="1"/>
            </p:cNvSpPr>
            <p:nvPr/>
          </p:nvSpPr>
          <p:spPr bwMode="auto">
            <a:xfrm>
              <a:off x="1743" y="1762"/>
              <a:ext cx="215" cy="17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pPr algn="ctr" eaLnBrk="0" hangingPunct="0"/>
              <a:r>
                <a:rPr lang="en-US" altLang="zh-CN" sz="3600" b="1" dirty="0">
                  <a:latin typeface="Consolas" pitchFamily="49" charset="0"/>
                  <a:cs typeface="Consolas" pitchFamily="49" charset="0"/>
                </a:rPr>
                <a:t>P</a:t>
              </a:r>
            </a:p>
          </p:txBody>
        </p:sp>
        <p:sp>
          <p:nvSpPr>
            <p:cNvPr id="62473" name="Rectangle 8"/>
            <p:cNvSpPr>
              <a:spLocks noChangeArrowheads="1"/>
            </p:cNvSpPr>
            <p:nvPr/>
          </p:nvSpPr>
          <p:spPr bwMode="auto">
            <a:xfrm>
              <a:off x="1230" y="1941"/>
              <a:ext cx="1241" cy="780"/>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square" lIns="92075" tIns="46038" rIns="92075" bIns="46038">
              <a:spAutoFit/>
            </a:bodyPr>
            <a:lstStyle/>
            <a:p>
              <a:pPr algn="ctr" eaLnBrk="0" hangingPunct="0"/>
              <a:r>
                <a:rPr lang="en-US" altLang="zh-CN" sz="3600" b="1" dirty="0">
                  <a:latin typeface="Consolas" pitchFamily="49" charset="0"/>
                  <a:cs typeface="Consolas" pitchFamily="49" charset="0"/>
                </a:rPr>
                <a:t>P(A);</a:t>
              </a:r>
            </a:p>
            <a:p>
              <a:pPr algn="ctr" eaLnBrk="0" hangingPunct="0"/>
              <a:r>
                <a:rPr lang="en-US" altLang="zh-CN" sz="3600" b="1" dirty="0">
                  <a:latin typeface="Consolas" pitchFamily="49" charset="0"/>
                  <a:cs typeface="Consolas" pitchFamily="49" charset="0"/>
                </a:rPr>
                <a:t>P(B);</a:t>
              </a:r>
            </a:p>
            <a:p>
              <a:pPr algn="ctr" eaLnBrk="0" hangingPunct="0"/>
              <a:r>
                <a:rPr lang="en-US" altLang="zh-CN" sz="3600" b="1" dirty="0">
                  <a:latin typeface="Consolas" pitchFamily="49" charset="0"/>
                  <a:cs typeface="Consolas" pitchFamily="49" charset="0"/>
                </a:rPr>
                <a:t>...</a:t>
              </a:r>
            </a:p>
            <a:p>
              <a:pPr algn="ctr" eaLnBrk="0" hangingPunct="0"/>
              <a:r>
                <a:rPr lang="en-US" altLang="zh-CN" sz="3600" b="1" dirty="0">
                  <a:latin typeface="Consolas" pitchFamily="49" charset="0"/>
                  <a:cs typeface="Consolas" pitchFamily="49" charset="0"/>
                </a:rPr>
                <a:t>V(A);</a:t>
              </a:r>
            </a:p>
            <a:p>
              <a:pPr algn="ctr" eaLnBrk="0" hangingPunct="0"/>
              <a:r>
                <a:rPr lang="en-US" altLang="zh-CN" sz="3600" b="1" dirty="0">
                  <a:latin typeface="Consolas" pitchFamily="49" charset="0"/>
                  <a:cs typeface="Consolas" pitchFamily="49" charset="0"/>
                </a:rPr>
                <a:t>V(B);</a:t>
              </a:r>
            </a:p>
          </p:txBody>
        </p:sp>
        <p:sp>
          <p:nvSpPr>
            <p:cNvPr id="62476" name="Rectangle 11"/>
            <p:cNvSpPr>
              <a:spLocks noChangeArrowheads="1"/>
            </p:cNvSpPr>
            <p:nvPr/>
          </p:nvSpPr>
          <p:spPr bwMode="auto">
            <a:xfrm>
              <a:off x="3709" y="1765"/>
              <a:ext cx="215" cy="17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pPr algn="ctr" eaLnBrk="0" hangingPunct="0"/>
              <a:r>
                <a:rPr lang="en-US" altLang="zh-CN" sz="3600" b="1" dirty="0">
                  <a:latin typeface="Consolas" pitchFamily="49" charset="0"/>
                  <a:cs typeface="Consolas" pitchFamily="49" charset="0"/>
                </a:rPr>
                <a:t>Q</a:t>
              </a:r>
            </a:p>
          </p:txBody>
        </p:sp>
        <p:sp>
          <p:nvSpPr>
            <p:cNvPr id="62479" name="Rectangle 14"/>
            <p:cNvSpPr>
              <a:spLocks noChangeArrowheads="1"/>
            </p:cNvSpPr>
            <p:nvPr/>
          </p:nvSpPr>
          <p:spPr bwMode="auto">
            <a:xfrm>
              <a:off x="3220" y="1944"/>
              <a:ext cx="1193" cy="780"/>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square" lIns="92075" tIns="46038" rIns="92075" bIns="46038">
              <a:spAutoFit/>
            </a:bodyPr>
            <a:lstStyle/>
            <a:p>
              <a:pPr algn="ctr" eaLnBrk="0" hangingPunct="0"/>
              <a:r>
                <a:rPr lang="en-US" altLang="zh-CN" sz="3600" b="1" dirty="0">
                  <a:latin typeface="Consolas" pitchFamily="49" charset="0"/>
                  <a:cs typeface="Consolas" pitchFamily="49" charset="0"/>
                </a:rPr>
                <a:t>P(B);</a:t>
              </a:r>
            </a:p>
            <a:p>
              <a:pPr algn="ctr" eaLnBrk="0" hangingPunct="0"/>
              <a:r>
                <a:rPr lang="en-US" altLang="zh-CN" sz="3600" b="1" dirty="0">
                  <a:latin typeface="Consolas" pitchFamily="49" charset="0"/>
                  <a:cs typeface="Consolas" pitchFamily="49" charset="0"/>
                </a:rPr>
                <a:t>P(A);</a:t>
              </a:r>
            </a:p>
            <a:p>
              <a:pPr algn="ctr" eaLnBrk="0" hangingPunct="0"/>
              <a:r>
                <a:rPr lang="en-US" altLang="zh-CN" sz="3600" b="1" dirty="0">
                  <a:latin typeface="Consolas" pitchFamily="49" charset="0"/>
                  <a:cs typeface="Consolas" pitchFamily="49" charset="0"/>
                </a:rPr>
                <a:t>...</a:t>
              </a:r>
            </a:p>
            <a:p>
              <a:pPr algn="ctr" eaLnBrk="0" hangingPunct="0"/>
              <a:r>
                <a:rPr lang="en-US" altLang="zh-CN" sz="3600" b="1" dirty="0">
                  <a:latin typeface="Consolas" pitchFamily="49" charset="0"/>
                  <a:cs typeface="Consolas" pitchFamily="49" charset="0"/>
                </a:rPr>
                <a:t>V(B);</a:t>
              </a:r>
            </a:p>
            <a:p>
              <a:pPr algn="ctr" eaLnBrk="0" hangingPunct="0"/>
              <a:r>
                <a:rPr lang="en-US" altLang="zh-CN" sz="3600" b="1" dirty="0">
                  <a:latin typeface="Consolas" pitchFamily="49" charset="0"/>
                  <a:cs typeface="Consolas" pitchFamily="49" charset="0"/>
                </a:rPr>
                <a:t>V(A);</a:t>
              </a:r>
            </a:p>
          </p:txBody>
        </p:sp>
      </p:grpSp>
      <p:sp>
        <p:nvSpPr>
          <p:cNvPr id="2" name="日期占位符 1"/>
          <p:cNvSpPr>
            <a:spLocks noGrp="1"/>
          </p:cNvSpPr>
          <p:nvPr>
            <p:ph type="dt" sz="half" idx="10"/>
          </p:nvPr>
        </p:nvSpPr>
        <p:spPr/>
        <p:txBody>
          <a:bodyPr/>
          <a:lstStyle/>
          <a:p>
            <a:fld id="{D487B83A-5460-F64E-9C49-E25B60991C91}" type="datetime5">
              <a:t>2019/10/23</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灯片编号占位符 3"/>
          <p:cNvSpPr>
            <a:spLocks noGrp="1"/>
          </p:cNvSpPr>
          <p:nvPr>
            <p:ph type="sldNum" sz="quarter" idx="12"/>
          </p:nvPr>
        </p:nvSpPr>
        <p:spPr/>
        <p:txBody>
          <a:bodyPr/>
          <a:lstStyle/>
          <a:p>
            <a:fld id="{B09550E6-D85C-43A8-841D-66A200A3DB30}" type="slidenum">
              <a:rPr lang="zh-CN" altLang="en-US" smtClean="0"/>
              <a:t>5</a:t>
            </a:fld>
            <a:endParaRPr lang="zh-CN" altLang="en-US"/>
          </a:p>
        </p:txBody>
      </p:sp>
    </p:spTree>
    <p:extLst>
      <p:ext uri="{BB962C8B-B14F-4D97-AF65-F5344CB8AC3E}">
        <p14:creationId xmlns:p14="http://schemas.microsoft.com/office/powerpoint/2010/main" val="221603305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2866" name="Rectangle 2"/>
          <p:cNvSpPr>
            <a:spLocks noGrp="1" noChangeArrowheads="1"/>
          </p:cNvSpPr>
          <p:nvPr>
            <p:ph type="title"/>
          </p:nvPr>
        </p:nvSpPr>
        <p:spPr/>
        <p:txBody>
          <a:bodyPr/>
          <a:lstStyle/>
          <a:p>
            <a:r>
              <a:rPr lang="zh-CN" altLang="en-US" dirty="0"/>
              <a:t>死锁检测</a:t>
            </a:r>
          </a:p>
        </p:txBody>
      </p:sp>
      <p:sp>
        <p:nvSpPr>
          <p:cNvPr id="292867" name="Rectangle 3"/>
          <p:cNvSpPr>
            <a:spLocks noGrp="1" noChangeArrowheads="1"/>
          </p:cNvSpPr>
          <p:nvPr>
            <p:ph type="body" idx="1"/>
          </p:nvPr>
        </p:nvSpPr>
        <p:spPr/>
        <p:txBody>
          <a:bodyPr>
            <a:normAutofit fontScale="85000" lnSpcReduction="20000"/>
          </a:bodyPr>
          <a:lstStyle/>
          <a:p>
            <a:r>
              <a:rPr lang="zh-CN" altLang="en-US" dirty="0"/>
              <a:t>死锁检测</a:t>
            </a:r>
          </a:p>
          <a:p>
            <a:pPr lvl="1"/>
            <a:r>
              <a:rPr lang="zh-CN" altLang="en-US" dirty="0"/>
              <a:t>没有任何预先限制措施</a:t>
            </a:r>
          </a:p>
          <a:p>
            <a:pPr lvl="1"/>
            <a:r>
              <a:rPr lang="zh-CN" altLang="en-US" dirty="0"/>
              <a:t>资源分配时不检查系统是否会进入不安全状态，被请求的资源都被授予给进程</a:t>
            </a:r>
            <a:endParaRPr lang="en-US" altLang="zh-CN" dirty="0"/>
          </a:p>
          <a:p>
            <a:pPr lvl="1"/>
            <a:r>
              <a:rPr lang="zh-CN" altLang="en-US" dirty="0"/>
              <a:t>系统可能出现死锁</a:t>
            </a:r>
          </a:p>
          <a:p>
            <a:pPr lvl="1"/>
            <a:r>
              <a:rPr lang="zh-CN" altLang="en-US" dirty="0"/>
              <a:t>周期性检测是否出现死锁（执行检测算法）</a:t>
            </a:r>
          </a:p>
          <a:p>
            <a:r>
              <a:rPr lang="zh-CN" altLang="en-US" dirty="0"/>
              <a:t>检测时机</a:t>
            </a:r>
          </a:p>
          <a:p>
            <a:pPr lvl="1"/>
            <a:r>
              <a:rPr lang="zh-CN" altLang="en-US" dirty="0"/>
              <a:t>在每个资源请求时都进行</a:t>
            </a:r>
            <a:endParaRPr lang="en-US" altLang="zh-CN" dirty="0"/>
          </a:p>
          <a:p>
            <a:pPr lvl="1"/>
            <a:r>
              <a:rPr lang="zh-CN" altLang="en-US" dirty="0"/>
              <a:t>定时检测</a:t>
            </a:r>
          </a:p>
          <a:p>
            <a:pPr lvl="1"/>
            <a:r>
              <a:rPr lang="zh-CN" altLang="en-US" dirty="0"/>
              <a:t>系统资源利用率下降时检测死锁</a:t>
            </a:r>
          </a:p>
        </p:txBody>
      </p:sp>
      <p:sp>
        <p:nvSpPr>
          <p:cNvPr id="292869" name="Rectangle 5"/>
          <p:cNvSpPr>
            <a:spLocks noChangeArrowheads="1"/>
          </p:cNvSpPr>
          <p:nvPr/>
        </p:nvSpPr>
        <p:spPr bwMode="auto">
          <a:xfrm>
            <a:off x="4495800" y="914400"/>
            <a:ext cx="4648200" cy="2438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lstStyle/>
          <a:p>
            <a:pPr marL="342900" indent="-342900">
              <a:buFont typeface="Monotype Sorts" pitchFamily="1" charset="2"/>
              <a:buChar char="u"/>
            </a:pPr>
            <a:endParaRPr lang="zh-CN" altLang="en-US" sz="2000" b="1">
              <a:solidFill>
                <a:schemeClr val="hlink"/>
              </a:solidFill>
              <a:effectLst>
                <a:outerShdw blurRad="38100" dist="38100" dir="2700000" algn="tl">
                  <a:srgbClr val="000000"/>
                </a:outerShdw>
              </a:effectLst>
              <a:latin typeface="宋体" pitchFamily="2" charset="-122"/>
            </a:endParaRPr>
          </a:p>
        </p:txBody>
      </p:sp>
      <p:sp>
        <p:nvSpPr>
          <p:cNvPr id="2" name="日期占位符 1"/>
          <p:cNvSpPr>
            <a:spLocks noGrp="1"/>
          </p:cNvSpPr>
          <p:nvPr>
            <p:ph type="dt" sz="half" idx="10"/>
          </p:nvPr>
        </p:nvSpPr>
        <p:spPr/>
        <p:txBody>
          <a:bodyPr/>
          <a:lstStyle/>
          <a:p>
            <a:fld id="{8F2D4AF3-B4B1-874C-9F9D-4AE163791E39}" type="datetime5">
              <a:t>2019/10/23</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灯片编号占位符 3"/>
          <p:cNvSpPr>
            <a:spLocks noGrp="1"/>
          </p:cNvSpPr>
          <p:nvPr>
            <p:ph type="sldNum" sz="quarter" idx="12"/>
          </p:nvPr>
        </p:nvSpPr>
        <p:spPr/>
        <p:txBody>
          <a:bodyPr/>
          <a:lstStyle/>
          <a:p>
            <a:fld id="{B09550E6-D85C-43A8-841D-66A200A3DB30}" type="slidenum">
              <a:rPr lang="zh-CN" altLang="en-US" smtClean="0"/>
              <a:t>50</a:t>
            </a:fld>
            <a:endParaRPr lang="zh-CN" altLang="en-US"/>
          </a:p>
        </p:txBody>
      </p:sp>
    </p:spTree>
    <p:extLst>
      <p:ext uri="{BB962C8B-B14F-4D97-AF65-F5344CB8AC3E}">
        <p14:creationId xmlns:p14="http://schemas.microsoft.com/office/powerpoint/2010/main" val="36582449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9286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29286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29286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29286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292867">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92867">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292867">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292867">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29286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2867" grpId="0" build="p"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p:txBody>
          <a:bodyPr/>
          <a:lstStyle/>
          <a:p>
            <a:r>
              <a:rPr lang="zh-CN" altLang="en-US" dirty="0"/>
              <a:t>死锁的检测</a:t>
            </a:r>
          </a:p>
        </p:txBody>
      </p:sp>
      <p:sp>
        <p:nvSpPr>
          <p:cNvPr id="131075" name="Rectangle 3"/>
          <p:cNvSpPr>
            <a:spLocks noGrp="1" noChangeArrowheads="1"/>
          </p:cNvSpPr>
          <p:nvPr>
            <p:ph idx="1"/>
          </p:nvPr>
        </p:nvSpPr>
        <p:spPr/>
        <p:txBody>
          <a:bodyPr/>
          <a:lstStyle/>
          <a:p>
            <a:r>
              <a:rPr lang="zh-CN" altLang="en-US" dirty="0"/>
              <a:t>资源分配图</a:t>
            </a:r>
          </a:p>
          <a:p>
            <a:endParaRPr lang="en-US" altLang="zh-CN" dirty="0"/>
          </a:p>
        </p:txBody>
      </p:sp>
      <p:sp>
        <p:nvSpPr>
          <p:cNvPr id="21" name="Oval 2"/>
          <p:cNvSpPr>
            <a:spLocks noChangeArrowheads="1"/>
          </p:cNvSpPr>
          <p:nvPr/>
        </p:nvSpPr>
        <p:spPr bwMode="auto">
          <a:xfrm>
            <a:off x="4237111" y="2715834"/>
            <a:ext cx="720725" cy="647700"/>
          </a:xfrm>
          <a:prstGeom prst="ellipse">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r>
              <a:rPr lang="en-US" altLang="zh-CN" b="0">
                <a:ea typeface="宋体" pitchFamily="2" charset="-122"/>
              </a:rPr>
              <a:t>p1</a:t>
            </a:r>
          </a:p>
        </p:txBody>
      </p:sp>
      <p:sp>
        <p:nvSpPr>
          <p:cNvPr id="22" name="Oval 4"/>
          <p:cNvSpPr>
            <a:spLocks noChangeArrowheads="1"/>
          </p:cNvSpPr>
          <p:nvPr/>
        </p:nvSpPr>
        <p:spPr bwMode="auto">
          <a:xfrm>
            <a:off x="4381573" y="5163759"/>
            <a:ext cx="720725" cy="647700"/>
          </a:xfrm>
          <a:prstGeom prst="ellipse">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r>
              <a:rPr lang="en-US" altLang="zh-CN" b="0">
                <a:ea typeface="宋体" pitchFamily="2" charset="-122"/>
              </a:rPr>
              <a:t>p2</a:t>
            </a:r>
          </a:p>
        </p:txBody>
      </p:sp>
      <p:sp>
        <p:nvSpPr>
          <p:cNvPr id="23" name="Rectangle 5"/>
          <p:cNvSpPr>
            <a:spLocks noChangeArrowheads="1"/>
          </p:cNvSpPr>
          <p:nvPr/>
        </p:nvSpPr>
        <p:spPr bwMode="auto">
          <a:xfrm>
            <a:off x="1717748" y="3796922"/>
            <a:ext cx="1366838" cy="792162"/>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 name="Oval 6"/>
          <p:cNvSpPr>
            <a:spLocks noChangeArrowheads="1"/>
          </p:cNvSpPr>
          <p:nvPr/>
        </p:nvSpPr>
        <p:spPr bwMode="auto">
          <a:xfrm>
            <a:off x="1933648" y="3939797"/>
            <a:ext cx="215900" cy="215900"/>
          </a:xfrm>
          <a:prstGeom prst="ellipse">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 name="Oval 7"/>
          <p:cNvSpPr>
            <a:spLocks noChangeArrowheads="1"/>
          </p:cNvSpPr>
          <p:nvPr/>
        </p:nvSpPr>
        <p:spPr bwMode="auto">
          <a:xfrm>
            <a:off x="2220986" y="4228722"/>
            <a:ext cx="215900" cy="215900"/>
          </a:xfrm>
          <a:prstGeom prst="ellipse">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 name="Oval 8"/>
          <p:cNvSpPr>
            <a:spLocks noChangeArrowheads="1"/>
          </p:cNvSpPr>
          <p:nvPr/>
        </p:nvSpPr>
        <p:spPr bwMode="auto">
          <a:xfrm>
            <a:off x="2509911" y="3939797"/>
            <a:ext cx="215900" cy="215900"/>
          </a:xfrm>
          <a:prstGeom prst="ellipse">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 name="Line 9"/>
          <p:cNvSpPr>
            <a:spLocks noChangeShapeType="1"/>
          </p:cNvSpPr>
          <p:nvPr/>
        </p:nvSpPr>
        <p:spPr bwMode="auto">
          <a:xfrm flipV="1">
            <a:off x="2076523" y="2931733"/>
            <a:ext cx="2160588" cy="1081087"/>
          </a:xfrm>
          <a:prstGeom prst="line">
            <a:avLst/>
          </a:prstGeom>
          <a:noFill/>
          <a:ln w="9525">
            <a:solidFill>
              <a:schemeClr val="tx1"/>
            </a:solidFill>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8" name="Line 10"/>
          <p:cNvSpPr>
            <a:spLocks noChangeShapeType="1"/>
          </p:cNvSpPr>
          <p:nvPr/>
        </p:nvSpPr>
        <p:spPr bwMode="auto">
          <a:xfrm flipV="1">
            <a:off x="2590800" y="3220658"/>
            <a:ext cx="1574873" cy="792163"/>
          </a:xfrm>
          <a:prstGeom prst="line">
            <a:avLst/>
          </a:prstGeom>
          <a:noFill/>
          <a:ln w="9525">
            <a:solidFill>
              <a:schemeClr val="tx1"/>
            </a:solidFill>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 name="Line 11"/>
          <p:cNvSpPr>
            <a:spLocks noChangeShapeType="1"/>
          </p:cNvSpPr>
          <p:nvPr/>
        </p:nvSpPr>
        <p:spPr bwMode="auto">
          <a:xfrm flipH="1" flipV="1">
            <a:off x="2941711" y="4660522"/>
            <a:ext cx="1439862" cy="647700"/>
          </a:xfrm>
          <a:prstGeom prst="line">
            <a:avLst/>
          </a:prstGeom>
          <a:noFill/>
          <a:ln w="9525">
            <a:solidFill>
              <a:schemeClr val="tx1"/>
            </a:solidFill>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0" name="Line 12"/>
          <p:cNvSpPr>
            <a:spLocks noChangeShapeType="1"/>
          </p:cNvSpPr>
          <p:nvPr/>
        </p:nvSpPr>
        <p:spPr bwMode="auto">
          <a:xfrm>
            <a:off x="2294011" y="4444622"/>
            <a:ext cx="2016125" cy="1079500"/>
          </a:xfrm>
          <a:prstGeom prst="line">
            <a:avLst/>
          </a:prstGeom>
          <a:noFill/>
          <a:ln w="9525">
            <a:solidFill>
              <a:schemeClr val="tx1"/>
            </a:solidFill>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1" name="Rectangle 13"/>
          <p:cNvSpPr>
            <a:spLocks noChangeArrowheads="1"/>
          </p:cNvSpPr>
          <p:nvPr/>
        </p:nvSpPr>
        <p:spPr bwMode="auto">
          <a:xfrm>
            <a:off x="6110361" y="3723897"/>
            <a:ext cx="1366837" cy="792162"/>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 name="Oval 14"/>
          <p:cNvSpPr>
            <a:spLocks noChangeArrowheads="1"/>
          </p:cNvSpPr>
          <p:nvPr/>
        </p:nvSpPr>
        <p:spPr bwMode="auto">
          <a:xfrm>
            <a:off x="6397698" y="4012822"/>
            <a:ext cx="215900" cy="215900"/>
          </a:xfrm>
          <a:prstGeom prst="ellipse">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 name="Oval 15"/>
          <p:cNvSpPr>
            <a:spLocks noChangeArrowheads="1"/>
          </p:cNvSpPr>
          <p:nvPr/>
        </p:nvSpPr>
        <p:spPr bwMode="auto">
          <a:xfrm>
            <a:off x="6829498" y="4012822"/>
            <a:ext cx="215900" cy="215900"/>
          </a:xfrm>
          <a:prstGeom prst="ellipse">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 name="Line 16"/>
          <p:cNvSpPr>
            <a:spLocks noChangeShapeType="1"/>
          </p:cNvSpPr>
          <p:nvPr/>
        </p:nvSpPr>
        <p:spPr bwMode="auto">
          <a:xfrm>
            <a:off x="5029273" y="3004759"/>
            <a:ext cx="1584325" cy="647700"/>
          </a:xfrm>
          <a:prstGeom prst="line">
            <a:avLst/>
          </a:prstGeom>
          <a:noFill/>
          <a:ln w="9525">
            <a:solidFill>
              <a:schemeClr val="tx1"/>
            </a:solidFill>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5" name="Line 17"/>
          <p:cNvSpPr>
            <a:spLocks noChangeShapeType="1"/>
          </p:cNvSpPr>
          <p:nvPr/>
        </p:nvSpPr>
        <p:spPr bwMode="auto">
          <a:xfrm flipH="1">
            <a:off x="5102298" y="4155697"/>
            <a:ext cx="1295400" cy="1152525"/>
          </a:xfrm>
          <a:prstGeom prst="line">
            <a:avLst/>
          </a:prstGeom>
          <a:noFill/>
          <a:ln w="9525">
            <a:solidFill>
              <a:schemeClr val="tx1"/>
            </a:solidFill>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 name="日期占位符 1"/>
          <p:cNvSpPr>
            <a:spLocks noGrp="1"/>
          </p:cNvSpPr>
          <p:nvPr>
            <p:ph type="dt" sz="half" idx="10"/>
          </p:nvPr>
        </p:nvSpPr>
        <p:spPr/>
        <p:txBody>
          <a:bodyPr/>
          <a:lstStyle/>
          <a:p>
            <a:fld id="{05F3A9DF-A971-2C4D-AEE4-E2B54EA8EDD1}" type="datetime5">
              <a:t>2019/10/23</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灯片编号占位符 3"/>
          <p:cNvSpPr>
            <a:spLocks noGrp="1"/>
          </p:cNvSpPr>
          <p:nvPr>
            <p:ph type="sldNum" sz="quarter" idx="12"/>
          </p:nvPr>
        </p:nvSpPr>
        <p:spPr/>
        <p:txBody>
          <a:bodyPr/>
          <a:lstStyle/>
          <a:p>
            <a:fld id="{B09550E6-D85C-43A8-841D-66A200A3DB30}" type="slidenum">
              <a:rPr lang="zh-CN" altLang="en-US" smtClean="0"/>
              <a:t>51</a:t>
            </a:fld>
            <a:endParaRPr lang="zh-CN" altLang="en-US"/>
          </a:p>
        </p:txBody>
      </p:sp>
    </p:spTree>
    <p:extLst>
      <p:ext uri="{BB962C8B-B14F-4D97-AF65-F5344CB8AC3E}">
        <p14:creationId xmlns:p14="http://schemas.microsoft.com/office/powerpoint/2010/main" val="210290342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850" name="Rectangle 2"/>
          <p:cNvSpPr>
            <a:spLocks noGrp="1" noChangeArrowheads="1"/>
          </p:cNvSpPr>
          <p:nvPr>
            <p:ph type="title"/>
          </p:nvPr>
        </p:nvSpPr>
        <p:spPr/>
        <p:txBody>
          <a:bodyPr/>
          <a:lstStyle/>
          <a:p>
            <a:r>
              <a:rPr lang="zh-CN" altLang="en-US" dirty="0"/>
              <a:t>死锁的检测</a:t>
            </a:r>
          </a:p>
        </p:txBody>
      </p:sp>
      <p:sp>
        <p:nvSpPr>
          <p:cNvPr id="462851" name="Rectangle 3"/>
          <p:cNvSpPr>
            <a:spLocks noGrp="1" noChangeArrowheads="1"/>
          </p:cNvSpPr>
          <p:nvPr>
            <p:ph idx="1"/>
          </p:nvPr>
        </p:nvSpPr>
        <p:spPr/>
        <p:txBody>
          <a:bodyPr>
            <a:normAutofit fontScale="92500" lnSpcReduction="10000"/>
          </a:bodyPr>
          <a:lstStyle/>
          <a:p>
            <a:r>
              <a:rPr lang="zh-CN" altLang="en-US" dirty="0"/>
              <a:t>简化规则</a:t>
            </a:r>
            <a:endParaRPr lang="en-US" altLang="zh-CN" dirty="0"/>
          </a:p>
          <a:p>
            <a:pPr lvl="1"/>
            <a:r>
              <a:rPr lang="zh-CN" altLang="en-US" dirty="0"/>
              <a:t>若已分配和申请能满足需求，则删除边，使其成为孤立点</a:t>
            </a:r>
            <a:r>
              <a:rPr lang="zh-CN" altLang="en-US" dirty="0">
                <a:sym typeface="Wingdings"/>
              </a:rPr>
              <a:t>运行完毕后资源释放</a:t>
            </a:r>
            <a:r>
              <a:rPr lang="zh-CN" altLang="en-US" dirty="0"/>
              <a:t>；</a:t>
            </a:r>
            <a:endParaRPr lang="en-US" altLang="zh-CN" dirty="0"/>
          </a:p>
          <a:p>
            <a:r>
              <a:rPr lang="zh-CN" altLang="en-US" dirty="0"/>
              <a:t>在经过一系列的简化后，若能消去图中的所有边，使所有的进程都成为孤立结点，则称该图是可完全简化的；反之的是不可完全简化的。</a:t>
            </a:r>
          </a:p>
          <a:p>
            <a:r>
              <a:rPr lang="zh-CN" altLang="en-US" dirty="0"/>
              <a:t>死锁定理</a:t>
            </a:r>
          </a:p>
          <a:p>
            <a:pPr lvl="1"/>
            <a:r>
              <a:rPr lang="zh-CN" altLang="en-US" dirty="0">
                <a:solidFill>
                  <a:srgbClr val="C00000"/>
                </a:solidFill>
              </a:rPr>
              <a:t>死锁状态的充要条件：资源分配图不可完全简化</a:t>
            </a:r>
            <a:endParaRPr lang="en-US" altLang="zh-CN" dirty="0">
              <a:solidFill>
                <a:srgbClr val="C00000"/>
              </a:solidFill>
            </a:endParaRPr>
          </a:p>
        </p:txBody>
      </p:sp>
      <p:sp>
        <p:nvSpPr>
          <p:cNvPr id="2" name="日期占位符 1"/>
          <p:cNvSpPr>
            <a:spLocks noGrp="1"/>
          </p:cNvSpPr>
          <p:nvPr>
            <p:ph type="dt" sz="half" idx="10"/>
          </p:nvPr>
        </p:nvSpPr>
        <p:spPr/>
        <p:txBody>
          <a:bodyPr/>
          <a:lstStyle/>
          <a:p>
            <a:fld id="{C98315E5-8C44-8C43-90F8-ADC557E47FA2}" type="datetime5">
              <a:t>2019/10/23</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灯片编号占位符 3"/>
          <p:cNvSpPr>
            <a:spLocks noGrp="1"/>
          </p:cNvSpPr>
          <p:nvPr>
            <p:ph type="sldNum" sz="quarter" idx="12"/>
          </p:nvPr>
        </p:nvSpPr>
        <p:spPr/>
        <p:txBody>
          <a:bodyPr/>
          <a:lstStyle/>
          <a:p>
            <a:fld id="{B09550E6-D85C-43A8-841D-66A200A3DB30}" type="slidenum">
              <a:rPr lang="zh-CN" altLang="en-US" smtClean="0"/>
              <a:t>52</a:t>
            </a:fld>
            <a:endParaRPr lang="zh-CN" altLang="en-US"/>
          </a:p>
        </p:txBody>
      </p:sp>
    </p:spTree>
    <p:extLst>
      <p:ext uri="{BB962C8B-B14F-4D97-AF65-F5344CB8AC3E}">
        <p14:creationId xmlns:p14="http://schemas.microsoft.com/office/powerpoint/2010/main" val="1527488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62851">
                                            <p:txEl>
                                              <p:pRg st="0" end="0"/>
                                            </p:txEl>
                                          </p:spTgt>
                                        </p:tgtEl>
                                        <p:attrNameLst>
                                          <p:attrName>style.visibility</p:attrName>
                                        </p:attrNameLst>
                                      </p:cBhvr>
                                      <p:to>
                                        <p:strVal val="visible"/>
                                      </p:to>
                                    </p:set>
                                    <p:animEffect transition="in" filter="fade">
                                      <p:cBhvr>
                                        <p:cTn id="7" dur="500"/>
                                        <p:tgtEl>
                                          <p:spTgt spid="46285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62851">
                                            <p:txEl>
                                              <p:pRg st="1" end="1"/>
                                            </p:txEl>
                                          </p:spTgt>
                                        </p:tgtEl>
                                        <p:attrNameLst>
                                          <p:attrName>style.visibility</p:attrName>
                                        </p:attrNameLst>
                                      </p:cBhvr>
                                      <p:to>
                                        <p:strVal val="visible"/>
                                      </p:to>
                                    </p:set>
                                    <p:animEffect transition="in" filter="fade">
                                      <p:cBhvr>
                                        <p:cTn id="10" dur="500"/>
                                        <p:tgtEl>
                                          <p:spTgt spid="462851">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62851">
                                            <p:txEl>
                                              <p:pRg st="2" end="2"/>
                                            </p:txEl>
                                          </p:spTgt>
                                        </p:tgtEl>
                                        <p:attrNameLst>
                                          <p:attrName>style.visibility</p:attrName>
                                        </p:attrNameLst>
                                      </p:cBhvr>
                                      <p:to>
                                        <p:strVal val="visible"/>
                                      </p:to>
                                    </p:set>
                                    <p:animEffect transition="in" filter="fade">
                                      <p:cBhvr>
                                        <p:cTn id="15" dur="500"/>
                                        <p:tgtEl>
                                          <p:spTgt spid="462851">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62851">
                                            <p:txEl>
                                              <p:pRg st="3" end="3"/>
                                            </p:txEl>
                                          </p:spTgt>
                                        </p:tgtEl>
                                        <p:attrNameLst>
                                          <p:attrName>style.visibility</p:attrName>
                                        </p:attrNameLst>
                                      </p:cBhvr>
                                      <p:to>
                                        <p:strVal val="visible"/>
                                      </p:to>
                                    </p:set>
                                    <p:animEffect transition="in" filter="fade">
                                      <p:cBhvr>
                                        <p:cTn id="20" dur="500"/>
                                        <p:tgtEl>
                                          <p:spTgt spid="462851">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462851">
                                            <p:txEl>
                                              <p:pRg st="4" end="4"/>
                                            </p:txEl>
                                          </p:spTgt>
                                        </p:tgtEl>
                                        <p:attrNameLst>
                                          <p:attrName>style.visibility</p:attrName>
                                        </p:attrNameLst>
                                      </p:cBhvr>
                                      <p:to>
                                        <p:strVal val="visible"/>
                                      </p:to>
                                    </p:set>
                                    <p:animEffect transition="in" filter="fade">
                                      <p:cBhvr>
                                        <p:cTn id="23" dur="500"/>
                                        <p:tgtEl>
                                          <p:spTgt spid="46285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2851" grpId="0" uiExpand="1" build="p"/>
    </p:bld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死锁定理</a:t>
            </a:r>
            <a:endParaRPr lang="zh-CN" altLang="en-US" dirty="0"/>
          </a:p>
        </p:txBody>
      </p:sp>
      <p:sp>
        <p:nvSpPr>
          <p:cNvPr id="428034" name="Rectangle 2"/>
          <p:cNvSpPr>
            <a:spLocks noGrp="1" noChangeArrowheads="1"/>
          </p:cNvSpPr>
          <p:nvPr>
            <p:ph idx="1"/>
          </p:nvPr>
        </p:nvSpPr>
        <p:spPr/>
        <p:txBody>
          <a:bodyPr/>
          <a:lstStyle/>
          <a:p>
            <a:r>
              <a:rPr lang="zh-CN" altLang="en-US" dirty="0"/>
              <a:t>系统中某个时刻</a:t>
            </a:r>
            <a:r>
              <a:rPr lang="en-US" altLang="zh-CN" dirty="0"/>
              <a:t>S</a:t>
            </a:r>
            <a:r>
              <a:rPr lang="zh-CN" altLang="en-US" dirty="0"/>
              <a:t>为死锁状态的充要条件是</a:t>
            </a:r>
            <a:r>
              <a:rPr lang="en-US" altLang="zh-CN" dirty="0"/>
              <a:t>S</a:t>
            </a:r>
            <a:r>
              <a:rPr lang="zh-CN" altLang="en-US" dirty="0"/>
              <a:t>时刻系统的资源分配图是不可完全简化的。</a:t>
            </a:r>
          </a:p>
        </p:txBody>
      </p:sp>
      <p:grpSp>
        <p:nvGrpSpPr>
          <p:cNvPr id="428035" name="Group 3"/>
          <p:cNvGrpSpPr>
            <a:grpSpLocks/>
          </p:cNvGrpSpPr>
          <p:nvPr/>
        </p:nvGrpSpPr>
        <p:grpSpPr bwMode="auto">
          <a:xfrm>
            <a:off x="467544" y="3108176"/>
            <a:ext cx="2505075" cy="1905000"/>
            <a:chOff x="1200" y="2160"/>
            <a:chExt cx="2663" cy="1728"/>
          </a:xfrm>
        </p:grpSpPr>
        <p:sp>
          <p:nvSpPr>
            <p:cNvPr id="428036" name="Oval 4"/>
            <p:cNvSpPr>
              <a:spLocks noChangeArrowheads="1"/>
            </p:cNvSpPr>
            <p:nvPr/>
          </p:nvSpPr>
          <p:spPr bwMode="auto">
            <a:xfrm>
              <a:off x="2064" y="2160"/>
              <a:ext cx="432" cy="432"/>
            </a:xfrm>
            <a:prstGeom prst="ellipse">
              <a:avLst/>
            </a:prstGeom>
            <a:noFill/>
            <a:ln w="9525">
              <a:solidFill>
                <a:schemeClr val="tx1"/>
              </a:solidFill>
              <a:miter lim="800000"/>
              <a:headEnd/>
              <a:tailEnd/>
            </a:ln>
            <a:effectLst/>
            <a:extLst>
              <a:ext uri="{909E8E84-426E-40dd-AFC4-6F175D3DCCD1}">
                <a14:hiddenFill xmlns="" xmlns:a14="http://schemas.microsoft.com/office/drawing/2010/main">
                  <a:gradFill rotWithShape="0">
                    <a:gsLst>
                      <a:gs pos="0">
                        <a:srgbClr val="000066"/>
                      </a:gs>
                      <a:gs pos="100000">
                        <a:srgbClr val="0000FF"/>
                      </a:gs>
                    </a:gsLst>
                    <a:lin ang="5400000" scaled="1"/>
                  </a:gra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1" hangingPunct="1">
                <a:spcBef>
                  <a:spcPct val="0"/>
                </a:spcBef>
                <a:buClrTx/>
                <a:buSzTx/>
                <a:buFontTx/>
                <a:buNone/>
              </a:pPr>
              <a:r>
                <a:rPr kumimoji="1" lang="en-US" altLang="zh-CN" sz="2400">
                  <a:latin typeface="Times New Roman" pitchFamily="18" charset="0"/>
                </a:rPr>
                <a:t>P1</a:t>
              </a:r>
            </a:p>
          </p:txBody>
        </p:sp>
        <p:sp>
          <p:nvSpPr>
            <p:cNvPr id="428037" name="Rectangle 5"/>
            <p:cNvSpPr>
              <a:spLocks noChangeArrowheads="1"/>
            </p:cNvSpPr>
            <p:nvPr/>
          </p:nvSpPr>
          <p:spPr bwMode="auto">
            <a:xfrm>
              <a:off x="1200" y="2784"/>
              <a:ext cx="576" cy="288"/>
            </a:xfrm>
            <a:prstGeom prst="rect">
              <a:avLst/>
            </a:prstGeom>
            <a:noFill/>
            <a:ln w="9525">
              <a:solidFill>
                <a:schemeClr val="tx1"/>
              </a:solidFill>
              <a:miter lim="800000"/>
              <a:headEnd/>
              <a:tailEnd/>
            </a:ln>
            <a:effectLst/>
            <a:extLst>
              <a:ext uri="{909E8E84-426E-40dd-AFC4-6F175D3DCCD1}">
                <a14:hiddenFill xmlns="" xmlns:a14="http://schemas.microsoft.com/office/drawing/2010/main">
                  <a:gradFill rotWithShape="0">
                    <a:gsLst>
                      <a:gs pos="0">
                        <a:srgbClr val="000066"/>
                      </a:gs>
                      <a:gs pos="100000">
                        <a:srgbClr val="0000FF"/>
                      </a:gs>
                    </a:gsLst>
                    <a:lin ang="5400000" scaled="1"/>
                  </a:gra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428038" name="Oval 6"/>
            <p:cNvSpPr>
              <a:spLocks noChangeArrowheads="1"/>
            </p:cNvSpPr>
            <p:nvPr/>
          </p:nvSpPr>
          <p:spPr bwMode="auto">
            <a:xfrm>
              <a:off x="1296" y="2832"/>
              <a:ext cx="96" cy="96"/>
            </a:xfrm>
            <a:prstGeom prst="ellipse">
              <a:avLst/>
            </a:prstGeom>
            <a:noFill/>
            <a:ln w="9525">
              <a:solidFill>
                <a:schemeClr val="tx1"/>
              </a:solidFill>
              <a:miter lim="800000"/>
              <a:headEnd/>
              <a:tailEnd/>
            </a:ln>
            <a:effectLst/>
            <a:extLst>
              <a:ext uri="{909E8E84-426E-40dd-AFC4-6F175D3DCCD1}">
                <a14:hiddenFill xmlns="" xmlns:a14="http://schemas.microsoft.com/office/drawing/2010/main">
                  <a:gradFill rotWithShape="0">
                    <a:gsLst>
                      <a:gs pos="0">
                        <a:srgbClr val="000066"/>
                      </a:gs>
                      <a:gs pos="100000">
                        <a:srgbClr val="0000FF"/>
                      </a:gs>
                    </a:gsLst>
                    <a:lin ang="5400000" scaled="1"/>
                  </a:gra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428039" name="Oval 7"/>
            <p:cNvSpPr>
              <a:spLocks noChangeArrowheads="1"/>
            </p:cNvSpPr>
            <p:nvPr/>
          </p:nvSpPr>
          <p:spPr bwMode="auto">
            <a:xfrm>
              <a:off x="1584" y="2832"/>
              <a:ext cx="96" cy="96"/>
            </a:xfrm>
            <a:prstGeom prst="ellipse">
              <a:avLst/>
            </a:prstGeom>
            <a:noFill/>
            <a:ln w="9525">
              <a:solidFill>
                <a:schemeClr val="tx1"/>
              </a:solidFill>
              <a:miter lim="800000"/>
              <a:headEnd/>
              <a:tailEnd/>
            </a:ln>
            <a:effectLst/>
            <a:extLst>
              <a:ext uri="{909E8E84-426E-40dd-AFC4-6F175D3DCCD1}">
                <a14:hiddenFill xmlns="" xmlns:a14="http://schemas.microsoft.com/office/drawing/2010/main">
                  <a:gradFill rotWithShape="0">
                    <a:gsLst>
                      <a:gs pos="0">
                        <a:srgbClr val="000066"/>
                      </a:gs>
                      <a:gs pos="100000">
                        <a:srgbClr val="0000FF"/>
                      </a:gs>
                    </a:gsLst>
                    <a:lin ang="5400000" scaled="1"/>
                  </a:gra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428040" name="Oval 8"/>
            <p:cNvSpPr>
              <a:spLocks noChangeArrowheads="1"/>
            </p:cNvSpPr>
            <p:nvPr/>
          </p:nvSpPr>
          <p:spPr bwMode="auto">
            <a:xfrm>
              <a:off x="1440" y="2928"/>
              <a:ext cx="96" cy="96"/>
            </a:xfrm>
            <a:prstGeom prst="ellipse">
              <a:avLst/>
            </a:prstGeom>
            <a:noFill/>
            <a:ln w="9525">
              <a:solidFill>
                <a:schemeClr val="tx1"/>
              </a:solidFill>
              <a:miter lim="800000"/>
              <a:headEnd/>
              <a:tailEnd/>
            </a:ln>
            <a:effectLst/>
            <a:extLst>
              <a:ext uri="{909E8E84-426E-40dd-AFC4-6F175D3DCCD1}">
                <a14:hiddenFill xmlns="" xmlns:a14="http://schemas.microsoft.com/office/drawing/2010/main">
                  <a:gradFill rotWithShape="0">
                    <a:gsLst>
                      <a:gs pos="0">
                        <a:srgbClr val="000066"/>
                      </a:gs>
                      <a:gs pos="100000">
                        <a:srgbClr val="0000FF"/>
                      </a:gs>
                    </a:gsLst>
                    <a:lin ang="5400000" scaled="1"/>
                  </a:gra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428041" name="Rectangle 9"/>
            <p:cNvSpPr>
              <a:spLocks noChangeArrowheads="1"/>
            </p:cNvSpPr>
            <p:nvPr/>
          </p:nvSpPr>
          <p:spPr bwMode="auto">
            <a:xfrm>
              <a:off x="2784" y="2784"/>
              <a:ext cx="576" cy="288"/>
            </a:xfrm>
            <a:prstGeom prst="rect">
              <a:avLst/>
            </a:prstGeom>
            <a:noFill/>
            <a:ln w="9525">
              <a:solidFill>
                <a:schemeClr val="tx1"/>
              </a:solidFill>
              <a:miter lim="800000"/>
              <a:headEnd/>
              <a:tailEnd/>
            </a:ln>
            <a:effectLst/>
            <a:extLst>
              <a:ext uri="{909E8E84-426E-40dd-AFC4-6F175D3DCCD1}">
                <a14:hiddenFill xmlns="" xmlns:a14="http://schemas.microsoft.com/office/drawing/2010/main">
                  <a:gradFill rotWithShape="0">
                    <a:gsLst>
                      <a:gs pos="0">
                        <a:srgbClr val="000066"/>
                      </a:gs>
                      <a:gs pos="100000">
                        <a:srgbClr val="0000FF"/>
                      </a:gs>
                    </a:gsLst>
                    <a:lin ang="5400000" scaled="1"/>
                  </a:gra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428042" name="Oval 10"/>
            <p:cNvSpPr>
              <a:spLocks noChangeArrowheads="1"/>
            </p:cNvSpPr>
            <p:nvPr/>
          </p:nvSpPr>
          <p:spPr bwMode="auto">
            <a:xfrm>
              <a:off x="2880" y="2880"/>
              <a:ext cx="96" cy="96"/>
            </a:xfrm>
            <a:prstGeom prst="ellipse">
              <a:avLst/>
            </a:prstGeom>
            <a:noFill/>
            <a:ln w="9525">
              <a:solidFill>
                <a:schemeClr val="tx1"/>
              </a:solidFill>
              <a:miter lim="800000"/>
              <a:headEnd/>
              <a:tailEnd/>
            </a:ln>
            <a:effectLst/>
            <a:extLst>
              <a:ext uri="{909E8E84-426E-40dd-AFC4-6F175D3DCCD1}">
                <a14:hiddenFill xmlns="" xmlns:a14="http://schemas.microsoft.com/office/drawing/2010/main">
                  <a:gradFill rotWithShape="0">
                    <a:gsLst>
                      <a:gs pos="0">
                        <a:srgbClr val="000066"/>
                      </a:gs>
                      <a:gs pos="100000">
                        <a:srgbClr val="0000FF"/>
                      </a:gs>
                    </a:gsLst>
                    <a:lin ang="5400000" scaled="1"/>
                  </a:gra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428043" name="Oval 11"/>
            <p:cNvSpPr>
              <a:spLocks noChangeArrowheads="1"/>
            </p:cNvSpPr>
            <p:nvPr/>
          </p:nvSpPr>
          <p:spPr bwMode="auto">
            <a:xfrm>
              <a:off x="3120" y="2880"/>
              <a:ext cx="96" cy="96"/>
            </a:xfrm>
            <a:prstGeom prst="ellipse">
              <a:avLst/>
            </a:prstGeom>
            <a:noFill/>
            <a:ln w="9525">
              <a:solidFill>
                <a:schemeClr val="tx1"/>
              </a:solidFill>
              <a:miter lim="800000"/>
              <a:headEnd/>
              <a:tailEnd/>
            </a:ln>
            <a:effectLst/>
            <a:extLst>
              <a:ext uri="{909E8E84-426E-40dd-AFC4-6F175D3DCCD1}">
                <a14:hiddenFill xmlns="" xmlns:a14="http://schemas.microsoft.com/office/drawing/2010/main">
                  <a:gradFill rotWithShape="0">
                    <a:gsLst>
                      <a:gs pos="0">
                        <a:srgbClr val="000066"/>
                      </a:gs>
                      <a:gs pos="100000">
                        <a:srgbClr val="0000FF"/>
                      </a:gs>
                    </a:gsLst>
                    <a:lin ang="5400000" scaled="1"/>
                  </a:gra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428044" name="Line 12"/>
            <p:cNvSpPr>
              <a:spLocks noChangeShapeType="1"/>
            </p:cNvSpPr>
            <p:nvPr/>
          </p:nvSpPr>
          <p:spPr bwMode="auto">
            <a:xfrm flipV="1">
              <a:off x="1358" y="2256"/>
              <a:ext cx="754" cy="586"/>
            </a:xfrm>
            <a:prstGeom prst="line">
              <a:avLst/>
            </a:prstGeom>
            <a:noFill/>
            <a:ln w="9525">
              <a:solidFill>
                <a:schemeClr val="tx1"/>
              </a:solidFill>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428045" name="Line 13"/>
            <p:cNvSpPr>
              <a:spLocks noChangeShapeType="1"/>
            </p:cNvSpPr>
            <p:nvPr/>
          </p:nvSpPr>
          <p:spPr bwMode="auto">
            <a:xfrm flipV="1">
              <a:off x="1632" y="2400"/>
              <a:ext cx="432" cy="428"/>
            </a:xfrm>
            <a:prstGeom prst="line">
              <a:avLst/>
            </a:prstGeom>
            <a:noFill/>
            <a:ln w="9525">
              <a:solidFill>
                <a:schemeClr val="tx1"/>
              </a:solidFill>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428046" name="Oval 14"/>
            <p:cNvSpPr>
              <a:spLocks noChangeArrowheads="1"/>
            </p:cNvSpPr>
            <p:nvPr/>
          </p:nvSpPr>
          <p:spPr bwMode="auto">
            <a:xfrm>
              <a:off x="2064" y="3456"/>
              <a:ext cx="432" cy="432"/>
            </a:xfrm>
            <a:prstGeom prst="ellipse">
              <a:avLst/>
            </a:prstGeom>
            <a:noFill/>
            <a:ln w="9525">
              <a:solidFill>
                <a:schemeClr val="tx1"/>
              </a:solidFill>
              <a:miter lim="800000"/>
              <a:headEnd/>
              <a:tailEnd/>
            </a:ln>
            <a:effectLst/>
            <a:extLst>
              <a:ext uri="{909E8E84-426E-40dd-AFC4-6F175D3DCCD1}">
                <a14:hiddenFill xmlns="" xmlns:a14="http://schemas.microsoft.com/office/drawing/2010/main">
                  <a:gradFill rotWithShape="0">
                    <a:gsLst>
                      <a:gs pos="0">
                        <a:srgbClr val="000066"/>
                      </a:gs>
                      <a:gs pos="100000">
                        <a:srgbClr val="0000FF"/>
                      </a:gs>
                    </a:gsLst>
                    <a:lin ang="5400000" scaled="1"/>
                  </a:gra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1" hangingPunct="1">
                <a:spcBef>
                  <a:spcPct val="0"/>
                </a:spcBef>
                <a:buClrTx/>
                <a:buSzTx/>
                <a:buFontTx/>
                <a:buNone/>
              </a:pPr>
              <a:r>
                <a:rPr kumimoji="1" lang="en-US" altLang="zh-CN" sz="2400">
                  <a:latin typeface="Times New Roman" pitchFamily="18" charset="0"/>
                </a:rPr>
                <a:t>P2</a:t>
              </a:r>
            </a:p>
          </p:txBody>
        </p:sp>
        <p:sp>
          <p:nvSpPr>
            <p:cNvPr id="428047" name="Line 15"/>
            <p:cNvSpPr>
              <a:spLocks noChangeShapeType="1"/>
            </p:cNvSpPr>
            <p:nvPr/>
          </p:nvSpPr>
          <p:spPr bwMode="auto">
            <a:xfrm>
              <a:off x="2496" y="2400"/>
              <a:ext cx="576" cy="384"/>
            </a:xfrm>
            <a:prstGeom prst="line">
              <a:avLst/>
            </a:prstGeom>
            <a:noFill/>
            <a:ln w="9525">
              <a:solidFill>
                <a:schemeClr val="tx1"/>
              </a:solidFill>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428048" name="Line 16"/>
            <p:cNvSpPr>
              <a:spLocks noChangeShapeType="1"/>
            </p:cNvSpPr>
            <p:nvPr/>
          </p:nvSpPr>
          <p:spPr bwMode="auto">
            <a:xfrm flipH="1">
              <a:off x="2496" y="2979"/>
              <a:ext cx="608" cy="621"/>
            </a:xfrm>
            <a:prstGeom prst="line">
              <a:avLst/>
            </a:prstGeom>
            <a:noFill/>
            <a:ln w="9525">
              <a:solidFill>
                <a:schemeClr val="tx1"/>
              </a:solidFill>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428049" name="Line 17"/>
            <p:cNvSpPr>
              <a:spLocks noChangeShapeType="1"/>
            </p:cNvSpPr>
            <p:nvPr/>
          </p:nvSpPr>
          <p:spPr bwMode="auto">
            <a:xfrm flipH="1" flipV="1">
              <a:off x="1632" y="3072"/>
              <a:ext cx="432" cy="528"/>
            </a:xfrm>
            <a:prstGeom prst="line">
              <a:avLst/>
            </a:prstGeom>
            <a:noFill/>
            <a:ln w="9525">
              <a:solidFill>
                <a:schemeClr val="tx1"/>
              </a:solidFill>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428050" name="Line 18"/>
            <p:cNvSpPr>
              <a:spLocks noChangeShapeType="1"/>
            </p:cNvSpPr>
            <p:nvPr/>
          </p:nvSpPr>
          <p:spPr bwMode="auto">
            <a:xfrm>
              <a:off x="1507" y="3003"/>
              <a:ext cx="557" cy="741"/>
            </a:xfrm>
            <a:prstGeom prst="line">
              <a:avLst/>
            </a:prstGeom>
            <a:noFill/>
            <a:ln w="9525">
              <a:solidFill>
                <a:schemeClr val="tx1"/>
              </a:solidFill>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428051" name="Text Box 19"/>
            <p:cNvSpPr txBox="1">
              <a:spLocks noChangeArrowheads="1"/>
            </p:cNvSpPr>
            <p:nvPr/>
          </p:nvSpPr>
          <p:spPr bwMode="auto">
            <a:xfrm>
              <a:off x="1767" y="2811"/>
              <a:ext cx="462" cy="415"/>
            </a:xfrm>
            <a:prstGeom prst="rect">
              <a:avLst/>
            </a:prstGeom>
            <a:noFill/>
            <a:ln>
              <a:noFill/>
            </a:ln>
            <a:effectLst/>
            <a:extLst>
              <a:ext uri="{909E8E84-426E-40dd-AFC4-6F175D3DCCD1}">
                <a14:hiddenFill xmlns="" xmlns:a14="http://schemas.microsoft.com/office/drawing/2010/main">
                  <a:gradFill rotWithShape="0">
                    <a:gsLst>
                      <a:gs pos="0">
                        <a:srgbClr val="000066"/>
                      </a:gs>
                      <a:gs pos="100000">
                        <a:srgbClr val="0000FF"/>
                      </a:gs>
                    </a:gsLst>
                    <a:lin ang="5400000" scaled="1"/>
                  </a:gra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pPr eaLnBrk="1" hangingPunct="1">
                <a:spcBef>
                  <a:spcPct val="0"/>
                </a:spcBef>
                <a:buClrTx/>
                <a:buSzTx/>
                <a:buFontTx/>
                <a:buNone/>
              </a:pPr>
              <a:r>
                <a:rPr kumimoji="1" lang="en-US" altLang="zh-CN" sz="2400">
                  <a:latin typeface="Times New Roman" pitchFamily="18" charset="0"/>
                </a:rPr>
                <a:t>r1</a:t>
              </a:r>
            </a:p>
          </p:txBody>
        </p:sp>
        <p:sp>
          <p:nvSpPr>
            <p:cNvPr id="428052" name="Text Box 20"/>
            <p:cNvSpPr txBox="1">
              <a:spLocks noChangeArrowheads="1"/>
            </p:cNvSpPr>
            <p:nvPr/>
          </p:nvSpPr>
          <p:spPr bwMode="auto">
            <a:xfrm>
              <a:off x="3401" y="2714"/>
              <a:ext cx="462" cy="415"/>
            </a:xfrm>
            <a:prstGeom prst="rect">
              <a:avLst/>
            </a:prstGeom>
            <a:noFill/>
            <a:ln>
              <a:noFill/>
            </a:ln>
            <a:effectLst/>
            <a:extLst>
              <a:ext uri="{909E8E84-426E-40dd-AFC4-6F175D3DCCD1}">
                <a14:hiddenFill xmlns="" xmlns:a14="http://schemas.microsoft.com/office/drawing/2010/main">
                  <a:gradFill rotWithShape="0">
                    <a:gsLst>
                      <a:gs pos="0">
                        <a:srgbClr val="000066"/>
                      </a:gs>
                      <a:gs pos="100000">
                        <a:srgbClr val="0000FF"/>
                      </a:gs>
                    </a:gsLst>
                    <a:lin ang="5400000" scaled="1"/>
                  </a:gra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pPr eaLnBrk="1" hangingPunct="1">
                <a:spcBef>
                  <a:spcPct val="0"/>
                </a:spcBef>
                <a:buClrTx/>
                <a:buSzTx/>
                <a:buFontTx/>
                <a:buNone/>
              </a:pPr>
              <a:r>
                <a:rPr kumimoji="1" lang="en-US" altLang="zh-CN" sz="2400">
                  <a:latin typeface="Times New Roman" pitchFamily="18" charset="0"/>
                </a:rPr>
                <a:t>r2</a:t>
              </a:r>
            </a:p>
          </p:txBody>
        </p:sp>
      </p:grpSp>
      <p:grpSp>
        <p:nvGrpSpPr>
          <p:cNvPr id="7" name="组合 6"/>
          <p:cNvGrpSpPr/>
          <p:nvPr/>
        </p:nvGrpSpPr>
        <p:grpSpPr>
          <a:xfrm>
            <a:off x="6372993" y="3184376"/>
            <a:ext cx="2303463" cy="1752600"/>
            <a:chOff x="6019800" y="3184376"/>
            <a:chExt cx="2303463" cy="1752600"/>
          </a:xfrm>
        </p:grpSpPr>
        <p:sp>
          <p:nvSpPr>
            <p:cNvPr id="428053" name="Oval 21"/>
            <p:cNvSpPr>
              <a:spLocks noChangeArrowheads="1"/>
            </p:cNvSpPr>
            <p:nvPr/>
          </p:nvSpPr>
          <p:spPr bwMode="auto">
            <a:xfrm>
              <a:off x="6753225" y="3184376"/>
              <a:ext cx="366713" cy="438150"/>
            </a:xfrm>
            <a:prstGeom prst="ellipse">
              <a:avLst/>
            </a:prstGeom>
            <a:noFill/>
            <a:ln w="9525">
              <a:solidFill>
                <a:schemeClr val="tx1"/>
              </a:solidFill>
              <a:miter lim="800000"/>
              <a:headEnd/>
              <a:tailEnd/>
            </a:ln>
            <a:effectLst/>
            <a:extLst>
              <a:ext uri="{909E8E84-426E-40dd-AFC4-6F175D3DCCD1}">
                <a14:hiddenFill xmlns="" xmlns:a14="http://schemas.microsoft.com/office/drawing/2010/main">
                  <a:gradFill rotWithShape="0">
                    <a:gsLst>
                      <a:gs pos="0">
                        <a:srgbClr val="000066"/>
                      </a:gs>
                      <a:gs pos="100000">
                        <a:srgbClr val="0000FF"/>
                      </a:gs>
                    </a:gsLst>
                    <a:lin ang="5400000" scaled="1"/>
                  </a:gra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1" hangingPunct="1">
                <a:spcBef>
                  <a:spcPct val="0"/>
                </a:spcBef>
                <a:buClrTx/>
                <a:buSzTx/>
                <a:buFontTx/>
                <a:buNone/>
              </a:pPr>
              <a:r>
                <a:rPr kumimoji="1" lang="en-US" altLang="zh-CN" sz="2400">
                  <a:latin typeface="Times New Roman" pitchFamily="18" charset="0"/>
                </a:rPr>
                <a:t>P1</a:t>
              </a:r>
            </a:p>
          </p:txBody>
        </p:sp>
        <p:sp>
          <p:nvSpPr>
            <p:cNvPr id="428054" name="Rectangle 22"/>
            <p:cNvSpPr>
              <a:spLocks noChangeArrowheads="1"/>
            </p:cNvSpPr>
            <p:nvPr/>
          </p:nvSpPr>
          <p:spPr bwMode="auto">
            <a:xfrm>
              <a:off x="6019800" y="3817789"/>
              <a:ext cx="488950" cy="292100"/>
            </a:xfrm>
            <a:prstGeom prst="rect">
              <a:avLst/>
            </a:prstGeom>
            <a:noFill/>
            <a:ln w="9525">
              <a:solidFill>
                <a:schemeClr val="tx1"/>
              </a:solidFill>
              <a:miter lim="800000"/>
              <a:headEnd/>
              <a:tailEnd/>
            </a:ln>
            <a:effectLst/>
            <a:extLst>
              <a:ext uri="{909E8E84-426E-40dd-AFC4-6F175D3DCCD1}">
                <a14:hiddenFill xmlns="" xmlns:a14="http://schemas.microsoft.com/office/drawing/2010/main">
                  <a:gradFill rotWithShape="0">
                    <a:gsLst>
                      <a:gs pos="0">
                        <a:srgbClr val="000066"/>
                      </a:gs>
                      <a:gs pos="100000">
                        <a:srgbClr val="0000FF"/>
                      </a:gs>
                    </a:gsLst>
                    <a:lin ang="5400000" scaled="1"/>
                  </a:gra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428055" name="Oval 23"/>
            <p:cNvSpPr>
              <a:spLocks noChangeArrowheads="1"/>
            </p:cNvSpPr>
            <p:nvPr/>
          </p:nvSpPr>
          <p:spPr bwMode="auto">
            <a:xfrm>
              <a:off x="6100763" y="3865414"/>
              <a:ext cx="82550" cy="98425"/>
            </a:xfrm>
            <a:prstGeom prst="ellipse">
              <a:avLst/>
            </a:prstGeom>
            <a:noFill/>
            <a:ln w="9525">
              <a:solidFill>
                <a:schemeClr val="tx1"/>
              </a:solidFill>
              <a:miter lim="800000"/>
              <a:headEnd/>
              <a:tailEnd/>
            </a:ln>
            <a:effectLst/>
            <a:extLst>
              <a:ext uri="{909E8E84-426E-40dd-AFC4-6F175D3DCCD1}">
                <a14:hiddenFill xmlns="" xmlns:a14="http://schemas.microsoft.com/office/drawing/2010/main">
                  <a:gradFill rotWithShape="0">
                    <a:gsLst>
                      <a:gs pos="0">
                        <a:srgbClr val="000066"/>
                      </a:gs>
                      <a:gs pos="100000">
                        <a:srgbClr val="0000FF"/>
                      </a:gs>
                    </a:gsLst>
                    <a:lin ang="5400000" scaled="1"/>
                  </a:gra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428056" name="Oval 24"/>
            <p:cNvSpPr>
              <a:spLocks noChangeArrowheads="1"/>
            </p:cNvSpPr>
            <p:nvPr/>
          </p:nvSpPr>
          <p:spPr bwMode="auto">
            <a:xfrm>
              <a:off x="6345238" y="3865414"/>
              <a:ext cx="82550" cy="98425"/>
            </a:xfrm>
            <a:prstGeom prst="ellipse">
              <a:avLst/>
            </a:prstGeom>
            <a:noFill/>
            <a:ln w="9525">
              <a:solidFill>
                <a:schemeClr val="tx1"/>
              </a:solidFill>
              <a:miter lim="800000"/>
              <a:headEnd/>
              <a:tailEnd/>
            </a:ln>
            <a:effectLst/>
            <a:extLst>
              <a:ext uri="{909E8E84-426E-40dd-AFC4-6F175D3DCCD1}">
                <a14:hiddenFill xmlns="" xmlns:a14="http://schemas.microsoft.com/office/drawing/2010/main">
                  <a:gradFill rotWithShape="0">
                    <a:gsLst>
                      <a:gs pos="0">
                        <a:srgbClr val="000066"/>
                      </a:gs>
                      <a:gs pos="100000">
                        <a:srgbClr val="0000FF"/>
                      </a:gs>
                    </a:gsLst>
                    <a:lin ang="5400000" scaled="1"/>
                  </a:gra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428057" name="Oval 25"/>
            <p:cNvSpPr>
              <a:spLocks noChangeArrowheads="1"/>
            </p:cNvSpPr>
            <p:nvPr/>
          </p:nvSpPr>
          <p:spPr bwMode="auto">
            <a:xfrm>
              <a:off x="6223000" y="3963839"/>
              <a:ext cx="82550" cy="96837"/>
            </a:xfrm>
            <a:prstGeom prst="ellipse">
              <a:avLst/>
            </a:prstGeom>
            <a:noFill/>
            <a:ln w="9525">
              <a:solidFill>
                <a:schemeClr val="tx1"/>
              </a:solidFill>
              <a:miter lim="800000"/>
              <a:headEnd/>
              <a:tailEnd/>
            </a:ln>
            <a:effectLst/>
            <a:extLst>
              <a:ext uri="{909E8E84-426E-40dd-AFC4-6F175D3DCCD1}">
                <a14:hiddenFill xmlns="" xmlns:a14="http://schemas.microsoft.com/office/drawing/2010/main">
                  <a:gradFill rotWithShape="0">
                    <a:gsLst>
                      <a:gs pos="0">
                        <a:srgbClr val="000066"/>
                      </a:gs>
                      <a:gs pos="100000">
                        <a:srgbClr val="0000FF"/>
                      </a:gs>
                    </a:gsLst>
                    <a:lin ang="5400000" scaled="1"/>
                  </a:gra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428058" name="Rectangle 26"/>
            <p:cNvSpPr>
              <a:spLocks noChangeArrowheads="1"/>
            </p:cNvSpPr>
            <p:nvPr/>
          </p:nvSpPr>
          <p:spPr bwMode="auto">
            <a:xfrm>
              <a:off x="7364413" y="3817789"/>
              <a:ext cx="490537" cy="292100"/>
            </a:xfrm>
            <a:prstGeom prst="rect">
              <a:avLst/>
            </a:prstGeom>
            <a:noFill/>
            <a:ln w="9525">
              <a:solidFill>
                <a:schemeClr val="tx1"/>
              </a:solidFill>
              <a:miter lim="800000"/>
              <a:headEnd/>
              <a:tailEnd/>
            </a:ln>
            <a:effectLst/>
            <a:extLst>
              <a:ext uri="{909E8E84-426E-40dd-AFC4-6F175D3DCCD1}">
                <a14:hiddenFill xmlns="" xmlns:a14="http://schemas.microsoft.com/office/drawing/2010/main">
                  <a:gradFill rotWithShape="0">
                    <a:gsLst>
                      <a:gs pos="0">
                        <a:srgbClr val="000066"/>
                      </a:gs>
                      <a:gs pos="100000">
                        <a:srgbClr val="0000FF"/>
                      </a:gs>
                    </a:gsLst>
                    <a:lin ang="5400000" scaled="1"/>
                  </a:gra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428059" name="Oval 27"/>
            <p:cNvSpPr>
              <a:spLocks noChangeArrowheads="1"/>
            </p:cNvSpPr>
            <p:nvPr/>
          </p:nvSpPr>
          <p:spPr bwMode="auto">
            <a:xfrm>
              <a:off x="7446963" y="3914626"/>
              <a:ext cx="80962" cy="96838"/>
            </a:xfrm>
            <a:prstGeom prst="ellipse">
              <a:avLst/>
            </a:prstGeom>
            <a:noFill/>
            <a:ln w="9525">
              <a:solidFill>
                <a:schemeClr val="tx1"/>
              </a:solidFill>
              <a:miter lim="800000"/>
              <a:headEnd/>
              <a:tailEnd/>
            </a:ln>
            <a:effectLst/>
            <a:extLst>
              <a:ext uri="{909E8E84-426E-40dd-AFC4-6F175D3DCCD1}">
                <a14:hiddenFill xmlns="" xmlns:a14="http://schemas.microsoft.com/office/drawing/2010/main">
                  <a:gradFill rotWithShape="0">
                    <a:gsLst>
                      <a:gs pos="0">
                        <a:srgbClr val="000066"/>
                      </a:gs>
                      <a:gs pos="100000">
                        <a:srgbClr val="0000FF"/>
                      </a:gs>
                    </a:gsLst>
                    <a:lin ang="5400000" scaled="1"/>
                  </a:gra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428060" name="Oval 28"/>
            <p:cNvSpPr>
              <a:spLocks noChangeArrowheads="1"/>
            </p:cNvSpPr>
            <p:nvPr/>
          </p:nvSpPr>
          <p:spPr bwMode="auto">
            <a:xfrm>
              <a:off x="7650163" y="3914626"/>
              <a:ext cx="82550" cy="96838"/>
            </a:xfrm>
            <a:prstGeom prst="ellipse">
              <a:avLst/>
            </a:prstGeom>
            <a:noFill/>
            <a:ln w="9525">
              <a:solidFill>
                <a:schemeClr val="tx1"/>
              </a:solidFill>
              <a:miter lim="800000"/>
              <a:headEnd/>
              <a:tailEnd/>
            </a:ln>
            <a:effectLst/>
            <a:extLst>
              <a:ext uri="{909E8E84-426E-40dd-AFC4-6F175D3DCCD1}">
                <a14:hiddenFill xmlns="" xmlns:a14="http://schemas.microsoft.com/office/drawing/2010/main">
                  <a:gradFill rotWithShape="0">
                    <a:gsLst>
                      <a:gs pos="0">
                        <a:srgbClr val="000066"/>
                      </a:gs>
                      <a:gs pos="100000">
                        <a:srgbClr val="0000FF"/>
                      </a:gs>
                    </a:gsLst>
                    <a:lin ang="5400000" scaled="1"/>
                  </a:gra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428061" name="Oval 29"/>
            <p:cNvSpPr>
              <a:spLocks noChangeArrowheads="1"/>
            </p:cNvSpPr>
            <p:nvPr/>
          </p:nvSpPr>
          <p:spPr bwMode="auto">
            <a:xfrm>
              <a:off x="6753225" y="4498826"/>
              <a:ext cx="366713" cy="438150"/>
            </a:xfrm>
            <a:prstGeom prst="ellipse">
              <a:avLst/>
            </a:prstGeom>
            <a:noFill/>
            <a:ln w="9525">
              <a:solidFill>
                <a:schemeClr val="tx1"/>
              </a:solidFill>
              <a:miter lim="800000"/>
              <a:headEnd/>
              <a:tailEnd/>
            </a:ln>
            <a:effectLst/>
            <a:extLst>
              <a:ext uri="{909E8E84-426E-40dd-AFC4-6F175D3DCCD1}">
                <a14:hiddenFill xmlns="" xmlns:a14="http://schemas.microsoft.com/office/drawing/2010/main">
                  <a:gradFill rotWithShape="0">
                    <a:gsLst>
                      <a:gs pos="0">
                        <a:srgbClr val="000066"/>
                      </a:gs>
                      <a:gs pos="100000">
                        <a:srgbClr val="0000FF"/>
                      </a:gs>
                    </a:gsLst>
                    <a:lin ang="5400000" scaled="1"/>
                  </a:gra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1" hangingPunct="1">
                <a:spcBef>
                  <a:spcPct val="0"/>
                </a:spcBef>
                <a:buClrTx/>
                <a:buSzTx/>
                <a:buFontTx/>
                <a:buNone/>
              </a:pPr>
              <a:r>
                <a:rPr kumimoji="1" lang="en-US" altLang="zh-CN" sz="2400">
                  <a:latin typeface="Times New Roman" pitchFamily="18" charset="0"/>
                </a:rPr>
                <a:t>P2</a:t>
              </a:r>
            </a:p>
          </p:txBody>
        </p:sp>
        <p:sp>
          <p:nvSpPr>
            <p:cNvPr id="428062" name="Text Box 30"/>
            <p:cNvSpPr txBox="1">
              <a:spLocks noChangeArrowheads="1"/>
            </p:cNvSpPr>
            <p:nvPr/>
          </p:nvSpPr>
          <p:spPr bwMode="auto">
            <a:xfrm>
              <a:off x="6502400" y="3844776"/>
              <a:ext cx="434975" cy="457200"/>
            </a:xfrm>
            <a:prstGeom prst="rect">
              <a:avLst/>
            </a:prstGeom>
            <a:noFill/>
            <a:ln>
              <a:noFill/>
            </a:ln>
            <a:effectLst/>
            <a:extLst>
              <a:ext uri="{909E8E84-426E-40dd-AFC4-6F175D3DCCD1}">
                <a14:hiddenFill xmlns="" xmlns:a14="http://schemas.microsoft.com/office/drawing/2010/main">
                  <a:gradFill rotWithShape="0">
                    <a:gsLst>
                      <a:gs pos="0">
                        <a:srgbClr val="000066"/>
                      </a:gs>
                      <a:gs pos="100000">
                        <a:srgbClr val="0000FF"/>
                      </a:gs>
                    </a:gsLst>
                    <a:lin ang="5400000" scaled="1"/>
                  </a:gra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pPr eaLnBrk="1" hangingPunct="1">
                <a:spcBef>
                  <a:spcPct val="0"/>
                </a:spcBef>
                <a:buClrTx/>
                <a:buSzTx/>
                <a:buFontTx/>
                <a:buNone/>
              </a:pPr>
              <a:r>
                <a:rPr kumimoji="1" lang="en-US" altLang="zh-CN" sz="2400">
                  <a:latin typeface="Times New Roman" pitchFamily="18" charset="0"/>
                </a:rPr>
                <a:t>r1</a:t>
              </a:r>
            </a:p>
          </p:txBody>
        </p:sp>
        <p:sp>
          <p:nvSpPr>
            <p:cNvPr id="428063" name="Text Box 31"/>
            <p:cNvSpPr txBox="1">
              <a:spLocks noChangeArrowheads="1"/>
            </p:cNvSpPr>
            <p:nvPr/>
          </p:nvSpPr>
          <p:spPr bwMode="auto">
            <a:xfrm>
              <a:off x="7888288" y="3747939"/>
              <a:ext cx="434975" cy="457200"/>
            </a:xfrm>
            <a:prstGeom prst="rect">
              <a:avLst/>
            </a:prstGeom>
            <a:noFill/>
            <a:ln>
              <a:noFill/>
            </a:ln>
            <a:effectLst/>
            <a:extLst>
              <a:ext uri="{909E8E84-426E-40dd-AFC4-6F175D3DCCD1}">
                <a14:hiddenFill xmlns="" xmlns:a14="http://schemas.microsoft.com/office/drawing/2010/main">
                  <a:gradFill rotWithShape="0">
                    <a:gsLst>
                      <a:gs pos="0">
                        <a:srgbClr val="000066"/>
                      </a:gs>
                      <a:gs pos="100000">
                        <a:srgbClr val="0000FF"/>
                      </a:gs>
                    </a:gsLst>
                    <a:lin ang="5400000" scaled="1"/>
                  </a:gra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pPr eaLnBrk="1" hangingPunct="1">
                <a:spcBef>
                  <a:spcPct val="0"/>
                </a:spcBef>
                <a:buClrTx/>
                <a:buSzTx/>
                <a:buFontTx/>
                <a:buNone/>
              </a:pPr>
              <a:r>
                <a:rPr kumimoji="1" lang="en-US" altLang="zh-CN" sz="2400">
                  <a:latin typeface="Times New Roman" pitchFamily="18" charset="0"/>
                </a:rPr>
                <a:t>r2</a:t>
              </a:r>
            </a:p>
          </p:txBody>
        </p:sp>
      </p:grpSp>
      <p:grpSp>
        <p:nvGrpSpPr>
          <p:cNvPr id="6" name="组合 5"/>
          <p:cNvGrpSpPr/>
          <p:nvPr/>
        </p:nvGrpSpPr>
        <p:grpSpPr>
          <a:xfrm>
            <a:off x="3492673" y="3116560"/>
            <a:ext cx="2303463" cy="1752600"/>
            <a:chOff x="3204641" y="3116560"/>
            <a:chExt cx="2303463" cy="1752600"/>
          </a:xfrm>
        </p:grpSpPr>
        <p:sp>
          <p:nvSpPr>
            <p:cNvPr id="428064" name="Oval 32"/>
            <p:cNvSpPr>
              <a:spLocks noChangeArrowheads="1"/>
            </p:cNvSpPr>
            <p:nvPr/>
          </p:nvSpPr>
          <p:spPr bwMode="auto">
            <a:xfrm>
              <a:off x="3938066" y="3116560"/>
              <a:ext cx="366713" cy="438150"/>
            </a:xfrm>
            <a:prstGeom prst="ellipse">
              <a:avLst/>
            </a:prstGeom>
            <a:noFill/>
            <a:ln w="9525">
              <a:solidFill>
                <a:schemeClr val="tx1"/>
              </a:solidFill>
              <a:miter lim="800000"/>
              <a:headEnd/>
              <a:tailEnd/>
            </a:ln>
            <a:effectLst/>
            <a:extLst>
              <a:ext uri="{909E8E84-426E-40dd-AFC4-6F175D3DCCD1}">
                <a14:hiddenFill xmlns="" xmlns:a14="http://schemas.microsoft.com/office/drawing/2010/main">
                  <a:gradFill rotWithShape="0">
                    <a:gsLst>
                      <a:gs pos="0">
                        <a:srgbClr val="000066"/>
                      </a:gs>
                      <a:gs pos="100000">
                        <a:srgbClr val="0000FF"/>
                      </a:gs>
                    </a:gsLst>
                    <a:lin ang="5400000" scaled="1"/>
                  </a:gra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1" hangingPunct="1">
                <a:spcBef>
                  <a:spcPct val="0"/>
                </a:spcBef>
                <a:buClrTx/>
                <a:buSzTx/>
                <a:buFontTx/>
                <a:buNone/>
              </a:pPr>
              <a:r>
                <a:rPr kumimoji="1" lang="en-US" altLang="zh-CN" sz="2400">
                  <a:latin typeface="Times New Roman" pitchFamily="18" charset="0"/>
                </a:rPr>
                <a:t>P1</a:t>
              </a:r>
            </a:p>
          </p:txBody>
        </p:sp>
        <p:sp>
          <p:nvSpPr>
            <p:cNvPr id="428065" name="Rectangle 33"/>
            <p:cNvSpPr>
              <a:spLocks noChangeArrowheads="1"/>
            </p:cNvSpPr>
            <p:nvPr/>
          </p:nvSpPr>
          <p:spPr bwMode="auto">
            <a:xfrm>
              <a:off x="3204641" y="3749973"/>
              <a:ext cx="488950" cy="292100"/>
            </a:xfrm>
            <a:prstGeom prst="rect">
              <a:avLst/>
            </a:prstGeom>
            <a:noFill/>
            <a:ln w="9525">
              <a:solidFill>
                <a:schemeClr val="tx1"/>
              </a:solidFill>
              <a:miter lim="800000"/>
              <a:headEnd/>
              <a:tailEnd/>
            </a:ln>
            <a:effectLst/>
            <a:extLst>
              <a:ext uri="{909E8E84-426E-40dd-AFC4-6F175D3DCCD1}">
                <a14:hiddenFill xmlns="" xmlns:a14="http://schemas.microsoft.com/office/drawing/2010/main">
                  <a:gradFill rotWithShape="0">
                    <a:gsLst>
                      <a:gs pos="0">
                        <a:srgbClr val="000066"/>
                      </a:gs>
                      <a:gs pos="100000">
                        <a:srgbClr val="0000FF"/>
                      </a:gs>
                    </a:gsLst>
                    <a:lin ang="5400000" scaled="1"/>
                  </a:gra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428066" name="Oval 34"/>
            <p:cNvSpPr>
              <a:spLocks noChangeArrowheads="1"/>
            </p:cNvSpPr>
            <p:nvPr/>
          </p:nvSpPr>
          <p:spPr bwMode="auto">
            <a:xfrm>
              <a:off x="3285604" y="3797598"/>
              <a:ext cx="82550" cy="98425"/>
            </a:xfrm>
            <a:prstGeom prst="ellipse">
              <a:avLst/>
            </a:prstGeom>
            <a:noFill/>
            <a:ln w="9525">
              <a:solidFill>
                <a:schemeClr val="tx1"/>
              </a:solidFill>
              <a:miter lim="800000"/>
              <a:headEnd/>
              <a:tailEnd/>
            </a:ln>
            <a:effectLst/>
            <a:extLst>
              <a:ext uri="{909E8E84-426E-40dd-AFC4-6F175D3DCCD1}">
                <a14:hiddenFill xmlns="" xmlns:a14="http://schemas.microsoft.com/office/drawing/2010/main">
                  <a:gradFill rotWithShape="0">
                    <a:gsLst>
                      <a:gs pos="0">
                        <a:srgbClr val="000066"/>
                      </a:gs>
                      <a:gs pos="100000">
                        <a:srgbClr val="0000FF"/>
                      </a:gs>
                    </a:gsLst>
                    <a:lin ang="5400000" scaled="1"/>
                  </a:gra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428067" name="Oval 35"/>
            <p:cNvSpPr>
              <a:spLocks noChangeArrowheads="1"/>
            </p:cNvSpPr>
            <p:nvPr/>
          </p:nvSpPr>
          <p:spPr bwMode="auto">
            <a:xfrm>
              <a:off x="3530079" y="3797598"/>
              <a:ext cx="82550" cy="98425"/>
            </a:xfrm>
            <a:prstGeom prst="ellipse">
              <a:avLst/>
            </a:prstGeom>
            <a:noFill/>
            <a:ln w="9525">
              <a:solidFill>
                <a:schemeClr val="tx1"/>
              </a:solidFill>
              <a:miter lim="800000"/>
              <a:headEnd/>
              <a:tailEnd/>
            </a:ln>
            <a:effectLst/>
            <a:extLst>
              <a:ext uri="{909E8E84-426E-40dd-AFC4-6F175D3DCCD1}">
                <a14:hiddenFill xmlns="" xmlns:a14="http://schemas.microsoft.com/office/drawing/2010/main">
                  <a:gradFill rotWithShape="0">
                    <a:gsLst>
                      <a:gs pos="0">
                        <a:srgbClr val="000066"/>
                      </a:gs>
                      <a:gs pos="100000">
                        <a:srgbClr val="0000FF"/>
                      </a:gs>
                    </a:gsLst>
                    <a:lin ang="5400000" scaled="1"/>
                  </a:gra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428068" name="Oval 36"/>
            <p:cNvSpPr>
              <a:spLocks noChangeArrowheads="1"/>
            </p:cNvSpPr>
            <p:nvPr/>
          </p:nvSpPr>
          <p:spPr bwMode="auto">
            <a:xfrm>
              <a:off x="3407841" y="3896023"/>
              <a:ext cx="82550" cy="96837"/>
            </a:xfrm>
            <a:prstGeom prst="ellipse">
              <a:avLst/>
            </a:prstGeom>
            <a:noFill/>
            <a:ln w="9525">
              <a:solidFill>
                <a:schemeClr val="tx1"/>
              </a:solidFill>
              <a:miter lim="800000"/>
              <a:headEnd/>
              <a:tailEnd/>
            </a:ln>
            <a:effectLst/>
            <a:extLst>
              <a:ext uri="{909E8E84-426E-40dd-AFC4-6F175D3DCCD1}">
                <a14:hiddenFill xmlns="" xmlns:a14="http://schemas.microsoft.com/office/drawing/2010/main">
                  <a:gradFill rotWithShape="0">
                    <a:gsLst>
                      <a:gs pos="0">
                        <a:srgbClr val="000066"/>
                      </a:gs>
                      <a:gs pos="100000">
                        <a:srgbClr val="0000FF"/>
                      </a:gs>
                    </a:gsLst>
                    <a:lin ang="5400000" scaled="1"/>
                  </a:gra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428069" name="Rectangle 37"/>
            <p:cNvSpPr>
              <a:spLocks noChangeArrowheads="1"/>
            </p:cNvSpPr>
            <p:nvPr/>
          </p:nvSpPr>
          <p:spPr bwMode="auto">
            <a:xfrm>
              <a:off x="4549254" y="3749973"/>
              <a:ext cx="490537" cy="292100"/>
            </a:xfrm>
            <a:prstGeom prst="rect">
              <a:avLst/>
            </a:prstGeom>
            <a:noFill/>
            <a:ln w="9525">
              <a:solidFill>
                <a:schemeClr val="tx1"/>
              </a:solidFill>
              <a:miter lim="800000"/>
              <a:headEnd/>
              <a:tailEnd/>
            </a:ln>
            <a:effectLst/>
            <a:extLst>
              <a:ext uri="{909E8E84-426E-40dd-AFC4-6F175D3DCCD1}">
                <a14:hiddenFill xmlns="" xmlns:a14="http://schemas.microsoft.com/office/drawing/2010/main">
                  <a:gradFill rotWithShape="0">
                    <a:gsLst>
                      <a:gs pos="0">
                        <a:srgbClr val="000066"/>
                      </a:gs>
                      <a:gs pos="100000">
                        <a:srgbClr val="0000FF"/>
                      </a:gs>
                    </a:gsLst>
                    <a:lin ang="5400000" scaled="1"/>
                  </a:gra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428070" name="Oval 38"/>
            <p:cNvSpPr>
              <a:spLocks noChangeArrowheads="1"/>
            </p:cNvSpPr>
            <p:nvPr/>
          </p:nvSpPr>
          <p:spPr bwMode="auto">
            <a:xfrm>
              <a:off x="4631804" y="3846810"/>
              <a:ext cx="80962" cy="96838"/>
            </a:xfrm>
            <a:prstGeom prst="ellipse">
              <a:avLst/>
            </a:prstGeom>
            <a:noFill/>
            <a:ln w="9525">
              <a:solidFill>
                <a:schemeClr val="tx1"/>
              </a:solidFill>
              <a:miter lim="800000"/>
              <a:headEnd/>
              <a:tailEnd/>
            </a:ln>
            <a:effectLst/>
            <a:extLst>
              <a:ext uri="{909E8E84-426E-40dd-AFC4-6F175D3DCCD1}">
                <a14:hiddenFill xmlns="" xmlns:a14="http://schemas.microsoft.com/office/drawing/2010/main">
                  <a:gradFill rotWithShape="0">
                    <a:gsLst>
                      <a:gs pos="0">
                        <a:srgbClr val="000066"/>
                      </a:gs>
                      <a:gs pos="100000">
                        <a:srgbClr val="0000FF"/>
                      </a:gs>
                    </a:gsLst>
                    <a:lin ang="5400000" scaled="1"/>
                  </a:gra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428071" name="Oval 39"/>
            <p:cNvSpPr>
              <a:spLocks noChangeArrowheads="1"/>
            </p:cNvSpPr>
            <p:nvPr/>
          </p:nvSpPr>
          <p:spPr bwMode="auto">
            <a:xfrm>
              <a:off x="4835004" y="3846810"/>
              <a:ext cx="82550" cy="96838"/>
            </a:xfrm>
            <a:prstGeom prst="ellipse">
              <a:avLst/>
            </a:prstGeom>
            <a:noFill/>
            <a:ln w="9525">
              <a:solidFill>
                <a:schemeClr val="tx1"/>
              </a:solidFill>
              <a:miter lim="800000"/>
              <a:headEnd/>
              <a:tailEnd/>
            </a:ln>
            <a:effectLst/>
            <a:extLst>
              <a:ext uri="{909E8E84-426E-40dd-AFC4-6F175D3DCCD1}">
                <a14:hiddenFill xmlns="" xmlns:a14="http://schemas.microsoft.com/office/drawing/2010/main">
                  <a:gradFill rotWithShape="0">
                    <a:gsLst>
                      <a:gs pos="0">
                        <a:srgbClr val="000066"/>
                      </a:gs>
                      <a:gs pos="100000">
                        <a:srgbClr val="0000FF"/>
                      </a:gs>
                    </a:gsLst>
                    <a:lin ang="5400000" scaled="1"/>
                  </a:gra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428072" name="Oval 40"/>
            <p:cNvSpPr>
              <a:spLocks noChangeArrowheads="1"/>
            </p:cNvSpPr>
            <p:nvPr/>
          </p:nvSpPr>
          <p:spPr bwMode="auto">
            <a:xfrm>
              <a:off x="3938066" y="4431010"/>
              <a:ext cx="366713" cy="438150"/>
            </a:xfrm>
            <a:prstGeom prst="ellipse">
              <a:avLst/>
            </a:prstGeom>
            <a:noFill/>
            <a:ln w="9525">
              <a:solidFill>
                <a:schemeClr val="tx1"/>
              </a:solidFill>
              <a:miter lim="800000"/>
              <a:headEnd/>
              <a:tailEnd/>
            </a:ln>
            <a:effectLst/>
            <a:extLst>
              <a:ext uri="{909E8E84-426E-40dd-AFC4-6F175D3DCCD1}">
                <a14:hiddenFill xmlns="" xmlns:a14="http://schemas.microsoft.com/office/drawing/2010/main">
                  <a:gradFill rotWithShape="0">
                    <a:gsLst>
                      <a:gs pos="0">
                        <a:srgbClr val="000066"/>
                      </a:gs>
                      <a:gs pos="100000">
                        <a:srgbClr val="0000FF"/>
                      </a:gs>
                    </a:gsLst>
                    <a:lin ang="5400000" scaled="1"/>
                  </a:gra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1" hangingPunct="1">
                <a:spcBef>
                  <a:spcPct val="0"/>
                </a:spcBef>
                <a:buClrTx/>
                <a:buSzTx/>
                <a:buFontTx/>
                <a:buNone/>
              </a:pPr>
              <a:r>
                <a:rPr kumimoji="1" lang="en-US" altLang="zh-CN" sz="2400">
                  <a:latin typeface="Times New Roman" pitchFamily="18" charset="0"/>
                </a:rPr>
                <a:t>P2</a:t>
              </a:r>
            </a:p>
          </p:txBody>
        </p:sp>
        <p:sp>
          <p:nvSpPr>
            <p:cNvPr id="428073" name="Line 41"/>
            <p:cNvSpPr>
              <a:spLocks noChangeShapeType="1"/>
            </p:cNvSpPr>
            <p:nvPr/>
          </p:nvSpPr>
          <p:spPr bwMode="auto">
            <a:xfrm flipH="1">
              <a:off x="4304778" y="3943649"/>
              <a:ext cx="565150" cy="633412"/>
            </a:xfrm>
            <a:prstGeom prst="line">
              <a:avLst/>
            </a:prstGeom>
            <a:noFill/>
            <a:ln w="9525">
              <a:solidFill>
                <a:schemeClr val="tx1"/>
              </a:solidFill>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428074" name="Line 42"/>
            <p:cNvSpPr>
              <a:spLocks noChangeShapeType="1"/>
            </p:cNvSpPr>
            <p:nvPr/>
          </p:nvSpPr>
          <p:spPr bwMode="auto">
            <a:xfrm flipH="1" flipV="1">
              <a:off x="3571354" y="4042073"/>
              <a:ext cx="366712" cy="534987"/>
            </a:xfrm>
            <a:prstGeom prst="line">
              <a:avLst/>
            </a:prstGeom>
            <a:noFill/>
            <a:ln w="9525">
              <a:solidFill>
                <a:schemeClr val="tx1"/>
              </a:solidFill>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428075" name="Line 43"/>
            <p:cNvSpPr>
              <a:spLocks noChangeShapeType="1"/>
            </p:cNvSpPr>
            <p:nvPr/>
          </p:nvSpPr>
          <p:spPr bwMode="auto">
            <a:xfrm>
              <a:off x="3455494" y="3992861"/>
              <a:ext cx="482572" cy="730250"/>
            </a:xfrm>
            <a:prstGeom prst="line">
              <a:avLst/>
            </a:prstGeom>
            <a:noFill/>
            <a:ln w="9525">
              <a:solidFill>
                <a:schemeClr val="tx1"/>
              </a:solidFill>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428076" name="Text Box 44"/>
            <p:cNvSpPr txBox="1">
              <a:spLocks noChangeArrowheads="1"/>
            </p:cNvSpPr>
            <p:nvPr/>
          </p:nvSpPr>
          <p:spPr bwMode="auto">
            <a:xfrm>
              <a:off x="3687241" y="3776960"/>
              <a:ext cx="434975" cy="457200"/>
            </a:xfrm>
            <a:prstGeom prst="rect">
              <a:avLst/>
            </a:prstGeom>
            <a:noFill/>
            <a:ln>
              <a:noFill/>
            </a:ln>
            <a:effectLst/>
            <a:extLst>
              <a:ext uri="{909E8E84-426E-40dd-AFC4-6F175D3DCCD1}">
                <a14:hiddenFill xmlns="" xmlns:a14="http://schemas.microsoft.com/office/drawing/2010/main">
                  <a:gradFill rotWithShape="0">
                    <a:gsLst>
                      <a:gs pos="0">
                        <a:srgbClr val="000066"/>
                      </a:gs>
                      <a:gs pos="100000">
                        <a:srgbClr val="0000FF"/>
                      </a:gs>
                    </a:gsLst>
                    <a:lin ang="5400000" scaled="1"/>
                  </a:gra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pPr eaLnBrk="1" hangingPunct="1">
                <a:spcBef>
                  <a:spcPct val="0"/>
                </a:spcBef>
                <a:buClrTx/>
                <a:buSzTx/>
                <a:buFontTx/>
                <a:buNone/>
              </a:pPr>
              <a:r>
                <a:rPr kumimoji="1" lang="en-US" altLang="zh-CN" sz="2400">
                  <a:latin typeface="Times New Roman" pitchFamily="18" charset="0"/>
                </a:rPr>
                <a:t>r1</a:t>
              </a:r>
            </a:p>
          </p:txBody>
        </p:sp>
        <p:sp>
          <p:nvSpPr>
            <p:cNvPr id="428077" name="Text Box 45"/>
            <p:cNvSpPr txBox="1">
              <a:spLocks noChangeArrowheads="1"/>
            </p:cNvSpPr>
            <p:nvPr/>
          </p:nvSpPr>
          <p:spPr bwMode="auto">
            <a:xfrm>
              <a:off x="5073129" y="3680123"/>
              <a:ext cx="434975" cy="457200"/>
            </a:xfrm>
            <a:prstGeom prst="rect">
              <a:avLst/>
            </a:prstGeom>
            <a:noFill/>
            <a:ln>
              <a:noFill/>
            </a:ln>
            <a:effectLst/>
            <a:extLst>
              <a:ext uri="{909E8E84-426E-40dd-AFC4-6F175D3DCCD1}">
                <a14:hiddenFill xmlns="" xmlns:a14="http://schemas.microsoft.com/office/drawing/2010/main">
                  <a:gradFill rotWithShape="0">
                    <a:gsLst>
                      <a:gs pos="0">
                        <a:srgbClr val="000066"/>
                      </a:gs>
                      <a:gs pos="100000">
                        <a:srgbClr val="0000FF"/>
                      </a:gs>
                    </a:gsLst>
                    <a:lin ang="5400000" scaled="1"/>
                  </a:gra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pPr eaLnBrk="1" hangingPunct="1">
                <a:spcBef>
                  <a:spcPct val="0"/>
                </a:spcBef>
                <a:buClrTx/>
                <a:buSzTx/>
                <a:buFontTx/>
                <a:buNone/>
              </a:pPr>
              <a:r>
                <a:rPr kumimoji="1" lang="en-US" altLang="zh-CN" sz="2400">
                  <a:latin typeface="Times New Roman" pitchFamily="18" charset="0"/>
                </a:rPr>
                <a:t>r2</a:t>
              </a:r>
            </a:p>
          </p:txBody>
        </p:sp>
      </p:grpSp>
      <p:sp>
        <p:nvSpPr>
          <p:cNvPr id="3" name="日期占位符 2"/>
          <p:cNvSpPr>
            <a:spLocks noGrp="1"/>
          </p:cNvSpPr>
          <p:nvPr>
            <p:ph type="dt" sz="half" idx="10"/>
          </p:nvPr>
        </p:nvSpPr>
        <p:spPr/>
        <p:txBody>
          <a:bodyPr/>
          <a:lstStyle/>
          <a:p>
            <a:fld id="{4817BB57-9ADD-DA42-A93E-7EAF7A273D5B}" type="datetime5">
              <a:t>2019/10/23</a:t>
            </a:fld>
            <a:endParaRPr lang="zh-CN" altLang="en-US"/>
          </a:p>
        </p:txBody>
      </p:sp>
      <p:sp>
        <p:nvSpPr>
          <p:cNvPr id="4" name="页脚占位符 3"/>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5" name="灯片编号占位符 4"/>
          <p:cNvSpPr>
            <a:spLocks noGrp="1"/>
          </p:cNvSpPr>
          <p:nvPr>
            <p:ph type="sldNum" sz="quarter" idx="12"/>
          </p:nvPr>
        </p:nvSpPr>
        <p:spPr/>
        <p:txBody>
          <a:bodyPr/>
          <a:lstStyle/>
          <a:p>
            <a:fld id="{B09550E6-D85C-43A8-841D-66A200A3DB30}" type="slidenum">
              <a:rPr lang="zh-CN" altLang="en-US" smtClean="0"/>
              <a:t>53</a:t>
            </a:fld>
            <a:endParaRPr lang="zh-CN" altLang="en-US"/>
          </a:p>
        </p:txBody>
      </p:sp>
    </p:spTree>
    <p:extLst>
      <p:ext uri="{BB962C8B-B14F-4D97-AF65-F5344CB8AC3E}">
        <p14:creationId xmlns:p14="http://schemas.microsoft.com/office/powerpoint/2010/main" val="2111897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28035"/>
                                        </p:tgtEl>
                                        <p:attrNameLst>
                                          <p:attrName>style.visibility</p:attrName>
                                        </p:attrNameLst>
                                      </p:cBhvr>
                                      <p:to>
                                        <p:strVal val="visible"/>
                                      </p:to>
                                    </p:set>
                                    <p:animEffect transition="in" filter="fade">
                                      <p:cBhvr>
                                        <p:cTn id="7" dur="500"/>
                                        <p:tgtEl>
                                          <p:spTgt spid="42803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思考</a:t>
            </a:r>
          </a:p>
        </p:txBody>
      </p:sp>
      <p:sp>
        <p:nvSpPr>
          <p:cNvPr id="3" name="内容占位符 2"/>
          <p:cNvSpPr>
            <a:spLocks noGrp="1"/>
          </p:cNvSpPr>
          <p:nvPr>
            <p:ph idx="1"/>
          </p:nvPr>
        </p:nvSpPr>
        <p:spPr/>
        <p:txBody>
          <a:bodyPr/>
          <a:lstStyle/>
          <a:p>
            <a:r>
              <a:rPr kumimoji="1" lang="zh-CN" altLang="en-US" dirty="0"/>
              <a:t>死锁定理与不安全状态的关系</a:t>
            </a:r>
            <a:endParaRPr kumimoji="1" lang="en-US" altLang="zh-CN" dirty="0"/>
          </a:p>
          <a:p>
            <a:pPr lvl="1"/>
            <a:r>
              <a:rPr kumimoji="1" lang="zh-CN" altLang="en-US" dirty="0"/>
              <a:t>死锁定理：当前请求（</a:t>
            </a:r>
            <a:r>
              <a:rPr kumimoji="1" lang="en-US" altLang="zh-CN" dirty="0"/>
              <a:t>request</a:t>
            </a:r>
            <a:r>
              <a:rPr kumimoji="1" lang="zh-CN" altLang="en-US" dirty="0"/>
              <a:t>）</a:t>
            </a:r>
            <a:endParaRPr kumimoji="1" lang="en-US" altLang="zh-CN" dirty="0"/>
          </a:p>
          <a:p>
            <a:pPr lvl="1"/>
            <a:r>
              <a:rPr kumimoji="1" lang="zh-CN" altLang="en-US" dirty="0"/>
              <a:t>不安全状态：所有剩余请求（</a:t>
            </a:r>
            <a:r>
              <a:rPr kumimoji="1" lang="en-US" altLang="zh-CN" dirty="0"/>
              <a:t>need</a:t>
            </a:r>
            <a:r>
              <a:rPr kumimoji="1" lang="zh-CN" altLang="en-US" dirty="0"/>
              <a:t>）</a:t>
            </a:r>
            <a:endParaRPr kumimoji="1" lang="en-US" altLang="zh-CN" dirty="0"/>
          </a:p>
        </p:txBody>
      </p:sp>
      <p:sp>
        <p:nvSpPr>
          <p:cNvPr id="4" name="日期占位符 3"/>
          <p:cNvSpPr>
            <a:spLocks noGrp="1"/>
          </p:cNvSpPr>
          <p:nvPr>
            <p:ph type="dt" sz="half" idx="10"/>
          </p:nvPr>
        </p:nvSpPr>
        <p:spPr/>
        <p:txBody>
          <a:bodyPr/>
          <a:lstStyle/>
          <a:p>
            <a:fld id="{EE2B9C51-13E9-DB48-8E8B-22387C4FA902}" type="datetime5">
              <a:t>2019/10/23</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幻灯片编号占位符 5"/>
          <p:cNvSpPr>
            <a:spLocks noGrp="1"/>
          </p:cNvSpPr>
          <p:nvPr>
            <p:ph type="sldNum" sz="quarter" idx="12"/>
          </p:nvPr>
        </p:nvSpPr>
        <p:spPr/>
        <p:txBody>
          <a:bodyPr/>
          <a:lstStyle/>
          <a:p>
            <a:fld id="{B09550E6-D85C-43A8-841D-66A200A3DB30}" type="slidenum">
              <a:rPr lang="zh-CN" altLang="en-US" smtClean="0"/>
              <a:t>54</a:t>
            </a:fld>
            <a:endParaRPr lang="zh-CN" altLang="en-US"/>
          </a:p>
        </p:txBody>
      </p:sp>
    </p:spTree>
    <p:extLst>
      <p:ext uri="{BB962C8B-B14F-4D97-AF65-F5344CB8AC3E}">
        <p14:creationId xmlns:p14="http://schemas.microsoft.com/office/powerpoint/2010/main" val="2399618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828" name="Text Box 4"/>
          <p:cNvSpPr txBox="1">
            <a:spLocks noChangeArrowheads="1"/>
          </p:cNvSpPr>
          <p:nvPr/>
        </p:nvSpPr>
        <p:spPr bwMode="auto">
          <a:xfrm>
            <a:off x="1187450" y="1268413"/>
            <a:ext cx="6553200" cy="5183187"/>
          </a:xfrm>
          <a:prstGeom prst="rect">
            <a:avLst/>
          </a:prstGeom>
          <a:solidFill>
            <a:srgbClr val="FFFFFF"/>
          </a:solidFill>
          <a:ln w="9525">
            <a:solidFill>
              <a:srgbClr val="000000"/>
            </a:solidFill>
            <a:miter lim="800000"/>
            <a:headEnd/>
            <a:tailEnd/>
          </a:ln>
        </p:spPr>
        <p:txBody>
          <a:bodyPr/>
          <a:lstStyle/>
          <a:p>
            <a:pPr algn="just"/>
            <a:r>
              <a:rPr lang="en-US" altLang="zh-CN" sz="2800" dirty="0">
                <a:latin typeface="Times New Roman" pitchFamily="18" charset="0"/>
                <a:ea typeface="宋体" pitchFamily="2" charset="-122"/>
              </a:rPr>
              <a:t>work= available</a:t>
            </a:r>
          </a:p>
          <a:p>
            <a:pPr algn="just"/>
            <a:r>
              <a:rPr lang="en-US" altLang="zh-CN" sz="2800" dirty="0">
                <a:latin typeface="Times New Roman" pitchFamily="18" charset="0"/>
                <a:ea typeface="宋体" pitchFamily="2" charset="-122"/>
              </a:rPr>
              <a:t>L:={Li| </a:t>
            </a:r>
            <a:r>
              <a:rPr lang="en-US" altLang="zh-CN" sz="2800" dirty="0" err="1">
                <a:latin typeface="Times New Roman" pitchFamily="18" charset="0"/>
                <a:ea typeface="宋体" pitchFamily="2" charset="-122"/>
              </a:rPr>
              <a:t>alloc</a:t>
            </a:r>
            <a:r>
              <a:rPr lang="en-US" altLang="zh-CN" sz="2800" baseline="-25000" dirty="0" err="1">
                <a:latin typeface="Times New Roman" pitchFamily="18" charset="0"/>
                <a:ea typeface="宋体" pitchFamily="2" charset="-122"/>
              </a:rPr>
              <a:t>i</a:t>
            </a:r>
            <a:r>
              <a:rPr lang="en-US" altLang="zh-CN" sz="2800" dirty="0">
                <a:latin typeface="Times New Roman" pitchFamily="18" charset="0"/>
                <a:ea typeface="宋体" pitchFamily="2" charset="-122"/>
              </a:rPr>
              <a:t>=0, </a:t>
            </a:r>
            <a:r>
              <a:rPr lang="en-US" altLang="zh-CN" sz="2800" dirty="0" err="1">
                <a:latin typeface="Times New Roman" pitchFamily="18" charset="0"/>
                <a:ea typeface="宋体" pitchFamily="2" charset="-122"/>
              </a:rPr>
              <a:t>req</a:t>
            </a:r>
            <a:r>
              <a:rPr lang="en-US" altLang="zh-CN" sz="2800" baseline="-25000" dirty="0" err="1">
                <a:latin typeface="Times New Roman" pitchFamily="18" charset="0"/>
                <a:ea typeface="宋体" pitchFamily="2" charset="-122"/>
              </a:rPr>
              <a:t>i</a:t>
            </a:r>
            <a:r>
              <a:rPr lang="en-US" altLang="zh-CN" sz="2800" dirty="0">
                <a:latin typeface="Times New Roman" pitchFamily="18" charset="0"/>
                <a:ea typeface="宋体" pitchFamily="2" charset="-122"/>
              </a:rPr>
              <a:t>=0} (</a:t>
            </a:r>
            <a:r>
              <a:rPr lang="zh-CN" altLang="en-US" sz="2800" dirty="0">
                <a:latin typeface="Times New Roman" pitchFamily="18" charset="0"/>
              </a:rPr>
              <a:t>孤立进程点</a:t>
            </a:r>
            <a:r>
              <a:rPr lang="en-US" altLang="zh-CN" sz="2800" dirty="0">
                <a:latin typeface="Times New Roman" pitchFamily="18" charset="0"/>
                <a:ea typeface="宋体" pitchFamily="2" charset="-122"/>
              </a:rPr>
              <a:t>)</a:t>
            </a:r>
          </a:p>
          <a:p>
            <a:pPr algn="just"/>
            <a:r>
              <a:rPr lang="en-US" altLang="zh-CN" sz="2800" dirty="0">
                <a:latin typeface="Times New Roman" pitchFamily="18" charset="0"/>
                <a:ea typeface="宋体" pitchFamily="2" charset="-122"/>
              </a:rPr>
              <a:t>For all  L</a:t>
            </a:r>
            <a:r>
              <a:rPr lang="en-US" altLang="zh-CN" sz="2800" baseline="-25000" dirty="0">
                <a:latin typeface="Times New Roman" pitchFamily="18" charset="0"/>
                <a:ea typeface="宋体" pitchFamily="2" charset="-122"/>
              </a:rPr>
              <a:t>i</a:t>
            </a:r>
            <a:r>
              <a:rPr lang="en-US" altLang="zh-CN" sz="2800" dirty="0">
                <a:latin typeface="Times New Roman" pitchFamily="18" charset="0"/>
                <a:ea typeface="宋体" pitchFamily="2" charset="-122"/>
              </a:rPr>
              <a:t>  ∉ L do</a:t>
            </a:r>
          </a:p>
          <a:p>
            <a:pPr algn="just"/>
            <a:r>
              <a:rPr lang="en-US" altLang="zh-CN" sz="2800" dirty="0">
                <a:latin typeface="Times New Roman" pitchFamily="18" charset="0"/>
                <a:ea typeface="宋体" pitchFamily="2" charset="-122"/>
              </a:rPr>
              <a:t>Begin</a:t>
            </a:r>
          </a:p>
          <a:p>
            <a:pPr algn="just"/>
            <a:r>
              <a:rPr lang="en-US" altLang="zh-CN" sz="2800" dirty="0">
                <a:latin typeface="Times New Roman" pitchFamily="18" charset="0"/>
                <a:ea typeface="宋体" pitchFamily="2" charset="-122"/>
              </a:rPr>
              <a:t>	For all </a:t>
            </a:r>
            <a:r>
              <a:rPr lang="en-US" altLang="zh-CN" sz="2800" dirty="0" err="1">
                <a:latin typeface="Times New Roman" pitchFamily="18" charset="0"/>
                <a:ea typeface="宋体" pitchFamily="2" charset="-122"/>
              </a:rPr>
              <a:t>req</a:t>
            </a:r>
            <a:r>
              <a:rPr lang="en-US" altLang="zh-CN" sz="2800" baseline="-25000" dirty="0" err="1">
                <a:latin typeface="Times New Roman" pitchFamily="18" charset="0"/>
                <a:ea typeface="宋体" pitchFamily="2" charset="-122"/>
              </a:rPr>
              <a:t>i</a:t>
            </a:r>
            <a:r>
              <a:rPr lang="en-US" altLang="zh-CN" sz="2800" baseline="-25000" dirty="0">
                <a:latin typeface="Times New Roman" pitchFamily="18" charset="0"/>
                <a:ea typeface="宋体" pitchFamily="2" charset="-122"/>
              </a:rPr>
              <a:t> </a:t>
            </a:r>
            <a:r>
              <a:rPr lang="en-US" altLang="zh-CN" sz="2800" dirty="0">
                <a:latin typeface="Times New Roman" pitchFamily="18" charset="0"/>
                <a:ea typeface="宋体" pitchFamily="2" charset="-122"/>
              </a:rPr>
              <a:t>≤</a:t>
            </a:r>
            <a:r>
              <a:rPr lang="zh-CN" altLang="en-US" sz="2800" dirty="0">
                <a:latin typeface="Times New Roman" pitchFamily="18" charset="0"/>
                <a:ea typeface="宋体" pitchFamily="2" charset="-122"/>
              </a:rPr>
              <a:t> </a:t>
            </a:r>
            <a:r>
              <a:rPr lang="en-US" altLang="zh-CN" sz="2800" dirty="0">
                <a:latin typeface="Times New Roman" pitchFamily="18" charset="0"/>
                <a:ea typeface="宋体" pitchFamily="2" charset="-122"/>
              </a:rPr>
              <a:t>work do</a:t>
            </a:r>
          </a:p>
          <a:p>
            <a:pPr algn="just"/>
            <a:r>
              <a:rPr lang="en-US" altLang="zh-CN" sz="2800" dirty="0">
                <a:latin typeface="Times New Roman" pitchFamily="18" charset="0"/>
                <a:ea typeface="宋体" pitchFamily="2" charset="-122"/>
              </a:rPr>
              <a:t>	Begin</a:t>
            </a:r>
          </a:p>
          <a:p>
            <a:pPr algn="just"/>
            <a:r>
              <a:rPr lang="en-US" altLang="zh-CN" sz="2800" dirty="0">
                <a:latin typeface="Times New Roman" pitchFamily="18" charset="0"/>
                <a:ea typeface="宋体" pitchFamily="2" charset="-122"/>
              </a:rPr>
              <a:t>		work=</a:t>
            </a:r>
            <a:r>
              <a:rPr lang="en-US" altLang="zh-CN" sz="2800" dirty="0" err="1">
                <a:latin typeface="Times New Roman" pitchFamily="18" charset="0"/>
                <a:ea typeface="宋体" pitchFamily="2" charset="-122"/>
              </a:rPr>
              <a:t>work+alloc</a:t>
            </a:r>
            <a:r>
              <a:rPr lang="en-US" altLang="zh-CN" sz="2800" baseline="-25000" dirty="0" err="1">
                <a:latin typeface="Times New Roman" pitchFamily="18" charset="0"/>
                <a:ea typeface="宋体" pitchFamily="2" charset="-122"/>
              </a:rPr>
              <a:t>i</a:t>
            </a:r>
            <a:endParaRPr lang="en-US" altLang="zh-CN" sz="2800" baseline="-25000" dirty="0">
              <a:latin typeface="Times New Roman" pitchFamily="18" charset="0"/>
              <a:ea typeface="宋体" pitchFamily="2" charset="-122"/>
            </a:endParaRPr>
          </a:p>
          <a:p>
            <a:pPr algn="just"/>
            <a:r>
              <a:rPr lang="en-US" altLang="zh-CN" sz="2800" dirty="0">
                <a:latin typeface="Times New Roman" pitchFamily="18" charset="0"/>
                <a:ea typeface="宋体" pitchFamily="2" charset="-122"/>
              </a:rPr>
              <a:t>		L=</a:t>
            </a:r>
            <a:r>
              <a:rPr lang="en-US" altLang="zh-CN" sz="2800" dirty="0" err="1">
                <a:latin typeface="Times New Roman" pitchFamily="18" charset="0"/>
                <a:ea typeface="宋体" pitchFamily="2" charset="-122"/>
              </a:rPr>
              <a:t>L</a:t>
            </a:r>
            <a:r>
              <a:rPr lang="en-US" altLang="zh-CN" sz="2800" baseline="-25000" dirty="0" err="1">
                <a:latin typeface="Times New Roman" pitchFamily="18" charset="0"/>
                <a:ea typeface="宋体" pitchFamily="2" charset="-122"/>
              </a:rPr>
              <a:t>i</a:t>
            </a:r>
            <a:r>
              <a:rPr lang="en-US" altLang="zh-CN" sz="2800" dirty="0" err="1">
                <a:latin typeface="宋体" pitchFamily="2" charset="-122"/>
                <a:ea typeface="宋体" pitchFamily="2" charset="-122"/>
              </a:rPr>
              <a:t>∪</a:t>
            </a:r>
            <a:r>
              <a:rPr lang="en-US" altLang="zh-CN" sz="2800" dirty="0" err="1">
                <a:latin typeface="Times New Roman" pitchFamily="18" charset="0"/>
                <a:ea typeface="宋体" pitchFamily="2" charset="-122"/>
              </a:rPr>
              <a:t>L</a:t>
            </a:r>
            <a:endParaRPr lang="en-US" altLang="zh-CN" sz="2800" dirty="0">
              <a:latin typeface="Times New Roman" pitchFamily="18" charset="0"/>
              <a:ea typeface="宋体" pitchFamily="2" charset="-122"/>
            </a:endParaRPr>
          </a:p>
          <a:p>
            <a:pPr algn="just"/>
            <a:r>
              <a:rPr lang="en-US" altLang="zh-CN" sz="2800" dirty="0">
                <a:latin typeface="Times New Roman" pitchFamily="18" charset="0"/>
                <a:ea typeface="宋体" pitchFamily="2" charset="-122"/>
              </a:rPr>
              <a:t>	end	</a:t>
            </a:r>
          </a:p>
          <a:p>
            <a:pPr algn="just"/>
            <a:r>
              <a:rPr lang="en-US" altLang="zh-CN" sz="2800" dirty="0">
                <a:latin typeface="Times New Roman" pitchFamily="18" charset="0"/>
                <a:ea typeface="宋体" pitchFamily="2" charset="-122"/>
              </a:rPr>
              <a:t>End</a:t>
            </a:r>
          </a:p>
          <a:p>
            <a:pPr algn="just"/>
            <a:r>
              <a:rPr lang="en-US" altLang="zh-CN" sz="2800" dirty="0">
                <a:latin typeface="Times New Roman" pitchFamily="18" charset="0"/>
                <a:ea typeface="宋体" pitchFamily="2" charset="-122"/>
              </a:rPr>
              <a:t>Deadlock= ~L</a:t>
            </a:r>
            <a:endParaRPr lang="en-US" altLang="zh-CN" sz="2800" dirty="0">
              <a:ea typeface="宋体" pitchFamily="2" charset="-122"/>
            </a:endParaRPr>
          </a:p>
        </p:txBody>
      </p:sp>
      <p:sp>
        <p:nvSpPr>
          <p:cNvPr id="461826" name="Rectangle 2"/>
          <p:cNvSpPr>
            <a:spLocks noGrp="1" noChangeArrowheads="1"/>
          </p:cNvSpPr>
          <p:nvPr>
            <p:ph type="title"/>
          </p:nvPr>
        </p:nvSpPr>
        <p:spPr/>
        <p:txBody>
          <a:bodyPr/>
          <a:lstStyle/>
          <a:p>
            <a:r>
              <a:rPr lang="zh-CN" altLang="en-US" dirty="0"/>
              <a:t>死锁检测算法</a:t>
            </a:r>
          </a:p>
        </p:txBody>
      </p:sp>
      <p:sp>
        <p:nvSpPr>
          <p:cNvPr id="2" name="日期占位符 1"/>
          <p:cNvSpPr>
            <a:spLocks noGrp="1"/>
          </p:cNvSpPr>
          <p:nvPr>
            <p:ph type="dt" sz="half" idx="10"/>
          </p:nvPr>
        </p:nvSpPr>
        <p:spPr/>
        <p:txBody>
          <a:bodyPr/>
          <a:lstStyle/>
          <a:p>
            <a:fld id="{ED1A4E33-0B77-E64F-BCF7-1B1CD1E6B259}" type="datetime5">
              <a:t>2019/10/23</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灯片编号占位符 3"/>
          <p:cNvSpPr>
            <a:spLocks noGrp="1"/>
          </p:cNvSpPr>
          <p:nvPr>
            <p:ph type="sldNum" sz="quarter" idx="12"/>
          </p:nvPr>
        </p:nvSpPr>
        <p:spPr/>
        <p:txBody>
          <a:bodyPr/>
          <a:lstStyle/>
          <a:p>
            <a:fld id="{B09550E6-D85C-43A8-841D-66A200A3DB30}" type="slidenum">
              <a:rPr lang="zh-CN" altLang="en-US" smtClean="0"/>
              <a:t>55</a:t>
            </a:fld>
            <a:endParaRPr lang="zh-CN" altLang="en-US"/>
          </a:p>
        </p:txBody>
      </p:sp>
    </p:spTree>
    <p:extLst>
      <p:ext uri="{BB962C8B-B14F-4D97-AF65-F5344CB8AC3E}">
        <p14:creationId xmlns:p14="http://schemas.microsoft.com/office/powerpoint/2010/main" val="51144555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3890" name="Rectangle 2"/>
          <p:cNvSpPr>
            <a:spLocks noGrp="1" noChangeArrowheads="1"/>
          </p:cNvSpPr>
          <p:nvPr>
            <p:ph type="title"/>
          </p:nvPr>
        </p:nvSpPr>
        <p:spPr/>
        <p:txBody>
          <a:bodyPr>
            <a:normAutofit/>
          </a:bodyPr>
          <a:lstStyle/>
          <a:p>
            <a:r>
              <a:rPr lang="zh-CN" altLang="en-US" dirty="0"/>
              <a:t>死锁的解除</a:t>
            </a:r>
            <a:endParaRPr lang="en-US" altLang="zh-CN" dirty="0"/>
          </a:p>
        </p:txBody>
      </p:sp>
      <p:sp>
        <p:nvSpPr>
          <p:cNvPr id="293891" name="Rectangle 3"/>
          <p:cNvSpPr>
            <a:spLocks noGrp="1" noChangeArrowheads="1"/>
          </p:cNvSpPr>
          <p:nvPr>
            <p:ph type="body" idx="1"/>
          </p:nvPr>
        </p:nvSpPr>
        <p:spPr/>
        <p:txBody>
          <a:bodyPr>
            <a:normAutofit fontScale="85000" lnSpcReduction="20000"/>
          </a:bodyPr>
          <a:lstStyle/>
          <a:p>
            <a:r>
              <a:rPr lang="zh-CN" altLang="en-US" dirty="0"/>
              <a:t>撤销进程</a:t>
            </a:r>
          </a:p>
          <a:p>
            <a:pPr lvl="1"/>
            <a:r>
              <a:rPr lang="zh-CN" altLang="en-US" dirty="0"/>
              <a:t>终止所有的死锁进程</a:t>
            </a:r>
          </a:p>
          <a:p>
            <a:pPr lvl="1"/>
            <a:r>
              <a:rPr lang="zh-CN" altLang="en-US" dirty="0"/>
              <a:t>一次终止一个进程直到取消死锁循环</a:t>
            </a:r>
            <a:r>
              <a:rPr lang="en-US" altLang="zh-CN" dirty="0">
                <a:sym typeface="Wingdings" pitchFamily="2" charset="2"/>
              </a:rPr>
              <a:t></a:t>
            </a:r>
            <a:r>
              <a:rPr lang="zh-CN" altLang="en-US" dirty="0"/>
              <a:t>基于某种最小代价原则</a:t>
            </a:r>
          </a:p>
          <a:p>
            <a:r>
              <a:rPr lang="zh-CN" altLang="en-US" dirty="0"/>
              <a:t>选择原则</a:t>
            </a:r>
          </a:p>
          <a:p>
            <a:pPr lvl="1"/>
            <a:r>
              <a:rPr lang="zh-CN" altLang="en-US" dirty="0"/>
              <a:t>已消耗</a:t>
            </a:r>
            <a:r>
              <a:rPr lang="en-US" altLang="zh-CN" dirty="0"/>
              <a:t>CPU</a:t>
            </a:r>
            <a:r>
              <a:rPr lang="zh-CN" altLang="en-US" dirty="0"/>
              <a:t>时间最少</a:t>
            </a:r>
          </a:p>
          <a:p>
            <a:pPr lvl="1"/>
            <a:r>
              <a:rPr lang="zh-CN" altLang="en-US" dirty="0"/>
              <a:t>到目前为止产生的输出量最少</a:t>
            </a:r>
          </a:p>
          <a:p>
            <a:pPr lvl="1"/>
            <a:r>
              <a:rPr lang="zh-CN" altLang="en-US" dirty="0"/>
              <a:t>预计剩余的时间最长</a:t>
            </a:r>
          </a:p>
          <a:p>
            <a:pPr lvl="1"/>
            <a:r>
              <a:rPr lang="zh-CN" altLang="en-US" dirty="0"/>
              <a:t>目前为止分配的资源总量最少</a:t>
            </a:r>
          </a:p>
          <a:p>
            <a:pPr lvl="1"/>
            <a:r>
              <a:rPr lang="zh-CN" altLang="en-US" dirty="0"/>
              <a:t>优先级最低</a:t>
            </a:r>
          </a:p>
        </p:txBody>
      </p:sp>
      <p:sp>
        <p:nvSpPr>
          <p:cNvPr id="2" name="日期占位符 1"/>
          <p:cNvSpPr>
            <a:spLocks noGrp="1"/>
          </p:cNvSpPr>
          <p:nvPr>
            <p:ph type="dt" sz="half" idx="10"/>
          </p:nvPr>
        </p:nvSpPr>
        <p:spPr/>
        <p:txBody>
          <a:bodyPr/>
          <a:lstStyle/>
          <a:p>
            <a:fld id="{30F6EF10-5994-A646-B840-4A41B37E3BA9}" type="datetime5">
              <a:t>2019/10/23</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灯片编号占位符 3"/>
          <p:cNvSpPr>
            <a:spLocks noGrp="1"/>
          </p:cNvSpPr>
          <p:nvPr>
            <p:ph type="sldNum" sz="quarter" idx="12"/>
          </p:nvPr>
        </p:nvSpPr>
        <p:spPr/>
        <p:txBody>
          <a:bodyPr/>
          <a:lstStyle/>
          <a:p>
            <a:fld id="{B09550E6-D85C-43A8-841D-66A200A3DB30}" type="slidenum">
              <a:rPr lang="zh-CN" altLang="en-US" smtClean="0"/>
              <a:t>56</a:t>
            </a:fld>
            <a:endParaRPr lang="zh-CN" altLang="en-US"/>
          </a:p>
        </p:txBody>
      </p:sp>
    </p:spTree>
    <p:extLst>
      <p:ext uri="{BB962C8B-B14F-4D97-AF65-F5344CB8AC3E}">
        <p14:creationId xmlns:p14="http://schemas.microsoft.com/office/powerpoint/2010/main" val="1850910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93891">
                                            <p:txEl>
                                              <p:pRg st="0" end="0"/>
                                            </p:txEl>
                                          </p:spTgt>
                                        </p:tgtEl>
                                        <p:attrNameLst>
                                          <p:attrName>style.visibility</p:attrName>
                                        </p:attrNameLst>
                                      </p:cBhvr>
                                      <p:to>
                                        <p:strVal val="visible"/>
                                      </p:to>
                                    </p:set>
                                    <p:animEffect transition="in" filter="fade">
                                      <p:cBhvr>
                                        <p:cTn id="7" dur="500"/>
                                        <p:tgtEl>
                                          <p:spTgt spid="29389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93891">
                                            <p:txEl>
                                              <p:pRg st="1" end="1"/>
                                            </p:txEl>
                                          </p:spTgt>
                                        </p:tgtEl>
                                        <p:attrNameLst>
                                          <p:attrName>style.visibility</p:attrName>
                                        </p:attrNameLst>
                                      </p:cBhvr>
                                      <p:to>
                                        <p:strVal val="visible"/>
                                      </p:to>
                                    </p:set>
                                    <p:animEffect transition="in" filter="fade">
                                      <p:cBhvr>
                                        <p:cTn id="10" dur="500"/>
                                        <p:tgtEl>
                                          <p:spTgt spid="293891">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93891">
                                            <p:txEl>
                                              <p:pRg st="2" end="2"/>
                                            </p:txEl>
                                          </p:spTgt>
                                        </p:tgtEl>
                                        <p:attrNameLst>
                                          <p:attrName>style.visibility</p:attrName>
                                        </p:attrNameLst>
                                      </p:cBhvr>
                                      <p:to>
                                        <p:strVal val="visible"/>
                                      </p:to>
                                    </p:set>
                                    <p:animEffect transition="in" filter="fade">
                                      <p:cBhvr>
                                        <p:cTn id="13" dur="500"/>
                                        <p:tgtEl>
                                          <p:spTgt spid="293891">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93891">
                                            <p:txEl>
                                              <p:pRg st="3" end="3"/>
                                            </p:txEl>
                                          </p:spTgt>
                                        </p:tgtEl>
                                        <p:attrNameLst>
                                          <p:attrName>style.visibility</p:attrName>
                                        </p:attrNameLst>
                                      </p:cBhvr>
                                      <p:to>
                                        <p:strVal val="visible"/>
                                      </p:to>
                                    </p:set>
                                    <p:animEffect transition="in" filter="fade">
                                      <p:cBhvr>
                                        <p:cTn id="18" dur="500"/>
                                        <p:tgtEl>
                                          <p:spTgt spid="293891">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93891">
                                            <p:txEl>
                                              <p:pRg st="4" end="4"/>
                                            </p:txEl>
                                          </p:spTgt>
                                        </p:tgtEl>
                                        <p:attrNameLst>
                                          <p:attrName>style.visibility</p:attrName>
                                        </p:attrNameLst>
                                      </p:cBhvr>
                                      <p:to>
                                        <p:strVal val="visible"/>
                                      </p:to>
                                    </p:set>
                                    <p:animEffect transition="in" filter="fade">
                                      <p:cBhvr>
                                        <p:cTn id="21" dur="500"/>
                                        <p:tgtEl>
                                          <p:spTgt spid="293891">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93891">
                                            <p:txEl>
                                              <p:pRg st="5" end="5"/>
                                            </p:txEl>
                                          </p:spTgt>
                                        </p:tgtEl>
                                        <p:attrNameLst>
                                          <p:attrName>style.visibility</p:attrName>
                                        </p:attrNameLst>
                                      </p:cBhvr>
                                      <p:to>
                                        <p:strVal val="visible"/>
                                      </p:to>
                                    </p:set>
                                    <p:animEffect transition="in" filter="fade">
                                      <p:cBhvr>
                                        <p:cTn id="24" dur="500"/>
                                        <p:tgtEl>
                                          <p:spTgt spid="293891">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93891">
                                            <p:txEl>
                                              <p:pRg st="6" end="6"/>
                                            </p:txEl>
                                          </p:spTgt>
                                        </p:tgtEl>
                                        <p:attrNameLst>
                                          <p:attrName>style.visibility</p:attrName>
                                        </p:attrNameLst>
                                      </p:cBhvr>
                                      <p:to>
                                        <p:strVal val="visible"/>
                                      </p:to>
                                    </p:set>
                                    <p:animEffect transition="in" filter="fade">
                                      <p:cBhvr>
                                        <p:cTn id="27" dur="500"/>
                                        <p:tgtEl>
                                          <p:spTgt spid="293891">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93891">
                                            <p:txEl>
                                              <p:pRg st="7" end="7"/>
                                            </p:txEl>
                                          </p:spTgt>
                                        </p:tgtEl>
                                        <p:attrNameLst>
                                          <p:attrName>style.visibility</p:attrName>
                                        </p:attrNameLst>
                                      </p:cBhvr>
                                      <p:to>
                                        <p:strVal val="visible"/>
                                      </p:to>
                                    </p:set>
                                    <p:animEffect transition="in" filter="fade">
                                      <p:cBhvr>
                                        <p:cTn id="30" dur="500"/>
                                        <p:tgtEl>
                                          <p:spTgt spid="293891">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93891">
                                            <p:txEl>
                                              <p:pRg st="8" end="8"/>
                                            </p:txEl>
                                          </p:spTgt>
                                        </p:tgtEl>
                                        <p:attrNameLst>
                                          <p:attrName>style.visibility</p:attrName>
                                        </p:attrNameLst>
                                      </p:cBhvr>
                                      <p:to>
                                        <p:strVal val="visible"/>
                                      </p:to>
                                    </p:set>
                                    <p:animEffect transition="in" filter="fade">
                                      <p:cBhvr>
                                        <p:cTn id="33" dur="500"/>
                                        <p:tgtEl>
                                          <p:spTgt spid="29389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3891" grpId="0" uiExpand="1" build="p"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1650" name="Rectangle 2"/>
          <p:cNvSpPr>
            <a:spLocks noGrp="1" noChangeArrowheads="1"/>
          </p:cNvSpPr>
          <p:nvPr>
            <p:ph type="title"/>
          </p:nvPr>
        </p:nvSpPr>
        <p:spPr/>
        <p:txBody>
          <a:bodyPr>
            <a:normAutofit/>
          </a:bodyPr>
          <a:lstStyle/>
          <a:p>
            <a:r>
              <a:rPr lang="zh-CN" altLang="en-US" dirty="0"/>
              <a:t>死锁的解除</a:t>
            </a:r>
            <a:endParaRPr lang="en-US" altLang="zh-CN" dirty="0"/>
          </a:p>
        </p:txBody>
      </p:sp>
      <p:sp>
        <p:nvSpPr>
          <p:cNvPr id="411651" name="Rectangle 3"/>
          <p:cNvSpPr>
            <a:spLocks noGrp="1" noChangeArrowheads="1"/>
          </p:cNvSpPr>
          <p:nvPr>
            <p:ph type="body" idx="1"/>
          </p:nvPr>
        </p:nvSpPr>
        <p:spPr/>
        <p:txBody>
          <a:bodyPr>
            <a:normAutofit fontScale="92500"/>
          </a:bodyPr>
          <a:lstStyle/>
          <a:p>
            <a:r>
              <a:rPr lang="zh-CN" altLang="en-US" dirty="0"/>
              <a:t>资源剥夺：逐步从进程中抢占资源给其它进程，直到死锁环被打破为止 。</a:t>
            </a:r>
          </a:p>
          <a:p>
            <a:pPr lvl="1"/>
            <a:r>
              <a:rPr lang="zh-CN" altLang="en-US" dirty="0"/>
              <a:t>选择一个牺牲品：抢占哪些资源和哪个进程，确定抢占顺序以使代价最小。</a:t>
            </a:r>
          </a:p>
          <a:p>
            <a:pPr lvl="1"/>
            <a:r>
              <a:rPr lang="zh-CN" altLang="en-US" dirty="0"/>
              <a:t>饥饿：确保资源不会总是从同一个进程中被抢占</a:t>
            </a:r>
          </a:p>
          <a:p>
            <a:r>
              <a:rPr lang="zh-CN" altLang="en-US" dirty="0"/>
              <a:t>进程回退：把每个死锁进程备份到前面定义的某些检查点</a:t>
            </a:r>
            <a:r>
              <a:rPr lang="zh-CN" altLang="zh-CN" dirty="0"/>
              <a:t>，</a:t>
            </a:r>
            <a:r>
              <a:rPr lang="zh-CN" altLang="en-US" dirty="0"/>
              <a:t>并且重新启动所有进程－需要系统构造重新运行和重新启动机制</a:t>
            </a:r>
          </a:p>
        </p:txBody>
      </p:sp>
      <p:sp>
        <p:nvSpPr>
          <p:cNvPr id="2" name="日期占位符 1"/>
          <p:cNvSpPr>
            <a:spLocks noGrp="1"/>
          </p:cNvSpPr>
          <p:nvPr>
            <p:ph type="dt" sz="half" idx="10"/>
          </p:nvPr>
        </p:nvSpPr>
        <p:spPr/>
        <p:txBody>
          <a:bodyPr/>
          <a:lstStyle/>
          <a:p>
            <a:fld id="{AD6E15FA-27A1-C14A-AD4A-D5BD6E7A721F}" type="datetime5">
              <a:t>2019/10/23</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灯片编号占位符 3"/>
          <p:cNvSpPr>
            <a:spLocks noGrp="1"/>
          </p:cNvSpPr>
          <p:nvPr>
            <p:ph type="sldNum" sz="quarter" idx="12"/>
          </p:nvPr>
        </p:nvSpPr>
        <p:spPr/>
        <p:txBody>
          <a:bodyPr/>
          <a:lstStyle/>
          <a:p>
            <a:fld id="{B09550E6-D85C-43A8-841D-66A200A3DB30}" type="slidenum">
              <a:rPr lang="zh-CN" altLang="en-US" smtClean="0"/>
              <a:t>57</a:t>
            </a:fld>
            <a:endParaRPr lang="zh-CN" altLang="en-US"/>
          </a:p>
        </p:txBody>
      </p:sp>
    </p:spTree>
    <p:extLst>
      <p:ext uri="{BB962C8B-B14F-4D97-AF65-F5344CB8AC3E}">
        <p14:creationId xmlns:p14="http://schemas.microsoft.com/office/powerpoint/2010/main" val="6035806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11651">
                                            <p:txEl>
                                              <p:pRg st="0" end="0"/>
                                            </p:txEl>
                                          </p:spTgt>
                                        </p:tgtEl>
                                        <p:attrNameLst>
                                          <p:attrName>style.visibility</p:attrName>
                                        </p:attrNameLst>
                                      </p:cBhvr>
                                      <p:to>
                                        <p:strVal val="visible"/>
                                      </p:to>
                                    </p:set>
                                    <p:animEffect transition="in" filter="fade">
                                      <p:cBhvr>
                                        <p:cTn id="7" dur="500"/>
                                        <p:tgtEl>
                                          <p:spTgt spid="41165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11651">
                                            <p:txEl>
                                              <p:pRg st="1" end="1"/>
                                            </p:txEl>
                                          </p:spTgt>
                                        </p:tgtEl>
                                        <p:attrNameLst>
                                          <p:attrName>style.visibility</p:attrName>
                                        </p:attrNameLst>
                                      </p:cBhvr>
                                      <p:to>
                                        <p:strVal val="visible"/>
                                      </p:to>
                                    </p:set>
                                    <p:animEffect transition="in" filter="fade">
                                      <p:cBhvr>
                                        <p:cTn id="10" dur="500"/>
                                        <p:tgtEl>
                                          <p:spTgt spid="411651">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11651">
                                            <p:txEl>
                                              <p:pRg st="2" end="2"/>
                                            </p:txEl>
                                          </p:spTgt>
                                        </p:tgtEl>
                                        <p:attrNameLst>
                                          <p:attrName>style.visibility</p:attrName>
                                        </p:attrNameLst>
                                      </p:cBhvr>
                                      <p:to>
                                        <p:strVal val="visible"/>
                                      </p:to>
                                    </p:set>
                                    <p:animEffect transition="in" filter="fade">
                                      <p:cBhvr>
                                        <p:cTn id="13" dur="500"/>
                                        <p:tgtEl>
                                          <p:spTgt spid="411651">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11651">
                                            <p:txEl>
                                              <p:pRg st="3" end="3"/>
                                            </p:txEl>
                                          </p:spTgt>
                                        </p:tgtEl>
                                        <p:attrNameLst>
                                          <p:attrName>style.visibility</p:attrName>
                                        </p:attrNameLst>
                                      </p:cBhvr>
                                      <p:to>
                                        <p:strVal val="visible"/>
                                      </p:to>
                                    </p:set>
                                    <p:animEffect transition="in" filter="fade">
                                      <p:cBhvr>
                                        <p:cTn id="18" dur="500"/>
                                        <p:tgtEl>
                                          <p:spTgt spid="41165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1651" grpId="0" build="p"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死锁忽略</a:t>
            </a:r>
          </a:p>
        </p:txBody>
      </p:sp>
      <p:sp>
        <p:nvSpPr>
          <p:cNvPr id="3" name="内容占位符 2"/>
          <p:cNvSpPr>
            <a:spLocks noGrp="1"/>
          </p:cNvSpPr>
          <p:nvPr>
            <p:ph idx="1"/>
          </p:nvPr>
        </p:nvSpPr>
        <p:spPr/>
        <p:txBody>
          <a:bodyPr/>
          <a:lstStyle/>
          <a:p>
            <a:r>
              <a:rPr lang="zh-CN" altLang="en-US" dirty="0"/>
              <a:t>鸵鸟策略</a:t>
            </a:r>
            <a:endParaRPr lang="en-US" altLang="zh-CN" dirty="0"/>
          </a:p>
          <a:p>
            <a:pPr lvl="1"/>
            <a:r>
              <a:rPr lang="en-US" altLang="zh-CN" dirty="0"/>
              <a:t>UNIX,</a:t>
            </a:r>
            <a:r>
              <a:rPr lang="zh-CN" altLang="en-US" dirty="0"/>
              <a:t> </a:t>
            </a:r>
            <a:r>
              <a:rPr lang="en-US" altLang="zh-CN" dirty="0"/>
              <a:t>JVM</a:t>
            </a:r>
          </a:p>
          <a:p>
            <a:r>
              <a:rPr lang="en-US" altLang="zh-CN" dirty="0"/>
              <a:t>Abort</a:t>
            </a:r>
          </a:p>
          <a:p>
            <a:pPr lvl="1"/>
            <a:r>
              <a:rPr lang="en-US" altLang="zh-CN" dirty="0"/>
              <a:t>Goroutine</a:t>
            </a:r>
            <a:r>
              <a:rPr lang="zh-CN" altLang="en-US" dirty="0"/>
              <a:t> </a:t>
            </a:r>
            <a:r>
              <a:rPr lang="en-US" altLang="zh-CN" dirty="0"/>
              <a:t>asleep</a:t>
            </a:r>
            <a:endParaRPr lang="zh-CN" altLang="en-US" dirty="0"/>
          </a:p>
        </p:txBody>
      </p:sp>
      <p:sp>
        <p:nvSpPr>
          <p:cNvPr id="4" name="日期占位符 3"/>
          <p:cNvSpPr>
            <a:spLocks noGrp="1"/>
          </p:cNvSpPr>
          <p:nvPr>
            <p:ph type="dt" sz="half" idx="10"/>
          </p:nvPr>
        </p:nvSpPr>
        <p:spPr/>
        <p:txBody>
          <a:bodyPr/>
          <a:lstStyle/>
          <a:p>
            <a:fld id="{62999D74-31FE-8E4D-8ECE-08D621E5CE88}" type="datetime5">
              <a:t>2019/10/23</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58</a:t>
            </a:fld>
            <a:endParaRPr lang="zh-CN" altLang="en-US"/>
          </a:p>
        </p:txBody>
      </p:sp>
    </p:spTree>
    <p:extLst>
      <p:ext uri="{BB962C8B-B14F-4D97-AF65-F5344CB8AC3E}">
        <p14:creationId xmlns:p14="http://schemas.microsoft.com/office/powerpoint/2010/main" val="211840209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a:t>谢谢！</a:t>
            </a:r>
          </a:p>
        </p:txBody>
      </p:sp>
      <p:sp>
        <p:nvSpPr>
          <p:cNvPr id="8" name="文本占位符 7"/>
          <p:cNvSpPr>
            <a:spLocks noGrp="1"/>
          </p:cNvSpPr>
          <p:nvPr>
            <p:ph type="body" idx="1"/>
          </p:nvPr>
        </p:nvSpPr>
        <p:spPr/>
        <p:txBody>
          <a:bodyPr/>
          <a:lstStyle/>
          <a:p>
            <a:endParaRPr lang="zh-CN" altLang="en-US"/>
          </a:p>
        </p:txBody>
      </p:sp>
      <p:sp>
        <p:nvSpPr>
          <p:cNvPr id="4" name="日期占位符 3"/>
          <p:cNvSpPr>
            <a:spLocks noGrp="1"/>
          </p:cNvSpPr>
          <p:nvPr>
            <p:ph type="dt" sz="half" idx="10"/>
          </p:nvPr>
        </p:nvSpPr>
        <p:spPr/>
        <p:txBody>
          <a:bodyPr/>
          <a:lstStyle/>
          <a:p>
            <a:fld id="{6632DD28-7E00-F64D-B903-A424CB81FF21}" type="datetime5">
              <a:t>2019/10/23</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59</a:t>
            </a:fld>
            <a:endParaRPr lang="zh-CN" altLang="en-US"/>
          </a:p>
        </p:txBody>
      </p:sp>
    </p:spTree>
    <p:extLst>
      <p:ext uri="{BB962C8B-B14F-4D97-AF65-F5344CB8AC3E}">
        <p14:creationId xmlns:p14="http://schemas.microsoft.com/office/powerpoint/2010/main" val="24804177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5FA0D59-238D-BE44-B494-225357F145C8}" type="datetime5">
              <a:t>2019/10/23</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灯片编号占位符 3"/>
          <p:cNvSpPr>
            <a:spLocks noGrp="1"/>
          </p:cNvSpPr>
          <p:nvPr>
            <p:ph type="sldNum" sz="quarter" idx="12"/>
          </p:nvPr>
        </p:nvSpPr>
        <p:spPr/>
        <p:txBody>
          <a:bodyPr/>
          <a:lstStyle/>
          <a:p>
            <a:fld id="{B09550E6-D85C-43A8-841D-66A200A3DB30}" type="slidenum">
              <a:rPr lang="zh-CN" altLang="en-US" smtClean="0"/>
              <a:t>6</a:t>
            </a:fld>
            <a:endParaRPr lang="zh-CN" altLang="en-US"/>
          </a:p>
        </p:txBody>
      </p:sp>
      <p:pic>
        <p:nvPicPr>
          <p:cNvPr id="5" name="图片 4"/>
          <p:cNvPicPr>
            <a:picLocks noChangeAspect="1"/>
          </p:cNvPicPr>
          <p:nvPr/>
        </p:nvPicPr>
        <p:blipFill>
          <a:blip r:embed="rId3"/>
          <a:stretch>
            <a:fillRect/>
          </a:stretch>
        </p:blipFill>
        <p:spPr>
          <a:xfrm>
            <a:off x="279400" y="0"/>
            <a:ext cx="8563913" cy="6858000"/>
          </a:xfrm>
          <a:prstGeom prst="rect">
            <a:avLst/>
          </a:prstGeom>
        </p:spPr>
      </p:pic>
    </p:spTree>
    <p:extLst>
      <p:ext uri="{BB962C8B-B14F-4D97-AF65-F5344CB8AC3E}">
        <p14:creationId xmlns:p14="http://schemas.microsoft.com/office/powerpoint/2010/main" val="525175064"/>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zh-CN" altLang="en-US" dirty="0"/>
              <a:t>实例三：如果不必同时拥有</a:t>
            </a:r>
            <a:r>
              <a:rPr lang="en-US" altLang="zh-CN" dirty="0"/>
              <a:t>A,B</a:t>
            </a:r>
          </a:p>
        </p:txBody>
      </p:sp>
      <p:grpSp>
        <p:nvGrpSpPr>
          <p:cNvPr id="62468" name="Group 16"/>
          <p:cNvGrpSpPr>
            <a:grpSpLocks/>
          </p:cNvGrpSpPr>
          <p:nvPr/>
        </p:nvGrpSpPr>
        <p:grpSpPr bwMode="auto">
          <a:xfrm>
            <a:off x="1241741" y="1969641"/>
            <a:ext cx="6509780" cy="4074914"/>
            <a:chOff x="1230" y="1762"/>
            <a:chExt cx="3183" cy="1110"/>
          </a:xfrm>
        </p:grpSpPr>
        <p:sp>
          <p:nvSpPr>
            <p:cNvPr id="62470" name="Rectangle 5"/>
            <p:cNvSpPr>
              <a:spLocks noChangeArrowheads="1"/>
            </p:cNvSpPr>
            <p:nvPr/>
          </p:nvSpPr>
          <p:spPr bwMode="auto">
            <a:xfrm>
              <a:off x="1743" y="1762"/>
              <a:ext cx="215" cy="17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pPr algn="ctr" eaLnBrk="0" hangingPunct="0"/>
              <a:r>
                <a:rPr lang="en-US" altLang="zh-CN" sz="3600" b="1" dirty="0">
                  <a:latin typeface="Consolas" pitchFamily="49" charset="0"/>
                  <a:cs typeface="Consolas" pitchFamily="49" charset="0"/>
                </a:rPr>
                <a:t>P</a:t>
              </a:r>
            </a:p>
          </p:txBody>
        </p:sp>
        <p:sp>
          <p:nvSpPr>
            <p:cNvPr id="62473" name="Rectangle 8"/>
            <p:cNvSpPr>
              <a:spLocks noChangeArrowheads="1"/>
            </p:cNvSpPr>
            <p:nvPr/>
          </p:nvSpPr>
          <p:spPr bwMode="auto">
            <a:xfrm>
              <a:off x="1230" y="1941"/>
              <a:ext cx="1241" cy="931"/>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square" lIns="92075" tIns="46038" rIns="92075" bIns="46038">
              <a:spAutoFit/>
            </a:bodyPr>
            <a:lstStyle/>
            <a:p>
              <a:pPr algn="ctr" eaLnBrk="0" hangingPunct="0"/>
              <a:r>
                <a:rPr lang="en-US" altLang="zh-CN" sz="3600" b="1" dirty="0">
                  <a:latin typeface="Consolas" pitchFamily="49" charset="0"/>
                  <a:cs typeface="Consolas" pitchFamily="49" charset="0"/>
                </a:rPr>
                <a:t>P(A);</a:t>
              </a:r>
            </a:p>
            <a:p>
              <a:pPr algn="ctr" eaLnBrk="0" hangingPunct="0"/>
              <a:r>
                <a:rPr lang="en-US" altLang="zh-CN" sz="3600" b="1" dirty="0">
                  <a:latin typeface="Consolas" pitchFamily="49" charset="0"/>
                  <a:cs typeface="Consolas" pitchFamily="49" charset="0"/>
                </a:rPr>
                <a:t>...</a:t>
              </a:r>
            </a:p>
            <a:p>
              <a:pPr algn="ctr" eaLnBrk="0" hangingPunct="0"/>
              <a:r>
                <a:rPr lang="en-US" altLang="zh-CN" sz="3600" b="1" dirty="0">
                  <a:latin typeface="Consolas" pitchFamily="49" charset="0"/>
                  <a:cs typeface="Consolas" pitchFamily="49" charset="0"/>
                </a:rPr>
                <a:t>V(A);</a:t>
              </a:r>
            </a:p>
            <a:p>
              <a:pPr algn="ctr" eaLnBrk="0" hangingPunct="0"/>
              <a:r>
                <a:rPr lang="en-US" altLang="zh-CN" sz="3600" b="1" dirty="0">
                  <a:latin typeface="Consolas" pitchFamily="49" charset="0"/>
                  <a:cs typeface="Consolas" pitchFamily="49" charset="0"/>
                </a:rPr>
                <a:t>P(B);</a:t>
              </a:r>
            </a:p>
            <a:p>
              <a:pPr algn="ctr" eaLnBrk="0" hangingPunct="0"/>
              <a:r>
                <a:rPr lang="en-US" altLang="zh-CN" sz="3600" b="1" dirty="0">
                  <a:latin typeface="Consolas" pitchFamily="49" charset="0"/>
                  <a:cs typeface="Consolas" pitchFamily="49" charset="0"/>
                </a:rPr>
                <a:t>...</a:t>
              </a:r>
            </a:p>
            <a:p>
              <a:pPr algn="ctr" eaLnBrk="0" hangingPunct="0"/>
              <a:r>
                <a:rPr lang="en-US" altLang="zh-CN" sz="3600" b="1" dirty="0">
                  <a:latin typeface="Consolas" pitchFamily="49" charset="0"/>
                  <a:cs typeface="Consolas" pitchFamily="49" charset="0"/>
                </a:rPr>
                <a:t>V(B);</a:t>
              </a:r>
            </a:p>
          </p:txBody>
        </p:sp>
        <p:sp>
          <p:nvSpPr>
            <p:cNvPr id="62476" name="Rectangle 11"/>
            <p:cNvSpPr>
              <a:spLocks noChangeArrowheads="1"/>
            </p:cNvSpPr>
            <p:nvPr/>
          </p:nvSpPr>
          <p:spPr bwMode="auto">
            <a:xfrm>
              <a:off x="3709" y="1765"/>
              <a:ext cx="215" cy="17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pPr algn="ctr" eaLnBrk="0" hangingPunct="0"/>
              <a:r>
                <a:rPr lang="en-US" altLang="zh-CN" sz="3600" b="1" dirty="0">
                  <a:latin typeface="Consolas" pitchFamily="49" charset="0"/>
                  <a:cs typeface="Consolas" pitchFamily="49" charset="0"/>
                </a:rPr>
                <a:t>Q</a:t>
              </a:r>
            </a:p>
          </p:txBody>
        </p:sp>
        <p:sp>
          <p:nvSpPr>
            <p:cNvPr id="62479" name="Rectangle 14"/>
            <p:cNvSpPr>
              <a:spLocks noChangeArrowheads="1"/>
            </p:cNvSpPr>
            <p:nvPr/>
          </p:nvSpPr>
          <p:spPr bwMode="auto">
            <a:xfrm>
              <a:off x="3220" y="1944"/>
              <a:ext cx="1193" cy="780"/>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square" lIns="92075" tIns="46038" rIns="92075" bIns="46038">
              <a:spAutoFit/>
            </a:bodyPr>
            <a:lstStyle/>
            <a:p>
              <a:pPr algn="ctr" eaLnBrk="0" hangingPunct="0"/>
              <a:r>
                <a:rPr lang="en-US" altLang="zh-CN" sz="3600" b="1" dirty="0">
                  <a:latin typeface="Consolas" pitchFamily="49" charset="0"/>
                  <a:cs typeface="Consolas" pitchFamily="49" charset="0"/>
                </a:rPr>
                <a:t>P(B);</a:t>
              </a:r>
            </a:p>
            <a:p>
              <a:pPr algn="ctr" eaLnBrk="0" hangingPunct="0"/>
              <a:r>
                <a:rPr lang="en-US" altLang="zh-CN" sz="3600" b="1" dirty="0">
                  <a:latin typeface="Consolas" pitchFamily="49" charset="0"/>
                  <a:cs typeface="Consolas" pitchFamily="49" charset="0"/>
                </a:rPr>
                <a:t>P(A);</a:t>
              </a:r>
            </a:p>
            <a:p>
              <a:pPr algn="ctr" eaLnBrk="0" hangingPunct="0"/>
              <a:r>
                <a:rPr lang="en-US" altLang="zh-CN" sz="3600" b="1" dirty="0">
                  <a:latin typeface="Consolas" pitchFamily="49" charset="0"/>
                  <a:cs typeface="Consolas" pitchFamily="49" charset="0"/>
                </a:rPr>
                <a:t>...</a:t>
              </a:r>
            </a:p>
            <a:p>
              <a:pPr algn="ctr" eaLnBrk="0" hangingPunct="0"/>
              <a:r>
                <a:rPr lang="en-US" altLang="zh-CN" sz="3600" b="1" dirty="0">
                  <a:latin typeface="Consolas" pitchFamily="49" charset="0"/>
                  <a:cs typeface="Consolas" pitchFamily="49" charset="0"/>
                </a:rPr>
                <a:t>V(B);</a:t>
              </a:r>
            </a:p>
            <a:p>
              <a:pPr algn="ctr" eaLnBrk="0" hangingPunct="0"/>
              <a:r>
                <a:rPr lang="en-US" altLang="zh-CN" sz="3600" b="1" dirty="0">
                  <a:latin typeface="Consolas" pitchFamily="49" charset="0"/>
                  <a:cs typeface="Consolas" pitchFamily="49" charset="0"/>
                </a:rPr>
                <a:t>V(A);</a:t>
              </a:r>
            </a:p>
          </p:txBody>
        </p:sp>
      </p:grpSp>
      <p:sp>
        <p:nvSpPr>
          <p:cNvPr id="2" name="日期占位符 1"/>
          <p:cNvSpPr>
            <a:spLocks noGrp="1"/>
          </p:cNvSpPr>
          <p:nvPr>
            <p:ph type="dt" sz="half" idx="10"/>
          </p:nvPr>
        </p:nvSpPr>
        <p:spPr/>
        <p:txBody>
          <a:bodyPr/>
          <a:lstStyle/>
          <a:p>
            <a:fld id="{A518B496-2B6E-604D-BC0E-56BF152B8CF6}" type="datetime5">
              <a:t>2019/10/23</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灯片编号占位符 3"/>
          <p:cNvSpPr>
            <a:spLocks noGrp="1"/>
          </p:cNvSpPr>
          <p:nvPr>
            <p:ph type="sldNum" sz="quarter" idx="12"/>
          </p:nvPr>
        </p:nvSpPr>
        <p:spPr/>
        <p:txBody>
          <a:bodyPr/>
          <a:lstStyle/>
          <a:p>
            <a:fld id="{B09550E6-D85C-43A8-841D-66A200A3DB30}" type="slidenum">
              <a:rPr lang="zh-CN" altLang="en-US" smtClean="0"/>
              <a:t>7</a:t>
            </a:fld>
            <a:endParaRPr lang="zh-CN" altLang="en-US"/>
          </a:p>
        </p:txBody>
      </p:sp>
    </p:spTree>
    <p:extLst>
      <p:ext uri="{BB962C8B-B14F-4D97-AF65-F5344CB8AC3E}">
        <p14:creationId xmlns:p14="http://schemas.microsoft.com/office/powerpoint/2010/main" val="6195761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5404C8B-D0BE-7A43-B77A-B33806EC9ECC}" type="datetime5">
              <a:t>2019/10/23</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灯片编号占位符 3"/>
          <p:cNvSpPr>
            <a:spLocks noGrp="1"/>
          </p:cNvSpPr>
          <p:nvPr>
            <p:ph type="sldNum" sz="quarter" idx="12"/>
          </p:nvPr>
        </p:nvSpPr>
        <p:spPr/>
        <p:txBody>
          <a:bodyPr/>
          <a:lstStyle/>
          <a:p>
            <a:fld id="{B09550E6-D85C-43A8-841D-66A200A3DB30}" type="slidenum">
              <a:rPr lang="zh-CN" altLang="en-US" smtClean="0"/>
              <a:t>8</a:t>
            </a:fld>
            <a:endParaRPr lang="zh-CN" altLang="en-US"/>
          </a:p>
        </p:txBody>
      </p:sp>
      <p:pic>
        <p:nvPicPr>
          <p:cNvPr id="5" name="图片 4"/>
          <p:cNvPicPr>
            <a:picLocks noChangeAspect="1"/>
          </p:cNvPicPr>
          <p:nvPr/>
        </p:nvPicPr>
        <p:blipFill>
          <a:blip r:embed="rId3"/>
          <a:stretch>
            <a:fillRect/>
          </a:stretch>
        </p:blipFill>
        <p:spPr>
          <a:xfrm>
            <a:off x="0" y="0"/>
            <a:ext cx="9144000" cy="6846455"/>
          </a:xfrm>
          <a:prstGeom prst="rect">
            <a:avLst/>
          </a:prstGeom>
        </p:spPr>
      </p:pic>
    </p:spTree>
    <p:extLst>
      <p:ext uri="{BB962C8B-B14F-4D97-AF65-F5344CB8AC3E}">
        <p14:creationId xmlns:p14="http://schemas.microsoft.com/office/powerpoint/2010/main" val="2799663109"/>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zh-CN" altLang="en-US" dirty="0"/>
              <a:t>系统模型</a:t>
            </a:r>
            <a:endParaRPr lang="en-US" altLang="zh-CN" dirty="0"/>
          </a:p>
        </p:txBody>
      </p:sp>
      <p:sp>
        <p:nvSpPr>
          <p:cNvPr id="41987" name="Rectangle 3"/>
          <p:cNvSpPr>
            <a:spLocks noGrp="1" noChangeArrowheads="1"/>
          </p:cNvSpPr>
          <p:nvPr>
            <p:ph type="body" idx="1"/>
          </p:nvPr>
        </p:nvSpPr>
        <p:spPr/>
        <p:txBody>
          <a:bodyPr>
            <a:normAutofit/>
          </a:bodyPr>
          <a:lstStyle/>
          <a:p>
            <a:r>
              <a:rPr lang="zh-CN" altLang="en-US" dirty="0"/>
              <a:t>资源（</a:t>
            </a:r>
            <a:r>
              <a:rPr lang="en-US" altLang="zh-CN" dirty="0"/>
              <a:t>R1, R2, . . ., </a:t>
            </a:r>
            <a:r>
              <a:rPr lang="en-US" altLang="zh-CN" dirty="0" err="1"/>
              <a:t>Rm</a:t>
            </a:r>
            <a:r>
              <a:rPr lang="zh-CN" altLang="en-US" dirty="0"/>
              <a:t>）</a:t>
            </a:r>
            <a:endParaRPr lang="en-US" altLang="zh-CN" dirty="0"/>
          </a:p>
          <a:p>
            <a:pPr lvl="2"/>
            <a:r>
              <a:rPr lang="en-US" altLang="zh-CN" dirty="0"/>
              <a:t>CPU, memory, I/O devices</a:t>
            </a:r>
          </a:p>
          <a:p>
            <a:r>
              <a:rPr lang="zh-CN" altLang="en-US" dirty="0"/>
              <a:t>资源</a:t>
            </a:r>
            <a:r>
              <a:rPr lang="en-US" altLang="zh-CN" dirty="0" err="1"/>
              <a:t>Ri</a:t>
            </a:r>
            <a:r>
              <a:rPr lang="zh-CN" altLang="en-US" dirty="0"/>
              <a:t>拥有的实例数</a:t>
            </a:r>
            <a:r>
              <a:rPr lang="en-US" altLang="zh-CN" dirty="0"/>
              <a:t> Wi</a:t>
            </a:r>
            <a:r>
              <a:rPr lang="zh-CN" altLang="en-US" dirty="0"/>
              <a:t>（</a:t>
            </a:r>
            <a:r>
              <a:rPr lang="en-US" altLang="zh-CN" dirty="0"/>
              <a:t>instance</a:t>
            </a:r>
            <a:r>
              <a:rPr lang="zh-CN" altLang="en-US" dirty="0"/>
              <a:t>）</a:t>
            </a:r>
            <a:endParaRPr lang="en-US" altLang="zh-CN" dirty="0"/>
          </a:p>
          <a:p>
            <a:r>
              <a:rPr lang="zh-CN" altLang="en-US" dirty="0"/>
              <a:t>进程使用资源的方式</a:t>
            </a:r>
            <a:endParaRPr lang="en-US" altLang="zh-CN" dirty="0"/>
          </a:p>
          <a:p>
            <a:pPr lvl="1"/>
            <a:r>
              <a:rPr lang="zh-CN" altLang="en-US" dirty="0"/>
              <a:t>请求（</a:t>
            </a:r>
            <a:r>
              <a:rPr lang="en-US" altLang="zh-CN" dirty="0"/>
              <a:t>request</a:t>
            </a:r>
            <a:r>
              <a:rPr lang="zh-CN" altLang="en-US" dirty="0"/>
              <a:t>）</a:t>
            </a:r>
            <a:endParaRPr lang="en-US" altLang="zh-CN" dirty="0"/>
          </a:p>
          <a:p>
            <a:pPr lvl="1"/>
            <a:r>
              <a:rPr lang="zh-CN" altLang="en-US" dirty="0"/>
              <a:t>占用</a:t>
            </a:r>
            <a:r>
              <a:rPr lang="en-US" altLang="zh-CN" dirty="0"/>
              <a:t>/</a:t>
            </a:r>
            <a:r>
              <a:rPr lang="zh-CN" altLang="en-US" dirty="0"/>
              <a:t>使用（</a:t>
            </a:r>
            <a:r>
              <a:rPr lang="en-US" altLang="zh-CN" dirty="0"/>
              <a:t>use</a:t>
            </a:r>
            <a:r>
              <a:rPr lang="zh-CN" altLang="en-US" dirty="0"/>
              <a:t>）</a:t>
            </a:r>
            <a:endParaRPr lang="en-US" altLang="zh-CN" dirty="0"/>
          </a:p>
          <a:p>
            <a:pPr lvl="1"/>
            <a:r>
              <a:rPr lang="zh-CN" altLang="en-US" dirty="0"/>
              <a:t>释放（</a:t>
            </a:r>
            <a:r>
              <a:rPr lang="en-US" altLang="zh-CN" dirty="0"/>
              <a:t>release</a:t>
            </a:r>
            <a:r>
              <a:rPr lang="zh-CN" altLang="en-US" dirty="0"/>
              <a:t>）</a:t>
            </a:r>
            <a:endParaRPr lang="en-US" altLang="zh-CN" dirty="0"/>
          </a:p>
        </p:txBody>
      </p:sp>
      <p:sp>
        <p:nvSpPr>
          <p:cNvPr id="2" name="日期占位符 1"/>
          <p:cNvSpPr>
            <a:spLocks noGrp="1"/>
          </p:cNvSpPr>
          <p:nvPr>
            <p:ph type="dt" sz="half" idx="10"/>
          </p:nvPr>
        </p:nvSpPr>
        <p:spPr/>
        <p:txBody>
          <a:bodyPr/>
          <a:lstStyle/>
          <a:p>
            <a:fld id="{38F8D198-62F9-3C48-A190-41BEB878C02D}" type="datetime5">
              <a:t>2019/10/23</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灯片编号占位符 3"/>
          <p:cNvSpPr>
            <a:spLocks noGrp="1"/>
          </p:cNvSpPr>
          <p:nvPr>
            <p:ph type="sldNum" sz="quarter" idx="12"/>
          </p:nvPr>
        </p:nvSpPr>
        <p:spPr/>
        <p:txBody>
          <a:bodyPr/>
          <a:lstStyle/>
          <a:p>
            <a:fld id="{B09550E6-D85C-43A8-841D-66A200A3DB30}" type="slidenum">
              <a:rPr lang="zh-CN" altLang="en-US" smtClean="0"/>
              <a:t>9</a:t>
            </a:fld>
            <a:endParaRPr lang="zh-CN" altLang="en-US"/>
          </a:p>
        </p:txBody>
      </p:sp>
    </p:spTree>
    <p:extLst>
      <p:ext uri="{BB962C8B-B14F-4D97-AF65-F5344CB8AC3E}">
        <p14:creationId xmlns:p14="http://schemas.microsoft.com/office/powerpoint/2010/main" val="1959887356"/>
      </p:ext>
    </p:extLst>
  </p:cSld>
  <p:clrMapOvr>
    <a:masterClrMapping/>
  </p:clrMapOvr>
</p:sld>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XRN_Arial_华文细黑">
      <a:majorFont>
        <a:latin typeface="Arial"/>
        <a:ea typeface="华文细黑"/>
        <a:cs typeface=""/>
      </a:majorFont>
      <a:minorFont>
        <a:latin typeface="Arial"/>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4841</TotalTime>
  <Words>4576</Words>
  <Application>Microsoft Macintosh PowerPoint</Application>
  <PresentationFormat>全屏显示(4:3)</PresentationFormat>
  <Paragraphs>1167</Paragraphs>
  <Slides>59</Slides>
  <Notes>20</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59</vt:i4>
      </vt:variant>
    </vt:vector>
  </HeadingPairs>
  <TitlesOfParts>
    <vt:vector size="71" baseType="lpstr">
      <vt:lpstr>宋体</vt:lpstr>
      <vt:lpstr>Arial Unicode MS</vt:lpstr>
      <vt:lpstr>Arial</vt:lpstr>
      <vt:lpstr>Calibri</vt:lpstr>
      <vt:lpstr>Cambria Math</vt:lpstr>
      <vt:lpstr>Consolas</vt:lpstr>
      <vt:lpstr>Helvetica</vt:lpstr>
      <vt:lpstr>Monotype Sorts</vt:lpstr>
      <vt:lpstr>Times New Roman</vt:lpstr>
      <vt:lpstr>Wingdings</vt:lpstr>
      <vt:lpstr>自定义设计方案</vt:lpstr>
      <vt:lpstr>公式</vt:lpstr>
      <vt:lpstr>5、死锁（Deadlock）</vt:lpstr>
      <vt:lpstr>实例一</vt:lpstr>
      <vt:lpstr>实例二</vt:lpstr>
      <vt:lpstr>死锁的概念</vt:lpstr>
      <vt:lpstr>实例三</vt:lpstr>
      <vt:lpstr>PowerPoint 演示文稿</vt:lpstr>
      <vt:lpstr>实例三：如果不必同时拥有A,B</vt:lpstr>
      <vt:lpstr>PowerPoint 演示文稿</vt:lpstr>
      <vt:lpstr>系统模型</vt:lpstr>
      <vt:lpstr>资源类型</vt:lpstr>
      <vt:lpstr>资源分配图</vt:lpstr>
      <vt:lpstr>资源分配图</vt:lpstr>
      <vt:lpstr>资源分配图实例</vt:lpstr>
      <vt:lpstr>资源分配图（死锁）</vt:lpstr>
      <vt:lpstr>带环但无死锁的资源分配图</vt:lpstr>
      <vt:lpstr>死锁的充要条件</vt:lpstr>
      <vt:lpstr>死锁的充要条件</vt:lpstr>
      <vt:lpstr>死锁的充要条件</vt:lpstr>
      <vt:lpstr>处理死锁的基本方法 </vt:lpstr>
      <vt:lpstr>死锁预防</vt:lpstr>
      <vt:lpstr>死锁预防</vt:lpstr>
      <vt:lpstr>死锁预防</vt:lpstr>
      <vt:lpstr>死锁预防</vt:lpstr>
      <vt:lpstr>避免死锁</vt:lpstr>
      <vt:lpstr>安全状态（Safe State）</vt:lpstr>
      <vt:lpstr>安全状态</vt:lpstr>
      <vt:lpstr>不安全安全状态</vt:lpstr>
      <vt:lpstr>安全状态</vt:lpstr>
      <vt:lpstr>银行家算法（Banker’s Algorithm）</vt:lpstr>
      <vt:lpstr>银行家算法中的数据结构</vt:lpstr>
      <vt:lpstr>各数据间的关系</vt:lpstr>
      <vt:lpstr>安全性算法</vt:lpstr>
      <vt:lpstr>T0时刻系统资源分配表</vt:lpstr>
      <vt:lpstr>系统资源初始化分配表</vt:lpstr>
      <vt:lpstr>系统将资源分配给P2进程</vt:lpstr>
      <vt:lpstr>系统将资源分配给P3进程</vt:lpstr>
      <vt:lpstr>系统将资源分配给P4进程</vt:lpstr>
      <vt:lpstr>系统将资源分配给P1进程</vt:lpstr>
      <vt:lpstr>安全性计算实例</vt:lpstr>
      <vt:lpstr>资源分配算法</vt:lpstr>
      <vt:lpstr>资源分配算法</vt:lpstr>
      <vt:lpstr>PowerPoint 演示文稿</vt:lpstr>
      <vt:lpstr>PowerPoint 演示文稿</vt:lpstr>
      <vt:lpstr>练习</vt:lpstr>
      <vt:lpstr>PowerPoint 演示文稿</vt:lpstr>
      <vt:lpstr>PowerPoint 演示文稿</vt:lpstr>
      <vt:lpstr>PowerPoint 演示文稿</vt:lpstr>
      <vt:lpstr>死锁避免小结</vt:lpstr>
      <vt:lpstr>死锁检测</vt:lpstr>
      <vt:lpstr>死锁检测</vt:lpstr>
      <vt:lpstr>死锁的检测</vt:lpstr>
      <vt:lpstr>死锁的检测</vt:lpstr>
      <vt:lpstr>死锁定理</vt:lpstr>
      <vt:lpstr>思考</vt:lpstr>
      <vt:lpstr>死锁检测算法</vt:lpstr>
      <vt:lpstr>死锁的解除</vt:lpstr>
      <vt:lpstr>死锁的解除</vt:lpstr>
      <vt:lpstr>死锁忽略</vt:lpstr>
      <vt:lpstr>谢谢！</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Ruini Xue</dc:creator>
  <cp:lastModifiedBy>Xue Ruini</cp:lastModifiedBy>
  <cp:revision>583</cp:revision>
  <dcterms:created xsi:type="dcterms:W3CDTF">2011-11-29T05:26:36Z</dcterms:created>
  <dcterms:modified xsi:type="dcterms:W3CDTF">2019-10-23T02:56:58Z</dcterms:modified>
</cp:coreProperties>
</file>