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70"/>
  </p:notesMasterIdLst>
  <p:sldIdLst>
    <p:sldId id="256" r:id="rId2"/>
    <p:sldId id="302" r:id="rId3"/>
    <p:sldId id="303" r:id="rId4"/>
    <p:sldId id="461" r:id="rId5"/>
    <p:sldId id="310" r:id="rId6"/>
    <p:sldId id="311" r:id="rId7"/>
    <p:sldId id="312" r:id="rId8"/>
    <p:sldId id="316" r:id="rId9"/>
    <p:sldId id="313" r:id="rId10"/>
    <p:sldId id="359" r:id="rId11"/>
    <p:sldId id="360" r:id="rId12"/>
    <p:sldId id="315" r:id="rId13"/>
    <p:sldId id="314" r:id="rId14"/>
    <p:sldId id="317" r:id="rId15"/>
    <p:sldId id="464" r:id="rId16"/>
    <p:sldId id="318" r:id="rId17"/>
    <p:sldId id="319" r:id="rId18"/>
    <p:sldId id="321" r:id="rId19"/>
    <p:sldId id="322" r:id="rId20"/>
    <p:sldId id="362" r:id="rId21"/>
    <p:sldId id="363" r:id="rId22"/>
    <p:sldId id="364" r:id="rId23"/>
    <p:sldId id="467" r:id="rId24"/>
    <p:sldId id="535" r:id="rId25"/>
    <p:sldId id="536" r:id="rId26"/>
    <p:sldId id="538" r:id="rId27"/>
    <p:sldId id="537" r:id="rId28"/>
    <p:sldId id="465" r:id="rId29"/>
    <p:sldId id="466" r:id="rId30"/>
    <p:sldId id="372" r:id="rId31"/>
    <p:sldId id="539" r:id="rId32"/>
    <p:sldId id="540" r:id="rId33"/>
    <p:sldId id="323" r:id="rId34"/>
    <p:sldId id="543" r:id="rId35"/>
    <p:sldId id="544" r:id="rId36"/>
    <p:sldId id="378" r:id="rId37"/>
    <p:sldId id="469" r:id="rId38"/>
    <p:sldId id="324" r:id="rId39"/>
    <p:sldId id="326" r:id="rId40"/>
    <p:sldId id="379" r:id="rId41"/>
    <p:sldId id="546" r:id="rId42"/>
    <p:sldId id="328" r:id="rId43"/>
    <p:sldId id="470" r:id="rId44"/>
    <p:sldId id="331" r:id="rId45"/>
    <p:sldId id="471" r:id="rId46"/>
    <p:sldId id="472" r:id="rId47"/>
    <p:sldId id="473" r:id="rId48"/>
    <p:sldId id="474" r:id="rId49"/>
    <p:sldId id="475" r:id="rId50"/>
    <p:sldId id="332" r:id="rId51"/>
    <p:sldId id="380" r:id="rId52"/>
    <p:sldId id="334" r:id="rId53"/>
    <p:sldId id="381" r:id="rId54"/>
    <p:sldId id="336" r:id="rId55"/>
    <p:sldId id="477" r:id="rId56"/>
    <p:sldId id="476" r:id="rId57"/>
    <p:sldId id="337" r:id="rId58"/>
    <p:sldId id="478" r:id="rId59"/>
    <p:sldId id="392" r:id="rId60"/>
    <p:sldId id="479" r:id="rId61"/>
    <p:sldId id="480" r:id="rId62"/>
    <p:sldId id="542" r:id="rId63"/>
    <p:sldId id="419" r:id="rId64"/>
    <p:sldId id="420" r:id="rId65"/>
    <p:sldId id="481" r:id="rId66"/>
    <p:sldId id="421" r:id="rId67"/>
    <p:sldId id="541" r:id="rId68"/>
    <p:sldId id="30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11" autoAdjust="0"/>
    <p:restoredTop sz="83791" autoAdjust="0"/>
  </p:normalViewPr>
  <p:slideViewPr>
    <p:cSldViewPr snapToGrid="0" snapToObjects="1">
      <p:cViewPr varScale="1">
        <p:scale>
          <a:sx n="105" d="100"/>
          <a:sy n="105" d="100"/>
        </p:scale>
        <p:origin x="34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E084A-DE86-4DC7-84A9-2FDEFD47842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89283702-BD83-44DC-B0D1-4DE699130565}">
      <dgm:prSet phldrT="[文本]"/>
      <dgm:spPr/>
      <dgm:t>
        <a:bodyPr/>
        <a:lstStyle/>
        <a:p>
          <a:r>
            <a:rPr lang="zh-CN" altLang="en-US" dirty="0"/>
            <a:t>文件系统</a:t>
          </a:r>
        </a:p>
      </dgm:t>
    </dgm:pt>
    <dgm:pt modelId="{25CCCFCB-085E-4795-A764-C8F88BCD0C1C}" type="parTrans" cxnId="{B7449863-99C4-4386-97EA-808F8A17D3FE}">
      <dgm:prSet/>
      <dgm:spPr/>
      <dgm:t>
        <a:bodyPr/>
        <a:lstStyle/>
        <a:p>
          <a:endParaRPr lang="zh-CN" altLang="en-US"/>
        </a:p>
      </dgm:t>
    </dgm:pt>
    <dgm:pt modelId="{FDAFD3BC-D65A-43E1-9028-9729616C51D1}" type="sibTrans" cxnId="{B7449863-99C4-4386-97EA-808F8A17D3FE}">
      <dgm:prSet/>
      <dgm:spPr/>
      <dgm:t>
        <a:bodyPr/>
        <a:lstStyle/>
        <a:p>
          <a:endParaRPr lang="zh-CN" altLang="en-US"/>
        </a:p>
      </dgm:t>
    </dgm:pt>
    <dgm:pt modelId="{48DEF604-F6C7-40F2-B698-90C7B0957192}">
      <dgm:prSet phldrT="[文本]"/>
      <dgm:spPr/>
      <dgm:t>
        <a:bodyPr/>
        <a:lstStyle/>
        <a:p>
          <a:r>
            <a:rPr lang="zh-CN" altLang="en-US" dirty="0"/>
            <a:t>基于磁盘</a:t>
          </a:r>
        </a:p>
      </dgm:t>
    </dgm:pt>
    <dgm:pt modelId="{E0464DEC-B56A-47D2-B2CE-CB9F749B6477}" type="parTrans" cxnId="{D42F35E9-8BB1-4843-97D0-909D87F9387B}">
      <dgm:prSet/>
      <dgm:spPr/>
      <dgm:t>
        <a:bodyPr/>
        <a:lstStyle/>
        <a:p>
          <a:endParaRPr lang="zh-CN" altLang="en-US"/>
        </a:p>
      </dgm:t>
    </dgm:pt>
    <dgm:pt modelId="{FEB20A73-D012-4C44-B893-EC4A8B8EC985}" type="sibTrans" cxnId="{D42F35E9-8BB1-4843-97D0-909D87F9387B}">
      <dgm:prSet/>
      <dgm:spPr/>
      <dgm:t>
        <a:bodyPr/>
        <a:lstStyle/>
        <a:p>
          <a:endParaRPr lang="zh-CN" altLang="en-US"/>
        </a:p>
      </dgm:t>
    </dgm:pt>
    <dgm:pt modelId="{2BB52341-6A57-4897-A35A-7E2A3A34EA66}">
      <dgm:prSet phldrT="[文本]"/>
      <dgm:spPr/>
      <dgm:t>
        <a:bodyPr/>
        <a:lstStyle/>
        <a:p>
          <a:r>
            <a:rPr lang="zh-CN" altLang="en-US" dirty="0"/>
            <a:t>字节流</a:t>
          </a:r>
        </a:p>
      </dgm:t>
    </dgm:pt>
    <dgm:pt modelId="{DF2B1DFC-7EDC-4E04-BBDF-9617719FE177}" type="parTrans" cxnId="{557D27E4-32B3-405A-B04D-DBCEF70483D1}">
      <dgm:prSet/>
      <dgm:spPr/>
      <dgm:t>
        <a:bodyPr/>
        <a:lstStyle/>
        <a:p>
          <a:endParaRPr lang="zh-CN" altLang="en-US"/>
        </a:p>
      </dgm:t>
    </dgm:pt>
    <dgm:pt modelId="{5BDBFDD0-B718-4E03-9599-10A78D392228}" type="sibTrans" cxnId="{557D27E4-32B3-405A-B04D-DBCEF70483D1}">
      <dgm:prSet/>
      <dgm:spPr/>
      <dgm:t>
        <a:bodyPr/>
        <a:lstStyle/>
        <a:p>
          <a:endParaRPr lang="zh-CN" altLang="en-US"/>
        </a:p>
      </dgm:t>
    </dgm:pt>
    <dgm:pt modelId="{BBBA6E84-7A94-4026-9B9A-779F966B20B5}">
      <dgm:prSet phldrT="[文本]"/>
      <dgm:spPr/>
      <dgm:t>
        <a:bodyPr/>
        <a:lstStyle/>
        <a:p>
          <a:r>
            <a:rPr lang="zh-CN" altLang="en-US" dirty="0"/>
            <a:t>数据库</a:t>
          </a:r>
        </a:p>
      </dgm:t>
    </dgm:pt>
    <dgm:pt modelId="{C2588750-A433-401E-B38A-25CF3012E5D7}" type="parTrans" cxnId="{CE730F01-7DAE-417D-A643-DF1404DE52B3}">
      <dgm:prSet/>
      <dgm:spPr/>
      <dgm:t>
        <a:bodyPr/>
        <a:lstStyle/>
        <a:p>
          <a:endParaRPr lang="zh-CN" altLang="en-US"/>
        </a:p>
      </dgm:t>
    </dgm:pt>
    <dgm:pt modelId="{F3192802-1E3B-4E92-A53A-D8D544578FFF}" type="sibTrans" cxnId="{CE730F01-7DAE-417D-A643-DF1404DE52B3}">
      <dgm:prSet/>
      <dgm:spPr/>
      <dgm:t>
        <a:bodyPr/>
        <a:lstStyle/>
        <a:p>
          <a:endParaRPr lang="zh-CN" altLang="en-US"/>
        </a:p>
      </dgm:t>
    </dgm:pt>
    <dgm:pt modelId="{9EEED9A6-3C09-41E7-BFF5-6BD6BF8441FA}">
      <dgm:prSet phldrT="[文本]"/>
      <dgm:spPr/>
      <dgm:t>
        <a:bodyPr/>
        <a:lstStyle/>
        <a:p>
          <a:r>
            <a:rPr lang="zh-CN" altLang="en-US" dirty="0"/>
            <a:t>基于文件系统</a:t>
          </a:r>
        </a:p>
      </dgm:t>
    </dgm:pt>
    <dgm:pt modelId="{E2712D7B-7583-4CB9-93B4-111CF8FB854F}" type="parTrans" cxnId="{26D9E16F-00E8-482D-A098-C7CEE6021B3B}">
      <dgm:prSet/>
      <dgm:spPr/>
      <dgm:t>
        <a:bodyPr/>
        <a:lstStyle/>
        <a:p>
          <a:endParaRPr lang="zh-CN" altLang="en-US"/>
        </a:p>
      </dgm:t>
    </dgm:pt>
    <dgm:pt modelId="{12E06CA3-E13B-402E-9CF0-14F300999869}" type="sibTrans" cxnId="{26D9E16F-00E8-482D-A098-C7CEE6021B3B}">
      <dgm:prSet/>
      <dgm:spPr/>
      <dgm:t>
        <a:bodyPr/>
        <a:lstStyle/>
        <a:p>
          <a:endParaRPr lang="zh-CN" altLang="en-US"/>
        </a:p>
      </dgm:t>
    </dgm:pt>
    <dgm:pt modelId="{9FE4FCE9-654D-4873-ADB7-4EB25AA3F739}">
      <dgm:prSet phldrT="[文本]"/>
      <dgm:spPr/>
      <dgm:t>
        <a:bodyPr/>
        <a:lstStyle/>
        <a:p>
          <a:r>
            <a:rPr lang="zh-CN" altLang="en-US" dirty="0"/>
            <a:t>记录</a:t>
          </a:r>
        </a:p>
      </dgm:t>
    </dgm:pt>
    <dgm:pt modelId="{4C615B3C-EEDA-4865-9502-08400A42C36C}" type="parTrans" cxnId="{87A479FD-79FE-4A11-ACB4-4E5EF1BDD52C}">
      <dgm:prSet/>
      <dgm:spPr/>
      <dgm:t>
        <a:bodyPr/>
        <a:lstStyle/>
        <a:p>
          <a:endParaRPr lang="zh-CN" altLang="en-US"/>
        </a:p>
      </dgm:t>
    </dgm:pt>
    <dgm:pt modelId="{15749ACC-E9D7-4D3E-A2A6-F348942503EA}" type="sibTrans" cxnId="{87A479FD-79FE-4A11-ACB4-4E5EF1BDD52C}">
      <dgm:prSet/>
      <dgm:spPr/>
      <dgm:t>
        <a:bodyPr/>
        <a:lstStyle/>
        <a:p>
          <a:endParaRPr lang="zh-CN" altLang="en-US"/>
        </a:p>
      </dgm:t>
    </dgm:pt>
    <dgm:pt modelId="{9B6A8B9D-8795-442E-95DD-F302090E9905}">
      <dgm:prSet phldrT="[文本]"/>
      <dgm:spPr/>
      <dgm:t>
        <a:bodyPr/>
        <a:lstStyle/>
        <a:p>
          <a:r>
            <a:rPr lang="zh-CN" altLang="en-US" dirty="0"/>
            <a:t>文件访问接口</a:t>
          </a:r>
        </a:p>
      </dgm:t>
    </dgm:pt>
    <dgm:pt modelId="{D99412ED-9B95-433B-8395-ECFDA942D066}" type="parTrans" cxnId="{183727B4-5FE1-440E-9A15-0BB47EE4865A}">
      <dgm:prSet/>
      <dgm:spPr/>
      <dgm:t>
        <a:bodyPr/>
        <a:lstStyle/>
        <a:p>
          <a:endParaRPr lang="zh-CN" altLang="en-US"/>
        </a:p>
      </dgm:t>
    </dgm:pt>
    <dgm:pt modelId="{AC9B0223-4FF3-4B49-A720-0363261E8B71}" type="sibTrans" cxnId="{183727B4-5FE1-440E-9A15-0BB47EE4865A}">
      <dgm:prSet/>
      <dgm:spPr/>
      <dgm:t>
        <a:bodyPr/>
        <a:lstStyle/>
        <a:p>
          <a:endParaRPr lang="zh-CN" altLang="en-US"/>
        </a:p>
      </dgm:t>
    </dgm:pt>
    <dgm:pt modelId="{64712378-3FCC-4930-9604-4E5880833BAE}">
      <dgm:prSet phldrT="[文本]"/>
      <dgm:spPr/>
      <dgm:t>
        <a:bodyPr/>
        <a:lstStyle/>
        <a:p>
          <a:r>
            <a:rPr lang="en-US" altLang="zh-CN" dirty="0"/>
            <a:t>SQL</a:t>
          </a:r>
          <a:r>
            <a:rPr lang="zh-CN" altLang="en-US" dirty="0"/>
            <a:t>等接口</a:t>
          </a:r>
        </a:p>
      </dgm:t>
    </dgm:pt>
    <dgm:pt modelId="{C019D1A3-8E6C-454F-941D-FDC968581B31}" type="parTrans" cxnId="{57776E9E-6DCC-439E-AFAC-F5CF505C2237}">
      <dgm:prSet/>
      <dgm:spPr/>
      <dgm:t>
        <a:bodyPr/>
        <a:lstStyle/>
        <a:p>
          <a:endParaRPr lang="zh-CN" altLang="en-US"/>
        </a:p>
      </dgm:t>
    </dgm:pt>
    <dgm:pt modelId="{A88BFBDE-4BCD-4235-9F2C-DC5664AD8315}" type="sibTrans" cxnId="{57776E9E-6DCC-439E-AFAC-F5CF505C2237}">
      <dgm:prSet/>
      <dgm:spPr/>
      <dgm:t>
        <a:bodyPr/>
        <a:lstStyle/>
        <a:p>
          <a:endParaRPr lang="zh-CN" altLang="en-US"/>
        </a:p>
      </dgm:t>
    </dgm:pt>
    <dgm:pt modelId="{B4FD0249-26AD-4B20-A515-49D2FD2D1123}">
      <dgm:prSet phldrT="[文本]"/>
      <dgm:spPr/>
      <dgm:t>
        <a:bodyPr/>
        <a:lstStyle/>
        <a:p>
          <a:r>
            <a:rPr lang="zh-CN" altLang="en-US" dirty="0"/>
            <a:t>附加功能少</a:t>
          </a:r>
          <a:r>
            <a:rPr lang="en-US" altLang="zh-CN" dirty="0"/>
            <a:t>?</a:t>
          </a:r>
          <a:endParaRPr lang="zh-CN" altLang="en-US" dirty="0"/>
        </a:p>
      </dgm:t>
    </dgm:pt>
    <dgm:pt modelId="{38D7E101-6F0B-4C3A-9719-51004D683E95}" type="parTrans" cxnId="{DCE010C6-75F2-4460-83AF-CBFE760F8627}">
      <dgm:prSet/>
      <dgm:spPr/>
      <dgm:t>
        <a:bodyPr/>
        <a:lstStyle/>
        <a:p>
          <a:endParaRPr lang="zh-CN" altLang="en-US"/>
        </a:p>
      </dgm:t>
    </dgm:pt>
    <dgm:pt modelId="{93E5359C-79EA-4267-B853-E7C7A3556AD0}" type="sibTrans" cxnId="{DCE010C6-75F2-4460-83AF-CBFE760F8627}">
      <dgm:prSet/>
      <dgm:spPr/>
      <dgm:t>
        <a:bodyPr/>
        <a:lstStyle/>
        <a:p>
          <a:endParaRPr lang="zh-CN" altLang="en-US"/>
        </a:p>
      </dgm:t>
    </dgm:pt>
    <dgm:pt modelId="{6473000E-9BDB-413F-9E67-D46744309917}">
      <dgm:prSet phldrT="[文本]"/>
      <dgm:spPr/>
      <dgm:t>
        <a:bodyPr/>
        <a:lstStyle/>
        <a:p>
          <a:r>
            <a:rPr lang="zh-CN" altLang="en-US" dirty="0"/>
            <a:t>索引、备份</a:t>
          </a:r>
        </a:p>
      </dgm:t>
    </dgm:pt>
    <dgm:pt modelId="{CBEF76E5-C087-405B-B4A7-1DD7F8A6010D}" type="parTrans" cxnId="{F0A99D17-A56C-4C9A-94CC-58C461CB3891}">
      <dgm:prSet/>
      <dgm:spPr/>
      <dgm:t>
        <a:bodyPr/>
        <a:lstStyle/>
        <a:p>
          <a:endParaRPr lang="zh-CN" altLang="en-US"/>
        </a:p>
      </dgm:t>
    </dgm:pt>
    <dgm:pt modelId="{951A5D77-D017-44F6-BF82-B2E5243BF205}" type="sibTrans" cxnId="{F0A99D17-A56C-4C9A-94CC-58C461CB3891}">
      <dgm:prSet/>
      <dgm:spPr/>
      <dgm:t>
        <a:bodyPr/>
        <a:lstStyle/>
        <a:p>
          <a:endParaRPr lang="zh-CN" altLang="en-US"/>
        </a:p>
      </dgm:t>
    </dgm:pt>
    <dgm:pt modelId="{1E640B55-1A7B-F84D-AA65-B20B03257EBB}">
      <dgm:prSet phldrT="[文本]"/>
      <dgm:spPr/>
      <dgm:t>
        <a:bodyPr/>
        <a:lstStyle/>
        <a:p>
          <a:r>
            <a:rPr lang="zh-CN" altLang="en-US" dirty="0"/>
            <a:t>通用</a:t>
          </a:r>
        </a:p>
      </dgm:t>
    </dgm:pt>
    <dgm:pt modelId="{7D44DB98-FAC7-3844-8C71-8751B6383865}" type="parTrans" cxnId="{6F7E9F5D-E512-0745-97A5-A6EB14C4600D}">
      <dgm:prSet/>
      <dgm:spPr/>
      <dgm:t>
        <a:bodyPr/>
        <a:lstStyle/>
        <a:p>
          <a:endParaRPr lang="zh-CN" altLang="en-US"/>
        </a:p>
      </dgm:t>
    </dgm:pt>
    <dgm:pt modelId="{FE5B3920-832E-744F-89B8-CF85F5A323D1}" type="sibTrans" cxnId="{6F7E9F5D-E512-0745-97A5-A6EB14C4600D}">
      <dgm:prSet/>
      <dgm:spPr/>
      <dgm:t>
        <a:bodyPr/>
        <a:lstStyle/>
        <a:p>
          <a:endParaRPr lang="zh-CN" altLang="en-US"/>
        </a:p>
      </dgm:t>
    </dgm:pt>
    <dgm:pt modelId="{335918D7-E075-E744-8B35-F1ED79190E5F}">
      <dgm:prSet phldrT="[文本]"/>
      <dgm:spPr/>
      <dgm:t>
        <a:bodyPr/>
        <a:lstStyle/>
        <a:p>
          <a:r>
            <a:rPr lang="zh-CN" altLang="en-US" dirty="0"/>
            <a:t>专用</a:t>
          </a:r>
        </a:p>
      </dgm:t>
    </dgm:pt>
    <dgm:pt modelId="{8FB9FCF6-271D-374B-B78C-4B6F52C9F3E6}" type="parTrans" cxnId="{6569541B-4EDE-F04B-9FF2-337EE474DCCB}">
      <dgm:prSet/>
      <dgm:spPr/>
      <dgm:t>
        <a:bodyPr/>
        <a:lstStyle/>
        <a:p>
          <a:endParaRPr lang="zh-CN" altLang="en-US"/>
        </a:p>
      </dgm:t>
    </dgm:pt>
    <dgm:pt modelId="{31BED6EF-A9FA-994B-821B-A9757A3C19CD}" type="sibTrans" cxnId="{6569541B-4EDE-F04B-9FF2-337EE474DCCB}">
      <dgm:prSet/>
      <dgm:spPr/>
      <dgm:t>
        <a:bodyPr/>
        <a:lstStyle/>
        <a:p>
          <a:endParaRPr lang="zh-CN" altLang="en-US"/>
        </a:p>
      </dgm:t>
    </dgm:pt>
    <dgm:pt modelId="{A0EA4F4E-13BD-4A6B-A911-E1A51B8C0495}" type="pres">
      <dgm:prSet presAssocID="{5F5E084A-DE86-4DC7-84A9-2FDEFD47842E}" presName="Name0" presStyleCnt="0">
        <dgm:presLayoutVars>
          <dgm:dir/>
          <dgm:animLvl val="lvl"/>
          <dgm:resizeHandles val="exact"/>
        </dgm:presLayoutVars>
      </dgm:prSet>
      <dgm:spPr/>
    </dgm:pt>
    <dgm:pt modelId="{0B70FB99-6119-4247-8AE7-6D7F9491400A}" type="pres">
      <dgm:prSet presAssocID="{89283702-BD83-44DC-B0D1-4DE699130565}" presName="composite" presStyleCnt="0"/>
      <dgm:spPr/>
    </dgm:pt>
    <dgm:pt modelId="{75C3CAD8-E125-418E-A0ED-03D14BE72308}" type="pres">
      <dgm:prSet presAssocID="{89283702-BD83-44DC-B0D1-4DE699130565}" presName="parTx" presStyleLbl="alignNode1" presStyleIdx="0" presStyleCnt="2">
        <dgm:presLayoutVars>
          <dgm:chMax val="0"/>
          <dgm:chPref val="0"/>
          <dgm:bulletEnabled val="1"/>
        </dgm:presLayoutVars>
      </dgm:prSet>
      <dgm:spPr/>
    </dgm:pt>
    <dgm:pt modelId="{C7104A34-8412-467D-97AB-960B198C462F}" type="pres">
      <dgm:prSet presAssocID="{89283702-BD83-44DC-B0D1-4DE699130565}" presName="desTx" presStyleLbl="alignAccFollowNode1" presStyleIdx="0" presStyleCnt="2">
        <dgm:presLayoutVars>
          <dgm:bulletEnabled val="1"/>
        </dgm:presLayoutVars>
      </dgm:prSet>
      <dgm:spPr/>
    </dgm:pt>
    <dgm:pt modelId="{BA7FCB8E-07BD-4855-B28F-F1393A905D7F}" type="pres">
      <dgm:prSet presAssocID="{FDAFD3BC-D65A-43E1-9028-9729616C51D1}" presName="space" presStyleCnt="0"/>
      <dgm:spPr/>
    </dgm:pt>
    <dgm:pt modelId="{1835F31A-0228-46DF-8727-5C6990AEB612}" type="pres">
      <dgm:prSet presAssocID="{BBBA6E84-7A94-4026-9B9A-779F966B20B5}" presName="composite" presStyleCnt="0"/>
      <dgm:spPr/>
    </dgm:pt>
    <dgm:pt modelId="{D1C91964-8170-490E-B377-A8CC576E785D}" type="pres">
      <dgm:prSet presAssocID="{BBBA6E84-7A94-4026-9B9A-779F966B20B5}" presName="parTx" presStyleLbl="alignNode1" presStyleIdx="1" presStyleCnt="2">
        <dgm:presLayoutVars>
          <dgm:chMax val="0"/>
          <dgm:chPref val="0"/>
          <dgm:bulletEnabled val="1"/>
        </dgm:presLayoutVars>
      </dgm:prSet>
      <dgm:spPr/>
    </dgm:pt>
    <dgm:pt modelId="{3E8654FC-36AD-4AF4-882B-5AA5F0F8A21F}" type="pres">
      <dgm:prSet presAssocID="{BBBA6E84-7A94-4026-9B9A-779F966B20B5}" presName="desTx" presStyleLbl="alignAccFollowNode1" presStyleIdx="1" presStyleCnt="2">
        <dgm:presLayoutVars>
          <dgm:bulletEnabled val="1"/>
        </dgm:presLayoutVars>
      </dgm:prSet>
      <dgm:spPr/>
    </dgm:pt>
  </dgm:ptLst>
  <dgm:cxnLst>
    <dgm:cxn modelId="{CE730F01-7DAE-417D-A643-DF1404DE52B3}" srcId="{5F5E084A-DE86-4DC7-84A9-2FDEFD47842E}" destId="{BBBA6E84-7A94-4026-9B9A-779F966B20B5}" srcOrd="1" destOrd="0" parTransId="{C2588750-A433-401E-B38A-25CF3012E5D7}" sibTransId="{F3192802-1E3B-4E92-A53A-D8D544578FFF}"/>
    <dgm:cxn modelId="{306A9E04-BC3C-4242-931F-97E1D3061A99}" type="presOf" srcId="{2BB52341-6A57-4897-A35A-7E2A3A34EA66}" destId="{C7104A34-8412-467D-97AB-960B198C462F}" srcOrd="0" destOrd="1" presId="urn:microsoft.com/office/officeart/2005/8/layout/hList1"/>
    <dgm:cxn modelId="{F0A99D17-A56C-4C9A-94CC-58C461CB3891}" srcId="{BBBA6E84-7A94-4026-9B9A-779F966B20B5}" destId="{6473000E-9BDB-413F-9E67-D46744309917}" srcOrd="3" destOrd="0" parTransId="{CBEF76E5-C087-405B-B4A7-1DD7F8A6010D}" sibTransId="{951A5D77-D017-44F6-BF82-B2E5243BF205}"/>
    <dgm:cxn modelId="{4A4EC119-D273-4081-98E1-2A0E11AEB9F8}" type="presOf" srcId="{9EEED9A6-3C09-41E7-BFF5-6BD6BF8441FA}" destId="{3E8654FC-36AD-4AF4-882B-5AA5F0F8A21F}" srcOrd="0" destOrd="0" presId="urn:microsoft.com/office/officeart/2005/8/layout/hList1"/>
    <dgm:cxn modelId="{6569541B-4EDE-F04B-9FF2-337EE474DCCB}" srcId="{BBBA6E84-7A94-4026-9B9A-779F966B20B5}" destId="{335918D7-E075-E744-8B35-F1ED79190E5F}" srcOrd="4" destOrd="0" parTransId="{8FB9FCF6-271D-374B-B78C-4B6F52C9F3E6}" sibTransId="{31BED6EF-A9FA-994B-821B-A9757A3C19CD}"/>
    <dgm:cxn modelId="{42B56925-5824-5742-95CF-F606732D0969}" type="presOf" srcId="{1E640B55-1A7B-F84D-AA65-B20B03257EBB}" destId="{C7104A34-8412-467D-97AB-960B198C462F}" srcOrd="0" destOrd="4" presId="urn:microsoft.com/office/officeart/2005/8/layout/hList1"/>
    <dgm:cxn modelId="{46E42426-415C-45AB-B1F9-52CC4C06C495}" type="presOf" srcId="{48DEF604-F6C7-40F2-B698-90C7B0957192}" destId="{C7104A34-8412-467D-97AB-960B198C462F}" srcOrd="0" destOrd="0" presId="urn:microsoft.com/office/officeart/2005/8/layout/hList1"/>
    <dgm:cxn modelId="{097A7832-5268-4185-9E78-012AD8DCE3DE}" type="presOf" srcId="{5F5E084A-DE86-4DC7-84A9-2FDEFD47842E}" destId="{A0EA4F4E-13BD-4A6B-A911-E1A51B8C0495}" srcOrd="0" destOrd="0" presId="urn:microsoft.com/office/officeart/2005/8/layout/hList1"/>
    <dgm:cxn modelId="{5D5D373E-F04A-4A46-B7C6-5AD218A6292F}" type="presOf" srcId="{89283702-BD83-44DC-B0D1-4DE699130565}" destId="{75C3CAD8-E125-418E-A0ED-03D14BE72308}" srcOrd="0" destOrd="0" presId="urn:microsoft.com/office/officeart/2005/8/layout/hList1"/>
    <dgm:cxn modelId="{3250BD47-995E-470E-85FE-A8960FB3173C}" type="presOf" srcId="{9B6A8B9D-8795-442E-95DD-F302090E9905}" destId="{C7104A34-8412-467D-97AB-960B198C462F}" srcOrd="0" destOrd="2" presId="urn:microsoft.com/office/officeart/2005/8/layout/hList1"/>
    <dgm:cxn modelId="{53143B4A-C4A3-4458-AA0A-E0444DF97330}" type="presOf" srcId="{BBBA6E84-7A94-4026-9B9A-779F966B20B5}" destId="{D1C91964-8170-490E-B377-A8CC576E785D}" srcOrd="0" destOrd="0" presId="urn:microsoft.com/office/officeart/2005/8/layout/hList1"/>
    <dgm:cxn modelId="{6F7E9F5D-E512-0745-97A5-A6EB14C4600D}" srcId="{89283702-BD83-44DC-B0D1-4DE699130565}" destId="{1E640B55-1A7B-F84D-AA65-B20B03257EBB}" srcOrd="4" destOrd="0" parTransId="{7D44DB98-FAC7-3844-8C71-8751B6383865}" sibTransId="{FE5B3920-832E-744F-89B8-CF85F5A323D1}"/>
    <dgm:cxn modelId="{B7449863-99C4-4386-97EA-808F8A17D3FE}" srcId="{5F5E084A-DE86-4DC7-84A9-2FDEFD47842E}" destId="{89283702-BD83-44DC-B0D1-4DE699130565}" srcOrd="0" destOrd="0" parTransId="{25CCCFCB-085E-4795-A764-C8F88BCD0C1C}" sibTransId="{FDAFD3BC-D65A-43E1-9028-9729616C51D1}"/>
    <dgm:cxn modelId="{26D9E16F-00E8-482D-A098-C7CEE6021B3B}" srcId="{BBBA6E84-7A94-4026-9B9A-779F966B20B5}" destId="{9EEED9A6-3C09-41E7-BFF5-6BD6BF8441FA}" srcOrd="0" destOrd="0" parTransId="{E2712D7B-7583-4CB9-93B4-111CF8FB854F}" sibTransId="{12E06CA3-E13B-402E-9CF0-14F300999869}"/>
    <dgm:cxn modelId="{57776E9E-6DCC-439E-AFAC-F5CF505C2237}" srcId="{BBBA6E84-7A94-4026-9B9A-779F966B20B5}" destId="{64712378-3FCC-4930-9604-4E5880833BAE}" srcOrd="2" destOrd="0" parTransId="{C019D1A3-8E6C-454F-941D-FDC968581B31}" sibTransId="{A88BFBDE-4BCD-4235-9F2C-DC5664AD8315}"/>
    <dgm:cxn modelId="{9327F19E-CE2F-45B2-B8D8-5C5C4B83B880}" type="presOf" srcId="{9FE4FCE9-654D-4873-ADB7-4EB25AA3F739}" destId="{3E8654FC-36AD-4AF4-882B-5AA5F0F8A21F}" srcOrd="0" destOrd="1" presId="urn:microsoft.com/office/officeart/2005/8/layout/hList1"/>
    <dgm:cxn modelId="{2DAA80A3-F85C-45A8-9CBA-3467C2AFD190}" type="presOf" srcId="{6473000E-9BDB-413F-9E67-D46744309917}" destId="{3E8654FC-36AD-4AF4-882B-5AA5F0F8A21F}" srcOrd="0" destOrd="3" presId="urn:microsoft.com/office/officeart/2005/8/layout/hList1"/>
    <dgm:cxn modelId="{2CBB78AE-8DB1-4617-BE82-A61B2B16FDA1}" type="presOf" srcId="{B4FD0249-26AD-4B20-A515-49D2FD2D1123}" destId="{C7104A34-8412-467D-97AB-960B198C462F}" srcOrd="0" destOrd="3" presId="urn:microsoft.com/office/officeart/2005/8/layout/hList1"/>
    <dgm:cxn modelId="{183727B4-5FE1-440E-9A15-0BB47EE4865A}" srcId="{89283702-BD83-44DC-B0D1-4DE699130565}" destId="{9B6A8B9D-8795-442E-95DD-F302090E9905}" srcOrd="2" destOrd="0" parTransId="{D99412ED-9B95-433B-8395-ECFDA942D066}" sibTransId="{AC9B0223-4FF3-4B49-A720-0363261E8B71}"/>
    <dgm:cxn modelId="{AAD89CC4-71EB-4744-BD3D-C9EEF1411C60}" type="presOf" srcId="{64712378-3FCC-4930-9604-4E5880833BAE}" destId="{3E8654FC-36AD-4AF4-882B-5AA5F0F8A21F}" srcOrd="0" destOrd="2" presId="urn:microsoft.com/office/officeart/2005/8/layout/hList1"/>
    <dgm:cxn modelId="{DCE010C6-75F2-4460-83AF-CBFE760F8627}" srcId="{89283702-BD83-44DC-B0D1-4DE699130565}" destId="{B4FD0249-26AD-4B20-A515-49D2FD2D1123}" srcOrd="3" destOrd="0" parTransId="{38D7E101-6F0B-4C3A-9719-51004D683E95}" sibTransId="{93E5359C-79EA-4267-B853-E7C7A3556AD0}"/>
    <dgm:cxn modelId="{557D27E4-32B3-405A-B04D-DBCEF70483D1}" srcId="{89283702-BD83-44DC-B0D1-4DE699130565}" destId="{2BB52341-6A57-4897-A35A-7E2A3A34EA66}" srcOrd="1" destOrd="0" parTransId="{DF2B1DFC-7EDC-4E04-BBDF-9617719FE177}" sibTransId="{5BDBFDD0-B718-4E03-9599-10A78D392228}"/>
    <dgm:cxn modelId="{D42F35E9-8BB1-4843-97D0-909D87F9387B}" srcId="{89283702-BD83-44DC-B0D1-4DE699130565}" destId="{48DEF604-F6C7-40F2-B698-90C7B0957192}" srcOrd="0" destOrd="0" parTransId="{E0464DEC-B56A-47D2-B2CE-CB9F749B6477}" sibTransId="{FEB20A73-D012-4C44-B893-EC4A8B8EC985}"/>
    <dgm:cxn modelId="{5DEE2FEB-A291-4E46-B967-09A131B45202}" type="presOf" srcId="{335918D7-E075-E744-8B35-F1ED79190E5F}" destId="{3E8654FC-36AD-4AF4-882B-5AA5F0F8A21F}" srcOrd="0" destOrd="4" presId="urn:microsoft.com/office/officeart/2005/8/layout/hList1"/>
    <dgm:cxn modelId="{87A479FD-79FE-4A11-ACB4-4E5EF1BDD52C}" srcId="{BBBA6E84-7A94-4026-9B9A-779F966B20B5}" destId="{9FE4FCE9-654D-4873-ADB7-4EB25AA3F739}" srcOrd="1" destOrd="0" parTransId="{4C615B3C-EEDA-4865-9502-08400A42C36C}" sibTransId="{15749ACC-E9D7-4D3E-A2A6-F348942503EA}"/>
    <dgm:cxn modelId="{74038BD3-392A-4023-81D8-41B0A7E18C82}" type="presParOf" srcId="{A0EA4F4E-13BD-4A6B-A911-E1A51B8C0495}" destId="{0B70FB99-6119-4247-8AE7-6D7F9491400A}" srcOrd="0" destOrd="0" presId="urn:microsoft.com/office/officeart/2005/8/layout/hList1"/>
    <dgm:cxn modelId="{3ADE68FD-7227-4868-B893-FF6742F49113}" type="presParOf" srcId="{0B70FB99-6119-4247-8AE7-6D7F9491400A}" destId="{75C3CAD8-E125-418E-A0ED-03D14BE72308}" srcOrd="0" destOrd="0" presId="urn:microsoft.com/office/officeart/2005/8/layout/hList1"/>
    <dgm:cxn modelId="{7511FB85-CBCD-421D-9F36-0F2BC4695FB7}" type="presParOf" srcId="{0B70FB99-6119-4247-8AE7-6D7F9491400A}" destId="{C7104A34-8412-467D-97AB-960B198C462F}" srcOrd="1" destOrd="0" presId="urn:microsoft.com/office/officeart/2005/8/layout/hList1"/>
    <dgm:cxn modelId="{0C3ECFAB-E35A-4166-A89B-3C96A47A722B}" type="presParOf" srcId="{A0EA4F4E-13BD-4A6B-A911-E1A51B8C0495}" destId="{BA7FCB8E-07BD-4855-B28F-F1393A905D7F}" srcOrd="1" destOrd="0" presId="urn:microsoft.com/office/officeart/2005/8/layout/hList1"/>
    <dgm:cxn modelId="{31287D45-CA55-4385-B176-D415322A85FF}" type="presParOf" srcId="{A0EA4F4E-13BD-4A6B-A911-E1A51B8C0495}" destId="{1835F31A-0228-46DF-8727-5C6990AEB612}" srcOrd="2" destOrd="0" presId="urn:microsoft.com/office/officeart/2005/8/layout/hList1"/>
    <dgm:cxn modelId="{2F22437C-EBBD-4776-86EC-E8531E90FEFC}" type="presParOf" srcId="{1835F31A-0228-46DF-8727-5C6990AEB612}" destId="{D1C91964-8170-490E-B377-A8CC576E785D}" srcOrd="0" destOrd="0" presId="urn:microsoft.com/office/officeart/2005/8/layout/hList1"/>
    <dgm:cxn modelId="{763F84D4-2813-4520-BF6A-FF02BE92E940}" type="presParOf" srcId="{1835F31A-0228-46DF-8727-5C6990AEB612}" destId="{3E8654FC-36AD-4AF4-882B-5AA5F0F8A2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10BCA-3F6F-4CFA-A07E-85478510EA03}"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zh-CN" altLang="en-US"/>
        </a:p>
      </dgm:t>
    </dgm:pt>
    <dgm:pt modelId="{3F3829BD-8D39-4E26-B2DC-C4FA9FAD1459}">
      <dgm:prSet phldrT="[文本]"/>
      <dgm:spPr/>
      <dgm:t>
        <a:bodyPr/>
        <a:lstStyle/>
        <a:p>
          <a:r>
            <a:rPr lang="zh-CN" altLang="en-US" dirty="0"/>
            <a:t>信息保存期</a:t>
          </a:r>
        </a:p>
      </dgm:t>
    </dgm:pt>
    <dgm:pt modelId="{2C637295-73A6-4957-8161-92427FFAF23F}" type="parTrans" cxnId="{422F0903-0EB2-4E41-A5FE-94C040CBABE3}">
      <dgm:prSet/>
      <dgm:spPr/>
      <dgm:t>
        <a:bodyPr/>
        <a:lstStyle/>
        <a:p>
          <a:endParaRPr lang="zh-CN" altLang="en-US"/>
        </a:p>
      </dgm:t>
    </dgm:pt>
    <dgm:pt modelId="{7FF24A63-9729-4D1B-AC64-504CC679DE60}" type="sibTrans" cxnId="{422F0903-0EB2-4E41-A5FE-94C040CBABE3}">
      <dgm:prSet/>
      <dgm:spPr/>
      <dgm:t>
        <a:bodyPr/>
        <a:lstStyle/>
        <a:p>
          <a:endParaRPr lang="zh-CN" altLang="en-US"/>
        </a:p>
      </dgm:t>
    </dgm:pt>
    <dgm:pt modelId="{1500F6D6-108E-4D8C-A766-829F43E5A541}">
      <dgm:prSet phldrT="[文本]"/>
      <dgm:spPr/>
      <dgm:t>
        <a:bodyPr/>
        <a:lstStyle/>
        <a:p>
          <a:r>
            <a:rPr lang="zh-CN" altLang="en-US" dirty="0">
              <a:latin typeface="楷体_GB2312" pitchFamily="49" charset="-122"/>
            </a:rPr>
            <a:t>临时文件</a:t>
          </a:r>
          <a:endParaRPr lang="zh-CN" altLang="en-US" dirty="0"/>
        </a:p>
      </dgm:t>
    </dgm:pt>
    <dgm:pt modelId="{2BEC7692-6C90-463A-90C4-FF68B162DB12}" type="parTrans" cxnId="{49CB3B70-59BB-458C-A2B6-D38508755524}">
      <dgm:prSet/>
      <dgm:spPr/>
      <dgm:t>
        <a:bodyPr/>
        <a:lstStyle/>
        <a:p>
          <a:endParaRPr lang="zh-CN" altLang="en-US"/>
        </a:p>
      </dgm:t>
    </dgm:pt>
    <dgm:pt modelId="{EAA6A389-AFD7-478C-A229-099D4C870F16}" type="sibTrans" cxnId="{49CB3B70-59BB-458C-A2B6-D38508755524}">
      <dgm:prSet/>
      <dgm:spPr/>
      <dgm:t>
        <a:bodyPr/>
        <a:lstStyle/>
        <a:p>
          <a:endParaRPr lang="zh-CN" altLang="en-US"/>
        </a:p>
      </dgm:t>
    </dgm:pt>
    <dgm:pt modelId="{B8E0F664-74CE-42E1-8943-6C0D1BD1BD62}">
      <dgm:prSet phldrT="[文本]"/>
      <dgm:spPr/>
      <dgm:t>
        <a:bodyPr/>
        <a:lstStyle/>
        <a:p>
          <a:r>
            <a:rPr lang="zh-CN" altLang="en-US" dirty="0"/>
            <a:t>保护方式</a:t>
          </a:r>
        </a:p>
      </dgm:t>
    </dgm:pt>
    <dgm:pt modelId="{F253F67E-B185-4ABD-921D-522EE8E6AD95}" type="parTrans" cxnId="{919BD3EE-BD10-4FE8-AB2D-93F060871115}">
      <dgm:prSet/>
      <dgm:spPr/>
      <dgm:t>
        <a:bodyPr/>
        <a:lstStyle/>
        <a:p>
          <a:endParaRPr lang="zh-CN" altLang="en-US"/>
        </a:p>
      </dgm:t>
    </dgm:pt>
    <dgm:pt modelId="{CD957E65-8968-4412-AA38-32AEBA81A3CC}" type="sibTrans" cxnId="{919BD3EE-BD10-4FE8-AB2D-93F060871115}">
      <dgm:prSet/>
      <dgm:spPr/>
      <dgm:t>
        <a:bodyPr/>
        <a:lstStyle/>
        <a:p>
          <a:endParaRPr lang="zh-CN" altLang="en-US"/>
        </a:p>
      </dgm:t>
    </dgm:pt>
    <dgm:pt modelId="{60DB23AB-4131-472D-82C0-1CF30A792549}">
      <dgm:prSet phldrT="[文本]"/>
      <dgm:spPr/>
      <dgm:t>
        <a:bodyPr/>
        <a:lstStyle/>
        <a:p>
          <a:r>
            <a:rPr lang="zh-CN" altLang="en-US" dirty="0"/>
            <a:t>读</a:t>
          </a:r>
        </a:p>
      </dgm:t>
    </dgm:pt>
    <dgm:pt modelId="{557B0590-2137-429E-A50B-969BEEFA6BE1}" type="parTrans" cxnId="{B3679957-8B4C-41E6-B8C0-867372802297}">
      <dgm:prSet/>
      <dgm:spPr/>
      <dgm:t>
        <a:bodyPr/>
        <a:lstStyle/>
        <a:p>
          <a:endParaRPr lang="zh-CN" altLang="en-US"/>
        </a:p>
      </dgm:t>
    </dgm:pt>
    <dgm:pt modelId="{53F61263-4C4D-49CF-8B6A-C82222987B5E}" type="sibTrans" cxnId="{B3679957-8B4C-41E6-B8C0-867372802297}">
      <dgm:prSet/>
      <dgm:spPr/>
      <dgm:t>
        <a:bodyPr/>
        <a:lstStyle/>
        <a:p>
          <a:endParaRPr lang="zh-CN" altLang="en-US"/>
        </a:p>
      </dgm:t>
    </dgm:pt>
    <dgm:pt modelId="{E0A4A809-6FCF-4716-B877-0F14330F3C38}">
      <dgm:prSet phldrT="[文本]"/>
      <dgm:spPr/>
      <dgm:t>
        <a:bodyPr/>
        <a:lstStyle/>
        <a:p>
          <a:r>
            <a:rPr lang="zh-CN" altLang="en-US" dirty="0">
              <a:latin typeface="楷体_GB2312" pitchFamily="49" charset="-122"/>
            </a:rPr>
            <a:t>永久文件</a:t>
          </a:r>
          <a:endParaRPr lang="zh-CN" altLang="en-US" dirty="0"/>
        </a:p>
      </dgm:t>
    </dgm:pt>
    <dgm:pt modelId="{A8125BE1-396B-41AD-AD30-DD42A4B99865}" type="parTrans" cxnId="{F30B829F-5372-4924-ABE8-D3617E404BCF}">
      <dgm:prSet/>
      <dgm:spPr/>
      <dgm:t>
        <a:bodyPr/>
        <a:lstStyle/>
        <a:p>
          <a:endParaRPr lang="zh-CN" altLang="en-US"/>
        </a:p>
      </dgm:t>
    </dgm:pt>
    <dgm:pt modelId="{8E8BEDC1-11DB-466D-B328-13D09F16A4B5}" type="sibTrans" cxnId="{F30B829F-5372-4924-ABE8-D3617E404BCF}">
      <dgm:prSet/>
      <dgm:spPr/>
      <dgm:t>
        <a:bodyPr/>
        <a:lstStyle/>
        <a:p>
          <a:endParaRPr lang="zh-CN" altLang="en-US"/>
        </a:p>
      </dgm:t>
    </dgm:pt>
    <dgm:pt modelId="{0EEC59A0-B98C-46EC-BCBB-333A82761ED8}">
      <dgm:prSet phldrT="[文本]"/>
      <dgm:spPr/>
      <dgm:t>
        <a:bodyPr/>
        <a:lstStyle/>
        <a:p>
          <a:r>
            <a:rPr lang="zh-CN" altLang="en-US" dirty="0">
              <a:latin typeface="楷体_GB2312" pitchFamily="49" charset="-122"/>
            </a:rPr>
            <a:t>档案文件</a:t>
          </a:r>
          <a:endParaRPr lang="zh-CN" altLang="en-US" dirty="0"/>
        </a:p>
      </dgm:t>
    </dgm:pt>
    <dgm:pt modelId="{07E9BC37-6298-4662-998D-9E10CD14D60F}" type="parTrans" cxnId="{EDD1003E-B63B-4EA0-94C8-8D301B1F64EC}">
      <dgm:prSet/>
      <dgm:spPr/>
      <dgm:t>
        <a:bodyPr/>
        <a:lstStyle/>
        <a:p>
          <a:endParaRPr lang="zh-CN" altLang="en-US"/>
        </a:p>
      </dgm:t>
    </dgm:pt>
    <dgm:pt modelId="{861E74AB-BD06-4831-B930-478F26D47A34}" type="sibTrans" cxnId="{EDD1003E-B63B-4EA0-94C8-8D301B1F64EC}">
      <dgm:prSet/>
      <dgm:spPr/>
      <dgm:t>
        <a:bodyPr/>
        <a:lstStyle/>
        <a:p>
          <a:endParaRPr lang="zh-CN" altLang="en-US"/>
        </a:p>
      </dgm:t>
    </dgm:pt>
    <dgm:pt modelId="{0B850FFD-8202-4243-80D9-BB33A6980388}">
      <dgm:prSet phldrT="[文本]"/>
      <dgm:spPr/>
      <dgm:t>
        <a:bodyPr/>
        <a:lstStyle/>
        <a:p>
          <a:r>
            <a:rPr lang="zh-CN" altLang="en-US" dirty="0"/>
            <a:t>写</a:t>
          </a:r>
        </a:p>
      </dgm:t>
    </dgm:pt>
    <dgm:pt modelId="{5CEC85B0-7F65-48D5-976A-2E67B9183BB3}" type="parTrans" cxnId="{375CB361-44B5-4317-9BC2-DA1A4244F3A8}">
      <dgm:prSet/>
      <dgm:spPr/>
      <dgm:t>
        <a:bodyPr/>
        <a:lstStyle/>
        <a:p>
          <a:endParaRPr lang="zh-CN" altLang="en-US"/>
        </a:p>
      </dgm:t>
    </dgm:pt>
    <dgm:pt modelId="{CFC978C9-60BC-48B9-81E1-70460645CE65}" type="sibTrans" cxnId="{375CB361-44B5-4317-9BC2-DA1A4244F3A8}">
      <dgm:prSet/>
      <dgm:spPr/>
      <dgm:t>
        <a:bodyPr/>
        <a:lstStyle/>
        <a:p>
          <a:endParaRPr lang="zh-CN" altLang="en-US"/>
        </a:p>
      </dgm:t>
    </dgm:pt>
    <dgm:pt modelId="{0AB3B5A0-2515-450A-BD07-599E0356F2F6}">
      <dgm:prSet phldrT="[文本]"/>
      <dgm:spPr/>
      <dgm:t>
        <a:bodyPr/>
        <a:lstStyle/>
        <a:p>
          <a:r>
            <a:rPr lang="zh-CN" altLang="en-US" dirty="0"/>
            <a:t>可执行</a:t>
          </a:r>
        </a:p>
      </dgm:t>
    </dgm:pt>
    <dgm:pt modelId="{B5665FE9-858B-4E41-83E8-6E8F76473CF2}" type="parTrans" cxnId="{A7B7300A-F303-42C1-AEF4-49246543622B}">
      <dgm:prSet/>
      <dgm:spPr/>
      <dgm:t>
        <a:bodyPr/>
        <a:lstStyle/>
        <a:p>
          <a:endParaRPr lang="zh-CN" altLang="en-US"/>
        </a:p>
      </dgm:t>
    </dgm:pt>
    <dgm:pt modelId="{644B940D-D679-4849-943D-777D911D5AED}" type="sibTrans" cxnId="{A7B7300A-F303-42C1-AEF4-49246543622B}">
      <dgm:prSet/>
      <dgm:spPr/>
      <dgm:t>
        <a:bodyPr/>
        <a:lstStyle/>
        <a:p>
          <a:endParaRPr lang="zh-CN" altLang="en-US"/>
        </a:p>
      </dgm:t>
    </dgm:pt>
    <dgm:pt modelId="{C7525678-952B-4136-A104-C6DBF33D21B5}">
      <dgm:prSet phldrT="[文本]"/>
      <dgm:spPr/>
      <dgm:t>
        <a:bodyPr/>
        <a:lstStyle/>
        <a:p>
          <a:r>
            <a:rPr lang="zh-CN" altLang="en-US" dirty="0"/>
            <a:t>用途</a:t>
          </a:r>
        </a:p>
      </dgm:t>
    </dgm:pt>
    <dgm:pt modelId="{CC03F890-A311-4656-8B75-2706138D2BD6}" type="parTrans" cxnId="{78BD8D49-18D3-4BF4-9F42-758D9E71556B}">
      <dgm:prSet/>
      <dgm:spPr/>
      <dgm:t>
        <a:bodyPr/>
        <a:lstStyle/>
        <a:p>
          <a:endParaRPr lang="zh-CN" altLang="en-US"/>
        </a:p>
      </dgm:t>
    </dgm:pt>
    <dgm:pt modelId="{5A19C530-67F5-401B-902A-BF203F3AF95B}" type="sibTrans" cxnId="{78BD8D49-18D3-4BF4-9F42-758D9E71556B}">
      <dgm:prSet/>
      <dgm:spPr/>
      <dgm:t>
        <a:bodyPr/>
        <a:lstStyle/>
        <a:p>
          <a:endParaRPr lang="zh-CN" altLang="en-US"/>
        </a:p>
      </dgm:t>
    </dgm:pt>
    <dgm:pt modelId="{A7CA482F-2E5A-44E2-8A64-2DFB6C2B77C8}">
      <dgm:prSet phldrT="[文本]"/>
      <dgm:spPr/>
      <dgm:t>
        <a:bodyPr/>
        <a:lstStyle/>
        <a:p>
          <a:r>
            <a:rPr lang="zh-CN" altLang="en-US" dirty="0"/>
            <a:t>系统</a:t>
          </a:r>
        </a:p>
      </dgm:t>
    </dgm:pt>
    <dgm:pt modelId="{AB3C33F8-A586-4D9A-8B53-EFA36F6982F8}" type="parTrans" cxnId="{6B8321B9-A470-481E-B9AA-C9F7DF07DCEB}">
      <dgm:prSet/>
      <dgm:spPr/>
      <dgm:t>
        <a:bodyPr/>
        <a:lstStyle/>
        <a:p>
          <a:endParaRPr lang="zh-CN" altLang="en-US"/>
        </a:p>
      </dgm:t>
    </dgm:pt>
    <dgm:pt modelId="{B0C5A500-AEF6-4755-8C45-A7B696647465}" type="sibTrans" cxnId="{6B8321B9-A470-481E-B9AA-C9F7DF07DCEB}">
      <dgm:prSet/>
      <dgm:spPr/>
      <dgm:t>
        <a:bodyPr/>
        <a:lstStyle/>
        <a:p>
          <a:endParaRPr lang="zh-CN" altLang="en-US"/>
        </a:p>
      </dgm:t>
    </dgm:pt>
    <dgm:pt modelId="{FE7A4583-B4E0-4CA2-B768-46F8C23ADE88}">
      <dgm:prSet phldrT="[文本]"/>
      <dgm:spPr/>
      <dgm:t>
        <a:bodyPr/>
        <a:lstStyle/>
        <a:p>
          <a:r>
            <a:rPr lang="zh-CN" altLang="en-US" dirty="0"/>
            <a:t>用户</a:t>
          </a:r>
        </a:p>
      </dgm:t>
    </dgm:pt>
    <dgm:pt modelId="{E1A1F816-C66C-43AB-B50A-40A6C47C15F8}" type="parTrans" cxnId="{92AA18CA-F8A3-415B-A77A-DBE9F483E45B}">
      <dgm:prSet/>
      <dgm:spPr/>
      <dgm:t>
        <a:bodyPr/>
        <a:lstStyle/>
        <a:p>
          <a:endParaRPr lang="zh-CN" altLang="en-US"/>
        </a:p>
      </dgm:t>
    </dgm:pt>
    <dgm:pt modelId="{5CBBEAAB-1705-4DF4-93C8-41CA12888116}" type="sibTrans" cxnId="{92AA18CA-F8A3-415B-A77A-DBE9F483E45B}">
      <dgm:prSet/>
      <dgm:spPr/>
      <dgm:t>
        <a:bodyPr/>
        <a:lstStyle/>
        <a:p>
          <a:endParaRPr lang="zh-CN" altLang="en-US"/>
        </a:p>
      </dgm:t>
    </dgm:pt>
    <dgm:pt modelId="{7E8F9B2E-3895-4064-88C3-CC82EA211F3B}">
      <dgm:prSet phldrT="[文本]"/>
      <dgm:spPr/>
      <dgm:t>
        <a:bodyPr/>
        <a:lstStyle/>
        <a:p>
          <a:r>
            <a:rPr lang="zh-CN" altLang="en-US" dirty="0"/>
            <a:t>库文件</a:t>
          </a:r>
        </a:p>
      </dgm:t>
    </dgm:pt>
    <dgm:pt modelId="{43447E6E-9A5B-478E-B948-8DD8168BAD10}" type="parTrans" cxnId="{91293B76-4A63-4FA4-96C6-C50022A20A5E}">
      <dgm:prSet/>
      <dgm:spPr/>
      <dgm:t>
        <a:bodyPr/>
        <a:lstStyle/>
        <a:p>
          <a:endParaRPr lang="zh-CN" altLang="en-US"/>
        </a:p>
      </dgm:t>
    </dgm:pt>
    <dgm:pt modelId="{55EB0060-1B50-45E8-AF57-3436ADEDEC70}" type="sibTrans" cxnId="{91293B76-4A63-4FA4-96C6-C50022A20A5E}">
      <dgm:prSet/>
      <dgm:spPr/>
      <dgm:t>
        <a:bodyPr/>
        <a:lstStyle/>
        <a:p>
          <a:endParaRPr lang="zh-CN" altLang="en-US"/>
        </a:p>
      </dgm:t>
    </dgm:pt>
    <dgm:pt modelId="{B0EB0468-3841-467D-ABCC-19A133A4FBE6}">
      <dgm:prSet phldrT="[文本]"/>
      <dgm:spPr/>
      <dgm:t>
        <a:bodyPr/>
        <a:lstStyle/>
        <a:p>
          <a:r>
            <a:rPr lang="zh-CN" altLang="en-US" dirty="0"/>
            <a:t>逻辑结构</a:t>
          </a:r>
        </a:p>
      </dgm:t>
    </dgm:pt>
    <dgm:pt modelId="{E719C8CC-95C8-4278-B9B6-6A0FF7B8924F}" type="parTrans" cxnId="{0E858F2B-3914-4841-95A6-8B432C33B9A6}">
      <dgm:prSet/>
      <dgm:spPr/>
      <dgm:t>
        <a:bodyPr/>
        <a:lstStyle/>
        <a:p>
          <a:endParaRPr lang="zh-CN" altLang="en-US"/>
        </a:p>
      </dgm:t>
    </dgm:pt>
    <dgm:pt modelId="{E3995DBD-0EEC-47D8-AB53-0981B352BE08}" type="sibTrans" cxnId="{0E858F2B-3914-4841-95A6-8B432C33B9A6}">
      <dgm:prSet/>
      <dgm:spPr/>
      <dgm:t>
        <a:bodyPr/>
        <a:lstStyle/>
        <a:p>
          <a:endParaRPr lang="zh-CN" altLang="en-US"/>
        </a:p>
      </dgm:t>
    </dgm:pt>
    <dgm:pt modelId="{1A13AD14-BE4A-4EB7-83B3-B1E310F31F89}">
      <dgm:prSet phldrT="[文本]"/>
      <dgm:spPr/>
      <dgm:t>
        <a:bodyPr/>
        <a:lstStyle/>
        <a:p>
          <a:r>
            <a:rPr lang="zh-CN" altLang="en-US" dirty="0"/>
            <a:t>流式</a:t>
          </a:r>
        </a:p>
      </dgm:t>
    </dgm:pt>
    <dgm:pt modelId="{3C359E3C-5E4F-4A21-8555-0128E7306948}" type="parTrans" cxnId="{F9099A9A-149E-4433-940F-3052D6616298}">
      <dgm:prSet/>
      <dgm:spPr/>
      <dgm:t>
        <a:bodyPr/>
        <a:lstStyle/>
        <a:p>
          <a:endParaRPr lang="zh-CN" altLang="en-US"/>
        </a:p>
      </dgm:t>
    </dgm:pt>
    <dgm:pt modelId="{A83E00F0-EC82-49C7-8719-902E8B90BB47}" type="sibTrans" cxnId="{F9099A9A-149E-4433-940F-3052D6616298}">
      <dgm:prSet/>
      <dgm:spPr/>
      <dgm:t>
        <a:bodyPr/>
        <a:lstStyle/>
        <a:p>
          <a:endParaRPr lang="zh-CN" altLang="en-US"/>
        </a:p>
      </dgm:t>
    </dgm:pt>
    <dgm:pt modelId="{D6A2B092-4BE9-42C1-B15A-57C8E9261CA7}">
      <dgm:prSet phldrT="[文本]"/>
      <dgm:spPr/>
      <dgm:t>
        <a:bodyPr/>
        <a:lstStyle/>
        <a:p>
          <a:r>
            <a:rPr lang="zh-CN" altLang="en-US" dirty="0"/>
            <a:t>记录式</a:t>
          </a:r>
        </a:p>
      </dgm:t>
    </dgm:pt>
    <dgm:pt modelId="{E4579CB7-E3CD-4DDA-B500-219F8662B186}" type="parTrans" cxnId="{ED3FDF04-A46A-4518-A4AA-290A4E6AA597}">
      <dgm:prSet/>
      <dgm:spPr/>
      <dgm:t>
        <a:bodyPr/>
        <a:lstStyle/>
        <a:p>
          <a:endParaRPr lang="zh-CN" altLang="en-US"/>
        </a:p>
      </dgm:t>
    </dgm:pt>
    <dgm:pt modelId="{792C9F19-0E25-4F00-8049-BCBF2D5693DA}" type="sibTrans" cxnId="{ED3FDF04-A46A-4518-A4AA-290A4E6AA597}">
      <dgm:prSet/>
      <dgm:spPr/>
      <dgm:t>
        <a:bodyPr/>
        <a:lstStyle/>
        <a:p>
          <a:endParaRPr lang="zh-CN" altLang="en-US"/>
        </a:p>
      </dgm:t>
    </dgm:pt>
    <dgm:pt modelId="{D8E6A0AA-816B-422F-B01A-A41C53DCC1EE}">
      <dgm:prSet phldrT="[文本]"/>
      <dgm:spPr/>
      <dgm:t>
        <a:bodyPr/>
        <a:lstStyle/>
        <a:p>
          <a:r>
            <a:rPr lang="zh-CN" altLang="en-US" dirty="0"/>
            <a:t>物理结构</a:t>
          </a:r>
        </a:p>
      </dgm:t>
    </dgm:pt>
    <dgm:pt modelId="{0E5A9B2B-9357-43FA-94F0-AC7188D9ECAC}" type="parTrans" cxnId="{C13D52B7-A8BD-4D1D-B4AE-9966285BA191}">
      <dgm:prSet/>
      <dgm:spPr/>
      <dgm:t>
        <a:bodyPr/>
        <a:lstStyle/>
        <a:p>
          <a:endParaRPr lang="zh-CN" altLang="en-US"/>
        </a:p>
      </dgm:t>
    </dgm:pt>
    <dgm:pt modelId="{0545B8D4-6E0F-4F94-B435-1B82560C5878}" type="sibTrans" cxnId="{C13D52B7-A8BD-4D1D-B4AE-9966285BA191}">
      <dgm:prSet/>
      <dgm:spPr/>
      <dgm:t>
        <a:bodyPr/>
        <a:lstStyle/>
        <a:p>
          <a:endParaRPr lang="zh-CN" altLang="en-US"/>
        </a:p>
      </dgm:t>
    </dgm:pt>
    <dgm:pt modelId="{86FAD0E1-E664-483C-A7D8-CFAF22F08451}">
      <dgm:prSet phldrT="[文本]"/>
      <dgm:spPr/>
      <dgm:t>
        <a:bodyPr/>
        <a:lstStyle/>
        <a:p>
          <a:r>
            <a:rPr lang="zh-CN" altLang="en-US" dirty="0"/>
            <a:t>顺序</a:t>
          </a:r>
        </a:p>
      </dgm:t>
    </dgm:pt>
    <dgm:pt modelId="{01D0DAC5-9D96-473A-952D-D393C6AE20DA}" type="parTrans" cxnId="{4902E9DC-B6A7-45DD-A504-F3E3F7FA8923}">
      <dgm:prSet/>
      <dgm:spPr/>
      <dgm:t>
        <a:bodyPr/>
        <a:lstStyle/>
        <a:p>
          <a:endParaRPr lang="zh-CN" altLang="en-US"/>
        </a:p>
      </dgm:t>
    </dgm:pt>
    <dgm:pt modelId="{5856798F-B220-4CE6-B88D-20E9026EC099}" type="sibTrans" cxnId="{4902E9DC-B6A7-45DD-A504-F3E3F7FA8923}">
      <dgm:prSet/>
      <dgm:spPr/>
      <dgm:t>
        <a:bodyPr/>
        <a:lstStyle/>
        <a:p>
          <a:endParaRPr lang="zh-CN" altLang="en-US"/>
        </a:p>
      </dgm:t>
    </dgm:pt>
    <dgm:pt modelId="{B83C8DBB-A772-4230-A129-4E07D31F954A}">
      <dgm:prSet phldrT="[文本]"/>
      <dgm:spPr/>
      <dgm:t>
        <a:bodyPr/>
        <a:lstStyle/>
        <a:p>
          <a:r>
            <a:rPr lang="zh-CN" altLang="en-US" dirty="0"/>
            <a:t>链接</a:t>
          </a:r>
        </a:p>
      </dgm:t>
    </dgm:pt>
    <dgm:pt modelId="{26A9C0B1-0847-44EB-ABAE-CC15B8E15424}" type="parTrans" cxnId="{39C5A859-3526-4113-803E-10BF8563CBB7}">
      <dgm:prSet/>
      <dgm:spPr/>
      <dgm:t>
        <a:bodyPr/>
        <a:lstStyle/>
        <a:p>
          <a:endParaRPr lang="zh-CN" altLang="en-US"/>
        </a:p>
      </dgm:t>
    </dgm:pt>
    <dgm:pt modelId="{15DB9289-4AFC-4A48-AC81-3B9082BC76C5}" type="sibTrans" cxnId="{39C5A859-3526-4113-803E-10BF8563CBB7}">
      <dgm:prSet/>
      <dgm:spPr/>
      <dgm:t>
        <a:bodyPr/>
        <a:lstStyle/>
        <a:p>
          <a:endParaRPr lang="zh-CN" altLang="en-US"/>
        </a:p>
      </dgm:t>
    </dgm:pt>
    <dgm:pt modelId="{29AED9B6-B0D8-4795-8604-479E9B1EAA2A}">
      <dgm:prSet phldrT="[文本]"/>
      <dgm:spPr/>
      <dgm:t>
        <a:bodyPr/>
        <a:lstStyle/>
        <a:p>
          <a:r>
            <a:rPr lang="zh-CN" altLang="en-US" dirty="0"/>
            <a:t>索引</a:t>
          </a:r>
        </a:p>
      </dgm:t>
    </dgm:pt>
    <dgm:pt modelId="{0CD33B84-B2F4-451C-99C9-77F2B308854A}" type="parTrans" cxnId="{145B20AA-883B-43F1-91DA-154092041DD8}">
      <dgm:prSet/>
      <dgm:spPr/>
      <dgm:t>
        <a:bodyPr/>
        <a:lstStyle/>
        <a:p>
          <a:endParaRPr lang="zh-CN" altLang="en-US"/>
        </a:p>
      </dgm:t>
    </dgm:pt>
    <dgm:pt modelId="{170E8DF2-16D0-460E-A3FC-970A5239987C}" type="sibTrans" cxnId="{145B20AA-883B-43F1-91DA-154092041DD8}">
      <dgm:prSet/>
      <dgm:spPr/>
      <dgm:t>
        <a:bodyPr/>
        <a:lstStyle/>
        <a:p>
          <a:endParaRPr lang="zh-CN" altLang="en-US"/>
        </a:p>
      </dgm:t>
    </dgm:pt>
    <dgm:pt modelId="{9C23C4F1-EA54-481B-8745-2CDB8B843A29}">
      <dgm:prSet phldrT="[文本]"/>
      <dgm:spPr/>
      <dgm:t>
        <a:bodyPr/>
        <a:lstStyle/>
        <a:p>
          <a:r>
            <a:rPr lang="zh-CN" altLang="en-US" dirty="0"/>
            <a:t>性质</a:t>
          </a:r>
        </a:p>
      </dgm:t>
    </dgm:pt>
    <dgm:pt modelId="{354A9E31-6716-4760-A316-7B7F2ED8539B}" type="parTrans" cxnId="{64F3565A-7FBF-4E3D-84AF-C6E2D69F6408}">
      <dgm:prSet/>
      <dgm:spPr/>
      <dgm:t>
        <a:bodyPr/>
        <a:lstStyle/>
        <a:p>
          <a:endParaRPr lang="zh-CN" altLang="en-US"/>
        </a:p>
      </dgm:t>
    </dgm:pt>
    <dgm:pt modelId="{CB873F42-FC38-41C3-A045-918700090377}" type="sibTrans" cxnId="{64F3565A-7FBF-4E3D-84AF-C6E2D69F6408}">
      <dgm:prSet/>
      <dgm:spPr/>
      <dgm:t>
        <a:bodyPr/>
        <a:lstStyle/>
        <a:p>
          <a:endParaRPr lang="zh-CN" altLang="en-US"/>
        </a:p>
      </dgm:t>
    </dgm:pt>
    <dgm:pt modelId="{090C200B-F35E-4C90-B21C-5F8A2A521CC9}">
      <dgm:prSet phldrT="[文本]"/>
      <dgm:spPr/>
      <dgm:t>
        <a:bodyPr/>
        <a:lstStyle/>
        <a:p>
          <a:r>
            <a:rPr lang="zh-CN" altLang="en-US" dirty="0"/>
            <a:t>普通</a:t>
          </a:r>
        </a:p>
      </dgm:t>
    </dgm:pt>
    <dgm:pt modelId="{3DC0860F-D2C2-43FE-96BC-2331E91FD554}" type="parTrans" cxnId="{4F77F887-7D3F-4630-8085-E301C98F5231}">
      <dgm:prSet/>
      <dgm:spPr/>
      <dgm:t>
        <a:bodyPr/>
        <a:lstStyle/>
        <a:p>
          <a:endParaRPr lang="zh-CN" altLang="en-US"/>
        </a:p>
      </dgm:t>
    </dgm:pt>
    <dgm:pt modelId="{D6E49D90-EE4A-4575-9527-655E1E599E8F}" type="sibTrans" cxnId="{4F77F887-7D3F-4630-8085-E301C98F5231}">
      <dgm:prSet/>
      <dgm:spPr/>
      <dgm:t>
        <a:bodyPr/>
        <a:lstStyle/>
        <a:p>
          <a:endParaRPr lang="zh-CN" altLang="en-US"/>
        </a:p>
      </dgm:t>
    </dgm:pt>
    <dgm:pt modelId="{3C856BF5-98C5-4634-866A-12DF10E3F0DC}">
      <dgm:prSet phldrT="[文本]"/>
      <dgm:spPr/>
      <dgm:t>
        <a:bodyPr/>
        <a:lstStyle/>
        <a:p>
          <a:r>
            <a:rPr lang="zh-CN" altLang="en-US" dirty="0"/>
            <a:t>目录</a:t>
          </a:r>
        </a:p>
      </dgm:t>
    </dgm:pt>
    <dgm:pt modelId="{6D5AE2CC-2ED5-4CE5-8981-36F9C8834BB3}" type="parTrans" cxnId="{D42424AD-3EA4-4141-9ECE-390CFBB966E6}">
      <dgm:prSet/>
      <dgm:spPr/>
      <dgm:t>
        <a:bodyPr/>
        <a:lstStyle/>
        <a:p>
          <a:endParaRPr lang="zh-CN" altLang="en-US"/>
        </a:p>
      </dgm:t>
    </dgm:pt>
    <dgm:pt modelId="{A8629A8F-C742-4BC7-82F1-4B75CBA404D8}" type="sibTrans" cxnId="{D42424AD-3EA4-4141-9ECE-390CFBB966E6}">
      <dgm:prSet/>
      <dgm:spPr/>
      <dgm:t>
        <a:bodyPr/>
        <a:lstStyle/>
        <a:p>
          <a:endParaRPr lang="zh-CN" altLang="en-US"/>
        </a:p>
      </dgm:t>
    </dgm:pt>
    <dgm:pt modelId="{FF3155BD-B00F-4332-A849-7A8E3A77AB5A}">
      <dgm:prSet phldrT="[文本]"/>
      <dgm:spPr/>
      <dgm:t>
        <a:bodyPr/>
        <a:lstStyle/>
        <a:p>
          <a:r>
            <a:rPr lang="zh-CN" altLang="en-US" dirty="0"/>
            <a:t>特殊</a:t>
          </a:r>
        </a:p>
      </dgm:t>
    </dgm:pt>
    <dgm:pt modelId="{3F9EFA66-0EE2-48B6-AE91-62EC3C91E162}" type="parTrans" cxnId="{0B94D0BE-29A3-41F6-B183-4B274627A4B6}">
      <dgm:prSet/>
      <dgm:spPr/>
      <dgm:t>
        <a:bodyPr/>
        <a:lstStyle/>
        <a:p>
          <a:endParaRPr lang="zh-CN" altLang="en-US"/>
        </a:p>
      </dgm:t>
    </dgm:pt>
    <dgm:pt modelId="{87772C7F-633E-444B-B1BD-863B1715D2C0}" type="sibTrans" cxnId="{0B94D0BE-29A3-41F6-B183-4B274627A4B6}">
      <dgm:prSet/>
      <dgm:spPr/>
      <dgm:t>
        <a:bodyPr/>
        <a:lstStyle/>
        <a:p>
          <a:endParaRPr lang="zh-CN" altLang="en-US"/>
        </a:p>
      </dgm:t>
    </dgm:pt>
    <dgm:pt modelId="{9A920AF3-B3A9-4C38-A116-EC60B03CDDAD}" type="pres">
      <dgm:prSet presAssocID="{DB510BCA-3F6F-4CFA-A07E-85478510EA03}" presName="diagram" presStyleCnt="0">
        <dgm:presLayoutVars>
          <dgm:chPref val="1"/>
          <dgm:dir/>
          <dgm:animOne val="branch"/>
          <dgm:animLvl val="lvl"/>
          <dgm:resizeHandles/>
        </dgm:presLayoutVars>
      </dgm:prSet>
      <dgm:spPr/>
    </dgm:pt>
    <dgm:pt modelId="{E50EC99D-E9F2-42D7-B859-84D7FA6A0ABF}" type="pres">
      <dgm:prSet presAssocID="{3F3829BD-8D39-4E26-B2DC-C4FA9FAD1459}" presName="root" presStyleCnt="0"/>
      <dgm:spPr/>
    </dgm:pt>
    <dgm:pt modelId="{77B6CDF2-7C21-4AC6-9F4B-9437347C0ED1}" type="pres">
      <dgm:prSet presAssocID="{3F3829BD-8D39-4E26-B2DC-C4FA9FAD1459}" presName="rootComposite" presStyleCnt="0"/>
      <dgm:spPr/>
    </dgm:pt>
    <dgm:pt modelId="{7EDF7090-E33B-46AA-8C3B-0F1126451B47}" type="pres">
      <dgm:prSet presAssocID="{3F3829BD-8D39-4E26-B2DC-C4FA9FAD1459}" presName="rootText" presStyleLbl="node1" presStyleIdx="0" presStyleCnt="6"/>
      <dgm:spPr/>
    </dgm:pt>
    <dgm:pt modelId="{9FF346C7-6E5E-405B-9132-D27E1060EF9D}" type="pres">
      <dgm:prSet presAssocID="{3F3829BD-8D39-4E26-B2DC-C4FA9FAD1459}" presName="rootConnector" presStyleLbl="node1" presStyleIdx="0" presStyleCnt="6"/>
      <dgm:spPr/>
    </dgm:pt>
    <dgm:pt modelId="{512E122A-1D04-48FF-BAAE-CCE04F86BD37}" type="pres">
      <dgm:prSet presAssocID="{3F3829BD-8D39-4E26-B2DC-C4FA9FAD1459}" presName="childShape" presStyleCnt="0"/>
      <dgm:spPr/>
    </dgm:pt>
    <dgm:pt modelId="{76E77A0F-C6A4-4A16-AC80-8E7245F769F6}" type="pres">
      <dgm:prSet presAssocID="{2BEC7692-6C90-463A-90C4-FF68B162DB12}" presName="Name13" presStyleLbl="parChTrans1D2" presStyleIdx="0" presStyleCnt="17"/>
      <dgm:spPr/>
    </dgm:pt>
    <dgm:pt modelId="{03ACAEE3-0BF9-4EF5-81B6-8CA59B1B3658}" type="pres">
      <dgm:prSet presAssocID="{1500F6D6-108E-4D8C-A766-829F43E5A541}" presName="childText" presStyleLbl="bgAcc1" presStyleIdx="0" presStyleCnt="17">
        <dgm:presLayoutVars>
          <dgm:bulletEnabled val="1"/>
        </dgm:presLayoutVars>
      </dgm:prSet>
      <dgm:spPr/>
    </dgm:pt>
    <dgm:pt modelId="{6884226C-27AE-4D26-BB3A-C44D1BD1E1D7}" type="pres">
      <dgm:prSet presAssocID="{A8125BE1-396B-41AD-AD30-DD42A4B99865}" presName="Name13" presStyleLbl="parChTrans1D2" presStyleIdx="1" presStyleCnt="17"/>
      <dgm:spPr/>
    </dgm:pt>
    <dgm:pt modelId="{2A57C46A-C9F5-4C9B-8F9C-5D1E1A951038}" type="pres">
      <dgm:prSet presAssocID="{E0A4A809-6FCF-4716-B877-0F14330F3C38}" presName="childText" presStyleLbl="bgAcc1" presStyleIdx="1" presStyleCnt="17">
        <dgm:presLayoutVars>
          <dgm:bulletEnabled val="1"/>
        </dgm:presLayoutVars>
      </dgm:prSet>
      <dgm:spPr/>
    </dgm:pt>
    <dgm:pt modelId="{9D061313-C39A-4F14-9AD8-59AB81E8AA0C}" type="pres">
      <dgm:prSet presAssocID="{07E9BC37-6298-4662-998D-9E10CD14D60F}" presName="Name13" presStyleLbl="parChTrans1D2" presStyleIdx="2" presStyleCnt="17"/>
      <dgm:spPr/>
    </dgm:pt>
    <dgm:pt modelId="{87C95333-1961-42A2-A093-14AF14DDE78D}" type="pres">
      <dgm:prSet presAssocID="{0EEC59A0-B98C-46EC-BCBB-333A82761ED8}" presName="childText" presStyleLbl="bgAcc1" presStyleIdx="2" presStyleCnt="17">
        <dgm:presLayoutVars>
          <dgm:bulletEnabled val="1"/>
        </dgm:presLayoutVars>
      </dgm:prSet>
      <dgm:spPr/>
    </dgm:pt>
    <dgm:pt modelId="{33F85575-A911-4E3D-9CA4-D14EB18EC9E6}" type="pres">
      <dgm:prSet presAssocID="{B8E0F664-74CE-42E1-8943-6C0D1BD1BD62}" presName="root" presStyleCnt="0"/>
      <dgm:spPr/>
    </dgm:pt>
    <dgm:pt modelId="{50BECE73-3A88-47CC-9DAA-9FD025F26F3B}" type="pres">
      <dgm:prSet presAssocID="{B8E0F664-74CE-42E1-8943-6C0D1BD1BD62}" presName="rootComposite" presStyleCnt="0"/>
      <dgm:spPr/>
    </dgm:pt>
    <dgm:pt modelId="{816465C8-92D7-4D89-86A6-6D330144AAD5}" type="pres">
      <dgm:prSet presAssocID="{B8E0F664-74CE-42E1-8943-6C0D1BD1BD62}" presName="rootText" presStyleLbl="node1" presStyleIdx="1" presStyleCnt="6"/>
      <dgm:spPr/>
    </dgm:pt>
    <dgm:pt modelId="{7E6321E5-A35F-4E9A-AFC0-9B9DAA425745}" type="pres">
      <dgm:prSet presAssocID="{B8E0F664-74CE-42E1-8943-6C0D1BD1BD62}" presName="rootConnector" presStyleLbl="node1" presStyleIdx="1" presStyleCnt="6"/>
      <dgm:spPr/>
    </dgm:pt>
    <dgm:pt modelId="{34743381-D46C-4BF4-8A23-1193D025DB53}" type="pres">
      <dgm:prSet presAssocID="{B8E0F664-74CE-42E1-8943-6C0D1BD1BD62}" presName="childShape" presStyleCnt="0"/>
      <dgm:spPr/>
    </dgm:pt>
    <dgm:pt modelId="{4A0F78FF-CA6E-4BAF-9BB3-25872C855846}" type="pres">
      <dgm:prSet presAssocID="{557B0590-2137-429E-A50B-969BEEFA6BE1}" presName="Name13" presStyleLbl="parChTrans1D2" presStyleIdx="3" presStyleCnt="17"/>
      <dgm:spPr/>
    </dgm:pt>
    <dgm:pt modelId="{F095D6F8-5406-47E1-BD52-96B10A4596A0}" type="pres">
      <dgm:prSet presAssocID="{60DB23AB-4131-472D-82C0-1CF30A792549}" presName="childText" presStyleLbl="bgAcc1" presStyleIdx="3" presStyleCnt="17">
        <dgm:presLayoutVars>
          <dgm:bulletEnabled val="1"/>
        </dgm:presLayoutVars>
      </dgm:prSet>
      <dgm:spPr/>
    </dgm:pt>
    <dgm:pt modelId="{B3EE54ED-57BE-4C88-9753-EF673C977FBD}" type="pres">
      <dgm:prSet presAssocID="{5CEC85B0-7F65-48D5-976A-2E67B9183BB3}" presName="Name13" presStyleLbl="parChTrans1D2" presStyleIdx="4" presStyleCnt="17"/>
      <dgm:spPr/>
    </dgm:pt>
    <dgm:pt modelId="{FB59F64E-73C1-4425-9F9A-62DD11BDC85D}" type="pres">
      <dgm:prSet presAssocID="{0B850FFD-8202-4243-80D9-BB33A6980388}" presName="childText" presStyleLbl="bgAcc1" presStyleIdx="4" presStyleCnt="17">
        <dgm:presLayoutVars>
          <dgm:bulletEnabled val="1"/>
        </dgm:presLayoutVars>
      </dgm:prSet>
      <dgm:spPr/>
    </dgm:pt>
    <dgm:pt modelId="{59C8B6CA-5E97-45A2-B819-2CAA45B15678}" type="pres">
      <dgm:prSet presAssocID="{B5665FE9-858B-4E41-83E8-6E8F76473CF2}" presName="Name13" presStyleLbl="parChTrans1D2" presStyleIdx="5" presStyleCnt="17"/>
      <dgm:spPr/>
    </dgm:pt>
    <dgm:pt modelId="{ACD77EA5-E110-4FC1-94DE-72121FD68CBE}" type="pres">
      <dgm:prSet presAssocID="{0AB3B5A0-2515-450A-BD07-599E0356F2F6}" presName="childText" presStyleLbl="bgAcc1" presStyleIdx="5" presStyleCnt="17">
        <dgm:presLayoutVars>
          <dgm:bulletEnabled val="1"/>
        </dgm:presLayoutVars>
      </dgm:prSet>
      <dgm:spPr/>
    </dgm:pt>
    <dgm:pt modelId="{B875D27A-B583-4B48-A38D-4E963F505891}" type="pres">
      <dgm:prSet presAssocID="{C7525678-952B-4136-A104-C6DBF33D21B5}" presName="root" presStyleCnt="0"/>
      <dgm:spPr/>
    </dgm:pt>
    <dgm:pt modelId="{834F321E-FF45-4246-BB18-BB9A60A2EBB5}" type="pres">
      <dgm:prSet presAssocID="{C7525678-952B-4136-A104-C6DBF33D21B5}" presName="rootComposite" presStyleCnt="0"/>
      <dgm:spPr/>
    </dgm:pt>
    <dgm:pt modelId="{324A09AF-1EFF-425C-879E-FFD6ABBAABCA}" type="pres">
      <dgm:prSet presAssocID="{C7525678-952B-4136-A104-C6DBF33D21B5}" presName="rootText" presStyleLbl="node1" presStyleIdx="2" presStyleCnt="6"/>
      <dgm:spPr/>
    </dgm:pt>
    <dgm:pt modelId="{12F91D69-9B55-489E-9BDA-62CBE68C4157}" type="pres">
      <dgm:prSet presAssocID="{C7525678-952B-4136-A104-C6DBF33D21B5}" presName="rootConnector" presStyleLbl="node1" presStyleIdx="2" presStyleCnt="6"/>
      <dgm:spPr/>
    </dgm:pt>
    <dgm:pt modelId="{31CC6F7F-77FB-4033-9C0C-B3362485B46E}" type="pres">
      <dgm:prSet presAssocID="{C7525678-952B-4136-A104-C6DBF33D21B5}" presName="childShape" presStyleCnt="0"/>
      <dgm:spPr/>
    </dgm:pt>
    <dgm:pt modelId="{BA1E4AB7-DDE5-417F-A536-D0644593F5A0}" type="pres">
      <dgm:prSet presAssocID="{AB3C33F8-A586-4D9A-8B53-EFA36F6982F8}" presName="Name13" presStyleLbl="parChTrans1D2" presStyleIdx="6" presStyleCnt="17"/>
      <dgm:spPr/>
    </dgm:pt>
    <dgm:pt modelId="{5FB57694-1C06-4647-BC72-0C44664EECB9}" type="pres">
      <dgm:prSet presAssocID="{A7CA482F-2E5A-44E2-8A64-2DFB6C2B77C8}" presName="childText" presStyleLbl="bgAcc1" presStyleIdx="6" presStyleCnt="17">
        <dgm:presLayoutVars>
          <dgm:bulletEnabled val="1"/>
        </dgm:presLayoutVars>
      </dgm:prSet>
      <dgm:spPr/>
    </dgm:pt>
    <dgm:pt modelId="{2890C27B-F51A-439C-B185-7C584F45B563}" type="pres">
      <dgm:prSet presAssocID="{E1A1F816-C66C-43AB-B50A-40A6C47C15F8}" presName="Name13" presStyleLbl="parChTrans1D2" presStyleIdx="7" presStyleCnt="17"/>
      <dgm:spPr/>
    </dgm:pt>
    <dgm:pt modelId="{35AC2F8C-B68B-458B-9F11-F9BEE372E702}" type="pres">
      <dgm:prSet presAssocID="{FE7A4583-B4E0-4CA2-B768-46F8C23ADE88}" presName="childText" presStyleLbl="bgAcc1" presStyleIdx="7" presStyleCnt="17">
        <dgm:presLayoutVars>
          <dgm:bulletEnabled val="1"/>
        </dgm:presLayoutVars>
      </dgm:prSet>
      <dgm:spPr/>
    </dgm:pt>
    <dgm:pt modelId="{5B66B4AA-4F97-49CE-BCA2-5FF0F349B1D7}" type="pres">
      <dgm:prSet presAssocID="{43447E6E-9A5B-478E-B948-8DD8168BAD10}" presName="Name13" presStyleLbl="parChTrans1D2" presStyleIdx="8" presStyleCnt="17"/>
      <dgm:spPr/>
    </dgm:pt>
    <dgm:pt modelId="{38EA4660-D32F-4335-B62E-FF048C3D2DD7}" type="pres">
      <dgm:prSet presAssocID="{7E8F9B2E-3895-4064-88C3-CC82EA211F3B}" presName="childText" presStyleLbl="bgAcc1" presStyleIdx="8" presStyleCnt="17">
        <dgm:presLayoutVars>
          <dgm:bulletEnabled val="1"/>
        </dgm:presLayoutVars>
      </dgm:prSet>
      <dgm:spPr/>
    </dgm:pt>
    <dgm:pt modelId="{52F190CC-548D-4D8A-9DF8-5D77585C4809}" type="pres">
      <dgm:prSet presAssocID="{B0EB0468-3841-467D-ABCC-19A133A4FBE6}" presName="root" presStyleCnt="0"/>
      <dgm:spPr/>
    </dgm:pt>
    <dgm:pt modelId="{22C0A16D-08CA-4A4D-BF2B-486890D7F26E}" type="pres">
      <dgm:prSet presAssocID="{B0EB0468-3841-467D-ABCC-19A133A4FBE6}" presName="rootComposite" presStyleCnt="0"/>
      <dgm:spPr/>
    </dgm:pt>
    <dgm:pt modelId="{D339E09C-AB79-4956-A185-DE9B789C39FB}" type="pres">
      <dgm:prSet presAssocID="{B0EB0468-3841-467D-ABCC-19A133A4FBE6}" presName="rootText" presStyleLbl="node1" presStyleIdx="3" presStyleCnt="6"/>
      <dgm:spPr/>
    </dgm:pt>
    <dgm:pt modelId="{10D93B2E-70BF-4F49-ACD9-007DA67148FC}" type="pres">
      <dgm:prSet presAssocID="{B0EB0468-3841-467D-ABCC-19A133A4FBE6}" presName="rootConnector" presStyleLbl="node1" presStyleIdx="3" presStyleCnt="6"/>
      <dgm:spPr/>
    </dgm:pt>
    <dgm:pt modelId="{DB86E6AC-21FB-4DB2-9F51-7CBC433B2CBB}" type="pres">
      <dgm:prSet presAssocID="{B0EB0468-3841-467D-ABCC-19A133A4FBE6}" presName="childShape" presStyleCnt="0"/>
      <dgm:spPr/>
    </dgm:pt>
    <dgm:pt modelId="{D28B8758-B3A9-4A18-BF42-3D41963A29FA}" type="pres">
      <dgm:prSet presAssocID="{3C359E3C-5E4F-4A21-8555-0128E7306948}" presName="Name13" presStyleLbl="parChTrans1D2" presStyleIdx="9" presStyleCnt="17"/>
      <dgm:spPr/>
    </dgm:pt>
    <dgm:pt modelId="{AD48A26D-E6C5-4A94-B78A-8F89F4E5CC84}" type="pres">
      <dgm:prSet presAssocID="{1A13AD14-BE4A-4EB7-83B3-B1E310F31F89}" presName="childText" presStyleLbl="bgAcc1" presStyleIdx="9" presStyleCnt="17">
        <dgm:presLayoutVars>
          <dgm:bulletEnabled val="1"/>
        </dgm:presLayoutVars>
      </dgm:prSet>
      <dgm:spPr/>
    </dgm:pt>
    <dgm:pt modelId="{9C5F3251-7C87-4E46-91A3-61594492CBDB}" type="pres">
      <dgm:prSet presAssocID="{E4579CB7-E3CD-4DDA-B500-219F8662B186}" presName="Name13" presStyleLbl="parChTrans1D2" presStyleIdx="10" presStyleCnt="17"/>
      <dgm:spPr/>
    </dgm:pt>
    <dgm:pt modelId="{CAF3AD42-7931-4759-8EA8-7B711DA22D94}" type="pres">
      <dgm:prSet presAssocID="{D6A2B092-4BE9-42C1-B15A-57C8E9261CA7}" presName="childText" presStyleLbl="bgAcc1" presStyleIdx="10" presStyleCnt="17">
        <dgm:presLayoutVars>
          <dgm:bulletEnabled val="1"/>
        </dgm:presLayoutVars>
      </dgm:prSet>
      <dgm:spPr/>
    </dgm:pt>
    <dgm:pt modelId="{417D0CB0-F193-4F55-BF4A-0FBD9C50E508}" type="pres">
      <dgm:prSet presAssocID="{D8E6A0AA-816B-422F-B01A-A41C53DCC1EE}" presName="root" presStyleCnt="0"/>
      <dgm:spPr/>
    </dgm:pt>
    <dgm:pt modelId="{28BA0024-C676-46BF-89F1-D4A08BB01E44}" type="pres">
      <dgm:prSet presAssocID="{D8E6A0AA-816B-422F-B01A-A41C53DCC1EE}" presName="rootComposite" presStyleCnt="0"/>
      <dgm:spPr/>
    </dgm:pt>
    <dgm:pt modelId="{D96BCE76-8DE1-417C-9DFD-1D6BE4A72772}" type="pres">
      <dgm:prSet presAssocID="{D8E6A0AA-816B-422F-B01A-A41C53DCC1EE}" presName="rootText" presStyleLbl="node1" presStyleIdx="4" presStyleCnt="6"/>
      <dgm:spPr/>
    </dgm:pt>
    <dgm:pt modelId="{66850283-08A8-4487-9BF7-EE88673CD212}" type="pres">
      <dgm:prSet presAssocID="{D8E6A0AA-816B-422F-B01A-A41C53DCC1EE}" presName="rootConnector" presStyleLbl="node1" presStyleIdx="4" presStyleCnt="6"/>
      <dgm:spPr/>
    </dgm:pt>
    <dgm:pt modelId="{4CDD3C01-F328-4521-A72A-267FA5613365}" type="pres">
      <dgm:prSet presAssocID="{D8E6A0AA-816B-422F-B01A-A41C53DCC1EE}" presName="childShape" presStyleCnt="0"/>
      <dgm:spPr/>
    </dgm:pt>
    <dgm:pt modelId="{8E6E125F-0485-4D78-8BD9-5797D503AA33}" type="pres">
      <dgm:prSet presAssocID="{01D0DAC5-9D96-473A-952D-D393C6AE20DA}" presName="Name13" presStyleLbl="parChTrans1D2" presStyleIdx="11" presStyleCnt="17"/>
      <dgm:spPr/>
    </dgm:pt>
    <dgm:pt modelId="{7F3152EC-1715-4DF0-AFAE-D3FB6D292261}" type="pres">
      <dgm:prSet presAssocID="{86FAD0E1-E664-483C-A7D8-CFAF22F08451}" presName="childText" presStyleLbl="bgAcc1" presStyleIdx="11" presStyleCnt="17">
        <dgm:presLayoutVars>
          <dgm:bulletEnabled val="1"/>
        </dgm:presLayoutVars>
      </dgm:prSet>
      <dgm:spPr/>
    </dgm:pt>
    <dgm:pt modelId="{18778273-E51D-4121-8F88-39B6BD0F13B8}" type="pres">
      <dgm:prSet presAssocID="{26A9C0B1-0847-44EB-ABAE-CC15B8E15424}" presName="Name13" presStyleLbl="parChTrans1D2" presStyleIdx="12" presStyleCnt="17"/>
      <dgm:spPr/>
    </dgm:pt>
    <dgm:pt modelId="{5793E811-C386-46ED-87BB-58697096BC6A}" type="pres">
      <dgm:prSet presAssocID="{B83C8DBB-A772-4230-A129-4E07D31F954A}" presName="childText" presStyleLbl="bgAcc1" presStyleIdx="12" presStyleCnt="17">
        <dgm:presLayoutVars>
          <dgm:bulletEnabled val="1"/>
        </dgm:presLayoutVars>
      </dgm:prSet>
      <dgm:spPr/>
    </dgm:pt>
    <dgm:pt modelId="{1C7BE93E-0AF9-40FD-A4A3-42CAAF578044}" type="pres">
      <dgm:prSet presAssocID="{0CD33B84-B2F4-451C-99C9-77F2B308854A}" presName="Name13" presStyleLbl="parChTrans1D2" presStyleIdx="13" presStyleCnt="17"/>
      <dgm:spPr/>
    </dgm:pt>
    <dgm:pt modelId="{B81CCB2B-1CEE-434C-97F1-04251FD8D899}" type="pres">
      <dgm:prSet presAssocID="{29AED9B6-B0D8-4795-8604-479E9B1EAA2A}" presName="childText" presStyleLbl="bgAcc1" presStyleIdx="13" presStyleCnt="17">
        <dgm:presLayoutVars>
          <dgm:bulletEnabled val="1"/>
        </dgm:presLayoutVars>
      </dgm:prSet>
      <dgm:spPr/>
    </dgm:pt>
    <dgm:pt modelId="{3FE9346A-BD95-433B-BE71-B1A7D213D907}" type="pres">
      <dgm:prSet presAssocID="{9C23C4F1-EA54-481B-8745-2CDB8B843A29}" presName="root" presStyleCnt="0"/>
      <dgm:spPr/>
    </dgm:pt>
    <dgm:pt modelId="{668ABFA1-3A56-4CFA-B8DC-D542AC3C72DA}" type="pres">
      <dgm:prSet presAssocID="{9C23C4F1-EA54-481B-8745-2CDB8B843A29}" presName="rootComposite" presStyleCnt="0"/>
      <dgm:spPr/>
    </dgm:pt>
    <dgm:pt modelId="{D8BA8CAD-EB30-42C9-9620-9C195B45EF14}" type="pres">
      <dgm:prSet presAssocID="{9C23C4F1-EA54-481B-8745-2CDB8B843A29}" presName="rootText" presStyleLbl="node1" presStyleIdx="5" presStyleCnt="6"/>
      <dgm:spPr/>
    </dgm:pt>
    <dgm:pt modelId="{BD457C6A-CDC5-46E6-8A23-90C80FB6AEFA}" type="pres">
      <dgm:prSet presAssocID="{9C23C4F1-EA54-481B-8745-2CDB8B843A29}" presName="rootConnector" presStyleLbl="node1" presStyleIdx="5" presStyleCnt="6"/>
      <dgm:spPr/>
    </dgm:pt>
    <dgm:pt modelId="{41F57492-4DDC-4965-8BFF-68871B50B6F2}" type="pres">
      <dgm:prSet presAssocID="{9C23C4F1-EA54-481B-8745-2CDB8B843A29}" presName="childShape" presStyleCnt="0"/>
      <dgm:spPr/>
    </dgm:pt>
    <dgm:pt modelId="{1183A6DC-4B0D-44D9-9B21-56B86B9C34BB}" type="pres">
      <dgm:prSet presAssocID="{3DC0860F-D2C2-43FE-96BC-2331E91FD554}" presName="Name13" presStyleLbl="parChTrans1D2" presStyleIdx="14" presStyleCnt="17"/>
      <dgm:spPr/>
    </dgm:pt>
    <dgm:pt modelId="{EF347087-842A-4472-A1ED-D60CCA5241D4}" type="pres">
      <dgm:prSet presAssocID="{090C200B-F35E-4C90-B21C-5F8A2A521CC9}" presName="childText" presStyleLbl="bgAcc1" presStyleIdx="14" presStyleCnt="17">
        <dgm:presLayoutVars>
          <dgm:bulletEnabled val="1"/>
        </dgm:presLayoutVars>
      </dgm:prSet>
      <dgm:spPr/>
    </dgm:pt>
    <dgm:pt modelId="{5E4223CE-8F67-4688-9137-50B31AB4CAE6}" type="pres">
      <dgm:prSet presAssocID="{6D5AE2CC-2ED5-4CE5-8981-36F9C8834BB3}" presName="Name13" presStyleLbl="parChTrans1D2" presStyleIdx="15" presStyleCnt="17"/>
      <dgm:spPr/>
    </dgm:pt>
    <dgm:pt modelId="{120C5A30-D22C-474C-A6BC-BEE2514383BD}" type="pres">
      <dgm:prSet presAssocID="{3C856BF5-98C5-4634-866A-12DF10E3F0DC}" presName="childText" presStyleLbl="bgAcc1" presStyleIdx="15" presStyleCnt="17">
        <dgm:presLayoutVars>
          <dgm:bulletEnabled val="1"/>
        </dgm:presLayoutVars>
      </dgm:prSet>
      <dgm:spPr/>
    </dgm:pt>
    <dgm:pt modelId="{8C4F3B9D-1265-4070-BFD8-24DE0477A820}" type="pres">
      <dgm:prSet presAssocID="{3F9EFA66-0EE2-48B6-AE91-62EC3C91E162}" presName="Name13" presStyleLbl="parChTrans1D2" presStyleIdx="16" presStyleCnt="17"/>
      <dgm:spPr/>
    </dgm:pt>
    <dgm:pt modelId="{8CCAA026-90AA-4D15-B401-513EFFD11D24}" type="pres">
      <dgm:prSet presAssocID="{FF3155BD-B00F-4332-A849-7A8E3A77AB5A}" presName="childText" presStyleLbl="bgAcc1" presStyleIdx="16" presStyleCnt="17">
        <dgm:presLayoutVars>
          <dgm:bulletEnabled val="1"/>
        </dgm:presLayoutVars>
      </dgm:prSet>
      <dgm:spPr/>
    </dgm:pt>
  </dgm:ptLst>
  <dgm:cxnLst>
    <dgm:cxn modelId="{422F0903-0EB2-4E41-A5FE-94C040CBABE3}" srcId="{DB510BCA-3F6F-4CFA-A07E-85478510EA03}" destId="{3F3829BD-8D39-4E26-B2DC-C4FA9FAD1459}" srcOrd="0" destOrd="0" parTransId="{2C637295-73A6-4957-8161-92427FFAF23F}" sibTransId="{7FF24A63-9729-4D1B-AC64-504CC679DE60}"/>
    <dgm:cxn modelId="{ED3FDF04-A46A-4518-A4AA-290A4E6AA597}" srcId="{B0EB0468-3841-467D-ABCC-19A133A4FBE6}" destId="{D6A2B092-4BE9-42C1-B15A-57C8E9261CA7}" srcOrd="1" destOrd="0" parTransId="{E4579CB7-E3CD-4DDA-B500-219F8662B186}" sibTransId="{792C9F19-0E25-4F00-8049-BCBF2D5693DA}"/>
    <dgm:cxn modelId="{97955C07-E0B7-4A46-AD57-754FD2839C65}" type="presOf" srcId="{C7525678-952B-4136-A104-C6DBF33D21B5}" destId="{324A09AF-1EFF-425C-879E-FFD6ABBAABCA}" srcOrd="0" destOrd="0" presId="urn:microsoft.com/office/officeart/2005/8/layout/hierarchy3"/>
    <dgm:cxn modelId="{B6A4EE08-F262-45E2-A41A-1EBB72F5D027}" type="presOf" srcId="{D8E6A0AA-816B-422F-B01A-A41C53DCC1EE}" destId="{66850283-08A8-4487-9BF7-EE88673CD212}" srcOrd="1" destOrd="0" presId="urn:microsoft.com/office/officeart/2005/8/layout/hierarchy3"/>
    <dgm:cxn modelId="{A7B7300A-F303-42C1-AEF4-49246543622B}" srcId="{B8E0F664-74CE-42E1-8943-6C0D1BD1BD62}" destId="{0AB3B5A0-2515-450A-BD07-599E0356F2F6}" srcOrd="2" destOrd="0" parTransId="{B5665FE9-858B-4E41-83E8-6E8F76473CF2}" sibTransId="{644B940D-D679-4849-943D-777D911D5AED}"/>
    <dgm:cxn modelId="{7BABC90F-89DE-4E6E-8BE3-4D65F44F0C9C}" type="presOf" srcId="{0CD33B84-B2F4-451C-99C9-77F2B308854A}" destId="{1C7BE93E-0AF9-40FD-A4A3-42CAAF578044}" srcOrd="0" destOrd="0" presId="urn:microsoft.com/office/officeart/2005/8/layout/hierarchy3"/>
    <dgm:cxn modelId="{37CCE50F-A0AB-4843-ADCE-C95716E3392C}" type="presOf" srcId="{3F3829BD-8D39-4E26-B2DC-C4FA9FAD1459}" destId="{9FF346C7-6E5E-405B-9132-D27E1060EF9D}" srcOrd="1" destOrd="0" presId="urn:microsoft.com/office/officeart/2005/8/layout/hierarchy3"/>
    <dgm:cxn modelId="{2858F51A-658B-426C-96B5-A9F5FA91AEFC}" type="presOf" srcId="{B8E0F664-74CE-42E1-8943-6C0D1BD1BD62}" destId="{7E6321E5-A35F-4E9A-AFC0-9B9DAA425745}" srcOrd="1" destOrd="0" presId="urn:microsoft.com/office/officeart/2005/8/layout/hierarchy3"/>
    <dgm:cxn modelId="{EEA0F51A-BCAF-4968-9304-180D6C71184C}" type="presOf" srcId="{AB3C33F8-A586-4D9A-8B53-EFA36F6982F8}" destId="{BA1E4AB7-DDE5-417F-A536-D0644593F5A0}" srcOrd="0" destOrd="0" presId="urn:microsoft.com/office/officeart/2005/8/layout/hierarchy3"/>
    <dgm:cxn modelId="{0BA3521D-91AD-4C5B-AEEC-984A1DAE5A94}" type="presOf" srcId="{B0EB0468-3841-467D-ABCC-19A133A4FBE6}" destId="{D339E09C-AB79-4956-A185-DE9B789C39FB}" srcOrd="0" destOrd="0" presId="urn:microsoft.com/office/officeart/2005/8/layout/hierarchy3"/>
    <dgm:cxn modelId="{9C0B951E-3E85-4B08-AD49-EC2DDF315A07}" type="presOf" srcId="{D8E6A0AA-816B-422F-B01A-A41C53DCC1EE}" destId="{D96BCE76-8DE1-417C-9DFD-1D6BE4A72772}" srcOrd="0" destOrd="0" presId="urn:microsoft.com/office/officeart/2005/8/layout/hierarchy3"/>
    <dgm:cxn modelId="{0E858F2B-3914-4841-95A6-8B432C33B9A6}" srcId="{DB510BCA-3F6F-4CFA-A07E-85478510EA03}" destId="{B0EB0468-3841-467D-ABCC-19A133A4FBE6}" srcOrd="3" destOrd="0" parTransId="{E719C8CC-95C8-4278-B9B6-6A0FF7B8924F}" sibTransId="{E3995DBD-0EEC-47D8-AB53-0981B352BE08}"/>
    <dgm:cxn modelId="{652C0633-AE1C-44A1-81B8-C9B46B15B98F}" type="presOf" srcId="{60DB23AB-4131-472D-82C0-1CF30A792549}" destId="{F095D6F8-5406-47E1-BD52-96B10A4596A0}" srcOrd="0" destOrd="0" presId="urn:microsoft.com/office/officeart/2005/8/layout/hierarchy3"/>
    <dgm:cxn modelId="{DB307835-8DCA-4BD9-B331-8539F47AC0D6}" type="presOf" srcId="{B83C8DBB-A772-4230-A129-4E07D31F954A}" destId="{5793E811-C386-46ED-87BB-58697096BC6A}" srcOrd="0" destOrd="0" presId="urn:microsoft.com/office/officeart/2005/8/layout/hierarchy3"/>
    <dgm:cxn modelId="{4D754D36-1667-45BE-B60A-860CFE76AAE8}" type="presOf" srcId="{9C23C4F1-EA54-481B-8745-2CDB8B843A29}" destId="{BD457C6A-CDC5-46E6-8A23-90C80FB6AEFA}" srcOrd="1" destOrd="0" presId="urn:microsoft.com/office/officeart/2005/8/layout/hierarchy3"/>
    <dgm:cxn modelId="{EDD1003E-B63B-4EA0-94C8-8D301B1F64EC}" srcId="{3F3829BD-8D39-4E26-B2DC-C4FA9FAD1459}" destId="{0EEC59A0-B98C-46EC-BCBB-333A82761ED8}" srcOrd="2" destOrd="0" parTransId="{07E9BC37-6298-4662-998D-9E10CD14D60F}" sibTransId="{861E74AB-BD06-4831-B930-478F26D47A34}"/>
    <dgm:cxn modelId="{1B99643F-6662-475D-B548-42D202650255}" type="presOf" srcId="{E4579CB7-E3CD-4DDA-B500-219F8662B186}" destId="{9C5F3251-7C87-4E46-91A3-61594492CBDB}" srcOrd="0" destOrd="0" presId="urn:microsoft.com/office/officeart/2005/8/layout/hierarchy3"/>
    <dgm:cxn modelId="{C8BBCB44-8610-4CDD-87AE-EB316A7C378A}" type="presOf" srcId="{B5665FE9-858B-4E41-83E8-6E8F76473CF2}" destId="{59C8B6CA-5E97-45A2-B819-2CAA45B15678}" srcOrd="0" destOrd="0" presId="urn:microsoft.com/office/officeart/2005/8/layout/hierarchy3"/>
    <dgm:cxn modelId="{78BD8D49-18D3-4BF4-9F42-758D9E71556B}" srcId="{DB510BCA-3F6F-4CFA-A07E-85478510EA03}" destId="{C7525678-952B-4136-A104-C6DBF33D21B5}" srcOrd="2" destOrd="0" parTransId="{CC03F890-A311-4656-8B75-2706138D2BD6}" sibTransId="{5A19C530-67F5-401B-902A-BF203F3AF95B}"/>
    <dgm:cxn modelId="{695E824A-6DD7-4C45-BDF9-87EEEDF5A449}" type="presOf" srcId="{A7CA482F-2E5A-44E2-8A64-2DFB6C2B77C8}" destId="{5FB57694-1C06-4647-BC72-0C44664EECB9}" srcOrd="0" destOrd="0" presId="urn:microsoft.com/office/officeart/2005/8/layout/hierarchy3"/>
    <dgm:cxn modelId="{331C684B-4180-4E79-9849-F0A16E624E8C}" type="presOf" srcId="{7E8F9B2E-3895-4064-88C3-CC82EA211F3B}" destId="{38EA4660-D32F-4335-B62E-FF048C3D2DD7}" srcOrd="0" destOrd="0" presId="urn:microsoft.com/office/officeart/2005/8/layout/hierarchy3"/>
    <dgm:cxn modelId="{540E4050-55B5-4965-9489-749C6C443552}" type="presOf" srcId="{43447E6E-9A5B-478E-B948-8DD8168BAD10}" destId="{5B66B4AA-4F97-49CE-BCA2-5FF0F349B1D7}" srcOrd="0" destOrd="0" presId="urn:microsoft.com/office/officeart/2005/8/layout/hierarchy3"/>
    <dgm:cxn modelId="{6EA30357-8E37-4DB6-81CA-9CBA46E3F536}" type="presOf" srcId="{B0EB0468-3841-467D-ABCC-19A133A4FBE6}" destId="{10D93B2E-70BF-4F49-ACD9-007DA67148FC}" srcOrd="1" destOrd="0" presId="urn:microsoft.com/office/officeart/2005/8/layout/hierarchy3"/>
    <dgm:cxn modelId="{B3679957-8B4C-41E6-B8C0-867372802297}" srcId="{B8E0F664-74CE-42E1-8943-6C0D1BD1BD62}" destId="{60DB23AB-4131-472D-82C0-1CF30A792549}" srcOrd="0" destOrd="0" parTransId="{557B0590-2137-429E-A50B-969BEEFA6BE1}" sibTransId="{53F61263-4C4D-49CF-8B6A-C82222987B5E}"/>
    <dgm:cxn modelId="{39C5A859-3526-4113-803E-10BF8563CBB7}" srcId="{D8E6A0AA-816B-422F-B01A-A41C53DCC1EE}" destId="{B83C8DBB-A772-4230-A129-4E07D31F954A}" srcOrd="1" destOrd="0" parTransId="{26A9C0B1-0847-44EB-ABAE-CC15B8E15424}" sibTransId="{15DB9289-4AFC-4A48-AC81-3B9082BC76C5}"/>
    <dgm:cxn modelId="{2D37B859-72A9-40B0-9057-F34041EC016F}" type="presOf" srcId="{3F9EFA66-0EE2-48B6-AE91-62EC3C91E162}" destId="{8C4F3B9D-1265-4070-BFD8-24DE0477A820}" srcOrd="0" destOrd="0" presId="urn:microsoft.com/office/officeart/2005/8/layout/hierarchy3"/>
    <dgm:cxn modelId="{64F3565A-7FBF-4E3D-84AF-C6E2D69F6408}" srcId="{DB510BCA-3F6F-4CFA-A07E-85478510EA03}" destId="{9C23C4F1-EA54-481B-8745-2CDB8B843A29}" srcOrd="5" destOrd="0" parTransId="{354A9E31-6716-4760-A316-7B7F2ED8539B}" sibTransId="{CB873F42-FC38-41C3-A045-918700090377}"/>
    <dgm:cxn modelId="{2C367E5C-66CF-4D74-ADD6-C214BF5754CC}" type="presOf" srcId="{9C23C4F1-EA54-481B-8745-2CDB8B843A29}" destId="{D8BA8CAD-EB30-42C9-9620-9C195B45EF14}" srcOrd="0" destOrd="0" presId="urn:microsoft.com/office/officeart/2005/8/layout/hierarchy3"/>
    <dgm:cxn modelId="{375CB361-44B5-4317-9BC2-DA1A4244F3A8}" srcId="{B8E0F664-74CE-42E1-8943-6C0D1BD1BD62}" destId="{0B850FFD-8202-4243-80D9-BB33A6980388}" srcOrd="1" destOrd="0" parTransId="{5CEC85B0-7F65-48D5-976A-2E67B9183BB3}" sibTransId="{CFC978C9-60BC-48B9-81E1-70460645CE65}"/>
    <dgm:cxn modelId="{E456E761-4718-4211-9ED5-93FB44DDDF71}" type="presOf" srcId="{07E9BC37-6298-4662-998D-9E10CD14D60F}" destId="{9D061313-C39A-4F14-9AD8-59AB81E8AA0C}" srcOrd="0" destOrd="0" presId="urn:microsoft.com/office/officeart/2005/8/layout/hierarchy3"/>
    <dgm:cxn modelId="{1BF21F62-F58E-4A35-89F2-2432CA2D93CB}" type="presOf" srcId="{29AED9B6-B0D8-4795-8604-479E9B1EAA2A}" destId="{B81CCB2B-1CEE-434C-97F1-04251FD8D899}" srcOrd="0" destOrd="0" presId="urn:microsoft.com/office/officeart/2005/8/layout/hierarchy3"/>
    <dgm:cxn modelId="{13014465-33C9-4539-93E6-69296943AF97}" type="presOf" srcId="{6D5AE2CC-2ED5-4CE5-8981-36F9C8834BB3}" destId="{5E4223CE-8F67-4688-9137-50B31AB4CAE6}" srcOrd="0" destOrd="0" presId="urn:microsoft.com/office/officeart/2005/8/layout/hierarchy3"/>
    <dgm:cxn modelId="{19526466-3F3D-4C76-B6EA-109CF21D1E44}" type="presOf" srcId="{E1A1F816-C66C-43AB-B50A-40A6C47C15F8}" destId="{2890C27B-F51A-439C-B185-7C584F45B563}" srcOrd="0" destOrd="0" presId="urn:microsoft.com/office/officeart/2005/8/layout/hierarchy3"/>
    <dgm:cxn modelId="{23C60068-3752-48E9-8EAE-51A3CC5F2A3C}" type="presOf" srcId="{0EEC59A0-B98C-46EC-BCBB-333A82761ED8}" destId="{87C95333-1961-42A2-A093-14AF14DDE78D}" srcOrd="0" destOrd="0" presId="urn:microsoft.com/office/officeart/2005/8/layout/hierarchy3"/>
    <dgm:cxn modelId="{49CB3B70-59BB-458C-A2B6-D38508755524}" srcId="{3F3829BD-8D39-4E26-B2DC-C4FA9FAD1459}" destId="{1500F6D6-108E-4D8C-A766-829F43E5A541}" srcOrd="0" destOrd="0" parTransId="{2BEC7692-6C90-463A-90C4-FF68B162DB12}" sibTransId="{EAA6A389-AFD7-478C-A229-099D4C870F16}"/>
    <dgm:cxn modelId="{B6E7A673-0CD8-4365-AE6A-06D8032297B4}" type="presOf" srcId="{3C359E3C-5E4F-4A21-8555-0128E7306948}" destId="{D28B8758-B3A9-4A18-BF42-3D41963A29FA}" srcOrd="0" destOrd="0" presId="urn:microsoft.com/office/officeart/2005/8/layout/hierarchy3"/>
    <dgm:cxn modelId="{91293B76-4A63-4FA4-96C6-C50022A20A5E}" srcId="{C7525678-952B-4136-A104-C6DBF33D21B5}" destId="{7E8F9B2E-3895-4064-88C3-CC82EA211F3B}" srcOrd="2" destOrd="0" parTransId="{43447E6E-9A5B-478E-B948-8DD8168BAD10}" sibTransId="{55EB0060-1B50-45E8-AF57-3436ADEDEC70}"/>
    <dgm:cxn modelId="{FDB89B78-8CA4-4AF2-BC96-8826B4EA8A86}" type="presOf" srcId="{FE7A4583-B4E0-4CA2-B768-46F8C23ADE88}" destId="{35AC2F8C-B68B-458B-9F11-F9BEE372E702}" srcOrd="0" destOrd="0" presId="urn:microsoft.com/office/officeart/2005/8/layout/hierarchy3"/>
    <dgm:cxn modelId="{FE31287E-F9D2-41F9-97AA-BBE36CCFB143}" type="presOf" srcId="{0B850FFD-8202-4243-80D9-BB33A6980388}" destId="{FB59F64E-73C1-4425-9F9A-62DD11BDC85D}" srcOrd="0" destOrd="0" presId="urn:microsoft.com/office/officeart/2005/8/layout/hierarchy3"/>
    <dgm:cxn modelId="{CC59D383-5BE9-4292-B66C-97650BD84195}" type="presOf" srcId="{5CEC85B0-7F65-48D5-976A-2E67B9183BB3}" destId="{B3EE54ED-57BE-4C88-9753-EF673C977FBD}" srcOrd="0" destOrd="0" presId="urn:microsoft.com/office/officeart/2005/8/layout/hierarchy3"/>
    <dgm:cxn modelId="{33A4E583-F1A8-4646-AFDC-447FA34BD5DC}" type="presOf" srcId="{3DC0860F-D2C2-43FE-96BC-2331E91FD554}" destId="{1183A6DC-4B0D-44D9-9B21-56B86B9C34BB}" srcOrd="0" destOrd="0" presId="urn:microsoft.com/office/officeart/2005/8/layout/hierarchy3"/>
    <dgm:cxn modelId="{1419F686-73BE-43B3-ACDD-81F5962AAE67}" type="presOf" srcId="{B8E0F664-74CE-42E1-8943-6C0D1BD1BD62}" destId="{816465C8-92D7-4D89-86A6-6D330144AAD5}" srcOrd="0" destOrd="0" presId="urn:microsoft.com/office/officeart/2005/8/layout/hierarchy3"/>
    <dgm:cxn modelId="{4F77F887-7D3F-4630-8085-E301C98F5231}" srcId="{9C23C4F1-EA54-481B-8745-2CDB8B843A29}" destId="{090C200B-F35E-4C90-B21C-5F8A2A521CC9}" srcOrd="0" destOrd="0" parTransId="{3DC0860F-D2C2-43FE-96BC-2331E91FD554}" sibTransId="{D6E49D90-EE4A-4575-9527-655E1E599E8F}"/>
    <dgm:cxn modelId="{20C99C88-C320-4E0D-AFAE-8D73F84E751D}" type="presOf" srcId="{0AB3B5A0-2515-450A-BD07-599E0356F2F6}" destId="{ACD77EA5-E110-4FC1-94DE-72121FD68CBE}" srcOrd="0" destOrd="0" presId="urn:microsoft.com/office/officeart/2005/8/layout/hierarchy3"/>
    <dgm:cxn modelId="{10C0D38D-4B6B-43E2-861E-5BAB2371AE37}" type="presOf" srcId="{D6A2B092-4BE9-42C1-B15A-57C8E9261CA7}" destId="{CAF3AD42-7931-4759-8EA8-7B711DA22D94}" srcOrd="0" destOrd="0" presId="urn:microsoft.com/office/officeart/2005/8/layout/hierarchy3"/>
    <dgm:cxn modelId="{5040E791-7F99-4E9A-A733-DE0657D32594}" type="presOf" srcId="{A8125BE1-396B-41AD-AD30-DD42A4B99865}" destId="{6884226C-27AE-4D26-BB3A-C44D1BD1E1D7}" srcOrd="0" destOrd="0" presId="urn:microsoft.com/office/officeart/2005/8/layout/hierarchy3"/>
    <dgm:cxn modelId="{5F8FA493-2149-437F-A650-9D378CF8856E}" type="presOf" srcId="{1500F6D6-108E-4D8C-A766-829F43E5A541}" destId="{03ACAEE3-0BF9-4EF5-81B6-8CA59B1B3658}" srcOrd="0" destOrd="0" presId="urn:microsoft.com/office/officeart/2005/8/layout/hierarchy3"/>
    <dgm:cxn modelId="{3CF7B497-01C2-4D58-AE5B-F9773C70BF20}" type="presOf" srcId="{01D0DAC5-9D96-473A-952D-D393C6AE20DA}" destId="{8E6E125F-0485-4D78-8BD9-5797D503AA33}" srcOrd="0" destOrd="0" presId="urn:microsoft.com/office/officeart/2005/8/layout/hierarchy3"/>
    <dgm:cxn modelId="{F9099A9A-149E-4433-940F-3052D6616298}" srcId="{B0EB0468-3841-467D-ABCC-19A133A4FBE6}" destId="{1A13AD14-BE4A-4EB7-83B3-B1E310F31F89}" srcOrd="0" destOrd="0" parTransId="{3C359E3C-5E4F-4A21-8555-0128E7306948}" sibTransId="{A83E00F0-EC82-49C7-8719-902E8B90BB47}"/>
    <dgm:cxn modelId="{E47FFA9C-EB78-46CF-A270-D31199A974A7}" type="presOf" srcId="{1A13AD14-BE4A-4EB7-83B3-B1E310F31F89}" destId="{AD48A26D-E6C5-4A94-B78A-8F89F4E5CC84}" srcOrd="0" destOrd="0" presId="urn:microsoft.com/office/officeart/2005/8/layout/hierarchy3"/>
    <dgm:cxn modelId="{F30B829F-5372-4924-ABE8-D3617E404BCF}" srcId="{3F3829BD-8D39-4E26-B2DC-C4FA9FAD1459}" destId="{E0A4A809-6FCF-4716-B877-0F14330F3C38}" srcOrd="1" destOrd="0" parTransId="{A8125BE1-396B-41AD-AD30-DD42A4B99865}" sibTransId="{8E8BEDC1-11DB-466D-B328-13D09F16A4B5}"/>
    <dgm:cxn modelId="{08121BA2-E878-40F1-A912-8A37CA25D6E1}" type="presOf" srcId="{090C200B-F35E-4C90-B21C-5F8A2A521CC9}" destId="{EF347087-842A-4472-A1ED-D60CCA5241D4}" srcOrd="0" destOrd="0" presId="urn:microsoft.com/office/officeart/2005/8/layout/hierarchy3"/>
    <dgm:cxn modelId="{145B20AA-883B-43F1-91DA-154092041DD8}" srcId="{D8E6A0AA-816B-422F-B01A-A41C53DCC1EE}" destId="{29AED9B6-B0D8-4795-8604-479E9B1EAA2A}" srcOrd="2" destOrd="0" parTransId="{0CD33B84-B2F4-451C-99C9-77F2B308854A}" sibTransId="{170E8DF2-16D0-460E-A3FC-970A5239987C}"/>
    <dgm:cxn modelId="{D42424AD-3EA4-4141-9ECE-390CFBB966E6}" srcId="{9C23C4F1-EA54-481B-8745-2CDB8B843A29}" destId="{3C856BF5-98C5-4634-866A-12DF10E3F0DC}" srcOrd="1" destOrd="0" parTransId="{6D5AE2CC-2ED5-4CE5-8981-36F9C8834BB3}" sibTransId="{A8629A8F-C742-4BC7-82F1-4B75CBA404D8}"/>
    <dgm:cxn modelId="{F8F17AAF-25A3-4672-B855-C768BD76CD3D}" type="presOf" srcId="{DB510BCA-3F6F-4CFA-A07E-85478510EA03}" destId="{9A920AF3-B3A9-4C38-A116-EC60B03CDDAD}" srcOrd="0" destOrd="0" presId="urn:microsoft.com/office/officeart/2005/8/layout/hierarchy3"/>
    <dgm:cxn modelId="{C13D52B7-A8BD-4D1D-B4AE-9966285BA191}" srcId="{DB510BCA-3F6F-4CFA-A07E-85478510EA03}" destId="{D8E6A0AA-816B-422F-B01A-A41C53DCC1EE}" srcOrd="4" destOrd="0" parTransId="{0E5A9B2B-9357-43FA-94F0-AC7188D9ECAC}" sibTransId="{0545B8D4-6E0F-4F94-B435-1B82560C5878}"/>
    <dgm:cxn modelId="{6B8321B9-A470-481E-B9AA-C9F7DF07DCEB}" srcId="{C7525678-952B-4136-A104-C6DBF33D21B5}" destId="{A7CA482F-2E5A-44E2-8A64-2DFB6C2B77C8}" srcOrd="0" destOrd="0" parTransId="{AB3C33F8-A586-4D9A-8B53-EFA36F6982F8}" sibTransId="{B0C5A500-AEF6-4755-8C45-A7B696647465}"/>
    <dgm:cxn modelId="{0E9E80BD-6CA9-41A5-991D-2DB8294D903F}" type="presOf" srcId="{86FAD0E1-E664-483C-A7D8-CFAF22F08451}" destId="{7F3152EC-1715-4DF0-AFAE-D3FB6D292261}" srcOrd="0" destOrd="0" presId="urn:microsoft.com/office/officeart/2005/8/layout/hierarchy3"/>
    <dgm:cxn modelId="{0B94D0BE-29A3-41F6-B183-4B274627A4B6}" srcId="{9C23C4F1-EA54-481B-8745-2CDB8B843A29}" destId="{FF3155BD-B00F-4332-A849-7A8E3A77AB5A}" srcOrd="2" destOrd="0" parTransId="{3F9EFA66-0EE2-48B6-AE91-62EC3C91E162}" sibTransId="{87772C7F-633E-444B-B1BD-863B1715D2C0}"/>
    <dgm:cxn modelId="{5E7113BF-507C-4A9C-8E28-C39BBF8653BD}" type="presOf" srcId="{26A9C0B1-0847-44EB-ABAE-CC15B8E15424}" destId="{18778273-E51D-4121-8F88-39B6BD0F13B8}" srcOrd="0" destOrd="0" presId="urn:microsoft.com/office/officeart/2005/8/layout/hierarchy3"/>
    <dgm:cxn modelId="{F24217C2-917E-455B-A1AA-397EA4FE36C9}" type="presOf" srcId="{2BEC7692-6C90-463A-90C4-FF68B162DB12}" destId="{76E77A0F-C6A4-4A16-AC80-8E7245F769F6}" srcOrd="0" destOrd="0" presId="urn:microsoft.com/office/officeart/2005/8/layout/hierarchy3"/>
    <dgm:cxn modelId="{88CC6CC3-B25C-4016-9314-8E72F3AA54A4}" type="presOf" srcId="{3C856BF5-98C5-4634-866A-12DF10E3F0DC}" destId="{120C5A30-D22C-474C-A6BC-BEE2514383BD}" srcOrd="0" destOrd="0" presId="urn:microsoft.com/office/officeart/2005/8/layout/hierarchy3"/>
    <dgm:cxn modelId="{92AA18CA-F8A3-415B-A77A-DBE9F483E45B}" srcId="{C7525678-952B-4136-A104-C6DBF33D21B5}" destId="{FE7A4583-B4E0-4CA2-B768-46F8C23ADE88}" srcOrd="1" destOrd="0" parTransId="{E1A1F816-C66C-43AB-B50A-40A6C47C15F8}" sibTransId="{5CBBEAAB-1705-4DF4-93C8-41CA12888116}"/>
    <dgm:cxn modelId="{4902E9DC-B6A7-45DD-A504-F3E3F7FA8923}" srcId="{D8E6A0AA-816B-422F-B01A-A41C53DCC1EE}" destId="{86FAD0E1-E664-483C-A7D8-CFAF22F08451}" srcOrd="0" destOrd="0" parTransId="{01D0DAC5-9D96-473A-952D-D393C6AE20DA}" sibTransId="{5856798F-B220-4CE6-B88D-20E9026EC099}"/>
    <dgm:cxn modelId="{04C5A9DE-4E39-4520-BB7D-E06AE15F96FE}" type="presOf" srcId="{E0A4A809-6FCF-4716-B877-0F14330F3C38}" destId="{2A57C46A-C9F5-4C9B-8F9C-5D1E1A951038}" srcOrd="0" destOrd="0" presId="urn:microsoft.com/office/officeart/2005/8/layout/hierarchy3"/>
    <dgm:cxn modelId="{24B84FE9-3B61-45FC-B7EB-589D21BE45B5}" type="presOf" srcId="{FF3155BD-B00F-4332-A849-7A8E3A77AB5A}" destId="{8CCAA026-90AA-4D15-B401-513EFFD11D24}" srcOrd="0" destOrd="0" presId="urn:microsoft.com/office/officeart/2005/8/layout/hierarchy3"/>
    <dgm:cxn modelId="{7492DFED-3496-41D2-8855-55E6B315BBCD}" type="presOf" srcId="{3F3829BD-8D39-4E26-B2DC-C4FA9FAD1459}" destId="{7EDF7090-E33B-46AA-8C3B-0F1126451B47}" srcOrd="0" destOrd="0" presId="urn:microsoft.com/office/officeart/2005/8/layout/hierarchy3"/>
    <dgm:cxn modelId="{919BD3EE-BD10-4FE8-AB2D-93F060871115}" srcId="{DB510BCA-3F6F-4CFA-A07E-85478510EA03}" destId="{B8E0F664-74CE-42E1-8943-6C0D1BD1BD62}" srcOrd="1" destOrd="0" parTransId="{F253F67E-B185-4ABD-921D-522EE8E6AD95}" sibTransId="{CD957E65-8968-4412-AA38-32AEBA81A3CC}"/>
    <dgm:cxn modelId="{4FE331EF-1382-4B4B-A28B-6F1376499C8E}" type="presOf" srcId="{557B0590-2137-429E-A50B-969BEEFA6BE1}" destId="{4A0F78FF-CA6E-4BAF-9BB3-25872C855846}" srcOrd="0" destOrd="0" presId="urn:microsoft.com/office/officeart/2005/8/layout/hierarchy3"/>
    <dgm:cxn modelId="{83E38BF9-97CD-4361-B165-1BC256720A10}" type="presOf" srcId="{C7525678-952B-4136-A104-C6DBF33D21B5}" destId="{12F91D69-9B55-489E-9BDA-62CBE68C4157}" srcOrd="1" destOrd="0" presId="urn:microsoft.com/office/officeart/2005/8/layout/hierarchy3"/>
    <dgm:cxn modelId="{C287A8F9-2937-4443-B0E7-232174471877}" type="presParOf" srcId="{9A920AF3-B3A9-4C38-A116-EC60B03CDDAD}" destId="{E50EC99D-E9F2-42D7-B859-84D7FA6A0ABF}" srcOrd="0" destOrd="0" presId="urn:microsoft.com/office/officeart/2005/8/layout/hierarchy3"/>
    <dgm:cxn modelId="{9FD29D86-03DE-43B8-B218-5A0A818671DD}" type="presParOf" srcId="{E50EC99D-E9F2-42D7-B859-84D7FA6A0ABF}" destId="{77B6CDF2-7C21-4AC6-9F4B-9437347C0ED1}" srcOrd="0" destOrd="0" presId="urn:microsoft.com/office/officeart/2005/8/layout/hierarchy3"/>
    <dgm:cxn modelId="{8690CC95-D723-455A-A339-CC7FE6006D3F}" type="presParOf" srcId="{77B6CDF2-7C21-4AC6-9F4B-9437347C0ED1}" destId="{7EDF7090-E33B-46AA-8C3B-0F1126451B47}" srcOrd="0" destOrd="0" presId="urn:microsoft.com/office/officeart/2005/8/layout/hierarchy3"/>
    <dgm:cxn modelId="{D5B0A470-1CD3-4C5B-9209-C392FAC6EA72}" type="presParOf" srcId="{77B6CDF2-7C21-4AC6-9F4B-9437347C0ED1}" destId="{9FF346C7-6E5E-405B-9132-D27E1060EF9D}" srcOrd="1" destOrd="0" presId="urn:microsoft.com/office/officeart/2005/8/layout/hierarchy3"/>
    <dgm:cxn modelId="{B5EC2C76-76A9-4D98-B03E-17F73B940FFA}" type="presParOf" srcId="{E50EC99D-E9F2-42D7-B859-84D7FA6A0ABF}" destId="{512E122A-1D04-48FF-BAAE-CCE04F86BD37}" srcOrd="1" destOrd="0" presId="urn:microsoft.com/office/officeart/2005/8/layout/hierarchy3"/>
    <dgm:cxn modelId="{158E69BF-5450-4704-A1D0-E3DF8055A2B7}" type="presParOf" srcId="{512E122A-1D04-48FF-BAAE-CCE04F86BD37}" destId="{76E77A0F-C6A4-4A16-AC80-8E7245F769F6}" srcOrd="0" destOrd="0" presId="urn:microsoft.com/office/officeart/2005/8/layout/hierarchy3"/>
    <dgm:cxn modelId="{94F4C2DA-4F82-4CE0-BC24-5FB10A1EE93C}" type="presParOf" srcId="{512E122A-1D04-48FF-BAAE-CCE04F86BD37}" destId="{03ACAEE3-0BF9-4EF5-81B6-8CA59B1B3658}" srcOrd="1" destOrd="0" presId="urn:microsoft.com/office/officeart/2005/8/layout/hierarchy3"/>
    <dgm:cxn modelId="{F61859E4-638C-4BC6-9CDF-8D14C0EBBCC6}" type="presParOf" srcId="{512E122A-1D04-48FF-BAAE-CCE04F86BD37}" destId="{6884226C-27AE-4D26-BB3A-C44D1BD1E1D7}" srcOrd="2" destOrd="0" presId="urn:microsoft.com/office/officeart/2005/8/layout/hierarchy3"/>
    <dgm:cxn modelId="{6C041BA2-E3D3-430B-82EB-413CBE97486B}" type="presParOf" srcId="{512E122A-1D04-48FF-BAAE-CCE04F86BD37}" destId="{2A57C46A-C9F5-4C9B-8F9C-5D1E1A951038}" srcOrd="3" destOrd="0" presId="urn:microsoft.com/office/officeart/2005/8/layout/hierarchy3"/>
    <dgm:cxn modelId="{5C52D279-9BCB-4B76-AAAF-94BE0F0CFD9F}" type="presParOf" srcId="{512E122A-1D04-48FF-BAAE-CCE04F86BD37}" destId="{9D061313-C39A-4F14-9AD8-59AB81E8AA0C}" srcOrd="4" destOrd="0" presId="urn:microsoft.com/office/officeart/2005/8/layout/hierarchy3"/>
    <dgm:cxn modelId="{67B5086D-5852-4F45-97D7-C9BADE033516}" type="presParOf" srcId="{512E122A-1D04-48FF-BAAE-CCE04F86BD37}" destId="{87C95333-1961-42A2-A093-14AF14DDE78D}" srcOrd="5" destOrd="0" presId="urn:microsoft.com/office/officeart/2005/8/layout/hierarchy3"/>
    <dgm:cxn modelId="{9DD178AB-E418-4A61-A8CA-67F4C95ECEBC}" type="presParOf" srcId="{9A920AF3-B3A9-4C38-A116-EC60B03CDDAD}" destId="{33F85575-A911-4E3D-9CA4-D14EB18EC9E6}" srcOrd="1" destOrd="0" presId="urn:microsoft.com/office/officeart/2005/8/layout/hierarchy3"/>
    <dgm:cxn modelId="{5C85D1AE-2613-4796-933C-BDF205C3BFDC}" type="presParOf" srcId="{33F85575-A911-4E3D-9CA4-D14EB18EC9E6}" destId="{50BECE73-3A88-47CC-9DAA-9FD025F26F3B}" srcOrd="0" destOrd="0" presId="urn:microsoft.com/office/officeart/2005/8/layout/hierarchy3"/>
    <dgm:cxn modelId="{3CD00C57-75DE-4318-8637-17FE9B6DF01B}" type="presParOf" srcId="{50BECE73-3A88-47CC-9DAA-9FD025F26F3B}" destId="{816465C8-92D7-4D89-86A6-6D330144AAD5}" srcOrd="0" destOrd="0" presId="urn:microsoft.com/office/officeart/2005/8/layout/hierarchy3"/>
    <dgm:cxn modelId="{274B2429-92E3-409D-A417-145B2924C387}" type="presParOf" srcId="{50BECE73-3A88-47CC-9DAA-9FD025F26F3B}" destId="{7E6321E5-A35F-4E9A-AFC0-9B9DAA425745}" srcOrd="1" destOrd="0" presId="urn:microsoft.com/office/officeart/2005/8/layout/hierarchy3"/>
    <dgm:cxn modelId="{B862B9C8-E080-46CE-8840-766E05B2D2A4}" type="presParOf" srcId="{33F85575-A911-4E3D-9CA4-D14EB18EC9E6}" destId="{34743381-D46C-4BF4-8A23-1193D025DB53}" srcOrd="1" destOrd="0" presId="urn:microsoft.com/office/officeart/2005/8/layout/hierarchy3"/>
    <dgm:cxn modelId="{765450D0-9A0D-4815-ABDA-E87144E055CE}" type="presParOf" srcId="{34743381-D46C-4BF4-8A23-1193D025DB53}" destId="{4A0F78FF-CA6E-4BAF-9BB3-25872C855846}" srcOrd="0" destOrd="0" presId="urn:microsoft.com/office/officeart/2005/8/layout/hierarchy3"/>
    <dgm:cxn modelId="{F289647B-BE89-4826-B42B-F693C7F63565}" type="presParOf" srcId="{34743381-D46C-4BF4-8A23-1193D025DB53}" destId="{F095D6F8-5406-47E1-BD52-96B10A4596A0}" srcOrd="1" destOrd="0" presId="urn:microsoft.com/office/officeart/2005/8/layout/hierarchy3"/>
    <dgm:cxn modelId="{54AAB310-8726-434E-8921-F11DD2E16BC5}" type="presParOf" srcId="{34743381-D46C-4BF4-8A23-1193D025DB53}" destId="{B3EE54ED-57BE-4C88-9753-EF673C977FBD}" srcOrd="2" destOrd="0" presId="urn:microsoft.com/office/officeart/2005/8/layout/hierarchy3"/>
    <dgm:cxn modelId="{715E92D8-B706-4E02-87DA-40D05584D0B7}" type="presParOf" srcId="{34743381-D46C-4BF4-8A23-1193D025DB53}" destId="{FB59F64E-73C1-4425-9F9A-62DD11BDC85D}" srcOrd="3" destOrd="0" presId="urn:microsoft.com/office/officeart/2005/8/layout/hierarchy3"/>
    <dgm:cxn modelId="{3DF8722D-373E-4C5A-8A16-3DD85DDBA548}" type="presParOf" srcId="{34743381-D46C-4BF4-8A23-1193D025DB53}" destId="{59C8B6CA-5E97-45A2-B819-2CAA45B15678}" srcOrd="4" destOrd="0" presId="urn:microsoft.com/office/officeart/2005/8/layout/hierarchy3"/>
    <dgm:cxn modelId="{051B1694-50C7-41CB-AA97-E60C161581CB}" type="presParOf" srcId="{34743381-D46C-4BF4-8A23-1193D025DB53}" destId="{ACD77EA5-E110-4FC1-94DE-72121FD68CBE}" srcOrd="5" destOrd="0" presId="urn:microsoft.com/office/officeart/2005/8/layout/hierarchy3"/>
    <dgm:cxn modelId="{216CBFDA-28D4-4FB7-A02F-B98D2D8F57A5}" type="presParOf" srcId="{9A920AF3-B3A9-4C38-A116-EC60B03CDDAD}" destId="{B875D27A-B583-4B48-A38D-4E963F505891}" srcOrd="2" destOrd="0" presId="urn:microsoft.com/office/officeart/2005/8/layout/hierarchy3"/>
    <dgm:cxn modelId="{D39ACDA7-781F-4DD9-B79F-10FF41CB4FD6}" type="presParOf" srcId="{B875D27A-B583-4B48-A38D-4E963F505891}" destId="{834F321E-FF45-4246-BB18-BB9A60A2EBB5}" srcOrd="0" destOrd="0" presId="urn:microsoft.com/office/officeart/2005/8/layout/hierarchy3"/>
    <dgm:cxn modelId="{8AFC6119-2ED8-4132-B2E3-CE93DC30B830}" type="presParOf" srcId="{834F321E-FF45-4246-BB18-BB9A60A2EBB5}" destId="{324A09AF-1EFF-425C-879E-FFD6ABBAABCA}" srcOrd="0" destOrd="0" presId="urn:microsoft.com/office/officeart/2005/8/layout/hierarchy3"/>
    <dgm:cxn modelId="{74FACBDE-2C0E-44CE-87C0-63815D5F2849}" type="presParOf" srcId="{834F321E-FF45-4246-BB18-BB9A60A2EBB5}" destId="{12F91D69-9B55-489E-9BDA-62CBE68C4157}" srcOrd="1" destOrd="0" presId="urn:microsoft.com/office/officeart/2005/8/layout/hierarchy3"/>
    <dgm:cxn modelId="{D30D9EDA-DC5E-4A25-9609-6EF578A7B986}" type="presParOf" srcId="{B875D27A-B583-4B48-A38D-4E963F505891}" destId="{31CC6F7F-77FB-4033-9C0C-B3362485B46E}" srcOrd="1" destOrd="0" presId="urn:microsoft.com/office/officeart/2005/8/layout/hierarchy3"/>
    <dgm:cxn modelId="{07EB90E5-CD68-44E2-9BC5-419108A953A0}" type="presParOf" srcId="{31CC6F7F-77FB-4033-9C0C-B3362485B46E}" destId="{BA1E4AB7-DDE5-417F-A536-D0644593F5A0}" srcOrd="0" destOrd="0" presId="urn:microsoft.com/office/officeart/2005/8/layout/hierarchy3"/>
    <dgm:cxn modelId="{3AC8FDED-3325-4758-BEFB-320C5DF7F18F}" type="presParOf" srcId="{31CC6F7F-77FB-4033-9C0C-B3362485B46E}" destId="{5FB57694-1C06-4647-BC72-0C44664EECB9}" srcOrd="1" destOrd="0" presId="urn:microsoft.com/office/officeart/2005/8/layout/hierarchy3"/>
    <dgm:cxn modelId="{844A28AA-D12E-4BF8-8EDB-5906A8501EBB}" type="presParOf" srcId="{31CC6F7F-77FB-4033-9C0C-B3362485B46E}" destId="{2890C27B-F51A-439C-B185-7C584F45B563}" srcOrd="2" destOrd="0" presId="urn:microsoft.com/office/officeart/2005/8/layout/hierarchy3"/>
    <dgm:cxn modelId="{FDDDB6CB-A948-4CB8-9AA6-421C189617C3}" type="presParOf" srcId="{31CC6F7F-77FB-4033-9C0C-B3362485B46E}" destId="{35AC2F8C-B68B-458B-9F11-F9BEE372E702}" srcOrd="3" destOrd="0" presId="urn:microsoft.com/office/officeart/2005/8/layout/hierarchy3"/>
    <dgm:cxn modelId="{6B4D2559-76B3-42F2-A2B9-0B201D4E8BE6}" type="presParOf" srcId="{31CC6F7F-77FB-4033-9C0C-B3362485B46E}" destId="{5B66B4AA-4F97-49CE-BCA2-5FF0F349B1D7}" srcOrd="4" destOrd="0" presId="urn:microsoft.com/office/officeart/2005/8/layout/hierarchy3"/>
    <dgm:cxn modelId="{855FBED3-9110-4692-A1B7-3A6C34EDE254}" type="presParOf" srcId="{31CC6F7F-77FB-4033-9C0C-B3362485B46E}" destId="{38EA4660-D32F-4335-B62E-FF048C3D2DD7}" srcOrd="5" destOrd="0" presId="urn:microsoft.com/office/officeart/2005/8/layout/hierarchy3"/>
    <dgm:cxn modelId="{0505D9CA-C4D1-43F5-8048-2038276878E7}" type="presParOf" srcId="{9A920AF3-B3A9-4C38-A116-EC60B03CDDAD}" destId="{52F190CC-548D-4D8A-9DF8-5D77585C4809}" srcOrd="3" destOrd="0" presId="urn:microsoft.com/office/officeart/2005/8/layout/hierarchy3"/>
    <dgm:cxn modelId="{0ECF8F9A-C425-4D9E-BD11-4D44100364BE}" type="presParOf" srcId="{52F190CC-548D-4D8A-9DF8-5D77585C4809}" destId="{22C0A16D-08CA-4A4D-BF2B-486890D7F26E}" srcOrd="0" destOrd="0" presId="urn:microsoft.com/office/officeart/2005/8/layout/hierarchy3"/>
    <dgm:cxn modelId="{B46F0B0F-2ADA-41FE-806F-E2504AA7B0FC}" type="presParOf" srcId="{22C0A16D-08CA-4A4D-BF2B-486890D7F26E}" destId="{D339E09C-AB79-4956-A185-DE9B789C39FB}" srcOrd="0" destOrd="0" presId="urn:microsoft.com/office/officeart/2005/8/layout/hierarchy3"/>
    <dgm:cxn modelId="{F363DC1C-DAEB-4125-921C-DBED7B693483}" type="presParOf" srcId="{22C0A16D-08CA-4A4D-BF2B-486890D7F26E}" destId="{10D93B2E-70BF-4F49-ACD9-007DA67148FC}" srcOrd="1" destOrd="0" presId="urn:microsoft.com/office/officeart/2005/8/layout/hierarchy3"/>
    <dgm:cxn modelId="{2BE4850D-1B84-4B1D-9A47-10F6640FF507}" type="presParOf" srcId="{52F190CC-548D-4D8A-9DF8-5D77585C4809}" destId="{DB86E6AC-21FB-4DB2-9F51-7CBC433B2CBB}" srcOrd="1" destOrd="0" presId="urn:microsoft.com/office/officeart/2005/8/layout/hierarchy3"/>
    <dgm:cxn modelId="{59841F1E-6A3E-44FF-AA8B-CF5CE30C6565}" type="presParOf" srcId="{DB86E6AC-21FB-4DB2-9F51-7CBC433B2CBB}" destId="{D28B8758-B3A9-4A18-BF42-3D41963A29FA}" srcOrd="0" destOrd="0" presId="urn:microsoft.com/office/officeart/2005/8/layout/hierarchy3"/>
    <dgm:cxn modelId="{D23B9663-BBC7-428E-AE53-C3AF8AF94C91}" type="presParOf" srcId="{DB86E6AC-21FB-4DB2-9F51-7CBC433B2CBB}" destId="{AD48A26D-E6C5-4A94-B78A-8F89F4E5CC84}" srcOrd="1" destOrd="0" presId="urn:microsoft.com/office/officeart/2005/8/layout/hierarchy3"/>
    <dgm:cxn modelId="{71EDB819-9B12-494F-B797-24972FD2AA08}" type="presParOf" srcId="{DB86E6AC-21FB-4DB2-9F51-7CBC433B2CBB}" destId="{9C5F3251-7C87-4E46-91A3-61594492CBDB}" srcOrd="2" destOrd="0" presId="urn:microsoft.com/office/officeart/2005/8/layout/hierarchy3"/>
    <dgm:cxn modelId="{48A522FB-02FC-49C9-A06A-97E02AE0A3A4}" type="presParOf" srcId="{DB86E6AC-21FB-4DB2-9F51-7CBC433B2CBB}" destId="{CAF3AD42-7931-4759-8EA8-7B711DA22D94}" srcOrd="3" destOrd="0" presId="urn:microsoft.com/office/officeart/2005/8/layout/hierarchy3"/>
    <dgm:cxn modelId="{EB310CFD-09C9-45FF-A76C-1A20B8FB834F}" type="presParOf" srcId="{9A920AF3-B3A9-4C38-A116-EC60B03CDDAD}" destId="{417D0CB0-F193-4F55-BF4A-0FBD9C50E508}" srcOrd="4" destOrd="0" presId="urn:microsoft.com/office/officeart/2005/8/layout/hierarchy3"/>
    <dgm:cxn modelId="{07DFE9C7-4A67-4AC2-A464-F3B3D8E62E5A}" type="presParOf" srcId="{417D0CB0-F193-4F55-BF4A-0FBD9C50E508}" destId="{28BA0024-C676-46BF-89F1-D4A08BB01E44}" srcOrd="0" destOrd="0" presId="urn:microsoft.com/office/officeart/2005/8/layout/hierarchy3"/>
    <dgm:cxn modelId="{D7484D96-3CDF-41AB-A58C-122C11E0A08F}" type="presParOf" srcId="{28BA0024-C676-46BF-89F1-D4A08BB01E44}" destId="{D96BCE76-8DE1-417C-9DFD-1D6BE4A72772}" srcOrd="0" destOrd="0" presId="urn:microsoft.com/office/officeart/2005/8/layout/hierarchy3"/>
    <dgm:cxn modelId="{B1E31CDD-3535-4A80-A35B-FED7B1F09639}" type="presParOf" srcId="{28BA0024-C676-46BF-89F1-D4A08BB01E44}" destId="{66850283-08A8-4487-9BF7-EE88673CD212}" srcOrd="1" destOrd="0" presId="urn:microsoft.com/office/officeart/2005/8/layout/hierarchy3"/>
    <dgm:cxn modelId="{5C1B82AD-BA85-41B9-BADC-1B0F8421BD80}" type="presParOf" srcId="{417D0CB0-F193-4F55-BF4A-0FBD9C50E508}" destId="{4CDD3C01-F328-4521-A72A-267FA5613365}" srcOrd="1" destOrd="0" presId="urn:microsoft.com/office/officeart/2005/8/layout/hierarchy3"/>
    <dgm:cxn modelId="{8BCE05A4-04B4-4008-8D38-853C59E1170E}" type="presParOf" srcId="{4CDD3C01-F328-4521-A72A-267FA5613365}" destId="{8E6E125F-0485-4D78-8BD9-5797D503AA33}" srcOrd="0" destOrd="0" presId="urn:microsoft.com/office/officeart/2005/8/layout/hierarchy3"/>
    <dgm:cxn modelId="{92B70DE1-164C-482D-AF4B-F921B7136681}" type="presParOf" srcId="{4CDD3C01-F328-4521-A72A-267FA5613365}" destId="{7F3152EC-1715-4DF0-AFAE-D3FB6D292261}" srcOrd="1" destOrd="0" presId="urn:microsoft.com/office/officeart/2005/8/layout/hierarchy3"/>
    <dgm:cxn modelId="{EA120E64-18E4-4432-AE44-4EECB4D3883D}" type="presParOf" srcId="{4CDD3C01-F328-4521-A72A-267FA5613365}" destId="{18778273-E51D-4121-8F88-39B6BD0F13B8}" srcOrd="2" destOrd="0" presId="urn:microsoft.com/office/officeart/2005/8/layout/hierarchy3"/>
    <dgm:cxn modelId="{40E87628-128A-41D9-B1F8-C824E3C47122}" type="presParOf" srcId="{4CDD3C01-F328-4521-A72A-267FA5613365}" destId="{5793E811-C386-46ED-87BB-58697096BC6A}" srcOrd="3" destOrd="0" presId="urn:microsoft.com/office/officeart/2005/8/layout/hierarchy3"/>
    <dgm:cxn modelId="{01FD5CCD-DA60-47B3-922D-DF9794E561B9}" type="presParOf" srcId="{4CDD3C01-F328-4521-A72A-267FA5613365}" destId="{1C7BE93E-0AF9-40FD-A4A3-42CAAF578044}" srcOrd="4" destOrd="0" presId="urn:microsoft.com/office/officeart/2005/8/layout/hierarchy3"/>
    <dgm:cxn modelId="{83B3CA80-3AFB-4373-9DF0-86D57DBBE257}" type="presParOf" srcId="{4CDD3C01-F328-4521-A72A-267FA5613365}" destId="{B81CCB2B-1CEE-434C-97F1-04251FD8D899}" srcOrd="5" destOrd="0" presId="urn:microsoft.com/office/officeart/2005/8/layout/hierarchy3"/>
    <dgm:cxn modelId="{EE2EFBD7-8602-4123-AFF9-5BD7C1AD4157}" type="presParOf" srcId="{9A920AF3-B3A9-4C38-A116-EC60B03CDDAD}" destId="{3FE9346A-BD95-433B-BE71-B1A7D213D907}" srcOrd="5" destOrd="0" presId="urn:microsoft.com/office/officeart/2005/8/layout/hierarchy3"/>
    <dgm:cxn modelId="{118165DE-60DB-4440-94D0-6DB691352A58}" type="presParOf" srcId="{3FE9346A-BD95-433B-BE71-B1A7D213D907}" destId="{668ABFA1-3A56-4CFA-B8DC-D542AC3C72DA}" srcOrd="0" destOrd="0" presId="urn:microsoft.com/office/officeart/2005/8/layout/hierarchy3"/>
    <dgm:cxn modelId="{0BBF5D98-30CE-4DFF-861D-EC7534D55E04}" type="presParOf" srcId="{668ABFA1-3A56-4CFA-B8DC-D542AC3C72DA}" destId="{D8BA8CAD-EB30-42C9-9620-9C195B45EF14}" srcOrd="0" destOrd="0" presId="urn:microsoft.com/office/officeart/2005/8/layout/hierarchy3"/>
    <dgm:cxn modelId="{5ACF557F-40F2-4FD5-AFAF-13F63735ED29}" type="presParOf" srcId="{668ABFA1-3A56-4CFA-B8DC-D542AC3C72DA}" destId="{BD457C6A-CDC5-46E6-8A23-90C80FB6AEFA}" srcOrd="1" destOrd="0" presId="urn:microsoft.com/office/officeart/2005/8/layout/hierarchy3"/>
    <dgm:cxn modelId="{A88CABF3-7C3B-49EF-8809-FB6A0EA29443}" type="presParOf" srcId="{3FE9346A-BD95-433B-BE71-B1A7D213D907}" destId="{41F57492-4DDC-4965-8BFF-68871B50B6F2}" srcOrd="1" destOrd="0" presId="urn:microsoft.com/office/officeart/2005/8/layout/hierarchy3"/>
    <dgm:cxn modelId="{08A3A2EE-8E94-4518-BB4F-4ABACC8FCE75}" type="presParOf" srcId="{41F57492-4DDC-4965-8BFF-68871B50B6F2}" destId="{1183A6DC-4B0D-44D9-9B21-56B86B9C34BB}" srcOrd="0" destOrd="0" presId="urn:microsoft.com/office/officeart/2005/8/layout/hierarchy3"/>
    <dgm:cxn modelId="{CBD70318-D207-4E17-B996-D863314FDF37}" type="presParOf" srcId="{41F57492-4DDC-4965-8BFF-68871B50B6F2}" destId="{EF347087-842A-4472-A1ED-D60CCA5241D4}" srcOrd="1" destOrd="0" presId="urn:microsoft.com/office/officeart/2005/8/layout/hierarchy3"/>
    <dgm:cxn modelId="{38A2B5A5-FAD0-4B39-8671-AE5089EFF4B6}" type="presParOf" srcId="{41F57492-4DDC-4965-8BFF-68871B50B6F2}" destId="{5E4223CE-8F67-4688-9137-50B31AB4CAE6}" srcOrd="2" destOrd="0" presId="urn:microsoft.com/office/officeart/2005/8/layout/hierarchy3"/>
    <dgm:cxn modelId="{075F1661-0DB7-49E6-B374-AF8CD1198F3B}" type="presParOf" srcId="{41F57492-4DDC-4965-8BFF-68871B50B6F2}" destId="{120C5A30-D22C-474C-A6BC-BEE2514383BD}" srcOrd="3" destOrd="0" presId="urn:microsoft.com/office/officeart/2005/8/layout/hierarchy3"/>
    <dgm:cxn modelId="{E77686A7-E612-47D2-8FED-9226A731AD10}" type="presParOf" srcId="{41F57492-4DDC-4965-8BFF-68871B50B6F2}" destId="{8C4F3B9D-1265-4070-BFD8-24DE0477A820}" srcOrd="4" destOrd="0" presId="urn:microsoft.com/office/officeart/2005/8/layout/hierarchy3"/>
    <dgm:cxn modelId="{DAD88B95-20D7-46B8-8B94-C63C62F9F7F1}" type="presParOf" srcId="{41F57492-4DDC-4965-8BFF-68871B50B6F2}" destId="{8CCAA026-90AA-4D15-B401-513EFFD11D2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E0DEF-B14E-4429-BEFE-C2610417B337}" type="doc">
      <dgm:prSet loTypeId="urn:microsoft.com/office/officeart/2005/8/layout/cycle3" loCatId="officeonline" qsTypeId="urn:microsoft.com/office/officeart/2005/8/quickstyle/simple1" qsCatId="simple" csTypeId="urn:microsoft.com/office/officeart/2005/8/colors/colorful1" csCatId="colorful" phldr="1"/>
      <dgm:spPr/>
    </dgm:pt>
    <dgm:pt modelId="{58CAECAC-B7D4-4C67-AA5A-6E073D301DDA}">
      <dgm:prSet phldrT="[文本]"/>
      <dgm:spPr/>
      <dgm:t>
        <a:bodyPr/>
        <a:lstStyle/>
        <a:p>
          <a:r>
            <a:rPr lang="zh-CN" altLang="en-US" dirty="0"/>
            <a:t>物理结构</a:t>
          </a:r>
          <a:br>
            <a:rPr lang="en-US" altLang="zh-CN" dirty="0"/>
          </a:br>
          <a:r>
            <a:rPr lang="en-US" altLang="zh-CN" dirty="0"/>
            <a:t>Physical Structure</a:t>
          </a:r>
          <a:endParaRPr lang="zh-CN" altLang="en-US" dirty="0"/>
        </a:p>
      </dgm:t>
    </dgm:pt>
    <dgm:pt modelId="{2E6936DE-2E35-48FF-A251-010DED7F451A}" type="parTrans" cxnId="{B647253F-9D80-4F33-9BCF-AF50B032C2D3}">
      <dgm:prSet/>
      <dgm:spPr/>
      <dgm:t>
        <a:bodyPr/>
        <a:lstStyle/>
        <a:p>
          <a:endParaRPr lang="zh-CN" altLang="en-US"/>
        </a:p>
      </dgm:t>
    </dgm:pt>
    <dgm:pt modelId="{86C44422-C6E0-43A4-9F90-69E492C05E76}" type="sibTrans" cxnId="{B647253F-9D80-4F33-9BCF-AF50B032C2D3}">
      <dgm:prSet/>
      <dgm:spPr/>
      <dgm:t>
        <a:bodyPr/>
        <a:lstStyle/>
        <a:p>
          <a:endParaRPr lang="zh-CN" altLang="en-US"/>
        </a:p>
      </dgm:t>
    </dgm:pt>
    <dgm:pt modelId="{EEB74E17-4F93-43D6-AC10-26368AED131B}">
      <dgm:prSet phldrT="[文本]"/>
      <dgm:spPr/>
      <dgm:t>
        <a:bodyPr/>
        <a:lstStyle/>
        <a:p>
          <a:r>
            <a:rPr lang="zh-CN" altLang="en-US" dirty="0"/>
            <a:t>逻辑结构</a:t>
          </a:r>
          <a:br>
            <a:rPr lang="en-US" altLang="zh-CN" dirty="0"/>
          </a:br>
          <a:r>
            <a:rPr lang="en-US" altLang="zh-CN" dirty="0"/>
            <a:t>Logical Structure</a:t>
          </a:r>
          <a:endParaRPr lang="zh-CN" altLang="en-US" dirty="0"/>
        </a:p>
      </dgm:t>
    </dgm:pt>
    <dgm:pt modelId="{195137F7-7442-41DB-A0E4-72D0C7860FC0}" type="parTrans" cxnId="{5022E43B-F547-4243-ADD2-A21A9E5C21FE}">
      <dgm:prSet/>
      <dgm:spPr/>
      <dgm:t>
        <a:bodyPr/>
        <a:lstStyle/>
        <a:p>
          <a:endParaRPr lang="zh-CN" altLang="en-US"/>
        </a:p>
      </dgm:t>
    </dgm:pt>
    <dgm:pt modelId="{4400D21F-722B-462A-B146-EAF0ACFBE898}" type="sibTrans" cxnId="{5022E43B-F547-4243-ADD2-A21A9E5C21FE}">
      <dgm:prSet/>
      <dgm:spPr/>
      <dgm:t>
        <a:bodyPr/>
        <a:lstStyle/>
        <a:p>
          <a:endParaRPr lang="zh-CN" altLang="en-US"/>
        </a:p>
      </dgm:t>
    </dgm:pt>
    <dgm:pt modelId="{944A85E2-0B2D-294F-8FDD-3C042D6598AB}" type="pres">
      <dgm:prSet presAssocID="{8D4E0DEF-B14E-4429-BEFE-C2610417B337}" presName="Name0" presStyleCnt="0">
        <dgm:presLayoutVars>
          <dgm:dir/>
          <dgm:resizeHandles val="exact"/>
        </dgm:presLayoutVars>
      </dgm:prSet>
      <dgm:spPr/>
    </dgm:pt>
    <dgm:pt modelId="{32B86676-9AE4-D044-B524-0D94E781C343}" type="pres">
      <dgm:prSet presAssocID="{8D4E0DEF-B14E-4429-BEFE-C2610417B337}" presName="node1" presStyleLbl="node1" presStyleIdx="0" presStyleCnt="2">
        <dgm:presLayoutVars>
          <dgm:bulletEnabled val="1"/>
        </dgm:presLayoutVars>
      </dgm:prSet>
      <dgm:spPr/>
    </dgm:pt>
    <dgm:pt modelId="{DAB2AD9F-0856-9D4B-8530-09F6456BEC53}" type="pres">
      <dgm:prSet presAssocID="{8D4E0DEF-B14E-4429-BEFE-C2610417B337}" presName="sibTrans" presStyleLbl="bgShp" presStyleIdx="0" presStyleCnt="1"/>
      <dgm:spPr/>
    </dgm:pt>
    <dgm:pt modelId="{E96023D2-5391-7B40-AFA9-C857EEA04C91}" type="pres">
      <dgm:prSet presAssocID="{8D4E0DEF-B14E-4429-BEFE-C2610417B337}" presName="node2" presStyleLbl="node1" presStyleIdx="1" presStyleCnt="2">
        <dgm:presLayoutVars>
          <dgm:bulletEnabled val="1"/>
        </dgm:presLayoutVars>
      </dgm:prSet>
      <dgm:spPr/>
    </dgm:pt>
    <dgm:pt modelId="{9AA9E3C2-798C-3F4E-AF3B-407F0F071637}" type="pres">
      <dgm:prSet presAssocID="{8D4E0DEF-B14E-4429-BEFE-C2610417B337}" presName="sp1" presStyleCnt="0"/>
      <dgm:spPr/>
    </dgm:pt>
    <dgm:pt modelId="{450AC308-0DE6-C64D-A2FF-8FDC0A6F0F84}" type="pres">
      <dgm:prSet presAssocID="{8D4E0DEF-B14E-4429-BEFE-C2610417B337}" presName="sp2" presStyleCnt="0"/>
      <dgm:spPr/>
    </dgm:pt>
  </dgm:ptLst>
  <dgm:cxnLst>
    <dgm:cxn modelId="{5022E43B-F547-4243-ADD2-A21A9E5C21FE}" srcId="{8D4E0DEF-B14E-4429-BEFE-C2610417B337}" destId="{EEB74E17-4F93-43D6-AC10-26368AED131B}" srcOrd="0" destOrd="0" parTransId="{195137F7-7442-41DB-A0E4-72D0C7860FC0}" sibTransId="{4400D21F-722B-462A-B146-EAF0ACFBE898}"/>
    <dgm:cxn modelId="{B647253F-9D80-4F33-9BCF-AF50B032C2D3}" srcId="{8D4E0DEF-B14E-4429-BEFE-C2610417B337}" destId="{58CAECAC-B7D4-4C67-AA5A-6E073D301DDA}" srcOrd="1" destOrd="0" parTransId="{2E6936DE-2E35-48FF-A251-010DED7F451A}" sibTransId="{86C44422-C6E0-43A4-9F90-69E492C05E76}"/>
    <dgm:cxn modelId="{A7D0B59F-CF3F-C64C-9EA9-FF7E9960AA3A}" type="presOf" srcId="{58CAECAC-B7D4-4C67-AA5A-6E073D301DDA}" destId="{E96023D2-5391-7B40-AFA9-C857EEA04C91}" srcOrd="0" destOrd="0" presId="urn:microsoft.com/office/officeart/2005/8/layout/cycle3"/>
    <dgm:cxn modelId="{77E44CC2-388B-414E-8523-A93187FA8833}" type="presOf" srcId="{8D4E0DEF-B14E-4429-BEFE-C2610417B337}" destId="{944A85E2-0B2D-294F-8FDD-3C042D6598AB}" srcOrd="0" destOrd="0" presId="urn:microsoft.com/office/officeart/2005/8/layout/cycle3"/>
    <dgm:cxn modelId="{2555F0CC-7038-F848-8507-059EB93A59E0}" type="presOf" srcId="{4400D21F-722B-462A-B146-EAF0ACFBE898}" destId="{DAB2AD9F-0856-9D4B-8530-09F6456BEC53}" srcOrd="0" destOrd="0" presId="urn:microsoft.com/office/officeart/2005/8/layout/cycle3"/>
    <dgm:cxn modelId="{3D4150F9-BC4E-F747-8D34-60C83CB74FCC}" type="presOf" srcId="{EEB74E17-4F93-43D6-AC10-26368AED131B}" destId="{32B86676-9AE4-D044-B524-0D94E781C343}" srcOrd="0" destOrd="0" presId="urn:microsoft.com/office/officeart/2005/8/layout/cycle3"/>
    <dgm:cxn modelId="{4089E3C8-A447-7148-AC71-F2D4C2D2A437}" type="presParOf" srcId="{944A85E2-0B2D-294F-8FDD-3C042D6598AB}" destId="{32B86676-9AE4-D044-B524-0D94E781C343}" srcOrd="0" destOrd="0" presId="urn:microsoft.com/office/officeart/2005/8/layout/cycle3"/>
    <dgm:cxn modelId="{2906FB33-A343-E74B-940A-D971CF323D3B}" type="presParOf" srcId="{944A85E2-0B2D-294F-8FDD-3C042D6598AB}" destId="{DAB2AD9F-0856-9D4B-8530-09F6456BEC53}" srcOrd="1" destOrd="0" presId="urn:microsoft.com/office/officeart/2005/8/layout/cycle3"/>
    <dgm:cxn modelId="{8F4F4ADC-032B-6542-B1E4-843A893B712E}" type="presParOf" srcId="{944A85E2-0B2D-294F-8FDD-3C042D6598AB}" destId="{E96023D2-5391-7B40-AFA9-C857EEA04C91}" srcOrd="2" destOrd="0" presId="urn:microsoft.com/office/officeart/2005/8/layout/cycle3"/>
    <dgm:cxn modelId="{50C24D7C-73FD-2244-91DB-833A02983D92}" type="presParOf" srcId="{944A85E2-0B2D-294F-8FDD-3C042D6598AB}" destId="{9AA9E3C2-798C-3F4E-AF3B-407F0F071637}" srcOrd="3" destOrd="0" presId="urn:microsoft.com/office/officeart/2005/8/layout/cycle3"/>
    <dgm:cxn modelId="{35720642-5F89-0B4C-9F70-3D49128AF087}" type="presParOf" srcId="{944A85E2-0B2D-294F-8FDD-3C042D6598AB}" destId="{450AC308-0DE6-C64D-A2FF-8FDC0A6F0F84}"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D2E0E7-A813-4179-A99C-A6B7D57882F2}" type="doc">
      <dgm:prSet loTypeId="urn:microsoft.com/office/officeart/2005/8/layout/chevron1" loCatId="process" qsTypeId="urn:microsoft.com/office/officeart/2005/8/quickstyle/simple1" qsCatId="simple" csTypeId="urn:microsoft.com/office/officeart/2005/8/colors/colorful1" csCatId="colorful" phldr="1"/>
      <dgm:spPr/>
    </dgm:pt>
    <dgm:pt modelId="{51357860-0C97-4B61-90AB-2EA787F5721E}">
      <dgm:prSet phldrT="[文本]"/>
      <dgm:spPr/>
      <dgm:t>
        <a:bodyPr/>
        <a:lstStyle/>
        <a:p>
          <a:r>
            <a:rPr lang="zh-CN" altLang="en-US" dirty="0"/>
            <a:t>顺序文件</a:t>
          </a:r>
        </a:p>
      </dgm:t>
    </dgm:pt>
    <dgm:pt modelId="{38993C58-3075-47D1-A38C-CCBDA110637E}" type="parTrans" cxnId="{78A6E602-27D3-4D2C-8C52-CFCDF4CC359E}">
      <dgm:prSet/>
      <dgm:spPr/>
      <dgm:t>
        <a:bodyPr/>
        <a:lstStyle/>
        <a:p>
          <a:endParaRPr lang="zh-CN" altLang="en-US"/>
        </a:p>
      </dgm:t>
    </dgm:pt>
    <dgm:pt modelId="{11F679E0-035A-454E-89D3-C5EAEF5C3B14}" type="sibTrans" cxnId="{78A6E602-27D3-4D2C-8C52-CFCDF4CC359E}">
      <dgm:prSet/>
      <dgm:spPr/>
      <dgm:t>
        <a:bodyPr/>
        <a:lstStyle/>
        <a:p>
          <a:endParaRPr lang="zh-CN" altLang="en-US"/>
        </a:p>
      </dgm:t>
    </dgm:pt>
    <dgm:pt modelId="{0195E433-289C-4627-9853-5CB363628AE9}">
      <dgm:prSet phldrT="[文本]"/>
      <dgm:spPr/>
      <dgm:t>
        <a:bodyPr/>
        <a:lstStyle/>
        <a:p>
          <a:r>
            <a:rPr lang="zh-CN" altLang="en-US" dirty="0"/>
            <a:t>索引文件</a:t>
          </a:r>
        </a:p>
      </dgm:t>
    </dgm:pt>
    <dgm:pt modelId="{B07ADA6C-DB3A-4B54-9602-2D2FE84499AF}" type="parTrans" cxnId="{7BE39EC3-04BE-4265-B54A-867C67F57913}">
      <dgm:prSet/>
      <dgm:spPr/>
      <dgm:t>
        <a:bodyPr/>
        <a:lstStyle/>
        <a:p>
          <a:endParaRPr lang="zh-CN" altLang="en-US"/>
        </a:p>
      </dgm:t>
    </dgm:pt>
    <dgm:pt modelId="{CB1790F7-8529-4B40-84A9-78BBCD176225}" type="sibTrans" cxnId="{7BE39EC3-04BE-4265-B54A-867C67F57913}">
      <dgm:prSet/>
      <dgm:spPr/>
      <dgm:t>
        <a:bodyPr/>
        <a:lstStyle/>
        <a:p>
          <a:endParaRPr lang="zh-CN" altLang="en-US"/>
        </a:p>
      </dgm:t>
    </dgm:pt>
    <dgm:pt modelId="{5EC601E8-A206-4E5C-AA82-5D626CCDCED6}">
      <dgm:prSet phldrT="[文本]"/>
      <dgm:spPr/>
      <dgm:t>
        <a:bodyPr/>
        <a:lstStyle/>
        <a:p>
          <a:r>
            <a:rPr lang="zh-CN" altLang="en-US" dirty="0"/>
            <a:t>哈希（直接）文件</a:t>
          </a:r>
        </a:p>
      </dgm:t>
    </dgm:pt>
    <dgm:pt modelId="{3622FDD0-67F1-4B8D-B879-0A7ECA1C35CF}" type="parTrans" cxnId="{4A0D0CE8-D67B-408D-B49F-1CF008EADC50}">
      <dgm:prSet/>
      <dgm:spPr/>
      <dgm:t>
        <a:bodyPr/>
        <a:lstStyle/>
        <a:p>
          <a:endParaRPr lang="zh-CN" altLang="en-US"/>
        </a:p>
      </dgm:t>
    </dgm:pt>
    <dgm:pt modelId="{92DF23A6-D784-4818-95E7-BC15B4C1F5F0}" type="sibTrans" cxnId="{4A0D0CE8-D67B-408D-B49F-1CF008EADC50}">
      <dgm:prSet/>
      <dgm:spPr/>
      <dgm:t>
        <a:bodyPr/>
        <a:lstStyle/>
        <a:p>
          <a:endParaRPr lang="zh-CN" altLang="en-US"/>
        </a:p>
      </dgm:t>
    </dgm:pt>
    <dgm:pt modelId="{644BE83F-EDFE-EF43-8756-CDBDD3EB2F23}">
      <dgm:prSet phldrT="[文本]"/>
      <dgm:spPr/>
      <dgm:t>
        <a:bodyPr/>
        <a:lstStyle/>
        <a:p>
          <a:r>
            <a:rPr lang="zh-CN" altLang="en-US" dirty="0"/>
            <a:t>堆文件</a:t>
          </a:r>
        </a:p>
      </dgm:t>
    </dgm:pt>
    <dgm:pt modelId="{8B45F35F-8E62-E54A-9234-552F04056611}" type="parTrans" cxnId="{F07C8BA5-C8E0-E440-BA2A-9619FA898577}">
      <dgm:prSet/>
      <dgm:spPr/>
      <dgm:t>
        <a:bodyPr/>
        <a:lstStyle/>
        <a:p>
          <a:endParaRPr lang="zh-CN" altLang="en-US"/>
        </a:p>
      </dgm:t>
    </dgm:pt>
    <dgm:pt modelId="{B987942B-0739-8C49-80AA-51F794A9F4A1}" type="sibTrans" cxnId="{F07C8BA5-C8E0-E440-BA2A-9619FA898577}">
      <dgm:prSet/>
      <dgm:spPr/>
      <dgm:t>
        <a:bodyPr/>
        <a:lstStyle/>
        <a:p>
          <a:endParaRPr lang="zh-CN" altLang="en-US"/>
        </a:p>
      </dgm:t>
    </dgm:pt>
    <dgm:pt modelId="{3F293CCD-FAA6-2844-B35E-4F31B4D3A1D0}">
      <dgm:prSet phldrT="[文本]"/>
      <dgm:spPr/>
      <dgm:t>
        <a:bodyPr/>
        <a:lstStyle/>
        <a:p>
          <a:r>
            <a:rPr lang="zh-CN" altLang="en-US" dirty="0"/>
            <a:t>索引顺序文件</a:t>
          </a:r>
        </a:p>
      </dgm:t>
    </dgm:pt>
    <dgm:pt modelId="{92CB2C14-8FCF-CB4D-929B-32BE533EF671}" type="parTrans" cxnId="{EC0859C6-6215-D244-8D54-88C9851817FA}">
      <dgm:prSet/>
      <dgm:spPr/>
      <dgm:t>
        <a:bodyPr/>
        <a:lstStyle/>
        <a:p>
          <a:endParaRPr lang="zh-CN" altLang="en-US"/>
        </a:p>
      </dgm:t>
    </dgm:pt>
    <dgm:pt modelId="{95F2327E-2D50-2241-B5C6-F6A19B53D7EA}" type="sibTrans" cxnId="{EC0859C6-6215-D244-8D54-88C9851817FA}">
      <dgm:prSet/>
      <dgm:spPr/>
      <dgm:t>
        <a:bodyPr/>
        <a:lstStyle/>
        <a:p>
          <a:endParaRPr lang="zh-CN" altLang="en-US"/>
        </a:p>
      </dgm:t>
    </dgm:pt>
    <dgm:pt modelId="{8845E779-4C02-419B-99AD-69C5B2BC2B15}" type="pres">
      <dgm:prSet presAssocID="{01D2E0E7-A813-4179-A99C-A6B7D57882F2}" presName="Name0" presStyleCnt="0">
        <dgm:presLayoutVars>
          <dgm:dir/>
          <dgm:animLvl val="lvl"/>
          <dgm:resizeHandles val="exact"/>
        </dgm:presLayoutVars>
      </dgm:prSet>
      <dgm:spPr/>
    </dgm:pt>
    <dgm:pt modelId="{BBF379A7-E435-7B4B-B972-0C12CC1E276C}" type="pres">
      <dgm:prSet presAssocID="{644BE83F-EDFE-EF43-8756-CDBDD3EB2F23}" presName="parTxOnly" presStyleLbl="node1" presStyleIdx="0" presStyleCnt="5">
        <dgm:presLayoutVars>
          <dgm:chMax val="0"/>
          <dgm:chPref val="0"/>
          <dgm:bulletEnabled val="1"/>
        </dgm:presLayoutVars>
      </dgm:prSet>
      <dgm:spPr/>
    </dgm:pt>
    <dgm:pt modelId="{B724A62C-8B1B-A54E-9F09-5B6EA5117697}" type="pres">
      <dgm:prSet presAssocID="{B987942B-0739-8C49-80AA-51F794A9F4A1}" presName="parTxOnlySpace" presStyleCnt="0"/>
      <dgm:spPr/>
    </dgm:pt>
    <dgm:pt modelId="{A234514F-E5F0-4D9A-BF87-F883C4B261DF}" type="pres">
      <dgm:prSet presAssocID="{51357860-0C97-4B61-90AB-2EA787F5721E}" presName="parTxOnly" presStyleLbl="node1" presStyleIdx="1" presStyleCnt="5">
        <dgm:presLayoutVars>
          <dgm:chMax val="0"/>
          <dgm:chPref val="0"/>
          <dgm:bulletEnabled val="1"/>
        </dgm:presLayoutVars>
      </dgm:prSet>
      <dgm:spPr/>
    </dgm:pt>
    <dgm:pt modelId="{FD7C7377-4CBD-4B02-8079-B4F4AB6BDA8B}" type="pres">
      <dgm:prSet presAssocID="{11F679E0-035A-454E-89D3-C5EAEF5C3B14}" presName="parTxOnlySpace" presStyleCnt="0"/>
      <dgm:spPr/>
    </dgm:pt>
    <dgm:pt modelId="{3BE739CC-B99A-9441-8DB8-173CB0EAE620}" type="pres">
      <dgm:prSet presAssocID="{3F293CCD-FAA6-2844-B35E-4F31B4D3A1D0}" presName="parTxOnly" presStyleLbl="node1" presStyleIdx="2" presStyleCnt="5">
        <dgm:presLayoutVars>
          <dgm:chMax val="0"/>
          <dgm:chPref val="0"/>
          <dgm:bulletEnabled val="1"/>
        </dgm:presLayoutVars>
      </dgm:prSet>
      <dgm:spPr/>
    </dgm:pt>
    <dgm:pt modelId="{780E7AF5-2B8C-084C-86A5-F2A6EFC716F8}" type="pres">
      <dgm:prSet presAssocID="{95F2327E-2D50-2241-B5C6-F6A19B53D7EA}" presName="parTxOnlySpace" presStyleCnt="0"/>
      <dgm:spPr/>
    </dgm:pt>
    <dgm:pt modelId="{BA47AE52-2BEB-4466-8F90-92BD69AC5413}" type="pres">
      <dgm:prSet presAssocID="{0195E433-289C-4627-9853-5CB363628AE9}" presName="parTxOnly" presStyleLbl="node1" presStyleIdx="3" presStyleCnt="5">
        <dgm:presLayoutVars>
          <dgm:chMax val="0"/>
          <dgm:chPref val="0"/>
          <dgm:bulletEnabled val="1"/>
        </dgm:presLayoutVars>
      </dgm:prSet>
      <dgm:spPr/>
    </dgm:pt>
    <dgm:pt modelId="{5609990B-7C72-453A-AAB7-B6E213B9CCFA}" type="pres">
      <dgm:prSet presAssocID="{CB1790F7-8529-4B40-84A9-78BBCD176225}" presName="parTxOnlySpace" presStyleCnt="0"/>
      <dgm:spPr/>
    </dgm:pt>
    <dgm:pt modelId="{CD66AE7D-394D-4740-B3B4-ECEDB70C1EAE}" type="pres">
      <dgm:prSet presAssocID="{5EC601E8-A206-4E5C-AA82-5D626CCDCED6}" presName="parTxOnly" presStyleLbl="node1" presStyleIdx="4" presStyleCnt="5">
        <dgm:presLayoutVars>
          <dgm:chMax val="0"/>
          <dgm:chPref val="0"/>
          <dgm:bulletEnabled val="1"/>
        </dgm:presLayoutVars>
      </dgm:prSet>
      <dgm:spPr/>
    </dgm:pt>
  </dgm:ptLst>
  <dgm:cxnLst>
    <dgm:cxn modelId="{78A6E602-27D3-4D2C-8C52-CFCDF4CC359E}" srcId="{01D2E0E7-A813-4179-A99C-A6B7D57882F2}" destId="{51357860-0C97-4B61-90AB-2EA787F5721E}" srcOrd="1" destOrd="0" parTransId="{38993C58-3075-47D1-A38C-CCBDA110637E}" sibTransId="{11F679E0-035A-454E-89D3-C5EAEF5C3B14}"/>
    <dgm:cxn modelId="{CC09FB03-CBDC-4374-89D2-1B653E6F829E}" type="presOf" srcId="{51357860-0C97-4B61-90AB-2EA787F5721E}" destId="{A234514F-E5F0-4D9A-BF87-F883C4B261DF}" srcOrd="0" destOrd="0" presId="urn:microsoft.com/office/officeart/2005/8/layout/chevron1"/>
    <dgm:cxn modelId="{AC6CF907-D2B4-4116-AF11-D9B9028BEB8D}" type="presOf" srcId="{0195E433-289C-4627-9853-5CB363628AE9}" destId="{BA47AE52-2BEB-4466-8F90-92BD69AC5413}" srcOrd="0" destOrd="0" presId="urn:microsoft.com/office/officeart/2005/8/layout/chevron1"/>
    <dgm:cxn modelId="{EA3B071C-8597-3D43-8921-40E9983EFA65}" type="presOf" srcId="{644BE83F-EDFE-EF43-8756-CDBDD3EB2F23}" destId="{BBF379A7-E435-7B4B-B972-0C12CC1E276C}" srcOrd="0" destOrd="0" presId="urn:microsoft.com/office/officeart/2005/8/layout/chevron1"/>
    <dgm:cxn modelId="{3EBCBF57-EB0D-3F43-B03C-134F50D04E73}" type="presOf" srcId="{3F293CCD-FAA6-2844-B35E-4F31B4D3A1D0}" destId="{3BE739CC-B99A-9441-8DB8-173CB0EAE620}" srcOrd="0" destOrd="0" presId="urn:microsoft.com/office/officeart/2005/8/layout/chevron1"/>
    <dgm:cxn modelId="{72BDC881-2D33-4A13-94B7-3C0E4355FDA2}" type="presOf" srcId="{5EC601E8-A206-4E5C-AA82-5D626CCDCED6}" destId="{CD66AE7D-394D-4740-B3B4-ECEDB70C1EAE}" srcOrd="0" destOrd="0" presId="urn:microsoft.com/office/officeart/2005/8/layout/chevron1"/>
    <dgm:cxn modelId="{F07C8BA5-C8E0-E440-BA2A-9619FA898577}" srcId="{01D2E0E7-A813-4179-A99C-A6B7D57882F2}" destId="{644BE83F-EDFE-EF43-8756-CDBDD3EB2F23}" srcOrd="0" destOrd="0" parTransId="{8B45F35F-8E62-E54A-9234-552F04056611}" sibTransId="{B987942B-0739-8C49-80AA-51F794A9F4A1}"/>
    <dgm:cxn modelId="{7BE39EC3-04BE-4265-B54A-867C67F57913}" srcId="{01D2E0E7-A813-4179-A99C-A6B7D57882F2}" destId="{0195E433-289C-4627-9853-5CB363628AE9}" srcOrd="3" destOrd="0" parTransId="{B07ADA6C-DB3A-4B54-9602-2D2FE84499AF}" sibTransId="{CB1790F7-8529-4B40-84A9-78BBCD176225}"/>
    <dgm:cxn modelId="{EC0859C6-6215-D244-8D54-88C9851817FA}" srcId="{01D2E0E7-A813-4179-A99C-A6B7D57882F2}" destId="{3F293CCD-FAA6-2844-B35E-4F31B4D3A1D0}" srcOrd="2" destOrd="0" parTransId="{92CB2C14-8FCF-CB4D-929B-32BE533EF671}" sibTransId="{95F2327E-2D50-2241-B5C6-F6A19B53D7EA}"/>
    <dgm:cxn modelId="{4A0D0CE8-D67B-408D-B49F-1CF008EADC50}" srcId="{01D2E0E7-A813-4179-A99C-A6B7D57882F2}" destId="{5EC601E8-A206-4E5C-AA82-5D626CCDCED6}" srcOrd="4" destOrd="0" parTransId="{3622FDD0-67F1-4B8D-B879-0A7ECA1C35CF}" sibTransId="{92DF23A6-D784-4818-95E7-BC15B4C1F5F0}"/>
    <dgm:cxn modelId="{4BB50DED-0E4C-4BA9-8B2A-A544EB1204FF}" type="presOf" srcId="{01D2E0E7-A813-4179-A99C-A6B7D57882F2}" destId="{8845E779-4C02-419B-99AD-69C5B2BC2B15}" srcOrd="0" destOrd="0" presId="urn:microsoft.com/office/officeart/2005/8/layout/chevron1"/>
    <dgm:cxn modelId="{F416F45B-9E8A-084D-8B1D-AF18A4AE99CE}" type="presParOf" srcId="{8845E779-4C02-419B-99AD-69C5B2BC2B15}" destId="{BBF379A7-E435-7B4B-B972-0C12CC1E276C}" srcOrd="0" destOrd="0" presId="urn:microsoft.com/office/officeart/2005/8/layout/chevron1"/>
    <dgm:cxn modelId="{0BB0E7C2-A268-634D-86B5-AA14C2FC37D7}" type="presParOf" srcId="{8845E779-4C02-419B-99AD-69C5B2BC2B15}" destId="{B724A62C-8B1B-A54E-9F09-5B6EA5117697}" srcOrd="1" destOrd="0" presId="urn:microsoft.com/office/officeart/2005/8/layout/chevron1"/>
    <dgm:cxn modelId="{4DE5A08F-7AAB-4C03-AB6A-6FAC03F089F9}" type="presParOf" srcId="{8845E779-4C02-419B-99AD-69C5B2BC2B15}" destId="{A234514F-E5F0-4D9A-BF87-F883C4B261DF}" srcOrd="2" destOrd="0" presId="urn:microsoft.com/office/officeart/2005/8/layout/chevron1"/>
    <dgm:cxn modelId="{70565203-BE1C-483D-B466-0DA772A9A611}" type="presParOf" srcId="{8845E779-4C02-419B-99AD-69C5B2BC2B15}" destId="{FD7C7377-4CBD-4B02-8079-B4F4AB6BDA8B}" srcOrd="3" destOrd="0" presId="urn:microsoft.com/office/officeart/2005/8/layout/chevron1"/>
    <dgm:cxn modelId="{2247F066-35A3-3240-9254-4FB789670A81}" type="presParOf" srcId="{8845E779-4C02-419B-99AD-69C5B2BC2B15}" destId="{3BE739CC-B99A-9441-8DB8-173CB0EAE620}" srcOrd="4" destOrd="0" presId="urn:microsoft.com/office/officeart/2005/8/layout/chevron1"/>
    <dgm:cxn modelId="{861AA039-1F38-4442-B3C0-EAC3747EE799}" type="presParOf" srcId="{8845E779-4C02-419B-99AD-69C5B2BC2B15}" destId="{780E7AF5-2B8C-084C-86A5-F2A6EFC716F8}" srcOrd="5" destOrd="0" presId="urn:microsoft.com/office/officeart/2005/8/layout/chevron1"/>
    <dgm:cxn modelId="{783AA784-8DCF-40AB-97F6-C52EF25ABFE7}" type="presParOf" srcId="{8845E779-4C02-419B-99AD-69C5B2BC2B15}" destId="{BA47AE52-2BEB-4466-8F90-92BD69AC5413}" srcOrd="6" destOrd="0" presId="urn:microsoft.com/office/officeart/2005/8/layout/chevron1"/>
    <dgm:cxn modelId="{6E3B893D-6B35-44A6-BD62-9E3D80A98677}" type="presParOf" srcId="{8845E779-4C02-419B-99AD-69C5B2BC2B15}" destId="{5609990B-7C72-453A-AAB7-B6E213B9CCFA}" srcOrd="7" destOrd="0" presId="urn:microsoft.com/office/officeart/2005/8/layout/chevron1"/>
    <dgm:cxn modelId="{066845A3-5542-405D-82BC-CF6B8107303F}" type="presParOf" srcId="{8845E779-4C02-419B-99AD-69C5B2BC2B15}" destId="{CD66AE7D-394D-4740-B3B4-ECEDB70C1EAE}"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4BF3EE-D7C2-4915-943C-081778778791}"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zh-CN" altLang="en-US"/>
        </a:p>
      </dgm:t>
    </dgm:pt>
    <dgm:pt modelId="{DA530087-8906-4701-8E92-5E9D8A5A789F}">
      <dgm:prSet phldrT="[文本]" custT="1"/>
      <dgm:spPr/>
      <dgm:t>
        <a:bodyPr/>
        <a:lstStyle/>
        <a:p>
          <a:r>
            <a:rPr lang="zh-CN" altLang="en-US" sz="2000" dirty="0"/>
            <a:t>访问快速</a:t>
          </a:r>
        </a:p>
      </dgm:t>
    </dgm:pt>
    <dgm:pt modelId="{67053E76-7706-4B19-8A47-99692E942218}" type="parTrans" cxnId="{293C69EE-4C05-4766-B2AF-26946272E2D3}">
      <dgm:prSet/>
      <dgm:spPr/>
      <dgm:t>
        <a:bodyPr/>
        <a:lstStyle/>
        <a:p>
          <a:endParaRPr lang="zh-CN" altLang="en-US" sz="1800"/>
        </a:p>
      </dgm:t>
    </dgm:pt>
    <dgm:pt modelId="{C932C921-CBFE-4703-8D5F-4EF0CA0B86DE}" type="sibTrans" cxnId="{293C69EE-4C05-4766-B2AF-26946272E2D3}">
      <dgm:prSet/>
      <dgm:spPr/>
      <dgm:t>
        <a:bodyPr/>
        <a:lstStyle/>
        <a:p>
          <a:endParaRPr lang="zh-CN" altLang="en-US" sz="1800"/>
        </a:p>
      </dgm:t>
    </dgm:pt>
    <dgm:pt modelId="{8C6DAD3E-99B7-4365-BFA7-1B73F4296953}">
      <dgm:prSet custT="1"/>
      <dgm:spPr/>
      <dgm:t>
        <a:bodyPr/>
        <a:lstStyle/>
        <a:p>
          <a:r>
            <a:rPr lang="zh-CN" altLang="en-US" sz="2000" dirty="0"/>
            <a:t>易于修改</a:t>
          </a:r>
        </a:p>
      </dgm:t>
    </dgm:pt>
    <dgm:pt modelId="{91CD9477-3094-4839-BD50-0916B9E767EB}" type="parTrans" cxnId="{73CF0E92-9D23-409D-ABE5-19A40FC3D3D7}">
      <dgm:prSet/>
      <dgm:spPr/>
      <dgm:t>
        <a:bodyPr/>
        <a:lstStyle/>
        <a:p>
          <a:endParaRPr lang="zh-CN" altLang="en-US" sz="1800"/>
        </a:p>
      </dgm:t>
    </dgm:pt>
    <dgm:pt modelId="{6741AF74-AB91-4FAD-9A4E-5B357F5CEE3A}" type="sibTrans" cxnId="{73CF0E92-9D23-409D-ABE5-19A40FC3D3D7}">
      <dgm:prSet/>
      <dgm:spPr/>
      <dgm:t>
        <a:bodyPr/>
        <a:lstStyle/>
        <a:p>
          <a:endParaRPr lang="zh-CN" altLang="en-US" sz="1800"/>
        </a:p>
      </dgm:t>
    </dgm:pt>
    <dgm:pt modelId="{BC634EFC-0551-4C68-9328-99DE4DE3C8DD}">
      <dgm:prSet custT="1"/>
      <dgm:spPr/>
      <dgm:t>
        <a:bodyPr/>
        <a:lstStyle/>
        <a:p>
          <a:r>
            <a:rPr lang="zh-CN" altLang="en-US" sz="2000" dirty="0"/>
            <a:t>节约空间</a:t>
          </a:r>
        </a:p>
      </dgm:t>
    </dgm:pt>
    <dgm:pt modelId="{733E12B2-C970-4B87-9F23-6A9AE21221A9}" type="parTrans" cxnId="{16DE4223-B27C-4216-9E7E-8DC74D851E8D}">
      <dgm:prSet/>
      <dgm:spPr/>
      <dgm:t>
        <a:bodyPr/>
        <a:lstStyle/>
        <a:p>
          <a:endParaRPr lang="zh-CN" altLang="en-US" sz="1800"/>
        </a:p>
      </dgm:t>
    </dgm:pt>
    <dgm:pt modelId="{743230E2-B956-4FB6-BEEA-CD0875AE9C3F}" type="sibTrans" cxnId="{16DE4223-B27C-4216-9E7E-8DC74D851E8D}">
      <dgm:prSet/>
      <dgm:spPr/>
      <dgm:t>
        <a:bodyPr/>
        <a:lstStyle/>
        <a:p>
          <a:endParaRPr lang="zh-CN" altLang="en-US" sz="1800"/>
        </a:p>
      </dgm:t>
    </dgm:pt>
    <dgm:pt modelId="{D0136D59-C77E-4240-B6B4-E6B0E65C712A}">
      <dgm:prSet custT="1"/>
      <dgm:spPr/>
      <dgm:t>
        <a:bodyPr/>
        <a:lstStyle/>
        <a:p>
          <a:r>
            <a:rPr lang="zh-CN" altLang="en-US" sz="2000" dirty="0"/>
            <a:t>维护简单</a:t>
          </a:r>
        </a:p>
      </dgm:t>
    </dgm:pt>
    <dgm:pt modelId="{017D56B5-B9B1-44FC-97FB-358461AE05E7}" type="parTrans" cxnId="{1EC3EC15-6D65-4E77-8322-5F6CA59EE1D0}">
      <dgm:prSet/>
      <dgm:spPr/>
      <dgm:t>
        <a:bodyPr/>
        <a:lstStyle/>
        <a:p>
          <a:endParaRPr lang="zh-CN" altLang="en-US" sz="1800"/>
        </a:p>
      </dgm:t>
    </dgm:pt>
    <dgm:pt modelId="{AF99F788-1E5B-4D94-8B53-9B38F2BA3388}" type="sibTrans" cxnId="{1EC3EC15-6D65-4E77-8322-5F6CA59EE1D0}">
      <dgm:prSet/>
      <dgm:spPr/>
      <dgm:t>
        <a:bodyPr/>
        <a:lstStyle/>
        <a:p>
          <a:endParaRPr lang="zh-CN" altLang="en-US" sz="1800"/>
        </a:p>
      </dgm:t>
    </dgm:pt>
    <dgm:pt modelId="{FE02BBF4-B3F5-435C-91A2-C950992E28C2}">
      <dgm:prSet custT="1"/>
      <dgm:spPr/>
      <dgm:t>
        <a:bodyPr/>
        <a:lstStyle/>
        <a:p>
          <a:r>
            <a:rPr lang="zh-CN" altLang="en-US" sz="2000" dirty="0"/>
            <a:t>可靠性</a:t>
          </a:r>
        </a:p>
      </dgm:t>
    </dgm:pt>
    <dgm:pt modelId="{693AC1B9-B115-4B71-AE08-217B592884B2}" type="parTrans" cxnId="{052B531D-5DCC-489E-B8D7-BE64794B5D21}">
      <dgm:prSet/>
      <dgm:spPr/>
      <dgm:t>
        <a:bodyPr/>
        <a:lstStyle/>
        <a:p>
          <a:endParaRPr lang="zh-CN" altLang="en-US" sz="1800"/>
        </a:p>
      </dgm:t>
    </dgm:pt>
    <dgm:pt modelId="{E51C16FF-0893-4A2D-B7BB-84F1C2035989}" type="sibTrans" cxnId="{052B531D-5DCC-489E-B8D7-BE64794B5D21}">
      <dgm:prSet/>
      <dgm:spPr/>
      <dgm:t>
        <a:bodyPr/>
        <a:lstStyle/>
        <a:p>
          <a:endParaRPr lang="zh-CN" altLang="en-US" sz="1800"/>
        </a:p>
      </dgm:t>
    </dgm:pt>
    <dgm:pt modelId="{4B3FDC3B-FEAD-4D76-A26D-1614723EDCFF}" type="pres">
      <dgm:prSet presAssocID="{334BF3EE-D7C2-4915-943C-081778778791}" presName="Name0" presStyleCnt="0">
        <dgm:presLayoutVars>
          <dgm:dir/>
          <dgm:resizeHandles val="exact"/>
        </dgm:presLayoutVars>
      </dgm:prSet>
      <dgm:spPr/>
    </dgm:pt>
    <dgm:pt modelId="{AF061EF9-85F5-4EA2-890A-C6ED1B83A95E}" type="pres">
      <dgm:prSet presAssocID="{DA530087-8906-4701-8E92-5E9D8A5A789F}" presName="parTxOnly" presStyleLbl="node1" presStyleIdx="0" presStyleCnt="5">
        <dgm:presLayoutVars>
          <dgm:bulletEnabled val="1"/>
        </dgm:presLayoutVars>
      </dgm:prSet>
      <dgm:spPr/>
    </dgm:pt>
    <dgm:pt modelId="{F732F170-FFDD-42B1-A6C8-E979121BF1AE}" type="pres">
      <dgm:prSet presAssocID="{C932C921-CBFE-4703-8D5F-4EF0CA0B86DE}" presName="parSpace" presStyleCnt="0"/>
      <dgm:spPr/>
    </dgm:pt>
    <dgm:pt modelId="{1064DC2D-14B8-4E78-B775-9F02221C204A}" type="pres">
      <dgm:prSet presAssocID="{8C6DAD3E-99B7-4365-BFA7-1B73F4296953}" presName="parTxOnly" presStyleLbl="node1" presStyleIdx="1" presStyleCnt="5">
        <dgm:presLayoutVars>
          <dgm:bulletEnabled val="1"/>
        </dgm:presLayoutVars>
      </dgm:prSet>
      <dgm:spPr/>
    </dgm:pt>
    <dgm:pt modelId="{EEEC06A4-7D82-4A4D-AF8D-95B53A084513}" type="pres">
      <dgm:prSet presAssocID="{6741AF74-AB91-4FAD-9A4E-5B357F5CEE3A}" presName="parSpace" presStyleCnt="0"/>
      <dgm:spPr/>
    </dgm:pt>
    <dgm:pt modelId="{ADCF2830-AE60-400E-838E-85DCC77B852F}" type="pres">
      <dgm:prSet presAssocID="{BC634EFC-0551-4C68-9328-99DE4DE3C8DD}" presName="parTxOnly" presStyleLbl="node1" presStyleIdx="2" presStyleCnt="5">
        <dgm:presLayoutVars>
          <dgm:bulletEnabled val="1"/>
        </dgm:presLayoutVars>
      </dgm:prSet>
      <dgm:spPr/>
    </dgm:pt>
    <dgm:pt modelId="{86EBB505-D795-427E-ABB6-A15AFE231639}" type="pres">
      <dgm:prSet presAssocID="{743230E2-B956-4FB6-BEEA-CD0875AE9C3F}" presName="parSpace" presStyleCnt="0"/>
      <dgm:spPr/>
    </dgm:pt>
    <dgm:pt modelId="{F12353A8-AF79-4699-9CED-A1154E726F88}" type="pres">
      <dgm:prSet presAssocID="{D0136D59-C77E-4240-B6B4-E6B0E65C712A}" presName="parTxOnly" presStyleLbl="node1" presStyleIdx="3" presStyleCnt="5">
        <dgm:presLayoutVars>
          <dgm:bulletEnabled val="1"/>
        </dgm:presLayoutVars>
      </dgm:prSet>
      <dgm:spPr/>
    </dgm:pt>
    <dgm:pt modelId="{E3AC42EE-8CCE-4984-94CB-C6B48B6795EB}" type="pres">
      <dgm:prSet presAssocID="{AF99F788-1E5B-4D94-8B53-9B38F2BA3388}" presName="parSpace" presStyleCnt="0"/>
      <dgm:spPr/>
    </dgm:pt>
    <dgm:pt modelId="{11D7E169-8233-4D21-9455-9B6A11109645}" type="pres">
      <dgm:prSet presAssocID="{FE02BBF4-B3F5-435C-91A2-C950992E28C2}" presName="parTxOnly" presStyleLbl="node1" presStyleIdx="4" presStyleCnt="5">
        <dgm:presLayoutVars>
          <dgm:bulletEnabled val="1"/>
        </dgm:presLayoutVars>
      </dgm:prSet>
      <dgm:spPr/>
    </dgm:pt>
  </dgm:ptLst>
  <dgm:cxnLst>
    <dgm:cxn modelId="{1EC3EC15-6D65-4E77-8322-5F6CA59EE1D0}" srcId="{334BF3EE-D7C2-4915-943C-081778778791}" destId="{D0136D59-C77E-4240-B6B4-E6B0E65C712A}" srcOrd="3" destOrd="0" parTransId="{017D56B5-B9B1-44FC-97FB-358461AE05E7}" sibTransId="{AF99F788-1E5B-4D94-8B53-9B38F2BA3388}"/>
    <dgm:cxn modelId="{052B531D-5DCC-489E-B8D7-BE64794B5D21}" srcId="{334BF3EE-D7C2-4915-943C-081778778791}" destId="{FE02BBF4-B3F5-435C-91A2-C950992E28C2}" srcOrd="4" destOrd="0" parTransId="{693AC1B9-B115-4B71-AE08-217B592884B2}" sibTransId="{E51C16FF-0893-4A2D-B7BB-84F1C2035989}"/>
    <dgm:cxn modelId="{16DE4223-B27C-4216-9E7E-8DC74D851E8D}" srcId="{334BF3EE-D7C2-4915-943C-081778778791}" destId="{BC634EFC-0551-4C68-9328-99DE4DE3C8DD}" srcOrd="2" destOrd="0" parTransId="{733E12B2-C970-4B87-9F23-6A9AE21221A9}" sibTransId="{743230E2-B956-4FB6-BEEA-CD0875AE9C3F}"/>
    <dgm:cxn modelId="{533E5973-3362-4503-A87C-10A616A3A1A4}" type="presOf" srcId="{FE02BBF4-B3F5-435C-91A2-C950992E28C2}" destId="{11D7E169-8233-4D21-9455-9B6A11109645}" srcOrd="0" destOrd="0" presId="urn:microsoft.com/office/officeart/2005/8/layout/hChevron3"/>
    <dgm:cxn modelId="{F9EF8C77-3F5F-42C6-AE34-6D6D1C8FF27E}" type="presOf" srcId="{D0136D59-C77E-4240-B6B4-E6B0E65C712A}" destId="{F12353A8-AF79-4699-9CED-A1154E726F88}" srcOrd="0" destOrd="0" presId="urn:microsoft.com/office/officeart/2005/8/layout/hChevron3"/>
    <dgm:cxn modelId="{C8D6F388-3425-4EF6-A718-D0715DA905BA}" type="presOf" srcId="{8C6DAD3E-99B7-4365-BFA7-1B73F4296953}" destId="{1064DC2D-14B8-4E78-B775-9F02221C204A}" srcOrd="0" destOrd="0" presId="urn:microsoft.com/office/officeart/2005/8/layout/hChevron3"/>
    <dgm:cxn modelId="{73CF0E92-9D23-409D-ABE5-19A40FC3D3D7}" srcId="{334BF3EE-D7C2-4915-943C-081778778791}" destId="{8C6DAD3E-99B7-4365-BFA7-1B73F4296953}" srcOrd="1" destOrd="0" parTransId="{91CD9477-3094-4839-BD50-0916B9E767EB}" sibTransId="{6741AF74-AB91-4FAD-9A4E-5B357F5CEE3A}"/>
    <dgm:cxn modelId="{C8ADD2A0-0FD4-488E-80A4-928ACBDEA3FF}" type="presOf" srcId="{334BF3EE-D7C2-4915-943C-081778778791}" destId="{4B3FDC3B-FEAD-4D76-A26D-1614723EDCFF}" srcOrd="0" destOrd="0" presId="urn:microsoft.com/office/officeart/2005/8/layout/hChevron3"/>
    <dgm:cxn modelId="{F63A01A3-B635-46E6-BC78-3189BC602007}" type="presOf" srcId="{DA530087-8906-4701-8E92-5E9D8A5A789F}" destId="{AF061EF9-85F5-4EA2-890A-C6ED1B83A95E}" srcOrd="0" destOrd="0" presId="urn:microsoft.com/office/officeart/2005/8/layout/hChevron3"/>
    <dgm:cxn modelId="{37B305EC-B964-4389-9631-D6D742E897F8}" type="presOf" srcId="{BC634EFC-0551-4C68-9328-99DE4DE3C8DD}" destId="{ADCF2830-AE60-400E-838E-85DCC77B852F}" srcOrd="0" destOrd="0" presId="urn:microsoft.com/office/officeart/2005/8/layout/hChevron3"/>
    <dgm:cxn modelId="{293C69EE-4C05-4766-B2AF-26946272E2D3}" srcId="{334BF3EE-D7C2-4915-943C-081778778791}" destId="{DA530087-8906-4701-8E92-5E9D8A5A789F}" srcOrd="0" destOrd="0" parTransId="{67053E76-7706-4B19-8A47-99692E942218}" sibTransId="{C932C921-CBFE-4703-8D5F-4EF0CA0B86DE}"/>
    <dgm:cxn modelId="{EA4CC491-2932-480D-B082-84CB103B0DD4}" type="presParOf" srcId="{4B3FDC3B-FEAD-4D76-A26D-1614723EDCFF}" destId="{AF061EF9-85F5-4EA2-890A-C6ED1B83A95E}" srcOrd="0" destOrd="0" presId="urn:microsoft.com/office/officeart/2005/8/layout/hChevron3"/>
    <dgm:cxn modelId="{2A31EDA9-103E-4A01-8159-68B867A7DA61}" type="presParOf" srcId="{4B3FDC3B-FEAD-4D76-A26D-1614723EDCFF}" destId="{F732F170-FFDD-42B1-A6C8-E979121BF1AE}" srcOrd="1" destOrd="0" presId="urn:microsoft.com/office/officeart/2005/8/layout/hChevron3"/>
    <dgm:cxn modelId="{7834556F-1676-44BA-8F1C-1745448845AC}" type="presParOf" srcId="{4B3FDC3B-FEAD-4D76-A26D-1614723EDCFF}" destId="{1064DC2D-14B8-4E78-B775-9F02221C204A}" srcOrd="2" destOrd="0" presId="urn:microsoft.com/office/officeart/2005/8/layout/hChevron3"/>
    <dgm:cxn modelId="{A491F837-8C02-4100-A1F3-6D487B6C8E1D}" type="presParOf" srcId="{4B3FDC3B-FEAD-4D76-A26D-1614723EDCFF}" destId="{EEEC06A4-7D82-4A4D-AF8D-95B53A084513}" srcOrd="3" destOrd="0" presId="urn:microsoft.com/office/officeart/2005/8/layout/hChevron3"/>
    <dgm:cxn modelId="{0B23F76C-8043-4574-872C-2615134CA7E0}" type="presParOf" srcId="{4B3FDC3B-FEAD-4D76-A26D-1614723EDCFF}" destId="{ADCF2830-AE60-400E-838E-85DCC77B852F}" srcOrd="4" destOrd="0" presId="urn:microsoft.com/office/officeart/2005/8/layout/hChevron3"/>
    <dgm:cxn modelId="{171155BE-43D2-4A9D-9AC5-97458B4C946B}" type="presParOf" srcId="{4B3FDC3B-FEAD-4D76-A26D-1614723EDCFF}" destId="{86EBB505-D795-427E-ABB6-A15AFE231639}" srcOrd="5" destOrd="0" presId="urn:microsoft.com/office/officeart/2005/8/layout/hChevron3"/>
    <dgm:cxn modelId="{1CB476F3-173F-4B64-92ED-701AEEC36662}" type="presParOf" srcId="{4B3FDC3B-FEAD-4D76-A26D-1614723EDCFF}" destId="{F12353A8-AF79-4699-9CED-A1154E726F88}" srcOrd="6" destOrd="0" presId="urn:microsoft.com/office/officeart/2005/8/layout/hChevron3"/>
    <dgm:cxn modelId="{4C0FECC9-B100-4F81-82C7-DAF0D960112A}" type="presParOf" srcId="{4B3FDC3B-FEAD-4D76-A26D-1614723EDCFF}" destId="{E3AC42EE-8CCE-4984-94CB-C6B48B6795EB}" srcOrd="7" destOrd="0" presId="urn:microsoft.com/office/officeart/2005/8/layout/hChevron3"/>
    <dgm:cxn modelId="{7AB81091-54D6-4823-BBE9-B8789AC6183C}" type="presParOf" srcId="{4B3FDC3B-FEAD-4D76-A26D-1614723EDCFF}" destId="{11D7E169-8233-4D21-9455-9B6A1110964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61BB3A-6DDC-42A4-AA09-68ABCF3E0163}"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6058D25B-B542-4303-BF9A-551623E6AEEA}">
      <dgm:prSet phldrT="[文本]"/>
      <dgm:spPr/>
      <dgm:t>
        <a:bodyPr/>
        <a:lstStyle/>
        <a:p>
          <a:r>
            <a:rPr lang="en-US" altLang="zh-CN" dirty="0"/>
            <a:t>primary area</a:t>
          </a:r>
          <a:endParaRPr lang="zh-CN" altLang="en-US" dirty="0"/>
        </a:p>
      </dgm:t>
    </dgm:pt>
    <dgm:pt modelId="{ECA52DC5-6C77-4E92-885D-F868521854A4}" type="parTrans" cxnId="{F6B9EC3E-C3FB-4631-B455-BD275AC85E4B}">
      <dgm:prSet/>
      <dgm:spPr/>
      <dgm:t>
        <a:bodyPr/>
        <a:lstStyle/>
        <a:p>
          <a:endParaRPr lang="zh-CN" altLang="en-US"/>
        </a:p>
      </dgm:t>
    </dgm:pt>
    <dgm:pt modelId="{DCD05684-0D15-458E-9383-D7188B57E8F5}" type="sibTrans" cxnId="{F6B9EC3E-C3FB-4631-B455-BD275AC85E4B}">
      <dgm:prSet/>
      <dgm:spPr/>
      <dgm:t>
        <a:bodyPr/>
        <a:lstStyle/>
        <a:p>
          <a:endParaRPr lang="zh-CN" altLang="en-US"/>
        </a:p>
      </dgm:t>
    </dgm:pt>
    <dgm:pt modelId="{1C6BED87-BD70-4C52-AAF2-4E5BE79FFEF9}">
      <dgm:prSet/>
      <dgm:spPr/>
      <dgm:t>
        <a:bodyPr/>
        <a:lstStyle/>
        <a:p>
          <a:r>
            <a:rPr lang="en-US" altLang="zh-CN" dirty="0"/>
            <a:t>index area</a:t>
          </a:r>
        </a:p>
      </dgm:t>
    </dgm:pt>
    <dgm:pt modelId="{0E6A320E-909D-48F5-B77A-593C67628D84}" type="parTrans" cxnId="{3751330D-3BB0-4CA5-AEEC-CD5ECAEF9E41}">
      <dgm:prSet/>
      <dgm:spPr/>
      <dgm:t>
        <a:bodyPr/>
        <a:lstStyle/>
        <a:p>
          <a:endParaRPr lang="zh-CN" altLang="en-US"/>
        </a:p>
      </dgm:t>
    </dgm:pt>
    <dgm:pt modelId="{5B286C69-A327-4D50-AEC5-3DDE718B8289}" type="sibTrans" cxnId="{3751330D-3BB0-4CA5-AEEC-CD5ECAEF9E41}">
      <dgm:prSet/>
      <dgm:spPr/>
      <dgm:t>
        <a:bodyPr/>
        <a:lstStyle/>
        <a:p>
          <a:endParaRPr lang="zh-CN" altLang="en-US"/>
        </a:p>
      </dgm:t>
    </dgm:pt>
    <dgm:pt modelId="{802E7FDB-2FB1-4F3A-A8D5-846198E8BC02}">
      <dgm:prSet/>
      <dgm:spPr/>
      <dgm:t>
        <a:bodyPr/>
        <a:lstStyle/>
        <a:p>
          <a:r>
            <a:rPr lang="en-US" altLang="zh-CN" dirty="0"/>
            <a:t>overflow area</a:t>
          </a:r>
          <a:endParaRPr lang="zh-CN" altLang="en-US" dirty="0"/>
        </a:p>
      </dgm:t>
    </dgm:pt>
    <dgm:pt modelId="{540F9333-0B5E-494F-959D-A9BBB61FB9FF}" type="parTrans" cxnId="{98260DDE-F389-46D2-B84D-3B48D56BA339}">
      <dgm:prSet/>
      <dgm:spPr/>
      <dgm:t>
        <a:bodyPr/>
        <a:lstStyle/>
        <a:p>
          <a:endParaRPr lang="zh-CN" altLang="en-US"/>
        </a:p>
      </dgm:t>
    </dgm:pt>
    <dgm:pt modelId="{350DF2E8-1E0A-4C6D-BA2B-BDA7BD88BD39}" type="sibTrans" cxnId="{98260DDE-F389-46D2-B84D-3B48D56BA339}">
      <dgm:prSet/>
      <dgm:spPr/>
      <dgm:t>
        <a:bodyPr/>
        <a:lstStyle/>
        <a:p>
          <a:endParaRPr lang="zh-CN" altLang="en-US"/>
        </a:p>
      </dgm:t>
    </dgm:pt>
    <dgm:pt modelId="{8AC31E3F-E8AE-4902-8C86-2D96F72F3A57}">
      <dgm:prSet phldrT="[文本]"/>
      <dgm:spPr/>
      <dgm:t>
        <a:bodyPr/>
        <a:lstStyle/>
        <a:p>
          <a:r>
            <a:rPr lang="zh-CN" altLang="en-US" dirty="0"/>
            <a:t>主文件</a:t>
          </a:r>
        </a:p>
      </dgm:t>
    </dgm:pt>
    <dgm:pt modelId="{48578370-2285-4BBE-ADA9-DC9A63FFC67E}" type="parTrans" cxnId="{0F03F7D2-7299-4A55-8DEB-1FF4A4867618}">
      <dgm:prSet/>
      <dgm:spPr/>
      <dgm:t>
        <a:bodyPr/>
        <a:lstStyle/>
        <a:p>
          <a:endParaRPr lang="zh-CN" altLang="en-US"/>
        </a:p>
      </dgm:t>
    </dgm:pt>
    <dgm:pt modelId="{A8AE5FF2-E197-44BF-8397-D2B953C18CD6}" type="sibTrans" cxnId="{0F03F7D2-7299-4A55-8DEB-1FF4A4867618}">
      <dgm:prSet/>
      <dgm:spPr/>
      <dgm:t>
        <a:bodyPr/>
        <a:lstStyle/>
        <a:p>
          <a:endParaRPr lang="zh-CN" altLang="en-US"/>
        </a:p>
      </dgm:t>
    </dgm:pt>
    <dgm:pt modelId="{6B9E2AE3-79EA-4171-B4BA-0ABB9136844F}">
      <dgm:prSet/>
      <dgm:spPr/>
      <dgm:t>
        <a:bodyPr/>
        <a:lstStyle/>
        <a:p>
          <a:r>
            <a:rPr lang="zh-CN" altLang="en-US" dirty="0"/>
            <a:t>索引文件</a:t>
          </a:r>
          <a:endParaRPr lang="en-US" altLang="zh-CN" dirty="0"/>
        </a:p>
      </dgm:t>
    </dgm:pt>
    <dgm:pt modelId="{3CB410CD-08F4-489F-B8DA-10BF365AEE67}" type="parTrans" cxnId="{B0D04AF2-8393-4DB2-BBCA-94CE4CB9E173}">
      <dgm:prSet/>
      <dgm:spPr/>
      <dgm:t>
        <a:bodyPr/>
        <a:lstStyle/>
        <a:p>
          <a:endParaRPr lang="zh-CN" altLang="en-US"/>
        </a:p>
      </dgm:t>
    </dgm:pt>
    <dgm:pt modelId="{87570E11-DDCE-484C-8579-8BE33AB6D68E}" type="sibTrans" cxnId="{B0D04AF2-8393-4DB2-BBCA-94CE4CB9E173}">
      <dgm:prSet/>
      <dgm:spPr/>
      <dgm:t>
        <a:bodyPr/>
        <a:lstStyle/>
        <a:p>
          <a:endParaRPr lang="zh-CN" altLang="en-US"/>
        </a:p>
      </dgm:t>
    </dgm:pt>
    <dgm:pt modelId="{9045A829-72C6-40C6-9AC9-6C724A09B00A}">
      <dgm:prSet/>
      <dgm:spPr/>
      <dgm:t>
        <a:bodyPr/>
        <a:lstStyle/>
        <a:p>
          <a:r>
            <a:rPr lang="zh-CN" altLang="en-US"/>
            <a:t>备份文件</a:t>
          </a:r>
          <a:endParaRPr lang="zh-CN" altLang="en-US" dirty="0"/>
        </a:p>
      </dgm:t>
    </dgm:pt>
    <dgm:pt modelId="{6990205A-24C4-4455-A4B2-0E582D0D92E0}" type="parTrans" cxnId="{B1B64253-E080-4A19-974A-10D25F839177}">
      <dgm:prSet/>
      <dgm:spPr/>
      <dgm:t>
        <a:bodyPr/>
        <a:lstStyle/>
        <a:p>
          <a:endParaRPr lang="zh-CN" altLang="en-US"/>
        </a:p>
      </dgm:t>
    </dgm:pt>
    <dgm:pt modelId="{BCC2C9ED-316F-4DA6-9987-F3BEA532E724}" type="sibTrans" cxnId="{B1B64253-E080-4A19-974A-10D25F839177}">
      <dgm:prSet/>
      <dgm:spPr/>
      <dgm:t>
        <a:bodyPr/>
        <a:lstStyle/>
        <a:p>
          <a:endParaRPr lang="zh-CN" altLang="en-US"/>
        </a:p>
      </dgm:t>
    </dgm:pt>
    <dgm:pt modelId="{E78FA691-513F-4C11-85C7-88553A496B89}" type="pres">
      <dgm:prSet presAssocID="{CC61BB3A-6DDC-42A4-AA09-68ABCF3E0163}" presName="linearFlow" presStyleCnt="0">
        <dgm:presLayoutVars>
          <dgm:dir/>
          <dgm:animLvl val="lvl"/>
          <dgm:resizeHandles val="exact"/>
        </dgm:presLayoutVars>
      </dgm:prSet>
      <dgm:spPr/>
    </dgm:pt>
    <dgm:pt modelId="{B8029231-AA94-4289-BBFF-8E79126FCFC6}" type="pres">
      <dgm:prSet presAssocID="{6058D25B-B542-4303-BF9A-551623E6AEEA}" presName="composite" presStyleCnt="0"/>
      <dgm:spPr/>
    </dgm:pt>
    <dgm:pt modelId="{21C08A41-5894-428B-B801-66C3DDD58CDA}" type="pres">
      <dgm:prSet presAssocID="{6058D25B-B542-4303-BF9A-551623E6AEEA}" presName="parTx" presStyleLbl="node1" presStyleIdx="0" presStyleCnt="3">
        <dgm:presLayoutVars>
          <dgm:chMax val="0"/>
          <dgm:chPref val="0"/>
          <dgm:bulletEnabled val="1"/>
        </dgm:presLayoutVars>
      </dgm:prSet>
      <dgm:spPr/>
    </dgm:pt>
    <dgm:pt modelId="{8266AFB6-2807-4A95-8CC3-24B940E82A9C}" type="pres">
      <dgm:prSet presAssocID="{6058D25B-B542-4303-BF9A-551623E6AEEA}" presName="parSh" presStyleLbl="node1" presStyleIdx="0" presStyleCnt="3"/>
      <dgm:spPr/>
    </dgm:pt>
    <dgm:pt modelId="{BC861AA5-4587-4AE1-941F-D9E44751582D}" type="pres">
      <dgm:prSet presAssocID="{6058D25B-B542-4303-BF9A-551623E6AEEA}" presName="desTx" presStyleLbl="fgAcc1" presStyleIdx="0" presStyleCnt="3">
        <dgm:presLayoutVars>
          <dgm:bulletEnabled val="1"/>
        </dgm:presLayoutVars>
      </dgm:prSet>
      <dgm:spPr/>
    </dgm:pt>
    <dgm:pt modelId="{098963FF-E5CF-41B9-9B1B-0DA63A072940}" type="pres">
      <dgm:prSet presAssocID="{DCD05684-0D15-458E-9383-D7188B57E8F5}" presName="sibTrans" presStyleLbl="sibTrans2D1" presStyleIdx="0" presStyleCnt="2"/>
      <dgm:spPr/>
    </dgm:pt>
    <dgm:pt modelId="{19574DC3-D5BC-4746-9416-AD76BF1F5CF6}" type="pres">
      <dgm:prSet presAssocID="{DCD05684-0D15-458E-9383-D7188B57E8F5}" presName="connTx" presStyleLbl="sibTrans2D1" presStyleIdx="0" presStyleCnt="2"/>
      <dgm:spPr/>
    </dgm:pt>
    <dgm:pt modelId="{EE5041D2-2747-4D19-BA90-65F01981E46D}" type="pres">
      <dgm:prSet presAssocID="{1C6BED87-BD70-4C52-AAF2-4E5BE79FFEF9}" presName="composite" presStyleCnt="0"/>
      <dgm:spPr/>
    </dgm:pt>
    <dgm:pt modelId="{067C788A-B7FA-4B77-825C-2FBB39587291}" type="pres">
      <dgm:prSet presAssocID="{1C6BED87-BD70-4C52-AAF2-4E5BE79FFEF9}" presName="parTx" presStyleLbl="node1" presStyleIdx="0" presStyleCnt="3">
        <dgm:presLayoutVars>
          <dgm:chMax val="0"/>
          <dgm:chPref val="0"/>
          <dgm:bulletEnabled val="1"/>
        </dgm:presLayoutVars>
      </dgm:prSet>
      <dgm:spPr/>
    </dgm:pt>
    <dgm:pt modelId="{D7E55316-3725-45A5-B755-881DFA7F17FA}" type="pres">
      <dgm:prSet presAssocID="{1C6BED87-BD70-4C52-AAF2-4E5BE79FFEF9}" presName="parSh" presStyleLbl="node1" presStyleIdx="1" presStyleCnt="3"/>
      <dgm:spPr/>
    </dgm:pt>
    <dgm:pt modelId="{FC42F1A1-53BD-456D-9B2B-AAC4CD24E5A0}" type="pres">
      <dgm:prSet presAssocID="{1C6BED87-BD70-4C52-AAF2-4E5BE79FFEF9}" presName="desTx" presStyleLbl="fgAcc1" presStyleIdx="1" presStyleCnt="3">
        <dgm:presLayoutVars>
          <dgm:bulletEnabled val="1"/>
        </dgm:presLayoutVars>
      </dgm:prSet>
      <dgm:spPr/>
    </dgm:pt>
    <dgm:pt modelId="{7E10CA92-72BD-4610-82AE-1AAA9DCF08F9}" type="pres">
      <dgm:prSet presAssocID="{5B286C69-A327-4D50-AEC5-3DDE718B8289}" presName="sibTrans" presStyleLbl="sibTrans2D1" presStyleIdx="1" presStyleCnt="2"/>
      <dgm:spPr/>
    </dgm:pt>
    <dgm:pt modelId="{DAF4116B-58C0-425D-A862-E00E73D22D8C}" type="pres">
      <dgm:prSet presAssocID="{5B286C69-A327-4D50-AEC5-3DDE718B8289}" presName="connTx" presStyleLbl="sibTrans2D1" presStyleIdx="1" presStyleCnt="2"/>
      <dgm:spPr/>
    </dgm:pt>
    <dgm:pt modelId="{936B7073-13AC-40F0-8A13-A5874F7B669C}" type="pres">
      <dgm:prSet presAssocID="{802E7FDB-2FB1-4F3A-A8D5-846198E8BC02}" presName="composite" presStyleCnt="0"/>
      <dgm:spPr/>
    </dgm:pt>
    <dgm:pt modelId="{DEB039AB-BDB8-4345-B736-BF131FE2542F}" type="pres">
      <dgm:prSet presAssocID="{802E7FDB-2FB1-4F3A-A8D5-846198E8BC02}" presName="parTx" presStyleLbl="node1" presStyleIdx="1" presStyleCnt="3">
        <dgm:presLayoutVars>
          <dgm:chMax val="0"/>
          <dgm:chPref val="0"/>
          <dgm:bulletEnabled val="1"/>
        </dgm:presLayoutVars>
      </dgm:prSet>
      <dgm:spPr/>
    </dgm:pt>
    <dgm:pt modelId="{37C659D7-DC5F-4823-AC84-91E656D18E9A}" type="pres">
      <dgm:prSet presAssocID="{802E7FDB-2FB1-4F3A-A8D5-846198E8BC02}" presName="parSh" presStyleLbl="node1" presStyleIdx="2" presStyleCnt="3"/>
      <dgm:spPr/>
    </dgm:pt>
    <dgm:pt modelId="{7CEDF070-85A9-4030-AA8B-6E68851798E0}" type="pres">
      <dgm:prSet presAssocID="{802E7FDB-2FB1-4F3A-A8D5-846198E8BC02}" presName="desTx" presStyleLbl="fgAcc1" presStyleIdx="2" presStyleCnt="3">
        <dgm:presLayoutVars>
          <dgm:bulletEnabled val="1"/>
        </dgm:presLayoutVars>
      </dgm:prSet>
      <dgm:spPr/>
    </dgm:pt>
  </dgm:ptLst>
  <dgm:cxnLst>
    <dgm:cxn modelId="{24F53706-31B5-ED44-AD8C-E709E5B81F5C}" type="presOf" srcId="{9045A829-72C6-40C6-9AC9-6C724A09B00A}" destId="{7CEDF070-85A9-4030-AA8B-6E68851798E0}" srcOrd="0" destOrd="0" presId="urn:microsoft.com/office/officeart/2005/8/layout/process3"/>
    <dgm:cxn modelId="{2EC3F008-2B34-3641-BA2B-836841A7125F}" type="presOf" srcId="{6B9E2AE3-79EA-4171-B4BA-0ABB9136844F}" destId="{FC42F1A1-53BD-456D-9B2B-AAC4CD24E5A0}" srcOrd="0" destOrd="0" presId="urn:microsoft.com/office/officeart/2005/8/layout/process3"/>
    <dgm:cxn modelId="{ED1AB709-93B7-1E4F-B52A-0B0C41E9EBF0}" type="presOf" srcId="{5B286C69-A327-4D50-AEC5-3DDE718B8289}" destId="{7E10CA92-72BD-4610-82AE-1AAA9DCF08F9}" srcOrd="0" destOrd="0" presId="urn:microsoft.com/office/officeart/2005/8/layout/process3"/>
    <dgm:cxn modelId="{DC17700C-8363-AA44-8678-02801ECC790A}" type="presOf" srcId="{CC61BB3A-6DDC-42A4-AA09-68ABCF3E0163}" destId="{E78FA691-513F-4C11-85C7-88553A496B89}" srcOrd="0" destOrd="0" presId="urn:microsoft.com/office/officeart/2005/8/layout/process3"/>
    <dgm:cxn modelId="{3751330D-3BB0-4CA5-AEEC-CD5ECAEF9E41}" srcId="{CC61BB3A-6DDC-42A4-AA09-68ABCF3E0163}" destId="{1C6BED87-BD70-4C52-AAF2-4E5BE79FFEF9}" srcOrd="1" destOrd="0" parTransId="{0E6A320E-909D-48F5-B77A-593C67628D84}" sibTransId="{5B286C69-A327-4D50-AEC5-3DDE718B8289}"/>
    <dgm:cxn modelId="{91014821-5237-C34B-90F4-D60AEB3E987D}" type="presOf" srcId="{DCD05684-0D15-458E-9383-D7188B57E8F5}" destId="{19574DC3-D5BC-4746-9416-AD76BF1F5CF6}" srcOrd="1" destOrd="0" presId="urn:microsoft.com/office/officeart/2005/8/layout/process3"/>
    <dgm:cxn modelId="{75080828-FA36-EF4C-B0B9-2A9C910EACB2}" type="presOf" srcId="{1C6BED87-BD70-4C52-AAF2-4E5BE79FFEF9}" destId="{067C788A-B7FA-4B77-825C-2FBB39587291}" srcOrd="0" destOrd="0" presId="urn:microsoft.com/office/officeart/2005/8/layout/process3"/>
    <dgm:cxn modelId="{F6B9EC3E-C3FB-4631-B455-BD275AC85E4B}" srcId="{CC61BB3A-6DDC-42A4-AA09-68ABCF3E0163}" destId="{6058D25B-B542-4303-BF9A-551623E6AEEA}" srcOrd="0" destOrd="0" parTransId="{ECA52DC5-6C77-4E92-885D-F868521854A4}" sibTransId="{DCD05684-0D15-458E-9383-D7188B57E8F5}"/>
    <dgm:cxn modelId="{B1B64253-E080-4A19-974A-10D25F839177}" srcId="{802E7FDB-2FB1-4F3A-A8D5-846198E8BC02}" destId="{9045A829-72C6-40C6-9AC9-6C724A09B00A}" srcOrd="0" destOrd="0" parTransId="{6990205A-24C4-4455-A4B2-0E582D0D92E0}" sibTransId="{BCC2C9ED-316F-4DA6-9987-F3BEA532E724}"/>
    <dgm:cxn modelId="{D4A78091-8404-974C-B321-145A45586CE1}" type="presOf" srcId="{6058D25B-B542-4303-BF9A-551623E6AEEA}" destId="{8266AFB6-2807-4A95-8CC3-24B940E82A9C}" srcOrd="1" destOrd="0" presId="urn:microsoft.com/office/officeart/2005/8/layout/process3"/>
    <dgm:cxn modelId="{7429FF96-F534-B045-A138-702659FAE64F}" type="presOf" srcId="{1C6BED87-BD70-4C52-AAF2-4E5BE79FFEF9}" destId="{D7E55316-3725-45A5-B755-881DFA7F17FA}" srcOrd="1" destOrd="0" presId="urn:microsoft.com/office/officeart/2005/8/layout/process3"/>
    <dgm:cxn modelId="{DC11869F-43A4-A947-8E47-A5EE209C8BA2}" type="presOf" srcId="{5B286C69-A327-4D50-AEC5-3DDE718B8289}" destId="{DAF4116B-58C0-425D-A862-E00E73D22D8C}" srcOrd="1" destOrd="0" presId="urn:microsoft.com/office/officeart/2005/8/layout/process3"/>
    <dgm:cxn modelId="{06DE43A0-DF9C-A241-B60E-5E0E1AA11E8E}" type="presOf" srcId="{6058D25B-B542-4303-BF9A-551623E6AEEA}" destId="{21C08A41-5894-428B-B801-66C3DDD58CDA}" srcOrd="0" destOrd="0" presId="urn:microsoft.com/office/officeart/2005/8/layout/process3"/>
    <dgm:cxn modelId="{9F3EEFB2-0020-0B49-9FA5-BFE8D8A1CC0E}" type="presOf" srcId="{8AC31E3F-E8AE-4902-8C86-2D96F72F3A57}" destId="{BC861AA5-4587-4AE1-941F-D9E44751582D}" srcOrd="0" destOrd="0" presId="urn:microsoft.com/office/officeart/2005/8/layout/process3"/>
    <dgm:cxn modelId="{0F03F7D2-7299-4A55-8DEB-1FF4A4867618}" srcId="{6058D25B-B542-4303-BF9A-551623E6AEEA}" destId="{8AC31E3F-E8AE-4902-8C86-2D96F72F3A57}" srcOrd="0" destOrd="0" parTransId="{48578370-2285-4BBE-ADA9-DC9A63FFC67E}" sibTransId="{A8AE5FF2-E197-44BF-8397-D2B953C18CD6}"/>
    <dgm:cxn modelId="{02DBFED8-FF9C-0B4F-9F76-6E5A5B1FE3B3}" type="presOf" srcId="{802E7FDB-2FB1-4F3A-A8D5-846198E8BC02}" destId="{37C659D7-DC5F-4823-AC84-91E656D18E9A}" srcOrd="1" destOrd="0" presId="urn:microsoft.com/office/officeart/2005/8/layout/process3"/>
    <dgm:cxn modelId="{98260DDE-F389-46D2-B84D-3B48D56BA339}" srcId="{CC61BB3A-6DDC-42A4-AA09-68ABCF3E0163}" destId="{802E7FDB-2FB1-4F3A-A8D5-846198E8BC02}" srcOrd="2" destOrd="0" parTransId="{540F9333-0B5E-494F-959D-A9BBB61FB9FF}" sibTransId="{350DF2E8-1E0A-4C6D-BA2B-BDA7BD88BD39}"/>
    <dgm:cxn modelId="{D4523FE1-C98E-3442-898A-DCD3EE95002F}" type="presOf" srcId="{DCD05684-0D15-458E-9383-D7188B57E8F5}" destId="{098963FF-E5CF-41B9-9B1B-0DA63A072940}" srcOrd="0" destOrd="0" presId="urn:microsoft.com/office/officeart/2005/8/layout/process3"/>
    <dgm:cxn modelId="{1F7EF4EC-6F9A-5F4F-8709-8E1E141B0AEC}" type="presOf" srcId="{802E7FDB-2FB1-4F3A-A8D5-846198E8BC02}" destId="{DEB039AB-BDB8-4345-B736-BF131FE2542F}" srcOrd="0" destOrd="0" presId="urn:microsoft.com/office/officeart/2005/8/layout/process3"/>
    <dgm:cxn modelId="{B0D04AF2-8393-4DB2-BBCA-94CE4CB9E173}" srcId="{1C6BED87-BD70-4C52-AAF2-4E5BE79FFEF9}" destId="{6B9E2AE3-79EA-4171-B4BA-0ABB9136844F}" srcOrd="0" destOrd="0" parTransId="{3CB410CD-08F4-489F-B8DA-10BF365AEE67}" sibTransId="{87570E11-DDCE-484C-8579-8BE33AB6D68E}"/>
    <dgm:cxn modelId="{82ADBB68-DCCC-844F-AA63-9EFAB8ACDDAE}" type="presParOf" srcId="{E78FA691-513F-4C11-85C7-88553A496B89}" destId="{B8029231-AA94-4289-BBFF-8E79126FCFC6}" srcOrd="0" destOrd="0" presId="urn:microsoft.com/office/officeart/2005/8/layout/process3"/>
    <dgm:cxn modelId="{ABA64716-E31E-3D44-8F94-DEFDC2B6A749}" type="presParOf" srcId="{B8029231-AA94-4289-BBFF-8E79126FCFC6}" destId="{21C08A41-5894-428B-B801-66C3DDD58CDA}" srcOrd="0" destOrd="0" presId="urn:microsoft.com/office/officeart/2005/8/layout/process3"/>
    <dgm:cxn modelId="{42E69A02-C934-6945-91D5-A6C06101EEE2}" type="presParOf" srcId="{B8029231-AA94-4289-BBFF-8E79126FCFC6}" destId="{8266AFB6-2807-4A95-8CC3-24B940E82A9C}" srcOrd="1" destOrd="0" presId="urn:microsoft.com/office/officeart/2005/8/layout/process3"/>
    <dgm:cxn modelId="{B7E7FD05-3A0C-A34F-A004-CED2A409E975}" type="presParOf" srcId="{B8029231-AA94-4289-BBFF-8E79126FCFC6}" destId="{BC861AA5-4587-4AE1-941F-D9E44751582D}" srcOrd="2" destOrd="0" presId="urn:microsoft.com/office/officeart/2005/8/layout/process3"/>
    <dgm:cxn modelId="{D95DD3BE-59BA-BA42-8425-480BF6A71E3F}" type="presParOf" srcId="{E78FA691-513F-4C11-85C7-88553A496B89}" destId="{098963FF-E5CF-41B9-9B1B-0DA63A072940}" srcOrd="1" destOrd="0" presId="urn:microsoft.com/office/officeart/2005/8/layout/process3"/>
    <dgm:cxn modelId="{93C555E3-8C43-ED48-B64B-F2904AB13D32}" type="presParOf" srcId="{098963FF-E5CF-41B9-9B1B-0DA63A072940}" destId="{19574DC3-D5BC-4746-9416-AD76BF1F5CF6}" srcOrd="0" destOrd="0" presId="urn:microsoft.com/office/officeart/2005/8/layout/process3"/>
    <dgm:cxn modelId="{1EA3BD9C-7322-B044-9FF0-3C7D60B5F97C}" type="presParOf" srcId="{E78FA691-513F-4C11-85C7-88553A496B89}" destId="{EE5041D2-2747-4D19-BA90-65F01981E46D}" srcOrd="2" destOrd="0" presId="urn:microsoft.com/office/officeart/2005/8/layout/process3"/>
    <dgm:cxn modelId="{0A86F55C-E5BB-FD4D-B69E-E05CD75FBF25}" type="presParOf" srcId="{EE5041D2-2747-4D19-BA90-65F01981E46D}" destId="{067C788A-B7FA-4B77-825C-2FBB39587291}" srcOrd="0" destOrd="0" presId="urn:microsoft.com/office/officeart/2005/8/layout/process3"/>
    <dgm:cxn modelId="{1800A215-DB95-F44E-AD12-D01327654150}" type="presParOf" srcId="{EE5041D2-2747-4D19-BA90-65F01981E46D}" destId="{D7E55316-3725-45A5-B755-881DFA7F17FA}" srcOrd="1" destOrd="0" presId="urn:microsoft.com/office/officeart/2005/8/layout/process3"/>
    <dgm:cxn modelId="{9368D3D9-7C76-2542-9320-B829A21E8D77}" type="presParOf" srcId="{EE5041D2-2747-4D19-BA90-65F01981E46D}" destId="{FC42F1A1-53BD-456D-9B2B-AAC4CD24E5A0}" srcOrd="2" destOrd="0" presId="urn:microsoft.com/office/officeart/2005/8/layout/process3"/>
    <dgm:cxn modelId="{F46A9B15-7422-804D-8E85-D43FD6BF37B7}" type="presParOf" srcId="{E78FA691-513F-4C11-85C7-88553A496B89}" destId="{7E10CA92-72BD-4610-82AE-1AAA9DCF08F9}" srcOrd="3" destOrd="0" presId="urn:microsoft.com/office/officeart/2005/8/layout/process3"/>
    <dgm:cxn modelId="{0A4A3A49-9B20-5C43-A23A-05FCD464EDB3}" type="presParOf" srcId="{7E10CA92-72BD-4610-82AE-1AAA9DCF08F9}" destId="{DAF4116B-58C0-425D-A862-E00E73D22D8C}" srcOrd="0" destOrd="0" presId="urn:microsoft.com/office/officeart/2005/8/layout/process3"/>
    <dgm:cxn modelId="{CB5AFD75-3AE1-E84A-96A0-49D3CBF615ED}" type="presParOf" srcId="{E78FA691-513F-4C11-85C7-88553A496B89}" destId="{936B7073-13AC-40F0-8A13-A5874F7B669C}" srcOrd="4" destOrd="0" presId="urn:microsoft.com/office/officeart/2005/8/layout/process3"/>
    <dgm:cxn modelId="{8D60165D-213C-1A49-86B0-4873DD5852B6}" type="presParOf" srcId="{936B7073-13AC-40F0-8A13-A5874F7B669C}" destId="{DEB039AB-BDB8-4345-B736-BF131FE2542F}" srcOrd="0" destOrd="0" presId="urn:microsoft.com/office/officeart/2005/8/layout/process3"/>
    <dgm:cxn modelId="{118F00E2-A55E-BB4A-B4CD-D7AA528BE5A2}" type="presParOf" srcId="{936B7073-13AC-40F0-8A13-A5874F7B669C}" destId="{37C659D7-DC5F-4823-AC84-91E656D18E9A}" srcOrd="1" destOrd="0" presId="urn:microsoft.com/office/officeart/2005/8/layout/process3"/>
    <dgm:cxn modelId="{F1D53E61-B78C-CD4B-9AEF-B27D1DA865AE}" type="presParOf" srcId="{936B7073-13AC-40F0-8A13-A5874F7B669C}" destId="{7CEDF070-85A9-4030-AA8B-6E68851798E0}"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539C0F-8968-40EC-A2D5-68FFE720F11B}" type="doc">
      <dgm:prSet loTypeId="urn:microsoft.com/office/officeart/2005/8/layout/chevron1" loCatId="process" qsTypeId="urn:microsoft.com/office/officeart/2005/8/quickstyle/simple1" qsCatId="simple" csTypeId="urn:microsoft.com/office/officeart/2005/8/colors/colorful1" csCatId="colorful" phldr="1"/>
      <dgm:spPr/>
    </dgm:pt>
    <dgm:pt modelId="{AE74722C-AAA3-4DD6-BFAC-6C8C28BB28F1}">
      <dgm:prSet phldrT="[文本]"/>
      <dgm:spPr/>
      <dgm:t>
        <a:bodyPr/>
        <a:lstStyle/>
        <a:p>
          <a:r>
            <a:rPr lang="zh-CN" altLang="en-US"/>
            <a:t>连续（顺序）结构</a:t>
          </a:r>
        </a:p>
      </dgm:t>
    </dgm:pt>
    <dgm:pt modelId="{243261D7-837E-4F81-9F53-5D2CB146DF27}" type="parTrans" cxnId="{41ADA6EB-64E3-43BF-BE72-7B4D1335786F}">
      <dgm:prSet/>
      <dgm:spPr/>
      <dgm:t>
        <a:bodyPr/>
        <a:lstStyle/>
        <a:p>
          <a:endParaRPr lang="zh-CN" altLang="en-US"/>
        </a:p>
      </dgm:t>
    </dgm:pt>
    <dgm:pt modelId="{BD8BFBA8-56D9-47FF-8ACA-D37BFE5B5DE1}" type="sibTrans" cxnId="{41ADA6EB-64E3-43BF-BE72-7B4D1335786F}">
      <dgm:prSet/>
      <dgm:spPr/>
      <dgm:t>
        <a:bodyPr/>
        <a:lstStyle/>
        <a:p>
          <a:endParaRPr lang="zh-CN" altLang="en-US"/>
        </a:p>
      </dgm:t>
    </dgm:pt>
    <dgm:pt modelId="{DD4EC242-B6ED-4926-AAC1-E9AC87E2E88C}">
      <dgm:prSet/>
      <dgm:spPr/>
      <dgm:t>
        <a:bodyPr/>
        <a:lstStyle/>
        <a:p>
          <a:r>
            <a:rPr lang="zh-CN" altLang="en-US"/>
            <a:t>链接结构</a:t>
          </a:r>
          <a:endParaRPr lang="zh-CN" altLang="en-US" dirty="0"/>
        </a:p>
      </dgm:t>
    </dgm:pt>
    <dgm:pt modelId="{5340B717-A343-4E02-A73E-6A15600E3AD7}" type="parTrans" cxnId="{D1A90BBC-A797-450B-A1CF-B3316C2DE54C}">
      <dgm:prSet/>
      <dgm:spPr/>
      <dgm:t>
        <a:bodyPr/>
        <a:lstStyle/>
        <a:p>
          <a:endParaRPr lang="zh-CN" altLang="en-US"/>
        </a:p>
      </dgm:t>
    </dgm:pt>
    <dgm:pt modelId="{58F14A1D-9EBD-49B6-BD36-C43F296C3BD9}" type="sibTrans" cxnId="{D1A90BBC-A797-450B-A1CF-B3316C2DE54C}">
      <dgm:prSet/>
      <dgm:spPr/>
      <dgm:t>
        <a:bodyPr/>
        <a:lstStyle/>
        <a:p>
          <a:endParaRPr lang="zh-CN" altLang="en-US"/>
        </a:p>
      </dgm:t>
    </dgm:pt>
    <dgm:pt modelId="{BA5642C3-B5B2-442F-B25B-7FEE43BDFECA}">
      <dgm:prSet/>
      <dgm:spPr/>
      <dgm:t>
        <a:bodyPr/>
        <a:lstStyle/>
        <a:p>
          <a:r>
            <a:rPr lang="zh-CN" altLang="en-US" dirty="0"/>
            <a:t>索引结构</a:t>
          </a:r>
        </a:p>
      </dgm:t>
    </dgm:pt>
    <dgm:pt modelId="{4C499A5D-C819-48AC-8643-0984519FA093}" type="parTrans" cxnId="{98EAACB1-2474-4EF5-94BC-45992BDB565A}">
      <dgm:prSet/>
      <dgm:spPr/>
      <dgm:t>
        <a:bodyPr/>
        <a:lstStyle/>
        <a:p>
          <a:endParaRPr lang="zh-CN" altLang="en-US"/>
        </a:p>
      </dgm:t>
    </dgm:pt>
    <dgm:pt modelId="{E6E49923-0E3B-46BD-AD94-E026A72F1775}" type="sibTrans" cxnId="{98EAACB1-2474-4EF5-94BC-45992BDB565A}">
      <dgm:prSet/>
      <dgm:spPr/>
      <dgm:t>
        <a:bodyPr/>
        <a:lstStyle/>
        <a:p>
          <a:endParaRPr lang="zh-CN" altLang="en-US"/>
        </a:p>
      </dgm:t>
    </dgm:pt>
    <dgm:pt modelId="{FC200760-2516-4A18-AADC-DBCE5221C258}" type="pres">
      <dgm:prSet presAssocID="{6D539C0F-8968-40EC-A2D5-68FFE720F11B}" presName="Name0" presStyleCnt="0">
        <dgm:presLayoutVars>
          <dgm:dir/>
          <dgm:animLvl val="lvl"/>
          <dgm:resizeHandles val="exact"/>
        </dgm:presLayoutVars>
      </dgm:prSet>
      <dgm:spPr/>
    </dgm:pt>
    <dgm:pt modelId="{CE900636-A37F-4A79-B5BC-05BF45080F3C}" type="pres">
      <dgm:prSet presAssocID="{AE74722C-AAA3-4DD6-BFAC-6C8C28BB28F1}" presName="parTxOnly" presStyleLbl="node1" presStyleIdx="0" presStyleCnt="3">
        <dgm:presLayoutVars>
          <dgm:chMax val="0"/>
          <dgm:chPref val="0"/>
          <dgm:bulletEnabled val="1"/>
        </dgm:presLayoutVars>
      </dgm:prSet>
      <dgm:spPr/>
    </dgm:pt>
    <dgm:pt modelId="{4A6C8DBC-2104-4B4E-9A3C-E70D7D67AF63}" type="pres">
      <dgm:prSet presAssocID="{BD8BFBA8-56D9-47FF-8ACA-D37BFE5B5DE1}" presName="parTxOnlySpace" presStyleCnt="0"/>
      <dgm:spPr/>
    </dgm:pt>
    <dgm:pt modelId="{448DEBD1-E08E-4B88-98C7-17728285FC8E}" type="pres">
      <dgm:prSet presAssocID="{DD4EC242-B6ED-4926-AAC1-E9AC87E2E88C}" presName="parTxOnly" presStyleLbl="node1" presStyleIdx="1" presStyleCnt="3">
        <dgm:presLayoutVars>
          <dgm:chMax val="0"/>
          <dgm:chPref val="0"/>
          <dgm:bulletEnabled val="1"/>
        </dgm:presLayoutVars>
      </dgm:prSet>
      <dgm:spPr/>
    </dgm:pt>
    <dgm:pt modelId="{CEABDDD2-096E-4F2F-99D9-DE8CF8E59E5E}" type="pres">
      <dgm:prSet presAssocID="{58F14A1D-9EBD-49B6-BD36-C43F296C3BD9}" presName="parTxOnlySpace" presStyleCnt="0"/>
      <dgm:spPr/>
    </dgm:pt>
    <dgm:pt modelId="{842069A3-EA91-4895-8946-459C679954DF}" type="pres">
      <dgm:prSet presAssocID="{BA5642C3-B5B2-442F-B25B-7FEE43BDFECA}" presName="parTxOnly" presStyleLbl="node1" presStyleIdx="2" presStyleCnt="3">
        <dgm:presLayoutVars>
          <dgm:chMax val="0"/>
          <dgm:chPref val="0"/>
          <dgm:bulletEnabled val="1"/>
        </dgm:presLayoutVars>
      </dgm:prSet>
      <dgm:spPr/>
    </dgm:pt>
  </dgm:ptLst>
  <dgm:cxnLst>
    <dgm:cxn modelId="{FEA9BB0C-5C69-4997-A62B-328F5BFD6BEB}" type="presOf" srcId="{6D539C0F-8968-40EC-A2D5-68FFE720F11B}" destId="{FC200760-2516-4A18-AADC-DBCE5221C258}" srcOrd="0" destOrd="0" presId="urn:microsoft.com/office/officeart/2005/8/layout/chevron1"/>
    <dgm:cxn modelId="{F19EAE8D-5902-44F5-AB62-13CAFA066F81}" type="presOf" srcId="{DD4EC242-B6ED-4926-AAC1-E9AC87E2E88C}" destId="{448DEBD1-E08E-4B88-98C7-17728285FC8E}" srcOrd="0" destOrd="0" presId="urn:microsoft.com/office/officeart/2005/8/layout/chevron1"/>
    <dgm:cxn modelId="{4917E29E-C0E9-4097-8157-E58B8CBDF0A0}" type="presOf" srcId="{AE74722C-AAA3-4DD6-BFAC-6C8C28BB28F1}" destId="{CE900636-A37F-4A79-B5BC-05BF45080F3C}" srcOrd="0" destOrd="0" presId="urn:microsoft.com/office/officeart/2005/8/layout/chevron1"/>
    <dgm:cxn modelId="{98EAACB1-2474-4EF5-94BC-45992BDB565A}" srcId="{6D539C0F-8968-40EC-A2D5-68FFE720F11B}" destId="{BA5642C3-B5B2-442F-B25B-7FEE43BDFECA}" srcOrd="2" destOrd="0" parTransId="{4C499A5D-C819-48AC-8643-0984519FA093}" sibTransId="{E6E49923-0E3B-46BD-AD94-E026A72F1775}"/>
    <dgm:cxn modelId="{D1A90BBC-A797-450B-A1CF-B3316C2DE54C}" srcId="{6D539C0F-8968-40EC-A2D5-68FFE720F11B}" destId="{DD4EC242-B6ED-4926-AAC1-E9AC87E2E88C}" srcOrd="1" destOrd="0" parTransId="{5340B717-A343-4E02-A73E-6A15600E3AD7}" sibTransId="{58F14A1D-9EBD-49B6-BD36-C43F296C3BD9}"/>
    <dgm:cxn modelId="{41ADA6EB-64E3-43BF-BE72-7B4D1335786F}" srcId="{6D539C0F-8968-40EC-A2D5-68FFE720F11B}" destId="{AE74722C-AAA3-4DD6-BFAC-6C8C28BB28F1}" srcOrd="0" destOrd="0" parTransId="{243261D7-837E-4F81-9F53-5D2CB146DF27}" sibTransId="{BD8BFBA8-56D9-47FF-8ACA-D37BFE5B5DE1}"/>
    <dgm:cxn modelId="{11C98BED-5FBE-4138-9CCD-CD742B8CBB10}" type="presOf" srcId="{BA5642C3-B5B2-442F-B25B-7FEE43BDFECA}" destId="{842069A3-EA91-4895-8946-459C679954DF}" srcOrd="0" destOrd="0" presId="urn:microsoft.com/office/officeart/2005/8/layout/chevron1"/>
    <dgm:cxn modelId="{BD2BD6A1-B683-49FC-8B77-4925F4167E42}" type="presParOf" srcId="{FC200760-2516-4A18-AADC-DBCE5221C258}" destId="{CE900636-A37F-4A79-B5BC-05BF45080F3C}" srcOrd="0" destOrd="0" presId="urn:microsoft.com/office/officeart/2005/8/layout/chevron1"/>
    <dgm:cxn modelId="{10645081-6262-44DB-8D49-BBBA046E1BF8}" type="presParOf" srcId="{FC200760-2516-4A18-AADC-DBCE5221C258}" destId="{4A6C8DBC-2104-4B4E-9A3C-E70D7D67AF63}" srcOrd="1" destOrd="0" presId="urn:microsoft.com/office/officeart/2005/8/layout/chevron1"/>
    <dgm:cxn modelId="{9B2EE669-6990-418E-812E-3757BE064DAA}" type="presParOf" srcId="{FC200760-2516-4A18-AADC-DBCE5221C258}" destId="{448DEBD1-E08E-4B88-98C7-17728285FC8E}" srcOrd="2" destOrd="0" presId="urn:microsoft.com/office/officeart/2005/8/layout/chevron1"/>
    <dgm:cxn modelId="{5D6BBF36-C617-41BF-A230-FE196C5EE903}" type="presParOf" srcId="{FC200760-2516-4A18-AADC-DBCE5221C258}" destId="{CEABDDD2-096E-4F2F-99D9-DE8CF8E59E5E}" srcOrd="3" destOrd="0" presId="urn:microsoft.com/office/officeart/2005/8/layout/chevron1"/>
    <dgm:cxn modelId="{2ACAB1D2-3ACB-4028-B3A8-D7CB4184329C}" type="presParOf" srcId="{FC200760-2516-4A18-AADC-DBCE5221C258}" destId="{842069A3-EA91-4895-8946-459C679954D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AFB210-B336-4121-810A-6B5F0BDC502F}" type="doc">
      <dgm:prSet loTypeId="urn:microsoft.com/office/officeart/2005/8/layout/venn3" loCatId="relationship" qsTypeId="urn:microsoft.com/office/officeart/2005/8/quickstyle/simple1" qsCatId="simple" csTypeId="urn:microsoft.com/office/officeart/2005/8/colors/colorful1" csCatId="colorful" phldr="1"/>
      <dgm:spPr/>
    </dgm:pt>
    <dgm:pt modelId="{F6D42A99-FDB8-48DD-99E5-C71DE45BE0DB}">
      <dgm:prSet phldrT="[文本]" custT="1"/>
      <dgm:spPr/>
      <dgm: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随机访问效率低</a:t>
          </a:r>
        </a:p>
      </dgm:t>
    </dgm:pt>
    <dgm:pt modelId="{6EE515C6-A246-4841-B724-8F21628FF15C}" type="parTrans" cxnId="{8D7E4F27-241D-4531-85F7-993493EA2276}">
      <dgm:prSet/>
      <dgm:spPr/>
      <dgm:t>
        <a:bodyPr/>
        <a:lstStyle/>
        <a:p>
          <a:endParaRPr lang="zh-CN" altLang="en-US" sz="1200"/>
        </a:p>
      </dgm:t>
    </dgm:pt>
    <dgm:pt modelId="{64BEE70E-4547-4628-8E8F-6CCB62C39554}" type="sibTrans" cxnId="{8D7E4F27-241D-4531-85F7-993493EA2276}">
      <dgm:prSet/>
      <dgm:spPr/>
      <dgm:t>
        <a:bodyPr/>
        <a:lstStyle/>
        <a:p>
          <a:endParaRPr lang="zh-CN" altLang="en-US" sz="1200"/>
        </a:p>
      </dgm:t>
    </dgm:pt>
    <dgm:pt modelId="{F70DACD8-34FA-457C-A76A-E22AB8F42A6C}">
      <dgm:prSet phldrT="[文本]" custT="1"/>
      <dgm:spPr/>
      <dgm:t>
        <a:bodyPr/>
        <a:lstStyle/>
        <a:p>
          <a:pPr>
            <a:lnSpc>
              <a:spcPct val="100000"/>
            </a:lnSpc>
          </a:pPr>
          <a:r>
            <a:rPr lang="zh-CN" altLang="en-US" sz="4400" kern="1200" dirty="0">
              <a:solidFill>
                <a:prstClr val="black"/>
              </a:solidFill>
              <a:latin typeface="Arial"/>
              <a:ea typeface="华文细黑"/>
              <a:cs typeface="+mn-cs"/>
            </a:rPr>
            <a:t>内存</a:t>
          </a:r>
          <a:r>
            <a:rPr lang="zh-CN" altLang="en-US" sz="4400" kern="1200" dirty="0"/>
            <a:t>开销大</a:t>
          </a:r>
        </a:p>
      </dgm:t>
    </dgm:pt>
    <dgm:pt modelId="{B5634E76-60F2-4BB8-B933-84F5F19BC5DD}" type="parTrans" cxnId="{A96FE998-DADE-4551-AA56-27F11FECFC37}">
      <dgm:prSet/>
      <dgm:spPr/>
      <dgm:t>
        <a:bodyPr/>
        <a:lstStyle/>
        <a:p>
          <a:endParaRPr lang="zh-CN" altLang="en-US" sz="1200"/>
        </a:p>
      </dgm:t>
    </dgm:pt>
    <dgm:pt modelId="{22C43294-A271-42BE-9FF1-B21BDBD6B10B}" type="sibTrans" cxnId="{A96FE998-DADE-4551-AA56-27F11FECFC37}">
      <dgm:prSet/>
      <dgm:spPr/>
      <dgm:t>
        <a:bodyPr/>
        <a:lstStyle/>
        <a:p>
          <a:endParaRPr lang="zh-CN" altLang="en-US" sz="1200"/>
        </a:p>
      </dgm:t>
    </dgm:pt>
    <dgm:pt modelId="{4EA98B98-A91B-4BD4-B6C0-75CFA6D067A7}" type="pres">
      <dgm:prSet presAssocID="{E4AFB210-B336-4121-810A-6B5F0BDC502F}" presName="Name0" presStyleCnt="0">
        <dgm:presLayoutVars>
          <dgm:dir/>
          <dgm:resizeHandles val="exact"/>
        </dgm:presLayoutVars>
      </dgm:prSet>
      <dgm:spPr/>
    </dgm:pt>
    <dgm:pt modelId="{D52133D3-7988-46C6-9DA9-18FBBF15DDA8}" type="pres">
      <dgm:prSet presAssocID="{F6D42A99-FDB8-48DD-99E5-C71DE45BE0DB}" presName="Name5" presStyleLbl="vennNode1" presStyleIdx="0" presStyleCnt="2">
        <dgm:presLayoutVars>
          <dgm:bulletEnabled val="1"/>
        </dgm:presLayoutVars>
      </dgm:prSet>
      <dgm:spPr/>
    </dgm:pt>
    <dgm:pt modelId="{A28588F1-C86D-4664-9428-EBDFCEE72EBD}" type="pres">
      <dgm:prSet presAssocID="{64BEE70E-4547-4628-8E8F-6CCB62C39554}" presName="space" presStyleCnt="0"/>
      <dgm:spPr/>
    </dgm:pt>
    <dgm:pt modelId="{C3F8C075-8857-4E0D-8F48-C22DE1574CE7}" type="pres">
      <dgm:prSet presAssocID="{F70DACD8-34FA-457C-A76A-E22AB8F42A6C}" presName="Name5" presStyleLbl="vennNode1" presStyleIdx="1" presStyleCnt="2">
        <dgm:presLayoutVars>
          <dgm:bulletEnabled val="1"/>
        </dgm:presLayoutVars>
      </dgm:prSet>
      <dgm:spPr/>
    </dgm:pt>
  </dgm:ptLst>
  <dgm:cxnLst>
    <dgm:cxn modelId="{9A430F1E-10DC-486C-BB6F-8DF6C664FA26}" type="presOf" srcId="{F70DACD8-34FA-457C-A76A-E22AB8F42A6C}" destId="{C3F8C075-8857-4E0D-8F48-C22DE1574CE7}" srcOrd="0" destOrd="0" presId="urn:microsoft.com/office/officeart/2005/8/layout/venn3"/>
    <dgm:cxn modelId="{8D7E4F27-241D-4531-85F7-993493EA2276}" srcId="{E4AFB210-B336-4121-810A-6B5F0BDC502F}" destId="{F6D42A99-FDB8-48DD-99E5-C71DE45BE0DB}" srcOrd="0" destOrd="0" parTransId="{6EE515C6-A246-4841-B724-8F21628FF15C}" sibTransId="{64BEE70E-4547-4628-8E8F-6CCB62C39554}"/>
    <dgm:cxn modelId="{0CBD3459-F76D-4B48-B9F2-F3E1CC074595}" type="presOf" srcId="{E4AFB210-B336-4121-810A-6B5F0BDC502F}" destId="{4EA98B98-A91B-4BD4-B6C0-75CFA6D067A7}" srcOrd="0" destOrd="0" presId="urn:microsoft.com/office/officeart/2005/8/layout/venn3"/>
    <dgm:cxn modelId="{7C30168E-5138-4130-8E97-83706BEEF380}" type="presOf" srcId="{F6D42A99-FDB8-48DD-99E5-C71DE45BE0DB}" destId="{D52133D3-7988-46C6-9DA9-18FBBF15DDA8}" srcOrd="0" destOrd="0" presId="urn:microsoft.com/office/officeart/2005/8/layout/venn3"/>
    <dgm:cxn modelId="{A96FE998-DADE-4551-AA56-27F11FECFC37}" srcId="{E4AFB210-B336-4121-810A-6B5F0BDC502F}" destId="{F70DACD8-34FA-457C-A76A-E22AB8F42A6C}" srcOrd="1" destOrd="0" parTransId="{B5634E76-60F2-4BB8-B933-84F5F19BC5DD}" sibTransId="{22C43294-A271-42BE-9FF1-B21BDBD6B10B}"/>
    <dgm:cxn modelId="{DBDA809A-33DA-4582-AF74-2EB73581502D}" type="presParOf" srcId="{4EA98B98-A91B-4BD4-B6C0-75CFA6D067A7}" destId="{D52133D3-7988-46C6-9DA9-18FBBF15DDA8}" srcOrd="0" destOrd="0" presId="urn:microsoft.com/office/officeart/2005/8/layout/venn3"/>
    <dgm:cxn modelId="{0BE9418B-F28B-4794-BE19-DBA5D8CFC547}" type="presParOf" srcId="{4EA98B98-A91B-4BD4-B6C0-75CFA6D067A7}" destId="{A28588F1-C86D-4664-9428-EBDFCEE72EBD}" srcOrd="1" destOrd="0" presId="urn:microsoft.com/office/officeart/2005/8/layout/venn3"/>
    <dgm:cxn modelId="{11A80229-6F56-4140-B1FF-9243601272E6}" type="presParOf" srcId="{4EA98B98-A91B-4BD4-B6C0-75CFA6D067A7}" destId="{C3F8C075-8857-4E0D-8F48-C22DE1574CE7}"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4EAD80-5BD4-4F4B-80FD-C3C3C308AB4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63E6A4E4-585C-45CD-B458-85EDC67AFFD2}">
      <dgm:prSet phldrT="[文本]"/>
      <dgm:spPr/>
      <dgm:t>
        <a:bodyPr/>
        <a:lstStyle/>
        <a:p>
          <a:r>
            <a:rPr lang="zh-CN" altLang="en-US" dirty="0"/>
            <a:t>链接模式</a:t>
          </a:r>
        </a:p>
      </dgm:t>
    </dgm:pt>
    <dgm:pt modelId="{D2392D72-9CCA-4744-8BD2-8590EF279423}" type="parTrans" cxnId="{83DAF9BC-E9FC-4F28-AA02-7869756E4B1A}">
      <dgm:prSet/>
      <dgm:spPr/>
      <dgm:t>
        <a:bodyPr/>
        <a:lstStyle/>
        <a:p>
          <a:endParaRPr lang="zh-CN" altLang="en-US"/>
        </a:p>
      </dgm:t>
    </dgm:pt>
    <dgm:pt modelId="{E064DE1B-0C08-4332-A2D5-E45E8B04C59F}" type="sibTrans" cxnId="{83DAF9BC-E9FC-4F28-AA02-7869756E4B1A}">
      <dgm:prSet/>
      <dgm:spPr/>
      <dgm:t>
        <a:bodyPr/>
        <a:lstStyle/>
        <a:p>
          <a:endParaRPr lang="zh-CN" altLang="en-US"/>
        </a:p>
      </dgm:t>
    </dgm:pt>
    <dgm:pt modelId="{D91ABD8E-7A4C-4767-8D1E-F5E8445F4416}">
      <dgm:prSet/>
      <dgm:spPr/>
      <dgm:t>
        <a:bodyPr/>
        <a:lstStyle/>
        <a:p>
          <a:r>
            <a:rPr lang="zh-CN" altLang="en-US" dirty="0"/>
            <a:t>一个盘块一个索引表，多个索引表链接起来</a:t>
          </a:r>
        </a:p>
      </dgm:t>
    </dgm:pt>
    <dgm:pt modelId="{B3B4BA7E-D7E9-43DF-BA74-D11C7577612D}" type="parTrans" cxnId="{11AEA3B7-A48F-457D-ACDE-2777DC119DBD}">
      <dgm:prSet/>
      <dgm:spPr/>
      <dgm:t>
        <a:bodyPr/>
        <a:lstStyle/>
        <a:p>
          <a:endParaRPr lang="zh-CN" altLang="en-US"/>
        </a:p>
      </dgm:t>
    </dgm:pt>
    <dgm:pt modelId="{679AF65C-7960-4E33-B085-C883E2ACD997}" type="sibTrans" cxnId="{11AEA3B7-A48F-457D-ACDE-2777DC119DBD}">
      <dgm:prSet/>
      <dgm:spPr/>
      <dgm:t>
        <a:bodyPr/>
        <a:lstStyle/>
        <a:p>
          <a:endParaRPr lang="zh-CN" altLang="en-US"/>
        </a:p>
      </dgm:t>
    </dgm:pt>
    <dgm:pt modelId="{4B7185B4-E785-4FAF-8C04-43015E275653}">
      <dgm:prSet/>
      <dgm:spPr/>
      <dgm:t>
        <a:bodyPr/>
        <a:lstStyle/>
        <a:p>
          <a:r>
            <a:rPr lang="zh-CN" altLang="en-US" dirty="0"/>
            <a:t>多级索引</a:t>
          </a:r>
        </a:p>
      </dgm:t>
    </dgm:pt>
    <dgm:pt modelId="{9867FFA3-A648-4BEE-9A9B-F7E2373695FD}" type="parTrans" cxnId="{2CF5DA0B-81EC-4497-B9E0-CFC34BA01FD4}">
      <dgm:prSet/>
      <dgm:spPr/>
      <dgm:t>
        <a:bodyPr/>
        <a:lstStyle/>
        <a:p>
          <a:endParaRPr lang="zh-CN" altLang="en-US"/>
        </a:p>
      </dgm:t>
    </dgm:pt>
    <dgm:pt modelId="{751F5206-7F08-4024-8F2C-F42790B4689D}" type="sibTrans" cxnId="{2CF5DA0B-81EC-4497-B9E0-CFC34BA01FD4}">
      <dgm:prSet/>
      <dgm:spPr/>
      <dgm:t>
        <a:bodyPr/>
        <a:lstStyle/>
        <a:p>
          <a:endParaRPr lang="zh-CN" altLang="en-US"/>
        </a:p>
      </dgm:t>
    </dgm:pt>
    <dgm:pt modelId="{F6E443FC-634C-4A97-B1BA-82DF9D2DDA7D}">
      <dgm:prSet/>
      <dgm:spPr/>
      <dgm:t>
        <a:bodyPr/>
        <a:lstStyle/>
        <a:p>
          <a:r>
            <a:rPr lang="zh-CN" altLang="en-US" dirty="0"/>
            <a:t>将所有索引表的地址放在另一个索引表中</a:t>
          </a:r>
        </a:p>
      </dgm:t>
    </dgm:pt>
    <dgm:pt modelId="{57CE1AD5-ADD8-4E74-99FD-7FCEC29132F3}" type="parTrans" cxnId="{CC413974-DF27-4F95-A12F-66D6953B476E}">
      <dgm:prSet/>
      <dgm:spPr/>
      <dgm:t>
        <a:bodyPr/>
        <a:lstStyle/>
        <a:p>
          <a:endParaRPr lang="zh-CN" altLang="en-US"/>
        </a:p>
      </dgm:t>
    </dgm:pt>
    <dgm:pt modelId="{98679EDB-D092-4CD8-B036-3777B238EB8B}" type="sibTrans" cxnId="{CC413974-DF27-4F95-A12F-66D6953B476E}">
      <dgm:prSet/>
      <dgm:spPr/>
      <dgm:t>
        <a:bodyPr/>
        <a:lstStyle/>
        <a:p>
          <a:endParaRPr lang="zh-CN" altLang="en-US"/>
        </a:p>
      </dgm:t>
    </dgm:pt>
    <dgm:pt modelId="{D6DF296C-93C6-4AD1-A6B3-F8250FFE1710}">
      <dgm:prSet/>
      <dgm:spPr/>
      <dgm:t>
        <a:bodyPr/>
        <a:lstStyle/>
        <a:p>
          <a:r>
            <a:rPr lang="zh-CN" altLang="en-US" dirty="0"/>
            <a:t>混合模式</a:t>
          </a:r>
        </a:p>
      </dgm:t>
    </dgm:pt>
    <dgm:pt modelId="{43D0F473-1770-4835-A111-3ABEB3A22210}" type="parTrans" cxnId="{C3FB01CA-D58C-4FE1-8DBA-C807C01BE0A4}">
      <dgm:prSet/>
      <dgm:spPr/>
      <dgm:t>
        <a:bodyPr/>
        <a:lstStyle/>
        <a:p>
          <a:endParaRPr lang="zh-CN" altLang="en-US"/>
        </a:p>
      </dgm:t>
    </dgm:pt>
    <dgm:pt modelId="{19BA17F2-0B71-4BFE-9E39-5F0EC9BCFED2}" type="sibTrans" cxnId="{C3FB01CA-D58C-4FE1-8DBA-C807C01BE0A4}">
      <dgm:prSet/>
      <dgm:spPr/>
      <dgm:t>
        <a:bodyPr/>
        <a:lstStyle/>
        <a:p>
          <a:endParaRPr lang="zh-CN" altLang="en-US"/>
        </a:p>
      </dgm:t>
    </dgm:pt>
    <dgm:pt modelId="{11D092BA-3C64-4149-975A-49A5746B83AC}">
      <dgm:prSet/>
      <dgm:spPr/>
      <dgm:t>
        <a:bodyPr/>
        <a:lstStyle/>
        <a:p>
          <a:r>
            <a:rPr lang="zh-CN" altLang="en-US" dirty="0"/>
            <a:t>混合使用多种索引模式</a:t>
          </a:r>
        </a:p>
      </dgm:t>
    </dgm:pt>
    <dgm:pt modelId="{4CE6C56D-6344-421C-8792-903850445C76}" type="parTrans" cxnId="{CA02325B-79F2-465B-9DDE-59CE859495CE}">
      <dgm:prSet/>
      <dgm:spPr/>
      <dgm:t>
        <a:bodyPr/>
        <a:lstStyle/>
        <a:p>
          <a:endParaRPr lang="zh-CN" altLang="en-US"/>
        </a:p>
      </dgm:t>
    </dgm:pt>
    <dgm:pt modelId="{1370BA33-505C-4E1B-B62D-EA56A69A7805}" type="sibTrans" cxnId="{CA02325B-79F2-465B-9DDE-59CE859495CE}">
      <dgm:prSet/>
      <dgm:spPr/>
      <dgm:t>
        <a:bodyPr/>
        <a:lstStyle/>
        <a:p>
          <a:endParaRPr lang="zh-CN" altLang="en-US"/>
        </a:p>
      </dgm:t>
    </dgm:pt>
    <dgm:pt modelId="{0CF1DF94-AC3F-4293-A051-001B6615516A}" type="pres">
      <dgm:prSet presAssocID="{4E4EAD80-5BD4-4F4B-80FD-C3C3C308AB44}" presName="Name0" presStyleCnt="0">
        <dgm:presLayoutVars>
          <dgm:dir/>
          <dgm:animLvl val="lvl"/>
          <dgm:resizeHandles val="exact"/>
        </dgm:presLayoutVars>
      </dgm:prSet>
      <dgm:spPr/>
    </dgm:pt>
    <dgm:pt modelId="{18F3D22B-DE4D-4726-94D9-D2C85A89A709}" type="pres">
      <dgm:prSet presAssocID="{63E6A4E4-585C-45CD-B458-85EDC67AFFD2}" presName="linNode" presStyleCnt="0"/>
      <dgm:spPr/>
    </dgm:pt>
    <dgm:pt modelId="{D0C5A27A-6942-4EFD-BFC1-DE44D24AE44C}" type="pres">
      <dgm:prSet presAssocID="{63E6A4E4-585C-45CD-B458-85EDC67AFFD2}" presName="parentText" presStyleLbl="node1" presStyleIdx="0" presStyleCnt="3">
        <dgm:presLayoutVars>
          <dgm:chMax val="1"/>
          <dgm:bulletEnabled val="1"/>
        </dgm:presLayoutVars>
      </dgm:prSet>
      <dgm:spPr/>
    </dgm:pt>
    <dgm:pt modelId="{6F60D5E8-FAD2-45C5-8DB8-7586CF5592C8}" type="pres">
      <dgm:prSet presAssocID="{63E6A4E4-585C-45CD-B458-85EDC67AFFD2}" presName="descendantText" presStyleLbl="alignAccFollowNode1" presStyleIdx="0" presStyleCnt="3">
        <dgm:presLayoutVars>
          <dgm:bulletEnabled val="1"/>
        </dgm:presLayoutVars>
      </dgm:prSet>
      <dgm:spPr/>
    </dgm:pt>
    <dgm:pt modelId="{02BD039E-E278-4E23-A620-7DCE2CD325B8}" type="pres">
      <dgm:prSet presAssocID="{E064DE1B-0C08-4332-A2D5-E45E8B04C59F}" presName="sp" presStyleCnt="0"/>
      <dgm:spPr/>
    </dgm:pt>
    <dgm:pt modelId="{94B36113-61B0-414D-A008-44196613ABA4}" type="pres">
      <dgm:prSet presAssocID="{4B7185B4-E785-4FAF-8C04-43015E275653}" presName="linNode" presStyleCnt="0"/>
      <dgm:spPr/>
    </dgm:pt>
    <dgm:pt modelId="{CC5D3B4F-4F22-4CEA-B82A-ECEB4DE5D0AA}" type="pres">
      <dgm:prSet presAssocID="{4B7185B4-E785-4FAF-8C04-43015E275653}" presName="parentText" presStyleLbl="node1" presStyleIdx="1" presStyleCnt="3">
        <dgm:presLayoutVars>
          <dgm:chMax val="1"/>
          <dgm:bulletEnabled val="1"/>
        </dgm:presLayoutVars>
      </dgm:prSet>
      <dgm:spPr/>
    </dgm:pt>
    <dgm:pt modelId="{E45A1E5C-694F-4960-BBD7-21E1C47A6DA5}" type="pres">
      <dgm:prSet presAssocID="{4B7185B4-E785-4FAF-8C04-43015E275653}" presName="descendantText" presStyleLbl="alignAccFollowNode1" presStyleIdx="1" presStyleCnt="3">
        <dgm:presLayoutVars>
          <dgm:bulletEnabled val="1"/>
        </dgm:presLayoutVars>
      </dgm:prSet>
      <dgm:spPr/>
    </dgm:pt>
    <dgm:pt modelId="{06056E67-E68E-4128-9A8F-5C2948335330}" type="pres">
      <dgm:prSet presAssocID="{751F5206-7F08-4024-8F2C-F42790B4689D}" presName="sp" presStyleCnt="0"/>
      <dgm:spPr/>
    </dgm:pt>
    <dgm:pt modelId="{16D49D90-3204-4D4B-968A-71FF637E3205}" type="pres">
      <dgm:prSet presAssocID="{D6DF296C-93C6-4AD1-A6B3-F8250FFE1710}" presName="linNode" presStyleCnt="0"/>
      <dgm:spPr/>
    </dgm:pt>
    <dgm:pt modelId="{F266638D-26D4-4BD5-B10C-BBDA358EA407}" type="pres">
      <dgm:prSet presAssocID="{D6DF296C-93C6-4AD1-A6B3-F8250FFE1710}" presName="parentText" presStyleLbl="node1" presStyleIdx="2" presStyleCnt="3">
        <dgm:presLayoutVars>
          <dgm:chMax val="1"/>
          <dgm:bulletEnabled val="1"/>
        </dgm:presLayoutVars>
      </dgm:prSet>
      <dgm:spPr/>
    </dgm:pt>
    <dgm:pt modelId="{BC51E303-A71D-4371-82C0-CB6F5B7701EF}" type="pres">
      <dgm:prSet presAssocID="{D6DF296C-93C6-4AD1-A6B3-F8250FFE1710}" presName="descendantText" presStyleLbl="alignAccFollowNode1" presStyleIdx="2" presStyleCnt="3">
        <dgm:presLayoutVars>
          <dgm:bulletEnabled val="1"/>
        </dgm:presLayoutVars>
      </dgm:prSet>
      <dgm:spPr/>
    </dgm:pt>
  </dgm:ptLst>
  <dgm:cxnLst>
    <dgm:cxn modelId="{2CF5DA0B-81EC-4497-B9E0-CFC34BA01FD4}" srcId="{4E4EAD80-5BD4-4F4B-80FD-C3C3C308AB44}" destId="{4B7185B4-E785-4FAF-8C04-43015E275653}" srcOrd="1" destOrd="0" parTransId="{9867FFA3-A648-4BEE-9A9B-F7E2373695FD}" sibTransId="{751F5206-7F08-4024-8F2C-F42790B4689D}"/>
    <dgm:cxn modelId="{CA02325B-79F2-465B-9DDE-59CE859495CE}" srcId="{D6DF296C-93C6-4AD1-A6B3-F8250FFE1710}" destId="{11D092BA-3C64-4149-975A-49A5746B83AC}" srcOrd="0" destOrd="0" parTransId="{4CE6C56D-6344-421C-8792-903850445C76}" sibTransId="{1370BA33-505C-4E1B-B62D-EA56A69A7805}"/>
    <dgm:cxn modelId="{2E823761-3CFE-4722-B393-AFF3B896AF8E}" type="presOf" srcId="{F6E443FC-634C-4A97-B1BA-82DF9D2DDA7D}" destId="{E45A1E5C-694F-4960-BBD7-21E1C47A6DA5}" srcOrd="0" destOrd="0" presId="urn:microsoft.com/office/officeart/2005/8/layout/vList5"/>
    <dgm:cxn modelId="{D8D49A68-A70C-488D-8320-048F27258B64}" type="presOf" srcId="{4E4EAD80-5BD4-4F4B-80FD-C3C3C308AB44}" destId="{0CF1DF94-AC3F-4293-A051-001B6615516A}" srcOrd="0" destOrd="0" presId="urn:microsoft.com/office/officeart/2005/8/layout/vList5"/>
    <dgm:cxn modelId="{CC413974-DF27-4F95-A12F-66D6953B476E}" srcId="{4B7185B4-E785-4FAF-8C04-43015E275653}" destId="{F6E443FC-634C-4A97-B1BA-82DF9D2DDA7D}" srcOrd="0" destOrd="0" parTransId="{57CE1AD5-ADD8-4E74-99FD-7FCEC29132F3}" sibTransId="{98679EDB-D092-4CD8-B036-3777B238EB8B}"/>
    <dgm:cxn modelId="{167E6E7F-6C47-44EA-8D43-FEF12254933C}" type="presOf" srcId="{11D092BA-3C64-4149-975A-49A5746B83AC}" destId="{BC51E303-A71D-4371-82C0-CB6F5B7701EF}" srcOrd="0" destOrd="0" presId="urn:microsoft.com/office/officeart/2005/8/layout/vList5"/>
    <dgm:cxn modelId="{3EA7C58F-C44D-49C0-994A-17651E669655}" type="presOf" srcId="{D91ABD8E-7A4C-4767-8D1E-F5E8445F4416}" destId="{6F60D5E8-FAD2-45C5-8DB8-7586CF5592C8}" srcOrd="0" destOrd="0" presId="urn:microsoft.com/office/officeart/2005/8/layout/vList5"/>
    <dgm:cxn modelId="{E84717B0-D4B6-484A-8005-2402CB1F9F2A}" type="presOf" srcId="{D6DF296C-93C6-4AD1-A6B3-F8250FFE1710}" destId="{F266638D-26D4-4BD5-B10C-BBDA358EA407}" srcOrd="0" destOrd="0" presId="urn:microsoft.com/office/officeart/2005/8/layout/vList5"/>
    <dgm:cxn modelId="{11AEA3B7-A48F-457D-ACDE-2777DC119DBD}" srcId="{63E6A4E4-585C-45CD-B458-85EDC67AFFD2}" destId="{D91ABD8E-7A4C-4767-8D1E-F5E8445F4416}" srcOrd="0" destOrd="0" parTransId="{B3B4BA7E-D7E9-43DF-BA74-D11C7577612D}" sibTransId="{679AF65C-7960-4E33-B085-C883E2ACD997}"/>
    <dgm:cxn modelId="{83DAF9BC-E9FC-4F28-AA02-7869756E4B1A}" srcId="{4E4EAD80-5BD4-4F4B-80FD-C3C3C308AB44}" destId="{63E6A4E4-585C-45CD-B458-85EDC67AFFD2}" srcOrd="0" destOrd="0" parTransId="{D2392D72-9CCA-4744-8BD2-8590EF279423}" sibTransId="{E064DE1B-0C08-4332-A2D5-E45E8B04C59F}"/>
    <dgm:cxn modelId="{C3FB01CA-D58C-4FE1-8DBA-C807C01BE0A4}" srcId="{4E4EAD80-5BD4-4F4B-80FD-C3C3C308AB44}" destId="{D6DF296C-93C6-4AD1-A6B3-F8250FFE1710}" srcOrd="2" destOrd="0" parTransId="{43D0F473-1770-4835-A111-3ABEB3A22210}" sibTransId="{19BA17F2-0B71-4BFE-9E39-5F0EC9BCFED2}"/>
    <dgm:cxn modelId="{E3B577CF-C354-48B4-BECD-7E8F639CAF22}" type="presOf" srcId="{4B7185B4-E785-4FAF-8C04-43015E275653}" destId="{CC5D3B4F-4F22-4CEA-B82A-ECEB4DE5D0AA}" srcOrd="0" destOrd="0" presId="urn:microsoft.com/office/officeart/2005/8/layout/vList5"/>
    <dgm:cxn modelId="{88628FCF-06DD-4674-B9A4-80191FF115AC}" type="presOf" srcId="{63E6A4E4-585C-45CD-B458-85EDC67AFFD2}" destId="{D0C5A27A-6942-4EFD-BFC1-DE44D24AE44C}" srcOrd="0" destOrd="0" presId="urn:microsoft.com/office/officeart/2005/8/layout/vList5"/>
    <dgm:cxn modelId="{608B225E-DA69-4597-A5E4-4C0B49FAE808}" type="presParOf" srcId="{0CF1DF94-AC3F-4293-A051-001B6615516A}" destId="{18F3D22B-DE4D-4726-94D9-D2C85A89A709}" srcOrd="0" destOrd="0" presId="urn:microsoft.com/office/officeart/2005/8/layout/vList5"/>
    <dgm:cxn modelId="{69628AE3-47BD-436D-9920-54171AAE02B3}" type="presParOf" srcId="{18F3D22B-DE4D-4726-94D9-D2C85A89A709}" destId="{D0C5A27A-6942-4EFD-BFC1-DE44D24AE44C}" srcOrd="0" destOrd="0" presId="urn:microsoft.com/office/officeart/2005/8/layout/vList5"/>
    <dgm:cxn modelId="{3E89009B-0901-46CB-8EDA-54D37FBE2780}" type="presParOf" srcId="{18F3D22B-DE4D-4726-94D9-D2C85A89A709}" destId="{6F60D5E8-FAD2-45C5-8DB8-7586CF5592C8}" srcOrd="1" destOrd="0" presId="urn:microsoft.com/office/officeart/2005/8/layout/vList5"/>
    <dgm:cxn modelId="{D87EC28E-A1D7-4BAD-B01E-475D121B693B}" type="presParOf" srcId="{0CF1DF94-AC3F-4293-A051-001B6615516A}" destId="{02BD039E-E278-4E23-A620-7DCE2CD325B8}" srcOrd="1" destOrd="0" presId="urn:microsoft.com/office/officeart/2005/8/layout/vList5"/>
    <dgm:cxn modelId="{DEA3D054-9C27-49B3-AF1A-FA5ED2278306}" type="presParOf" srcId="{0CF1DF94-AC3F-4293-A051-001B6615516A}" destId="{94B36113-61B0-414D-A008-44196613ABA4}" srcOrd="2" destOrd="0" presId="urn:microsoft.com/office/officeart/2005/8/layout/vList5"/>
    <dgm:cxn modelId="{7221A8AA-DD99-42D3-8F92-F7A8EE60C5FD}" type="presParOf" srcId="{94B36113-61B0-414D-A008-44196613ABA4}" destId="{CC5D3B4F-4F22-4CEA-B82A-ECEB4DE5D0AA}" srcOrd="0" destOrd="0" presId="urn:microsoft.com/office/officeart/2005/8/layout/vList5"/>
    <dgm:cxn modelId="{28003404-6408-4FC3-AFD1-B6920BCCB6E9}" type="presParOf" srcId="{94B36113-61B0-414D-A008-44196613ABA4}" destId="{E45A1E5C-694F-4960-BBD7-21E1C47A6DA5}" srcOrd="1" destOrd="0" presId="urn:microsoft.com/office/officeart/2005/8/layout/vList5"/>
    <dgm:cxn modelId="{83ADEF3F-ED66-4108-B1F0-9A9A624AB991}" type="presParOf" srcId="{0CF1DF94-AC3F-4293-A051-001B6615516A}" destId="{06056E67-E68E-4128-9A8F-5C2948335330}" srcOrd="3" destOrd="0" presId="urn:microsoft.com/office/officeart/2005/8/layout/vList5"/>
    <dgm:cxn modelId="{A64DF14F-230E-4E06-9EBF-8E749CA27D54}" type="presParOf" srcId="{0CF1DF94-AC3F-4293-A051-001B6615516A}" destId="{16D49D90-3204-4D4B-968A-71FF637E3205}" srcOrd="4" destOrd="0" presId="urn:microsoft.com/office/officeart/2005/8/layout/vList5"/>
    <dgm:cxn modelId="{55A9E01D-08D3-4D7B-AA8D-543BE9BA9260}" type="presParOf" srcId="{16D49D90-3204-4D4B-968A-71FF637E3205}" destId="{F266638D-26D4-4BD5-B10C-BBDA358EA407}" srcOrd="0" destOrd="0" presId="urn:microsoft.com/office/officeart/2005/8/layout/vList5"/>
    <dgm:cxn modelId="{DEF9C9E1-4035-4CF3-AEA3-E8969A1D72B6}" type="presParOf" srcId="{16D49D90-3204-4D4B-968A-71FF637E3205}" destId="{BC51E303-A71D-4371-82C0-CB6F5B7701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3CAD8-E125-418E-A0ED-03D14BE72308}">
      <dsp:nvSpPr>
        <dsp:cNvPr id="0" name=""/>
        <dsp:cNvSpPr/>
      </dsp:nvSpPr>
      <dsp:spPr>
        <a:xfrm>
          <a:off x="27" y="16461"/>
          <a:ext cx="2660809" cy="6912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文件系统</a:t>
          </a:r>
        </a:p>
      </dsp:txBody>
      <dsp:txXfrm>
        <a:off x="27" y="16461"/>
        <a:ext cx="2660809" cy="691200"/>
      </dsp:txXfrm>
    </dsp:sp>
    <dsp:sp modelId="{C7104A34-8412-467D-97AB-960B198C462F}">
      <dsp:nvSpPr>
        <dsp:cNvPr id="0" name=""/>
        <dsp:cNvSpPr/>
      </dsp:nvSpPr>
      <dsp:spPr>
        <a:xfrm>
          <a:off x="27" y="707661"/>
          <a:ext cx="2660809" cy="256931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基于磁盘</a:t>
          </a:r>
        </a:p>
        <a:p>
          <a:pPr marL="228600" lvl="1" indent="-228600" algn="l" defTabSz="1066800">
            <a:lnSpc>
              <a:spcPct val="90000"/>
            </a:lnSpc>
            <a:spcBef>
              <a:spcPct val="0"/>
            </a:spcBef>
            <a:spcAft>
              <a:spcPct val="15000"/>
            </a:spcAft>
            <a:buChar char="•"/>
          </a:pPr>
          <a:r>
            <a:rPr lang="zh-CN" altLang="en-US" sz="2400" kern="1200" dirty="0"/>
            <a:t>字节流</a:t>
          </a:r>
        </a:p>
        <a:p>
          <a:pPr marL="228600" lvl="1" indent="-228600" algn="l" defTabSz="1066800">
            <a:lnSpc>
              <a:spcPct val="90000"/>
            </a:lnSpc>
            <a:spcBef>
              <a:spcPct val="0"/>
            </a:spcBef>
            <a:spcAft>
              <a:spcPct val="15000"/>
            </a:spcAft>
            <a:buChar char="•"/>
          </a:pPr>
          <a:r>
            <a:rPr lang="zh-CN" altLang="en-US" sz="2400" kern="1200" dirty="0"/>
            <a:t>文件访问接口</a:t>
          </a:r>
        </a:p>
        <a:p>
          <a:pPr marL="228600" lvl="1" indent="-228600" algn="l" defTabSz="1066800">
            <a:lnSpc>
              <a:spcPct val="90000"/>
            </a:lnSpc>
            <a:spcBef>
              <a:spcPct val="0"/>
            </a:spcBef>
            <a:spcAft>
              <a:spcPct val="15000"/>
            </a:spcAft>
            <a:buChar char="•"/>
          </a:pPr>
          <a:r>
            <a:rPr lang="zh-CN" altLang="en-US" sz="2400" kern="1200" dirty="0"/>
            <a:t>附加功能少</a:t>
          </a:r>
          <a:r>
            <a:rPr lang="en-US" altLang="zh-CN" sz="2400" kern="1200" dirty="0"/>
            <a:t>?</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a:t>通用</a:t>
          </a:r>
        </a:p>
      </dsp:txBody>
      <dsp:txXfrm>
        <a:off x="27" y="707661"/>
        <a:ext cx="2660809" cy="2569319"/>
      </dsp:txXfrm>
    </dsp:sp>
    <dsp:sp modelId="{D1C91964-8170-490E-B377-A8CC576E785D}">
      <dsp:nvSpPr>
        <dsp:cNvPr id="0" name=""/>
        <dsp:cNvSpPr/>
      </dsp:nvSpPr>
      <dsp:spPr>
        <a:xfrm>
          <a:off x="3033350" y="16461"/>
          <a:ext cx="2660809" cy="6912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数据库</a:t>
          </a:r>
        </a:p>
      </dsp:txBody>
      <dsp:txXfrm>
        <a:off x="3033350" y="16461"/>
        <a:ext cx="2660809" cy="691200"/>
      </dsp:txXfrm>
    </dsp:sp>
    <dsp:sp modelId="{3E8654FC-36AD-4AF4-882B-5AA5F0F8A21F}">
      <dsp:nvSpPr>
        <dsp:cNvPr id="0" name=""/>
        <dsp:cNvSpPr/>
      </dsp:nvSpPr>
      <dsp:spPr>
        <a:xfrm>
          <a:off x="3033350" y="707661"/>
          <a:ext cx="2660809" cy="256931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基于文件系统</a:t>
          </a:r>
        </a:p>
        <a:p>
          <a:pPr marL="228600" lvl="1" indent="-228600" algn="l" defTabSz="1066800">
            <a:lnSpc>
              <a:spcPct val="90000"/>
            </a:lnSpc>
            <a:spcBef>
              <a:spcPct val="0"/>
            </a:spcBef>
            <a:spcAft>
              <a:spcPct val="15000"/>
            </a:spcAft>
            <a:buChar char="•"/>
          </a:pPr>
          <a:r>
            <a:rPr lang="zh-CN" altLang="en-US" sz="2400" kern="1200" dirty="0"/>
            <a:t>记录</a:t>
          </a:r>
        </a:p>
        <a:p>
          <a:pPr marL="228600" lvl="1" indent="-228600" algn="l" defTabSz="1066800">
            <a:lnSpc>
              <a:spcPct val="90000"/>
            </a:lnSpc>
            <a:spcBef>
              <a:spcPct val="0"/>
            </a:spcBef>
            <a:spcAft>
              <a:spcPct val="15000"/>
            </a:spcAft>
            <a:buChar char="•"/>
          </a:pPr>
          <a:r>
            <a:rPr lang="en-US" altLang="zh-CN" sz="2400" kern="1200" dirty="0"/>
            <a:t>SQL</a:t>
          </a:r>
          <a:r>
            <a:rPr lang="zh-CN" altLang="en-US" sz="2400" kern="1200" dirty="0"/>
            <a:t>等接口</a:t>
          </a:r>
        </a:p>
        <a:p>
          <a:pPr marL="228600" lvl="1" indent="-228600" algn="l" defTabSz="1066800">
            <a:lnSpc>
              <a:spcPct val="90000"/>
            </a:lnSpc>
            <a:spcBef>
              <a:spcPct val="0"/>
            </a:spcBef>
            <a:spcAft>
              <a:spcPct val="15000"/>
            </a:spcAft>
            <a:buChar char="•"/>
          </a:pPr>
          <a:r>
            <a:rPr lang="zh-CN" altLang="en-US" sz="2400" kern="1200" dirty="0"/>
            <a:t>索引、备份</a:t>
          </a:r>
        </a:p>
        <a:p>
          <a:pPr marL="228600" lvl="1" indent="-228600" algn="l" defTabSz="1066800">
            <a:lnSpc>
              <a:spcPct val="90000"/>
            </a:lnSpc>
            <a:spcBef>
              <a:spcPct val="0"/>
            </a:spcBef>
            <a:spcAft>
              <a:spcPct val="15000"/>
            </a:spcAft>
            <a:buChar char="•"/>
          </a:pPr>
          <a:r>
            <a:rPr lang="zh-CN" altLang="en-US" sz="2400" kern="1200" dirty="0"/>
            <a:t>专用</a:t>
          </a:r>
        </a:p>
      </dsp:txBody>
      <dsp:txXfrm>
        <a:off x="3033350" y="707661"/>
        <a:ext cx="2660809" cy="256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7090-E33B-46AA-8C3B-0F1126451B47}">
      <dsp:nvSpPr>
        <dsp:cNvPr id="0" name=""/>
        <dsp:cNvSpPr/>
      </dsp:nvSpPr>
      <dsp:spPr>
        <a:xfrm>
          <a:off x="7246" y="645253"/>
          <a:ext cx="1167786" cy="5838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信息保存期</a:t>
          </a:r>
        </a:p>
      </dsp:txBody>
      <dsp:txXfrm>
        <a:off x="24348" y="662355"/>
        <a:ext cx="1133582" cy="549689"/>
      </dsp:txXfrm>
    </dsp:sp>
    <dsp:sp modelId="{76E77A0F-C6A4-4A16-AC80-8E7245F769F6}">
      <dsp:nvSpPr>
        <dsp:cNvPr id="0" name=""/>
        <dsp:cNvSpPr/>
      </dsp:nvSpPr>
      <dsp:spPr>
        <a:xfrm>
          <a:off x="124025"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CAEE3-0BF9-4EF5-81B6-8CA59B1B3658}">
      <dsp:nvSpPr>
        <dsp:cNvPr id="0" name=""/>
        <dsp:cNvSpPr/>
      </dsp:nvSpPr>
      <dsp:spPr>
        <a:xfrm>
          <a:off x="240804"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临时文件</a:t>
          </a:r>
          <a:endParaRPr lang="zh-CN" altLang="en-US" sz="1600" kern="1200" dirty="0"/>
        </a:p>
      </dsp:txBody>
      <dsp:txXfrm>
        <a:off x="257906" y="1392222"/>
        <a:ext cx="900025" cy="549689"/>
      </dsp:txXfrm>
    </dsp:sp>
    <dsp:sp modelId="{6884226C-27AE-4D26-BB3A-C44D1BD1E1D7}">
      <dsp:nvSpPr>
        <dsp:cNvPr id="0" name=""/>
        <dsp:cNvSpPr/>
      </dsp:nvSpPr>
      <dsp:spPr>
        <a:xfrm>
          <a:off x="124025"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7C46A-C9F5-4C9B-8F9C-5D1E1A951038}">
      <dsp:nvSpPr>
        <dsp:cNvPr id="0" name=""/>
        <dsp:cNvSpPr/>
      </dsp:nvSpPr>
      <dsp:spPr>
        <a:xfrm>
          <a:off x="240804"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永久文件</a:t>
          </a:r>
          <a:endParaRPr lang="zh-CN" altLang="en-US" sz="1600" kern="1200" dirty="0"/>
        </a:p>
      </dsp:txBody>
      <dsp:txXfrm>
        <a:off x="257906" y="2122088"/>
        <a:ext cx="900025" cy="549689"/>
      </dsp:txXfrm>
    </dsp:sp>
    <dsp:sp modelId="{9D061313-C39A-4F14-9AD8-59AB81E8AA0C}">
      <dsp:nvSpPr>
        <dsp:cNvPr id="0" name=""/>
        <dsp:cNvSpPr/>
      </dsp:nvSpPr>
      <dsp:spPr>
        <a:xfrm>
          <a:off x="124025"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95333-1961-42A2-A093-14AF14DDE78D}">
      <dsp:nvSpPr>
        <dsp:cNvPr id="0" name=""/>
        <dsp:cNvSpPr/>
      </dsp:nvSpPr>
      <dsp:spPr>
        <a:xfrm>
          <a:off x="240804"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档案文件</a:t>
          </a:r>
          <a:endParaRPr lang="zh-CN" altLang="en-US" sz="1600" kern="1200" dirty="0"/>
        </a:p>
      </dsp:txBody>
      <dsp:txXfrm>
        <a:off x="257906" y="2851955"/>
        <a:ext cx="900025" cy="549689"/>
      </dsp:txXfrm>
    </dsp:sp>
    <dsp:sp modelId="{816465C8-92D7-4D89-86A6-6D330144AAD5}">
      <dsp:nvSpPr>
        <dsp:cNvPr id="0" name=""/>
        <dsp:cNvSpPr/>
      </dsp:nvSpPr>
      <dsp:spPr>
        <a:xfrm>
          <a:off x="1466980" y="645253"/>
          <a:ext cx="1167786" cy="58389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保护方式</a:t>
          </a:r>
        </a:p>
      </dsp:txBody>
      <dsp:txXfrm>
        <a:off x="1484082" y="662355"/>
        <a:ext cx="1133582" cy="549689"/>
      </dsp:txXfrm>
    </dsp:sp>
    <dsp:sp modelId="{4A0F78FF-CA6E-4BAF-9BB3-25872C855846}">
      <dsp:nvSpPr>
        <dsp:cNvPr id="0" name=""/>
        <dsp:cNvSpPr/>
      </dsp:nvSpPr>
      <dsp:spPr>
        <a:xfrm>
          <a:off x="1583758"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5D6F8-5406-47E1-BD52-96B10A4596A0}">
      <dsp:nvSpPr>
        <dsp:cNvPr id="0" name=""/>
        <dsp:cNvSpPr/>
      </dsp:nvSpPr>
      <dsp:spPr>
        <a:xfrm>
          <a:off x="1700537"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读</a:t>
          </a:r>
        </a:p>
      </dsp:txBody>
      <dsp:txXfrm>
        <a:off x="1717639" y="1392222"/>
        <a:ext cx="900025" cy="549689"/>
      </dsp:txXfrm>
    </dsp:sp>
    <dsp:sp modelId="{B3EE54ED-57BE-4C88-9753-EF673C977FBD}">
      <dsp:nvSpPr>
        <dsp:cNvPr id="0" name=""/>
        <dsp:cNvSpPr/>
      </dsp:nvSpPr>
      <dsp:spPr>
        <a:xfrm>
          <a:off x="1583758"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F64E-73C1-4425-9F9A-62DD11BDC85D}">
      <dsp:nvSpPr>
        <dsp:cNvPr id="0" name=""/>
        <dsp:cNvSpPr/>
      </dsp:nvSpPr>
      <dsp:spPr>
        <a:xfrm>
          <a:off x="1700537"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写</a:t>
          </a:r>
        </a:p>
      </dsp:txBody>
      <dsp:txXfrm>
        <a:off x="1717639" y="2122088"/>
        <a:ext cx="900025" cy="549689"/>
      </dsp:txXfrm>
    </dsp:sp>
    <dsp:sp modelId="{59C8B6CA-5E97-45A2-B819-2CAA45B15678}">
      <dsp:nvSpPr>
        <dsp:cNvPr id="0" name=""/>
        <dsp:cNvSpPr/>
      </dsp:nvSpPr>
      <dsp:spPr>
        <a:xfrm>
          <a:off x="1583758"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77EA5-E110-4FC1-94DE-72121FD68CBE}">
      <dsp:nvSpPr>
        <dsp:cNvPr id="0" name=""/>
        <dsp:cNvSpPr/>
      </dsp:nvSpPr>
      <dsp:spPr>
        <a:xfrm>
          <a:off x="1700537"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可执行</a:t>
          </a:r>
        </a:p>
      </dsp:txBody>
      <dsp:txXfrm>
        <a:off x="1717639" y="2851955"/>
        <a:ext cx="900025" cy="549689"/>
      </dsp:txXfrm>
    </dsp:sp>
    <dsp:sp modelId="{324A09AF-1EFF-425C-879E-FFD6ABBAABCA}">
      <dsp:nvSpPr>
        <dsp:cNvPr id="0" name=""/>
        <dsp:cNvSpPr/>
      </dsp:nvSpPr>
      <dsp:spPr>
        <a:xfrm>
          <a:off x="2926713" y="645253"/>
          <a:ext cx="1167786" cy="58389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用途</a:t>
          </a:r>
        </a:p>
      </dsp:txBody>
      <dsp:txXfrm>
        <a:off x="2943815" y="662355"/>
        <a:ext cx="1133582" cy="549689"/>
      </dsp:txXfrm>
    </dsp:sp>
    <dsp:sp modelId="{BA1E4AB7-DDE5-417F-A536-D0644593F5A0}">
      <dsp:nvSpPr>
        <dsp:cNvPr id="0" name=""/>
        <dsp:cNvSpPr/>
      </dsp:nvSpPr>
      <dsp:spPr>
        <a:xfrm>
          <a:off x="3043492"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B57694-1C06-4647-BC72-0C44664EECB9}">
      <dsp:nvSpPr>
        <dsp:cNvPr id="0" name=""/>
        <dsp:cNvSpPr/>
      </dsp:nvSpPr>
      <dsp:spPr>
        <a:xfrm>
          <a:off x="3160270"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系统</a:t>
          </a:r>
        </a:p>
      </dsp:txBody>
      <dsp:txXfrm>
        <a:off x="3177372" y="1392222"/>
        <a:ext cx="900025" cy="549689"/>
      </dsp:txXfrm>
    </dsp:sp>
    <dsp:sp modelId="{2890C27B-F51A-439C-B185-7C584F45B563}">
      <dsp:nvSpPr>
        <dsp:cNvPr id="0" name=""/>
        <dsp:cNvSpPr/>
      </dsp:nvSpPr>
      <dsp:spPr>
        <a:xfrm>
          <a:off x="3043492"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C2F8C-B68B-458B-9F11-F9BEE372E702}">
      <dsp:nvSpPr>
        <dsp:cNvPr id="0" name=""/>
        <dsp:cNvSpPr/>
      </dsp:nvSpPr>
      <dsp:spPr>
        <a:xfrm>
          <a:off x="3160270"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用户</a:t>
          </a:r>
        </a:p>
      </dsp:txBody>
      <dsp:txXfrm>
        <a:off x="3177372" y="2122088"/>
        <a:ext cx="900025" cy="549689"/>
      </dsp:txXfrm>
    </dsp:sp>
    <dsp:sp modelId="{5B66B4AA-4F97-49CE-BCA2-5FF0F349B1D7}">
      <dsp:nvSpPr>
        <dsp:cNvPr id="0" name=""/>
        <dsp:cNvSpPr/>
      </dsp:nvSpPr>
      <dsp:spPr>
        <a:xfrm>
          <a:off x="3043492"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EA4660-D32F-4335-B62E-FF048C3D2DD7}">
      <dsp:nvSpPr>
        <dsp:cNvPr id="0" name=""/>
        <dsp:cNvSpPr/>
      </dsp:nvSpPr>
      <dsp:spPr>
        <a:xfrm>
          <a:off x="3160270"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库文件</a:t>
          </a:r>
        </a:p>
      </dsp:txBody>
      <dsp:txXfrm>
        <a:off x="3177372" y="2851955"/>
        <a:ext cx="900025" cy="549689"/>
      </dsp:txXfrm>
    </dsp:sp>
    <dsp:sp modelId="{D339E09C-AB79-4956-A185-DE9B789C39FB}">
      <dsp:nvSpPr>
        <dsp:cNvPr id="0" name=""/>
        <dsp:cNvSpPr/>
      </dsp:nvSpPr>
      <dsp:spPr>
        <a:xfrm>
          <a:off x="4386446" y="645253"/>
          <a:ext cx="1167786" cy="58389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逻辑结构</a:t>
          </a:r>
        </a:p>
      </dsp:txBody>
      <dsp:txXfrm>
        <a:off x="4403548" y="662355"/>
        <a:ext cx="1133582" cy="549689"/>
      </dsp:txXfrm>
    </dsp:sp>
    <dsp:sp modelId="{D28B8758-B3A9-4A18-BF42-3D41963A29FA}">
      <dsp:nvSpPr>
        <dsp:cNvPr id="0" name=""/>
        <dsp:cNvSpPr/>
      </dsp:nvSpPr>
      <dsp:spPr>
        <a:xfrm>
          <a:off x="4503225"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8A26D-E6C5-4A94-B78A-8F89F4E5CC84}">
      <dsp:nvSpPr>
        <dsp:cNvPr id="0" name=""/>
        <dsp:cNvSpPr/>
      </dsp:nvSpPr>
      <dsp:spPr>
        <a:xfrm>
          <a:off x="4620004"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流式</a:t>
          </a:r>
        </a:p>
      </dsp:txBody>
      <dsp:txXfrm>
        <a:off x="4637106" y="1392222"/>
        <a:ext cx="900025" cy="549689"/>
      </dsp:txXfrm>
    </dsp:sp>
    <dsp:sp modelId="{9C5F3251-7C87-4E46-91A3-61594492CBDB}">
      <dsp:nvSpPr>
        <dsp:cNvPr id="0" name=""/>
        <dsp:cNvSpPr/>
      </dsp:nvSpPr>
      <dsp:spPr>
        <a:xfrm>
          <a:off x="4503225"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F3AD42-7931-4759-8EA8-7B711DA22D94}">
      <dsp:nvSpPr>
        <dsp:cNvPr id="0" name=""/>
        <dsp:cNvSpPr/>
      </dsp:nvSpPr>
      <dsp:spPr>
        <a:xfrm>
          <a:off x="4620004"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记录式</a:t>
          </a:r>
        </a:p>
      </dsp:txBody>
      <dsp:txXfrm>
        <a:off x="4637106" y="2122088"/>
        <a:ext cx="900025" cy="549689"/>
      </dsp:txXfrm>
    </dsp:sp>
    <dsp:sp modelId="{D96BCE76-8DE1-417C-9DFD-1D6BE4A72772}">
      <dsp:nvSpPr>
        <dsp:cNvPr id="0" name=""/>
        <dsp:cNvSpPr/>
      </dsp:nvSpPr>
      <dsp:spPr>
        <a:xfrm>
          <a:off x="5846180" y="645253"/>
          <a:ext cx="1167786" cy="5838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物理结构</a:t>
          </a:r>
        </a:p>
      </dsp:txBody>
      <dsp:txXfrm>
        <a:off x="5863282" y="662355"/>
        <a:ext cx="1133582" cy="549689"/>
      </dsp:txXfrm>
    </dsp:sp>
    <dsp:sp modelId="{8E6E125F-0485-4D78-8BD9-5797D503AA33}">
      <dsp:nvSpPr>
        <dsp:cNvPr id="0" name=""/>
        <dsp:cNvSpPr/>
      </dsp:nvSpPr>
      <dsp:spPr>
        <a:xfrm>
          <a:off x="5962958"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152EC-1715-4DF0-AFAE-D3FB6D292261}">
      <dsp:nvSpPr>
        <dsp:cNvPr id="0" name=""/>
        <dsp:cNvSpPr/>
      </dsp:nvSpPr>
      <dsp:spPr>
        <a:xfrm>
          <a:off x="6079737"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顺序</a:t>
          </a:r>
        </a:p>
      </dsp:txBody>
      <dsp:txXfrm>
        <a:off x="6096839" y="1392222"/>
        <a:ext cx="900025" cy="549689"/>
      </dsp:txXfrm>
    </dsp:sp>
    <dsp:sp modelId="{18778273-E51D-4121-8F88-39B6BD0F13B8}">
      <dsp:nvSpPr>
        <dsp:cNvPr id="0" name=""/>
        <dsp:cNvSpPr/>
      </dsp:nvSpPr>
      <dsp:spPr>
        <a:xfrm>
          <a:off x="5962958"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3E811-C386-46ED-87BB-58697096BC6A}">
      <dsp:nvSpPr>
        <dsp:cNvPr id="0" name=""/>
        <dsp:cNvSpPr/>
      </dsp:nvSpPr>
      <dsp:spPr>
        <a:xfrm>
          <a:off x="6079737"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链接</a:t>
          </a:r>
        </a:p>
      </dsp:txBody>
      <dsp:txXfrm>
        <a:off x="6096839" y="2122088"/>
        <a:ext cx="900025" cy="549689"/>
      </dsp:txXfrm>
    </dsp:sp>
    <dsp:sp modelId="{1C7BE93E-0AF9-40FD-A4A3-42CAAF578044}">
      <dsp:nvSpPr>
        <dsp:cNvPr id="0" name=""/>
        <dsp:cNvSpPr/>
      </dsp:nvSpPr>
      <dsp:spPr>
        <a:xfrm>
          <a:off x="5962958"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1CCB2B-1CEE-434C-97F1-04251FD8D899}">
      <dsp:nvSpPr>
        <dsp:cNvPr id="0" name=""/>
        <dsp:cNvSpPr/>
      </dsp:nvSpPr>
      <dsp:spPr>
        <a:xfrm>
          <a:off x="6079737"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索引</a:t>
          </a:r>
        </a:p>
      </dsp:txBody>
      <dsp:txXfrm>
        <a:off x="6096839" y="2851955"/>
        <a:ext cx="900025" cy="549689"/>
      </dsp:txXfrm>
    </dsp:sp>
    <dsp:sp modelId="{D8BA8CAD-EB30-42C9-9620-9C195B45EF14}">
      <dsp:nvSpPr>
        <dsp:cNvPr id="0" name=""/>
        <dsp:cNvSpPr/>
      </dsp:nvSpPr>
      <dsp:spPr>
        <a:xfrm>
          <a:off x="7305913" y="645253"/>
          <a:ext cx="1167786" cy="5838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性质</a:t>
          </a:r>
        </a:p>
      </dsp:txBody>
      <dsp:txXfrm>
        <a:off x="7323015" y="662355"/>
        <a:ext cx="1133582" cy="549689"/>
      </dsp:txXfrm>
    </dsp:sp>
    <dsp:sp modelId="{1183A6DC-4B0D-44D9-9B21-56B86B9C34BB}">
      <dsp:nvSpPr>
        <dsp:cNvPr id="0" name=""/>
        <dsp:cNvSpPr/>
      </dsp:nvSpPr>
      <dsp:spPr>
        <a:xfrm>
          <a:off x="7422692"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347087-842A-4472-A1ED-D60CCA5241D4}">
      <dsp:nvSpPr>
        <dsp:cNvPr id="0" name=""/>
        <dsp:cNvSpPr/>
      </dsp:nvSpPr>
      <dsp:spPr>
        <a:xfrm>
          <a:off x="7539470"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普通</a:t>
          </a:r>
        </a:p>
      </dsp:txBody>
      <dsp:txXfrm>
        <a:off x="7556572" y="1392222"/>
        <a:ext cx="900025" cy="549689"/>
      </dsp:txXfrm>
    </dsp:sp>
    <dsp:sp modelId="{5E4223CE-8F67-4688-9137-50B31AB4CAE6}">
      <dsp:nvSpPr>
        <dsp:cNvPr id="0" name=""/>
        <dsp:cNvSpPr/>
      </dsp:nvSpPr>
      <dsp:spPr>
        <a:xfrm>
          <a:off x="7422692"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C5A30-D22C-474C-A6BC-BEE2514383BD}">
      <dsp:nvSpPr>
        <dsp:cNvPr id="0" name=""/>
        <dsp:cNvSpPr/>
      </dsp:nvSpPr>
      <dsp:spPr>
        <a:xfrm>
          <a:off x="7539470"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目录</a:t>
          </a:r>
        </a:p>
      </dsp:txBody>
      <dsp:txXfrm>
        <a:off x="7556572" y="2122088"/>
        <a:ext cx="900025" cy="549689"/>
      </dsp:txXfrm>
    </dsp:sp>
    <dsp:sp modelId="{8C4F3B9D-1265-4070-BFD8-24DE0477A820}">
      <dsp:nvSpPr>
        <dsp:cNvPr id="0" name=""/>
        <dsp:cNvSpPr/>
      </dsp:nvSpPr>
      <dsp:spPr>
        <a:xfrm>
          <a:off x="7422692"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AA026-90AA-4D15-B401-513EFFD11D24}">
      <dsp:nvSpPr>
        <dsp:cNvPr id="0" name=""/>
        <dsp:cNvSpPr/>
      </dsp:nvSpPr>
      <dsp:spPr>
        <a:xfrm>
          <a:off x="7539470"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特殊</a:t>
          </a:r>
        </a:p>
      </dsp:txBody>
      <dsp:txXfrm>
        <a:off x="7556572" y="2851955"/>
        <a:ext cx="900025" cy="549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2AD9F-0856-9D4B-8530-09F6456BEC53}">
      <dsp:nvSpPr>
        <dsp:cNvPr id="0" name=""/>
        <dsp:cNvSpPr/>
      </dsp:nvSpPr>
      <dsp:spPr>
        <a:xfrm>
          <a:off x="1247172" y="-151663"/>
          <a:ext cx="3721997" cy="3721997"/>
        </a:xfrm>
        <a:prstGeom prst="circularArrow">
          <a:avLst>
            <a:gd name="adj1" fmla="val 5310"/>
            <a:gd name="adj2" fmla="val 343918"/>
            <a:gd name="adj3" fmla="val 12695751"/>
            <a:gd name="adj4" fmla="val 18075192"/>
            <a:gd name="adj5" fmla="val 6195"/>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86676-9AE4-D044-B524-0D94E781C343}">
      <dsp:nvSpPr>
        <dsp:cNvPr id="0" name=""/>
        <dsp:cNvSpPr/>
      </dsp:nvSpPr>
      <dsp:spPr>
        <a:xfrm>
          <a:off x="1876843" y="0"/>
          <a:ext cx="2462656" cy="123132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逻辑结构</a:t>
          </a:r>
          <a:br>
            <a:rPr lang="en-US" altLang="zh-CN" sz="2200" kern="1200" dirty="0"/>
          </a:br>
          <a:r>
            <a:rPr lang="en-US" altLang="zh-CN" sz="2200" kern="1200" dirty="0"/>
            <a:t>Logical Structure</a:t>
          </a:r>
          <a:endParaRPr lang="zh-CN" altLang="en-US" sz="2200" kern="1200" dirty="0"/>
        </a:p>
      </dsp:txBody>
      <dsp:txXfrm>
        <a:off x="1936951" y="60108"/>
        <a:ext cx="2342440" cy="1111112"/>
      </dsp:txXfrm>
    </dsp:sp>
    <dsp:sp modelId="{E96023D2-5391-7B40-AFA9-C857EEA04C91}">
      <dsp:nvSpPr>
        <dsp:cNvPr id="0" name=""/>
        <dsp:cNvSpPr/>
      </dsp:nvSpPr>
      <dsp:spPr>
        <a:xfrm>
          <a:off x="1876843" y="2189027"/>
          <a:ext cx="2462656" cy="12313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物理结构</a:t>
          </a:r>
          <a:br>
            <a:rPr lang="en-US" altLang="zh-CN" sz="2200" kern="1200" dirty="0"/>
          </a:br>
          <a:r>
            <a:rPr lang="en-US" altLang="zh-CN" sz="2200" kern="1200" dirty="0"/>
            <a:t>Physical Structure</a:t>
          </a:r>
          <a:endParaRPr lang="zh-CN" altLang="en-US" sz="2200" kern="1200" dirty="0"/>
        </a:p>
      </dsp:txBody>
      <dsp:txXfrm>
        <a:off x="1936951" y="2249135"/>
        <a:ext cx="2342440" cy="1111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379A7-E435-7B4B-B972-0C12CC1E276C}">
      <dsp:nvSpPr>
        <dsp:cNvPr id="0" name=""/>
        <dsp:cNvSpPr/>
      </dsp:nvSpPr>
      <dsp:spPr>
        <a:xfrm>
          <a:off x="2037" y="402547"/>
          <a:ext cx="1813376" cy="7253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堆文件</a:t>
          </a:r>
        </a:p>
      </dsp:txBody>
      <dsp:txXfrm>
        <a:off x="364712" y="402547"/>
        <a:ext cx="1088026" cy="725350"/>
      </dsp:txXfrm>
    </dsp:sp>
    <dsp:sp modelId="{A234514F-E5F0-4D9A-BF87-F883C4B261DF}">
      <dsp:nvSpPr>
        <dsp:cNvPr id="0" name=""/>
        <dsp:cNvSpPr/>
      </dsp:nvSpPr>
      <dsp:spPr>
        <a:xfrm>
          <a:off x="1634076" y="402547"/>
          <a:ext cx="1813376" cy="7253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顺序文件</a:t>
          </a:r>
        </a:p>
      </dsp:txBody>
      <dsp:txXfrm>
        <a:off x="1996751" y="402547"/>
        <a:ext cx="1088026" cy="725350"/>
      </dsp:txXfrm>
    </dsp:sp>
    <dsp:sp modelId="{3BE739CC-B99A-9441-8DB8-173CB0EAE620}">
      <dsp:nvSpPr>
        <dsp:cNvPr id="0" name=""/>
        <dsp:cNvSpPr/>
      </dsp:nvSpPr>
      <dsp:spPr>
        <a:xfrm>
          <a:off x="3266114" y="402547"/>
          <a:ext cx="1813376" cy="7253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索引顺序文件</a:t>
          </a:r>
        </a:p>
      </dsp:txBody>
      <dsp:txXfrm>
        <a:off x="3628789" y="402547"/>
        <a:ext cx="1088026" cy="725350"/>
      </dsp:txXfrm>
    </dsp:sp>
    <dsp:sp modelId="{BA47AE52-2BEB-4466-8F90-92BD69AC5413}">
      <dsp:nvSpPr>
        <dsp:cNvPr id="0" name=""/>
        <dsp:cNvSpPr/>
      </dsp:nvSpPr>
      <dsp:spPr>
        <a:xfrm>
          <a:off x="4898153" y="402547"/>
          <a:ext cx="1813376" cy="7253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索引文件</a:t>
          </a:r>
        </a:p>
      </dsp:txBody>
      <dsp:txXfrm>
        <a:off x="5260828" y="402547"/>
        <a:ext cx="1088026" cy="725350"/>
      </dsp:txXfrm>
    </dsp:sp>
    <dsp:sp modelId="{CD66AE7D-394D-4740-B3B4-ECEDB70C1EAE}">
      <dsp:nvSpPr>
        <dsp:cNvPr id="0" name=""/>
        <dsp:cNvSpPr/>
      </dsp:nvSpPr>
      <dsp:spPr>
        <a:xfrm>
          <a:off x="6530192" y="402547"/>
          <a:ext cx="1813376" cy="7253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哈希（直接）文件</a:t>
          </a:r>
        </a:p>
      </dsp:txBody>
      <dsp:txXfrm>
        <a:off x="6892867" y="402547"/>
        <a:ext cx="1088026" cy="725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61EF9-85F5-4EA2-890A-C6ED1B83A95E}">
      <dsp:nvSpPr>
        <dsp:cNvPr id="0" name=""/>
        <dsp:cNvSpPr/>
      </dsp:nvSpPr>
      <dsp:spPr>
        <a:xfrm>
          <a:off x="1015" y="783619"/>
          <a:ext cx="1981031" cy="79241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访问快速</a:t>
          </a:r>
        </a:p>
      </dsp:txBody>
      <dsp:txXfrm>
        <a:off x="1015" y="783619"/>
        <a:ext cx="1782928" cy="792412"/>
      </dsp:txXfrm>
    </dsp:sp>
    <dsp:sp modelId="{1064DC2D-14B8-4E78-B775-9F02221C204A}">
      <dsp:nvSpPr>
        <dsp:cNvPr id="0" name=""/>
        <dsp:cNvSpPr/>
      </dsp:nvSpPr>
      <dsp:spPr>
        <a:xfrm>
          <a:off x="1585840" y="783619"/>
          <a:ext cx="1981031" cy="792412"/>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易于修改</a:t>
          </a:r>
        </a:p>
      </dsp:txBody>
      <dsp:txXfrm>
        <a:off x="1982046" y="783619"/>
        <a:ext cx="1188619" cy="792412"/>
      </dsp:txXfrm>
    </dsp:sp>
    <dsp:sp modelId="{ADCF2830-AE60-400E-838E-85DCC77B852F}">
      <dsp:nvSpPr>
        <dsp:cNvPr id="0" name=""/>
        <dsp:cNvSpPr/>
      </dsp:nvSpPr>
      <dsp:spPr>
        <a:xfrm>
          <a:off x="3170665" y="783619"/>
          <a:ext cx="1981031" cy="79241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节约空间</a:t>
          </a:r>
        </a:p>
      </dsp:txBody>
      <dsp:txXfrm>
        <a:off x="3566871" y="783619"/>
        <a:ext cx="1188619" cy="792412"/>
      </dsp:txXfrm>
    </dsp:sp>
    <dsp:sp modelId="{F12353A8-AF79-4699-9CED-A1154E726F88}">
      <dsp:nvSpPr>
        <dsp:cNvPr id="0" name=""/>
        <dsp:cNvSpPr/>
      </dsp:nvSpPr>
      <dsp:spPr>
        <a:xfrm>
          <a:off x="4755490" y="783619"/>
          <a:ext cx="1981031" cy="792412"/>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维护简单</a:t>
          </a:r>
        </a:p>
      </dsp:txBody>
      <dsp:txXfrm>
        <a:off x="5151696" y="783619"/>
        <a:ext cx="1188619" cy="792412"/>
      </dsp:txXfrm>
    </dsp:sp>
    <dsp:sp modelId="{11D7E169-8233-4D21-9455-9B6A11109645}">
      <dsp:nvSpPr>
        <dsp:cNvPr id="0" name=""/>
        <dsp:cNvSpPr/>
      </dsp:nvSpPr>
      <dsp:spPr>
        <a:xfrm>
          <a:off x="6340315" y="783619"/>
          <a:ext cx="1981031" cy="792412"/>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可靠性</a:t>
          </a:r>
        </a:p>
      </dsp:txBody>
      <dsp:txXfrm>
        <a:off x="6736521" y="783619"/>
        <a:ext cx="1188619" cy="792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6AFB6-2807-4A95-8CC3-24B940E82A9C}">
      <dsp:nvSpPr>
        <dsp:cNvPr id="0" name=""/>
        <dsp:cNvSpPr/>
      </dsp:nvSpPr>
      <dsp:spPr>
        <a:xfrm>
          <a:off x="4281" y="258517"/>
          <a:ext cx="1946629" cy="9072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primary area</a:t>
          </a:r>
          <a:endParaRPr lang="zh-CN" altLang="en-US" sz="2100" kern="1200" dirty="0"/>
        </a:p>
      </dsp:txBody>
      <dsp:txXfrm>
        <a:off x="4281" y="258517"/>
        <a:ext cx="1946629" cy="604800"/>
      </dsp:txXfrm>
    </dsp:sp>
    <dsp:sp modelId="{BC861AA5-4587-4AE1-941F-D9E44751582D}">
      <dsp:nvSpPr>
        <dsp:cNvPr id="0" name=""/>
        <dsp:cNvSpPr/>
      </dsp:nvSpPr>
      <dsp:spPr>
        <a:xfrm>
          <a:off x="402988"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t>主文件</a:t>
          </a:r>
        </a:p>
      </dsp:txBody>
      <dsp:txXfrm>
        <a:off x="438416" y="898745"/>
        <a:ext cx="1875773" cy="1138744"/>
      </dsp:txXfrm>
    </dsp:sp>
    <dsp:sp modelId="{098963FF-E5CF-41B9-9B1B-0DA63A072940}">
      <dsp:nvSpPr>
        <dsp:cNvPr id="0" name=""/>
        <dsp:cNvSpPr/>
      </dsp:nvSpPr>
      <dsp:spPr>
        <a:xfrm>
          <a:off x="2246012" y="318590"/>
          <a:ext cx="625616" cy="4846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46012" y="415521"/>
        <a:ext cx="480220" cy="290792"/>
      </dsp:txXfrm>
    </dsp:sp>
    <dsp:sp modelId="{D7E55316-3725-45A5-B755-881DFA7F17FA}">
      <dsp:nvSpPr>
        <dsp:cNvPr id="0" name=""/>
        <dsp:cNvSpPr/>
      </dsp:nvSpPr>
      <dsp:spPr>
        <a:xfrm>
          <a:off x="3131318" y="258517"/>
          <a:ext cx="1946629" cy="9072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index area</a:t>
          </a:r>
        </a:p>
      </dsp:txBody>
      <dsp:txXfrm>
        <a:off x="3131318" y="258517"/>
        <a:ext cx="1946629" cy="604800"/>
      </dsp:txXfrm>
    </dsp:sp>
    <dsp:sp modelId="{FC42F1A1-53BD-456D-9B2B-AAC4CD24E5A0}">
      <dsp:nvSpPr>
        <dsp:cNvPr id="0" name=""/>
        <dsp:cNvSpPr/>
      </dsp:nvSpPr>
      <dsp:spPr>
        <a:xfrm>
          <a:off x="3530025"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t>索引文件</a:t>
          </a:r>
          <a:endParaRPr lang="en-US" altLang="zh-CN" sz="2100" kern="1200" dirty="0"/>
        </a:p>
      </dsp:txBody>
      <dsp:txXfrm>
        <a:off x="3565453" y="898745"/>
        <a:ext cx="1875773" cy="1138744"/>
      </dsp:txXfrm>
    </dsp:sp>
    <dsp:sp modelId="{7E10CA92-72BD-4610-82AE-1AAA9DCF08F9}">
      <dsp:nvSpPr>
        <dsp:cNvPr id="0" name=""/>
        <dsp:cNvSpPr/>
      </dsp:nvSpPr>
      <dsp:spPr>
        <a:xfrm>
          <a:off x="5373049" y="318590"/>
          <a:ext cx="625616" cy="4846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373049" y="415521"/>
        <a:ext cx="480220" cy="290792"/>
      </dsp:txXfrm>
    </dsp:sp>
    <dsp:sp modelId="{37C659D7-DC5F-4823-AC84-91E656D18E9A}">
      <dsp:nvSpPr>
        <dsp:cNvPr id="0" name=""/>
        <dsp:cNvSpPr/>
      </dsp:nvSpPr>
      <dsp:spPr>
        <a:xfrm>
          <a:off x="6258355" y="258517"/>
          <a:ext cx="1946629" cy="907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overflow area</a:t>
          </a:r>
          <a:endParaRPr lang="zh-CN" altLang="en-US" sz="2100" kern="1200" dirty="0"/>
        </a:p>
      </dsp:txBody>
      <dsp:txXfrm>
        <a:off x="6258355" y="258517"/>
        <a:ext cx="1946629" cy="604800"/>
      </dsp:txXfrm>
    </dsp:sp>
    <dsp:sp modelId="{7CEDF070-85A9-4030-AA8B-6E68851798E0}">
      <dsp:nvSpPr>
        <dsp:cNvPr id="0" name=""/>
        <dsp:cNvSpPr/>
      </dsp:nvSpPr>
      <dsp:spPr>
        <a:xfrm>
          <a:off x="6657062"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a:t>备份文件</a:t>
          </a:r>
          <a:endParaRPr lang="zh-CN" altLang="en-US" sz="2100" kern="1200" dirty="0"/>
        </a:p>
      </dsp:txBody>
      <dsp:txXfrm>
        <a:off x="6692490" y="898745"/>
        <a:ext cx="1875773" cy="11387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00636-A37F-4A79-B5BC-05BF45080F3C}">
      <dsp:nvSpPr>
        <dsp:cNvPr id="0" name=""/>
        <dsp:cNvSpPr/>
      </dsp:nvSpPr>
      <dsp:spPr>
        <a:xfrm>
          <a:off x="2396" y="335558"/>
          <a:ext cx="2919559" cy="116782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a:t>连续（顺序）结构</a:t>
          </a:r>
        </a:p>
      </dsp:txBody>
      <dsp:txXfrm>
        <a:off x="586308" y="335558"/>
        <a:ext cx="1751736" cy="1167823"/>
      </dsp:txXfrm>
    </dsp:sp>
    <dsp:sp modelId="{448DEBD1-E08E-4B88-98C7-17728285FC8E}">
      <dsp:nvSpPr>
        <dsp:cNvPr id="0" name=""/>
        <dsp:cNvSpPr/>
      </dsp:nvSpPr>
      <dsp:spPr>
        <a:xfrm>
          <a:off x="2629999" y="335558"/>
          <a:ext cx="2919559" cy="1167823"/>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a:t>链接结构</a:t>
          </a:r>
          <a:endParaRPr lang="zh-CN" altLang="en-US" sz="3100" kern="1200" dirty="0"/>
        </a:p>
      </dsp:txBody>
      <dsp:txXfrm>
        <a:off x="3213911" y="335558"/>
        <a:ext cx="1751736" cy="1167823"/>
      </dsp:txXfrm>
    </dsp:sp>
    <dsp:sp modelId="{842069A3-EA91-4895-8946-459C679954DF}">
      <dsp:nvSpPr>
        <dsp:cNvPr id="0" name=""/>
        <dsp:cNvSpPr/>
      </dsp:nvSpPr>
      <dsp:spPr>
        <a:xfrm>
          <a:off x="5257602" y="335558"/>
          <a:ext cx="2919559" cy="1167823"/>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索引结构</a:t>
          </a:r>
        </a:p>
      </dsp:txBody>
      <dsp:txXfrm>
        <a:off x="5841514" y="335558"/>
        <a:ext cx="1751736" cy="11678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33D3-7988-46C6-9DA9-18FBBF15DDA8}">
      <dsp:nvSpPr>
        <dsp:cNvPr id="0" name=""/>
        <dsp:cNvSpPr/>
      </dsp:nvSpPr>
      <dsp:spPr>
        <a:xfrm>
          <a:off x="4762" y="341312"/>
          <a:ext cx="3381374" cy="3381374"/>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6088" tIns="55880" rIns="186088" bIns="55880" numCol="1" spcCol="1270" anchor="ctr" anchorCtr="0">
          <a:noAutofi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随机访问效率低</a:t>
          </a:r>
        </a:p>
      </dsp:txBody>
      <dsp:txXfrm>
        <a:off x="499953" y="836503"/>
        <a:ext cx="2390992" cy="2390992"/>
      </dsp:txXfrm>
    </dsp:sp>
    <dsp:sp modelId="{C3F8C075-8857-4E0D-8F48-C22DE1574CE7}">
      <dsp:nvSpPr>
        <dsp:cNvPr id="0" name=""/>
        <dsp:cNvSpPr/>
      </dsp:nvSpPr>
      <dsp:spPr>
        <a:xfrm>
          <a:off x="2709862" y="341312"/>
          <a:ext cx="3381374" cy="3381374"/>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6088" tIns="55880" rIns="186088" bIns="55880" numCol="1" spcCol="1270" anchor="ctr" anchorCtr="0">
          <a:noAutofi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内存</a:t>
          </a:r>
          <a:r>
            <a:rPr lang="zh-CN" altLang="en-US" sz="4400" kern="1200" dirty="0"/>
            <a:t>开销大</a:t>
          </a:r>
        </a:p>
      </dsp:txBody>
      <dsp:txXfrm>
        <a:off x="3205053" y="836503"/>
        <a:ext cx="2390992" cy="23909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0D5E8-FAD2-45C5-8DB8-7586CF5592C8}">
      <dsp:nvSpPr>
        <dsp:cNvPr id="0" name=""/>
        <dsp:cNvSpPr/>
      </dsp:nvSpPr>
      <dsp:spPr>
        <a:xfrm rot="5400000">
          <a:off x="3769679" y="-1479796"/>
          <a:ext cx="751201" cy="390144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一个盘块一个索引表，多个索引表链接起来</a:t>
          </a:r>
        </a:p>
      </dsp:txBody>
      <dsp:txXfrm rot="-5400000">
        <a:off x="2194560" y="131994"/>
        <a:ext cx="3864769" cy="677859"/>
      </dsp:txXfrm>
    </dsp:sp>
    <dsp:sp modelId="{D0C5A27A-6942-4EFD-BFC1-DE44D24AE44C}">
      <dsp:nvSpPr>
        <dsp:cNvPr id="0" name=""/>
        <dsp:cNvSpPr/>
      </dsp:nvSpPr>
      <dsp:spPr>
        <a:xfrm>
          <a:off x="0" y="1422"/>
          <a:ext cx="2194560" cy="93900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链接模式</a:t>
          </a:r>
        </a:p>
      </dsp:txBody>
      <dsp:txXfrm>
        <a:off x="45838" y="47260"/>
        <a:ext cx="2102884" cy="847325"/>
      </dsp:txXfrm>
    </dsp:sp>
    <dsp:sp modelId="{E45A1E5C-694F-4960-BBD7-21E1C47A6DA5}">
      <dsp:nvSpPr>
        <dsp:cNvPr id="0" name=""/>
        <dsp:cNvSpPr/>
      </dsp:nvSpPr>
      <dsp:spPr>
        <a:xfrm rot="5400000">
          <a:off x="3769679" y="-493845"/>
          <a:ext cx="751201" cy="390144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将所有索引表的地址放在另一个索引表中</a:t>
          </a:r>
        </a:p>
      </dsp:txBody>
      <dsp:txXfrm rot="-5400000">
        <a:off x="2194560" y="1117945"/>
        <a:ext cx="3864769" cy="677859"/>
      </dsp:txXfrm>
    </dsp:sp>
    <dsp:sp modelId="{CC5D3B4F-4F22-4CEA-B82A-ECEB4DE5D0AA}">
      <dsp:nvSpPr>
        <dsp:cNvPr id="0" name=""/>
        <dsp:cNvSpPr/>
      </dsp:nvSpPr>
      <dsp:spPr>
        <a:xfrm>
          <a:off x="0" y="987374"/>
          <a:ext cx="2194560" cy="9390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多级索引</a:t>
          </a:r>
        </a:p>
      </dsp:txBody>
      <dsp:txXfrm>
        <a:off x="45838" y="1033212"/>
        <a:ext cx="2102884" cy="847325"/>
      </dsp:txXfrm>
    </dsp:sp>
    <dsp:sp modelId="{BC51E303-A71D-4371-82C0-CB6F5B7701EF}">
      <dsp:nvSpPr>
        <dsp:cNvPr id="0" name=""/>
        <dsp:cNvSpPr/>
      </dsp:nvSpPr>
      <dsp:spPr>
        <a:xfrm rot="5400000">
          <a:off x="3769679" y="492106"/>
          <a:ext cx="751201" cy="390144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混合使用多种索引模式</a:t>
          </a:r>
        </a:p>
      </dsp:txBody>
      <dsp:txXfrm rot="-5400000">
        <a:off x="2194560" y="2103897"/>
        <a:ext cx="3864769" cy="677859"/>
      </dsp:txXfrm>
    </dsp:sp>
    <dsp:sp modelId="{F266638D-26D4-4BD5-B10C-BBDA358EA407}">
      <dsp:nvSpPr>
        <dsp:cNvPr id="0" name=""/>
        <dsp:cNvSpPr/>
      </dsp:nvSpPr>
      <dsp:spPr>
        <a:xfrm>
          <a:off x="0" y="1973325"/>
          <a:ext cx="2194560" cy="93900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混合模式</a:t>
          </a:r>
        </a:p>
      </dsp:txBody>
      <dsp:txXfrm>
        <a:off x="45838" y="2019163"/>
        <a:ext cx="2102884" cy="8473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95867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charset="-122"/>
              </a:rPr>
              <a:t>　　现在我们来计算以盘块为分配单位时，所允许的最大磁盘容量。由于每个</a:t>
            </a:r>
            <a:r>
              <a:rPr lang="en-US" altLang="zh-CN" dirty="0">
                <a:latin typeface="宋体" charset="-122"/>
              </a:rPr>
              <a:t>FAT</a:t>
            </a:r>
            <a:r>
              <a:rPr lang="zh-CN" altLang="en-US" dirty="0">
                <a:latin typeface="宋体" charset="-122"/>
              </a:rPr>
              <a:t>表项为</a:t>
            </a:r>
            <a:r>
              <a:rPr lang="en-US" altLang="zh-CN" dirty="0">
                <a:latin typeface="宋体" charset="-122"/>
              </a:rPr>
              <a:t>12</a:t>
            </a:r>
            <a:r>
              <a:rPr lang="zh-CN" altLang="en-US" dirty="0">
                <a:latin typeface="宋体" charset="-122"/>
              </a:rPr>
              <a:t>位，因此，在</a:t>
            </a:r>
            <a:r>
              <a:rPr lang="en-US" altLang="zh-CN" dirty="0">
                <a:latin typeface="宋体" charset="-122"/>
              </a:rPr>
              <a:t>FAT</a:t>
            </a:r>
            <a:r>
              <a:rPr lang="zh-CN" altLang="en-US" dirty="0">
                <a:latin typeface="宋体" charset="-122"/>
              </a:rPr>
              <a:t>表中最多允许有</a:t>
            </a:r>
            <a:r>
              <a:rPr lang="en-US" altLang="zh-CN" dirty="0">
                <a:latin typeface="宋体" charset="-122"/>
              </a:rPr>
              <a:t>4096</a:t>
            </a:r>
            <a:r>
              <a:rPr lang="zh-CN" altLang="en-US" dirty="0">
                <a:latin typeface="宋体" charset="-122"/>
              </a:rPr>
              <a:t>个表项，如果采用以盘块作为基本分配单位，每个盘块</a:t>
            </a:r>
            <a:r>
              <a:rPr lang="en-US" altLang="zh-CN" dirty="0">
                <a:latin typeface="宋体" charset="-122"/>
              </a:rPr>
              <a:t>(</a:t>
            </a:r>
            <a:r>
              <a:rPr lang="zh-CN" altLang="en-US" dirty="0">
                <a:latin typeface="宋体" charset="-122"/>
              </a:rPr>
              <a:t>也称扇区</a:t>
            </a:r>
            <a:r>
              <a:rPr lang="en-US" altLang="zh-CN" dirty="0">
                <a:latin typeface="宋体" charset="-122"/>
              </a:rPr>
              <a:t>)</a:t>
            </a:r>
            <a:r>
              <a:rPr lang="zh-CN" altLang="en-US" dirty="0">
                <a:latin typeface="宋体" charset="-122"/>
              </a:rPr>
              <a:t>的大小一般是</a:t>
            </a:r>
            <a:r>
              <a:rPr lang="en-US" altLang="zh-CN" dirty="0">
                <a:latin typeface="宋体" charset="-122"/>
              </a:rPr>
              <a:t>512</a:t>
            </a:r>
            <a:r>
              <a:rPr lang="zh-CN" altLang="en-US" dirty="0">
                <a:latin typeface="宋体" charset="-122"/>
              </a:rPr>
              <a:t>字节，那么，每个磁盘分区的容量为</a:t>
            </a:r>
            <a:r>
              <a:rPr lang="en-US" altLang="zh-CN" dirty="0">
                <a:latin typeface="宋体" charset="-122"/>
              </a:rPr>
              <a:t>2 MB</a:t>
            </a:r>
            <a:r>
              <a:rPr lang="en-US" altLang="zh-CN" dirty="0"/>
              <a:t>(4096</a:t>
            </a:r>
            <a:r>
              <a:rPr lang="en-US" altLang="zh-CN" dirty="0">
                <a:latin typeface="宋体" charset="-122"/>
              </a:rPr>
              <a:t>×</a:t>
            </a:r>
            <a:r>
              <a:rPr lang="en-US" altLang="zh-CN" dirty="0"/>
              <a:t>512 B)</a:t>
            </a:r>
            <a:r>
              <a:rPr lang="zh-CN" altLang="en-US" dirty="0">
                <a:latin typeface="宋体" charset="-122"/>
              </a:rPr>
              <a:t>。最大分区跟最大文件相同</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45</a:t>
            </a:fld>
            <a:endParaRPr lang="zh-CN" altLang="en-US"/>
          </a:p>
        </p:txBody>
      </p:sp>
    </p:spTree>
    <p:extLst>
      <p:ext uri="{BB962C8B-B14F-4D97-AF65-F5344CB8AC3E}">
        <p14:creationId xmlns:p14="http://schemas.microsoft.com/office/powerpoint/2010/main" val="24562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47</a:t>
            </a:fld>
            <a:endParaRPr lang="zh-CN" altLang="en-US"/>
          </a:p>
        </p:txBody>
      </p:sp>
    </p:spTree>
    <p:extLst>
      <p:ext uri="{BB962C8B-B14F-4D97-AF65-F5344CB8AC3E}">
        <p14:creationId xmlns:p14="http://schemas.microsoft.com/office/powerpoint/2010/main" val="270946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按照微软官方文档约定至少包含</a:t>
            </a:r>
            <a:r>
              <a:rPr lang="en-US" altLang="zh-CN" sz="1200" b="0" i="0" kern="1200" dirty="0">
                <a:solidFill>
                  <a:schemeClr val="tx1"/>
                </a:solidFill>
                <a:effectLst/>
                <a:latin typeface="+mn-lt"/>
                <a:ea typeface="+mn-ea"/>
                <a:cs typeface="+mn-cs"/>
              </a:rPr>
              <a:t>65,527</a:t>
            </a:r>
            <a:r>
              <a:rPr lang="zh-CN" altLang="en-US" sz="1200" b="0" i="0" kern="1200" dirty="0">
                <a:solidFill>
                  <a:schemeClr val="tx1"/>
                </a:solidFill>
                <a:effectLst/>
                <a:latin typeface="+mn-lt"/>
                <a:ea typeface="+mn-ea"/>
                <a:cs typeface="+mn-cs"/>
              </a:rPr>
              <a:t>个簇，如果每个簇按最小</a:t>
            </a:r>
            <a:r>
              <a:rPr lang="en-US" altLang="zh-CN" sz="1200" b="0" i="0" kern="1200" dirty="0">
                <a:solidFill>
                  <a:schemeClr val="tx1"/>
                </a:solidFill>
                <a:effectLst/>
                <a:latin typeface="+mn-lt"/>
                <a:ea typeface="+mn-ea"/>
                <a:cs typeface="+mn-cs"/>
              </a:rPr>
              <a:t>512B</a:t>
            </a:r>
            <a:r>
              <a:rPr lang="zh-CN" altLang="en-US" sz="1200" b="0" i="0" kern="1200" dirty="0">
                <a:solidFill>
                  <a:schemeClr val="tx1"/>
                </a:solidFill>
                <a:effectLst/>
                <a:latin typeface="+mn-lt"/>
                <a:ea typeface="+mn-ea"/>
                <a:cs typeface="+mn-cs"/>
              </a:rPr>
              <a:t>计算，那么理论最小分区是不能小于</a:t>
            </a:r>
            <a:r>
              <a:rPr lang="en-US" altLang="zh-CN" sz="1200" b="0" i="0" kern="1200" dirty="0">
                <a:solidFill>
                  <a:schemeClr val="tx1"/>
                </a:solidFill>
                <a:effectLst/>
                <a:latin typeface="+mn-lt"/>
                <a:ea typeface="+mn-ea"/>
                <a:cs typeface="+mn-cs"/>
              </a:rPr>
              <a:t>32MB</a:t>
            </a:r>
            <a:r>
              <a:rPr lang="zh-CN" altLang="en-US" sz="1200" b="0" i="0" kern="1200" dirty="0">
                <a:solidFill>
                  <a:schemeClr val="tx1"/>
                </a:solidFill>
                <a:effectLst/>
                <a:latin typeface="+mn-lt"/>
                <a:ea typeface="+mn-ea"/>
                <a:cs typeface="+mn-cs"/>
              </a:rPr>
              <a:t>的。该文档同样约定</a:t>
            </a: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最多包含</a:t>
            </a:r>
            <a:r>
              <a:rPr lang="en-US" altLang="zh-CN" sz="1200" b="0" i="0" kern="1200" dirty="0">
                <a:solidFill>
                  <a:schemeClr val="tx1"/>
                </a:solidFill>
                <a:effectLst/>
                <a:latin typeface="+mn-lt"/>
                <a:ea typeface="+mn-ea"/>
                <a:cs typeface="+mn-cs"/>
              </a:rPr>
              <a:t>268,435,445</a:t>
            </a:r>
            <a:r>
              <a:rPr lang="zh-CN" altLang="en-US" sz="1200" b="0" i="0" kern="1200" dirty="0">
                <a:solidFill>
                  <a:schemeClr val="tx1"/>
                </a:solidFill>
                <a:effectLst/>
                <a:latin typeface="+mn-lt"/>
                <a:ea typeface="+mn-ea"/>
                <a:cs typeface="+mn-cs"/>
              </a:rPr>
              <a:t>个簇，如果每个簇按照</a:t>
            </a:r>
            <a:r>
              <a:rPr lang="en-US" altLang="zh-CN" sz="1200" b="0" i="0" kern="1200" dirty="0">
                <a:solidFill>
                  <a:schemeClr val="tx1"/>
                </a:solidFill>
                <a:effectLst/>
                <a:latin typeface="+mn-lt"/>
                <a:ea typeface="+mn-ea"/>
                <a:cs typeface="+mn-cs"/>
              </a:rPr>
              <a:t>32KB</a:t>
            </a:r>
            <a:r>
              <a:rPr lang="zh-CN" altLang="en-US" sz="1200" b="0" i="0" kern="1200" dirty="0">
                <a:solidFill>
                  <a:schemeClr val="tx1"/>
                </a:solidFill>
                <a:effectLst/>
                <a:latin typeface="+mn-lt"/>
                <a:ea typeface="+mn-ea"/>
                <a:cs typeface="+mn-cs"/>
              </a:rPr>
              <a:t>计算，</a:t>
            </a: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理论支持最大磁盘是</a:t>
            </a:r>
            <a:r>
              <a:rPr lang="en-US" altLang="zh-CN" sz="1200" b="0" i="0" kern="1200" dirty="0">
                <a:solidFill>
                  <a:schemeClr val="tx1"/>
                </a:solidFill>
                <a:effectLst/>
                <a:latin typeface="+mn-lt"/>
                <a:ea typeface="+mn-ea"/>
                <a:cs typeface="+mn-cs"/>
              </a:rPr>
              <a:t>8TB</a:t>
            </a:r>
            <a:r>
              <a:rPr lang="zh-CN" altLang="en-US" sz="1200" b="0" i="0" kern="1200" dirty="0">
                <a:solidFill>
                  <a:schemeClr val="tx1"/>
                </a:solidFill>
                <a:effectLst/>
                <a:latin typeface="+mn-lt"/>
                <a:ea typeface="+mn-ea"/>
                <a:cs typeface="+mn-cs"/>
              </a:rPr>
              <a:t>，这是理论计算数据，实际使用中操作系统限制不同还会有所差异。磁盘超过</a:t>
            </a:r>
            <a:r>
              <a:rPr lang="en-US" altLang="zh-CN" sz="1200" b="0" i="0" kern="1200" dirty="0">
                <a:solidFill>
                  <a:schemeClr val="tx1"/>
                </a:solidFill>
                <a:effectLst/>
                <a:latin typeface="+mn-lt"/>
                <a:ea typeface="+mn-ea"/>
                <a:cs typeface="+mn-cs"/>
              </a:rPr>
              <a:t>2G</a:t>
            </a:r>
            <a:r>
              <a:rPr lang="zh-CN" altLang="en-US" sz="1200" b="0" i="0" kern="1200" dirty="0">
                <a:solidFill>
                  <a:schemeClr val="tx1"/>
                </a:solidFill>
                <a:effectLst/>
                <a:latin typeface="+mn-lt"/>
                <a:ea typeface="+mn-ea"/>
                <a:cs typeface="+mn-cs"/>
              </a:rPr>
              <a:t>大小时，如果使用</a:t>
            </a:r>
            <a:r>
              <a:rPr lang="en-US" altLang="zh-CN" sz="1200" b="0" i="0" kern="1200" dirty="0">
                <a:solidFill>
                  <a:schemeClr val="tx1"/>
                </a:solidFill>
                <a:effectLst/>
                <a:latin typeface="+mn-lt"/>
                <a:ea typeface="+mn-ea"/>
                <a:cs typeface="+mn-cs"/>
              </a:rPr>
              <a:t>FORMAT</a:t>
            </a:r>
            <a:r>
              <a:rPr lang="zh-CN" altLang="en-US" sz="1200" b="0" i="0" kern="1200" dirty="0">
                <a:solidFill>
                  <a:schemeClr val="tx1"/>
                </a:solidFill>
                <a:effectLst/>
                <a:latin typeface="+mn-lt"/>
                <a:ea typeface="+mn-ea"/>
                <a:cs typeface="+mn-cs"/>
              </a:rPr>
              <a:t>缺省命令进行格式化， 将会使用默认簇大小</a:t>
            </a:r>
            <a:r>
              <a:rPr lang="en-US" altLang="zh-CN" sz="1200" b="0" i="0" kern="1200" dirty="0">
                <a:solidFill>
                  <a:schemeClr val="tx1"/>
                </a:solidFill>
                <a:effectLst/>
                <a:latin typeface="+mn-lt"/>
                <a:ea typeface="+mn-ea"/>
                <a:cs typeface="+mn-cs"/>
              </a:rPr>
              <a:t>4KB</a:t>
            </a:r>
            <a:r>
              <a:rPr lang="zh-CN" altLang="en-US" sz="1200" b="0" i="0" kern="1200" dirty="0">
                <a:solidFill>
                  <a:schemeClr val="tx1"/>
                </a:solidFill>
                <a:effectLst/>
                <a:latin typeface="+mn-lt"/>
                <a:ea typeface="+mn-ea"/>
                <a:cs typeface="+mn-cs"/>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48</a:t>
            </a:fld>
            <a:endParaRPr lang="zh-CN" altLang="en-US"/>
          </a:p>
        </p:txBody>
      </p:sp>
    </p:spTree>
    <p:extLst>
      <p:ext uri="{BB962C8B-B14F-4D97-AF65-F5344CB8AC3E}">
        <p14:creationId xmlns:p14="http://schemas.microsoft.com/office/powerpoint/2010/main" val="257454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59</a:t>
            </a:fld>
            <a:endParaRPr lang="zh-CN" altLang="en-US"/>
          </a:p>
        </p:txBody>
      </p:sp>
    </p:spTree>
    <p:extLst>
      <p:ext uri="{BB962C8B-B14F-4D97-AF65-F5344CB8AC3E}">
        <p14:creationId xmlns:p14="http://schemas.microsoft.com/office/powerpoint/2010/main" val="133149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Mahadev</a:t>
            </a:r>
            <a:r>
              <a:rPr lang="en-US" altLang="zh-CN" dirty="0"/>
              <a:t> </a:t>
            </a:r>
            <a:r>
              <a:rPr lang="en-US" altLang="zh-CN" dirty="0" err="1"/>
              <a:t>Satyanarayanan</a:t>
            </a:r>
            <a:r>
              <a:rPr kumimoji="1" lang="en-US" altLang="en-US" dirty="0"/>
              <a:t>: coda</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a:t>
            </a:fld>
            <a:endParaRPr lang="zh-CN" altLang="en-US"/>
          </a:p>
        </p:txBody>
      </p:sp>
    </p:spTree>
    <p:extLst>
      <p:ext uri="{BB962C8B-B14F-4D97-AF65-F5344CB8AC3E}">
        <p14:creationId xmlns:p14="http://schemas.microsoft.com/office/powerpoint/2010/main" val="222289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“谁了解数据的含义”</a:t>
            </a:r>
            <a:r>
              <a:rPr kumimoji="1" lang="zh-CN" altLang="en-US" dirty="0">
                <a:sym typeface="Wingdings"/>
              </a:rPr>
              <a:t></a:t>
            </a:r>
            <a:r>
              <a:rPr kumimoji="1" lang="en-US" altLang="zh-CN" dirty="0">
                <a:sym typeface="Wingdings"/>
              </a:rPr>
              <a:t> </a:t>
            </a:r>
            <a:r>
              <a:rPr kumimoji="1" lang="zh-CN" altLang="en-US" dirty="0">
                <a:sym typeface="Wingdings"/>
              </a:rPr>
              <a:t>文件系统来解析</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a:t>
            </a:fld>
            <a:endParaRPr lang="zh-CN" altLang="en-US"/>
          </a:p>
        </p:txBody>
      </p:sp>
    </p:spTree>
    <p:extLst>
      <p:ext uri="{BB962C8B-B14F-4D97-AF65-F5344CB8AC3E}">
        <p14:creationId xmlns:p14="http://schemas.microsoft.com/office/powerpoint/2010/main" val="208659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212862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24</a:t>
            </a:fld>
            <a:endParaRPr lang="zh-CN" altLang="en-US"/>
          </a:p>
        </p:txBody>
      </p:sp>
    </p:spTree>
    <p:extLst>
      <p:ext uri="{BB962C8B-B14F-4D97-AF65-F5344CB8AC3E}">
        <p14:creationId xmlns:p14="http://schemas.microsoft.com/office/powerpoint/2010/main" val="18810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overflow file is similar to the log file used with a sequential file but is integrated so that a record in the overflow file is located by following a pointer from its predecessor record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26</a:t>
            </a:fld>
            <a:endParaRPr lang="zh-CN" altLang="en-US"/>
          </a:p>
        </p:txBody>
      </p:sp>
    </p:spTree>
    <p:extLst>
      <p:ext uri="{BB962C8B-B14F-4D97-AF65-F5344CB8AC3E}">
        <p14:creationId xmlns:p14="http://schemas.microsoft.com/office/powerpoint/2010/main" val="161688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An exhaustive index contains one entry for every record in the main file. The index itself is organized as a sequential file for ease of searching. A partial index contains entries to records where the field of interest exists.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29</a:t>
            </a:fld>
            <a:endParaRPr lang="zh-CN" altLang="en-US"/>
          </a:p>
        </p:txBody>
      </p:sp>
    </p:spTree>
    <p:extLst>
      <p:ext uri="{BB962C8B-B14F-4D97-AF65-F5344CB8AC3E}">
        <p14:creationId xmlns:p14="http://schemas.microsoft.com/office/powerpoint/2010/main" val="254573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33</a:t>
            </a:fld>
            <a:endParaRPr lang="zh-CN" altLang="en-US"/>
          </a:p>
        </p:txBody>
      </p:sp>
    </p:spTree>
    <p:extLst>
      <p:ext uri="{BB962C8B-B14F-4D97-AF65-F5344CB8AC3E}">
        <p14:creationId xmlns:p14="http://schemas.microsoft.com/office/powerpoint/2010/main" val="120496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There are two primary approaches to dealing with fragmentation.  Let it happen and clean up the mess periodically.  Or actively prevent and correct it.</a:t>
            </a:r>
            <a:br>
              <a:rPr lang="en" altLang="zh-CN" dirty="0"/>
            </a:br>
            <a:br>
              <a:rPr lang="en" altLang="zh-CN" dirty="0"/>
            </a:br>
            <a:r>
              <a:rPr lang="en" altLang="zh-CN" sz="1200" b="0" i="0" kern="1200" dirty="0">
                <a:solidFill>
                  <a:schemeClr val="tx1"/>
                </a:solidFill>
                <a:effectLst/>
                <a:latin typeface="+mn-lt"/>
                <a:ea typeface="+mn-ea"/>
                <a:cs typeface="+mn-cs"/>
              </a:rPr>
              <a:t>NTFS largely let's it happen and cleans it up later through the act of defragmentation.  When writing data, NTFS drops it in the first available spot.  It is smart enough to leave a small cushion around the data to accommodate a small growth in file size, and has a few other intelligent prevention measures, but that's about it.  When a disk is largely empty and hasn't had years of writing and removing files, this practice works out fine.  However, as the disk fills, or if it sees a lot of allocating and deallocating space, fragmentation becomes a problem.</a:t>
            </a:r>
            <a:br>
              <a:rPr lang="en" altLang="zh-CN" dirty="0"/>
            </a:br>
            <a:br>
              <a:rPr lang="en" altLang="zh-CN" dirty="0"/>
            </a:br>
            <a:br>
              <a:rPr lang="en" altLang="zh-CN" dirty="0"/>
            </a:br>
            <a:r>
              <a:rPr lang="en" altLang="zh-CN" sz="1200" b="0" i="0" kern="1200" dirty="0">
                <a:solidFill>
                  <a:schemeClr val="tx1"/>
                </a:solidFill>
                <a:effectLst/>
                <a:latin typeface="+mn-lt"/>
                <a:ea typeface="+mn-ea"/>
                <a:cs typeface="+mn-cs"/>
              </a:rPr>
              <a:t>Ext4 and HFS+ take the other approach and actively avoid fragmentation when possible.  They both use a number of techniques to ensure this.  It basically boils down to these </a:t>
            </a:r>
            <a:r>
              <a:rPr lang="en" altLang="zh-CN" sz="1200" b="0" i="0" kern="1200" dirty="0" err="1">
                <a:solidFill>
                  <a:schemeClr val="tx1"/>
                </a:solidFill>
                <a:effectLst/>
                <a:latin typeface="+mn-lt"/>
                <a:ea typeface="+mn-ea"/>
                <a:cs typeface="+mn-cs"/>
              </a:rPr>
              <a:t>filesytems</a:t>
            </a:r>
            <a:r>
              <a:rPr lang="en" altLang="zh-CN" sz="1200" b="0" i="0" kern="1200" dirty="0">
                <a:solidFill>
                  <a:schemeClr val="tx1"/>
                </a:solidFill>
                <a:effectLst/>
                <a:latin typeface="+mn-lt"/>
                <a:ea typeface="+mn-ea"/>
                <a:cs typeface="+mn-cs"/>
              </a:rPr>
              <a:t> writing data in locations with lots of empty room all around, and, when necessary, moving files on the disk to open a big enough space.</a:t>
            </a:r>
            <a:br>
              <a:rPr lang="en" altLang="zh-CN" dirty="0"/>
            </a:br>
            <a:br>
              <a:rPr lang="en" altLang="zh-CN" dirty="0"/>
            </a:br>
            <a:r>
              <a:rPr lang="en" altLang="zh-CN" sz="1200" b="0" i="0" kern="1200" dirty="0">
                <a:solidFill>
                  <a:schemeClr val="tx1"/>
                </a:solidFill>
                <a:effectLst/>
                <a:latin typeface="+mn-lt"/>
                <a:ea typeface="+mn-ea"/>
                <a:cs typeface="+mn-cs"/>
              </a:rPr>
              <a:t>In short, ext4 and HFS+ don't need defragmentation because they avoid fragmentation.  NTFS needs defragmentation because it allows fragmentation.  Avoiding fragmentation without negatively impacting performance is challenging and involves additional computational overhead.  It also makes it more difficult to accurately predict performance in specific circumstances.  However, when well implemented, like in ext4, it works very well.</a:t>
            </a:r>
            <a:endParaRPr kumimoji="1" lang="zh-CN" altLang="en-US" dirty="0"/>
          </a:p>
        </p:txBody>
      </p:sp>
      <p:sp>
        <p:nvSpPr>
          <p:cNvPr id="4" name="灯片编号占位符 3"/>
          <p:cNvSpPr>
            <a:spLocks noGrp="1"/>
          </p:cNvSpPr>
          <p:nvPr>
            <p:ph type="sldNum" sz="quarter" idx="5"/>
          </p:nvPr>
        </p:nvSpPr>
        <p:spPr/>
        <p:txBody>
          <a:bodyPr/>
          <a:lstStyle/>
          <a:p>
            <a:fld id="{460970FC-E299-456B-9B7A-CDEDEACB6FD4}" type="slidenum">
              <a:rPr lang="zh-CN" altLang="en-US" smtClean="0"/>
              <a:t>41</a:t>
            </a:fld>
            <a:endParaRPr lang="zh-CN" altLang="en-US"/>
          </a:p>
        </p:txBody>
      </p:sp>
    </p:spTree>
    <p:extLst>
      <p:ext uri="{BB962C8B-B14F-4D97-AF65-F5344CB8AC3E}">
        <p14:creationId xmlns:p14="http://schemas.microsoft.com/office/powerpoint/2010/main" val="71647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3B1F96F-7869-1A49-8E41-1F1E7E6AF7B0}"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911650-3DC0-794A-B059-9AE8D941786E}"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FC17F1-ED89-EC44-AD8C-64C0FC9DC49B}"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3FFDF4-8C10-4F4D-9F38-E339641EF518}"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3662968037"/>
      </p:ext>
    </p:extLst>
  </p:cSld>
  <p:clrMapOvr>
    <a:masterClrMapping/>
  </p:clrMapOvr>
  <p:transition>
    <p:sndAc>
      <p:stSnd>
        <p:snd r:embed="rId1" name="chimes.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2362200"/>
            <a:ext cx="3924300" cy="373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991100" y="2362200"/>
            <a:ext cx="3924300" cy="3733800"/>
          </a:xfrm>
        </p:spPr>
        <p:txBody>
          <a:bodyPr/>
          <a:lstStyle/>
          <a:p>
            <a:endParaRPr lang="zh-CN" altLang="en-US"/>
          </a:p>
        </p:txBody>
      </p:sp>
      <p:sp>
        <p:nvSpPr>
          <p:cNvPr id="5" name="日期占位符 4"/>
          <p:cNvSpPr>
            <a:spLocks noGrp="1"/>
          </p:cNvSpPr>
          <p:nvPr>
            <p:ph type="dt" sz="half" idx="10"/>
          </p:nvPr>
        </p:nvSpPr>
        <p:spPr>
          <a:xfrm>
            <a:off x="7010400" y="6553200"/>
            <a:ext cx="1905000" cy="304800"/>
          </a:xfrm>
        </p:spPr>
        <p:txBody>
          <a:bodyPr/>
          <a:lstStyle>
            <a:lvl1pPr>
              <a:defRPr/>
            </a:lvl1pPr>
          </a:lstStyle>
          <a:p>
            <a:fld id="{E719E3A2-FEED-8745-BC0E-580EA02E79D2}" type="datetime5">
              <a:t>2019/12/2</a:t>
            </a:fld>
            <a:endParaRPr lang="en-US" altLang="zh-CN"/>
          </a:p>
        </p:txBody>
      </p:sp>
      <p:sp>
        <p:nvSpPr>
          <p:cNvPr id="6" name="页脚占位符 5"/>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84138" y="6343650"/>
            <a:ext cx="587375" cy="488950"/>
          </a:xfrm>
        </p:spPr>
        <p:txBody>
          <a:bodyPr/>
          <a:lstStyle>
            <a:lvl1pPr>
              <a:defRPr/>
            </a:lvl1pPr>
          </a:lstStyle>
          <a:p>
            <a:fld id="{C0888DB0-9A32-4B9E-8E22-FA9EA2E04702}" type="slidenum">
              <a:rPr lang="en-US" altLang="zh-CN"/>
              <a:pPr/>
              <a:t>‹#›</a:t>
            </a:fld>
            <a:endParaRPr lang="en-US" altLang="zh-CN"/>
          </a:p>
        </p:txBody>
      </p:sp>
    </p:spTree>
    <p:extLst>
      <p:ext uri="{BB962C8B-B14F-4D97-AF65-F5344CB8AC3E}">
        <p14:creationId xmlns:p14="http://schemas.microsoft.com/office/powerpoint/2010/main" val="3476954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914400" y="2362200"/>
            <a:ext cx="8001000" cy="3733800"/>
          </a:xfrm>
        </p:spPr>
        <p:txBody>
          <a:bodyPr/>
          <a:lstStyle/>
          <a:p>
            <a:endParaRPr lang="zh-CN" altLang="en-US"/>
          </a:p>
        </p:txBody>
      </p:sp>
      <p:sp>
        <p:nvSpPr>
          <p:cNvPr id="4" name="日期占位符 3"/>
          <p:cNvSpPr>
            <a:spLocks noGrp="1"/>
          </p:cNvSpPr>
          <p:nvPr>
            <p:ph type="dt" sz="half" idx="10"/>
          </p:nvPr>
        </p:nvSpPr>
        <p:spPr>
          <a:xfrm>
            <a:off x="7010400" y="6553200"/>
            <a:ext cx="1905000" cy="304800"/>
          </a:xfrm>
        </p:spPr>
        <p:txBody>
          <a:bodyPr/>
          <a:lstStyle>
            <a:lvl1pPr>
              <a:defRPr/>
            </a:lvl1pPr>
          </a:lstStyle>
          <a:p>
            <a:fld id="{13849712-49B3-C94F-B841-A5E3F82EA33E}" type="datetime5">
              <a:t>2019/12/2</a:t>
            </a:fld>
            <a:endParaRPr lang="en-US" altLang="zh-CN"/>
          </a:p>
        </p:txBody>
      </p:sp>
      <p:sp>
        <p:nvSpPr>
          <p:cNvPr id="5" name="页脚占位符 4"/>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84138" y="6343650"/>
            <a:ext cx="587375" cy="488950"/>
          </a:xfrm>
        </p:spPr>
        <p:txBody>
          <a:bodyPr/>
          <a:lstStyle>
            <a:lvl1pPr>
              <a:defRPr/>
            </a:lvl1pPr>
          </a:lstStyle>
          <a:p>
            <a:fld id="{2432B608-FF0F-4EDF-85C7-C9B9C7B0EB8B}" type="slidenum">
              <a:rPr lang="en-US" altLang="zh-CN"/>
              <a:pPr/>
              <a:t>‹#›</a:t>
            </a:fld>
            <a:endParaRPr lang="en-US" altLang="zh-CN"/>
          </a:p>
        </p:txBody>
      </p:sp>
    </p:spTree>
    <p:extLst>
      <p:ext uri="{BB962C8B-B14F-4D97-AF65-F5344CB8AC3E}">
        <p14:creationId xmlns:p14="http://schemas.microsoft.com/office/powerpoint/2010/main" val="29406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2362200"/>
            <a:ext cx="8001000" cy="1790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914400" y="4305300"/>
            <a:ext cx="8001000" cy="1790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010400" y="6553200"/>
            <a:ext cx="1905000" cy="304800"/>
          </a:xfrm>
        </p:spPr>
        <p:txBody>
          <a:bodyPr/>
          <a:lstStyle>
            <a:lvl1pPr>
              <a:defRPr/>
            </a:lvl1pPr>
          </a:lstStyle>
          <a:p>
            <a:fld id="{8E72E3C2-FB23-E245-B9EC-BDAD2E934AC7}" type="datetime5">
              <a:t>2019/12/2</a:t>
            </a:fld>
            <a:endParaRPr lang="en-US" altLang="zh-CN"/>
          </a:p>
        </p:txBody>
      </p:sp>
      <p:sp>
        <p:nvSpPr>
          <p:cNvPr id="6" name="页脚占位符 5"/>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84138" y="6343650"/>
            <a:ext cx="587375" cy="488950"/>
          </a:xfrm>
        </p:spPr>
        <p:txBody>
          <a:bodyPr/>
          <a:lstStyle>
            <a:lvl1pPr>
              <a:defRPr/>
            </a:lvl1pPr>
          </a:lstStyle>
          <a:p>
            <a:fld id="{05DAFC58-3BAC-48BA-B493-DE8481A2A0A7}" type="slidenum">
              <a:rPr lang="en-US" altLang="zh-CN"/>
              <a:pPr/>
              <a:t>‹#›</a:t>
            </a:fld>
            <a:endParaRPr lang="en-US" altLang="zh-CN"/>
          </a:p>
        </p:txBody>
      </p:sp>
    </p:spTree>
    <p:extLst>
      <p:ext uri="{BB962C8B-B14F-4D97-AF65-F5344CB8AC3E}">
        <p14:creationId xmlns:p14="http://schemas.microsoft.com/office/powerpoint/2010/main" val="17354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278575-3ED1-CA4F-92D5-E213AB4FAA0A}"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79C906F-4380-234E-9F68-0FC6DBD7A5DF}"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34B386-9CBC-5E4B-9DDD-88AB80C8F895}"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92E613C-F62F-F440-96F2-CE97E0CEBB92}" type="datetime5">
              <a:t>2019/12/2</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FE71C4-E512-1B4E-83F3-4858B00F9004}"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E8FA59-CD7E-F949-B6E1-E940F7ADDB65}"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41359A-0330-AE46-9BBA-D8BDDD3A9093}"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87299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6B46B3-B1AC-8744-B6A7-B34748A0590B}"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13B9EC94-BEB9-7345-B3E5-BCE129DE16D5}" type="datetime5">
              <a:t>2019/12/2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3" r:id="rId8"/>
    <p:sldLayoutId id="2147483804" r:id="rId9"/>
    <p:sldLayoutId id="2147483803"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9</a:t>
            </a:r>
            <a:r>
              <a:rPr lang="zh-CN" altLang="en-US" dirty="0"/>
              <a:t>、文件管理：</a:t>
            </a:r>
            <a:br>
              <a:rPr lang="en-US" altLang="zh-CN" dirty="0"/>
            </a:br>
            <a:r>
              <a:rPr lang="zh-CN" altLang="en-US"/>
              <a:t>文件及其结构</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2019/12/2</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文件系统的实现模型</a:t>
            </a:r>
          </a:p>
        </p:txBody>
      </p:sp>
      <p:sp>
        <p:nvSpPr>
          <p:cNvPr id="91139" name="Rectangle 3"/>
          <p:cNvSpPr>
            <a:spLocks noGrp="1" noChangeArrowheads="1"/>
          </p:cNvSpPr>
          <p:nvPr>
            <p:ph idx="1"/>
          </p:nvPr>
        </p:nvSpPr>
        <p:spPr>
          <a:xfrm>
            <a:off x="457200" y="1351127"/>
            <a:ext cx="8229600" cy="3220873"/>
          </a:xfrm>
        </p:spPr>
        <p:txBody>
          <a:bodyPr>
            <a:normAutofit fontScale="77500" lnSpcReduction="20000"/>
          </a:bodyPr>
          <a:lstStyle/>
          <a:p>
            <a:r>
              <a:rPr lang="zh-CN" altLang="en-US" dirty="0"/>
              <a:t>文件系统接口：命令、系统调用和图形窗口的文件系统访问功能。 </a:t>
            </a:r>
            <a:r>
              <a:rPr lang="en-US" altLang="zh-CN" dirty="0"/>
              <a:t>POSIX</a:t>
            </a:r>
            <a:endParaRPr lang="zh-CN" altLang="en-US" dirty="0"/>
          </a:p>
          <a:p>
            <a:r>
              <a:rPr lang="zh-CN" altLang="en-US" dirty="0"/>
              <a:t>逻辑功能层：根据接口层所发下的文件访问需求，通过相关的文件控制块、文件目录、文件分配表等，获取访问存储介质的物理参数。  </a:t>
            </a:r>
          </a:p>
          <a:p>
            <a:r>
              <a:rPr lang="zh-CN" altLang="en-US" dirty="0"/>
              <a:t>物理驱动层 ：将逻辑功能层所发下的命令转化为相应的驱动程序的动作，完成对文件物理存储设备的处理。 </a:t>
            </a:r>
          </a:p>
        </p:txBody>
      </p:sp>
      <p:sp>
        <p:nvSpPr>
          <p:cNvPr id="91142" name="Rectangle 6"/>
          <p:cNvSpPr>
            <a:spLocks noChangeArrowheads="1"/>
          </p:cNvSpPr>
          <p:nvPr/>
        </p:nvSpPr>
        <p:spPr bwMode="auto">
          <a:xfrm>
            <a:off x="3529013" y="28432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4009107732"/>
              </p:ext>
            </p:extLst>
          </p:nvPr>
        </p:nvGraphicFramePr>
        <p:xfrm>
          <a:off x="3392048" y="4758780"/>
          <a:ext cx="2885646" cy="1374132"/>
        </p:xfrm>
        <a:graphic>
          <a:graphicData uri="http://schemas.openxmlformats.org/drawingml/2006/table">
            <a:tbl>
              <a:tblPr firstRow="1" bandRow="1">
                <a:tableStyleId>{5940675A-B579-460E-94D1-54222C63F5DA}</a:tableStyleId>
              </a:tblPr>
              <a:tblGrid>
                <a:gridCol w="2885646">
                  <a:extLst>
                    <a:ext uri="{9D8B030D-6E8A-4147-A177-3AD203B41FA5}">
                      <a16:colId xmlns:a16="http://schemas.microsoft.com/office/drawing/2014/main" val="20000"/>
                    </a:ext>
                  </a:extLst>
                </a:gridCol>
              </a:tblGrid>
              <a:tr h="458044">
                <a:tc>
                  <a:txBody>
                    <a:bodyPr/>
                    <a:lstStyle/>
                    <a:p>
                      <a:pPr algn="ctr"/>
                      <a:r>
                        <a:rPr lang="zh-CN" altLang="en-US" sz="2400" dirty="0"/>
                        <a:t>文件系统接口</a:t>
                      </a:r>
                    </a:p>
                  </a:txBody>
                  <a:tcPr/>
                </a:tc>
                <a:extLst>
                  <a:ext uri="{0D108BD9-81ED-4DB2-BD59-A6C34878D82A}">
                    <a16:rowId xmlns:a16="http://schemas.microsoft.com/office/drawing/2014/main" val="10000"/>
                  </a:ext>
                </a:extLst>
              </a:tr>
              <a:tr h="458044">
                <a:tc>
                  <a:txBody>
                    <a:bodyPr/>
                    <a:lstStyle/>
                    <a:p>
                      <a:pPr algn="ctr"/>
                      <a:r>
                        <a:rPr lang="zh-CN" altLang="en-US" sz="2400" dirty="0"/>
                        <a:t>逻辑功能层</a:t>
                      </a:r>
                    </a:p>
                  </a:txBody>
                  <a:tcPr/>
                </a:tc>
                <a:extLst>
                  <a:ext uri="{0D108BD9-81ED-4DB2-BD59-A6C34878D82A}">
                    <a16:rowId xmlns:a16="http://schemas.microsoft.com/office/drawing/2014/main" val="10001"/>
                  </a:ext>
                </a:extLst>
              </a:tr>
              <a:tr h="458044">
                <a:tc>
                  <a:txBody>
                    <a:bodyPr/>
                    <a:lstStyle/>
                    <a:p>
                      <a:pPr algn="ctr"/>
                      <a:r>
                        <a:rPr lang="zh-CN" altLang="en-US" sz="2400" dirty="0"/>
                        <a:t>物理驱动层</a:t>
                      </a:r>
                    </a:p>
                  </a:txBody>
                  <a:tcPr/>
                </a:tc>
                <a:extLst>
                  <a:ext uri="{0D108BD9-81ED-4DB2-BD59-A6C34878D82A}">
                    <a16:rowId xmlns:a16="http://schemas.microsoft.com/office/drawing/2014/main" val="10002"/>
                  </a:ext>
                </a:extLst>
              </a:tr>
            </a:tbl>
          </a:graphicData>
        </a:graphic>
      </p:graphicFrame>
      <p:sp>
        <p:nvSpPr>
          <p:cNvPr id="2" name="日期占位符 1"/>
          <p:cNvSpPr>
            <a:spLocks noGrp="1"/>
          </p:cNvSpPr>
          <p:nvPr>
            <p:ph type="dt" sz="half" idx="10"/>
          </p:nvPr>
        </p:nvSpPr>
        <p:spPr/>
        <p:txBody>
          <a:bodyPr/>
          <a:lstStyle/>
          <a:p>
            <a:fld id="{740BE720-310D-DC4F-87C1-C87FC616A4C5}"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8408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fade">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fade">
                                      <p:cBhvr>
                                        <p:cTn id="17" dur="500"/>
                                        <p:tgtEl>
                                          <p:spTgt spid="9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文件系统与数据库系统的异同？</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7DD641EB-3B71-9A43-84B1-B6B617900FE7}"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graphicFrame>
        <p:nvGraphicFramePr>
          <p:cNvPr id="7" name="图示 6"/>
          <p:cNvGraphicFramePr/>
          <p:nvPr>
            <p:extLst>
              <p:ext uri="{D42A27DB-BD31-4B8C-83A1-F6EECF244321}">
                <p14:modId xmlns:p14="http://schemas.microsoft.com/office/powerpoint/2010/main" val="1902657879"/>
              </p:ext>
            </p:extLst>
          </p:nvPr>
        </p:nvGraphicFramePr>
        <p:xfrm>
          <a:off x="1722555" y="2313769"/>
          <a:ext cx="5694188" cy="3293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94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文件的组成</a:t>
            </a:r>
          </a:p>
        </p:txBody>
      </p:sp>
      <p:sp>
        <p:nvSpPr>
          <p:cNvPr id="3" name="内容占位符 2"/>
          <p:cNvSpPr>
            <a:spLocks noGrp="1"/>
          </p:cNvSpPr>
          <p:nvPr>
            <p:ph idx="1"/>
          </p:nvPr>
        </p:nvSpPr>
        <p:spPr/>
        <p:txBody>
          <a:bodyPr>
            <a:normAutofit fontScale="92500" lnSpcReduction="10000"/>
          </a:bodyPr>
          <a:lstStyle/>
          <a:p>
            <a:r>
              <a:rPr lang="zh-CN" altLang="en-US" dirty="0"/>
              <a:t>文件内容(</a:t>
            </a:r>
            <a:r>
              <a:rPr lang="en-US" altLang="zh-CN" dirty="0"/>
              <a:t>file</a:t>
            </a:r>
            <a:r>
              <a:rPr lang="zh-CN" altLang="en-US" dirty="0"/>
              <a:t> </a:t>
            </a:r>
            <a:r>
              <a:rPr lang="en-US" altLang="zh-CN" dirty="0"/>
              <a:t>data)</a:t>
            </a:r>
          </a:p>
          <a:p>
            <a:r>
              <a:rPr lang="zh-CN" altLang="en-US" dirty="0"/>
              <a:t>元数据</a:t>
            </a:r>
            <a:r>
              <a:rPr lang="en-US" altLang="zh-CN" dirty="0"/>
              <a:t>(metadata)</a:t>
            </a:r>
            <a:r>
              <a:rPr lang="zh-CN" altLang="en-US" dirty="0"/>
              <a:t>：文件属性</a:t>
            </a:r>
            <a:r>
              <a:rPr lang="en-US" altLang="zh-CN" dirty="0"/>
              <a:t>(property)</a:t>
            </a:r>
          </a:p>
          <a:p>
            <a:pPr lvl="1"/>
            <a:r>
              <a:rPr lang="zh-CN" altLang="en-US" dirty="0"/>
              <a:t>文件名</a:t>
            </a:r>
            <a:endParaRPr lang="en-US" altLang="zh-CN" dirty="0"/>
          </a:p>
          <a:p>
            <a:pPr lvl="1"/>
            <a:r>
              <a:rPr lang="zh-CN" altLang="en-US" dirty="0"/>
              <a:t>内部标识</a:t>
            </a:r>
            <a:r>
              <a:rPr lang="en-US" altLang="zh-CN" dirty="0"/>
              <a:t>(</a:t>
            </a:r>
            <a:r>
              <a:rPr lang="zh-CN" altLang="en-US" dirty="0"/>
              <a:t>如</a:t>
            </a:r>
            <a:r>
              <a:rPr lang="en-US" altLang="zh-CN" dirty="0" err="1"/>
              <a:t>unix</a:t>
            </a:r>
            <a:r>
              <a:rPr lang="zh-CN" altLang="en-US" dirty="0"/>
              <a:t>的</a:t>
            </a:r>
            <a:r>
              <a:rPr lang="en-US" altLang="zh-CN" dirty="0" err="1"/>
              <a:t>inode</a:t>
            </a:r>
            <a:r>
              <a:rPr lang="en-US" altLang="zh-CN" dirty="0"/>
              <a:t>)</a:t>
            </a:r>
          </a:p>
          <a:p>
            <a:pPr lvl="1"/>
            <a:r>
              <a:rPr lang="zh-CN" altLang="en-US" dirty="0"/>
              <a:t>拥有者</a:t>
            </a:r>
            <a:endParaRPr lang="en-US" altLang="zh-CN" dirty="0"/>
          </a:p>
          <a:p>
            <a:pPr lvl="1"/>
            <a:r>
              <a:rPr lang="zh-CN" altLang="en-US" dirty="0"/>
              <a:t>访问时间</a:t>
            </a:r>
            <a:r>
              <a:rPr lang="en-US" altLang="zh-CN" dirty="0"/>
              <a:t>/</a:t>
            </a:r>
            <a:r>
              <a:rPr lang="zh-CN" altLang="en-US" dirty="0"/>
              <a:t>权限</a:t>
            </a:r>
            <a:endParaRPr lang="en-US" altLang="zh-CN" dirty="0"/>
          </a:p>
          <a:p>
            <a:pPr lvl="1"/>
            <a:r>
              <a:rPr lang="zh-CN" altLang="en-US" dirty="0"/>
              <a:t>文件大小</a:t>
            </a:r>
            <a:endParaRPr lang="en-US" altLang="zh-CN" dirty="0"/>
          </a:p>
          <a:p>
            <a:pPr lvl="1"/>
            <a:r>
              <a:rPr lang="en-US" altLang="zh-CN" dirty="0"/>
              <a:t>……</a:t>
            </a:r>
            <a:endParaRPr lang="zh-CN" altLang="en-US" dirty="0"/>
          </a:p>
        </p:txBody>
      </p:sp>
      <p:sp>
        <p:nvSpPr>
          <p:cNvPr id="4" name="日期占位符 3"/>
          <p:cNvSpPr>
            <a:spLocks noGrp="1"/>
          </p:cNvSpPr>
          <p:nvPr>
            <p:ph type="dt" sz="half" idx="10"/>
          </p:nvPr>
        </p:nvSpPr>
        <p:spPr/>
        <p:txBody>
          <a:bodyPr/>
          <a:lstStyle/>
          <a:p>
            <a:fld id="{5AFE7B49-623F-E640-A04F-2E3B8F4424E5}"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222195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文件命名</a:t>
            </a:r>
          </a:p>
        </p:txBody>
      </p:sp>
      <p:sp>
        <p:nvSpPr>
          <p:cNvPr id="3" name="内容占位符 2"/>
          <p:cNvSpPr>
            <a:spLocks noGrp="1"/>
          </p:cNvSpPr>
          <p:nvPr>
            <p:ph idx="1"/>
          </p:nvPr>
        </p:nvSpPr>
        <p:spPr/>
        <p:txBody>
          <a:bodyPr>
            <a:normAutofit fontScale="92500" lnSpcReduction="10000"/>
          </a:bodyPr>
          <a:lstStyle/>
          <a:p>
            <a:r>
              <a:rPr lang="zh-CN" altLang="en-US" dirty="0"/>
              <a:t>文件名是文件的标识，用户通过文件名来使用文件而不必关心文件存储方法、物理位置以及访问方式等。</a:t>
            </a:r>
            <a:endParaRPr lang="en-US" altLang="zh-CN" dirty="0"/>
          </a:p>
          <a:p>
            <a:r>
              <a:rPr lang="zh-CN" altLang="en-US" dirty="0"/>
              <a:t>两部分组成：</a:t>
            </a:r>
            <a:r>
              <a:rPr lang="en-US" altLang="zh-CN" dirty="0"/>
              <a:t>A.B</a:t>
            </a:r>
          </a:p>
          <a:p>
            <a:pPr lvl="1"/>
            <a:r>
              <a:rPr lang="en-US" altLang="zh-CN" dirty="0"/>
              <a:t>A: file; B: format, extension</a:t>
            </a:r>
          </a:p>
          <a:p>
            <a:pPr lvl="1"/>
            <a:r>
              <a:rPr lang="zh-CN" altLang="en-US" dirty="0"/>
              <a:t>如：</a:t>
            </a:r>
            <a:r>
              <a:rPr lang="en-US" altLang="zh-CN" dirty="0"/>
              <a:t>.zip, .mp3, .o, .exe</a:t>
            </a:r>
          </a:p>
          <a:p>
            <a:pPr lvl="1"/>
            <a:r>
              <a:rPr lang="en-US" altLang="zh-CN" dirty="0"/>
              <a:t>MIME</a:t>
            </a:r>
            <a:r>
              <a:rPr lang="zh-CN" altLang="en-US" dirty="0"/>
              <a:t>：</a:t>
            </a:r>
            <a:r>
              <a:rPr lang="en-US" altLang="zh-CN" dirty="0"/>
              <a:t>Multipurpose Internet Mail Extensions</a:t>
            </a:r>
          </a:p>
          <a:p>
            <a:r>
              <a:rPr lang="zh-CN" altLang="en-US" dirty="0">
                <a:solidFill>
                  <a:srgbClr val="C00000"/>
                </a:solidFill>
              </a:rPr>
              <a:t>文件名和文件并非一一对应</a:t>
            </a:r>
            <a:endParaRPr lang="en-US" altLang="zh-CN" dirty="0">
              <a:solidFill>
                <a:srgbClr val="C00000"/>
              </a:solidFill>
            </a:endParaRPr>
          </a:p>
        </p:txBody>
      </p:sp>
      <p:sp>
        <p:nvSpPr>
          <p:cNvPr id="4" name="日期占位符 3"/>
          <p:cNvSpPr>
            <a:spLocks noGrp="1"/>
          </p:cNvSpPr>
          <p:nvPr>
            <p:ph type="dt" sz="half" idx="10"/>
          </p:nvPr>
        </p:nvSpPr>
        <p:spPr/>
        <p:txBody>
          <a:bodyPr/>
          <a:lstStyle/>
          <a:p>
            <a:fld id="{ED068386-B1C2-004D-958E-AF26FAF91C37}"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11274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文件分类</a:t>
            </a:r>
          </a:p>
        </p:txBody>
      </p:sp>
      <p:sp>
        <p:nvSpPr>
          <p:cNvPr id="3" name="内容占位符 2"/>
          <p:cNvSpPr>
            <a:spLocks noGrp="1"/>
          </p:cNvSpPr>
          <p:nvPr>
            <p:ph idx="1"/>
          </p:nvPr>
        </p:nvSpPr>
        <p:spPr/>
        <p:txBody>
          <a:bodyPr/>
          <a:lstStyle/>
          <a:p>
            <a:r>
              <a:rPr lang="zh-CN" altLang="en-US" dirty="0"/>
              <a:t>对不同文件进行管理，提高系统效率</a:t>
            </a:r>
          </a:p>
          <a:p>
            <a:r>
              <a:rPr lang="zh-CN" altLang="en-US" dirty="0"/>
              <a:t>提高用户界面友好性</a:t>
            </a:r>
          </a:p>
          <a:p>
            <a:endParaRPr lang="zh-CN" altLang="en-US" dirty="0"/>
          </a:p>
        </p:txBody>
      </p:sp>
      <p:sp>
        <p:nvSpPr>
          <p:cNvPr id="4" name="日期占位符 3"/>
          <p:cNvSpPr>
            <a:spLocks noGrp="1"/>
          </p:cNvSpPr>
          <p:nvPr>
            <p:ph type="dt" sz="half" idx="10"/>
          </p:nvPr>
        </p:nvSpPr>
        <p:spPr/>
        <p:txBody>
          <a:bodyPr/>
          <a:lstStyle/>
          <a:p>
            <a:fld id="{3E543D2F-4776-3E4F-9A80-A9576C98D718}"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14</a:t>
            </a:fld>
            <a:endParaRPr lang="zh-CN" altLang="en-US"/>
          </a:p>
        </p:txBody>
      </p:sp>
      <p:graphicFrame>
        <p:nvGraphicFramePr>
          <p:cNvPr id="7" name="图示 6"/>
          <p:cNvGraphicFramePr/>
          <p:nvPr>
            <p:extLst>
              <p:ext uri="{D42A27DB-BD31-4B8C-83A1-F6EECF244321}">
                <p14:modId xmlns:p14="http://schemas.microsoft.com/office/powerpoint/2010/main" val="714671939"/>
              </p:ext>
            </p:extLst>
          </p:nvPr>
        </p:nvGraphicFramePr>
        <p:xfrm>
          <a:off x="458336" y="2420582"/>
          <a:ext cx="848094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56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设备文件</a:t>
            </a:r>
          </a:p>
        </p:txBody>
      </p:sp>
      <p:sp>
        <p:nvSpPr>
          <p:cNvPr id="3" name="内容占位符 2"/>
          <p:cNvSpPr>
            <a:spLocks noGrp="1"/>
          </p:cNvSpPr>
          <p:nvPr>
            <p:ph idx="1"/>
          </p:nvPr>
        </p:nvSpPr>
        <p:spPr>
          <a:xfrm>
            <a:off x="457200" y="1351127"/>
            <a:ext cx="8229600" cy="3163723"/>
          </a:xfrm>
        </p:spPr>
        <p:txBody>
          <a:bodyPr>
            <a:normAutofit fontScale="85000" lnSpcReduction="20000"/>
          </a:bodyPr>
          <a:lstStyle/>
          <a:p>
            <a:r>
              <a:rPr lang="zh-CN" altLang="en-US" dirty="0"/>
              <a:t>统一的抽象接口</a:t>
            </a:r>
            <a:endParaRPr lang="en-US" altLang="zh-CN" dirty="0"/>
          </a:p>
          <a:p>
            <a:pPr lvl="1"/>
            <a:r>
              <a:rPr lang="en-US" altLang="zh-CN" dirty="0"/>
              <a:t>/</a:t>
            </a:r>
            <a:r>
              <a:rPr lang="en-US" altLang="zh-CN" dirty="0" err="1"/>
              <a:t>dev</a:t>
            </a:r>
            <a:r>
              <a:rPr lang="en-US" altLang="zh-CN" dirty="0"/>
              <a:t>/</a:t>
            </a:r>
            <a:r>
              <a:rPr lang="en-US" altLang="zh-CN" dirty="0" err="1"/>
              <a:t>lp</a:t>
            </a:r>
            <a:r>
              <a:rPr lang="en-US" altLang="zh-CN" dirty="0"/>
              <a:t>, /</a:t>
            </a:r>
            <a:r>
              <a:rPr lang="en-US" altLang="zh-CN" dirty="0" err="1"/>
              <a:t>dev</a:t>
            </a:r>
            <a:r>
              <a:rPr lang="en-US" altLang="zh-CN" dirty="0"/>
              <a:t>/</a:t>
            </a:r>
            <a:r>
              <a:rPr lang="en-US" altLang="zh-CN" dirty="0" err="1"/>
              <a:t>sda</a:t>
            </a:r>
            <a:r>
              <a:rPr lang="en-US" altLang="zh-CN" dirty="0"/>
              <a:t>,</a:t>
            </a:r>
            <a:r>
              <a:rPr lang="zh-CN" altLang="en-US" dirty="0"/>
              <a:t> </a:t>
            </a:r>
            <a:r>
              <a:rPr lang="en-US" altLang="zh-CN" dirty="0"/>
              <a:t>/</a:t>
            </a:r>
            <a:r>
              <a:rPr lang="en-US" altLang="zh-CN" dirty="0" err="1"/>
              <a:t>dev</a:t>
            </a:r>
            <a:r>
              <a:rPr lang="en-US" altLang="zh-CN" dirty="0"/>
              <a:t>/</a:t>
            </a:r>
            <a:r>
              <a:rPr lang="en-US" altLang="zh-CN" dirty="0" err="1"/>
              <a:t>sdb</a:t>
            </a:r>
            <a:endParaRPr lang="en-US" altLang="zh-CN" dirty="0"/>
          </a:p>
          <a:p>
            <a:r>
              <a:rPr lang="zh-CN" altLang="en-US" dirty="0"/>
              <a:t>特殊设备文件</a:t>
            </a:r>
            <a:endParaRPr lang="en-US" altLang="zh-CN" dirty="0"/>
          </a:p>
          <a:p>
            <a:pPr lvl="1"/>
            <a:r>
              <a:rPr lang="en-US" altLang="zh-CN" dirty="0"/>
              <a:t>/</a:t>
            </a:r>
            <a:r>
              <a:rPr lang="en-US" altLang="zh-CN" dirty="0" err="1"/>
              <a:t>dev</a:t>
            </a:r>
            <a:r>
              <a:rPr lang="en-US" altLang="zh-CN" dirty="0"/>
              <a:t>/zero, /</a:t>
            </a:r>
            <a:r>
              <a:rPr lang="en-US" altLang="zh-CN" dirty="0" err="1"/>
              <a:t>dev</a:t>
            </a:r>
            <a:r>
              <a:rPr lang="en-US" altLang="zh-CN" dirty="0"/>
              <a:t>/null, /</a:t>
            </a:r>
            <a:r>
              <a:rPr lang="en-US" altLang="zh-CN" dirty="0" err="1"/>
              <a:t>dev</a:t>
            </a:r>
            <a:r>
              <a:rPr lang="en-US" altLang="zh-CN" dirty="0"/>
              <a:t>/random</a:t>
            </a:r>
          </a:p>
          <a:p>
            <a:pPr lvl="1"/>
            <a:r>
              <a:rPr lang="en-US" altLang="zh-CN" dirty="0"/>
              <a:t>/</a:t>
            </a:r>
            <a:r>
              <a:rPr lang="en-US" altLang="zh-CN" dirty="0" err="1"/>
              <a:t>dev</a:t>
            </a:r>
            <a:r>
              <a:rPr lang="en-US" altLang="zh-CN" dirty="0"/>
              <a:t>/</a:t>
            </a:r>
            <a:r>
              <a:rPr lang="en-US" altLang="zh-CN" dirty="0" err="1"/>
              <a:t>tty</a:t>
            </a:r>
            <a:r>
              <a:rPr lang="en-US" altLang="zh-CN" dirty="0"/>
              <a:t>, /</a:t>
            </a:r>
            <a:r>
              <a:rPr lang="en-US" altLang="zh-CN" dirty="0" err="1"/>
              <a:t>dev</a:t>
            </a:r>
            <a:r>
              <a:rPr lang="en-US" altLang="zh-CN" dirty="0"/>
              <a:t>/</a:t>
            </a:r>
            <a:r>
              <a:rPr lang="en-US" altLang="zh-CN" dirty="0" err="1"/>
              <a:t>pts</a:t>
            </a:r>
            <a:endParaRPr lang="en-US" altLang="zh-CN" dirty="0"/>
          </a:p>
          <a:p>
            <a:pPr lvl="1"/>
            <a:r>
              <a:rPr lang="en-US" altLang="zh-CN" dirty="0"/>
              <a:t>/</a:t>
            </a:r>
            <a:r>
              <a:rPr lang="en-US" altLang="zh-CN" dirty="0" err="1"/>
              <a:t>proc</a:t>
            </a:r>
            <a:r>
              <a:rPr lang="en-US" altLang="zh-CN" dirty="0"/>
              <a:t>, /sys</a:t>
            </a:r>
          </a:p>
        </p:txBody>
      </p:sp>
      <p:sp>
        <p:nvSpPr>
          <p:cNvPr id="4" name="日期占位符 3"/>
          <p:cNvSpPr>
            <a:spLocks noGrp="1"/>
          </p:cNvSpPr>
          <p:nvPr>
            <p:ph type="dt" sz="half" idx="10"/>
          </p:nvPr>
        </p:nvSpPr>
        <p:spPr/>
        <p:txBody>
          <a:bodyPr/>
          <a:lstStyle/>
          <a:p>
            <a:fld id="{EC472183-51FB-AF45-9DD5-C93C47B5A6D0}"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8" name="图片 7">
            <a:extLst>
              <a:ext uri="{FF2B5EF4-FFF2-40B4-BE49-F238E27FC236}">
                <a16:creationId xmlns:a16="http://schemas.microsoft.com/office/drawing/2014/main" id="{2ED67A3A-FD98-0E42-A4FF-DD42B0A17B5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77176" y="3894138"/>
            <a:ext cx="6166824" cy="2462212"/>
          </a:xfrm>
          <a:prstGeom prst="rect">
            <a:avLst/>
          </a:prstGeom>
        </p:spPr>
      </p:pic>
    </p:spTree>
    <p:extLst>
      <p:ext uri="{BB962C8B-B14F-4D97-AF65-F5344CB8AC3E}">
        <p14:creationId xmlns:p14="http://schemas.microsoft.com/office/powerpoint/2010/main" val="263239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文件结构</a:t>
            </a:r>
            <a:r>
              <a:rPr lang="en-US" altLang="zh-CN" dirty="0"/>
              <a:t>File Structure</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947373808"/>
              </p:ext>
            </p:extLst>
          </p:nvPr>
        </p:nvGraphicFramePr>
        <p:xfrm>
          <a:off x="1214531" y="1861074"/>
          <a:ext cx="6216343" cy="3420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5D9F830-28DA-F04E-A970-26EDBCB09F06}"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388985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78" name="Rectangle 74"/>
          <p:cNvSpPr>
            <a:spLocks noGrp="1" noChangeArrowheads="1"/>
          </p:cNvSpPr>
          <p:nvPr>
            <p:ph type="title"/>
          </p:nvPr>
        </p:nvSpPr>
        <p:spPr/>
        <p:txBody>
          <a:bodyPr/>
          <a:lstStyle/>
          <a:p>
            <a:r>
              <a:rPr lang="zh-CN" altLang="en-US" dirty="0"/>
              <a:t>逻辑结构</a:t>
            </a:r>
            <a:endParaRPr lang="en-US" altLang="zh-CN" dirty="0"/>
          </a:p>
        </p:txBody>
      </p:sp>
      <p:sp>
        <p:nvSpPr>
          <p:cNvPr id="123906" name="Rectangle 2"/>
          <p:cNvSpPr>
            <a:spLocks noGrp="1" noChangeArrowheads="1"/>
          </p:cNvSpPr>
          <p:nvPr>
            <p:ph idx="1"/>
          </p:nvPr>
        </p:nvSpPr>
        <p:spPr/>
        <p:txBody>
          <a:bodyPr/>
          <a:lstStyle/>
          <a:p>
            <a:r>
              <a:rPr lang="zh-CN" altLang="en-US" dirty="0"/>
              <a:t>从用户角度研究文件的组织形式</a:t>
            </a:r>
          </a:p>
          <a:p>
            <a:pPr lvl="1"/>
            <a:r>
              <a:rPr lang="zh-CN" altLang="en-US" dirty="0"/>
              <a:t>无结构文件</a:t>
            </a:r>
          </a:p>
          <a:p>
            <a:pPr lvl="1"/>
            <a:r>
              <a:rPr lang="zh-CN" altLang="en-US" dirty="0"/>
              <a:t>有结构文件  </a:t>
            </a:r>
            <a:endParaRPr lang="en-US" altLang="zh-CN" dirty="0"/>
          </a:p>
          <a:p>
            <a:r>
              <a:rPr lang="zh-CN" altLang="en-US" dirty="0"/>
              <a:t>独立于物理存储结构</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578037E-0ADE-E749-B212-D0ADA52D73B9}" type="datetime5">
              <a:t>2019/12/2</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125664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zh-CN" altLang="en-US" dirty="0"/>
              <a:t>无结构文件</a:t>
            </a:r>
            <a:endParaRPr lang="en-US" altLang="zh-CN" dirty="0"/>
          </a:p>
        </p:txBody>
      </p:sp>
      <p:sp>
        <p:nvSpPr>
          <p:cNvPr id="124930" name="Rectangle 2"/>
          <p:cNvSpPr>
            <a:spLocks noGrp="1" noChangeArrowheads="1"/>
          </p:cNvSpPr>
          <p:nvPr>
            <p:ph idx="1"/>
          </p:nvPr>
        </p:nvSpPr>
        <p:spPr/>
        <p:txBody>
          <a:bodyPr/>
          <a:lstStyle/>
          <a:p>
            <a:r>
              <a:rPr lang="zh-CN" altLang="en-US" dirty="0"/>
              <a:t>流式文件</a:t>
            </a:r>
          </a:p>
          <a:p>
            <a:pPr lvl="1"/>
            <a:r>
              <a:rPr lang="zh-CN" altLang="en-US" dirty="0"/>
              <a:t>构成文件的基本单位是字节，文件是有逻辑意义的、无结构的一串字节的集合。</a:t>
            </a:r>
            <a:endParaRPr lang="en-US" altLang="zh-CN" dirty="0"/>
          </a:p>
          <a:p>
            <a:pPr lvl="1"/>
            <a:r>
              <a:rPr lang="zh-CN" altLang="en-US" dirty="0"/>
              <a:t>自身不提供任何数据结构</a:t>
            </a:r>
          </a:p>
          <a:p>
            <a:pPr lvl="1"/>
            <a:r>
              <a:rPr lang="zh-CN" altLang="en-US" dirty="0"/>
              <a:t>提供很大的灵活性</a:t>
            </a:r>
            <a:endParaRPr lang="en-US" altLang="zh-CN" dirty="0"/>
          </a:p>
          <a:p>
            <a:pPr lvl="1"/>
            <a:r>
              <a:rPr lang="zh-CN" altLang="en-US" dirty="0"/>
              <a:t>用户自定义文件内容含义</a:t>
            </a:r>
          </a:p>
        </p:txBody>
      </p:sp>
      <p:sp>
        <p:nvSpPr>
          <p:cNvPr id="2" name="日期占位符 1"/>
          <p:cNvSpPr>
            <a:spLocks noGrp="1"/>
          </p:cNvSpPr>
          <p:nvPr>
            <p:ph type="dt" sz="half" idx="10"/>
          </p:nvPr>
        </p:nvSpPr>
        <p:spPr/>
        <p:txBody>
          <a:bodyPr/>
          <a:lstStyle/>
          <a:p>
            <a:fld id="{C1EB6AF8-F4D1-644F-A1EA-F3F2DC12DE78}"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61954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zh-CN" altLang="en-US" dirty="0"/>
              <a:t>有结构文件</a:t>
            </a:r>
            <a:endParaRPr lang="en-US" altLang="zh-CN" dirty="0"/>
          </a:p>
        </p:txBody>
      </p:sp>
      <p:sp>
        <p:nvSpPr>
          <p:cNvPr id="125954" name="Rectangle 2"/>
          <p:cNvSpPr>
            <a:spLocks noGrp="1" noChangeArrowheads="1"/>
          </p:cNvSpPr>
          <p:nvPr>
            <p:ph idx="1"/>
          </p:nvPr>
        </p:nvSpPr>
        <p:spPr/>
        <p:txBody>
          <a:bodyPr/>
          <a:lstStyle/>
          <a:p>
            <a:r>
              <a:rPr lang="zh-CN" altLang="en-US" dirty="0"/>
              <a:t>记录文件</a:t>
            </a:r>
          </a:p>
          <a:p>
            <a:pPr lvl="1"/>
            <a:r>
              <a:rPr lang="zh-CN" altLang="en-US" dirty="0"/>
              <a:t>文件是由若干个记录组成，每个记录有一个键，可按键进行查找。</a:t>
            </a:r>
          </a:p>
          <a:p>
            <a:pPr lvl="1"/>
            <a:r>
              <a:rPr lang="zh-CN" altLang="en-US" dirty="0"/>
              <a:t>记录</a:t>
            </a:r>
            <a:r>
              <a:rPr lang="en-US" altLang="zh-CN" dirty="0"/>
              <a:t>(record)</a:t>
            </a:r>
            <a:r>
              <a:rPr lang="zh-CN" altLang="en-US" dirty="0"/>
              <a:t>、字段</a:t>
            </a:r>
            <a:r>
              <a:rPr lang="en-US" altLang="zh-CN" dirty="0"/>
              <a:t>(field)</a:t>
            </a:r>
            <a:r>
              <a:rPr lang="zh-CN" altLang="en-US" dirty="0"/>
              <a:t>、键</a:t>
            </a:r>
            <a:r>
              <a:rPr lang="en-US" altLang="zh-CN" dirty="0"/>
              <a:t>(key)</a:t>
            </a:r>
          </a:p>
        </p:txBody>
      </p:sp>
      <p:sp>
        <p:nvSpPr>
          <p:cNvPr id="2" name="日期占位符 1"/>
          <p:cNvSpPr>
            <a:spLocks noGrp="1"/>
          </p:cNvSpPr>
          <p:nvPr>
            <p:ph type="dt" sz="half" idx="10"/>
          </p:nvPr>
        </p:nvSpPr>
        <p:spPr/>
        <p:txBody>
          <a:bodyPr/>
          <a:lstStyle/>
          <a:p>
            <a:fld id="{6A442DB8-780D-1142-828A-11DC9DDA500A}"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19</a:t>
            </a:fld>
            <a:endParaRPr lang="zh-CN" altLang="en-US"/>
          </a:p>
        </p:txBody>
      </p:sp>
      <p:graphicFrame>
        <p:nvGraphicFramePr>
          <p:cNvPr id="5" name="图示 4"/>
          <p:cNvGraphicFramePr/>
          <p:nvPr>
            <p:extLst>
              <p:ext uri="{D42A27DB-BD31-4B8C-83A1-F6EECF244321}">
                <p14:modId xmlns:p14="http://schemas.microsoft.com/office/powerpoint/2010/main" val="4183574435"/>
              </p:ext>
            </p:extLst>
          </p:nvPr>
        </p:nvGraphicFramePr>
        <p:xfrm>
          <a:off x="457200" y="4258100"/>
          <a:ext cx="8345606" cy="1530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93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Buzz words</a:t>
            </a:r>
            <a:endParaRPr lang="zh-CN" altLang="en-US" dirty="0"/>
          </a:p>
        </p:txBody>
      </p:sp>
      <p:sp>
        <p:nvSpPr>
          <p:cNvPr id="3" name="内容占位符 2"/>
          <p:cNvSpPr>
            <a:spLocks noGrp="1"/>
          </p:cNvSpPr>
          <p:nvPr>
            <p:ph sz="half" idx="1"/>
          </p:nvPr>
        </p:nvSpPr>
        <p:spPr/>
        <p:txBody>
          <a:bodyPr>
            <a:normAutofit/>
          </a:bodyPr>
          <a:lstStyle/>
          <a:p>
            <a:r>
              <a:rPr lang="en-US" altLang="zh-CN" dirty="0"/>
              <a:t>File System</a:t>
            </a:r>
          </a:p>
          <a:p>
            <a:r>
              <a:rPr lang="en-US" altLang="zh-CN" dirty="0"/>
              <a:t>Journaling</a:t>
            </a:r>
          </a:p>
          <a:p>
            <a:r>
              <a:rPr lang="en-US" altLang="zh-CN" dirty="0"/>
              <a:t>Log-structured</a:t>
            </a:r>
          </a:p>
          <a:p>
            <a:r>
              <a:rPr lang="en-US" altLang="zh-CN" dirty="0"/>
              <a:t>Network</a:t>
            </a:r>
          </a:p>
          <a:p>
            <a:r>
              <a:rPr lang="en-US" altLang="zh-CN" dirty="0"/>
              <a:t>Parallel</a:t>
            </a:r>
          </a:p>
          <a:p>
            <a:r>
              <a:rPr lang="en-US" altLang="zh-CN" dirty="0"/>
              <a:t>Distributed</a:t>
            </a:r>
          </a:p>
          <a:p>
            <a:r>
              <a:rPr lang="en-US" altLang="zh-CN" dirty="0"/>
              <a:t>Stacked</a:t>
            </a:r>
          </a:p>
        </p:txBody>
      </p:sp>
      <p:sp>
        <p:nvSpPr>
          <p:cNvPr id="7" name="内容占位符 6"/>
          <p:cNvSpPr>
            <a:spLocks noGrp="1"/>
          </p:cNvSpPr>
          <p:nvPr>
            <p:ph sz="half" idx="2"/>
          </p:nvPr>
        </p:nvSpPr>
        <p:spPr/>
        <p:txBody>
          <a:bodyPr>
            <a:normAutofit/>
          </a:bodyPr>
          <a:lstStyle/>
          <a:p>
            <a:r>
              <a:rPr lang="en-US" altLang="zh-CN" dirty="0"/>
              <a:t>Metadata, </a:t>
            </a:r>
            <a:r>
              <a:rPr lang="en-US" altLang="zh-CN" dirty="0" err="1"/>
              <a:t>inode</a:t>
            </a:r>
            <a:endParaRPr lang="en-US" altLang="zh-CN" dirty="0"/>
          </a:p>
          <a:p>
            <a:r>
              <a:rPr lang="en-US" altLang="zh-CN" dirty="0"/>
              <a:t>link</a:t>
            </a:r>
          </a:p>
          <a:p>
            <a:r>
              <a:rPr lang="en-US" altLang="zh-CN" dirty="0"/>
              <a:t>fragment</a:t>
            </a:r>
          </a:p>
          <a:p>
            <a:r>
              <a:rPr lang="en-US" altLang="zh-CN" dirty="0"/>
              <a:t>block, cluster, extent</a:t>
            </a:r>
          </a:p>
          <a:p>
            <a:r>
              <a:rPr lang="en-US" altLang="zh-CN" dirty="0" err="1"/>
              <a:t>fsck</a:t>
            </a:r>
            <a:endParaRPr lang="en-US" altLang="zh-CN" dirty="0"/>
          </a:p>
          <a:p>
            <a:r>
              <a:rPr lang="en-US" altLang="zh-CN" dirty="0"/>
              <a:t>buffer cache</a:t>
            </a:r>
          </a:p>
          <a:p>
            <a:r>
              <a:rPr lang="en-US" altLang="zh-CN" dirty="0"/>
              <a:t>VFS</a:t>
            </a:r>
            <a:endParaRPr lang="zh-CN" altLang="en-US" dirty="0"/>
          </a:p>
          <a:p>
            <a:endParaRPr lang="zh-CN" altLang="en-US" dirty="0"/>
          </a:p>
        </p:txBody>
      </p:sp>
      <p:sp>
        <p:nvSpPr>
          <p:cNvPr id="4" name="日期占位符 3"/>
          <p:cNvSpPr>
            <a:spLocks noGrp="1"/>
          </p:cNvSpPr>
          <p:nvPr>
            <p:ph type="dt" sz="half" idx="10"/>
          </p:nvPr>
        </p:nvSpPr>
        <p:spPr/>
        <p:txBody>
          <a:bodyPr/>
          <a:lstStyle/>
          <a:p>
            <a:fld id="{BB0392FB-C311-354C-A519-00E2A9A52B05}"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245519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fade">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Effect transition="in" filter="fade">
                                      <p:cBhvr>
                                        <p:cTn id="62" dur="500"/>
                                        <p:tgtEl>
                                          <p:spTgt spid="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6" end="6"/>
                                            </p:txEl>
                                          </p:spTgt>
                                        </p:tgtEl>
                                        <p:attrNameLst>
                                          <p:attrName>style.visibility</p:attrName>
                                        </p:attrNameLst>
                                      </p:cBhvr>
                                      <p:to>
                                        <p:strVal val="visible"/>
                                      </p:to>
                                    </p:set>
                                    <p:animEffect transition="in" filter="fade">
                                      <p:cBhvr>
                                        <p:cTn id="7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a:t>文件组织和访问</a:t>
            </a:r>
          </a:p>
        </p:txBody>
      </p:sp>
      <p:sp>
        <p:nvSpPr>
          <p:cNvPr id="428035" name="Rectangle 3"/>
          <p:cNvSpPr>
            <a:spLocks noGrp="1" noChangeArrowheads="1"/>
          </p:cNvSpPr>
          <p:nvPr>
            <p:ph type="body" idx="1"/>
          </p:nvPr>
        </p:nvSpPr>
        <p:spPr/>
        <p:txBody>
          <a:bodyPr>
            <a:normAutofit/>
          </a:bodyPr>
          <a:lstStyle/>
          <a:p>
            <a:r>
              <a:rPr lang="zh-CN" altLang="en-US" dirty="0"/>
              <a:t>在选择文件组织时，有以下原则：</a:t>
            </a:r>
          </a:p>
          <a:p>
            <a:endParaRPr lang="en-US" altLang="zh-CN" dirty="0"/>
          </a:p>
          <a:p>
            <a:endParaRPr lang="en-US" altLang="zh-CN" dirty="0"/>
          </a:p>
          <a:p>
            <a:endParaRPr lang="en-US" altLang="zh-CN" dirty="0"/>
          </a:p>
          <a:p>
            <a:r>
              <a:rPr lang="zh-CN" altLang="en-US" dirty="0"/>
              <a:t>优先级取决于使用文件的应用程序</a:t>
            </a:r>
            <a:endParaRPr lang="en-US" altLang="zh-CN" dirty="0"/>
          </a:p>
          <a:p>
            <a:r>
              <a:rPr lang="zh-CN" altLang="en-US" dirty="0"/>
              <a:t>原则可能互相矛盾（如索引）</a:t>
            </a:r>
          </a:p>
        </p:txBody>
      </p:sp>
      <p:sp>
        <p:nvSpPr>
          <p:cNvPr id="2" name="日期占位符 1"/>
          <p:cNvSpPr>
            <a:spLocks noGrp="1"/>
          </p:cNvSpPr>
          <p:nvPr>
            <p:ph type="dt" sz="half" idx="10"/>
          </p:nvPr>
        </p:nvSpPr>
        <p:spPr/>
        <p:txBody>
          <a:bodyPr/>
          <a:lstStyle/>
          <a:p>
            <a:fld id="{9BD02F5B-F4FC-0348-9310-58F4AD4535B8}"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graphicFrame>
        <p:nvGraphicFramePr>
          <p:cNvPr id="5" name="图示 4"/>
          <p:cNvGraphicFramePr/>
          <p:nvPr>
            <p:extLst>
              <p:ext uri="{D42A27DB-BD31-4B8C-83A1-F6EECF244321}">
                <p14:modId xmlns:p14="http://schemas.microsoft.com/office/powerpoint/2010/main" val="3382021415"/>
              </p:ext>
            </p:extLst>
          </p:nvPr>
        </p:nvGraphicFramePr>
        <p:xfrm>
          <a:off x="457200" y="1882752"/>
          <a:ext cx="8322363" cy="235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06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a:bodyPr>
          <a:lstStyle/>
          <a:p>
            <a:r>
              <a:rPr lang="zh-CN" altLang="en-US" dirty="0"/>
              <a:t>堆文件 </a:t>
            </a:r>
            <a:r>
              <a:rPr lang="en-US" altLang="zh-CN" dirty="0"/>
              <a:t>Pile File</a:t>
            </a:r>
          </a:p>
        </p:txBody>
      </p:sp>
      <p:sp>
        <p:nvSpPr>
          <p:cNvPr id="294915" name="Rectangle 3"/>
          <p:cNvSpPr>
            <a:spLocks noGrp="1" noChangeArrowheads="1"/>
          </p:cNvSpPr>
          <p:nvPr>
            <p:ph sz="half" idx="1"/>
          </p:nvPr>
        </p:nvSpPr>
        <p:spPr/>
        <p:txBody>
          <a:bodyPr>
            <a:normAutofit lnSpcReduction="10000"/>
          </a:bodyPr>
          <a:lstStyle/>
          <a:p>
            <a:r>
              <a:rPr lang="zh-CN" altLang="en-US" dirty="0"/>
              <a:t>数据按到达时间顺序存放</a:t>
            </a:r>
            <a:endParaRPr lang="en-US" altLang="zh-CN" dirty="0"/>
          </a:p>
          <a:p>
            <a:r>
              <a:rPr lang="zh-CN" altLang="en-US" dirty="0"/>
              <a:t>每个记录长度、字段数量不确定</a:t>
            </a:r>
          </a:p>
          <a:p>
            <a:r>
              <a:rPr lang="zh-CN" altLang="en-US" dirty="0"/>
              <a:t>随机访问效率极低，对大多数应用都不可用。</a:t>
            </a:r>
            <a:endParaRPr lang="en-US" altLang="zh-CN" dirty="0"/>
          </a:p>
          <a:p>
            <a:r>
              <a:rPr lang="en-US" altLang="zh-CN" dirty="0"/>
              <a:t>log</a:t>
            </a:r>
            <a:endParaRPr lang="zh-CN" altLang="en-US" dirty="0"/>
          </a:p>
        </p:txBody>
      </p:sp>
      <p:sp>
        <p:nvSpPr>
          <p:cNvPr id="2" name="日期占位符 1"/>
          <p:cNvSpPr>
            <a:spLocks noGrp="1"/>
          </p:cNvSpPr>
          <p:nvPr>
            <p:ph type="dt" sz="half" idx="10"/>
          </p:nvPr>
        </p:nvSpPr>
        <p:spPr/>
        <p:txBody>
          <a:bodyPr/>
          <a:lstStyle/>
          <a:p>
            <a:fld id="{2C935937-5A57-8048-B537-9DF86185339F}"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pic>
        <p:nvPicPr>
          <p:cNvPr id="5" name="图片 4" descr="Prentice_Hall_Operating_Systems_Internals_and_pdf（第_550_页，共_820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402" y="1732541"/>
            <a:ext cx="4051300" cy="3886200"/>
          </a:xfrm>
          <a:prstGeom prst="rect">
            <a:avLst/>
          </a:prstGeom>
        </p:spPr>
      </p:pic>
    </p:spTree>
    <p:extLst>
      <p:ext uri="{BB962C8B-B14F-4D97-AF65-F5344CB8AC3E}">
        <p14:creationId xmlns:p14="http://schemas.microsoft.com/office/powerpoint/2010/main" val="361245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r>
              <a:rPr lang="zh-CN" altLang="en-US" dirty="0"/>
              <a:t>顺序文件</a:t>
            </a:r>
            <a:r>
              <a:rPr lang="en-US" altLang="zh-CN" dirty="0"/>
              <a:t>Sequential File</a:t>
            </a:r>
            <a:endParaRPr lang="zh-CN" altLang="en-US" dirty="0"/>
          </a:p>
        </p:txBody>
      </p:sp>
      <p:sp>
        <p:nvSpPr>
          <p:cNvPr id="295939" name="Rectangle 3"/>
          <p:cNvSpPr>
            <a:spLocks noGrp="1" noChangeArrowheads="1"/>
          </p:cNvSpPr>
          <p:nvPr>
            <p:ph type="body" idx="1"/>
          </p:nvPr>
        </p:nvSpPr>
        <p:spPr/>
        <p:txBody>
          <a:bodyPr>
            <a:normAutofit/>
          </a:bodyPr>
          <a:lstStyle/>
          <a:p>
            <a:r>
              <a:rPr lang="zh-CN" altLang="en-US" dirty="0"/>
              <a:t>所有记录有序排列（主字段）</a:t>
            </a:r>
            <a:endParaRPr lang="en-US" altLang="zh-CN" dirty="0"/>
          </a:p>
          <a:p>
            <a:r>
              <a:rPr lang="zh-CN" altLang="en-US" dirty="0"/>
              <a:t>字段定义、记录长度固定</a:t>
            </a:r>
            <a:endParaRPr lang="en-US" altLang="zh-CN" dirty="0"/>
          </a:p>
        </p:txBody>
      </p:sp>
      <p:sp>
        <p:nvSpPr>
          <p:cNvPr id="2" name="日期占位符 1"/>
          <p:cNvSpPr>
            <a:spLocks noGrp="1"/>
          </p:cNvSpPr>
          <p:nvPr>
            <p:ph type="dt" sz="half" idx="10"/>
          </p:nvPr>
        </p:nvSpPr>
        <p:spPr/>
        <p:txBody>
          <a:bodyPr/>
          <a:lstStyle/>
          <a:p>
            <a:fld id="{905099D9-FBA9-0E46-9B2C-C101C4A7D1AB}"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pic>
        <p:nvPicPr>
          <p:cNvPr id="5" name="图片 4" descr="Prentice_Hall_Operating_Systems_Internals_and_pdf（第_550_页，共_820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88" y="2741843"/>
            <a:ext cx="3757185" cy="3614507"/>
          </a:xfrm>
          <a:prstGeom prst="rect">
            <a:avLst/>
          </a:prstGeom>
        </p:spPr>
      </p:pic>
    </p:spTree>
    <p:extLst>
      <p:ext uri="{BB962C8B-B14F-4D97-AF65-F5344CB8AC3E}">
        <p14:creationId xmlns:p14="http://schemas.microsoft.com/office/powerpoint/2010/main" val="370762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顺序文件评价</a:t>
            </a:r>
          </a:p>
        </p:txBody>
      </p:sp>
      <p:sp>
        <p:nvSpPr>
          <p:cNvPr id="9" name="内容占位符 8"/>
          <p:cNvSpPr>
            <a:spLocks noGrp="1"/>
          </p:cNvSpPr>
          <p:nvPr>
            <p:ph idx="1"/>
          </p:nvPr>
        </p:nvSpPr>
        <p:spPr/>
        <p:txBody>
          <a:bodyPr/>
          <a:lstStyle/>
          <a:p>
            <a:r>
              <a:rPr lang="zh-CN" altLang="en-US" dirty="0"/>
              <a:t>批处理，顺序访问最佳</a:t>
            </a:r>
          </a:p>
          <a:p>
            <a:r>
              <a:rPr lang="zh-CN" altLang="en-US" dirty="0"/>
              <a:t>查询或更新记录的交互式应用，性能差</a:t>
            </a:r>
          </a:p>
          <a:p>
            <a:r>
              <a:rPr lang="zh-CN" altLang="en-US" dirty="0"/>
              <a:t>（随机）访问大型顺序文件时性能差</a:t>
            </a:r>
            <a:endParaRPr lang="en-US" altLang="zh-CN" dirty="0"/>
          </a:p>
          <a:p>
            <a:pPr lvl="1"/>
            <a:r>
              <a:rPr lang="zh-CN" altLang="en-US" dirty="0"/>
              <a:t>包含某个</a:t>
            </a:r>
            <a:r>
              <a:rPr lang="en-US" altLang="zh-CN" dirty="0"/>
              <a:t>key</a:t>
            </a:r>
            <a:r>
              <a:rPr lang="zh-CN" altLang="en-US" dirty="0"/>
              <a:t>的记录</a:t>
            </a:r>
          </a:p>
          <a:p>
            <a:endParaRPr lang="zh-CN" altLang="en-US" dirty="0"/>
          </a:p>
        </p:txBody>
      </p:sp>
      <p:sp>
        <p:nvSpPr>
          <p:cNvPr id="5" name="日期占位符 4"/>
          <p:cNvSpPr>
            <a:spLocks noGrp="1"/>
          </p:cNvSpPr>
          <p:nvPr>
            <p:ph type="dt" sz="half" idx="10"/>
          </p:nvPr>
        </p:nvSpPr>
        <p:spPr/>
        <p:txBody>
          <a:bodyPr/>
          <a:lstStyle/>
          <a:p>
            <a:fld id="{6396E27C-9338-EC4D-9A6F-F9384BBFC384}"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3218162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索引顺序文件</a:t>
            </a:r>
            <a:br>
              <a:rPr lang="en-US" altLang="zh-CN" dirty="0"/>
            </a:br>
            <a:r>
              <a:rPr lang="en-US" altLang="zh-CN" dirty="0"/>
              <a:t>Indexed-Sequential File</a:t>
            </a:r>
            <a:endParaRPr lang="zh-CN" altLang="en-US" dirty="0"/>
          </a:p>
        </p:txBody>
      </p:sp>
      <p:sp>
        <p:nvSpPr>
          <p:cNvPr id="287747" name="Rectangle 3"/>
          <p:cNvSpPr>
            <a:spLocks noGrp="1" noChangeArrowheads="1"/>
          </p:cNvSpPr>
          <p:nvPr>
            <p:ph type="body" idx="1"/>
          </p:nvPr>
        </p:nvSpPr>
        <p:spPr/>
        <p:txBody>
          <a:bodyPr>
            <a:normAutofit/>
          </a:bodyPr>
          <a:lstStyle/>
          <a:p>
            <a:r>
              <a:rPr lang="zh-CN" altLang="en-US" dirty="0"/>
              <a:t>是一个顺序文件</a:t>
            </a:r>
            <a:endParaRPr lang="en-US" altLang="zh-CN" dirty="0"/>
          </a:p>
          <a:p>
            <a:r>
              <a:rPr lang="zh-CN" altLang="en-US" dirty="0"/>
              <a:t>将顺序文件中的记录进行</a:t>
            </a:r>
            <a:r>
              <a:rPr lang="zh-CN" altLang="en-US" dirty="0">
                <a:solidFill>
                  <a:schemeClr val="accent2"/>
                </a:solidFill>
              </a:rPr>
              <a:t>分组</a:t>
            </a:r>
            <a:r>
              <a:rPr lang="en-US" altLang="zh-CN" dirty="0"/>
              <a:t>(block)</a:t>
            </a:r>
            <a:endParaRPr lang="zh-CN" altLang="en-US" dirty="0"/>
          </a:p>
          <a:p>
            <a:r>
              <a:rPr lang="zh-CN" altLang="en-US" dirty="0"/>
              <a:t>索引表仅记录每组中</a:t>
            </a:r>
            <a:r>
              <a:rPr lang="zh-CN" altLang="en-US" dirty="0">
                <a:solidFill>
                  <a:schemeClr val="accent2"/>
                </a:solidFill>
              </a:rPr>
              <a:t>第一个记录</a:t>
            </a:r>
            <a:r>
              <a:rPr lang="zh-CN" altLang="en-US" dirty="0"/>
              <a:t>的信息</a:t>
            </a:r>
          </a:p>
          <a:p>
            <a:r>
              <a:rPr lang="zh-CN" altLang="en-US" dirty="0"/>
              <a:t>组与组之间记录的关键字必须</a:t>
            </a:r>
            <a:r>
              <a:rPr lang="zh-CN" altLang="en-US" dirty="0">
                <a:solidFill>
                  <a:schemeClr val="accent2"/>
                </a:solidFill>
              </a:rPr>
              <a:t>有序排列</a:t>
            </a:r>
          </a:p>
          <a:p>
            <a:endParaRPr lang="zh-CN" altLang="en-US" dirty="0"/>
          </a:p>
        </p:txBody>
      </p:sp>
      <p:sp>
        <p:nvSpPr>
          <p:cNvPr id="287749" name="Rectangle 5"/>
          <p:cNvSpPr>
            <a:spLocks noChangeArrowheads="1"/>
          </p:cNvSpPr>
          <p:nvPr/>
        </p:nvSpPr>
        <p:spPr bwMode="auto">
          <a:xfrm>
            <a:off x="533400" y="0"/>
            <a:ext cx="815340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l"/>
            <a:endParaRPr lang="zh-CN" altLang="en-US" sz="2400" b="1" dirty="0">
              <a:solidFill>
                <a:srgbClr val="66FFFF"/>
              </a:solidFill>
              <a:effectLst>
                <a:outerShdw blurRad="38100" dist="38100" dir="2700000" algn="tl">
                  <a:srgbClr val="000000"/>
                </a:outerShdw>
              </a:effectLst>
              <a:ea typeface="宋体" pitchFamily="2" charset="-122"/>
            </a:endParaRPr>
          </a:p>
        </p:txBody>
      </p:sp>
      <p:sp>
        <p:nvSpPr>
          <p:cNvPr id="2" name="日期占位符 1"/>
          <p:cNvSpPr>
            <a:spLocks noGrp="1"/>
          </p:cNvSpPr>
          <p:nvPr>
            <p:ph type="dt" sz="half" idx="10"/>
          </p:nvPr>
        </p:nvSpPr>
        <p:spPr/>
        <p:txBody>
          <a:bodyPr/>
          <a:lstStyle/>
          <a:p>
            <a:fld id="{B96B951E-A108-6E49-94C3-E12523D68B0F}"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graphicFrame>
        <p:nvGraphicFramePr>
          <p:cNvPr id="6" name="图示 5"/>
          <p:cNvGraphicFramePr/>
          <p:nvPr>
            <p:extLst>
              <p:ext uri="{D42A27DB-BD31-4B8C-83A1-F6EECF244321}">
                <p14:modId xmlns:p14="http://schemas.microsoft.com/office/powerpoint/2010/main" val="757587511"/>
              </p:ext>
            </p:extLst>
          </p:nvPr>
        </p:nvGraphicFramePr>
        <p:xfrm>
          <a:off x="283779" y="4101441"/>
          <a:ext cx="8607973" cy="2331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14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fade">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fade">
                                      <p:cBhvr>
                                        <p:cTn id="12" dur="500"/>
                                        <p:tgtEl>
                                          <p:spTgt spid="287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fade">
                                      <p:cBhvr>
                                        <p:cTn id="17" dur="500"/>
                                        <p:tgtEl>
                                          <p:spTgt spid="287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fade">
                                      <p:cBhvr>
                                        <p:cTn id="22" dur="500"/>
                                        <p:tgtEl>
                                          <p:spTgt spid="287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8266AFB6-2807-4A95-8CC3-24B940E82A9C}"/>
                                            </p:graphicEl>
                                          </p:spTgt>
                                        </p:tgtEl>
                                        <p:attrNameLst>
                                          <p:attrName>style.visibility</p:attrName>
                                        </p:attrNameLst>
                                      </p:cBhvr>
                                      <p:to>
                                        <p:strVal val="visible"/>
                                      </p:to>
                                    </p:set>
                                    <p:animEffect transition="in" filter="fade">
                                      <p:cBhvr>
                                        <p:cTn id="27" dur="500"/>
                                        <p:tgtEl>
                                          <p:spTgt spid="6">
                                            <p:graphicEl>
                                              <a:dgm id="{8266AFB6-2807-4A95-8CC3-24B940E82A9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BC861AA5-4587-4AE1-941F-D9E44751582D}"/>
                                            </p:graphicEl>
                                          </p:spTgt>
                                        </p:tgtEl>
                                        <p:attrNameLst>
                                          <p:attrName>style.visibility</p:attrName>
                                        </p:attrNameLst>
                                      </p:cBhvr>
                                      <p:to>
                                        <p:strVal val="visible"/>
                                      </p:to>
                                    </p:set>
                                    <p:animEffect transition="in" filter="fade">
                                      <p:cBhvr>
                                        <p:cTn id="32" dur="500"/>
                                        <p:tgtEl>
                                          <p:spTgt spid="6">
                                            <p:graphicEl>
                                              <a:dgm id="{BC861AA5-4587-4AE1-941F-D9E44751582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098963FF-E5CF-41B9-9B1B-0DA63A072940}"/>
                                            </p:graphicEl>
                                          </p:spTgt>
                                        </p:tgtEl>
                                        <p:attrNameLst>
                                          <p:attrName>style.visibility</p:attrName>
                                        </p:attrNameLst>
                                      </p:cBhvr>
                                      <p:to>
                                        <p:strVal val="visible"/>
                                      </p:to>
                                    </p:set>
                                    <p:animEffect transition="in" filter="fade">
                                      <p:cBhvr>
                                        <p:cTn id="37" dur="500"/>
                                        <p:tgtEl>
                                          <p:spTgt spid="6">
                                            <p:graphicEl>
                                              <a:dgm id="{098963FF-E5CF-41B9-9B1B-0DA63A072940}"/>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graphicEl>
                                              <a:dgm id="{D7E55316-3725-45A5-B755-881DFA7F17FA}"/>
                                            </p:graphicEl>
                                          </p:spTgt>
                                        </p:tgtEl>
                                        <p:attrNameLst>
                                          <p:attrName>style.visibility</p:attrName>
                                        </p:attrNameLst>
                                      </p:cBhvr>
                                      <p:to>
                                        <p:strVal val="visible"/>
                                      </p:to>
                                    </p:set>
                                    <p:animEffect transition="in" filter="fade">
                                      <p:cBhvr>
                                        <p:cTn id="40" dur="500"/>
                                        <p:tgtEl>
                                          <p:spTgt spid="6">
                                            <p:graphicEl>
                                              <a:dgm id="{D7E55316-3725-45A5-B755-881DFA7F17FA}"/>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graphicEl>
                                              <a:dgm id="{FC42F1A1-53BD-456D-9B2B-AAC4CD24E5A0}"/>
                                            </p:graphicEl>
                                          </p:spTgt>
                                        </p:tgtEl>
                                        <p:attrNameLst>
                                          <p:attrName>style.visibility</p:attrName>
                                        </p:attrNameLst>
                                      </p:cBhvr>
                                      <p:to>
                                        <p:strVal val="visible"/>
                                      </p:to>
                                    </p:set>
                                    <p:animEffect transition="in" filter="fade">
                                      <p:cBhvr>
                                        <p:cTn id="45" dur="500"/>
                                        <p:tgtEl>
                                          <p:spTgt spid="6">
                                            <p:graphicEl>
                                              <a:dgm id="{FC42F1A1-53BD-456D-9B2B-AAC4CD24E5A0}"/>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graphicEl>
                                              <a:dgm id="{7E10CA92-72BD-4610-82AE-1AAA9DCF08F9}"/>
                                            </p:graphicEl>
                                          </p:spTgt>
                                        </p:tgtEl>
                                        <p:attrNameLst>
                                          <p:attrName>style.visibility</p:attrName>
                                        </p:attrNameLst>
                                      </p:cBhvr>
                                      <p:to>
                                        <p:strVal val="visible"/>
                                      </p:to>
                                    </p:set>
                                    <p:animEffect transition="in" filter="fade">
                                      <p:cBhvr>
                                        <p:cTn id="50" dur="500"/>
                                        <p:tgtEl>
                                          <p:spTgt spid="6">
                                            <p:graphicEl>
                                              <a:dgm id="{7E10CA92-72BD-4610-82AE-1AAA9DCF08F9}"/>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graphicEl>
                                              <a:dgm id="{37C659D7-DC5F-4823-AC84-91E656D18E9A}"/>
                                            </p:graphicEl>
                                          </p:spTgt>
                                        </p:tgtEl>
                                        <p:attrNameLst>
                                          <p:attrName>style.visibility</p:attrName>
                                        </p:attrNameLst>
                                      </p:cBhvr>
                                      <p:to>
                                        <p:strVal val="visible"/>
                                      </p:to>
                                    </p:set>
                                    <p:animEffect transition="in" filter="fade">
                                      <p:cBhvr>
                                        <p:cTn id="53" dur="500"/>
                                        <p:tgtEl>
                                          <p:spTgt spid="6">
                                            <p:graphicEl>
                                              <a:dgm id="{37C659D7-DC5F-4823-AC84-91E656D18E9A}"/>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graphicEl>
                                              <a:dgm id="{7CEDF070-85A9-4030-AA8B-6E68851798E0}"/>
                                            </p:graphicEl>
                                          </p:spTgt>
                                        </p:tgtEl>
                                        <p:attrNameLst>
                                          <p:attrName>style.visibility</p:attrName>
                                        </p:attrNameLst>
                                      </p:cBhvr>
                                      <p:to>
                                        <p:strVal val="visible"/>
                                      </p:to>
                                    </p:set>
                                    <p:animEffect transition="in" filter="fade">
                                      <p:cBhvr>
                                        <p:cTn id="58" dur="500"/>
                                        <p:tgtEl>
                                          <p:spTgt spid="6">
                                            <p:graphicEl>
                                              <a:dgm id="{7CEDF070-85A9-4030-AA8B-6E68851798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Graphic spid="6"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日期占位符 3"/>
          <p:cNvSpPr>
            <a:spLocks noGrp="1"/>
          </p:cNvSpPr>
          <p:nvPr>
            <p:ph type="dt" sz="half" idx="10"/>
          </p:nvPr>
        </p:nvSpPr>
        <p:spPr/>
        <p:txBody>
          <a:bodyPr/>
          <a:lstStyle/>
          <a:p>
            <a:fld id="{815695A1-C702-4146-899E-7C2E5E9077B1}"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pic>
        <p:nvPicPr>
          <p:cNvPr id="9" name="内容占位符 8" descr="屏幕剪辑"/>
          <p:cNvPicPr>
            <a:picLocks noGrp="1" noChangeAspect="1"/>
          </p:cNvPicPr>
          <p:nvPr>
            <p:ph idx="1"/>
          </p:nvPr>
        </p:nvPicPr>
        <p:blipFill>
          <a:blip r:embed="rId2" cstate="email">
            <a:extLst>
              <a:ext uri="{28A0092B-C50C-407E-A947-70E740481C1C}">
                <a14:useLocalDpi xmlns:a14="http://schemas.microsoft.com/office/drawing/2010/main" val="0"/>
              </a:ext>
            </a:extLst>
          </a:blip>
          <a:srcRect l="35" r="35"/>
          <a:stretch>
            <a:fillRect/>
          </a:stretch>
        </p:blipFill>
        <p:spPr>
          <a:xfrm>
            <a:off x="3948367" y="1438153"/>
            <a:ext cx="5209666" cy="4463558"/>
          </a:xfrm>
        </p:spPr>
      </p:pic>
      <p:pic>
        <p:nvPicPr>
          <p:cNvPr id="3" name="图片 2" descr="Prentice_Hall_Operating_Systems_Internals_and_pdf（第_550_页，共_820_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4" y="1943037"/>
            <a:ext cx="3441701" cy="3602440"/>
          </a:xfrm>
          <a:prstGeom prst="rect">
            <a:avLst/>
          </a:prstGeom>
        </p:spPr>
      </p:pic>
    </p:spTree>
    <p:extLst>
      <p:ext uri="{BB962C8B-B14F-4D97-AF65-F5344CB8AC3E}">
        <p14:creationId xmlns:p14="http://schemas.microsoft.com/office/powerpoint/2010/main" val="376221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r>
              <a:rPr lang="zh-CN" altLang="en-US" dirty="0"/>
              <a:t>插入记录</a:t>
            </a:r>
          </a:p>
        </p:txBody>
      </p:sp>
      <p:sp>
        <p:nvSpPr>
          <p:cNvPr id="318467" name="Rectangle 3"/>
          <p:cNvSpPr>
            <a:spLocks noGrp="1" noChangeArrowheads="1"/>
          </p:cNvSpPr>
          <p:nvPr>
            <p:ph type="body" idx="1"/>
          </p:nvPr>
        </p:nvSpPr>
        <p:spPr/>
        <p:txBody>
          <a:bodyPr>
            <a:normAutofit fontScale="92500" lnSpcReduction="10000"/>
          </a:bodyPr>
          <a:lstStyle/>
          <a:p>
            <a:r>
              <a:rPr lang="zh-CN" altLang="en-US" dirty="0"/>
              <a:t>主文件中每个记录包含一个域，指向备份文件</a:t>
            </a:r>
          </a:p>
          <a:p>
            <a:r>
              <a:rPr lang="zh-CN" altLang="en-US" dirty="0"/>
              <a:t>当向主文件中插入一个新记录时，如果所在</a:t>
            </a:r>
            <a:r>
              <a:rPr lang="en-US" altLang="zh-CN" dirty="0"/>
              <a:t>block</a:t>
            </a:r>
            <a:r>
              <a:rPr lang="zh-CN" altLang="en-US" dirty="0"/>
              <a:t>有空余位置则直接插入；</a:t>
            </a:r>
            <a:endParaRPr lang="en-US" altLang="zh-CN" dirty="0"/>
          </a:p>
          <a:p>
            <a:r>
              <a:rPr lang="zh-CN" altLang="en-US" dirty="0"/>
              <a:t>否则被添加到备份文件，然后修改主文件中逻辑顺序位于这个新记录之前的记录，其指针指向备份文件中新记录。</a:t>
            </a:r>
          </a:p>
          <a:p>
            <a:r>
              <a:rPr lang="zh-CN" altLang="en-US" dirty="0"/>
              <a:t>如果新记录前面的记录也在备份文件中，那么修改该记录的指针。</a:t>
            </a:r>
          </a:p>
        </p:txBody>
      </p:sp>
      <p:sp>
        <p:nvSpPr>
          <p:cNvPr id="2" name="日期占位符 1"/>
          <p:cNvSpPr>
            <a:spLocks noGrp="1"/>
          </p:cNvSpPr>
          <p:nvPr>
            <p:ph type="dt" sz="half" idx="10"/>
          </p:nvPr>
        </p:nvSpPr>
        <p:spPr/>
        <p:txBody>
          <a:bodyPr/>
          <a:lstStyle/>
          <a:p>
            <a:fld id="{E3EC2252-F89E-7A40-B674-1EB11E0A84C8}"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26</a:t>
            </a:fld>
            <a:endParaRPr lang="zh-CN" altLang="en-US"/>
          </a:p>
        </p:txBody>
      </p:sp>
    </p:spTree>
    <p:extLst>
      <p:ext uri="{BB962C8B-B14F-4D97-AF65-F5344CB8AC3E}">
        <p14:creationId xmlns:p14="http://schemas.microsoft.com/office/powerpoint/2010/main" val="38981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fade">
                                      <p:cBhvr>
                                        <p:cTn id="7" dur="500"/>
                                        <p:tgtEl>
                                          <p:spTgt spid="318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fade">
                                      <p:cBhvr>
                                        <p:cTn id="12" dur="500"/>
                                        <p:tgtEl>
                                          <p:spTgt spid="318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fade">
                                      <p:cBhvr>
                                        <p:cTn id="17" dur="500"/>
                                        <p:tgtEl>
                                          <p:spTgt spid="318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fade">
                                      <p:cBhvr>
                                        <p:cTn id="22" dur="500"/>
                                        <p:tgtEl>
                                          <p:spTgt spid="31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p:txBody>
          <a:bodyPr>
            <a:normAutofit/>
          </a:bodyPr>
          <a:lstStyle/>
          <a:p>
            <a:r>
              <a:rPr lang="zh-CN" altLang="en-US" dirty="0"/>
              <a:t>学生管理系统</a:t>
            </a:r>
            <a:endParaRPr lang="en-US" altLang="zh-CN" dirty="0"/>
          </a:p>
          <a:p>
            <a:pPr lvl="1"/>
            <a:r>
              <a:rPr lang="zh-CN" altLang="en-US" dirty="0"/>
              <a:t>索引视图</a:t>
            </a:r>
            <a:r>
              <a:rPr lang="en-US" altLang="zh-CN" dirty="0"/>
              <a:t>: </a:t>
            </a:r>
            <a:r>
              <a:rPr lang="zh-CN" altLang="en-US" dirty="0"/>
              <a:t>访问任意学生信息</a:t>
            </a:r>
            <a:endParaRPr lang="en-US" altLang="zh-CN" dirty="0"/>
          </a:p>
          <a:p>
            <a:pPr lvl="1"/>
            <a:r>
              <a:rPr lang="zh-CN" altLang="en-US" dirty="0"/>
              <a:t>顺序视图</a:t>
            </a:r>
            <a:r>
              <a:rPr lang="en-US" altLang="zh-CN" dirty="0"/>
              <a:t>: </a:t>
            </a:r>
            <a:r>
              <a:rPr lang="zh-CN" altLang="en-US" dirty="0"/>
              <a:t>批量处理（毕业）</a:t>
            </a:r>
            <a:endParaRPr lang="en-US" altLang="zh-CN" dirty="0"/>
          </a:p>
          <a:p>
            <a:r>
              <a:rPr lang="zh-CN" altLang="en-US" dirty="0"/>
              <a:t>信用卡管理系统</a:t>
            </a:r>
            <a:endParaRPr lang="en-US" altLang="zh-CN" dirty="0"/>
          </a:p>
          <a:p>
            <a:pPr lvl="1"/>
            <a:r>
              <a:rPr lang="zh-CN" altLang="en-US" dirty="0"/>
              <a:t>索引视图</a:t>
            </a:r>
            <a:r>
              <a:rPr lang="en-US" altLang="zh-CN" dirty="0"/>
              <a:t>: </a:t>
            </a:r>
            <a:r>
              <a:rPr lang="zh-CN" altLang="en-US" dirty="0"/>
              <a:t>交互式访问账号</a:t>
            </a:r>
            <a:endParaRPr lang="en-US" altLang="zh-CN" dirty="0"/>
          </a:p>
          <a:p>
            <a:pPr lvl="1"/>
            <a:r>
              <a:rPr lang="zh-CN" altLang="en-US" dirty="0"/>
              <a:t>顺序视图</a:t>
            </a:r>
            <a:r>
              <a:rPr lang="en-US" altLang="zh-CN" dirty="0"/>
              <a:t>: </a:t>
            </a:r>
            <a:r>
              <a:rPr lang="zh-CN" altLang="en-US" dirty="0"/>
              <a:t>批处理付款信息</a:t>
            </a:r>
            <a:endParaRPr lang="en-US" altLang="zh-CN" dirty="0"/>
          </a:p>
          <a:p>
            <a:endParaRPr lang="zh-CN" altLang="en-US" dirty="0"/>
          </a:p>
        </p:txBody>
      </p:sp>
      <p:sp>
        <p:nvSpPr>
          <p:cNvPr id="4" name="日期占位符 3"/>
          <p:cNvSpPr>
            <a:spLocks noGrp="1"/>
          </p:cNvSpPr>
          <p:nvPr>
            <p:ph type="dt" sz="half" idx="10"/>
          </p:nvPr>
        </p:nvSpPr>
        <p:spPr/>
        <p:txBody>
          <a:bodyPr/>
          <a:lstStyle/>
          <a:p>
            <a:fld id="{D2A2A566-74AD-9445-8018-CE481844B588}"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32077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索引文件(</a:t>
            </a:r>
            <a:r>
              <a:rPr lang="en-US" altLang="zh-CN" dirty="0"/>
              <a:t>Indexed File)</a:t>
            </a:r>
            <a:endParaRPr lang="zh-CN" altLang="en-US" dirty="0"/>
          </a:p>
        </p:txBody>
      </p:sp>
      <p:sp>
        <p:nvSpPr>
          <p:cNvPr id="297987" name="Rectangle 3"/>
          <p:cNvSpPr>
            <a:spLocks noGrp="1" noChangeArrowheads="1"/>
          </p:cNvSpPr>
          <p:nvPr>
            <p:ph idx="1"/>
          </p:nvPr>
        </p:nvSpPr>
        <p:spPr/>
        <p:txBody>
          <a:bodyPr>
            <a:normAutofit/>
          </a:bodyPr>
          <a:lstStyle/>
          <a:p>
            <a:r>
              <a:rPr lang="zh-CN" altLang="en-US" dirty="0"/>
              <a:t>（索引）顺序文件：搜索非</a:t>
            </a:r>
            <a:r>
              <a:rPr lang="en-US" altLang="zh-CN" dirty="0"/>
              <a:t>key</a:t>
            </a:r>
            <a:r>
              <a:rPr lang="zh-CN" altLang="en-US" dirty="0"/>
              <a:t>字段困难</a:t>
            </a:r>
            <a:endParaRPr lang="en-US" altLang="zh-CN" dirty="0"/>
          </a:p>
          <a:p>
            <a:r>
              <a:rPr lang="zh-CN" altLang="en-US" dirty="0"/>
              <a:t>每个索引项指向一个记录，索引项按照记录中的某个关键字排序</a:t>
            </a:r>
          </a:p>
        </p:txBody>
      </p:sp>
      <p:sp>
        <p:nvSpPr>
          <p:cNvPr id="2" name="日期占位符 1"/>
          <p:cNvSpPr>
            <a:spLocks noGrp="1"/>
          </p:cNvSpPr>
          <p:nvPr>
            <p:ph type="dt" sz="half" idx="10"/>
          </p:nvPr>
        </p:nvSpPr>
        <p:spPr/>
        <p:txBody>
          <a:bodyPr/>
          <a:lstStyle/>
          <a:p>
            <a:fld id="{60D66A38-01D7-954B-941F-F4B6B87A7FA6}"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28</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32522076"/>
              </p:ext>
            </p:extLst>
          </p:nvPr>
        </p:nvGraphicFramePr>
        <p:xfrm>
          <a:off x="1765733" y="3345351"/>
          <a:ext cx="6259404" cy="3184536"/>
        </p:xfrm>
        <a:graphic>
          <a:graphicData uri="http://schemas.openxmlformats.org/presentationml/2006/ole">
            <mc:AlternateContent xmlns:mc="http://schemas.openxmlformats.org/markup-compatibility/2006">
              <mc:Choice xmlns:v="urn:schemas-microsoft-com:vml" Requires="v">
                <p:oleObj spid="_x0000_s3436" name="Visio" r:id="rId3" imgW="2937330" imgH="1492100" progId="Visio.Drawing.11">
                  <p:embed/>
                </p:oleObj>
              </mc:Choice>
              <mc:Fallback>
                <p:oleObj name="Visio" r:id="rId3" imgW="2937330" imgH="1492100" progId="Visio.Drawing.11">
                  <p:embed/>
                  <p:pic>
                    <p:nvPicPr>
                      <p:cNvPr id="0" name="Object 5"/>
                      <p:cNvPicPr>
                        <a:picLocks noChangeAspect="1" noChangeArrowheads="1"/>
                      </p:cNvPicPr>
                      <p:nvPr/>
                    </p:nvPicPr>
                    <p:blipFill>
                      <a:blip r:embed="rId4"/>
                      <a:srcRect/>
                      <a:stretch>
                        <a:fillRect/>
                      </a:stretch>
                    </p:blipFill>
                    <p:spPr bwMode="auto">
                      <a:xfrm>
                        <a:off x="1765733" y="3345351"/>
                        <a:ext cx="6259404" cy="31845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258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fade">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fade">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图例</a:t>
            </a:r>
          </a:p>
        </p:txBody>
      </p:sp>
      <p:sp>
        <p:nvSpPr>
          <p:cNvPr id="6" name="内容占位符 5"/>
          <p:cNvSpPr>
            <a:spLocks noGrp="1"/>
          </p:cNvSpPr>
          <p:nvPr>
            <p:ph sz="half" idx="1"/>
          </p:nvPr>
        </p:nvSpPr>
        <p:spPr/>
        <p:txBody>
          <a:bodyPr>
            <a:normAutofit lnSpcReduction="10000"/>
          </a:bodyPr>
          <a:lstStyle/>
          <a:p>
            <a:r>
              <a:rPr lang="zh-CN" altLang="en-US" dirty="0"/>
              <a:t>记录大小不必相同，不必排序，存放在主文件中。</a:t>
            </a:r>
          </a:p>
          <a:p>
            <a:r>
              <a:rPr lang="zh-CN" altLang="en-US" dirty="0"/>
              <a:t>可以对不同的关键字域建立多个索引</a:t>
            </a:r>
          </a:p>
          <a:p>
            <a:r>
              <a:rPr lang="zh-CN" altLang="en-US" dirty="0"/>
              <a:t>主文件中增加一个新记录时，索引文件必须相应更新</a:t>
            </a:r>
          </a:p>
          <a:p>
            <a:endParaRPr lang="zh-CN" altLang="en-US" dirty="0"/>
          </a:p>
        </p:txBody>
      </p:sp>
      <p:sp>
        <p:nvSpPr>
          <p:cNvPr id="2" name="日期占位符 1"/>
          <p:cNvSpPr>
            <a:spLocks noGrp="1"/>
          </p:cNvSpPr>
          <p:nvPr>
            <p:ph type="dt" sz="half" idx="10"/>
          </p:nvPr>
        </p:nvSpPr>
        <p:spPr/>
        <p:txBody>
          <a:bodyPr/>
          <a:lstStyle/>
          <a:p>
            <a:fld id="{46C37AE5-574F-A142-91BF-8206BD783EC4}"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29</a:t>
            </a:fld>
            <a:endParaRPr lang="zh-CN" altLang="en-US"/>
          </a:p>
        </p:txBody>
      </p:sp>
      <p:pic>
        <p:nvPicPr>
          <p:cNvPr id="7" name="图片 6" descr="Prentice_Hall_Operating_Systems_Internals_and_pdf（第_550_页，共_820_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983" y="1584152"/>
            <a:ext cx="3588543" cy="4772198"/>
          </a:xfrm>
          <a:prstGeom prst="rect">
            <a:avLst/>
          </a:prstGeom>
        </p:spPr>
      </p:pic>
    </p:spTree>
    <p:extLst>
      <p:ext uri="{BB962C8B-B14F-4D97-AF65-F5344CB8AC3E}">
        <p14:creationId xmlns:p14="http://schemas.microsoft.com/office/powerpoint/2010/main" val="284502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文件系统实例</a:t>
            </a:r>
          </a:p>
        </p:txBody>
      </p:sp>
      <p:sp>
        <p:nvSpPr>
          <p:cNvPr id="3" name="内容占位符 2"/>
          <p:cNvSpPr>
            <a:spLocks noGrp="1"/>
          </p:cNvSpPr>
          <p:nvPr>
            <p:ph idx="1"/>
          </p:nvPr>
        </p:nvSpPr>
        <p:spPr/>
        <p:txBody>
          <a:bodyPr>
            <a:normAutofit fontScale="85000" lnSpcReduction="10000"/>
          </a:bodyPr>
          <a:lstStyle/>
          <a:p>
            <a:r>
              <a:rPr lang="en-US" altLang="zh-CN" dirty="0"/>
              <a:t>FAT, FAT16, FAT32, NTFS, </a:t>
            </a:r>
            <a:r>
              <a:rPr lang="en-US" altLang="zh-CN" i="1" dirty="0"/>
              <a:t>WinFS</a:t>
            </a:r>
            <a:r>
              <a:rPr lang="en-US" altLang="zh-CN" dirty="0"/>
              <a:t>……</a:t>
            </a:r>
          </a:p>
          <a:p>
            <a:r>
              <a:rPr lang="en-US" altLang="zh-CN" dirty="0"/>
              <a:t>EXT2, EXT3, </a:t>
            </a:r>
            <a:r>
              <a:rPr lang="en-US" altLang="zh-CN" b="1" dirty="0"/>
              <a:t>EXT4</a:t>
            </a:r>
            <a:r>
              <a:rPr lang="en-US" altLang="zh-CN" dirty="0"/>
              <a:t>, XFS, </a:t>
            </a:r>
            <a:r>
              <a:rPr lang="en-US" altLang="zh-CN" dirty="0" err="1"/>
              <a:t>ReiserFS</a:t>
            </a:r>
            <a:r>
              <a:rPr lang="en-US" altLang="zh-CN" dirty="0"/>
              <a:t>, Rerser4, HFS, </a:t>
            </a:r>
            <a:r>
              <a:rPr lang="en-US" altLang="zh-CN" dirty="0" err="1"/>
              <a:t>BtrFS</a:t>
            </a:r>
            <a:r>
              <a:rPr lang="en-US" altLang="zh-CN" dirty="0"/>
              <a:t>, JFS, LFS, UFS, FFS, ZFS, WAFL</a:t>
            </a:r>
          </a:p>
          <a:p>
            <a:r>
              <a:rPr lang="en-US" altLang="zh-CN" dirty="0"/>
              <a:t>tmpfs,</a:t>
            </a:r>
            <a:r>
              <a:rPr lang="zh-CN" altLang="en-US" dirty="0"/>
              <a:t> </a:t>
            </a:r>
            <a:r>
              <a:rPr lang="en-US" altLang="zh-CN" dirty="0"/>
              <a:t>ramfs,</a:t>
            </a:r>
            <a:r>
              <a:rPr lang="zh-CN" altLang="en-US" dirty="0"/>
              <a:t> </a:t>
            </a:r>
            <a:r>
              <a:rPr lang="en-US" altLang="zh-CN" dirty="0"/>
              <a:t>procfs,</a:t>
            </a:r>
            <a:r>
              <a:rPr lang="zh-CN" altLang="en-US" dirty="0"/>
              <a:t> </a:t>
            </a:r>
            <a:r>
              <a:rPr lang="en-US" altLang="zh-CN" dirty="0"/>
              <a:t>sysfs</a:t>
            </a:r>
          </a:p>
          <a:p>
            <a:r>
              <a:rPr lang="en-US" altLang="zh-CN" dirty="0"/>
              <a:t>AFS, NFS, CIFS, PVFS, Lustre, GPFS, Coda </a:t>
            </a:r>
          </a:p>
          <a:p>
            <a:r>
              <a:rPr lang="en-US" altLang="zh-CN" b="1" dirty="0"/>
              <a:t>GFS</a:t>
            </a:r>
            <a:r>
              <a:rPr lang="en-US" altLang="zh-CN" dirty="0"/>
              <a:t>, </a:t>
            </a:r>
            <a:r>
              <a:rPr lang="en-US" altLang="zh-CN" b="1" dirty="0"/>
              <a:t>HDFS</a:t>
            </a:r>
            <a:r>
              <a:rPr lang="en-US" altLang="zh-CN" dirty="0"/>
              <a:t>, </a:t>
            </a:r>
            <a:r>
              <a:rPr lang="en-US" altLang="zh-CN" dirty="0" err="1"/>
              <a:t>GlusterFS</a:t>
            </a:r>
            <a:r>
              <a:rPr lang="en-US" altLang="zh-CN" dirty="0"/>
              <a:t>, </a:t>
            </a:r>
            <a:r>
              <a:rPr lang="en-US" altLang="zh-CN" dirty="0" err="1"/>
              <a:t>MooseFS</a:t>
            </a:r>
            <a:r>
              <a:rPr lang="en-US" altLang="zh-CN" dirty="0"/>
              <a:t>, </a:t>
            </a:r>
            <a:r>
              <a:rPr lang="en-US" altLang="zh-CN" dirty="0" err="1"/>
              <a:t>MogileFS</a:t>
            </a:r>
            <a:r>
              <a:rPr lang="en-US" altLang="zh-CN" dirty="0"/>
              <a:t> </a:t>
            </a:r>
          </a:p>
          <a:p>
            <a:r>
              <a:rPr lang="en-US" altLang="zh-CN" b="1" dirty="0"/>
              <a:t>YAFFS</a:t>
            </a:r>
            <a:r>
              <a:rPr lang="en-US" altLang="zh-CN" dirty="0"/>
              <a:t>, JFFS, CDFS, </a:t>
            </a:r>
            <a:r>
              <a:rPr lang="en-US" altLang="zh-CN" dirty="0" err="1"/>
              <a:t>SquashFS</a:t>
            </a:r>
          </a:p>
          <a:p>
            <a:r>
              <a:rPr lang="en-US" altLang="zh-CN" b="1" dirty="0"/>
              <a:t>FUSE</a:t>
            </a:r>
            <a:r>
              <a:rPr lang="en-US" altLang="zh-CN" dirty="0"/>
              <a:t>…</a:t>
            </a:r>
            <a:endParaRPr lang="zh-CN" altLang="en-US" dirty="0"/>
          </a:p>
        </p:txBody>
      </p:sp>
      <p:sp>
        <p:nvSpPr>
          <p:cNvPr id="4" name="日期占位符 3"/>
          <p:cNvSpPr>
            <a:spLocks noGrp="1"/>
          </p:cNvSpPr>
          <p:nvPr>
            <p:ph type="dt" sz="half" idx="10"/>
          </p:nvPr>
        </p:nvSpPr>
        <p:spPr/>
        <p:txBody>
          <a:bodyPr/>
          <a:lstStyle/>
          <a:p>
            <a:fld id="{9FB887D9-B331-F741-93D1-362350A5BEDF}"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
        <p:nvSpPr>
          <p:cNvPr id="7" name="矩形 6"/>
          <p:cNvSpPr/>
          <p:nvPr/>
        </p:nvSpPr>
        <p:spPr>
          <a:xfrm>
            <a:off x="457200" y="5871514"/>
            <a:ext cx="8686800" cy="369332"/>
          </a:xfrm>
          <a:prstGeom prst="rect">
            <a:avLst/>
          </a:prstGeom>
        </p:spPr>
        <p:txBody>
          <a:bodyPr wrap="square">
            <a:spAutoFit/>
          </a:bodyPr>
          <a:lstStyle/>
          <a:p>
            <a:r>
              <a:rPr lang="en-US" altLang="zh-CN" dirty="0">
                <a:solidFill>
                  <a:schemeClr val="bg1">
                    <a:lumMod val="75000"/>
                  </a:schemeClr>
                </a:solidFill>
              </a:rPr>
              <a:t>http://</a:t>
            </a:r>
            <a:r>
              <a:rPr lang="en-US" altLang="zh-CN" dirty="0" err="1">
                <a:solidFill>
                  <a:schemeClr val="bg1">
                    <a:lumMod val="75000"/>
                  </a:schemeClr>
                </a:solidFill>
              </a:rPr>
              <a:t>en.wikipedia.org</a:t>
            </a:r>
            <a:r>
              <a:rPr lang="en-US" altLang="zh-CN" dirty="0">
                <a:solidFill>
                  <a:schemeClr val="bg1">
                    <a:lumMod val="75000"/>
                  </a:schemeClr>
                </a:solidFill>
              </a:rPr>
              <a:t>/wiki/</a:t>
            </a:r>
            <a:r>
              <a:rPr lang="en-US" altLang="zh-CN" dirty="0" err="1">
                <a:solidFill>
                  <a:schemeClr val="bg1">
                    <a:lumMod val="75000"/>
                  </a:schemeClr>
                </a:solidFill>
              </a:rPr>
              <a:t>List_of_file_systems</a:t>
            </a:r>
            <a:endParaRPr lang="zh-CN" altLang="en-US" dirty="0">
              <a:solidFill>
                <a:schemeClr val="bg1">
                  <a:lumMod val="75000"/>
                </a:schemeClr>
              </a:solidFill>
            </a:endParaRPr>
          </a:p>
        </p:txBody>
      </p:sp>
    </p:spTree>
    <p:extLst>
      <p:ext uri="{BB962C8B-B14F-4D97-AF65-F5344CB8AC3E}">
        <p14:creationId xmlns:p14="http://schemas.microsoft.com/office/powerpoint/2010/main" val="103195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dirty="0"/>
              <a:t>直接、散列</a:t>
            </a:r>
            <a:r>
              <a:rPr lang="en-US" altLang="zh-CN" dirty="0"/>
              <a:t>/</a:t>
            </a:r>
            <a:r>
              <a:rPr lang="zh-CN" altLang="en-US" dirty="0"/>
              <a:t>哈希文件</a:t>
            </a:r>
            <a:endParaRPr lang="en-US" altLang="zh-CN" dirty="0"/>
          </a:p>
        </p:txBody>
      </p:sp>
      <p:sp>
        <p:nvSpPr>
          <p:cNvPr id="290820" name="Rectangle 4"/>
          <p:cNvSpPr>
            <a:spLocks noGrp="1" noChangeArrowheads="1"/>
          </p:cNvSpPr>
          <p:nvPr>
            <p:ph type="body" idx="1"/>
          </p:nvPr>
        </p:nvSpPr>
        <p:spPr/>
        <p:txBody>
          <a:bodyPr>
            <a:normAutofit fontScale="85000" lnSpcReduction="10000"/>
          </a:bodyPr>
          <a:lstStyle/>
          <a:p>
            <a:r>
              <a:rPr lang="en-US" altLang="zh-CN" dirty="0"/>
              <a:t>Hash Files, Direct Files</a:t>
            </a:r>
          </a:p>
          <a:p>
            <a:r>
              <a:rPr lang="zh-CN" altLang="en-US" dirty="0"/>
              <a:t>记录的存储位置是通过以关键字值为参数的哈希函数计算出来的。</a:t>
            </a:r>
            <a:endParaRPr lang="en-US" altLang="zh-CN" dirty="0"/>
          </a:p>
          <a:p>
            <a:r>
              <a:rPr lang="zh-CN" altLang="en-US" dirty="0"/>
              <a:t>记录大小相同</a:t>
            </a:r>
          </a:p>
          <a:p>
            <a:r>
              <a:rPr lang="zh-CN" altLang="en-US" dirty="0"/>
              <a:t>检索时给出记录的关键字值，通过哈希函数计算出该记录在文件中的相对位置</a:t>
            </a:r>
            <a:endParaRPr lang="en-US" altLang="zh-CN" dirty="0"/>
          </a:p>
          <a:p>
            <a:pPr lvl="1"/>
            <a:r>
              <a:rPr lang="en-US" altLang="zh-CN" dirty="0"/>
              <a:t>Overflow</a:t>
            </a:r>
            <a:r>
              <a:rPr lang="zh-CN" altLang="en-US" dirty="0"/>
              <a:t>文件</a:t>
            </a:r>
          </a:p>
          <a:p>
            <a:r>
              <a:rPr lang="zh-CN" altLang="en-US" dirty="0"/>
              <a:t>访问速度快， 一次只需访问一条记录时使用，如目录、价格表、调度和名字列表等。</a:t>
            </a:r>
          </a:p>
        </p:txBody>
      </p:sp>
      <p:sp>
        <p:nvSpPr>
          <p:cNvPr id="2" name="日期占位符 1"/>
          <p:cNvSpPr>
            <a:spLocks noGrp="1"/>
          </p:cNvSpPr>
          <p:nvPr>
            <p:ph type="dt" sz="half" idx="10"/>
          </p:nvPr>
        </p:nvSpPr>
        <p:spPr/>
        <p:txBody>
          <a:bodyPr/>
          <a:lstStyle/>
          <a:p>
            <a:fld id="{4B7C6D37-4522-0F46-96DA-C6E6FE43B601}"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30</a:t>
            </a:fld>
            <a:endParaRPr lang="zh-CN" altLang="en-US"/>
          </a:p>
        </p:txBody>
      </p:sp>
    </p:spTree>
    <p:extLst>
      <p:ext uri="{BB962C8B-B14F-4D97-AF65-F5344CB8AC3E}">
        <p14:creationId xmlns:p14="http://schemas.microsoft.com/office/powerpoint/2010/main" val="316936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3262313" y="18049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4" name="标题 3"/>
          <p:cNvSpPr>
            <a:spLocks noGrp="1"/>
          </p:cNvSpPr>
          <p:nvPr>
            <p:ph type="title"/>
          </p:nvPr>
        </p:nvSpPr>
        <p:spPr/>
        <p:txBody>
          <a:bodyPr/>
          <a:lstStyle/>
          <a:p>
            <a:r>
              <a:rPr lang="zh-CN" altLang="en-US"/>
              <a:t>结构化文件与流文件的联系 </a:t>
            </a:r>
            <a:endParaRPr lang="zh-CN" altLang="en-US" dirty="0"/>
          </a:p>
        </p:txBody>
      </p:sp>
      <p:graphicFrame>
        <p:nvGraphicFramePr>
          <p:cNvPr id="84998" name="Object 6"/>
          <p:cNvGraphicFramePr>
            <a:graphicFrameLocks noGrp="1" noChangeAspect="1"/>
          </p:cNvGraphicFramePr>
          <p:nvPr>
            <p:ph type="dgm" idx="4294967295"/>
            <p:extLst>
              <p:ext uri="{D42A27DB-BD31-4B8C-83A1-F6EECF244321}">
                <p14:modId xmlns:p14="http://schemas.microsoft.com/office/powerpoint/2010/main" val="2095102380"/>
              </p:ext>
            </p:extLst>
          </p:nvPr>
        </p:nvGraphicFramePr>
        <p:xfrm>
          <a:off x="2088108" y="1144588"/>
          <a:ext cx="4689475" cy="5821362"/>
        </p:xfrm>
        <a:graphic>
          <a:graphicData uri="http://schemas.openxmlformats.org/presentationml/2006/ole">
            <mc:AlternateContent xmlns:mc="http://schemas.openxmlformats.org/markup-compatibility/2006">
              <mc:Choice xmlns:v="urn:schemas-microsoft-com:vml" Requires="v">
                <p:oleObj spid="_x0000_s20722" name="Visio" r:id="rId3" imgW="3286980" imgH="4080833" progId="Visio.Drawing.11">
                  <p:embed/>
                </p:oleObj>
              </mc:Choice>
              <mc:Fallback>
                <p:oleObj name="Visio" r:id="rId3" imgW="3286980" imgH="4080833" progId="Visio.Drawing.11">
                  <p:embed/>
                  <p:pic>
                    <p:nvPicPr>
                      <p:cNvPr id="0" name=""/>
                      <p:cNvPicPr>
                        <a:picLocks noChangeAspect="1" noChangeArrowheads="1"/>
                      </p:cNvPicPr>
                      <p:nvPr/>
                    </p:nvPicPr>
                    <p:blipFill>
                      <a:blip r:embed="rId4"/>
                      <a:srcRect/>
                      <a:stretch>
                        <a:fillRect/>
                      </a:stretch>
                    </p:blipFill>
                    <p:spPr bwMode="auto">
                      <a:xfrm>
                        <a:off x="2088108" y="1144588"/>
                        <a:ext cx="4689475" cy="58213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1A6342B4-E1CD-9A43-9927-D9B78F24F525}"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475757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记录</a:t>
            </a:r>
            <a:r>
              <a:rPr lang="en-US" altLang="zh-CN"/>
              <a:t>――</a:t>
            </a:r>
            <a:r>
              <a:rPr lang="zh-CN" altLang="en-US"/>
              <a:t>块转换 </a:t>
            </a:r>
            <a:endParaRPr lang="zh-CN" altLang="en-US" dirty="0"/>
          </a:p>
        </p:txBody>
      </p:sp>
      <p:sp>
        <p:nvSpPr>
          <p:cNvPr id="109571" name="Rectangle 3"/>
          <p:cNvSpPr>
            <a:spLocks noGrp="1" noChangeArrowheads="1"/>
          </p:cNvSpPr>
          <p:nvPr>
            <p:ph idx="1"/>
          </p:nvPr>
        </p:nvSpPr>
        <p:spPr/>
        <p:txBody>
          <a:bodyPr/>
          <a:lstStyle/>
          <a:p>
            <a:r>
              <a:rPr lang="zh-CN" altLang="en-US" dirty="0"/>
              <a:t>固定组块法</a:t>
            </a:r>
            <a:endParaRPr lang="en-US" altLang="zh-CN" dirty="0"/>
          </a:p>
          <a:p>
            <a:r>
              <a:rPr lang="zh-CN" altLang="en-US" dirty="0"/>
              <a:t>可变长跨块</a:t>
            </a:r>
            <a:br>
              <a:rPr lang="en-US" altLang="zh-CN" dirty="0"/>
            </a:br>
            <a:r>
              <a:rPr lang="zh-CN" altLang="en-US" dirty="0"/>
              <a:t>组块法</a:t>
            </a:r>
            <a:endParaRPr lang="en-US" altLang="zh-CN" dirty="0"/>
          </a:p>
          <a:p>
            <a:r>
              <a:rPr lang="zh-CN" altLang="en-US" dirty="0"/>
              <a:t>可变长非跨</a:t>
            </a:r>
            <a:br>
              <a:rPr lang="en-US" altLang="zh-CN" dirty="0"/>
            </a:br>
            <a:r>
              <a:rPr lang="zh-CN" altLang="en-US" dirty="0"/>
              <a:t>块组块法 </a:t>
            </a:r>
          </a:p>
        </p:txBody>
      </p:sp>
      <p:grpSp>
        <p:nvGrpSpPr>
          <p:cNvPr id="226" name="Group 5"/>
          <p:cNvGrpSpPr>
            <a:grpSpLocks noChangeAspect="1"/>
          </p:cNvGrpSpPr>
          <p:nvPr/>
        </p:nvGrpSpPr>
        <p:grpSpPr bwMode="auto">
          <a:xfrm>
            <a:off x="3430822" y="1579612"/>
            <a:ext cx="5003829" cy="4594797"/>
            <a:chOff x="2880" y="8928"/>
            <a:chExt cx="6625" cy="6084"/>
          </a:xfrm>
        </p:grpSpPr>
        <p:grpSp>
          <p:nvGrpSpPr>
            <p:cNvPr id="228" name="Group 7"/>
            <p:cNvGrpSpPr>
              <a:grpSpLocks noChangeAspect="1"/>
            </p:cNvGrpSpPr>
            <p:nvPr/>
          </p:nvGrpSpPr>
          <p:grpSpPr bwMode="auto">
            <a:xfrm>
              <a:off x="2880" y="8928"/>
              <a:ext cx="6480" cy="5616"/>
              <a:chOff x="2880" y="10488"/>
              <a:chExt cx="6480" cy="5616"/>
            </a:xfrm>
          </p:grpSpPr>
          <p:sp>
            <p:nvSpPr>
              <p:cNvPr id="249" name="Text Box 8"/>
              <p:cNvSpPr txBox="1">
                <a:spLocks noChangeAspect="1" noChangeArrowheads="1"/>
              </p:cNvSpPr>
              <p:nvPr/>
            </p:nvSpPr>
            <p:spPr bwMode="auto">
              <a:xfrm>
                <a:off x="3060" y="11736"/>
                <a:ext cx="61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a</a:t>
                </a:r>
                <a:r>
                  <a:rPr kumimoji="0" lang="zh-CN" altLang="en-US" sz="1600"/>
                  <a:t>）  固定组块</a:t>
                </a:r>
              </a:p>
            </p:txBody>
          </p:sp>
          <p:grpSp>
            <p:nvGrpSpPr>
              <p:cNvPr id="250" name="Group 9"/>
              <p:cNvGrpSpPr>
                <a:grpSpLocks noChangeAspect="1"/>
              </p:cNvGrpSpPr>
              <p:nvPr/>
            </p:nvGrpSpPr>
            <p:grpSpPr bwMode="auto">
              <a:xfrm>
                <a:off x="3060" y="10488"/>
                <a:ext cx="6300" cy="1251"/>
                <a:chOff x="2880" y="6900"/>
                <a:chExt cx="6300" cy="1251"/>
              </a:xfrm>
            </p:grpSpPr>
            <p:grpSp>
              <p:nvGrpSpPr>
                <p:cNvPr id="366" name="Group 10"/>
                <p:cNvGrpSpPr>
                  <a:grpSpLocks noChangeAspect="1"/>
                </p:cNvGrpSpPr>
                <p:nvPr/>
              </p:nvGrpSpPr>
              <p:grpSpPr bwMode="auto">
                <a:xfrm>
                  <a:off x="2880" y="6900"/>
                  <a:ext cx="6300" cy="471"/>
                  <a:chOff x="2880" y="6900"/>
                  <a:chExt cx="6300" cy="471"/>
                </a:xfrm>
              </p:grpSpPr>
              <p:sp>
                <p:nvSpPr>
                  <p:cNvPr id="407" name="Text Box 11"/>
                  <p:cNvSpPr txBox="1">
                    <a:spLocks noChangeAspect="1" noChangeArrowheads="1"/>
                  </p:cNvSpPr>
                  <p:nvPr/>
                </p:nvSpPr>
                <p:spPr bwMode="auto">
                  <a:xfrm>
                    <a:off x="342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R1</a:t>
                    </a:r>
                  </a:p>
                </p:txBody>
              </p:sp>
              <p:sp>
                <p:nvSpPr>
                  <p:cNvPr id="408" name="Text Box 12"/>
                  <p:cNvSpPr txBox="1">
                    <a:spLocks noChangeAspect="1" noChangeArrowheads="1"/>
                  </p:cNvSpPr>
                  <p:nvPr/>
                </p:nvSpPr>
                <p:spPr bwMode="auto">
                  <a:xfrm>
                    <a:off x="450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R2</a:t>
                    </a:r>
                  </a:p>
                </p:txBody>
              </p:sp>
              <p:grpSp>
                <p:nvGrpSpPr>
                  <p:cNvPr id="409" name="Group 13"/>
                  <p:cNvGrpSpPr>
                    <a:grpSpLocks noChangeAspect="1"/>
                  </p:cNvGrpSpPr>
                  <p:nvPr/>
                </p:nvGrpSpPr>
                <p:grpSpPr bwMode="auto">
                  <a:xfrm>
                    <a:off x="5580" y="6900"/>
                    <a:ext cx="360" cy="468"/>
                    <a:chOff x="5580" y="6900"/>
                    <a:chExt cx="360" cy="468"/>
                  </a:xfrm>
                </p:grpSpPr>
                <p:grpSp>
                  <p:nvGrpSpPr>
                    <p:cNvPr id="434" name="Group 14"/>
                    <p:cNvGrpSpPr>
                      <a:grpSpLocks noChangeAspect="1"/>
                    </p:cNvGrpSpPr>
                    <p:nvPr/>
                  </p:nvGrpSpPr>
                  <p:grpSpPr bwMode="auto">
                    <a:xfrm>
                      <a:off x="5580" y="6900"/>
                      <a:ext cx="360" cy="468"/>
                      <a:chOff x="5580" y="6900"/>
                      <a:chExt cx="360" cy="468"/>
                    </a:xfrm>
                  </p:grpSpPr>
                  <p:sp>
                    <p:nvSpPr>
                      <p:cNvPr id="440" name="Text Box 15"/>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grpSp>
                    <p:nvGrpSpPr>
                      <p:cNvPr id="441" name="Group 16"/>
                      <p:cNvGrpSpPr>
                        <a:grpSpLocks noChangeAspect="1"/>
                      </p:cNvGrpSpPr>
                      <p:nvPr/>
                    </p:nvGrpSpPr>
                    <p:grpSpPr bwMode="auto">
                      <a:xfrm>
                        <a:off x="5580" y="6900"/>
                        <a:ext cx="360" cy="468"/>
                        <a:chOff x="5580" y="6900"/>
                        <a:chExt cx="360" cy="468"/>
                      </a:xfrm>
                    </p:grpSpPr>
                    <p:sp>
                      <p:nvSpPr>
                        <p:cNvPr id="442" name="Line 17"/>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43" name="Line 18"/>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44" name="Line 19"/>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45" name="Line 20"/>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435" name="Group 21"/>
                    <p:cNvGrpSpPr>
                      <a:grpSpLocks noChangeAspect="1"/>
                    </p:cNvGrpSpPr>
                    <p:nvPr/>
                  </p:nvGrpSpPr>
                  <p:grpSpPr bwMode="auto">
                    <a:xfrm>
                      <a:off x="5580" y="6900"/>
                      <a:ext cx="360" cy="468"/>
                      <a:chOff x="5580" y="6900"/>
                      <a:chExt cx="360" cy="468"/>
                    </a:xfrm>
                  </p:grpSpPr>
                  <p:sp>
                    <p:nvSpPr>
                      <p:cNvPr id="436" name="Line 22"/>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7" name="Line 23"/>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8" name="Line 24"/>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9" name="Line 25"/>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410" name="Text Box 26"/>
                  <p:cNvSpPr txBox="1">
                    <a:spLocks noChangeAspect="1" noChangeArrowheads="1"/>
                  </p:cNvSpPr>
                  <p:nvPr/>
                </p:nvSpPr>
                <p:spPr bwMode="auto">
                  <a:xfrm>
                    <a:off x="3240" y="6903"/>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411" name="Text Box 27"/>
                  <p:cNvSpPr txBox="1">
                    <a:spLocks noChangeAspect="1" noChangeArrowheads="1"/>
                  </p:cNvSpPr>
                  <p:nvPr/>
                </p:nvSpPr>
                <p:spPr bwMode="auto">
                  <a:xfrm>
                    <a:off x="5940" y="6900"/>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412" name="Text Box 28"/>
                  <p:cNvSpPr txBox="1">
                    <a:spLocks noChangeAspect="1" noChangeArrowheads="1"/>
                  </p:cNvSpPr>
                  <p:nvPr/>
                </p:nvSpPr>
                <p:spPr bwMode="auto">
                  <a:xfrm>
                    <a:off x="612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R3</a:t>
                    </a:r>
                  </a:p>
                </p:txBody>
              </p:sp>
              <p:sp>
                <p:nvSpPr>
                  <p:cNvPr id="413" name="Text Box 29"/>
                  <p:cNvSpPr txBox="1">
                    <a:spLocks noChangeAspect="1" noChangeArrowheads="1"/>
                  </p:cNvSpPr>
                  <p:nvPr/>
                </p:nvSpPr>
                <p:spPr bwMode="auto">
                  <a:xfrm>
                    <a:off x="720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R4</a:t>
                    </a:r>
                  </a:p>
                </p:txBody>
              </p:sp>
              <p:grpSp>
                <p:nvGrpSpPr>
                  <p:cNvPr id="414" name="Group 30"/>
                  <p:cNvGrpSpPr>
                    <a:grpSpLocks noChangeAspect="1"/>
                  </p:cNvGrpSpPr>
                  <p:nvPr/>
                </p:nvGrpSpPr>
                <p:grpSpPr bwMode="auto">
                  <a:xfrm>
                    <a:off x="8280" y="6900"/>
                    <a:ext cx="360" cy="468"/>
                    <a:chOff x="5580" y="6900"/>
                    <a:chExt cx="360" cy="468"/>
                  </a:xfrm>
                </p:grpSpPr>
                <p:grpSp>
                  <p:nvGrpSpPr>
                    <p:cNvPr id="422" name="Group 31"/>
                    <p:cNvGrpSpPr>
                      <a:grpSpLocks noChangeAspect="1"/>
                    </p:cNvGrpSpPr>
                    <p:nvPr/>
                  </p:nvGrpSpPr>
                  <p:grpSpPr bwMode="auto">
                    <a:xfrm>
                      <a:off x="5580" y="6900"/>
                      <a:ext cx="360" cy="468"/>
                      <a:chOff x="5580" y="6900"/>
                      <a:chExt cx="360" cy="468"/>
                    </a:xfrm>
                  </p:grpSpPr>
                  <p:sp>
                    <p:nvSpPr>
                      <p:cNvPr id="428" name="Text Box 32"/>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grpSp>
                    <p:nvGrpSpPr>
                      <p:cNvPr id="429" name="Group 33"/>
                      <p:cNvGrpSpPr>
                        <a:grpSpLocks noChangeAspect="1"/>
                      </p:cNvGrpSpPr>
                      <p:nvPr/>
                    </p:nvGrpSpPr>
                    <p:grpSpPr bwMode="auto">
                      <a:xfrm>
                        <a:off x="5580" y="6900"/>
                        <a:ext cx="360" cy="468"/>
                        <a:chOff x="5580" y="6900"/>
                        <a:chExt cx="360" cy="468"/>
                      </a:xfrm>
                    </p:grpSpPr>
                    <p:sp>
                      <p:nvSpPr>
                        <p:cNvPr id="430" name="Line 34"/>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1" name="Line 35"/>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2" name="Line 36"/>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33" name="Line 37"/>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423" name="Group 38"/>
                    <p:cNvGrpSpPr>
                      <a:grpSpLocks noChangeAspect="1"/>
                    </p:cNvGrpSpPr>
                    <p:nvPr/>
                  </p:nvGrpSpPr>
                  <p:grpSpPr bwMode="auto">
                    <a:xfrm>
                      <a:off x="5580" y="6900"/>
                      <a:ext cx="360" cy="468"/>
                      <a:chOff x="5580" y="6900"/>
                      <a:chExt cx="360" cy="468"/>
                    </a:xfrm>
                  </p:grpSpPr>
                  <p:sp>
                    <p:nvSpPr>
                      <p:cNvPr id="424" name="Line 39"/>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25" name="Line 40"/>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26" name="Line 41"/>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27" name="Line 42"/>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415" name="Text Box 43"/>
                  <p:cNvSpPr txBox="1">
                    <a:spLocks noChangeAspect="1" noChangeArrowheads="1"/>
                  </p:cNvSpPr>
                  <p:nvPr/>
                </p:nvSpPr>
                <p:spPr bwMode="auto">
                  <a:xfrm>
                    <a:off x="8640" y="6900"/>
                    <a:ext cx="180" cy="468"/>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xmlns="">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416" name="Line 44"/>
                  <p:cNvSpPr>
                    <a:spLocks noChangeAspect="1" noChangeShapeType="1"/>
                  </p:cNvSpPr>
                  <p:nvPr/>
                </p:nvSpPr>
                <p:spPr bwMode="auto">
                  <a:xfrm flipH="1">
                    <a:off x="2880" y="736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17" name="Line 45"/>
                  <p:cNvSpPr>
                    <a:spLocks noChangeAspect="1" noChangeShapeType="1"/>
                  </p:cNvSpPr>
                  <p:nvPr/>
                </p:nvSpPr>
                <p:spPr bwMode="auto">
                  <a:xfrm flipH="1">
                    <a:off x="2880" y="690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18" name="Line 46"/>
                  <p:cNvSpPr>
                    <a:spLocks noChangeAspect="1" noChangeShapeType="1"/>
                  </p:cNvSpPr>
                  <p:nvPr/>
                </p:nvSpPr>
                <p:spPr bwMode="auto">
                  <a:xfrm flipH="1">
                    <a:off x="8820" y="690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19" name="Line 47"/>
                  <p:cNvSpPr>
                    <a:spLocks noChangeAspect="1" noChangeShapeType="1"/>
                  </p:cNvSpPr>
                  <p:nvPr/>
                </p:nvSpPr>
                <p:spPr bwMode="auto">
                  <a:xfrm flipH="1">
                    <a:off x="8820" y="736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20" name="Line 48"/>
                  <p:cNvSpPr>
                    <a:spLocks noChangeAspect="1" noChangeShapeType="1"/>
                  </p:cNvSpPr>
                  <p:nvPr/>
                </p:nvSpPr>
                <p:spPr bwMode="auto">
                  <a:xfrm flipH="1">
                    <a:off x="8820" y="7212"/>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21" name="Line 49"/>
                  <p:cNvSpPr>
                    <a:spLocks noChangeAspect="1" noChangeShapeType="1"/>
                  </p:cNvSpPr>
                  <p:nvPr/>
                </p:nvSpPr>
                <p:spPr bwMode="auto">
                  <a:xfrm flipH="1">
                    <a:off x="2880" y="7212"/>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nvGrpSpPr>
                <p:cNvPr id="367" name="Group 50"/>
                <p:cNvGrpSpPr>
                  <a:grpSpLocks noChangeAspect="1"/>
                </p:cNvGrpSpPr>
                <p:nvPr/>
              </p:nvGrpSpPr>
              <p:grpSpPr bwMode="auto">
                <a:xfrm>
                  <a:off x="2880" y="7680"/>
                  <a:ext cx="6300" cy="471"/>
                  <a:chOff x="2880" y="6900"/>
                  <a:chExt cx="6300" cy="471"/>
                </a:xfrm>
              </p:grpSpPr>
              <p:sp>
                <p:nvSpPr>
                  <p:cNvPr id="368" name="Text Box 51"/>
                  <p:cNvSpPr txBox="1">
                    <a:spLocks noChangeAspect="1" noChangeArrowheads="1"/>
                  </p:cNvSpPr>
                  <p:nvPr/>
                </p:nvSpPr>
                <p:spPr bwMode="auto">
                  <a:xfrm>
                    <a:off x="342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R5</a:t>
                    </a:r>
                  </a:p>
                </p:txBody>
              </p:sp>
              <p:sp>
                <p:nvSpPr>
                  <p:cNvPr id="369" name="Text Box 52"/>
                  <p:cNvSpPr txBox="1">
                    <a:spLocks noChangeAspect="1" noChangeArrowheads="1"/>
                  </p:cNvSpPr>
                  <p:nvPr/>
                </p:nvSpPr>
                <p:spPr bwMode="auto">
                  <a:xfrm>
                    <a:off x="450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R6</a:t>
                    </a:r>
                  </a:p>
                </p:txBody>
              </p:sp>
              <p:grpSp>
                <p:nvGrpSpPr>
                  <p:cNvPr id="370" name="Group 53"/>
                  <p:cNvGrpSpPr>
                    <a:grpSpLocks noChangeAspect="1"/>
                  </p:cNvGrpSpPr>
                  <p:nvPr/>
                </p:nvGrpSpPr>
                <p:grpSpPr bwMode="auto">
                  <a:xfrm>
                    <a:off x="5580" y="6900"/>
                    <a:ext cx="360" cy="468"/>
                    <a:chOff x="5580" y="6900"/>
                    <a:chExt cx="360" cy="468"/>
                  </a:xfrm>
                </p:grpSpPr>
                <p:grpSp>
                  <p:nvGrpSpPr>
                    <p:cNvPr id="395" name="Group 54"/>
                    <p:cNvGrpSpPr>
                      <a:grpSpLocks noChangeAspect="1"/>
                    </p:cNvGrpSpPr>
                    <p:nvPr/>
                  </p:nvGrpSpPr>
                  <p:grpSpPr bwMode="auto">
                    <a:xfrm>
                      <a:off x="5580" y="6900"/>
                      <a:ext cx="360" cy="468"/>
                      <a:chOff x="5580" y="6900"/>
                      <a:chExt cx="360" cy="468"/>
                    </a:xfrm>
                  </p:grpSpPr>
                  <p:sp>
                    <p:nvSpPr>
                      <p:cNvPr id="401" name="Text Box 55"/>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grpSp>
                    <p:nvGrpSpPr>
                      <p:cNvPr id="402" name="Group 56"/>
                      <p:cNvGrpSpPr>
                        <a:grpSpLocks noChangeAspect="1"/>
                      </p:cNvGrpSpPr>
                      <p:nvPr/>
                    </p:nvGrpSpPr>
                    <p:grpSpPr bwMode="auto">
                      <a:xfrm>
                        <a:off x="5580" y="6900"/>
                        <a:ext cx="360" cy="468"/>
                        <a:chOff x="5580" y="6900"/>
                        <a:chExt cx="360" cy="468"/>
                      </a:xfrm>
                    </p:grpSpPr>
                    <p:sp>
                      <p:nvSpPr>
                        <p:cNvPr id="403" name="Line 57"/>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04" name="Line 58"/>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05" name="Line 59"/>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06" name="Line 60"/>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396" name="Group 61"/>
                    <p:cNvGrpSpPr>
                      <a:grpSpLocks noChangeAspect="1"/>
                    </p:cNvGrpSpPr>
                    <p:nvPr/>
                  </p:nvGrpSpPr>
                  <p:grpSpPr bwMode="auto">
                    <a:xfrm>
                      <a:off x="5580" y="6900"/>
                      <a:ext cx="360" cy="468"/>
                      <a:chOff x="5580" y="6900"/>
                      <a:chExt cx="360" cy="468"/>
                    </a:xfrm>
                  </p:grpSpPr>
                  <p:sp>
                    <p:nvSpPr>
                      <p:cNvPr id="397" name="Line 62"/>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98" name="Line 63"/>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99" name="Line 64"/>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400" name="Line 65"/>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371" name="Text Box 66"/>
                  <p:cNvSpPr txBox="1">
                    <a:spLocks noChangeAspect="1" noChangeArrowheads="1"/>
                  </p:cNvSpPr>
                  <p:nvPr/>
                </p:nvSpPr>
                <p:spPr bwMode="auto">
                  <a:xfrm>
                    <a:off x="3240" y="6903"/>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72" name="Text Box 67"/>
                  <p:cNvSpPr txBox="1">
                    <a:spLocks noChangeAspect="1" noChangeArrowheads="1"/>
                  </p:cNvSpPr>
                  <p:nvPr/>
                </p:nvSpPr>
                <p:spPr bwMode="auto">
                  <a:xfrm>
                    <a:off x="5940" y="6900"/>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73" name="Text Box 68"/>
                  <p:cNvSpPr txBox="1">
                    <a:spLocks noChangeAspect="1" noChangeArrowheads="1"/>
                  </p:cNvSpPr>
                  <p:nvPr/>
                </p:nvSpPr>
                <p:spPr bwMode="auto">
                  <a:xfrm>
                    <a:off x="612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R7</a:t>
                    </a:r>
                  </a:p>
                </p:txBody>
              </p:sp>
              <p:sp>
                <p:nvSpPr>
                  <p:cNvPr id="374" name="Text Box 69"/>
                  <p:cNvSpPr txBox="1">
                    <a:spLocks noChangeAspect="1" noChangeArrowheads="1"/>
                  </p:cNvSpPr>
                  <p:nvPr/>
                </p:nvSpPr>
                <p:spPr bwMode="auto">
                  <a:xfrm>
                    <a:off x="7200" y="6900"/>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R8</a:t>
                    </a:r>
                  </a:p>
                </p:txBody>
              </p:sp>
              <p:grpSp>
                <p:nvGrpSpPr>
                  <p:cNvPr id="375" name="Group 70"/>
                  <p:cNvGrpSpPr>
                    <a:grpSpLocks noChangeAspect="1"/>
                  </p:cNvGrpSpPr>
                  <p:nvPr/>
                </p:nvGrpSpPr>
                <p:grpSpPr bwMode="auto">
                  <a:xfrm>
                    <a:off x="8280" y="6900"/>
                    <a:ext cx="360" cy="468"/>
                    <a:chOff x="5580" y="6900"/>
                    <a:chExt cx="360" cy="468"/>
                  </a:xfrm>
                </p:grpSpPr>
                <p:grpSp>
                  <p:nvGrpSpPr>
                    <p:cNvPr id="383" name="Group 71"/>
                    <p:cNvGrpSpPr>
                      <a:grpSpLocks noChangeAspect="1"/>
                    </p:cNvGrpSpPr>
                    <p:nvPr/>
                  </p:nvGrpSpPr>
                  <p:grpSpPr bwMode="auto">
                    <a:xfrm>
                      <a:off x="5580" y="6900"/>
                      <a:ext cx="360" cy="468"/>
                      <a:chOff x="5580" y="6900"/>
                      <a:chExt cx="360" cy="468"/>
                    </a:xfrm>
                  </p:grpSpPr>
                  <p:sp>
                    <p:nvSpPr>
                      <p:cNvPr id="389" name="Text Box 72"/>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grpSp>
                    <p:nvGrpSpPr>
                      <p:cNvPr id="390" name="Group 73"/>
                      <p:cNvGrpSpPr>
                        <a:grpSpLocks noChangeAspect="1"/>
                      </p:cNvGrpSpPr>
                      <p:nvPr/>
                    </p:nvGrpSpPr>
                    <p:grpSpPr bwMode="auto">
                      <a:xfrm>
                        <a:off x="5580" y="6900"/>
                        <a:ext cx="360" cy="468"/>
                        <a:chOff x="5580" y="6900"/>
                        <a:chExt cx="360" cy="468"/>
                      </a:xfrm>
                    </p:grpSpPr>
                    <p:sp>
                      <p:nvSpPr>
                        <p:cNvPr id="391" name="Line 74"/>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92" name="Line 75"/>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93" name="Line 76"/>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94" name="Line 77"/>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384" name="Group 78"/>
                    <p:cNvGrpSpPr>
                      <a:grpSpLocks noChangeAspect="1"/>
                    </p:cNvGrpSpPr>
                    <p:nvPr/>
                  </p:nvGrpSpPr>
                  <p:grpSpPr bwMode="auto">
                    <a:xfrm>
                      <a:off x="5580" y="6900"/>
                      <a:ext cx="360" cy="468"/>
                      <a:chOff x="5580" y="6900"/>
                      <a:chExt cx="360" cy="468"/>
                    </a:xfrm>
                  </p:grpSpPr>
                  <p:sp>
                    <p:nvSpPr>
                      <p:cNvPr id="385" name="Line 79"/>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6" name="Line 80"/>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7" name="Line 81"/>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8" name="Line 82"/>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376" name="Text Box 83"/>
                  <p:cNvSpPr txBox="1">
                    <a:spLocks noChangeAspect="1" noChangeArrowheads="1"/>
                  </p:cNvSpPr>
                  <p:nvPr/>
                </p:nvSpPr>
                <p:spPr bwMode="auto">
                  <a:xfrm>
                    <a:off x="8640" y="6900"/>
                    <a:ext cx="180" cy="468"/>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xmlns="">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77" name="Line 84"/>
                  <p:cNvSpPr>
                    <a:spLocks noChangeAspect="1" noChangeShapeType="1"/>
                  </p:cNvSpPr>
                  <p:nvPr/>
                </p:nvSpPr>
                <p:spPr bwMode="auto">
                  <a:xfrm flipH="1">
                    <a:off x="2880" y="736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78" name="Line 85"/>
                  <p:cNvSpPr>
                    <a:spLocks noChangeAspect="1" noChangeShapeType="1"/>
                  </p:cNvSpPr>
                  <p:nvPr/>
                </p:nvSpPr>
                <p:spPr bwMode="auto">
                  <a:xfrm flipH="1">
                    <a:off x="2880" y="690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79" name="Line 86"/>
                  <p:cNvSpPr>
                    <a:spLocks noChangeAspect="1" noChangeShapeType="1"/>
                  </p:cNvSpPr>
                  <p:nvPr/>
                </p:nvSpPr>
                <p:spPr bwMode="auto">
                  <a:xfrm flipH="1">
                    <a:off x="8820" y="690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0" name="Line 87"/>
                  <p:cNvSpPr>
                    <a:spLocks noChangeAspect="1" noChangeShapeType="1"/>
                  </p:cNvSpPr>
                  <p:nvPr/>
                </p:nvSpPr>
                <p:spPr bwMode="auto">
                  <a:xfrm flipH="1">
                    <a:off x="8820" y="736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1" name="Line 88"/>
                  <p:cNvSpPr>
                    <a:spLocks noChangeAspect="1" noChangeShapeType="1"/>
                  </p:cNvSpPr>
                  <p:nvPr/>
                </p:nvSpPr>
                <p:spPr bwMode="auto">
                  <a:xfrm flipH="1">
                    <a:off x="8820" y="7212"/>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82" name="Line 89"/>
                  <p:cNvSpPr>
                    <a:spLocks noChangeAspect="1" noChangeShapeType="1"/>
                  </p:cNvSpPr>
                  <p:nvPr/>
                </p:nvSpPr>
                <p:spPr bwMode="auto">
                  <a:xfrm flipH="1">
                    <a:off x="2880" y="7212"/>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251" name="Group 90"/>
              <p:cNvGrpSpPr>
                <a:grpSpLocks noChangeAspect="1"/>
              </p:cNvGrpSpPr>
              <p:nvPr/>
            </p:nvGrpSpPr>
            <p:grpSpPr bwMode="auto">
              <a:xfrm>
                <a:off x="2880" y="12178"/>
                <a:ext cx="6480" cy="2054"/>
                <a:chOff x="2700" y="8434"/>
                <a:chExt cx="6480" cy="2054"/>
              </a:xfrm>
            </p:grpSpPr>
            <p:grpSp>
              <p:nvGrpSpPr>
                <p:cNvPr id="330" name="Group 91"/>
                <p:cNvGrpSpPr>
                  <a:grpSpLocks noChangeAspect="1"/>
                </p:cNvGrpSpPr>
                <p:nvPr/>
              </p:nvGrpSpPr>
              <p:grpSpPr bwMode="auto">
                <a:xfrm>
                  <a:off x="2880" y="8434"/>
                  <a:ext cx="6300" cy="1433"/>
                  <a:chOff x="2700" y="8434"/>
                  <a:chExt cx="6300" cy="1433"/>
                </a:xfrm>
              </p:grpSpPr>
              <p:sp>
                <p:nvSpPr>
                  <p:cNvPr id="332" name="Text Box 92"/>
                  <p:cNvSpPr txBox="1">
                    <a:spLocks noChangeAspect="1" noChangeArrowheads="1"/>
                  </p:cNvSpPr>
                  <p:nvPr/>
                </p:nvSpPr>
                <p:spPr bwMode="auto">
                  <a:xfrm>
                    <a:off x="3240" y="9399"/>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a:lstStyle/>
                  <a:p>
                    <a:pPr algn="ctr" eaLnBrk="0" hangingPunct="0"/>
                    <a:r>
                      <a:rPr kumimoji="0" lang="en-US" altLang="zh-CN" sz="1600"/>
                      <a:t>R5</a:t>
                    </a:r>
                  </a:p>
                </p:txBody>
              </p:sp>
              <p:sp>
                <p:nvSpPr>
                  <p:cNvPr id="333" name="Text Box 93"/>
                  <p:cNvSpPr txBox="1">
                    <a:spLocks noChangeAspect="1" noChangeArrowheads="1"/>
                  </p:cNvSpPr>
                  <p:nvPr/>
                </p:nvSpPr>
                <p:spPr bwMode="auto">
                  <a:xfrm>
                    <a:off x="4320" y="9396"/>
                    <a:ext cx="14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R7</a:t>
                    </a:r>
                  </a:p>
                </p:txBody>
              </p:sp>
              <p:sp>
                <p:nvSpPr>
                  <p:cNvPr id="334" name="Text Box 94"/>
                  <p:cNvSpPr txBox="1">
                    <a:spLocks noChangeAspect="1" noChangeArrowheads="1"/>
                  </p:cNvSpPr>
                  <p:nvPr/>
                </p:nvSpPr>
                <p:spPr bwMode="auto">
                  <a:xfrm>
                    <a:off x="3060" y="9399"/>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35" name="Text Box 95"/>
                  <p:cNvSpPr txBox="1">
                    <a:spLocks noChangeAspect="1" noChangeArrowheads="1"/>
                  </p:cNvSpPr>
                  <p:nvPr/>
                </p:nvSpPr>
                <p:spPr bwMode="auto">
                  <a:xfrm>
                    <a:off x="5760" y="939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36" name="Text Box 96"/>
                  <p:cNvSpPr txBox="1">
                    <a:spLocks noChangeAspect="1" noChangeArrowheads="1"/>
                  </p:cNvSpPr>
                  <p:nvPr/>
                </p:nvSpPr>
                <p:spPr bwMode="auto">
                  <a:xfrm>
                    <a:off x="5940" y="939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R7</a:t>
                    </a:r>
                  </a:p>
                </p:txBody>
              </p:sp>
              <p:sp>
                <p:nvSpPr>
                  <p:cNvPr id="337" name="Text Box 97"/>
                  <p:cNvSpPr txBox="1">
                    <a:spLocks noChangeAspect="1" noChangeArrowheads="1"/>
                  </p:cNvSpPr>
                  <p:nvPr/>
                </p:nvSpPr>
                <p:spPr bwMode="auto">
                  <a:xfrm>
                    <a:off x="6660" y="9396"/>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R8</a:t>
                    </a:r>
                  </a:p>
                </p:txBody>
              </p:sp>
              <p:sp>
                <p:nvSpPr>
                  <p:cNvPr id="338" name="Text Box 98"/>
                  <p:cNvSpPr txBox="1">
                    <a:spLocks noChangeAspect="1" noChangeArrowheads="1"/>
                  </p:cNvSpPr>
                  <p:nvPr/>
                </p:nvSpPr>
                <p:spPr bwMode="auto">
                  <a:xfrm>
                    <a:off x="8460" y="9396"/>
                    <a:ext cx="180" cy="468"/>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xmlns="">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39" name="Line 99"/>
                  <p:cNvSpPr>
                    <a:spLocks noChangeAspect="1" noChangeShapeType="1"/>
                  </p:cNvSpPr>
                  <p:nvPr/>
                </p:nvSpPr>
                <p:spPr bwMode="auto">
                  <a:xfrm flipH="1">
                    <a:off x="2700" y="986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0" name="Line 100"/>
                  <p:cNvSpPr>
                    <a:spLocks noChangeAspect="1" noChangeShapeType="1"/>
                  </p:cNvSpPr>
                  <p:nvPr/>
                </p:nvSpPr>
                <p:spPr bwMode="auto">
                  <a:xfrm flipH="1">
                    <a:off x="2700" y="939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1" name="Line 101"/>
                  <p:cNvSpPr>
                    <a:spLocks noChangeAspect="1" noChangeShapeType="1"/>
                  </p:cNvSpPr>
                  <p:nvPr/>
                </p:nvSpPr>
                <p:spPr bwMode="auto">
                  <a:xfrm flipH="1">
                    <a:off x="8640" y="939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2" name="Line 102"/>
                  <p:cNvSpPr>
                    <a:spLocks noChangeAspect="1" noChangeShapeType="1"/>
                  </p:cNvSpPr>
                  <p:nvPr/>
                </p:nvSpPr>
                <p:spPr bwMode="auto">
                  <a:xfrm flipH="1">
                    <a:off x="8640" y="986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3" name="Line 103"/>
                  <p:cNvSpPr>
                    <a:spLocks noChangeAspect="1" noChangeShapeType="1"/>
                  </p:cNvSpPr>
                  <p:nvPr/>
                </p:nvSpPr>
                <p:spPr bwMode="auto">
                  <a:xfrm flipH="1">
                    <a:off x="8640" y="9708"/>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4" name="Line 104"/>
                  <p:cNvSpPr>
                    <a:spLocks noChangeAspect="1" noChangeShapeType="1"/>
                  </p:cNvSpPr>
                  <p:nvPr/>
                </p:nvSpPr>
                <p:spPr bwMode="auto">
                  <a:xfrm flipH="1">
                    <a:off x="2700" y="9708"/>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45" name="Text Box 105"/>
                  <p:cNvSpPr txBox="1">
                    <a:spLocks noChangeAspect="1" noChangeArrowheads="1"/>
                  </p:cNvSpPr>
                  <p:nvPr/>
                </p:nvSpPr>
                <p:spPr bwMode="auto">
                  <a:xfrm>
                    <a:off x="3780" y="9396"/>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a:lstStyle/>
                  <a:p>
                    <a:pPr algn="ctr" eaLnBrk="0" hangingPunct="0"/>
                    <a:r>
                      <a:rPr kumimoji="0" lang="en-US" altLang="zh-CN" sz="1600"/>
                      <a:t>R6</a:t>
                    </a:r>
                  </a:p>
                </p:txBody>
              </p:sp>
              <p:sp>
                <p:nvSpPr>
                  <p:cNvPr id="346" name="Text Box 106"/>
                  <p:cNvSpPr txBox="1">
                    <a:spLocks noChangeAspect="1" noChangeArrowheads="1"/>
                  </p:cNvSpPr>
                  <p:nvPr/>
                </p:nvSpPr>
                <p:spPr bwMode="auto">
                  <a:xfrm>
                    <a:off x="7740" y="939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R9</a:t>
                    </a:r>
                  </a:p>
                </p:txBody>
              </p:sp>
              <p:grpSp>
                <p:nvGrpSpPr>
                  <p:cNvPr id="347" name="Group 107"/>
                  <p:cNvGrpSpPr>
                    <a:grpSpLocks noChangeAspect="1"/>
                  </p:cNvGrpSpPr>
                  <p:nvPr/>
                </p:nvGrpSpPr>
                <p:grpSpPr bwMode="auto">
                  <a:xfrm>
                    <a:off x="2700" y="8434"/>
                    <a:ext cx="6300" cy="988"/>
                    <a:chOff x="2700" y="8434"/>
                    <a:chExt cx="6300" cy="988"/>
                  </a:xfrm>
                </p:grpSpPr>
                <p:sp>
                  <p:nvSpPr>
                    <p:cNvPr id="348" name="Text Box 108"/>
                    <p:cNvSpPr txBox="1">
                      <a:spLocks noChangeAspect="1" noChangeArrowheads="1"/>
                    </p:cNvSpPr>
                    <p:nvPr/>
                  </p:nvSpPr>
                  <p:spPr bwMode="auto">
                    <a:xfrm>
                      <a:off x="3240" y="861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dirty="0"/>
                        <a:t>R1</a:t>
                      </a:r>
                    </a:p>
                  </p:txBody>
                </p:sp>
                <p:sp>
                  <p:nvSpPr>
                    <p:cNvPr id="349" name="Text Box 109"/>
                    <p:cNvSpPr txBox="1">
                      <a:spLocks noChangeAspect="1" noChangeArrowheads="1"/>
                    </p:cNvSpPr>
                    <p:nvPr/>
                  </p:nvSpPr>
                  <p:spPr bwMode="auto">
                    <a:xfrm>
                      <a:off x="4680" y="8616"/>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R3</a:t>
                      </a:r>
                    </a:p>
                  </p:txBody>
                </p:sp>
                <p:sp>
                  <p:nvSpPr>
                    <p:cNvPr id="350" name="Text Box 110"/>
                    <p:cNvSpPr txBox="1">
                      <a:spLocks noChangeAspect="1" noChangeArrowheads="1"/>
                    </p:cNvSpPr>
                    <p:nvPr/>
                  </p:nvSpPr>
                  <p:spPr bwMode="auto">
                    <a:xfrm>
                      <a:off x="3060" y="861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51" name="Text Box 111"/>
                    <p:cNvSpPr txBox="1">
                      <a:spLocks noChangeAspect="1" noChangeArrowheads="1"/>
                    </p:cNvSpPr>
                    <p:nvPr/>
                  </p:nvSpPr>
                  <p:spPr bwMode="auto">
                    <a:xfrm>
                      <a:off x="5760" y="861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52" name="Text Box 112"/>
                    <p:cNvSpPr txBox="1">
                      <a:spLocks noChangeAspect="1" noChangeArrowheads="1"/>
                    </p:cNvSpPr>
                    <p:nvPr/>
                  </p:nvSpPr>
                  <p:spPr bwMode="auto">
                    <a:xfrm>
                      <a:off x="5940" y="8616"/>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a:lstStyle/>
                    <a:p>
                      <a:pPr algn="ctr" eaLnBrk="0" hangingPunct="0"/>
                      <a:r>
                        <a:rPr kumimoji="0" lang="en-US" altLang="zh-CN" sz="1600"/>
                        <a:t>R3</a:t>
                      </a:r>
                    </a:p>
                  </p:txBody>
                </p:sp>
                <p:sp>
                  <p:nvSpPr>
                    <p:cNvPr id="353" name="Text Box 113"/>
                    <p:cNvSpPr txBox="1">
                      <a:spLocks noChangeAspect="1" noChangeArrowheads="1"/>
                    </p:cNvSpPr>
                    <p:nvPr/>
                  </p:nvSpPr>
                  <p:spPr bwMode="auto">
                    <a:xfrm>
                      <a:off x="7200" y="8616"/>
                      <a:ext cx="126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R5</a:t>
                      </a:r>
                    </a:p>
                  </p:txBody>
                </p:sp>
                <p:sp>
                  <p:nvSpPr>
                    <p:cNvPr id="354" name="Text Box 114"/>
                    <p:cNvSpPr txBox="1">
                      <a:spLocks noChangeAspect="1" noChangeArrowheads="1"/>
                    </p:cNvSpPr>
                    <p:nvPr/>
                  </p:nvSpPr>
                  <p:spPr bwMode="auto">
                    <a:xfrm>
                      <a:off x="8460" y="8616"/>
                      <a:ext cx="180" cy="468"/>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xmlns="">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55" name="Line 115"/>
                    <p:cNvSpPr>
                      <a:spLocks noChangeAspect="1" noChangeShapeType="1"/>
                    </p:cNvSpPr>
                    <p:nvPr/>
                  </p:nvSpPr>
                  <p:spPr bwMode="auto">
                    <a:xfrm flipH="1">
                      <a:off x="2700" y="908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56" name="Line 116"/>
                    <p:cNvSpPr>
                      <a:spLocks noChangeAspect="1" noChangeShapeType="1"/>
                    </p:cNvSpPr>
                    <p:nvPr/>
                  </p:nvSpPr>
                  <p:spPr bwMode="auto">
                    <a:xfrm flipH="1">
                      <a:off x="2700" y="861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57" name="Line 117"/>
                    <p:cNvSpPr>
                      <a:spLocks noChangeAspect="1" noChangeShapeType="1"/>
                    </p:cNvSpPr>
                    <p:nvPr/>
                  </p:nvSpPr>
                  <p:spPr bwMode="auto">
                    <a:xfrm flipH="1">
                      <a:off x="8640" y="861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58" name="Line 118"/>
                    <p:cNvSpPr>
                      <a:spLocks noChangeAspect="1" noChangeShapeType="1"/>
                    </p:cNvSpPr>
                    <p:nvPr/>
                  </p:nvSpPr>
                  <p:spPr bwMode="auto">
                    <a:xfrm flipH="1">
                      <a:off x="8640" y="908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59" name="Line 119"/>
                    <p:cNvSpPr>
                      <a:spLocks noChangeAspect="1" noChangeShapeType="1"/>
                    </p:cNvSpPr>
                    <p:nvPr/>
                  </p:nvSpPr>
                  <p:spPr bwMode="auto">
                    <a:xfrm flipH="1">
                      <a:off x="8640" y="8928"/>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60" name="Line 120"/>
                    <p:cNvSpPr>
                      <a:spLocks noChangeAspect="1" noChangeShapeType="1"/>
                    </p:cNvSpPr>
                    <p:nvPr/>
                  </p:nvSpPr>
                  <p:spPr bwMode="auto">
                    <a:xfrm flipH="1">
                      <a:off x="2700" y="8928"/>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61" name="Text Box 121"/>
                    <p:cNvSpPr txBox="1">
                      <a:spLocks noChangeAspect="1" noChangeArrowheads="1"/>
                    </p:cNvSpPr>
                    <p:nvPr/>
                  </p:nvSpPr>
                  <p:spPr bwMode="auto">
                    <a:xfrm>
                      <a:off x="3960" y="861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R2</a:t>
                      </a:r>
                    </a:p>
                  </p:txBody>
                </p:sp>
                <p:sp>
                  <p:nvSpPr>
                    <p:cNvPr id="362" name="Text Box 122"/>
                    <p:cNvSpPr txBox="1">
                      <a:spLocks noChangeAspect="1" noChangeArrowheads="1"/>
                    </p:cNvSpPr>
                    <p:nvPr/>
                  </p:nvSpPr>
                  <p:spPr bwMode="auto">
                    <a:xfrm>
                      <a:off x="6480" y="861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a:lstStyle/>
                    <a:p>
                      <a:pPr algn="ctr" eaLnBrk="0" hangingPunct="0"/>
                      <a:r>
                        <a:rPr kumimoji="0" lang="en-US" altLang="zh-CN" sz="1600"/>
                        <a:t>R4</a:t>
                      </a:r>
                    </a:p>
                  </p:txBody>
                </p:sp>
                <p:sp>
                  <p:nvSpPr>
                    <p:cNvPr id="363" name="Freeform 123"/>
                    <p:cNvSpPr>
                      <a:spLocks noChangeAspect="1"/>
                    </p:cNvSpPr>
                    <p:nvPr/>
                  </p:nvSpPr>
                  <p:spPr bwMode="auto">
                    <a:xfrm>
                      <a:off x="5220" y="8434"/>
                      <a:ext cx="1080" cy="182"/>
                    </a:xfrm>
                    <a:custGeom>
                      <a:avLst/>
                      <a:gdLst>
                        <a:gd name="T0" fmla="*/ 0 w 1080"/>
                        <a:gd name="T1" fmla="*/ 182 h 182"/>
                        <a:gd name="T2" fmla="*/ 180 w 1080"/>
                        <a:gd name="T3" fmla="*/ 26 h 182"/>
                        <a:gd name="T4" fmla="*/ 900 w 1080"/>
                        <a:gd name="T5" fmla="*/ 26 h 182"/>
                        <a:gd name="T6" fmla="*/ 1080 w 1080"/>
                        <a:gd name="T7" fmla="*/ 182 h 182"/>
                      </a:gdLst>
                      <a:ahLst/>
                      <a:cxnLst>
                        <a:cxn ang="0">
                          <a:pos x="T0" y="T1"/>
                        </a:cxn>
                        <a:cxn ang="0">
                          <a:pos x="T2" y="T3"/>
                        </a:cxn>
                        <a:cxn ang="0">
                          <a:pos x="T4" y="T5"/>
                        </a:cxn>
                        <a:cxn ang="0">
                          <a:pos x="T6" y="T7"/>
                        </a:cxn>
                      </a:cxnLst>
                      <a:rect l="0" t="0" r="r" b="b"/>
                      <a:pathLst>
                        <a:path w="1080" h="182">
                          <a:moveTo>
                            <a:pt x="0" y="182"/>
                          </a:moveTo>
                          <a:cubicBezTo>
                            <a:pt x="15" y="117"/>
                            <a:pt x="30" y="52"/>
                            <a:pt x="180" y="26"/>
                          </a:cubicBezTo>
                          <a:cubicBezTo>
                            <a:pt x="330" y="0"/>
                            <a:pt x="750" y="0"/>
                            <a:pt x="900" y="26"/>
                          </a:cubicBezTo>
                          <a:cubicBezTo>
                            <a:pt x="1050" y="52"/>
                            <a:pt x="1065" y="117"/>
                            <a:pt x="1080" y="182"/>
                          </a:cubicBez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3600"/>
                    </a:p>
                  </p:txBody>
                </p:sp>
                <p:sp>
                  <p:nvSpPr>
                    <p:cNvPr id="364" name="Freeform 124"/>
                    <p:cNvSpPr>
                      <a:spLocks noChangeAspect="1"/>
                    </p:cNvSpPr>
                    <p:nvPr/>
                  </p:nvSpPr>
                  <p:spPr bwMode="auto">
                    <a:xfrm>
                      <a:off x="3060" y="9084"/>
                      <a:ext cx="5370" cy="312"/>
                    </a:xfrm>
                    <a:custGeom>
                      <a:avLst/>
                      <a:gdLst>
                        <a:gd name="T0" fmla="*/ 4860 w 5550"/>
                        <a:gd name="T1" fmla="*/ 26 h 338"/>
                        <a:gd name="T2" fmla="*/ 4860 w 5550"/>
                        <a:gd name="T3" fmla="*/ 182 h 338"/>
                        <a:gd name="T4" fmla="*/ 720 w 5550"/>
                        <a:gd name="T5" fmla="*/ 26 h 338"/>
                        <a:gd name="T6" fmla="*/ 540 w 5550"/>
                        <a:gd name="T7" fmla="*/ 338 h 338"/>
                      </a:gdLst>
                      <a:ahLst/>
                      <a:cxnLst>
                        <a:cxn ang="0">
                          <a:pos x="T0" y="T1"/>
                        </a:cxn>
                        <a:cxn ang="0">
                          <a:pos x="T2" y="T3"/>
                        </a:cxn>
                        <a:cxn ang="0">
                          <a:pos x="T4" y="T5"/>
                        </a:cxn>
                        <a:cxn ang="0">
                          <a:pos x="T6" y="T7"/>
                        </a:cxn>
                      </a:cxnLst>
                      <a:rect l="0" t="0" r="r" b="b"/>
                      <a:pathLst>
                        <a:path w="5550" h="338">
                          <a:moveTo>
                            <a:pt x="4860" y="26"/>
                          </a:moveTo>
                          <a:cubicBezTo>
                            <a:pt x="5205" y="104"/>
                            <a:pt x="5550" y="182"/>
                            <a:pt x="4860" y="182"/>
                          </a:cubicBezTo>
                          <a:cubicBezTo>
                            <a:pt x="4170" y="182"/>
                            <a:pt x="1440" y="0"/>
                            <a:pt x="720" y="26"/>
                          </a:cubicBezTo>
                          <a:cubicBezTo>
                            <a:pt x="0" y="52"/>
                            <a:pt x="270" y="195"/>
                            <a:pt x="540" y="338"/>
                          </a:cubicBez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3600"/>
                    </a:p>
                  </p:txBody>
                </p:sp>
                <p:sp>
                  <p:nvSpPr>
                    <p:cNvPr id="365" name="Freeform 125"/>
                    <p:cNvSpPr>
                      <a:spLocks noChangeAspect="1"/>
                    </p:cNvSpPr>
                    <p:nvPr/>
                  </p:nvSpPr>
                  <p:spPr bwMode="auto">
                    <a:xfrm>
                      <a:off x="5220" y="9240"/>
                      <a:ext cx="1080" cy="182"/>
                    </a:xfrm>
                    <a:custGeom>
                      <a:avLst/>
                      <a:gdLst>
                        <a:gd name="T0" fmla="*/ 0 w 1080"/>
                        <a:gd name="T1" fmla="*/ 182 h 182"/>
                        <a:gd name="T2" fmla="*/ 180 w 1080"/>
                        <a:gd name="T3" fmla="*/ 26 h 182"/>
                        <a:gd name="T4" fmla="*/ 900 w 1080"/>
                        <a:gd name="T5" fmla="*/ 26 h 182"/>
                        <a:gd name="T6" fmla="*/ 1080 w 1080"/>
                        <a:gd name="T7" fmla="*/ 182 h 182"/>
                      </a:gdLst>
                      <a:ahLst/>
                      <a:cxnLst>
                        <a:cxn ang="0">
                          <a:pos x="T0" y="T1"/>
                        </a:cxn>
                        <a:cxn ang="0">
                          <a:pos x="T2" y="T3"/>
                        </a:cxn>
                        <a:cxn ang="0">
                          <a:pos x="T4" y="T5"/>
                        </a:cxn>
                        <a:cxn ang="0">
                          <a:pos x="T6" y="T7"/>
                        </a:cxn>
                      </a:cxnLst>
                      <a:rect l="0" t="0" r="r" b="b"/>
                      <a:pathLst>
                        <a:path w="1080" h="182">
                          <a:moveTo>
                            <a:pt x="0" y="182"/>
                          </a:moveTo>
                          <a:cubicBezTo>
                            <a:pt x="15" y="117"/>
                            <a:pt x="30" y="52"/>
                            <a:pt x="180" y="26"/>
                          </a:cubicBezTo>
                          <a:cubicBezTo>
                            <a:pt x="330" y="0"/>
                            <a:pt x="750" y="0"/>
                            <a:pt x="900" y="26"/>
                          </a:cubicBezTo>
                          <a:cubicBezTo>
                            <a:pt x="1050" y="52"/>
                            <a:pt x="1065" y="117"/>
                            <a:pt x="1080" y="182"/>
                          </a:cubicBez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3600"/>
                    </a:p>
                  </p:txBody>
                </p:sp>
              </p:grpSp>
            </p:grpSp>
            <p:sp>
              <p:nvSpPr>
                <p:cNvPr id="331" name="Text Box 126"/>
                <p:cNvSpPr txBox="1">
                  <a:spLocks noChangeAspect="1" noChangeArrowheads="1"/>
                </p:cNvSpPr>
                <p:nvPr/>
              </p:nvSpPr>
              <p:spPr bwMode="auto">
                <a:xfrm>
                  <a:off x="2700" y="10020"/>
                  <a:ext cx="61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b</a:t>
                  </a:r>
                  <a:r>
                    <a:rPr kumimoji="0" lang="zh-CN" altLang="en-US" sz="1600"/>
                    <a:t>）  可变长跨块组块</a:t>
                  </a:r>
                </a:p>
              </p:txBody>
            </p:sp>
          </p:grpSp>
          <p:grpSp>
            <p:nvGrpSpPr>
              <p:cNvPr id="252" name="Group 127"/>
              <p:cNvGrpSpPr>
                <a:grpSpLocks noChangeAspect="1"/>
              </p:cNvGrpSpPr>
              <p:nvPr/>
            </p:nvGrpSpPr>
            <p:grpSpPr bwMode="auto">
              <a:xfrm>
                <a:off x="3060" y="14206"/>
                <a:ext cx="6300" cy="1898"/>
                <a:chOff x="2880" y="10956"/>
                <a:chExt cx="6300" cy="1898"/>
              </a:xfrm>
            </p:grpSpPr>
            <p:sp>
              <p:nvSpPr>
                <p:cNvPr id="253" name="Text Box 128"/>
                <p:cNvSpPr txBox="1">
                  <a:spLocks noChangeAspect="1" noChangeArrowheads="1"/>
                </p:cNvSpPr>
                <p:nvPr/>
              </p:nvSpPr>
              <p:spPr bwMode="auto">
                <a:xfrm>
                  <a:off x="3060" y="12386"/>
                  <a:ext cx="61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c</a:t>
                  </a:r>
                  <a:r>
                    <a:rPr kumimoji="0" lang="zh-CN" altLang="en-US" sz="1600"/>
                    <a:t>）  可变长非跨块组块</a:t>
                  </a:r>
                </a:p>
              </p:txBody>
            </p:sp>
            <p:grpSp>
              <p:nvGrpSpPr>
                <p:cNvPr id="254" name="Group 129"/>
                <p:cNvGrpSpPr>
                  <a:grpSpLocks noChangeAspect="1"/>
                </p:cNvGrpSpPr>
                <p:nvPr/>
              </p:nvGrpSpPr>
              <p:grpSpPr bwMode="auto">
                <a:xfrm>
                  <a:off x="2880" y="10956"/>
                  <a:ext cx="6300" cy="494"/>
                  <a:chOff x="2880" y="10956"/>
                  <a:chExt cx="6300" cy="494"/>
                </a:xfrm>
              </p:grpSpPr>
              <p:sp>
                <p:nvSpPr>
                  <p:cNvPr id="297" name="Text Box 130"/>
                  <p:cNvSpPr txBox="1">
                    <a:spLocks noChangeAspect="1" noChangeArrowheads="1"/>
                  </p:cNvSpPr>
                  <p:nvPr/>
                </p:nvSpPr>
                <p:spPr bwMode="auto">
                  <a:xfrm>
                    <a:off x="3420" y="10982"/>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R1</a:t>
                    </a:r>
                  </a:p>
                </p:txBody>
              </p:sp>
              <p:sp>
                <p:nvSpPr>
                  <p:cNvPr id="298" name="Text Box 131"/>
                  <p:cNvSpPr txBox="1">
                    <a:spLocks noChangeAspect="1" noChangeArrowheads="1"/>
                  </p:cNvSpPr>
                  <p:nvPr/>
                </p:nvSpPr>
                <p:spPr bwMode="auto">
                  <a:xfrm>
                    <a:off x="3240" y="10982"/>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99" name="Text Box 132"/>
                  <p:cNvSpPr txBox="1">
                    <a:spLocks noChangeAspect="1" noChangeArrowheads="1"/>
                  </p:cNvSpPr>
                  <p:nvPr/>
                </p:nvSpPr>
                <p:spPr bwMode="auto">
                  <a:xfrm>
                    <a:off x="5940" y="10982"/>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00" name="Text Box 133"/>
                  <p:cNvSpPr txBox="1">
                    <a:spLocks noChangeAspect="1" noChangeArrowheads="1"/>
                  </p:cNvSpPr>
                  <p:nvPr/>
                </p:nvSpPr>
                <p:spPr bwMode="auto">
                  <a:xfrm>
                    <a:off x="6120" y="10982"/>
                    <a:ext cx="180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a:lstStyle/>
                  <a:p>
                    <a:pPr algn="ctr" eaLnBrk="0" hangingPunct="0"/>
                    <a:r>
                      <a:rPr kumimoji="0" lang="en-US" altLang="zh-CN" sz="1600"/>
                      <a:t>R3</a:t>
                    </a:r>
                  </a:p>
                </p:txBody>
              </p:sp>
              <p:sp>
                <p:nvSpPr>
                  <p:cNvPr id="301" name="Text Box 134"/>
                  <p:cNvSpPr txBox="1">
                    <a:spLocks noChangeAspect="1" noChangeArrowheads="1"/>
                  </p:cNvSpPr>
                  <p:nvPr/>
                </p:nvSpPr>
                <p:spPr bwMode="auto">
                  <a:xfrm>
                    <a:off x="7920" y="10982"/>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R4</a:t>
                    </a:r>
                  </a:p>
                </p:txBody>
              </p:sp>
              <p:sp>
                <p:nvSpPr>
                  <p:cNvPr id="302" name="Text Box 135"/>
                  <p:cNvSpPr txBox="1">
                    <a:spLocks noChangeAspect="1" noChangeArrowheads="1"/>
                  </p:cNvSpPr>
                  <p:nvPr/>
                </p:nvSpPr>
                <p:spPr bwMode="auto">
                  <a:xfrm>
                    <a:off x="8640" y="10982"/>
                    <a:ext cx="180" cy="468"/>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xmlns="">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03" name="Line 136"/>
                  <p:cNvSpPr>
                    <a:spLocks noChangeAspect="1" noChangeShapeType="1"/>
                  </p:cNvSpPr>
                  <p:nvPr/>
                </p:nvSpPr>
                <p:spPr bwMode="auto">
                  <a:xfrm flipH="1">
                    <a:off x="2880" y="1145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4" name="Line 137"/>
                  <p:cNvSpPr>
                    <a:spLocks noChangeAspect="1" noChangeShapeType="1"/>
                  </p:cNvSpPr>
                  <p:nvPr/>
                </p:nvSpPr>
                <p:spPr bwMode="auto">
                  <a:xfrm flipH="1">
                    <a:off x="2880" y="10982"/>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5" name="Line 138"/>
                  <p:cNvSpPr>
                    <a:spLocks noChangeAspect="1" noChangeShapeType="1"/>
                  </p:cNvSpPr>
                  <p:nvPr/>
                </p:nvSpPr>
                <p:spPr bwMode="auto">
                  <a:xfrm flipH="1">
                    <a:off x="8820" y="10982"/>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6" name="Line 139"/>
                  <p:cNvSpPr>
                    <a:spLocks noChangeAspect="1" noChangeShapeType="1"/>
                  </p:cNvSpPr>
                  <p:nvPr/>
                </p:nvSpPr>
                <p:spPr bwMode="auto">
                  <a:xfrm flipH="1">
                    <a:off x="8820" y="11450"/>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7" name="Line 140"/>
                  <p:cNvSpPr>
                    <a:spLocks noChangeAspect="1" noChangeShapeType="1"/>
                  </p:cNvSpPr>
                  <p:nvPr/>
                </p:nvSpPr>
                <p:spPr bwMode="auto">
                  <a:xfrm flipH="1">
                    <a:off x="8820" y="11294"/>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8" name="Line 141"/>
                  <p:cNvSpPr>
                    <a:spLocks noChangeAspect="1" noChangeShapeType="1"/>
                  </p:cNvSpPr>
                  <p:nvPr/>
                </p:nvSpPr>
                <p:spPr bwMode="auto">
                  <a:xfrm flipH="1">
                    <a:off x="2880" y="11294"/>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09" name="Text Box 142"/>
                  <p:cNvSpPr txBox="1">
                    <a:spLocks noChangeAspect="1" noChangeArrowheads="1"/>
                  </p:cNvSpPr>
                  <p:nvPr/>
                </p:nvSpPr>
                <p:spPr bwMode="auto">
                  <a:xfrm>
                    <a:off x="4140" y="10982"/>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R2</a:t>
                    </a:r>
                  </a:p>
                </p:txBody>
              </p:sp>
              <p:grpSp>
                <p:nvGrpSpPr>
                  <p:cNvPr id="310" name="Group 143"/>
                  <p:cNvGrpSpPr>
                    <a:grpSpLocks noChangeAspect="1"/>
                  </p:cNvGrpSpPr>
                  <p:nvPr/>
                </p:nvGrpSpPr>
                <p:grpSpPr bwMode="auto">
                  <a:xfrm>
                    <a:off x="4860" y="10956"/>
                    <a:ext cx="1080" cy="494"/>
                    <a:chOff x="4860" y="10956"/>
                    <a:chExt cx="1080" cy="494"/>
                  </a:xfrm>
                </p:grpSpPr>
                <p:grpSp>
                  <p:nvGrpSpPr>
                    <p:cNvPr id="311" name="Group 144"/>
                    <p:cNvGrpSpPr>
                      <a:grpSpLocks noChangeAspect="1"/>
                    </p:cNvGrpSpPr>
                    <p:nvPr/>
                  </p:nvGrpSpPr>
                  <p:grpSpPr bwMode="auto">
                    <a:xfrm>
                      <a:off x="4860" y="10956"/>
                      <a:ext cx="1080" cy="494"/>
                      <a:chOff x="4860" y="10956"/>
                      <a:chExt cx="1080" cy="494"/>
                    </a:xfrm>
                  </p:grpSpPr>
                  <p:sp>
                    <p:nvSpPr>
                      <p:cNvPr id="321" name="Text Box 145"/>
                      <p:cNvSpPr txBox="1">
                        <a:spLocks noChangeAspect="1" noChangeArrowheads="1"/>
                      </p:cNvSpPr>
                      <p:nvPr/>
                    </p:nvSpPr>
                    <p:spPr bwMode="auto">
                      <a:xfrm>
                        <a:off x="4860" y="10982"/>
                        <a:ext cx="10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endParaRPr kumimoji="0" lang="zh-CN" altLang="zh-CN" sz="1600"/>
                      </a:p>
                    </p:txBody>
                  </p:sp>
                  <p:sp>
                    <p:nvSpPr>
                      <p:cNvPr id="322" name="Line 146"/>
                      <p:cNvSpPr>
                        <a:spLocks noChangeAspect="1" noChangeShapeType="1"/>
                      </p:cNvSpPr>
                      <p:nvPr/>
                    </p:nvSpPr>
                    <p:spPr bwMode="auto">
                      <a:xfrm flipV="1">
                        <a:off x="4860" y="1095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3" name="Line 147"/>
                      <p:cNvSpPr>
                        <a:spLocks noChangeAspect="1" noChangeShapeType="1"/>
                      </p:cNvSpPr>
                      <p:nvPr/>
                    </p:nvSpPr>
                    <p:spPr bwMode="auto">
                      <a:xfrm flipV="1">
                        <a:off x="4860" y="109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4" name="Line 148"/>
                      <p:cNvSpPr>
                        <a:spLocks noChangeAspect="1" noChangeShapeType="1"/>
                      </p:cNvSpPr>
                      <p:nvPr/>
                    </p:nvSpPr>
                    <p:spPr bwMode="auto">
                      <a:xfrm flipV="1">
                        <a:off x="486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5" name="Line 149"/>
                      <p:cNvSpPr>
                        <a:spLocks noChangeAspect="1" noChangeShapeType="1"/>
                      </p:cNvSpPr>
                      <p:nvPr/>
                    </p:nvSpPr>
                    <p:spPr bwMode="auto">
                      <a:xfrm flipV="1">
                        <a:off x="504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6" name="Line 150"/>
                      <p:cNvSpPr>
                        <a:spLocks noChangeAspect="1" noChangeShapeType="1"/>
                      </p:cNvSpPr>
                      <p:nvPr/>
                    </p:nvSpPr>
                    <p:spPr bwMode="auto">
                      <a:xfrm flipV="1">
                        <a:off x="522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7" name="Line 151"/>
                      <p:cNvSpPr>
                        <a:spLocks noChangeAspect="1" noChangeShapeType="1"/>
                      </p:cNvSpPr>
                      <p:nvPr/>
                    </p:nvSpPr>
                    <p:spPr bwMode="auto">
                      <a:xfrm flipV="1">
                        <a:off x="540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8" name="Line 152"/>
                      <p:cNvSpPr>
                        <a:spLocks noChangeAspect="1" noChangeShapeType="1"/>
                      </p:cNvSpPr>
                      <p:nvPr/>
                    </p:nvSpPr>
                    <p:spPr bwMode="auto">
                      <a:xfrm flipV="1">
                        <a:off x="5580" y="1111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9" name="Line 153"/>
                      <p:cNvSpPr>
                        <a:spLocks noChangeAspect="1" noChangeShapeType="1"/>
                      </p:cNvSpPr>
                      <p:nvPr/>
                    </p:nvSpPr>
                    <p:spPr bwMode="auto">
                      <a:xfrm flipV="1">
                        <a:off x="5760" y="112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nvGrpSpPr>
                    <p:cNvPr id="312" name="Group 154"/>
                    <p:cNvGrpSpPr>
                      <a:grpSpLocks noChangeAspect="1"/>
                    </p:cNvGrpSpPr>
                    <p:nvPr/>
                  </p:nvGrpSpPr>
                  <p:grpSpPr bwMode="auto">
                    <a:xfrm>
                      <a:off x="4860" y="10956"/>
                      <a:ext cx="1080" cy="468"/>
                      <a:chOff x="4860" y="10956"/>
                      <a:chExt cx="1080" cy="468"/>
                    </a:xfrm>
                  </p:grpSpPr>
                  <p:sp>
                    <p:nvSpPr>
                      <p:cNvPr id="313" name="Line 155"/>
                      <p:cNvSpPr>
                        <a:spLocks noChangeAspect="1" noChangeShapeType="1"/>
                      </p:cNvSpPr>
                      <p:nvPr/>
                    </p:nvSpPr>
                    <p:spPr bwMode="auto">
                      <a:xfrm>
                        <a:off x="5760" y="1095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4" name="Line 156"/>
                      <p:cNvSpPr>
                        <a:spLocks noChangeAspect="1" noChangeShapeType="1"/>
                      </p:cNvSpPr>
                      <p:nvPr/>
                    </p:nvSpPr>
                    <p:spPr bwMode="auto">
                      <a:xfrm>
                        <a:off x="5580" y="1095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5" name="Line 157"/>
                      <p:cNvSpPr>
                        <a:spLocks noChangeAspect="1" noChangeShapeType="1"/>
                      </p:cNvSpPr>
                      <p:nvPr/>
                    </p:nvSpPr>
                    <p:spPr bwMode="auto">
                      <a:xfrm>
                        <a:off x="540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6" name="Line 158"/>
                      <p:cNvSpPr>
                        <a:spLocks noChangeAspect="1" noChangeShapeType="1"/>
                      </p:cNvSpPr>
                      <p:nvPr/>
                    </p:nvSpPr>
                    <p:spPr bwMode="auto">
                      <a:xfrm>
                        <a:off x="522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7" name="Line 159"/>
                      <p:cNvSpPr>
                        <a:spLocks noChangeAspect="1" noChangeShapeType="1"/>
                      </p:cNvSpPr>
                      <p:nvPr/>
                    </p:nvSpPr>
                    <p:spPr bwMode="auto">
                      <a:xfrm>
                        <a:off x="504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8" name="Line 160"/>
                      <p:cNvSpPr>
                        <a:spLocks noChangeAspect="1" noChangeShapeType="1"/>
                      </p:cNvSpPr>
                      <p:nvPr/>
                    </p:nvSpPr>
                    <p:spPr bwMode="auto">
                      <a:xfrm>
                        <a:off x="4860" y="1095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19" name="Line 161"/>
                      <p:cNvSpPr>
                        <a:spLocks noChangeAspect="1" noChangeShapeType="1"/>
                      </p:cNvSpPr>
                      <p:nvPr/>
                    </p:nvSpPr>
                    <p:spPr bwMode="auto">
                      <a:xfrm>
                        <a:off x="4860" y="1111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320" name="Line 162"/>
                      <p:cNvSpPr>
                        <a:spLocks noChangeAspect="1" noChangeShapeType="1"/>
                      </p:cNvSpPr>
                      <p:nvPr/>
                    </p:nvSpPr>
                    <p:spPr bwMode="auto">
                      <a:xfrm>
                        <a:off x="4860" y="112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grpSp>
              <p:nvGrpSpPr>
                <p:cNvPr id="255" name="Group 163"/>
                <p:cNvGrpSpPr>
                  <a:grpSpLocks noChangeAspect="1"/>
                </p:cNvGrpSpPr>
                <p:nvPr/>
              </p:nvGrpSpPr>
              <p:grpSpPr bwMode="auto">
                <a:xfrm>
                  <a:off x="2880" y="11736"/>
                  <a:ext cx="6300" cy="468"/>
                  <a:chOff x="2880" y="11736"/>
                  <a:chExt cx="6300" cy="468"/>
                </a:xfrm>
              </p:grpSpPr>
              <p:sp>
                <p:nvSpPr>
                  <p:cNvPr id="256" name="Line 164"/>
                  <p:cNvSpPr>
                    <a:spLocks noChangeAspect="1" noChangeShapeType="1"/>
                  </p:cNvSpPr>
                  <p:nvPr/>
                </p:nvSpPr>
                <p:spPr bwMode="auto">
                  <a:xfrm flipH="1">
                    <a:off x="2880" y="1220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57" name="Line 165"/>
                  <p:cNvSpPr>
                    <a:spLocks noChangeAspect="1" noChangeShapeType="1"/>
                  </p:cNvSpPr>
                  <p:nvPr/>
                </p:nvSpPr>
                <p:spPr bwMode="auto">
                  <a:xfrm flipH="1">
                    <a:off x="2880" y="1173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58" name="Line 166"/>
                  <p:cNvSpPr>
                    <a:spLocks noChangeAspect="1" noChangeShapeType="1"/>
                  </p:cNvSpPr>
                  <p:nvPr/>
                </p:nvSpPr>
                <p:spPr bwMode="auto">
                  <a:xfrm flipH="1">
                    <a:off x="8820" y="12204"/>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59" name="Line 167"/>
                  <p:cNvSpPr>
                    <a:spLocks noChangeAspect="1" noChangeShapeType="1"/>
                  </p:cNvSpPr>
                  <p:nvPr/>
                </p:nvSpPr>
                <p:spPr bwMode="auto">
                  <a:xfrm flipH="1">
                    <a:off x="8820" y="11736"/>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60" name="Line 168"/>
                  <p:cNvSpPr>
                    <a:spLocks noChangeAspect="1" noChangeShapeType="1"/>
                  </p:cNvSpPr>
                  <p:nvPr/>
                </p:nvSpPr>
                <p:spPr bwMode="auto">
                  <a:xfrm flipH="1">
                    <a:off x="8820" y="12074"/>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61" name="Line 169"/>
                  <p:cNvSpPr>
                    <a:spLocks noChangeAspect="1" noChangeShapeType="1"/>
                  </p:cNvSpPr>
                  <p:nvPr/>
                </p:nvSpPr>
                <p:spPr bwMode="auto">
                  <a:xfrm flipH="1">
                    <a:off x="2880" y="12048"/>
                    <a:ext cx="360" cy="0"/>
                  </a:xfrm>
                  <a:prstGeom prst="line">
                    <a:avLst/>
                  </a:prstGeom>
                  <a:noFill/>
                  <a:ln w="28575"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62" name="Text Box 170"/>
                  <p:cNvSpPr txBox="1">
                    <a:spLocks noChangeAspect="1" noChangeArrowheads="1"/>
                  </p:cNvSpPr>
                  <p:nvPr/>
                </p:nvSpPr>
                <p:spPr bwMode="auto">
                  <a:xfrm>
                    <a:off x="3420" y="11736"/>
                    <a:ext cx="126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R5</a:t>
                    </a:r>
                  </a:p>
                </p:txBody>
              </p:sp>
              <p:sp>
                <p:nvSpPr>
                  <p:cNvPr id="263" name="Text Box 171"/>
                  <p:cNvSpPr txBox="1">
                    <a:spLocks noChangeAspect="1" noChangeArrowheads="1"/>
                  </p:cNvSpPr>
                  <p:nvPr/>
                </p:nvSpPr>
                <p:spPr bwMode="auto">
                  <a:xfrm>
                    <a:off x="4680" y="11736"/>
                    <a:ext cx="72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R6</a:t>
                    </a:r>
                  </a:p>
                </p:txBody>
              </p:sp>
              <p:sp>
                <p:nvSpPr>
                  <p:cNvPr id="264" name="Text Box 172"/>
                  <p:cNvSpPr txBox="1">
                    <a:spLocks noChangeAspect="1" noChangeArrowheads="1"/>
                  </p:cNvSpPr>
                  <p:nvPr/>
                </p:nvSpPr>
                <p:spPr bwMode="auto">
                  <a:xfrm>
                    <a:off x="32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65" name="Text Box 173"/>
                  <p:cNvSpPr txBox="1">
                    <a:spLocks noChangeAspect="1" noChangeArrowheads="1"/>
                  </p:cNvSpPr>
                  <p:nvPr/>
                </p:nvSpPr>
                <p:spPr bwMode="auto">
                  <a:xfrm>
                    <a:off x="59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66" name="Text Box 174"/>
                  <p:cNvSpPr txBox="1">
                    <a:spLocks noChangeAspect="1" noChangeArrowheads="1"/>
                  </p:cNvSpPr>
                  <p:nvPr/>
                </p:nvSpPr>
                <p:spPr bwMode="auto">
                  <a:xfrm>
                    <a:off x="6120" y="11736"/>
                    <a:ext cx="14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R7</a:t>
                    </a:r>
                  </a:p>
                </p:txBody>
              </p:sp>
              <p:sp>
                <p:nvSpPr>
                  <p:cNvPr id="267" name="Text Box 175"/>
                  <p:cNvSpPr txBox="1">
                    <a:spLocks noChangeAspect="1" noChangeArrowheads="1"/>
                  </p:cNvSpPr>
                  <p:nvPr/>
                </p:nvSpPr>
                <p:spPr bwMode="auto">
                  <a:xfrm>
                    <a:off x="7560" y="11736"/>
                    <a:ext cx="90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eaLnBrk="0" hangingPunct="0"/>
                    <a:r>
                      <a:rPr kumimoji="0" lang="en-US" altLang="zh-CN" sz="1600"/>
                      <a:t>R8</a:t>
                    </a:r>
                  </a:p>
                </p:txBody>
              </p:sp>
              <p:grpSp>
                <p:nvGrpSpPr>
                  <p:cNvPr id="268" name="Group 176"/>
                  <p:cNvGrpSpPr>
                    <a:grpSpLocks noChangeAspect="1"/>
                  </p:cNvGrpSpPr>
                  <p:nvPr/>
                </p:nvGrpSpPr>
                <p:grpSpPr bwMode="auto">
                  <a:xfrm>
                    <a:off x="5400" y="11736"/>
                    <a:ext cx="540" cy="468"/>
                    <a:chOff x="5400" y="11736"/>
                    <a:chExt cx="540" cy="468"/>
                  </a:xfrm>
                </p:grpSpPr>
                <p:grpSp>
                  <p:nvGrpSpPr>
                    <p:cNvPr id="284" name="Group 177"/>
                    <p:cNvGrpSpPr>
                      <a:grpSpLocks noChangeAspect="1"/>
                    </p:cNvGrpSpPr>
                    <p:nvPr/>
                  </p:nvGrpSpPr>
                  <p:grpSpPr bwMode="auto">
                    <a:xfrm>
                      <a:off x="5400" y="11736"/>
                      <a:ext cx="540" cy="468"/>
                      <a:chOff x="5400" y="11736"/>
                      <a:chExt cx="540" cy="468"/>
                    </a:xfrm>
                  </p:grpSpPr>
                  <p:sp>
                    <p:nvSpPr>
                      <p:cNvPr id="291" name="Text Box 178"/>
                      <p:cNvSpPr txBox="1">
                        <a:spLocks noChangeAspect="1" noChangeArrowheads="1"/>
                      </p:cNvSpPr>
                      <p:nvPr/>
                    </p:nvSpPr>
                    <p:spPr bwMode="auto">
                      <a:xfrm>
                        <a:off x="5400" y="11736"/>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sp>
                    <p:nvSpPr>
                      <p:cNvPr id="292" name="Line 179"/>
                      <p:cNvSpPr>
                        <a:spLocks noChangeAspect="1" noChangeShapeType="1"/>
                      </p:cNvSpPr>
                      <p:nvPr/>
                    </p:nvSpPr>
                    <p:spPr bwMode="auto">
                      <a:xfrm flipH="1">
                        <a:off x="5400" y="1173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93" name="Line 180"/>
                      <p:cNvSpPr>
                        <a:spLocks noChangeAspect="1" noChangeShapeType="1"/>
                      </p:cNvSpPr>
                      <p:nvPr/>
                    </p:nvSpPr>
                    <p:spPr bwMode="auto">
                      <a:xfrm flipH="1">
                        <a:off x="5400" y="1173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94" name="Line 181"/>
                      <p:cNvSpPr>
                        <a:spLocks noChangeAspect="1" noChangeShapeType="1"/>
                      </p:cNvSpPr>
                      <p:nvPr/>
                    </p:nvSpPr>
                    <p:spPr bwMode="auto">
                      <a:xfrm flipH="1">
                        <a:off x="5760" y="1204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95" name="Line 182"/>
                      <p:cNvSpPr>
                        <a:spLocks noChangeAspect="1" noChangeShapeType="1"/>
                      </p:cNvSpPr>
                      <p:nvPr/>
                    </p:nvSpPr>
                    <p:spPr bwMode="auto">
                      <a:xfrm flipH="1">
                        <a:off x="5580" y="1189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96" name="Line 183"/>
                      <p:cNvSpPr>
                        <a:spLocks noChangeAspect="1" noChangeShapeType="1"/>
                      </p:cNvSpPr>
                      <p:nvPr/>
                    </p:nvSpPr>
                    <p:spPr bwMode="auto">
                      <a:xfrm flipH="1">
                        <a:off x="5400" y="1173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nvGrpSpPr>
                    <p:cNvPr id="285" name="Group 184"/>
                    <p:cNvGrpSpPr>
                      <a:grpSpLocks noChangeAspect="1"/>
                    </p:cNvGrpSpPr>
                    <p:nvPr/>
                  </p:nvGrpSpPr>
                  <p:grpSpPr bwMode="auto">
                    <a:xfrm>
                      <a:off x="5400" y="11736"/>
                      <a:ext cx="540" cy="468"/>
                      <a:chOff x="5400" y="11736"/>
                      <a:chExt cx="540" cy="468"/>
                    </a:xfrm>
                  </p:grpSpPr>
                  <p:sp>
                    <p:nvSpPr>
                      <p:cNvPr id="286" name="Line 185"/>
                      <p:cNvSpPr>
                        <a:spLocks noChangeAspect="1" noChangeShapeType="1"/>
                      </p:cNvSpPr>
                      <p:nvPr/>
                    </p:nvSpPr>
                    <p:spPr bwMode="auto">
                      <a:xfrm>
                        <a:off x="5400" y="1173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7" name="Line 186"/>
                      <p:cNvSpPr>
                        <a:spLocks noChangeAspect="1" noChangeShapeType="1"/>
                      </p:cNvSpPr>
                      <p:nvPr/>
                    </p:nvSpPr>
                    <p:spPr bwMode="auto">
                      <a:xfrm>
                        <a:off x="5760" y="1173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8" name="Line 187"/>
                      <p:cNvSpPr>
                        <a:spLocks noChangeAspect="1" noChangeShapeType="1"/>
                      </p:cNvSpPr>
                      <p:nvPr/>
                    </p:nvSpPr>
                    <p:spPr bwMode="auto">
                      <a:xfrm>
                        <a:off x="5400" y="1204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9" name="Line 188"/>
                      <p:cNvSpPr>
                        <a:spLocks noChangeAspect="1" noChangeShapeType="1"/>
                      </p:cNvSpPr>
                      <p:nvPr/>
                    </p:nvSpPr>
                    <p:spPr bwMode="auto">
                      <a:xfrm>
                        <a:off x="5580" y="1173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90" name="Line 189"/>
                      <p:cNvSpPr>
                        <a:spLocks noChangeAspect="1" noChangeShapeType="1"/>
                      </p:cNvSpPr>
                      <p:nvPr/>
                    </p:nvSpPr>
                    <p:spPr bwMode="auto">
                      <a:xfrm>
                        <a:off x="5400" y="1189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grpSp>
                <p:nvGrpSpPr>
                  <p:cNvPr id="269" name="Group 190"/>
                  <p:cNvGrpSpPr>
                    <a:grpSpLocks noChangeAspect="1"/>
                  </p:cNvGrpSpPr>
                  <p:nvPr/>
                </p:nvGrpSpPr>
                <p:grpSpPr bwMode="auto">
                  <a:xfrm>
                    <a:off x="8460" y="11736"/>
                    <a:ext cx="180" cy="468"/>
                    <a:chOff x="5400" y="11736"/>
                    <a:chExt cx="540" cy="468"/>
                  </a:xfrm>
                </p:grpSpPr>
                <p:grpSp>
                  <p:nvGrpSpPr>
                    <p:cNvPr id="271" name="Group 191"/>
                    <p:cNvGrpSpPr>
                      <a:grpSpLocks noChangeAspect="1"/>
                    </p:cNvGrpSpPr>
                    <p:nvPr/>
                  </p:nvGrpSpPr>
                  <p:grpSpPr bwMode="auto">
                    <a:xfrm>
                      <a:off x="5400" y="11736"/>
                      <a:ext cx="540" cy="468"/>
                      <a:chOff x="5400" y="11736"/>
                      <a:chExt cx="540" cy="468"/>
                    </a:xfrm>
                  </p:grpSpPr>
                  <p:sp>
                    <p:nvSpPr>
                      <p:cNvPr id="278" name="Text Box 192"/>
                      <p:cNvSpPr txBox="1">
                        <a:spLocks noChangeAspect="1" noChangeArrowheads="1"/>
                      </p:cNvSpPr>
                      <p:nvPr/>
                    </p:nvSpPr>
                    <p:spPr bwMode="auto">
                      <a:xfrm>
                        <a:off x="5400" y="11736"/>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600"/>
                      </a:p>
                    </p:txBody>
                  </p:sp>
                  <p:sp>
                    <p:nvSpPr>
                      <p:cNvPr id="279" name="Line 193"/>
                      <p:cNvSpPr>
                        <a:spLocks noChangeAspect="1" noChangeShapeType="1"/>
                      </p:cNvSpPr>
                      <p:nvPr/>
                    </p:nvSpPr>
                    <p:spPr bwMode="auto">
                      <a:xfrm flipH="1">
                        <a:off x="5400" y="1173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0" name="Line 194"/>
                      <p:cNvSpPr>
                        <a:spLocks noChangeAspect="1" noChangeShapeType="1"/>
                      </p:cNvSpPr>
                      <p:nvPr/>
                    </p:nvSpPr>
                    <p:spPr bwMode="auto">
                      <a:xfrm flipH="1">
                        <a:off x="5400" y="1173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1" name="Line 195"/>
                      <p:cNvSpPr>
                        <a:spLocks noChangeAspect="1" noChangeShapeType="1"/>
                      </p:cNvSpPr>
                      <p:nvPr/>
                    </p:nvSpPr>
                    <p:spPr bwMode="auto">
                      <a:xfrm flipH="1">
                        <a:off x="5760" y="1204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2" name="Line 196"/>
                      <p:cNvSpPr>
                        <a:spLocks noChangeAspect="1" noChangeShapeType="1"/>
                      </p:cNvSpPr>
                      <p:nvPr/>
                    </p:nvSpPr>
                    <p:spPr bwMode="auto">
                      <a:xfrm flipH="1">
                        <a:off x="5580" y="1189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83" name="Line 197"/>
                      <p:cNvSpPr>
                        <a:spLocks noChangeAspect="1" noChangeShapeType="1"/>
                      </p:cNvSpPr>
                      <p:nvPr/>
                    </p:nvSpPr>
                    <p:spPr bwMode="auto">
                      <a:xfrm flipH="1">
                        <a:off x="5400" y="1173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nvGrpSpPr>
                    <p:cNvPr id="272" name="Group 198"/>
                    <p:cNvGrpSpPr>
                      <a:grpSpLocks noChangeAspect="1"/>
                    </p:cNvGrpSpPr>
                    <p:nvPr/>
                  </p:nvGrpSpPr>
                  <p:grpSpPr bwMode="auto">
                    <a:xfrm>
                      <a:off x="5400" y="11736"/>
                      <a:ext cx="540" cy="468"/>
                      <a:chOff x="5400" y="11736"/>
                      <a:chExt cx="540" cy="468"/>
                    </a:xfrm>
                  </p:grpSpPr>
                  <p:sp>
                    <p:nvSpPr>
                      <p:cNvPr id="273" name="Line 199"/>
                      <p:cNvSpPr>
                        <a:spLocks noChangeAspect="1" noChangeShapeType="1"/>
                      </p:cNvSpPr>
                      <p:nvPr/>
                    </p:nvSpPr>
                    <p:spPr bwMode="auto">
                      <a:xfrm>
                        <a:off x="5400" y="11736"/>
                        <a:ext cx="54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74" name="Line 200"/>
                      <p:cNvSpPr>
                        <a:spLocks noChangeAspect="1" noChangeShapeType="1"/>
                      </p:cNvSpPr>
                      <p:nvPr/>
                    </p:nvSpPr>
                    <p:spPr bwMode="auto">
                      <a:xfrm>
                        <a:off x="5760" y="1173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75" name="Line 201"/>
                      <p:cNvSpPr>
                        <a:spLocks noChangeAspect="1" noChangeShapeType="1"/>
                      </p:cNvSpPr>
                      <p:nvPr/>
                    </p:nvSpPr>
                    <p:spPr bwMode="auto">
                      <a:xfrm>
                        <a:off x="5400" y="1204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76" name="Line 202"/>
                      <p:cNvSpPr>
                        <a:spLocks noChangeAspect="1" noChangeShapeType="1"/>
                      </p:cNvSpPr>
                      <p:nvPr/>
                    </p:nvSpPr>
                    <p:spPr bwMode="auto">
                      <a:xfrm>
                        <a:off x="5580" y="1173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77" name="Line 203"/>
                      <p:cNvSpPr>
                        <a:spLocks noChangeAspect="1" noChangeShapeType="1"/>
                      </p:cNvSpPr>
                      <p:nvPr/>
                    </p:nvSpPr>
                    <p:spPr bwMode="auto">
                      <a:xfrm>
                        <a:off x="5400" y="11892"/>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270" name="Text Box 204"/>
                  <p:cNvSpPr txBox="1">
                    <a:spLocks noChangeAspect="1" noChangeArrowheads="1"/>
                  </p:cNvSpPr>
                  <p:nvPr/>
                </p:nvSpPr>
                <p:spPr bwMode="auto">
                  <a:xfrm>
                    <a:off x="86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grpSp>
          </p:grpSp>
        </p:grpSp>
        <p:grpSp>
          <p:nvGrpSpPr>
            <p:cNvPr id="229" name="Group 205"/>
            <p:cNvGrpSpPr>
              <a:grpSpLocks noChangeAspect="1"/>
            </p:cNvGrpSpPr>
            <p:nvPr/>
          </p:nvGrpSpPr>
          <p:grpSpPr bwMode="auto">
            <a:xfrm>
              <a:off x="3060" y="14544"/>
              <a:ext cx="6445" cy="468"/>
              <a:chOff x="3060" y="12984"/>
              <a:chExt cx="6445" cy="468"/>
            </a:xfrm>
          </p:grpSpPr>
          <p:grpSp>
            <p:nvGrpSpPr>
              <p:cNvPr id="230" name="Group 206"/>
              <p:cNvGrpSpPr>
                <a:grpSpLocks noChangeAspect="1"/>
              </p:cNvGrpSpPr>
              <p:nvPr/>
            </p:nvGrpSpPr>
            <p:grpSpPr bwMode="auto">
              <a:xfrm>
                <a:off x="3060" y="12984"/>
                <a:ext cx="1350" cy="468"/>
                <a:chOff x="3060" y="12984"/>
                <a:chExt cx="1350" cy="468"/>
              </a:xfrm>
            </p:grpSpPr>
            <p:sp>
              <p:nvSpPr>
                <p:cNvPr id="247" name="Text Box 207"/>
                <p:cNvSpPr txBox="1">
                  <a:spLocks noChangeAspect="1" noChangeArrowheads="1"/>
                </p:cNvSpPr>
                <p:nvPr/>
              </p:nvSpPr>
              <p:spPr bwMode="auto">
                <a:xfrm>
                  <a:off x="3060" y="12984"/>
                  <a:ext cx="5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r>
                    <a:rPr kumimoji="0" lang="en-US" altLang="zh-CN" sz="1600"/>
                    <a:t>R</a:t>
                  </a:r>
                  <a:r>
                    <a:rPr kumimoji="0" lang="en-US" altLang="zh-CN" sz="1600" baseline="-25000"/>
                    <a:t>i</a:t>
                  </a:r>
                  <a:endParaRPr kumimoji="0" lang="en-US" altLang="zh-CN" sz="1600"/>
                </a:p>
              </p:txBody>
            </p:sp>
            <p:sp>
              <p:nvSpPr>
                <p:cNvPr id="248" name="Text Box 208"/>
                <p:cNvSpPr txBox="1">
                  <a:spLocks noChangeAspect="1" noChangeArrowheads="1"/>
                </p:cNvSpPr>
                <p:nvPr/>
              </p:nvSpPr>
              <p:spPr bwMode="auto">
                <a:xfrm>
                  <a:off x="3600" y="12984"/>
                  <a:ext cx="81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kumimoji="0" lang="zh-CN" altLang="en-US" sz="1600" dirty="0"/>
                    <a:t>记录</a:t>
                  </a:r>
                </a:p>
              </p:txBody>
            </p:sp>
          </p:grpSp>
          <p:grpSp>
            <p:nvGrpSpPr>
              <p:cNvPr id="231" name="Group 209"/>
              <p:cNvGrpSpPr>
                <a:grpSpLocks noChangeAspect="1"/>
              </p:cNvGrpSpPr>
              <p:nvPr/>
            </p:nvGrpSpPr>
            <p:grpSpPr bwMode="auto">
              <a:xfrm>
                <a:off x="4302" y="12984"/>
                <a:ext cx="3438" cy="468"/>
                <a:chOff x="4302" y="12984"/>
                <a:chExt cx="3438" cy="468"/>
              </a:xfrm>
            </p:grpSpPr>
            <p:sp>
              <p:nvSpPr>
                <p:cNvPr id="245" name="Text Box 210"/>
                <p:cNvSpPr txBox="1">
                  <a:spLocks noChangeAspect="1" noChangeArrowheads="1"/>
                </p:cNvSpPr>
                <p:nvPr/>
              </p:nvSpPr>
              <p:spPr bwMode="auto">
                <a:xfrm>
                  <a:off x="4302" y="12984"/>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46" name="Text Box 211"/>
                <p:cNvSpPr txBox="1">
                  <a:spLocks noChangeAspect="1" noChangeArrowheads="1"/>
                </p:cNvSpPr>
                <p:nvPr/>
              </p:nvSpPr>
              <p:spPr bwMode="auto">
                <a:xfrm>
                  <a:off x="4482" y="12984"/>
                  <a:ext cx="3258"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kumimoji="0" lang="zh-CN" altLang="en-US" sz="1600" dirty="0"/>
                    <a:t>由于硬件设计产生的间隙</a:t>
                  </a:r>
                </a:p>
              </p:txBody>
            </p:sp>
          </p:grpSp>
          <p:grpSp>
            <p:nvGrpSpPr>
              <p:cNvPr id="232" name="Group 212"/>
              <p:cNvGrpSpPr>
                <a:grpSpLocks noChangeAspect="1"/>
              </p:cNvGrpSpPr>
              <p:nvPr/>
            </p:nvGrpSpPr>
            <p:grpSpPr bwMode="auto">
              <a:xfrm>
                <a:off x="7740" y="12984"/>
                <a:ext cx="1765" cy="468"/>
                <a:chOff x="7740" y="12984"/>
                <a:chExt cx="1765" cy="468"/>
              </a:xfrm>
            </p:grpSpPr>
            <p:grpSp>
              <p:nvGrpSpPr>
                <p:cNvPr id="233" name="Group 213"/>
                <p:cNvGrpSpPr>
                  <a:grpSpLocks noChangeAspect="1"/>
                </p:cNvGrpSpPr>
                <p:nvPr/>
              </p:nvGrpSpPr>
              <p:grpSpPr bwMode="auto">
                <a:xfrm>
                  <a:off x="7740" y="12984"/>
                  <a:ext cx="378" cy="468"/>
                  <a:chOff x="7740" y="12984"/>
                  <a:chExt cx="378" cy="468"/>
                </a:xfrm>
              </p:grpSpPr>
              <p:grpSp>
                <p:nvGrpSpPr>
                  <p:cNvPr id="235" name="Group 214"/>
                  <p:cNvGrpSpPr>
                    <a:grpSpLocks noChangeAspect="1"/>
                  </p:cNvGrpSpPr>
                  <p:nvPr/>
                </p:nvGrpSpPr>
                <p:grpSpPr bwMode="auto">
                  <a:xfrm>
                    <a:off x="7740" y="12984"/>
                    <a:ext cx="360" cy="468"/>
                    <a:chOff x="7740" y="12984"/>
                    <a:chExt cx="360" cy="468"/>
                  </a:xfrm>
                </p:grpSpPr>
                <p:sp>
                  <p:nvSpPr>
                    <p:cNvPr id="241" name="Text Box 215"/>
                    <p:cNvSpPr txBox="1">
                      <a:spLocks noChangeAspect="1" noChangeArrowheads="1"/>
                    </p:cNvSpPr>
                    <p:nvPr/>
                  </p:nvSpPr>
                  <p:spPr bwMode="auto">
                    <a:xfrm>
                      <a:off x="7740" y="12984"/>
                      <a:ext cx="36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600"/>
                    </a:p>
                  </p:txBody>
                </p:sp>
                <p:sp>
                  <p:nvSpPr>
                    <p:cNvPr id="242" name="Line 216"/>
                    <p:cNvSpPr>
                      <a:spLocks noChangeAspect="1" noChangeShapeType="1"/>
                    </p:cNvSpPr>
                    <p:nvPr/>
                  </p:nvSpPr>
                  <p:spPr bwMode="auto">
                    <a:xfrm flipH="1">
                      <a:off x="7740" y="12984"/>
                      <a:ext cx="36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43" name="Line 217"/>
                    <p:cNvSpPr>
                      <a:spLocks noChangeAspect="1" noChangeShapeType="1"/>
                    </p:cNvSpPr>
                    <p:nvPr/>
                  </p:nvSpPr>
                  <p:spPr bwMode="auto">
                    <a:xfrm flipH="1">
                      <a:off x="7740" y="12984"/>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44" name="Line 218"/>
                    <p:cNvSpPr>
                      <a:spLocks noChangeAspect="1" noChangeShapeType="1"/>
                    </p:cNvSpPr>
                    <p:nvPr/>
                  </p:nvSpPr>
                  <p:spPr bwMode="auto">
                    <a:xfrm flipH="1">
                      <a:off x="7920" y="13140"/>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nvGrpSpPr>
                  <p:cNvPr id="236" name="Group 219"/>
                  <p:cNvGrpSpPr>
                    <a:grpSpLocks noChangeAspect="1"/>
                  </p:cNvGrpSpPr>
                  <p:nvPr/>
                </p:nvGrpSpPr>
                <p:grpSpPr bwMode="auto">
                  <a:xfrm>
                    <a:off x="7740" y="12984"/>
                    <a:ext cx="378" cy="468"/>
                    <a:chOff x="7740" y="12984"/>
                    <a:chExt cx="378" cy="468"/>
                  </a:xfrm>
                </p:grpSpPr>
                <p:sp>
                  <p:nvSpPr>
                    <p:cNvPr id="237" name="Line 220"/>
                    <p:cNvSpPr>
                      <a:spLocks noChangeAspect="1" noChangeShapeType="1"/>
                    </p:cNvSpPr>
                    <p:nvPr/>
                  </p:nvSpPr>
                  <p:spPr bwMode="auto">
                    <a:xfrm>
                      <a:off x="7920" y="12984"/>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38" name="Line 221"/>
                    <p:cNvSpPr>
                      <a:spLocks noChangeAspect="1" noChangeShapeType="1"/>
                    </p:cNvSpPr>
                    <p:nvPr/>
                  </p:nvSpPr>
                  <p:spPr bwMode="auto">
                    <a:xfrm>
                      <a:off x="7740" y="12984"/>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39" name="Line 222"/>
                    <p:cNvSpPr>
                      <a:spLocks noChangeAspect="1" noChangeShapeType="1"/>
                    </p:cNvSpPr>
                    <p:nvPr/>
                  </p:nvSpPr>
                  <p:spPr bwMode="auto">
                    <a:xfrm>
                      <a:off x="7758" y="13140"/>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sp>
                  <p:nvSpPr>
                    <p:cNvPr id="240" name="Line 223"/>
                    <p:cNvSpPr>
                      <a:spLocks noChangeAspect="1" noChangeShapeType="1"/>
                    </p:cNvSpPr>
                    <p:nvPr/>
                  </p:nvSpPr>
                  <p:spPr bwMode="auto">
                    <a:xfrm>
                      <a:off x="7740" y="13296"/>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3600"/>
                    </a:p>
                  </p:txBody>
                </p:sp>
              </p:grpSp>
            </p:grpSp>
            <p:sp>
              <p:nvSpPr>
                <p:cNvPr id="234" name="Text Box 224"/>
                <p:cNvSpPr txBox="1">
                  <a:spLocks noChangeAspect="1" noChangeArrowheads="1"/>
                </p:cNvSpPr>
                <p:nvPr/>
              </p:nvSpPr>
              <p:spPr bwMode="auto">
                <a:xfrm>
                  <a:off x="8100" y="12984"/>
                  <a:ext cx="1405"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kumimoji="0" lang="zh-CN" altLang="en-US" sz="1600" dirty="0"/>
                    <a:t>内部碎片</a:t>
                  </a:r>
                </a:p>
              </p:txBody>
            </p:sp>
          </p:grpSp>
        </p:grpSp>
      </p:grpSp>
      <p:sp>
        <p:nvSpPr>
          <p:cNvPr id="2" name="日期占位符 1"/>
          <p:cNvSpPr>
            <a:spLocks noGrp="1"/>
          </p:cNvSpPr>
          <p:nvPr>
            <p:ph type="dt" sz="half" idx="10"/>
          </p:nvPr>
        </p:nvSpPr>
        <p:spPr/>
        <p:txBody>
          <a:bodyPr/>
          <a:lstStyle/>
          <a:p>
            <a:fld id="{3F3F8BCE-68A2-4A40-9DB4-9BD492AA0C77}"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2858123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Grp="1" noChangeArrowheads="1"/>
          </p:cNvSpPr>
          <p:nvPr>
            <p:ph type="title"/>
          </p:nvPr>
        </p:nvSpPr>
        <p:spPr/>
        <p:txBody>
          <a:bodyPr/>
          <a:lstStyle/>
          <a:p>
            <a:r>
              <a:rPr lang="zh-CN" altLang="en-US" dirty="0"/>
              <a:t>物理结构</a:t>
            </a:r>
          </a:p>
        </p:txBody>
      </p:sp>
      <p:sp>
        <p:nvSpPr>
          <p:cNvPr id="130051" name="Rectangle 3"/>
          <p:cNvSpPr>
            <a:spLocks noGrp="1" noChangeArrowheads="1"/>
          </p:cNvSpPr>
          <p:nvPr>
            <p:ph idx="1"/>
          </p:nvPr>
        </p:nvSpPr>
        <p:spPr/>
        <p:txBody>
          <a:bodyPr/>
          <a:lstStyle/>
          <a:p>
            <a:r>
              <a:rPr lang="zh-CN" altLang="en-US" dirty="0">
                <a:solidFill>
                  <a:srgbClr val="C00000"/>
                </a:solidFill>
              </a:rPr>
              <a:t>文件的逻辑地址和物理地址</a:t>
            </a:r>
            <a:endParaRPr lang="en-US" altLang="zh-CN" dirty="0">
              <a:solidFill>
                <a:srgbClr val="C00000"/>
              </a:solidFill>
            </a:endParaRPr>
          </a:p>
          <a:p>
            <a:r>
              <a:rPr lang="zh-CN" altLang="en-US" dirty="0"/>
              <a:t>文件在物理介质上的存放方式</a:t>
            </a:r>
          </a:p>
          <a:p>
            <a:endParaRPr lang="zh-CN" altLang="en-US" dirty="0"/>
          </a:p>
        </p:txBody>
      </p:sp>
      <p:sp>
        <p:nvSpPr>
          <p:cNvPr id="2" name="日期占位符 1"/>
          <p:cNvSpPr>
            <a:spLocks noGrp="1"/>
          </p:cNvSpPr>
          <p:nvPr>
            <p:ph type="dt" sz="half" idx="10"/>
          </p:nvPr>
        </p:nvSpPr>
        <p:spPr/>
        <p:txBody>
          <a:bodyPr/>
          <a:lstStyle/>
          <a:p>
            <a:fld id="{400DCA6C-CBDC-9347-ACE4-2549C044ED67}"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33</a:t>
            </a:fld>
            <a:endParaRPr lang="zh-CN" altLang="en-US"/>
          </a:p>
        </p:txBody>
      </p:sp>
      <p:graphicFrame>
        <p:nvGraphicFramePr>
          <p:cNvPr id="5" name="图示 4"/>
          <p:cNvGraphicFramePr/>
          <p:nvPr>
            <p:extLst>
              <p:ext uri="{D42A27DB-BD31-4B8C-83A1-F6EECF244321}">
                <p14:modId xmlns:p14="http://schemas.microsoft.com/office/powerpoint/2010/main" val="111216664"/>
              </p:ext>
            </p:extLst>
          </p:nvPr>
        </p:nvGraphicFramePr>
        <p:xfrm>
          <a:off x="664191" y="3229449"/>
          <a:ext cx="8179558" cy="183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83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fade">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fade">
                                      <p:cBhvr>
                                        <p:cTn id="12" dur="500"/>
                                        <p:tgtEl>
                                          <p:spTgt spid="130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CE900636-A37F-4A79-B5BC-05BF45080F3C}"/>
                                            </p:graphicEl>
                                          </p:spTgt>
                                        </p:tgtEl>
                                        <p:attrNameLst>
                                          <p:attrName>style.visibility</p:attrName>
                                        </p:attrNameLst>
                                      </p:cBhvr>
                                      <p:to>
                                        <p:strVal val="visible"/>
                                      </p:to>
                                    </p:set>
                                    <p:animEffect transition="in" filter="fade">
                                      <p:cBhvr>
                                        <p:cTn id="17" dur="500"/>
                                        <p:tgtEl>
                                          <p:spTgt spid="5">
                                            <p:graphicEl>
                                              <a:dgm id="{CE900636-A37F-4A79-B5BC-05BF45080F3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448DEBD1-E08E-4B88-98C7-17728285FC8E}"/>
                                            </p:graphicEl>
                                          </p:spTgt>
                                        </p:tgtEl>
                                        <p:attrNameLst>
                                          <p:attrName>style.visibility</p:attrName>
                                        </p:attrNameLst>
                                      </p:cBhvr>
                                      <p:to>
                                        <p:strVal val="visible"/>
                                      </p:to>
                                    </p:set>
                                    <p:animEffect transition="in" filter="fade">
                                      <p:cBhvr>
                                        <p:cTn id="22" dur="500"/>
                                        <p:tgtEl>
                                          <p:spTgt spid="5">
                                            <p:graphicEl>
                                              <a:dgm id="{448DEBD1-E08E-4B88-98C7-17728285FC8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842069A3-EA91-4895-8946-459C679954DF}"/>
                                            </p:graphicEl>
                                          </p:spTgt>
                                        </p:tgtEl>
                                        <p:attrNameLst>
                                          <p:attrName>style.visibility</p:attrName>
                                        </p:attrNameLst>
                                      </p:cBhvr>
                                      <p:to>
                                        <p:strVal val="visible"/>
                                      </p:to>
                                    </p:set>
                                    <p:animEffect transition="in" filter="fade">
                                      <p:cBhvr>
                                        <p:cTn id="27" dur="500"/>
                                        <p:tgtEl>
                                          <p:spTgt spid="5">
                                            <p:graphicEl>
                                              <a:dgm id="{842069A3-EA91-4895-8946-459C679954D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Graphic spid="5"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文件访问方法（</a:t>
            </a:r>
            <a:r>
              <a:rPr lang="en-US" altLang="zh-CN" dirty="0"/>
              <a:t>access）</a:t>
            </a:r>
          </a:p>
        </p:txBody>
      </p:sp>
      <p:sp>
        <p:nvSpPr>
          <p:cNvPr id="390147" name="Rectangle 3"/>
          <p:cNvSpPr>
            <a:spLocks noGrp="1" noChangeArrowheads="1"/>
          </p:cNvSpPr>
          <p:nvPr>
            <p:ph type="body" idx="1"/>
          </p:nvPr>
        </p:nvSpPr>
        <p:spPr/>
        <p:txBody>
          <a:bodyPr>
            <a:normAutofit/>
          </a:bodyPr>
          <a:lstStyle/>
          <a:p>
            <a:r>
              <a:rPr lang="zh-CN" altLang="en-US" dirty="0"/>
              <a:t>用户在使用文件时按何种次序存取文件</a:t>
            </a:r>
          </a:p>
          <a:p>
            <a:pPr lvl="1"/>
            <a:r>
              <a:rPr lang="zh-CN" altLang="en-US" dirty="0"/>
              <a:t>顺序存取：按照文件信息的逻辑顺序(记录的排列顺序)依次存取。</a:t>
            </a:r>
            <a:endParaRPr lang="en-US" altLang="zh-CN" dirty="0"/>
          </a:p>
          <a:p>
            <a:pPr lvl="1"/>
            <a:r>
              <a:rPr lang="zh-CN" altLang="en-US" dirty="0"/>
              <a:t>随机存取(直接存取）：按任意的次序对文件进行读写操作,</a:t>
            </a:r>
            <a:endParaRPr lang="en-US" altLang="zh-CN" dirty="0"/>
          </a:p>
          <a:p>
            <a:pPr lvl="2"/>
            <a:r>
              <a:rPr lang="zh-CN" altLang="en-US" dirty="0"/>
              <a:t>索引存取：对文件中的记录按某个数据项的值进行排列，从而可以根据键值来快速存取。 </a:t>
            </a:r>
          </a:p>
        </p:txBody>
      </p:sp>
      <p:sp>
        <p:nvSpPr>
          <p:cNvPr id="2" name="日期占位符 1"/>
          <p:cNvSpPr>
            <a:spLocks noGrp="1"/>
          </p:cNvSpPr>
          <p:nvPr>
            <p:ph type="dt" sz="half" idx="10"/>
          </p:nvPr>
        </p:nvSpPr>
        <p:spPr/>
        <p:txBody>
          <a:bodyPr/>
          <a:lstStyle/>
          <a:p>
            <a:fld id="{5AFEC328-C217-384C-8A24-6B967C450FB5}"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6814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fade">
                                      <p:cBhvr>
                                        <p:cTn id="7" dur="500"/>
                                        <p:tgtEl>
                                          <p:spTgt spid="390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fade">
                                      <p:cBhvr>
                                        <p:cTn id="12" dur="500"/>
                                        <p:tgtEl>
                                          <p:spTgt spid="39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fade">
                                      <p:cBhvr>
                                        <p:cTn id="17" dur="500"/>
                                        <p:tgtEl>
                                          <p:spTgt spid="39014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0147">
                                            <p:txEl>
                                              <p:pRg st="3" end="3"/>
                                            </p:txEl>
                                          </p:spTgt>
                                        </p:tgtEl>
                                        <p:attrNameLst>
                                          <p:attrName>style.visibility</p:attrName>
                                        </p:attrNameLst>
                                      </p:cBhvr>
                                      <p:to>
                                        <p:strVal val="visible"/>
                                      </p:to>
                                    </p:set>
                                    <p:animEffect transition="in" filter="fade">
                                      <p:cBhvr>
                                        <p:cTn id="20" dur="5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文件访问方法（</a:t>
            </a:r>
            <a:r>
              <a:rPr lang="en-US" altLang="zh-CN" dirty="0"/>
              <a:t>access）</a:t>
            </a:r>
          </a:p>
        </p:txBody>
      </p:sp>
      <p:sp>
        <p:nvSpPr>
          <p:cNvPr id="390147" name="Rectangle 3"/>
          <p:cNvSpPr>
            <a:spLocks noGrp="1" noChangeArrowheads="1"/>
          </p:cNvSpPr>
          <p:nvPr>
            <p:ph type="body" idx="1"/>
          </p:nvPr>
        </p:nvSpPr>
        <p:spPr/>
        <p:txBody>
          <a:bodyPr>
            <a:normAutofit/>
          </a:bodyPr>
          <a:lstStyle/>
          <a:p>
            <a:r>
              <a:rPr lang="zh-CN" altLang="en-US" dirty="0"/>
              <a:t>与文件使用方式有关</a:t>
            </a:r>
            <a:endParaRPr lang="en-US" altLang="zh-CN" dirty="0"/>
          </a:p>
          <a:p>
            <a:pPr lvl="1"/>
            <a:r>
              <a:rPr lang="zh-CN" altLang="en-US" dirty="0"/>
              <a:t>源程序文件用顺序存取</a:t>
            </a:r>
            <a:endParaRPr lang="en-US" altLang="zh-CN" dirty="0"/>
          </a:p>
          <a:p>
            <a:pPr lvl="1"/>
            <a:r>
              <a:rPr lang="zh-CN" altLang="en-US" dirty="0"/>
              <a:t>数据库文件用随机存取</a:t>
            </a:r>
          </a:p>
          <a:p>
            <a:r>
              <a:rPr lang="zh-CN" altLang="en-US" dirty="0"/>
              <a:t>与存储介质的特性有关</a:t>
            </a:r>
            <a:endParaRPr lang="en-US" altLang="zh-CN" dirty="0"/>
          </a:p>
          <a:p>
            <a:pPr lvl="1"/>
            <a:r>
              <a:rPr lang="zh-CN" altLang="en-US" dirty="0"/>
              <a:t>磁带</a:t>
            </a:r>
            <a:endParaRPr lang="en-US" altLang="zh-CN" dirty="0"/>
          </a:p>
          <a:p>
            <a:pPr lvl="1"/>
            <a:r>
              <a:rPr lang="zh-CN" altLang="en-US" dirty="0"/>
              <a:t>磁盘</a:t>
            </a:r>
          </a:p>
        </p:txBody>
      </p:sp>
      <p:sp>
        <p:nvSpPr>
          <p:cNvPr id="2" name="日期占位符 1"/>
          <p:cNvSpPr>
            <a:spLocks noGrp="1"/>
          </p:cNvSpPr>
          <p:nvPr>
            <p:ph type="dt" sz="half" idx="10"/>
          </p:nvPr>
        </p:nvSpPr>
        <p:spPr/>
        <p:txBody>
          <a:bodyPr/>
          <a:lstStyle/>
          <a:p>
            <a:fld id="{05F474E5-D452-284A-842A-2263AE190D81}"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8368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fade">
                                      <p:cBhvr>
                                        <p:cTn id="7" dur="500"/>
                                        <p:tgtEl>
                                          <p:spTgt spid="390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0147">
                                            <p:txEl>
                                              <p:pRg st="1" end="1"/>
                                            </p:txEl>
                                          </p:spTgt>
                                        </p:tgtEl>
                                        <p:attrNameLst>
                                          <p:attrName>style.visibility</p:attrName>
                                        </p:attrNameLst>
                                      </p:cBhvr>
                                      <p:to>
                                        <p:strVal val="visible"/>
                                      </p:to>
                                    </p:set>
                                    <p:animEffect transition="in" filter="fade">
                                      <p:cBhvr>
                                        <p:cTn id="10" dur="500"/>
                                        <p:tgtEl>
                                          <p:spTgt spid="3901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0147">
                                            <p:txEl>
                                              <p:pRg st="2" end="2"/>
                                            </p:txEl>
                                          </p:spTgt>
                                        </p:tgtEl>
                                        <p:attrNameLst>
                                          <p:attrName>style.visibility</p:attrName>
                                        </p:attrNameLst>
                                      </p:cBhvr>
                                      <p:to>
                                        <p:strVal val="visible"/>
                                      </p:to>
                                    </p:set>
                                    <p:animEffect transition="in" filter="fade">
                                      <p:cBhvr>
                                        <p:cTn id="13" dur="500"/>
                                        <p:tgtEl>
                                          <p:spTgt spid="390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0147">
                                            <p:txEl>
                                              <p:pRg st="3" end="3"/>
                                            </p:txEl>
                                          </p:spTgt>
                                        </p:tgtEl>
                                        <p:attrNameLst>
                                          <p:attrName>style.visibility</p:attrName>
                                        </p:attrNameLst>
                                      </p:cBhvr>
                                      <p:to>
                                        <p:strVal val="visible"/>
                                      </p:to>
                                    </p:set>
                                    <p:animEffect transition="in" filter="fade">
                                      <p:cBhvr>
                                        <p:cTn id="18" dur="500"/>
                                        <p:tgtEl>
                                          <p:spTgt spid="3901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0147">
                                            <p:txEl>
                                              <p:pRg st="4" end="4"/>
                                            </p:txEl>
                                          </p:spTgt>
                                        </p:tgtEl>
                                        <p:attrNameLst>
                                          <p:attrName>style.visibility</p:attrName>
                                        </p:attrNameLst>
                                      </p:cBhvr>
                                      <p:to>
                                        <p:strVal val="visible"/>
                                      </p:to>
                                    </p:set>
                                    <p:animEffect transition="in" filter="fade">
                                      <p:cBhvr>
                                        <p:cTn id="21" dur="500"/>
                                        <p:tgtEl>
                                          <p:spTgt spid="3901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0147">
                                            <p:txEl>
                                              <p:pRg st="5" end="5"/>
                                            </p:txEl>
                                          </p:spTgt>
                                        </p:tgtEl>
                                        <p:attrNameLst>
                                          <p:attrName>style.visibility</p:attrName>
                                        </p:attrNameLst>
                                      </p:cBhvr>
                                      <p:to>
                                        <p:strVal val="visible"/>
                                      </p:to>
                                    </p:set>
                                    <p:animEffect transition="in" filter="fade">
                                      <p:cBhvr>
                                        <p:cTn id="24" dur="500"/>
                                        <p:tgtEl>
                                          <p:spTgt spid="390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zh-CN" altLang="en-US" dirty="0"/>
              <a:t>文件分配表</a:t>
            </a:r>
            <a:r>
              <a:rPr lang="en-US" altLang="zh-CN" dirty="0"/>
              <a:t>File Allocation Table</a:t>
            </a:r>
            <a:endParaRPr lang="zh-CN" altLang="en-US" dirty="0"/>
          </a:p>
        </p:txBody>
      </p:sp>
      <p:sp>
        <p:nvSpPr>
          <p:cNvPr id="98307" name="Rectangle 3"/>
          <p:cNvSpPr>
            <a:spLocks noGrp="1" noChangeArrowheads="1"/>
          </p:cNvSpPr>
          <p:nvPr>
            <p:ph type="body" idx="1"/>
          </p:nvPr>
        </p:nvSpPr>
        <p:spPr/>
        <p:txBody>
          <a:bodyPr>
            <a:normAutofit fontScale="92500" lnSpcReduction="20000"/>
          </a:bodyPr>
          <a:lstStyle/>
          <a:p>
            <a:r>
              <a:rPr lang="zh-CN" altLang="en-US" dirty="0"/>
              <a:t>为了有效地管理文件存储器，通常把文件存储空间划分成若干个大小相等的物理块，物理块是分配及传输信息的基本单位。</a:t>
            </a:r>
            <a:endParaRPr lang="en-US" altLang="zh-CN" dirty="0"/>
          </a:p>
          <a:p>
            <a:r>
              <a:rPr lang="zh-CN" altLang="en-US" dirty="0"/>
              <a:t>块的大小通常是扇区的倍数，如</a:t>
            </a:r>
            <a:r>
              <a:rPr lang="en-US" altLang="zh-CN" dirty="0"/>
              <a:t>512B</a:t>
            </a:r>
            <a:r>
              <a:rPr lang="zh-CN" altLang="en-US" dirty="0"/>
              <a:t>、</a:t>
            </a:r>
            <a:r>
              <a:rPr lang="en-US" altLang="zh-CN" dirty="0"/>
              <a:t>1KB</a:t>
            </a:r>
            <a:r>
              <a:rPr lang="zh-CN" altLang="en-US" dirty="0"/>
              <a:t>、</a:t>
            </a:r>
            <a:r>
              <a:rPr lang="en-US" altLang="zh-CN" dirty="0"/>
              <a:t>2KB</a:t>
            </a:r>
            <a:r>
              <a:rPr lang="zh-CN" altLang="en-US" dirty="0"/>
              <a:t>或者</a:t>
            </a:r>
            <a:r>
              <a:rPr lang="en-US" altLang="zh-CN" dirty="0"/>
              <a:t>4KB</a:t>
            </a:r>
            <a:r>
              <a:rPr lang="zh-CN" altLang="en-US" dirty="0"/>
              <a:t>。</a:t>
            </a:r>
          </a:p>
          <a:p>
            <a:r>
              <a:rPr lang="zh-CN" altLang="en-US" dirty="0"/>
              <a:t>文件分配表：描述文件所获得物理块的详细信息，不同的操作系统赋予了该结构不同的名字 </a:t>
            </a:r>
          </a:p>
          <a:p>
            <a:pPr lvl="1"/>
            <a:r>
              <a:rPr lang="en-US" altLang="zh-CN" dirty="0"/>
              <a:t>DOS</a:t>
            </a:r>
            <a:r>
              <a:rPr lang="zh-CN" altLang="en-US" dirty="0"/>
              <a:t>：</a:t>
            </a:r>
            <a:r>
              <a:rPr lang="en-US" altLang="zh-CN" dirty="0"/>
              <a:t>FAT</a:t>
            </a:r>
          </a:p>
          <a:p>
            <a:pPr lvl="1"/>
            <a:r>
              <a:rPr lang="en-US" altLang="zh-CN" dirty="0"/>
              <a:t>UNIX</a:t>
            </a:r>
            <a:r>
              <a:rPr lang="zh-CN" altLang="en-US" dirty="0"/>
              <a:t>类操作系统：</a:t>
            </a:r>
            <a:r>
              <a:rPr lang="en-US" altLang="zh-CN" dirty="0" err="1"/>
              <a:t>inode</a:t>
            </a:r>
            <a:endParaRPr lang="en-US" altLang="zh-CN" dirty="0"/>
          </a:p>
        </p:txBody>
      </p:sp>
      <p:sp>
        <p:nvSpPr>
          <p:cNvPr id="2" name="日期占位符 1"/>
          <p:cNvSpPr>
            <a:spLocks noGrp="1"/>
          </p:cNvSpPr>
          <p:nvPr>
            <p:ph type="dt" sz="half" idx="10"/>
          </p:nvPr>
        </p:nvSpPr>
        <p:spPr/>
        <p:txBody>
          <a:bodyPr/>
          <a:lstStyle/>
          <a:p>
            <a:fld id="{A6A7B3D6-1705-0348-86AF-6674E9DB15AE}"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42784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fade">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fade">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fade">
                                      <p:cBhvr>
                                        <p:cTn id="17" dur="500"/>
                                        <p:tgtEl>
                                          <p:spTgt spid="98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fade">
                                      <p:cBhvr>
                                        <p:cTn id="22" dur="500"/>
                                        <p:tgtEl>
                                          <p:spTgt spid="98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8307">
                                            <p:txEl>
                                              <p:pRg st="4" end="4"/>
                                            </p:txEl>
                                          </p:spTgt>
                                        </p:tgtEl>
                                        <p:attrNameLst>
                                          <p:attrName>style.visibility</p:attrName>
                                        </p:attrNameLst>
                                      </p:cBhvr>
                                      <p:to>
                                        <p:strVal val="visible"/>
                                      </p:to>
                                    </p:set>
                                    <p:animEffect transition="in" filter="fade">
                                      <p:cBhvr>
                                        <p:cTn id="27"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分配方式</a:t>
            </a:r>
          </a:p>
        </p:txBody>
      </p:sp>
      <p:sp>
        <p:nvSpPr>
          <p:cNvPr id="3" name="内容占位符 2"/>
          <p:cNvSpPr>
            <a:spLocks noGrp="1"/>
          </p:cNvSpPr>
          <p:nvPr>
            <p:ph idx="1"/>
          </p:nvPr>
        </p:nvSpPr>
        <p:spPr/>
        <p:txBody>
          <a:bodyPr/>
          <a:lstStyle/>
          <a:p>
            <a:r>
              <a:rPr lang="zh-CN" altLang="en-US" dirty="0"/>
              <a:t>静态分配：文件创建时必须申明需要的最大空间</a:t>
            </a:r>
            <a:endParaRPr lang="en-US" altLang="zh-CN" dirty="0"/>
          </a:p>
          <a:p>
            <a:pPr lvl="1"/>
            <a:r>
              <a:rPr lang="zh-CN" altLang="en-US" dirty="0"/>
              <a:t>预分配，实现简单，易于维护，但灵活性差</a:t>
            </a:r>
          </a:p>
          <a:p>
            <a:r>
              <a:rPr lang="zh-CN" altLang="en-US" dirty="0"/>
              <a:t>动态分配：文件存储空间按需分配</a:t>
            </a:r>
          </a:p>
          <a:p>
            <a:pPr lvl="1"/>
            <a:r>
              <a:rPr lang="zh-CN" altLang="en-US" dirty="0"/>
              <a:t>实现较复杂，需要维护较多的数据结构，实用性高</a:t>
            </a:r>
          </a:p>
          <a:p>
            <a:endParaRPr lang="zh-CN" altLang="en-US" dirty="0"/>
          </a:p>
        </p:txBody>
      </p:sp>
      <p:sp>
        <p:nvSpPr>
          <p:cNvPr id="4" name="日期占位符 3"/>
          <p:cNvSpPr>
            <a:spLocks noGrp="1"/>
          </p:cNvSpPr>
          <p:nvPr>
            <p:ph type="dt" sz="half" idx="10"/>
          </p:nvPr>
        </p:nvSpPr>
        <p:spPr/>
        <p:txBody>
          <a:bodyPr/>
          <a:lstStyle/>
          <a:p>
            <a:fld id="{85E84FD3-E933-1843-A7E2-CACAAD75AE33}"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9618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zh-CN" altLang="en-US"/>
              <a:t>连续结构（顺序）</a:t>
            </a:r>
            <a:endParaRPr lang="zh-CN" altLang="en-US" dirty="0"/>
          </a:p>
        </p:txBody>
      </p:sp>
      <p:sp>
        <p:nvSpPr>
          <p:cNvPr id="148483" name="Rectangle 3"/>
          <p:cNvSpPr>
            <a:spLocks noGrp="1" noChangeArrowheads="1"/>
          </p:cNvSpPr>
          <p:nvPr>
            <p:ph idx="1"/>
          </p:nvPr>
        </p:nvSpPr>
        <p:spPr/>
        <p:txBody>
          <a:bodyPr/>
          <a:lstStyle/>
          <a:p>
            <a:r>
              <a:rPr lang="zh-CN" altLang="en-US"/>
              <a:t>文件信息存放在若干连续的物理块中</a:t>
            </a:r>
            <a:endParaRPr lang="zh-CN" altLang="en-US" dirty="0"/>
          </a:p>
        </p:txBody>
      </p:sp>
      <p:sp>
        <p:nvSpPr>
          <p:cNvPr id="2" name="日期占位符 1"/>
          <p:cNvSpPr>
            <a:spLocks noGrp="1"/>
          </p:cNvSpPr>
          <p:nvPr>
            <p:ph type="dt" sz="half" idx="10"/>
          </p:nvPr>
        </p:nvSpPr>
        <p:spPr/>
        <p:txBody>
          <a:bodyPr/>
          <a:lstStyle/>
          <a:p>
            <a:fld id="{787BDC88-333F-CF4C-BBB7-BC710C8F4FDE}"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38</a:t>
            </a:fld>
            <a:endParaRPr lang="zh-CN" altLang="en-US"/>
          </a:p>
        </p:txBody>
      </p:sp>
      <p:grpSp>
        <p:nvGrpSpPr>
          <p:cNvPr id="9" name="Group 5"/>
          <p:cNvGrpSpPr>
            <a:grpSpLocks noChangeAspect="1"/>
          </p:cNvGrpSpPr>
          <p:nvPr/>
        </p:nvGrpSpPr>
        <p:grpSpPr bwMode="auto">
          <a:xfrm>
            <a:off x="1328757" y="2233563"/>
            <a:ext cx="3653373" cy="3798747"/>
            <a:chOff x="2880" y="6432"/>
            <a:chExt cx="3600" cy="3744"/>
          </a:xfrm>
        </p:grpSpPr>
        <p:sp>
          <p:nvSpPr>
            <p:cNvPr id="37"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7</a:t>
              </a:r>
            </a:p>
          </p:txBody>
        </p:sp>
        <p:sp>
          <p:nvSpPr>
            <p:cNvPr id="38"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8</a:t>
              </a:r>
            </a:p>
          </p:txBody>
        </p:sp>
        <p:sp>
          <p:nvSpPr>
            <p:cNvPr id="39"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9</a:t>
              </a:r>
            </a:p>
          </p:txBody>
        </p:sp>
        <p:sp>
          <p:nvSpPr>
            <p:cNvPr id="40"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10</a:t>
              </a:r>
            </a:p>
          </p:txBody>
        </p:sp>
        <p:sp>
          <p:nvSpPr>
            <p:cNvPr id="41"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11</a:t>
              </a:r>
            </a:p>
          </p:txBody>
        </p:sp>
        <p:grpSp>
          <p:nvGrpSpPr>
            <p:cNvPr id="42" name="Group 11"/>
            <p:cNvGrpSpPr>
              <a:grpSpLocks noChangeAspect="1"/>
            </p:cNvGrpSpPr>
            <p:nvPr/>
          </p:nvGrpSpPr>
          <p:grpSpPr bwMode="auto">
            <a:xfrm>
              <a:off x="2880" y="6432"/>
              <a:ext cx="3600" cy="3744"/>
              <a:chOff x="2880" y="6432"/>
              <a:chExt cx="3600" cy="3744"/>
            </a:xfrm>
          </p:grpSpPr>
          <p:sp>
            <p:nvSpPr>
              <p:cNvPr id="43" name="Oval 12"/>
              <p:cNvSpPr>
                <a:spLocks noChangeAspect="1" noChangeArrowheads="1"/>
              </p:cNvSpPr>
              <p:nvPr/>
            </p:nvSpPr>
            <p:spPr bwMode="auto">
              <a:xfrm>
                <a:off x="2880" y="6432"/>
                <a:ext cx="3600" cy="624"/>
              </a:xfrm>
              <a:prstGeom prst="ellipse">
                <a:avLst/>
              </a:prstGeom>
              <a:solidFill>
                <a:srgbClr val="C0C0C0">
                  <a:alpha val="50000"/>
                </a:srgbClr>
              </a:solidFill>
              <a:ln w="9525">
                <a:solidFill>
                  <a:srgbClr val="000000"/>
                </a:solidFill>
                <a:round/>
                <a:headEnd/>
                <a:tailEnd/>
              </a:ln>
            </p:spPr>
            <p:txBody>
              <a:bodyPr/>
              <a:lstStyle/>
              <a:p>
                <a:endParaRPr lang="zh-CN" altLang="en-US" sz="2800"/>
              </a:p>
            </p:txBody>
          </p:sp>
          <p:sp>
            <p:nvSpPr>
              <p:cNvPr id="44"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45"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46" name="Freeform 15"/>
              <p:cNvSpPr>
                <a:spLocks noChangeAspect="1"/>
              </p:cNvSpPr>
              <p:nvPr/>
            </p:nvSpPr>
            <p:spPr bwMode="auto">
              <a:xfrm>
                <a:off x="2880" y="9864"/>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800"/>
              </a:p>
            </p:txBody>
          </p:sp>
          <p:grpSp>
            <p:nvGrpSpPr>
              <p:cNvPr id="47" name="Group 16"/>
              <p:cNvGrpSpPr>
                <a:grpSpLocks noChangeAspect="1"/>
              </p:cNvGrpSpPr>
              <p:nvPr/>
            </p:nvGrpSpPr>
            <p:grpSpPr bwMode="auto">
              <a:xfrm>
                <a:off x="3240" y="9240"/>
                <a:ext cx="3060" cy="156"/>
                <a:chOff x="3240" y="9240"/>
                <a:chExt cx="3060" cy="156"/>
              </a:xfrm>
            </p:grpSpPr>
            <p:sp>
              <p:nvSpPr>
                <p:cNvPr id="173"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74"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75"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76"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77"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78"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grpSp>
          <p:grpSp>
            <p:nvGrpSpPr>
              <p:cNvPr id="48" name="Group 23"/>
              <p:cNvGrpSpPr>
                <a:grpSpLocks noChangeAspect="1"/>
              </p:cNvGrpSpPr>
              <p:nvPr/>
            </p:nvGrpSpPr>
            <p:grpSpPr bwMode="auto">
              <a:xfrm>
                <a:off x="3060" y="9084"/>
                <a:ext cx="3060" cy="309"/>
                <a:chOff x="3060" y="8148"/>
                <a:chExt cx="3060" cy="309"/>
              </a:xfrm>
            </p:grpSpPr>
            <p:sp>
              <p:nvSpPr>
                <p:cNvPr id="167"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24</a:t>
                  </a:r>
                </a:p>
              </p:txBody>
            </p:sp>
            <p:sp>
              <p:nvSpPr>
                <p:cNvPr id="168"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25</a:t>
                  </a:r>
                </a:p>
              </p:txBody>
            </p:sp>
            <p:sp>
              <p:nvSpPr>
                <p:cNvPr id="169"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26</a:t>
                  </a:r>
                </a:p>
              </p:txBody>
            </p:sp>
            <p:sp>
              <p:nvSpPr>
                <p:cNvPr id="170"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27</a:t>
                  </a:r>
                </a:p>
              </p:txBody>
            </p:sp>
            <p:sp>
              <p:nvSpPr>
                <p:cNvPr id="171"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28</a:t>
                  </a:r>
                </a:p>
              </p:txBody>
            </p:sp>
            <p:sp>
              <p:nvSpPr>
                <p:cNvPr id="172"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29</a:t>
                  </a:r>
                </a:p>
              </p:txBody>
            </p:sp>
          </p:grpSp>
          <p:grpSp>
            <p:nvGrpSpPr>
              <p:cNvPr id="49" name="Group 30"/>
              <p:cNvGrpSpPr>
                <a:grpSpLocks noChangeAspect="1"/>
              </p:cNvGrpSpPr>
              <p:nvPr/>
            </p:nvGrpSpPr>
            <p:grpSpPr bwMode="auto">
              <a:xfrm>
                <a:off x="3060" y="7059"/>
                <a:ext cx="3240" cy="465"/>
                <a:chOff x="3060" y="7059"/>
                <a:chExt cx="3240" cy="465"/>
              </a:xfrm>
            </p:grpSpPr>
            <p:grpSp>
              <p:nvGrpSpPr>
                <p:cNvPr id="143" name="Group 31"/>
                <p:cNvGrpSpPr>
                  <a:grpSpLocks noChangeAspect="1"/>
                </p:cNvGrpSpPr>
                <p:nvPr/>
              </p:nvGrpSpPr>
              <p:grpSpPr bwMode="auto">
                <a:xfrm>
                  <a:off x="3060" y="7212"/>
                  <a:ext cx="2880" cy="309"/>
                  <a:chOff x="2880" y="7212"/>
                  <a:chExt cx="2880" cy="309"/>
                </a:xfrm>
              </p:grpSpPr>
              <p:sp>
                <p:nvSpPr>
                  <p:cNvPr id="161"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0</a:t>
                    </a:r>
                  </a:p>
                </p:txBody>
              </p:sp>
              <p:sp>
                <p:nvSpPr>
                  <p:cNvPr id="162"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a:t>
                    </a:r>
                  </a:p>
                </p:txBody>
              </p:sp>
              <p:sp>
                <p:nvSpPr>
                  <p:cNvPr id="163"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a:t>
                    </a:r>
                  </a:p>
                </p:txBody>
              </p:sp>
              <p:sp>
                <p:nvSpPr>
                  <p:cNvPr id="164"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a:t>
                    </a:r>
                  </a:p>
                </p:txBody>
              </p:sp>
              <p:sp>
                <p:nvSpPr>
                  <p:cNvPr id="165"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4</a:t>
                    </a:r>
                  </a:p>
                </p:txBody>
              </p:sp>
              <p:sp>
                <p:nvSpPr>
                  <p:cNvPr id="166"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5</a:t>
                    </a:r>
                  </a:p>
                </p:txBody>
              </p:sp>
            </p:grpSp>
            <p:grpSp>
              <p:nvGrpSpPr>
                <p:cNvPr id="144" name="Group 38"/>
                <p:cNvGrpSpPr>
                  <a:grpSpLocks noChangeAspect="1"/>
                </p:cNvGrpSpPr>
                <p:nvPr/>
              </p:nvGrpSpPr>
              <p:grpSpPr bwMode="auto">
                <a:xfrm>
                  <a:off x="3240" y="7368"/>
                  <a:ext cx="3060" cy="156"/>
                  <a:chOff x="3240" y="9240"/>
                  <a:chExt cx="3060" cy="156"/>
                </a:xfrm>
              </p:grpSpPr>
              <p:sp>
                <p:nvSpPr>
                  <p:cNvPr id="155"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56"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57"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58"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59"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60"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grpSp>
            <p:grpSp>
              <p:nvGrpSpPr>
                <p:cNvPr id="145" name="Group 45"/>
                <p:cNvGrpSpPr>
                  <a:grpSpLocks noChangeAspect="1"/>
                </p:cNvGrpSpPr>
                <p:nvPr/>
              </p:nvGrpSpPr>
              <p:grpSpPr bwMode="auto">
                <a:xfrm>
                  <a:off x="3780" y="7368"/>
                  <a:ext cx="1980" cy="156"/>
                  <a:chOff x="3780" y="7368"/>
                  <a:chExt cx="1980" cy="156"/>
                </a:xfrm>
              </p:grpSpPr>
              <p:sp>
                <p:nvSpPr>
                  <p:cNvPr id="147"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48"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49"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50"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51"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52"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53"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54"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sp>
              <p:nvSpPr>
                <p:cNvPr id="146"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FILE1</a:t>
                  </a:r>
                </a:p>
              </p:txBody>
            </p:sp>
          </p:grpSp>
          <p:grpSp>
            <p:nvGrpSpPr>
              <p:cNvPr id="50" name="Group 55"/>
              <p:cNvGrpSpPr>
                <a:grpSpLocks noChangeAspect="1"/>
              </p:cNvGrpSpPr>
              <p:nvPr/>
            </p:nvGrpSpPr>
            <p:grpSpPr bwMode="auto">
              <a:xfrm>
                <a:off x="3060" y="7527"/>
                <a:ext cx="3240" cy="933"/>
                <a:chOff x="3060" y="7527"/>
                <a:chExt cx="3240" cy="933"/>
              </a:xfrm>
            </p:grpSpPr>
            <p:sp>
              <p:nvSpPr>
                <p:cNvPr id="121"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6</a:t>
                  </a:r>
                </a:p>
              </p:txBody>
            </p:sp>
            <p:grpSp>
              <p:nvGrpSpPr>
                <p:cNvPr id="122" name="Group 57"/>
                <p:cNvGrpSpPr>
                  <a:grpSpLocks noChangeAspect="1"/>
                </p:cNvGrpSpPr>
                <p:nvPr/>
              </p:nvGrpSpPr>
              <p:grpSpPr bwMode="auto">
                <a:xfrm>
                  <a:off x="3060" y="8148"/>
                  <a:ext cx="3060" cy="309"/>
                  <a:chOff x="3060" y="8148"/>
                  <a:chExt cx="3060" cy="309"/>
                </a:xfrm>
              </p:grpSpPr>
              <p:sp>
                <p:nvSpPr>
                  <p:cNvPr id="137"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12</a:t>
                    </a:r>
                  </a:p>
                </p:txBody>
              </p:sp>
              <p:sp>
                <p:nvSpPr>
                  <p:cNvPr id="138"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13</a:t>
                    </a:r>
                  </a:p>
                </p:txBody>
              </p:sp>
              <p:sp>
                <p:nvSpPr>
                  <p:cNvPr id="139"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14</a:t>
                    </a:r>
                  </a:p>
                </p:txBody>
              </p:sp>
              <p:sp>
                <p:nvSpPr>
                  <p:cNvPr id="140"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15</a:t>
                    </a:r>
                  </a:p>
                </p:txBody>
              </p:sp>
              <p:sp>
                <p:nvSpPr>
                  <p:cNvPr id="141"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dirty="0"/>
                      <a:t>16</a:t>
                    </a:r>
                  </a:p>
                </p:txBody>
              </p:sp>
              <p:sp>
                <p:nvSpPr>
                  <p:cNvPr id="142"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17</a:t>
                    </a:r>
                  </a:p>
                </p:txBody>
              </p:sp>
            </p:grpSp>
            <p:grpSp>
              <p:nvGrpSpPr>
                <p:cNvPr id="123" name="Group 64"/>
                <p:cNvGrpSpPr>
                  <a:grpSpLocks noChangeAspect="1"/>
                </p:cNvGrpSpPr>
                <p:nvPr/>
              </p:nvGrpSpPr>
              <p:grpSpPr bwMode="auto">
                <a:xfrm>
                  <a:off x="3240" y="8304"/>
                  <a:ext cx="3060" cy="156"/>
                  <a:chOff x="3240" y="9240"/>
                  <a:chExt cx="3060" cy="156"/>
                </a:xfrm>
              </p:grpSpPr>
              <p:sp>
                <p:nvSpPr>
                  <p:cNvPr id="131"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2"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3"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4"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5"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6"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grpSp>
            <p:sp>
              <p:nvSpPr>
                <p:cNvPr id="124"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25"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26"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27"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28"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29"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0"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FILE2</a:t>
                  </a:r>
                </a:p>
              </p:txBody>
            </p:sp>
          </p:grpSp>
          <p:grpSp>
            <p:nvGrpSpPr>
              <p:cNvPr id="51" name="Group 78"/>
              <p:cNvGrpSpPr>
                <a:grpSpLocks noChangeAspect="1"/>
              </p:cNvGrpSpPr>
              <p:nvPr/>
            </p:nvGrpSpPr>
            <p:grpSpPr bwMode="auto">
              <a:xfrm>
                <a:off x="3060" y="8460"/>
                <a:ext cx="3240" cy="468"/>
                <a:chOff x="3060" y="8460"/>
                <a:chExt cx="3240" cy="468"/>
              </a:xfrm>
            </p:grpSpPr>
            <p:grpSp>
              <p:nvGrpSpPr>
                <p:cNvPr id="94" name="Group 79"/>
                <p:cNvGrpSpPr>
                  <a:grpSpLocks noChangeAspect="1"/>
                </p:cNvGrpSpPr>
                <p:nvPr/>
              </p:nvGrpSpPr>
              <p:grpSpPr bwMode="auto">
                <a:xfrm>
                  <a:off x="3060" y="8616"/>
                  <a:ext cx="3060" cy="309"/>
                  <a:chOff x="3060" y="8148"/>
                  <a:chExt cx="3060" cy="309"/>
                </a:xfrm>
              </p:grpSpPr>
              <p:sp>
                <p:nvSpPr>
                  <p:cNvPr id="115"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18</a:t>
                    </a:r>
                  </a:p>
                </p:txBody>
              </p:sp>
              <p:sp>
                <p:nvSpPr>
                  <p:cNvPr id="116"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19</a:t>
                    </a:r>
                  </a:p>
                </p:txBody>
              </p:sp>
              <p:sp>
                <p:nvSpPr>
                  <p:cNvPr id="117"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20</a:t>
                    </a:r>
                  </a:p>
                </p:txBody>
              </p:sp>
              <p:sp>
                <p:nvSpPr>
                  <p:cNvPr id="118"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21</a:t>
                    </a:r>
                  </a:p>
                </p:txBody>
              </p:sp>
              <p:sp>
                <p:nvSpPr>
                  <p:cNvPr id="119"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22</a:t>
                    </a:r>
                  </a:p>
                </p:txBody>
              </p:sp>
              <p:sp>
                <p:nvSpPr>
                  <p:cNvPr id="120"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23</a:t>
                    </a:r>
                  </a:p>
                </p:txBody>
              </p:sp>
            </p:grpSp>
            <p:grpSp>
              <p:nvGrpSpPr>
                <p:cNvPr id="95" name="Group 86"/>
                <p:cNvGrpSpPr>
                  <a:grpSpLocks noChangeAspect="1"/>
                </p:cNvGrpSpPr>
                <p:nvPr/>
              </p:nvGrpSpPr>
              <p:grpSpPr bwMode="auto">
                <a:xfrm>
                  <a:off x="3240" y="8772"/>
                  <a:ext cx="3060" cy="156"/>
                  <a:chOff x="3240" y="9240"/>
                  <a:chExt cx="3060" cy="156"/>
                </a:xfrm>
              </p:grpSpPr>
              <p:sp>
                <p:nvSpPr>
                  <p:cNvPr id="109"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10"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11"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12"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13"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114"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grpSp>
            <p:sp>
              <p:nvSpPr>
                <p:cNvPr id="96"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FILE3</a:t>
                  </a:r>
                </a:p>
              </p:txBody>
            </p:sp>
            <p:grpSp>
              <p:nvGrpSpPr>
                <p:cNvPr id="97" name="Group 94"/>
                <p:cNvGrpSpPr>
                  <a:grpSpLocks noChangeAspect="1"/>
                </p:cNvGrpSpPr>
                <p:nvPr/>
              </p:nvGrpSpPr>
              <p:grpSpPr bwMode="auto">
                <a:xfrm>
                  <a:off x="4860" y="8772"/>
                  <a:ext cx="360" cy="156"/>
                  <a:chOff x="4320" y="8772"/>
                  <a:chExt cx="360" cy="156"/>
                </a:xfrm>
              </p:grpSpPr>
              <p:sp>
                <p:nvSpPr>
                  <p:cNvPr id="107"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08"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98" name="Group 97"/>
                <p:cNvGrpSpPr>
                  <a:grpSpLocks noChangeAspect="1"/>
                </p:cNvGrpSpPr>
                <p:nvPr/>
              </p:nvGrpSpPr>
              <p:grpSpPr bwMode="auto">
                <a:xfrm>
                  <a:off x="4320" y="8772"/>
                  <a:ext cx="360" cy="156"/>
                  <a:chOff x="4320" y="8772"/>
                  <a:chExt cx="360" cy="156"/>
                </a:xfrm>
              </p:grpSpPr>
              <p:sp>
                <p:nvSpPr>
                  <p:cNvPr id="105"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06"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99" name="Group 100"/>
                <p:cNvGrpSpPr>
                  <a:grpSpLocks noChangeAspect="1"/>
                </p:cNvGrpSpPr>
                <p:nvPr/>
              </p:nvGrpSpPr>
              <p:grpSpPr bwMode="auto">
                <a:xfrm>
                  <a:off x="5400" y="8772"/>
                  <a:ext cx="360" cy="156"/>
                  <a:chOff x="4320" y="8772"/>
                  <a:chExt cx="360" cy="156"/>
                </a:xfrm>
              </p:grpSpPr>
              <p:sp>
                <p:nvSpPr>
                  <p:cNvPr id="103"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04"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100" name="Group 103"/>
                <p:cNvGrpSpPr>
                  <a:grpSpLocks noChangeAspect="1"/>
                </p:cNvGrpSpPr>
                <p:nvPr/>
              </p:nvGrpSpPr>
              <p:grpSpPr bwMode="auto">
                <a:xfrm>
                  <a:off x="5940" y="8772"/>
                  <a:ext cx="360" cy="156"/>
                  <a:chOff x="4320" y="8772"/>
                  <a:chExt cx="360" cy="156"/>
                </a:xfrm>
              </p:grpSpPr>
              <p:sp>
                <p:nvSpPr>
                  <p:cNvPr id="101"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102"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grpSp>
            <p:nvGrpSpPr>
              <p:cNvPr id="52" name="Group 106"/>
              <p:cNvGrpSpPr>
                <a:grpSpLocks noChangeAspect="1"/>
              </p:cNvGrpSpPr>
              <p:nvPr/>
            </p:nvGrpSpPr>
            <p:grpSpPr bwMode="auto">
              <a:xfrm>
                <a:off x="3060" y="9396"/>
                <a:ext cx="3240" cy="624"/>
                <a:chOff x="3060" y="9396"/>
                <a:chExt cx="3240" cy="624"/>
              </a:xfrm>
            </p:grpSpPr>
            <p:grpSp>
              <p:nvGrpSpPr>
                <p:cNvPr id="53" name="Group 107"/>
                <p:cNvGrpSpPr>
                  <a:grpSpLocks noChangeAspect="1"/>
                </p:cNvGrpSpPr>
                <p:nvPr/>
              </p:nvGrpSpPr>
              <p:grpSpPr bwMode="auto">
                <a:xfrm>
                  <a:off x="3060" y="9552"/>
                  <a:ext cx="3060" cy="309"/>
                  <a:chOff x="3060" y="8148"/>
                  <a:chExt cx="3060" cy="309"/>
                </a:xfrm>
              </p:grpSpPr>
              <p:sp>
                <p:nvSpPr>
                  <p:cNvPr id="88"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30</a:t>
                    </a:r>
                  </a:p>
                </p:txBody>
              </p:sp>
              <p:sp>
                <p:nvSpPr>
                  <p:cNvPr id="89"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31</a:t>
                    </a:r>
                  </a:p>
                </p:txBody>
              </p:sp>
              <p:sp>
                <p:nvSpPr>
                  <p:cNvPr id="90"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32</a:t>
                    </a:r>
                  </a:p>
                </p:txBody>
              </p:sp>
              <p:sp>
                <p:nvSpPr>
                  <p:cNvPr id="91"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33</a:t>
                    </a:r>
                  </a:p>
                </p:txBody>
              </p:sp>
              <p:sp>
                <p:nvSpPr>
                  <p:cNvPr id="92"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34</a:t>
                    </a:r>
                  </a:p>
                </p:txBody>
              </p:sp>
              <p:sp>
                <p:nvSpPr>
                  <p:cNvPr id="93"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35</a:t>
                    </a:r>
                  </a:p>
                </p:txBody>
              </p:sp>
            </p:grpSp>
            <p:grpSp>
              <p:nvGrpSpPr>
                <p:cNvPr id="54" name="Group 114"/>
                <p:cNvGrpSpPr>
                  <a:grpSpLocks noChangeAspect="1"/>
                </p:cNvGrpSpPr>
                <p:nvPr/>
              </p:nvGrpSpPr>
              <p:grpSpPr bwMode="auto">
                <a:xfrm>
                  <a:off x="3240" y="9708"/>
                  <a:ext cx="3060" cy="156"/>
                  <a:chOff x="3240" y="9240"/>
                  <a:chExt cx="3060" cy="156"/>
                </a:xfrm>
              </p:grpSpPr>
              <p:sp>
                <p:nvSpPr>
                  <p:cNvPr id="82"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83"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84"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85"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86"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sp>
                <p:nvSpPr>
                  <p:cNvPr id="87"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200"/>
                  </a:p>
                </p:txBody>
              </p:sp>
            </p:grpSp>
            <p:sp>
              <p:nvSpPr>
                <p:cNvPr id="55"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200"/>
                    <a:t>FILE4</a:t>
                  </a:r>
                </a:p>
              </p:txBody>
            </p:sp>
            <p:grpSp>
              <p:nvGrpSpPr>
                <p:cNvPr id="56" name="Group 122"/>
                <p:cNvGrpSpPr>
                  <a:grpSpLocks noChangeAspect="1"/>
                </p:cNvGrpSpPr>
                <p:nvPr/>
              </p:nvGrpSpPr>
              <p:grpSpPr bwMode="auto">
                <a:xfrm>
                  <a:off x="3780" y="9708"/>
                  <a:ext cx="360" cy="156"/>
                  <a:chOff x="3780" y="9708"/>
                  <a:chExt cx="360" cy="156"/>
                </a:xfrm>
              </p:grpSpPr>
              <p:sp>
                <p:nvSpPr>
                  <p:cNvPr id="78"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9"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80"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81"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57" name="Group 127"/>
                <p:cNvGrpSpPr>
                  <a:grpSpLocks noChangeAspect="1"/>
                </p:cNvGrpSpPr>
                <p:nvPr/>
              </p:nvGrpSpPr>
              <p:grpSpPr bwMode="auto">
                <a:xfrm>
                  <a:off x="4320" y="9708"/>
                  <a:ext cx="360" cy="156"/>
                  <a:chOff x="3780" y="9708"/>
                  <a:chExt cx="360" cy="156"/>
                </a:xfrm>
              </p:grpSpPr>
              <p:sp>
                <p:nvSpPr>
                  <p:cNvPr id="74"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5"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6"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7"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58" name="Group 132"/>
                <p:cNvGrpSpPr>
                  <a:grpSpLocks noChangeAspect="1"/>
                </p:cNvGrpSpPr>
                <p:nvPr/>
              </p:nvGrpSpPr>
              <p:grpSpPr bwMode="auto">
                <a:xfrm>
                  <a:off x="4860" y="9708"/>
                  <a:ext cx="360" cy="156"/>
                  <a:chOff x="3780" y="9708"/>
                  <a:chExt cx="360" cy="156"/>
                </a:xfrm>
              </p:grpSpPr>
              <p:sp>
                <p:nvSpPr>
                  <p:cNvPr id="70"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1"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2"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73"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59" name="Group 137"/>
                <p:cNvGrpSpPr>
                  <a:grpSpLocks noChangeAspect="1"/>
                </p:cNvGrpSpPr>
                <p:nvPr/>
              </p:nvGrpSpPr>
              <p:grpSpPr bwMode="auto">
                <a:xfrm>
                  <a:off x="5400" y="9708"/>
                  <a:ext cx="360" cy="156"/>
                  <a:chOff x="3780" y="9708"/>
                  <a:chExt cx="360" cy="156"/>
                </a:xfrm>
              </p:grpSpPr>
              <p:sp>
                <p:nvSpPr>
                  <p:cNvPr id="66"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7"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8"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9"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nvGrpSpPr>
                <p:cNvPr id="60" name="Group 142"/>
                <p:cNvGrpSpPr>
                  <a:grpSpLocks noChangeAspect="1"/>
                </p:cNvGrpSpPr>
                <p:nvPr/>
              </p:nvGrpSpPr>
              <p:grpSpPr bwMode="auto">
                <a:xfrm>
                  <a:off x="5940" y="9708"/>
                  <a:ext cx="360" cy="156"/>
                  <a:chOff x="3780" y="9708"/>
                  <a:chExt cx="360" cy="156"/>
                </a:xfrm>
              </p:grpSpPr>
              <p:sp>
                <p:nvSpPr>
                  <p:cNvPr id="62"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3"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4"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65"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sp>
              <p:nvSpPr>
                <p:cNvPr id="61"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2800"/>
                </a:p>
              </p:txBody>
            </p:sp>
          </p:grpSp>
        </p:grpSp>
      </p:grpSp>
      <p:grpSp>
        <p:nvGrpSpPr>
          <p:cNvPr id="10" name="Group 148"/>
          <p:cNvGrpSpPr>
            <a:grpSpLocks noChangeAspect="1"/>
          </p:cNvGrpSpPr>
          <p:nvPr/>
        </p:nvGrpSpPr>
        <p:grpSpPr bwMode="auto">
          <a:xfrm>
            <a:off x="5238284" y="2329009"/>
            <a:ext cx="3523577" cy="3403045"/>
            <a:chOff x="7200" y="6588"/>
            <a:chExt cx="2520" cy="2652"/>
          </a:xfrm>
        </p:grpSpPr>
        <p:grpSp>
          <p:nvGrpSpPr>
            <p:cNvPr id="12" name="Group 149"/>
            <p:cNvGrpSpPr>
              <a:grpSpLocks noChangeAspect="1"/>
            </p:cNvGrpSpPr>
            <p:nvPr/>
          </p:nvGrpSpPr>
          <p:grpSpPr bwMode="auto">
            <a:xfrm>
              <a:off x="7200" y="6900"/>
              <a:ext cx="2520" cy="312"/>
              <a:chOff x="7200" y="6900"/>
              <a:chExt cx="2520" cy="312"/>
            </a:xfrm>
          </p:grpSpPr>
          <p:sp>
            <p:nvSpPr>
              <p:cNvPr id="34"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a:t>文件名</a:t>
                </a:r>
              </a:p>
            </p:txBody>
          </p:sp>
          <p:sp>
            <p:nvSpPr>
              <p:cNvPr id="35"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a:t>起始块号</a:t>
                </a:r>
              </a:p>
            </p:txBody>
          </p:sp>
          <p:sp>
            <p:nvSpPr>
              <p:cNvPr id="36"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dirty="0"/>
                  <a:t>文件长度</a:t>
                </a:r>
              </a:p>
            </p:txBody>
          </p:sp>
        </p:grpSp>
        <p:sp>
          <p:nvSpPr>
            <p:cNvPr id="13"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r>
                <a:rPr kumimoji="0" lang="zh-CN" altLang="en-US" sz="2400"/>
                <a:t>文件分配表</a:t>
              </a:r>
            </a:p>
          </p:txBody>
        </p:sp>
        <p:grpSp>
          <p:nvGrpSpPr>
            <p:cNvPr id="14" name="Group 154"/>
            <p:cNvGrpSpPr>
              <a:grpSpLocks noChangeAspect="1"/>
            </p:cNvGrpSpPr>
            <p:nvPr/>
          </p:nvGrpSpPr>
          <p:grpSpPr bwMode="auto">
            <a:xfrm>
              <a:off x="7200" y="7212"/>
              <a:ext cx="2520" cy="312"/>
              <a:chOff x="7200" y="6900"/>
              <a:chExt cx="2520" cy="312"/>
            </a:xfrm>
          </p:grpSpPr>
          <p:sp>
            <p:nvSpPr>
              <p:cNvPr id="31"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dirty="0"/>
                  <a:t>FILE1</a:t>
                </a:r>
              </a:p>
            </p:txBody>
          </p:sp>
          <p:sp>
            <p:nvSpPr>
              <p:cNvPr id="32"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1</a:t>
                </a:r>
              </a:p>
            </p:txBody>
          </p:sp>
          <p:sp>
            <p:nvSpPr>
              <p:cNvPr id="33"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4</a:t>
                </a:r>
              </a:p>
            </p:txBody>
          </p:sp>
        </p:grpSp>
        <p:grpSp>
          <p:nvGrpSpPr>
            <p:cNvPr id="15" name="Group 158"/>
            <p:cNvGrpSpPr>
              <a:grpSpLocks noChangeAspect="1"/>
            </p:cNvGrpSpPr>
            <p:nvPr/>
          </p:nvGrpSpPr>
          <p:grpSpPr bwMode="auto">
            <a:xfrm>
              <a:off x="7200" y="7524"/>
              <a:ext cx="2520" cy="312"/>
              <a:chOff x="7200" y="6900"/>
              <a:chExt cx="2520" cy="312"/>
            </a:xfrm>
          </p:grpSpPr>
          <p:sp>
            <p:nvSpPr>
              <p:cNvPr id="28"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FILE2</a:t>
                </a:r>
              </a:p>
            </p:txBody>
          </p:sp>
          <p:sp>
            <p:nvSpPr>
              <p:cNvPr id="29"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9</a:t>
                </a:r>
              </a:p>
            </p:txBody>
          </p:sp>
          <p:sp>
            <p:nvSpPr>
              <p:cNvPr id="30"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9</a:t>
                </a:r>
              </a:p>
            </p:txBody>
          </p:sp>
        </p:grpSp>
        <p:grpSp>
          <p:nvGrpSpPr>
            <p:cNvPr id="16" name="Group 162"/>
            <p:cNvGrpSpPr>
              <a:grpSpLocks noChangeAspect="1"/>
            </p:cNvGrpSpPr>
            <p:nvPr/>
          </p:nvGrpSpPr>
          <p:grpSpPr bwMode="auto">
            <a:xfrm>
              <a:off x="7200" y="7836"/>
              <a:ext cx="2520" cy="312"/>
              <a:chOff x="7200" y="6900"/>
              <a:chExt cx="2520" cy="312"/>
            </a:xfrm>
          </p:grpSpPr>
          <p:sp>
            <p:nvSpPr>
              <p:cNvPr id="25"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FILE3</a:t>
                </a:r>
              </a:p>
            </p:txBody>
          </p:sp>
          <p:sp>
            <p:nvSpPr>
              <p:cNvPr id="26"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20</a:t>
                </a:r>
              </a:p>
            </p:txBody>
          </p:sp>
          <p:sp>
            <p:nvSpPr>
              <p:cNvPr id="27"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4</a:t>
                </a:r>
              </a:p>
            </p:txBody>
          </p:sp>
        </p:grpSp>
        <p:grpSp>
          <p:nvGrpSpPr>
            <p:cNvPr id="17" name="Group 166"/>
            <p:cNvGrpSpPr>
              <a:grpSpLocks noChangeAspect="1"/>
            </p:cNvGrpSpPr>
            <p:nvPr/>
          </p:nvGrpSpPr>
          <p:grpSpPr bwMode="auto">
            <a:xfrm>
              <a:off x="7200" y="8148"/>
              <a:ext cx="2520" cy="312"/>
              <a:chOff x="7200" y="6900"/>
              <a:chExt cx="2520" cy="312"/>
            </a:xfrm>
          </p:grpSpPr>
          <p:sp>
            <p:nvSpPr>
              <p:cNvPr id="22"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FILE4</a:t>
                </a:r>
              </a:p>
            </p:txBody>
          </p:sp>
          <p:sp>
            <p:nvSpPr>
              <p:cNvPr id="23"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31</a:t>
                </a:r>
              </a:p>
            </p:txBody>
          </p:sp>
          <p:sp>
            <p:nvSpPr>
              <p:cNvPr id="24"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5</a:t>
                </a:r>
              </a:p>
            </p:txBody>
          </p:sp>
        </p:grpSp>
        <p:grpSp>
          <p:nvGrpSpPr>
            <p:cNvPr id="18" name="Group 170"/>
            <p:cNvGrpSpPr>
              <a:grpSpLocks noChangeAspect="1"/>
            </p:cNvGrpSpPr>
            <p:nvPr/>
          </p:nvGrpSpPr>
          <p:grpSpPr bwMode="auto">
            <a:xfrm>
              <a:off x="7200" y="8460"/>
              <a:ext cx="2520" cy="780"/>
              <a:chOff x="7200" y="6900"/>
              <a:chExt cx="2520" cy="312"/>
            </a:xfrm>
          </p:grpSpPr>
          <p:sp>
            <p:nvSpPr>
              <p:cNvPr id="19"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sp>
            <p:nvSpPr>
              <p:cNvPr id="20"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sp>
            <p:nvSpPr>
              <p:cNvPr id="21"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grpSp>
      </p:grpSp>
    </p:spTree>
    <p:extLst>
      <p:ext uri="{BB962C8B-B14F-4D97-AF65-F5344CB8AC3E}">
        <p14:creationId xmlns:p14="http://schemas.microsoft.com/office/powerpoint/2010/main" val="1895964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zh-CN" altLang="en-US" dirty="0"/>
              <a:t>评价</a:t>
            </a:r>
            <a:endParaRPr lang="en-US" altLang="zh-CN" dirty="0"/>
          </a:p>
        </p:txBody>
      </p:sp>
      <p:sp>
        <p:nvSpPr>
          <p:cNvPr id="152579" name="Rectangle 3"/>
          <p:cNvSpPr>
            <a:spLocks noGrp="1" noChangeArrowheads="1"/>
          </p:cNvSpPr>
          <p:nvPr>
            <p:ph idx="1"/>
          </p:nvPr>
        </p:nvSpPr>
        <p:spPr/>
        <p:txBody>
          <a:bodyPr>
            <a:normAutofit lnSpcReduction="10000"/>
          </a:bodyPr>
          <a:lstStyle/>
          <a:p>
            <a:r>
              <a:rPr lang="zh-CN" altLang="en-US" dirty="0"/>
              <a:t>优点</a:t>
            </a:r>
          </a:p>
          <a:p>
            <a:pPr lvl="1"/>
            <a:r>
              <a:rPr lang="zh-CN" altLang="en-US" dirty="0"/>
              <a:t>简单 </a:t>
            </a:r>
          </a:p>
          <a:p>
            <a:pPr lvl="1"/>
            <a:r>
              <a:rPr lang="zh-CN" altLang="en-US" dirty="0"/>
              <a:t>支持顺序存取和随机存取</a:t>
            </a:r>
          </a:p>
          <a:p>
            <a:pPr lvl="1"/>
            <a:r>
              <a:rPr lang="zh-CN" altLang="en-US" dirty="0"/>
              <a:t>顺序存取速度快：磁盘寻道次数（寻道时间）最少</a:t>
            </a:r>
          </a:p>
          <a:p>
            <a:r>
              <a:rPr lang="zh-CN" altLang="en-US" dirty="0"/>
              <a:t>缺点</a:t>
            </a:r>
            <a:endParaRPr lang="en-US" altLang="zh-CN" dirty="0"/>
          </a:p>
          <a:p>
            <a:pPr lvl="1"/>
            <a:r>
              <a:rPr lang="zh-CN" altLang="en-US" dirty="0"/>
              <a:t>不利于文件尺寸的动态增长（插入、删除）</a:t>
            </a:r>
          </a:p>
          <a:p>
            <a:pPr lvl="1"/>
            <a:r>
              <a:rPr lang="zh-CN" altLang="en-US" dirty="0"/>
              <a:t>可能会导致</a:t>
            </a:r>
            <a:r>
              <a:rPr lang="zh-CN" altLang="en-US" dirty="0">
                <a:solidFill>
                  <a:srgbClr val="C00000"/>
                </a:solidFill>
              </a:rPr>
              <a:t>磁盘碎片</a:t>
            </a:r>
            <a:r>
              <a:rPr lang="zh-CN" altLang="en-US" dirty="0"/>
              <a:t>，降低外存空间的利用率。 </a:t>
            </a:r>
          </a:p>
          <a:p>
            <a:pPr lvl="1"/>
            <a:endParaRPr lang="en-US" altLang="zh-CN" dirty="0"/>
          </a:p>
          <a:p>
            <a:pPr lvl="1"/>
            <a:endParaRPr lang="zh-CN" altLang="en-US" dirty="0"/>
          </a:p>
          <a:p>
            <a:endParaRPr lang="zh-CN" altLang="en-US" dirty="0"/>
          </a:p>
        </p:txBody>
      </p:sp>
      <p:sp>
        <p:nvSpPr>
          <p:cNvPr id="2" name="日期占位符 1"/>
          <p:cNvSpPr>
            <a:spLocks noGrp="1"/>
          </p:cNvSpPr>
          <p:nvPr>
            <p:ph type="dt" sz="half" idx="10"/>
          </p:nvPr>
        </p:nvSpPr>
        <p:spPr/>
        <p:txBody>
          <a:bodyPr/>
          <a:lstStyle/>
          <a:p>
            <a:fld id="{51AB29DD-C88B-564A-83C8-23302B87F773}"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44566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Stars</a:t>
            </a:r>
            <a:endParaRPr lang="zh-CN" altLang="en-US" dirty="0"/>
          </a:p>
        </p:txBody>
      </p:sp>
      <p:sp>
        <p:nvSpPr>
          <p:cNvPr id="4" name="日期占位符 3"/>
          <p:cNvSpPr>
            <a:spLocks noGrp="1"/>
          </p:cNvSpPr>
          <p:nvPr>
            <p:ph type="dt" sz="half" idx="10"/>
          </p:nvPr>
        </p:nvSpPr>
        <p:spPr/>
        <p:txBody>
          <a:bodyPr/>
          <a:lstStyle/>
          <a:p>
            <a:fld id="{E6D3AA0D-56B3-B145-9588-55206CD40386}"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grpSp>
        <p:nvGrpSpPr>
          <p:cNvPr id="11" name="组合 10"/>
          <p:cNvGrpSpPr/>
          <p:nvPr/>
        </p:nvGrpSpPr>
        <p:grpSpPr>
          <a:xfrm>
            <a:off x="4909024" y="1264119"/>
            <a:ext cx="1671472" cy="2690736"/>
            <a:chOff x="4881728" y="1578023"/>
            <a:chExt cx="1671472" cy="2690736"/>
          </a:xfrm>
        </p:grpSpPr>
        <p:pic>
          <p:nvPicPr>
            <p:cNvPr id="3" name="Picture 2" descr="http://imgs.sfgate.com/c/pictures/2006/10/11/ba_hans_reiser.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81728" y="1578023"/>
              <a:ext cx="1671472" cy="2225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4881728" y="3899427"/>
              <a:ext cx="1454244" cy="369332"/>
            </a:xfrm>
            <a:prstGeom prst="rect">
              <a:avLst/>
            </a:prstGeom>
          </p:spPr>
          <p:txBody>
            <a:bodyPr wrap="none">
              <a:spAutoFit/>
            </a:bodyPr>
            <a:lstStyle/>
            <a:p>
              <a:r>
                <a:rPr lang="en-US" altLang="zh-CN" dirty="0"/>
                <a:t>Hans </a:t>
              </a:r>
              <a:r>
                <a:rPr lang="en-US" altLang="zh-CN" dirty="0" err="1"/>
                <a:t>Reiser</a:t>
              </a:r>
              <a:endParaRPr lang="zh-CN" altLang="en-US" dirty="0"/>
            </a:p>
          </p:txBody>
        </p:sp>
      </p:grpSp>
      <p:grpSp>
        <p:nvGrpSpPr>
          <p:cNvPr id="8" name="组合 7"/>
          <p:cNvGrpSpPr/>
          <p:nvPr/>
        </p:nvGrpSpPr>
        <p:grpSpPr>
          <a:xfrm>
            <a:off x="489209" y="1288812"/>
            <a:ext cx="2033517" cy="2246084"/>
            <a:chOff x="859808" y="1288813"/>
            <a:chExt cx="2033517" cy="2246084"/>
          </a:xfrm>
        </p:grpSpPr>
        <p:pic>
          <p:nvPicPr>
            <p:cNvPr id="3074" name="Picture 2" descr="http://www.techcn.com.cn/uploads/200907/12476082716YijX4b5.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16290" r="11660"/>
            <a:stretch/>
          </p:blipFill>
          <p:spPr bwMode="auto">
            <a:xfrm>
              <a:off x="859808" y="1288813"/>
              <a:ext cx="2033517" cy="187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1292592" y="3165565"/>
              <a:ext cx="1167948" cy="369332"/>
            </a:xfrm>
            <a:prstGeom prst="rect">
              <a:avLst/>
            </a:prstGeom>
          </p:spPr>
          <p:txBody>
            <a:bodyPr wrap="none">
              <a:spAutoFit/>
            </a:bodyPr>
            <a:lstStyle/>
            <a:p>
              <a:r>
                <a:rPr lang="en-US" altLang="zh-CN" dirty="0"/>
                <a:t>Jeff Dean</a:t>
              </a:r>
              <a:endParaRPr lang="zh-CN" altLang="en-US" dirty="0"/>
            </a:p>
          </p:txBody>
        </p:sp>
      </p:grpSp>
      <p:grpSp>
        <p:nvGrpSpPr>
          <p:cNvPr id="22" name="组合 21"/>
          <p:cNvGrpSpPr/>
          <p:nvPr/>
        </p:nvGrpSpPr>
        <p:grpSpPr>
          <a:xfrm>
            <a:off x="2236701" y="1530814"/>
            <a:ext cx="2569934" cy="2839512"/>
            <a:chOff x="2236701" y="3165564"/>
            <a:chExt cx="2569934" cy="2839512"/>
          </a:xfrm>
        </p:grpSpPr>
        <p:pic>
          <p:nvPicPr>
            <p:cNvPr id="3076" name="Picture 4" descr="File:Marshall Kirk McKusick-lca2011.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48102" y="3165564"/>
              <a:ext cx="1637949" cy="2456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p:cNvSpPr/>
            <p:nvPr/>
          </p:nvSpPr>
          <p:spPr>
            <a:xfrm>
              <a:off x="2236701" y="5635744"/>
              <a:ext cx="2569934" cy="369332"/>
            </a:xfrm>
            <a:prstGeom prst="rect">
              <a:avLst/>
            </a:prstGeom>
          </p:spPr>
          <p:txBody>
            <a:bodyPr wrap="none">
              <a:spAutoFit/>
            </a:bodyPr>
            <a:lstStyle/>
            <a:p>
              <a:r>
                <a:rPr lang="en-US" altLang="zh-CN" dirty="0"/>
                <a:t>Marshall Kirk </a:t>
              </a:r>
              <a:r>
                <a:rPr lang="en-US" altLang="zh-CN" dirty="0" err="1"/>
                <a:t>McKusick</a:t>
              </a:r>
              <a:endParaRPr lang="zh-CN" altLang="en-US" dirty="0"/>
            </a:p>
          </p:txBody>
        </p:sp>
      </p:grpSp>
      <p:grpSp>
        <p:nvGrpSpPr>
          <p:cNvPr id="13" name="组合 12"/>
          <p:cNvGrpSpPr/>
          <p:nvPr/>
        </p:nvGrpSpPr>
        <p:grpSpPr>
          <a:xfrm>
            <a:off x="67111" y="3788098"/>
            <a:ext cx="2877711" cy="2522272"/>
            <a:chOff x="6424031" y="3350230"/>
            <a:chExt cx="2877711" cy="2522272"/>
          </a:xfrm>
        </p:grpSpPr>
        <p:pic>
          <p:nvPicPr>
            <p:cNvPr id="3080" name="Picture 8" descr="http://www.cs.cmu.edu/~satya/satyaphoto-smal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3350230"/>
              <a:ext cx="16478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11"/>
            <p:cNvSpPr/>
            <p:nvPr/>
          </p:nvSpPr>
          <p:spPr>
            <a:xfrm>
              <a:off x="6424031" y="5503170"/>
              <a:ext cx="2877711" cy="369332"/>
            </a:xfrm>
            <a:prstGeom prst="rect">
              <a:avLst/>
            </a:prstGeom>
          </p:spPr>
          <p:txBody>
            <a:bodyPr wrap="none">
              <a:spAutoFit/>
            </a:bodyPr>
            <a:lstStyle/>
            <a:p>
              <a:r>
                <a:rPr lang="en-US" altLang="zh-CN" dirty="0" err="1"/>
                <a:t>Mahadev</a:t>
              </a:r>
              <a:r>
                <a:rPr lang="en-US" altLang="zh-CN" dirty="0"/>
                <a:t> </a:t>
              </a:r>
              <a:r>
                <a:rPr lang="en-US" altLang="zh-CN" dirty="0" err="1"/>
                <a:t>Satyanarayanan</a:t>
              </a:r>
              <a:endParaRPr lang="zh-CN" altLang="en-US" dirty="0"/>
            </a:p>
          </p:txBody>
        </p:sp>
      </p:grpSp>
      <p:pic>
        <p:nvPicPr>
          <p:cNvPr id="3082" name="Picture 10" descr="http://news.cnet.com/i/bto/20080709/nina.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580496" y="1240850"/>
            <a:ext cx="1583695" cy="2271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组合 15"/>
          <p:cNvGrpSpPr/>
          <p:nvPr/>
        </p:nvGrpSpPr>
        <p:grpSpPr>
          <a:xfrm>
            <a:off x="2945502" y="4505326"/>
            <a:ext cx="1890261" cy="1898582"/>
            <a:chOff x="4382797" y="4505326"/>
            <a:chExt cx="1890261" cy="1898582"/>
          </a:xfrm>
        </p:grpSpPr>
        <p:pic>
          <p:nvPicPr>
            <p:cNvPr id="3084"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78060" y="4505326"/>
              <a:ext cx="1231235" cy="1539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矩形 14"/>
            <p:cNvSpPr/>
            <p:nvPr/>
          </p:nvSpPr>
          <p:spPr>
            <a:xfrm>
              <a:off x="4382797" y="6034576"/>
              <a:ext cx="1890261" cy="369332"/>
            </a:xfrm>
            <a:prstGeom prst="rect">
              <a:avLst/>
            </a:prstGeom>
          </p:spPr>
          <p:txBody>
            <a:bodyPr wrap="none">
              <a:spAutoFit/>
            </a:bodyPr>
            <a:lstStyle/>
            <a:p>
              <a:r>
                <a:rPr lang="en-US" altLang="zh-CN" dirty="0"/>
                <a:t>John Ousterhout</a:t>
              </a:r>
              <a:endParaRPr lang="zh-CN" altLang="en-US" dirty="0"/>
            </a:p>
          </p:txBody>
        </p:sp>
      </p:grpSp>
      <p:grpSp>
        <p:nvGrpSpPr>
          <p:cNvPr id="18" name="组合 17"/>
          <p:cNvGrpSpPr/>
          <p:nvPr/>
        </p:nvGrpSpPr>
        <p:grpSpPr>
          <a:xfrm>
            <a:off x="5102463" y="4524410"/>
            <a:ext cx="1184940" cy="1675147"/>
            <a:chOff x="5960730" y="4524410"/>
            <a:chExt cx="1184940" cy="1675147"/>
          </a:xfrm>
        </p:grpSpPr>
        <p:pic>
          <p:nvPicPr>
            <p:cNvPr id="3086" name="Picture 14" descr="http://swtch.com/~rsc/rsc-small.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977200" y="4524410"/>
              <a:ext cx="1152000" cy="12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矩形 16"/>
            <p:cNvSpPr/>
            <p:nvPr/>
          </p:nvSpPr>
          <p:spPr>
            <a:xfrm>
              <a:off x="5960730" y="5830225"/>
              <a:ext cx="1184940" cy="369332"/>
            </a:xfrm>
            <a:prstGeom prst="rect">
              <a:avLst/>
            </a:prstGeom>
          </p:spPr>
          <p:txBody>
            <a:bodyPr wrap="none">
              <a:spAutoFit/>
            </a:bodyPr>
            <a:lstStyle/>
            <a:p>
              <a:r>
                <a:rPr lang="en-US" altLang="zh-CN" dirty="0"/>
                <a:t>Russ Cox</a:t>
              </a:r>
              <a:endParaRPr lang="zh-CN" altLang="en-US" dirty="0"/>
            </a:p>
          </p:txBody>
        </p:sp>
      </p:grpSp>
      <p:sp>
        <p:nvSpPr>
          <p:cNvPr id="19" name="AutoShape 16" descr="http://www.haijd.net/archive/other/program_superior/images/Rob.Pik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8" descr="http://www.haijd.net/archive/other/program_superior/images/Rob.Pik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6926650" y="4084093"/>
            <a:ext cx="1207432" cy="2127676"/>
            <a:chOff x="7263370" y="4084093"/>
            <a:chExt cx="1207432" cy="2127676"/>
          </a:xfrm>
        </p:grpSpPr>
        <p:pic>
          <p:nvPicPr>
            <p:cNvPr id="3092" name="Picture 20" descr="http://www.haijd.net/archive/other/program_superior/images/Rob.Pike.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263370" y="4084093"/>
              <a:ext cx="1207432" cy="1746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矩形 28"/>
            <p:cNvSpPr/>
            <p:nvPr/>
          </p:nvSpPr>
          <p:spPr>
            <a:xfrm>
              <a:off x="7306676" y="5842437"/>
              <a:ext cx="1120820" cy="369332"/>
            </a:xfrm>
            <a:prstGeom prst="rect">
              <a:avLst/>
            </a:prstGeom>
          </p:spPr>
          <p:txBody>
            <a:bodyPr wrap="none">
              <a:spAutoFit/>
            </a:bodyPr>
            <a:lstStyle/>
            <a:p>
              <a:r>
                <a:rPr lang="en-US" altLang="zh-CN" dirty="0"/>
                <a:t>Rob Pike</a:t>
              </a:r>
              <a:endParaRPr lang="zh-CN" altLang="en-US" dirty="0"/>
            </a:p>
          </p:txBody>
        </p:sp>
      </p:grpSp>
    </p:spTree>
    <p:extLst>
      <p:ext uri="{BB962C8B-B14F-4D97-AF65-F5344CB8AC3E}">
        <p14:creationId xmlns:p14="http://schemas.microsoft.com/office/powerpoint/2010/main" val="257445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animEffect transition="in" filter="dissolve">
                                      <p:cBhvr>
                                        <p:cTn id="17" dur="500"/>
                                        <p:tgtEl>
                                          <p:spTgt spid="30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par>
                                <p:cTn id="33" presetID="9"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7" name="Group 5"/>
          <p:cNvGrpSpPr>
            <a:grpSpLocks noChangeAspect="1"/>
          </p:cNvGrpSpPr>
          <p:nvPr/>
        </p:nvGrpSpPr>
        <p:grpSpPr bwMode="auto">
          <a:xfrm>
            <a:off x="4426075" y="2017353"/>
            <a:ext cx="4117424" cy="3457307"/>
            <a:chOff x="7380" y="2376"/>
            <a:chExt cx="2520" cy="2652"/>
          </a:xfrm>
        </p:grpSpPr>
        <p:grpSp>
          <p:nvGrpSpPr>
            <p:cNvPr id="100358" name="Group 6"/>
            <p:cNvGrpSpPr>
              <a:grpSpLocks noChangeAspect="1"/>
            </p:cNvGrpSpPr>
            <p:nvPr/>
          </p:nvGrpSpPr>
          <p:grpSpPr bwMode="auto">
            <a:xfrm>
              <a:off x="7380" y="2688"/>
              <a:ext cx="2520" cy="312"/>
              <a:chOff x="7200" y="6900"/>
              <a:chExt cx="2520" cy="312"/>
            </a:xfrm>
          </p:grpSpPr>
          <p:sp>
            <p:nvSpPr>
              <p:cNvPr id="100359" name="Text Box 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a:t>文件名</a:t>
                </a:r>
              </a:p>
            </p:txBody>
          </p:sp>
          <p:sp>
            <p:nvSpPr>
              <p:cNvPr id="100360" name="Text Box 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a:t>起始块号</a:t>
                </a:r>
              </a:p>
            </p:txBody>
          </p:sp>
          <p:sp>
            <p:nvSpPr>
              <p:cNvPr id="100361" name="Text Box 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400"/>
                  <a:t>文件长度</a:t>
                </a:r>
              </a:p>
            </p:txBody>
          </p:sp>
        </p:grpSp>
        <p:sp>
          <p:nvSpPr>
            <p:cNvPr id="100362" name="Text Box 10"/>
            <p:cNvSpPr txBox="1">
              <a:spLocks noChangeAspect="1" noChangeArrowheads="1"/>
            </p:cNvSpPr>
            <p:nvPr/>
          </p:nvSpPr>
          <p:spPr bwMode="auto">
            <a:xfrm>
              <a:off x="7380" y="2376"/>
              <a:ext cx="25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r>
                <a:rPr kumimoji="0" lang="zh-CN" altLang="en-US" sz="2400"/>
                <a:t>文件分配表</a:t>
              </a:r>
            </a:p>
          </p:txBody>
        </p:sp>
        <p:grpSp>
          <p:nvGrpSpPr>
            <p:cNvPr id="100363" name="Group 11"/>
            <p:cNvGrpSpPr>
              <a:grpSpLocks noChangeAspect="1"/>
            </p:cNvGrpSpPr>
            <p:nvPr/>
          </p:nvGrpSpPr>
          <p:grpSpPr bwMode="auto">
            <a:xfrm>
              <a:off x="7380" y="3000"/>
              <a:ext cx="2520" cy="312"/>
              <a:chOff x="7200" y="6900"/>
              <a:chExt cx="2520" cy="312"/>
            </a:xfrm>
          </p:grpSpPr>
          <p:sp>
            <p:nvSpPr>
              <p:cNvPr id="100364" name="Text Box 12"/>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FILE1</a:t>
                </a:r>
              </a:p>
            </p:txBody>
          </p:sp>
          <p:sp>
            <p:nvSpPr>
              <p:cNvPr id="100365" name="Text Box 13"/>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0</a:t>
                </a:r>
              </a:p>
            </p:txBody>
          </p:sp>
          <p:sp>
            <p:nvSpPr>
              <p:cNvPr id="100366" name="Text Box 14"/>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4</a:t>
                </a:r>
              </a:p>
            </p:txBody>
          </p:sp>
        </p:grpSp>
        <p:grpSp>
          <p:nvGrpSpPr>
            <p:cNvPr id="100367" name="Group 15"/>
            <p:cNvGrpSpPr>
              <a:grpSpLocks noChangeAspect="1"/>
            </p:cNvGrpSpPr>
            <p:nvPr/>
          </p:nvGrpSpPr>
          <p:grpSpPr bwMode="auto">
            <a:xfrm>
              <a:off x="7380" y="3312"/>
              <a:ext cx="2520" cy="312"/>
              <a:chOff x="7200" y="6900"/>
              <a:chExt cx="2520" cy="312"/>
            </a:xfrm>
          </p:grpSpPr>
          <p:sp>
            <p:nvSpPr>
              <p:cNvPr id="100368" name="Text Box 1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FILE2</a:t>
                </a:r>
              </a:p>
            </p:txBody>
          </p:sp>
          <p:sp>
            <p:nvSpPr>
              <p:cNvPr id="100369" name="Text Box 1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4</a:t>
                </a:r>
              </a:p>
            </p:txBody>
          </p:sp>
          <p:sp>
            <p:nvSpPr>
              <p:cNvPr id="100370" name="Text Box 1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9</a:t>
                </a:r>
              </a:p>
            </p:txBody>
          </p:sp>
        </p:grpSp>
        <p:grpSp>
          <p:nvGrpSpPr>
            <p:cNvPr id="100371" name="Group 19"/>
            <p:cNvGrpSpPr>
              <a:grpSpLocks noChangeAspect="1"/>
            </p:cNvGrpSpPr>
            <p:nvPr/>
          </p:nvGrpSpPr>
          <p:grpSpPr bwMode="auto">
            <a:xfrm>
              <a:off x="7380" y="3624"/>
              <a:ext cx="2520" cy="312"/>
              <a:chOff x="7200" y="6900"/>
              <a:chExt cx="2520" cy="312"/>
            </a:xfrm>
          </p:grpSpPr>
          <p:sp>
            <p:nvSpPr>
              <p:cNvPr id="100372" name="Text Box 2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FILE3</a:t>
                </a:r>
              </a:p>
            </p:txBody>
          </p:sp>
          <p:sp>
            <p:nvSpPr>
              <p:cNvPr id="100373" name="Text Box 2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13</a:t>
                </a:r>
              </a:p>
            </p:txBody>
          </p:sp>
          <p:sp>
            <p:nvSpPr>
              <p:cNvPr id="100374" name="Text Box 2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4</a:t>
                </a:r>
              </a:p>
            </p:txBody>
          </p:sp>
        </p:grpSp>
        <p:grpSp>
          <p:nvGrpSpPr>
            <p:cNvPr id="100375" name="Group 23"/>
            <p:cNvGrpSpPr>
              <a:grpSpLocks noChangeAspect="1"/>
            </p:cNvGrpSpPr>
            <p:nvPr/>
          </p:nvGrpSpPr>
          <p:grpSpPr bwMode="auto">
            <a:xfrm>
              <a:off x="7380" y="3936"/>
              <a:ext cx="2520" cy="312"/>
              <a:chOff x="7200" y="6900"/>
              <a:chExt cx="2520" cy="312"/>
            </a:xfrm>
          </p:grpSpPr>
          <p:sp>
            <p:nvSpPr>
              <p:cNvPr id="100376" name="Text Box 24"/>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FILE4</a:t>
                </a:r>
              </a:p>
            </p:txBody>
          </p:sp>
          <p:sp>
            <p:nvSpPr>
              <p:cNvPr id="100377" name="Text Box 25"/>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17</a:t>
                </a:r>
              </a:p>
            </p:txBody>
          </p:sp>
          <p:sp>
            <p:nvSpPr>
              <p:cNvPr id="100378" name="Text Box 26"/>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5</a:t>
                </a:r>
              </a:p>
            </p:txBody>
          </p:sp>
        </p:grpSp>
        <p:grpSp>
          <p:nvGrpSpPr>
            <p:cNvPr id="100379" name="Group 27"/>
            <p:cNvGrpSpPr>
              <a:grpSpLocks noChangeAspect="1"/>
            </p:cNvGrpSpPr>
            <p:nvPr/>
          </p:nvGrpSpPr>
          <p:grpSpPr bwMode="auto">
            <a:xfrm>
              <a:off x="7380" y="4248"/>
              <a:ext cx="2520" cy="780"/>
              <a:chOff x="7200" y="6900"/>
              <a:chExt cx="2520" cy="312"/>
            </a:xfrm>
          </p:grpSpPr>
          <p:sp>
            <p:nvSpPr>
              <p:cNvPr id="100380" name="Text Box 28"/>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sp>
            <p:nvSpPr>
              <p:cNvPr id="100381" name="Text Box 29"/>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sp>
            <p:nvSpPr>
              <p:cNvPr id="100382" name="Text Box 30"/>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a:t>
                </a:r>
              </a:p>
            </p:txBody>
          </p:sp>
        </p:grpSp>
      </p:grpSp>
      <p:grpSp>
        <p:nvGrpSpPr>
          <p:cNvPr id="100384" name="Group 32"/>
          <p:cNvGrpSpPr>
            <a:grpSpLocks noChangeAspect="1"/>
          </p:cNvGrpSpPr>
          <p:nvPr/>
        </p:nvGrpSpPr>
        <p:grpSpPr bwMode="auto">
          <a:xfrm>
            <a:off x="519718" y="2017353"/>
            <a:ext cx="3324559" cy="3457306"/>
            <a:chOff x="2880" y="1752"/>
            <a:chExt cx="3600" cy="3744"/>
          </a:xfrm>
        </p:grpSpPr>
        <p:grpSp>
          <p:nvGrpSpPr>
            <p:cNvPr id="100385" name="Group 33"/>
            <p:cNvGrpSpPr>
              <a:grpSpLocks noChangeAspect="1"/>
            </p:cNvGrpSpPr>
            <p:nvPr/>
          </p:nvGrpSpPr>
          <p:grpSpPr bwMode="auto">
            <a:xfrm>
              <a:off x="2880" y="2688"/>
              <a:ext cx="3600" cy="2808"/>
              <a:chOff x="2880" y="2688"/>
              <a:chExt cx="3600" cy="2808"/>
            </a:xfrm>
          </p:grpSpPr>
          <p:sp>
            <p:nvSpPr>
              <p:cNvPr id="100386" name="Text Box 34"/>
              <p:cNvSpPr txBox="1">
                <a:spLocks noChangeAspect="1" noChangeArrowheads="1"/>
              </p:cNvSpPr>
              <p:nvPr/>
            </p:nvSpPr>
            <p:spPr bwMode="auto">
              <a:xfrm>
                <a:off x="4680" y="300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100387" name="Text Box 35"/>
              <p:cNvSpPr txBox="1">
                <a:spLocks noChangeAspect="1" noChangeArrowheads="1"/>
              </p:cNvSpPr>
              <p:nvPr/>
            </p:nvSpPr>
            <p:spPr bwMode="auto">
              <a:xfrm>
                <a:off x="5220" y="300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00388" name="Text Box 36"/>
              <p:cNvSpPr txBox="1">
                <a:spLocks noChangeAspect="1" noChangeArrowheads="1"/>
              </p:cNvSpPr>
              <p:nvPr/>
            </p:nvSpPr>
            <p:spPr bwMode="auto">
              <a:xfrm>
                <a:off x="5760" y="300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00389" name="Freeform 37"/>
              <p:cNvSpPr>
                <a:spLocks noChangeAspect="1"/>
              </p:cNvSpPr>
              <p:nvPr/>
            </p:nvSpPr>
            <p:spPr bwMode="auto">
              <a:xfrm>
                <a:off x="2880" y="5184"/>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0390" name="Text Box 38"/>
              <p:cNvSpPr txBox="1">
                <a:spLocks noChangeAspect="1" noChangeArrowheads="1"/>
              </p:cNvSpPr>
              <p:nvPr/>
            </p:nvSpPr>
            <p:spPr bwMode="auto">
              <a:xfrm>
                <a:off x="324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391" name="Text Box 39"/>
              <p:cNvSpPr txBox="1">
                <a:spLocks noChangeAspect="1" noChangeArrowheads="1"/>
              </p:cNvSpPr>
              <p:nvPr/>
            </p:nvSpPr>
            <p:spPr bwMode="auto">
              <a:xfrm>
                <a:off x="378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392" name="Text Box 40"/>
              <p:cNvSpPr txBox="1">
                <a:spLocks noChangeAspect="1" noChangeArrowheads="1"/>
              </p:cNvSpPr>
              <p:nvPr/>
            </p:nvSpPr>
            <p:spPr bwMode="auto">
              <a:xfrm>
                <a:off x="432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393" name="Text Box 41"/>
              <p:cNvSpPr txBox="1">
                <a:spLocks noChangeAspect="1" noChangeArrowheads="1"/>
              </p:cNvSpPr>
              <p:nvPr/>
            </p:nvSpPr>
            <p:spPr bwMode="auto">
              <a:xfrm>
                <a:off x="3777"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394" name="Text Box 42"/>
              <p:cNvSpPr txBox="1">
                <a:spLocks noChangeAspect="1" noChangeArrowheads="1"/>
              </p:cNvSpPr>
              <p:nvPr/>
            </p:nvSpPr>
            <p:spPr bwMode="auto">
              <a:xfrm>
                <a:off x="432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395" name="Text Box 43"/>
              <p:cNvSpPr txBox="1">
                <a:spLocks noChangeAspect="1" noChangeArrowheads="1"/>
              </p:cNvSpPr>
              <p:nvPr/>
            </p:nvSpPr>
            <p:spPr bwMode="auto">
              <a:xfrm>
                <a:off x="486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396" name="Text Box 44"/>
              <p:cNvSpPr txBox="1">
                <a:spLocks noChangeAspect="1" noChangeArrowheads="1"/>
              </p:cNvSpPr>
              <p:nvPr/>
            </p:nvSpPr>
            <p:spPr bwMode="auto">
              <a:xfrm>
                <a:off x="540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397" name="Text Box 45"/>
              <p:cNvSpPr txBox="1">
                <a:spLocks noChangeAspect="1" noChangeArrowheads="1"/>
              </p:cNvSpPr>
              <p:nvPr/>
            </p:nvSpPr>
            <p:spPr bwMode="auto">
              <a:xfrm>
                <a:off x="594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398" name="Text Box 46"/>
              <p:cNvSpPr txBox="1">
                <a:spLocks noChangeAspect="1" noChangeArrowheads="1"/>
              </p:cNvSpPr>
              <p:nvPr/>
            </p:nvSpPr>
            <p:spPr bwMode="auto">
              <a:xfrm>
                <a:off x="32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399" name="Text Box 47"/>
              <p:cNvSpPr txBox="1">
                <a:spLocks noChangeAspect="1" noChangeArrowheads="1"/>
              </p:cNvSpPr>
              <p:nvPr/>
            </p:nvSpPr>
            <p:spPr bwMode="auto">
              <a:xfrm>
                <a:off x="378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00" name="Text Box 48"/>
              <p:cNvSpPr txBox="1">
                <a:spLocks noChangeAspect="1" noChangeArrowheads="1"/>
              </p:cNvSpPr>
              <p:nvPr/>
            </p:nvSpPr>
            <p:spPr bwMode="auto">
              <a:xfrm>
                <a:off x="432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01" name="Text Box 49"/>
              <p:cNvSpPr txBox="1">
                <a:spLocks noChangeAspect="1" noChangeArrowheads="1"/>
              </p:cNvSpPr>
              <p:nvPr/>
            </p:nvSpPr>
            <p:spPr bwMode="auto">
              <a:xfrm>
                <a:off x="486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grpSp>
          <p:nvGrpSpPr>
            <p:cNvPr id="100402" name="Group 50"/>
            <p:cNvGrpSpPr>
              <a:grpSpLocks noChangeAspect="1"/>
            </p:cNvGrpSpPr>
            <p:nvPr/>
          </p:nvGrpSpPr>
          <p:grpSpPr bwMode="auto">
            <a:xfrm>
              <a:off x="2880" y="1752"/>
              <a:ext cx="3600" cy="3588"/>
              <a:chOff x="2880" y="1752"/>
              <a:chExt cx="3600" cy="3588"/>
            </a:xfrm>
          </p:grpSpPr>
          <p:grpSp>
            <p:nvGrpSpPr>
              <p:cNvPr id="100403" name="Group 51"/>
              <p:cNvGrpSpPr>
                <a:grpSpLocks noChangeAspect="1"/>
              </p:cNvGrpSpPr>
              <p:nvPr/>
            </p:nvGrpSpPr>
            <p:grpSpPr bwMode="auto">
              <a:xfrm>
                <a:off x="3780" y="3624"/>
                <a:ext cx="360" cy="156"/>
                <a:chOff x="4320" y="4092"/>
                <a:chExt cx="360" cy="156"/>
              </a:xfrm>
            </p:grpSpPr>
            <p:sp>
              <p:nvSpPr>
                <p:cNvPr id="100404" name="Line 52"/>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05" name="Line 53"/>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406" name="Group 54"/>
              <p:cNvGrpSpPr>
                <a:grpSpLocks noChangeAspect="1"/>
              </p:cNvGrpSpPr>
              <p:nvPr/>
            </p:nvGrpSpPr>
            <p:grpSpPr bwMode="auto">
              <a:xfrm>
                <a:off x="5940" y="3624"/>
                <a:ext cx="360" cy="156"/>
                <a:chOff x="3780" y="5028"/>
                <a:chExt cx="360" cy="156"/>
              </a:xfrm>
            </p:grpSpPr>
            <p:sp>
              <p:nvSpPr>
                <p:cNvPr id="100407" name="Line 55"/>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08" name="Line 56"/>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09" name="Line 57"/>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10" name="Line 58"/>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411" name="Group 59"/>
              <p:cNvGrpSpPr>
                <a:grpSpLocks noChangeAspect="1"/>
              </p:cNvGrpSpPr>
              <p:nvPr/>
            </p:nvGrpSpPr>
            <p:grpSpPr bwMode="auto">
              <a:xfrm>
                <a:off x="4320" y="3624"/>
                <a:ext cx="360" cy="156"/>
                <a:chOff x="4320" y="4092"/>
                <a:chExt cx="360" cy="156"/>
              </a:xfrm>
            </p:grpSpPr>
            <p:sp>
              <p:nvSpPr>
                <p:cNvPr id="100412" name="Line 60"/>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13" name="Line 61"/>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414" name="Group 62"/>
              <p:cNvGrpSpPr>
                <a:grpSpLocks noChangeAspect="1"/>
              </p:cNvGrpSpPr>
              <p:nvPr/>
            </p:nvGrpSpPr>
            <p:grpSpPr bwMode="auto">
              <a:xfrm>
                <a:off x="4860" y="3624"/>
                <a:ext cx="360" cy="156"/>
                <a:chOff x="4320" y="4092"/>
                <a:chExt cx="360" cy="156"/>
              </a:xfrm>
            </p:grpSpPr>
            <p:sp>
              <p:nvSpPr>
                <p:cNvPr id="100415" name="Line 63"/>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16" name="Line 64"/>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417" name="Group 65"/>
              <p:cNvGrpSpPr>
                <a:grpSpLocks noChangeAspect="1"/>
              </p:cNvGrpSpPr>
              <p:nvPr/>
            </p:nvGrpSpPr>
            <p:grpSpPr bwMode="auto">
              <a:xfrm>
                <a:off x="5400" y="3624"/>
                <a:ext cx="360" cy="156"/>
                <a:chOff x="4320" y="4092"/>
                <a:chExt cx="360" cy="156"/>
              </a:xfrm>
            </p:grpSpPr>
            <p:sp>
              <p:nvSpPr>
                <p:cNvPr id="100418" name="Line 66"/>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19" name="Line 67"/>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420" name="Group 68"/>
              <p:cNvGrpSpPr>
                <a:grpSpLocks noChangeAspect="1"/>
              </p:cNvGrpSpPr>
              <p:nvPr/>
            </p:nvGrpSpPr>
            <p:grpSpPr bwMode="auto">
              <a:xfrm>
                <a:off x="2880" y="1752"/>
                <a:ext cx="3600" cy="3588"/>
                <a:chOff x="2880" y="1752"/>
                <a:chExt cx="3600" cy="3588"/>
              </a:xfrm>
            </p:grpSpPr>
            <p:sp>
              <p:nvSpPr>
                <p:cNvPr id="100421" name="Oval 69"/>
                <p:cNvSpPr>
                  <a:spLocks noChangeAspect="1" noChangeArrowheads="1"/>
                </p:cNvSpPr>
                <p:nvPr/>
              </p:nvSpPr>
              <p:spPr bwMode="auto">
                <a:xfrm>
                  <a:off x="2880" y="1752"/>
                  <a:ext cx="3600" cy="624"/>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00422" name="Line 70"/>
                <p:cNvSpPr>
                  <a:spLocks noChangeAspect="1" noChangeShapeType="1"/>
                </p:cNvSpPr>
                <p:nvPr/>
              </p:nvSpPr>
              <p:spPr bwMode="auto">
                <a:xfrm>
                  <a:off x="2880" y="2064"/>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23" name="Line 71"/>
                <p:cNvSpPr>
                  <a:spLocks noChangeAspect="1" noChangeShapeType="1"/>
                </p:cNvSpPr>
                <p:nvPr/>
              </p:nvSpPr>
              <p:spPr bwMode="auto">
                <a:xfrm>
                  <a:off x="6480" y="2064"/>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00424" name="Group 72"/>
                <p:cNvGrpSpPr>
                  <a:grpSpLocks noChangeAspect="1"/>
                </p:cNvGrpSpPr>
                <p:nvPr/>
              </p:nvGrpSpPr>
              <p:grpSpPr bwMode="auto">
                <a:xfrm>
                  <a:off x="3060" y="4404"/>
                  <a:ext cx="3240" cy="936"/>
                  <a:chOff x="3060" y="4404"/>
                  <a:chExt cx="3240" cy="936"/>
                </a:xfrm>
              </p:grpSpPr>
              <p:sp>
                <p:nvSpPr>
                  <p:cNvPr id="100425" name="Text Box 73"/>
                  <p:cNvSpPr txBox="1">
                    <a:spLocks noChangeAspect="1" noChangeArrowheads="1"/>
                  </p:cNvSpPr>
                  <p:nvPr/>
                </p:nvSpPr>
                <p:spPr bwMode="auto">
                  <a:xfrm>
                    <a:off x="32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26" name="Text Box 74"/>
                  <p:cNvSpPr txBox="1">
                    <a:spLocks noChangeAspect="1" noChangeArrowheads="1"/>
                  </p:cNvSpPr>
                  <p:nvPr/>
                </p:nvSpPr>
                <p:spPr bwMode="auto">
                  <a:xfrm>
                    <a:off x="378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27" name="Text Box 75"/>
                  <p:cNvSpPr txBox="1">
                    <a:spLocks noChangeAspect="1" noChangeArrowheads="1"/>
                  </p:cNvSpPr>
                  <p:nvPr/>
                </p:nvSpPr>
                <p:spPr bwMode="auto">
                  <a:xfrm>
                    <a:off x="432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28" name="Text Box 76"/>
                  <p:cNvSpPr txBox="1">
                    <a:spLocks noChangeAspect="1" noChangeArrowheads="1"/>
                  </p:cNvSpPr>
                  <p:nvPr/>
                </p:nvSpPr>
                <p:spPr bwMode="auto">
                  <a:xfrm>
                    <a:off x="486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29" name="Text Box 77"/>
                  <p:cNvSpPr txBox="1">
                    <a:spLocks noChangeAspect="1" noChangeArrowheads="1"/>
                  </p:cNvSpPr>
                  <p:nvPr/>
                </p:nvSpPr>
                <p:spPr bwMode="auto">
                  <a:xfrm>
                    <a:off x="540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0" name="Text Box 78"/>
                  <p:cNvSpPr txBox="1">
                    <a:spLocks noChangeAspect="1" noChangeArrowheads="1"/>
                  </p:cNvSpPr>
                  <p:nvPr/>
                </p:nvSpPr>
                <p:spPr bwMode="auto">
                  <a:xfrm>
                    <a:off x="59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1" name="Text Box 79"/>
                  <p:cNvSpPr txBox="1">
                    <a:spLocks noChangeAspect="1" noChangeArrowheads="1"/>
                  </p:cNvSpPr>
                  <p:nvPr/>
                </p:nvSpPr>
                <p:spPr bwMode="auto">
                  <a:xfrm>
                    <a:off x="32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2" name="Text Box 80"/>
                  <p:cNvSpPr txBox="1">
                    <a:spLocks noChangeAspect="1" noChangeArrowheads="1"/>
                  </p:cNvSpPr>
                  <p:nvPr/>
                </p:nvSpPr>
                <p:spPr bwMode="auto">
                  <a:xfrm>
                    <a:off x="378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3" name="Text Box 81"/>
                  <p:cNvSpPr txBox="1">
                    <a:spLocks noChangeAspect="1" noChangeArrowheads="1"/>
                  </p:cNvSpPr>
                  <p:nvPr/>
                </p:nvSpPr>
                <p:spPr bwMode="auto">
                  <a:xfrm>
                    <a:off x="432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4" name="Text Box 82"/>
                  <p:cNvSpPr txBox="1">
                    <a:spLocks noChangeAspect="1" noChangeArrowheads="1"/>
                  </p:cNvSpPr>
                  <p:nvPr/>
                </p:nvSpPr>
                <p:spPr bwMode="auto">
                  <a:xfrm>
                    <a:off x="486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5" name="Text Box 83"/>
                  <p:cNvSpPr txBox="1">
                    <a:spLocks noChangeAspect="1" noChangeArrowheads="1"/>
                  </p:cNvSpPr>
                  <p:nvPr/>
                </p:nvSpPr>
                <p:spPr bwMode="auto">
                  <a:xfrm>
                    <a:off x="540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0436" name="Text Box 84"/>
                  <p:cNvSpPr txBox="1">
                    <a:spLocks noChangeAspect="1" noChangeArrowheads="1"/>
                  </p:cNvSpPr>
                  <p:nvPr/>
                </p:nvSpPr>
                <p:spPr bwMode="auto">
                  <a:xfrm>
                    <a:off x="59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100437" name="Group 85"/>
                  <p:cNvGrpSpPr>
                    <a:grpSpLocks noChangeAspect="1"/>
                  </p:cNvGrpSpPr>
                  <p:nvPr/>
                </p:nvGrpSpPr>
                <p:grpSpPr bwMode="auto">
                  <a:xfrm>
                    <a:off x="3060" y="4404"/>
                    <a:ext cx="3060" cy="936"/>
                    <a:chOff x="3060" y="4404"/>
                    <a:chExt cx="3060" cy="936"/>
                  </a:xfrm>
                </p:grpSpPr>
                <p:sp>
                  <p:nvSpPr>
                    <p:cNvPr id="100438" name="Text Box 86"/>
                    <p:cNvSpPr txBox="1">
                      <a:spLocks noChangeAspect="1" noChangeArrowheads="1"/>
                    </p:cNvSpPr>
                    <p:nvPr/>
                  </p:nvSpPr>
                  <p:spPr bwMode="auto">
                    <a:xfrm>
                      <a:off x="306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100439" name="Text Box 87"/>
                    <p:cNvSpPr txBox="1">
                      <a:spLocks noChangeAspect="1" noChangeArrowheads="1"/>
                    </p:cNvSpPr>
                    <p:nvPr/>
                  </p:nvSpPr>
                  <p:spPr bwMode="auto">
                    <a:xfrm>
                      <a:off x="360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100440" name="Text Box 88"/>
                    <p:cNvSpPr txBox="1">
                      <a:spLocks noChangeAspect="1" noChangeArrowheads="1"/>
                    </p:cNvSpPr>
                    <p:nvPr/>
                  </p:nvSpPr>
                  <p:spPr bwMode="auto">
                    <a:xfrm>
                      <a:off x="414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100441" name="Text Box 89"/>
                    <p:cNvSpPr txBox="1">
                      <a:spLocks noChangeAspect="1" noChangeArrowheads="1"/>
                    </p:cNvSpPr>
                    <p:nvPr/>
                  </p:nvSpPr>
                  <p:spPr bwMode="auto">
                    <a:xfrm>
                      <a:off x="468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100442" name="Text Box 90"/>
                    <p:cNvSpPr txBox="1">
                      <a:spLocks noChangeAspect="1" noChangeArrowheads="1"/>
                    </p:cNvSpPr>
                    <p:nvPr/>
                  </p:nvSpPr>
                  <p:spPr bwMode="auto">
                    <a:xfrm>
                      <a:off x="522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100443" name="Text Box 91"/>
                    <p:cNvSpPr txBox="1">
                      <a:spLocks noChangeAspect="1" noChangeArrowheads="1"/>
                    </p:cNvSpPr>
                    <p:nvPr/>
                  </p:nvSpPr>
                  <p:spPr bwMode="auto">
                    <a:xfrm>
                      <a:off x="5760" y="4404"/>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29</a:t>
                      </a:r>
                    </a:p>
                  </p:txBody>
                </p:sp>
                <p:sp>
                  <p:nvSpPr>
                    <p:cNvPr id="100444" name="Text Box 92"/>
                    <p:cNvSpPr txBox="1">
                      <a:spLocks noChangeAspect="1" noChangeArrowheads="1"/>
                    </p:cNvSpPr>
                    <p:nvPr/>
                  </p:nvSpPr>
                  <p:spPr bwMode="auto">
                    <a:xfrm>
                      <a:off x="306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100445" name="Text Box 93"/>
                    <p:cNvSpPr txBox="1">
                      <a:spLocks noChangeAspect="1" noChangeArrowheads="1"/>
                    </p:cNvSpPr>
                    <p:nvPr/>
                  </p:nvSpPr>
                  <p:spPr bwMode="auto">
                    <a:xfrm>
                      <a:off x="360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100446" name="Text Box 94"/>
                    <p:cNvSpPr txBox="1">
                      <a:spLocks noChangeAspect="1" noChangeArrowheads="1"/>
                    </p:cNvSpPr>
                    <p:nvPr/>
                  </p:nvSpPr>
                  <p:spPr bwMode="auto">
                    <a:xfrm>
                      <a:off x="414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100447" name="Text Box 95"/>
                    <p:cNvSpPr txBox="1">
                      <a:spLocks noChangeAspect="1" noChangeArrowheads="1"/>
                    </p:cNvSpPr>
                    <p:nvPr/>
                  </p:nvSpPr>
                  <p:spPr bwMode="auto">
                    <a:xfrm>
                      <a:off x="468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100448" name="Text Box 96"/>
                    <p:cNvSpPr txBox="1">
                      <a:spLocks noChangeAspect="1" noChangeArrowheads="1"/>
                    </p:cNvSpPr>
                    <p:nvPr/>
                  </p:nvSpPr>
                  <p:spPr bwMode="auto">
                    <a:xfrm>
                      <a:off x="522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100449" name="Text Box 97"/>
                    <p:cNvSpPr txBox="1">
                      <a:spLocks noChangeAspect="1" noChangeArrowheads="1"/>
                    </p:cNvSpPr>
                    <p:nvPr/>
                  </p:nvSpPr>
                  <p:spPr bwMode="auto">
                    <a:xfrm>
                      <a:off x="5760" y="487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35</a:t>
                      </a:r>
                    </a:p>
                  </p:txBody>
                </p:sp>
                <p:sp>
                  <p:nvSpPr>
                    <p:cNvPr id="100450" name="Line 98"/>
                    <p:cNvSpPr>
                      <a:spLocks noChangeAspect="1" noChangeShapeType="1"/>
                    </p:cNvSpPr>
                    <p:nvPr/>
                  </p:nvSpPr>
                  <p:spPr bwMode="auto">
                    <a:xfrm>
                      <a:off x="4320" y="534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100451" name="Group 99"/>
                <p:cNvGrpSpPr>
                  <a:grpSpLocks noChangeAspect="1"/>
                </p:cNvGrpSpPr>
                <p:nvPr/>
              </p:nvGrpSpPr>
              <p:grpSpPr bwMode="auto">
                <a:xfrm>
                  <a:off x="3060" y="2376"/>
                  <a:ext cx="3240" cy="1404"/>
                  <a:chOff x="3060" y="2376"/>
                  <a:chExt cx="3240" cy="1404"/>
                </a:xfrm>
              </p:grpSpPr>
              <p:sp>
                <p:nvSpPr>
                  <p:cNvPr id="100452" name="Text Box 100"/>
                  <p:cNvSpPr txBox="1">
                    <a:spLocks noChangeAspect="1" noChangeArrowheads="1"/>
                  </p:cNvSpPr>
                  <p:nvPr/>
                </p:nvSpPr>
                <p:spPr bwMode="auto">
                  <a:xfrm>
                    <a:off x="360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0453" name="Text Box 101"/>
                  <p:cNvSpPr txBox="1">
                    <a:spLocks noChangeAspect="1" noChangeArrowheads="1"/>
                  </p:cNvSpPr>
                  <p:nvPr/>
                </p:nvSpPr>
                <p:spPr bwMode="auto">
                  <a:xfrm>
                    <a:off x="414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a:t>
                    </a:r>
                  </a:p>
                </p:txBody>
              </p:sp>
              <p:grpSp>
                <p:nvGrpSpPr>
                  <p:cNvPr id="100454" name="Group 102"/>
                  <p:cNvGrpSpPr>
                    <a:grpSpLocks noChangeAspect="1"/>
                  </p:cNvGrpSpPr>
                  <p:nvPr/>
                </p:nvGrpSpPr>
                <p:grpSpPr bwMode="auto">
                  <a:xfrm>
                    <a:off x="3060" y="2376"/>
                    <a:ext cx="3240" cy="1404"/>
                    <a:chOff x="3060" y="2376"/>
                    <a:chExt cx="3240" cy="1404"/>
                  </a:xfrm>
                </p:grpSpPr>
                <p:sp>
                  <p:nvSpPr>
                    <p:cNvPr id="100455" name="Text Box 103"/>
                    <p:cNvSpPr txBox="1">
                      <a:spLocks noChangeAspect="1" noChangeArrowheads="1"/>
                    </p:cNvSpPr>
                    <p:nvPr/>
                  </p:nvSpPr>
                  <p:spPr bwMode="auto">
                    <a:xfrm>
                      <a:off x="306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0456" name="Text Box 104"/>
                    <p:cNvSpPr txBox="1">
                      <a:spLocks noChangeAspect="1" noChangeArrowheads="1"/>
                    </p:cNvSpPr>
                    <p:nvPr/>
                  </p:nvSpPr>
                  <p:spPr bwMode="auto">
                    <a:xfrm>
                      <a:off x="468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0457" name="Text Box 105"/>
                    <p:cNvSpPr txBox="1">
                      <a:spLocks noChangeAspect="1" noChangeArrowheads="1"/>
                    </p:cNvSpPr>
                    <p:nvPr/>
                  </p:nvSpPr>
                  <p:spPr bwMode="auto">
                    <a:xfrm>
                      <a:off x="522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0458" name="Text Box 106"/>
                    <p:cNvSpPr txBox="1">
                      <a:spLocks noChangeAspect="1" noChangeArrowheads="1"/>
                    </p:cNvSpPr>
                    <p:nvPr/>
                  </p:nvSpPr>
                  <p:spPr bwMode="auto">
                    <a:xfrm>
                      <a:off x="5760" y="253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5</a:t>
                      </a:r>
                    </a:p>
                  </p:txBody>
                </p:sp>
                <p:sp>
                  <p:nvSpPr>
                    <p:cNvPr id="100459" name="Text Box 107"/>
                    <p:cNvSpPr txBox="1">
                      <a:spLocks noChangeAspect="1" noChangeArrowheads="1"/>
                    </p:cNvSpPr>
                    <p:nvPr/>
                  </p:nvSpPr>
                  <p:spPr bwMode="auto">
                    <a:xfrm>
                      <a:off x="3600" y="2376"/>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FILE1</a:t>
                      </a:r>
                    </a:p>
                  </p:txBody>
                </p:sp>
                <p:grpSp>
                  <p:nvGrpSpPr>
                    <p:cNvPr id="100460" name="Group 108"/>
                    <p:cNvGrpSpPr>
                      <a:grpSpLocks noChangeAspect="1"/>
                    </p:cNvGrpSpPr>
                    <p:nvPr/>
                  </p:nvGrpSpPr>
                  <p:grpSpPr bwMode="auto">
                    <a:xfrm>
                      <a:off x="3240" y="2688"/>
                      <a:ext cx="3060" cy="1092"/>
                      <a:chOff x="3240" y="2688"/>
                      <a:chExt cx="3060" cy="1092"/>
                    </a:xfrm>
                  </p:grpSpPr>
                  <p:sp>
                    <p:nvSpPr>
                      <p:cNvPr id="100461" name="Text Box 109"/>
                      <p:cNvSpPr txBox="1">
                        <a:spLocks noChangeAspect="1" noChangeArrowheads="1"/>
                      </p:cNvSpPr>
                      <p:nvPr/>
                    </p:nvSpPr>
                    <p:spPr bwMode="auto">
                      <a:xfrm>
                        <a:off x="5400" y="268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2" name="Text Box 110"/>
                      <p:cNvSpPr txBox="1">
                        <a:spLocks noChangeAspect="1" noChangeArrowheads="1"/>
                      </p:cNvSpPr>
                      <p:nvPr/>
                    </p:nvSpPr>
                    <p:spPr bwMode="auto">
                      <a:xfrm>
                        <a:off x="5940" y="268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3" name="Text Box 111"/>
                      <p:cNvSpPr txBox="1">
                        <a:spLocks noChangeAspect="1" noChangeArrowheads="1"/>
                      </p:cNvSpPr>
                      <p:nvPr/>
                    </p:nvSpPr>
                    <p:spPr bwMode="auto">
                      <a:xfrm>
                        <a:off x="3240" y="3624"/>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4" name="Text Box 112"/>
                      <p:cNvSpPr txBox="1">
                        <a:spLocks noChangeAspect="1" noChangeArrowheads="1"/>
                      </p:cNvSpPr>
                      <p:nvPr/>
                    </p:nvSpPr>
                    <p:spPr bwMode="auto">
                      <a:xfrm>
                        <a:off x="324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5" name="Text Box 113"/>
                      <p:cNvSpPr txBox="1">
                        <a:spLocks noChangeAspect="1" noChangeArrowheads="1"/>
                      </p:cNvSpPr>
                      <p:nvPr/>
                    </p:nvSpPr>
                    <p:spPr bwMode="auto">
                      <a:xfrm>
                        <a:off x="378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6" name="Text Box 114"/>
                      <p:cNvSpPr txBox="1">
                        <a:spLocks noChangeAspect="1" noChangeArrowheads="1"/>
                      </p:cNvSpPr>
                      <p:nvPr/>
                    </p:nvSpPr>
                    <p:spPr bwMode="auto">
                      <a:xfrm>
                        <a:off x="432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7" name="Text Box 115"/>
                      <p:cNvSpPr txBox="1">
                        <a:spLocks noChangeAspect="1" noChangeArrowheads="1"/>
                      </p:cNvSpPr>
                      <p:nvPr/>
                    </p:nvSpPr>
                    <p:spPr bwMode="auto">
                      <a:xfrm>
                        <a:off x="486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8" name="Text Box 116"/>
                      <p:cNvSpPr txBox="1">
                        <a:spLocks noChangeAspect="1" noChangeArrowheads="1"/>
                      </p:cNvSpPr>
                      <p:nvPr/>
                    </p:nvSpPr>
                    <p:spPr bwMode="auto">
                      <a:xfrm>
                        <a:off x="540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9" name="Text Box 117"/>
                      <p:cNvSpPr txBox="1">
                        <a:spLocks noChangeAspect="1" noChangeArrowheads="1"/>
                      </p:cNvSpPr>
                      <p:nvPr/>
                    </p:nvSpPr>
                    <p:spPr bwMode="auto">
                      <a:xfrm>
                        <a:off x="594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100470" name="Text Box 118"/>
                    <p:cNvSpPr txBox="1">
                      <a:spLocks noChangeAspect="1" noChangeArrowheads="1"/>
                    </p:cNvSpPr>
                    <p:nvPr/>
                  </p:nvSpPr>
                  <p:spPr bwMode="auto">
                    <a:xfrm>
                      <a:off x="4320" y="2844"/>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FILE2</a:t>
                      </a:r>
                    </a:p>
                  </p:txBody>
                </p:sp>
                <p:grpSp>
                  <p:nvGrpSpPr>
                    <p:cNvPr id="100471" name="Group 119"/>
                    <p:cNvGrpSpPr>
                      <a:grpSpLocks noChangeAspect="1"/>
                    </p:cNvGrpSpPr>
                    <p:nvPr/>
                  </p:nvGrpSpPr>
                  <p:grpSpPr bwMode="auto">
                    <a:xfrm>
                      <a:off x="3240" y="2688"/>
                      <a:ext cx="1980" cy="156"/>
                      <a:chOff x="3240" y="2688"/>
                      <a:chExt cx="1980" cy="156"/>
                    </a:xfrm>
                  </p:grpSpPr>
                  <p:sp>
                    <p:nvSpPr>
                      <p:cNvPr id="100472" name="Text Box 120"/>
                      <p:cNvSpPr txBox="1">
                        <a:spLocks noChangeAspect="1" noChangeArrowheads="1"/>
                      </p:cNvSpPr>
                      <p:nvPr/>
                    </p:nvSpPr>
                    <p:spPr bwMode="auto">
                      <a:xfrm>
                        <a:off x="486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100473" name="Group 121"/>
                      <p:cNvGrpSpPr>
                        <a:grpSpLocks noChangeAspect="1"/>
                      </p:cNvGrpSpPr>
                      <p:nvPr/>
                    </p:nvGrpSpPr>
                    <p:grpSpPr bwMode="auto">
                      <a:xfrm>
                        <a:off x="3780" y="2688"/>
                        <a:ext cx="360" cy="156"/>
                        <a:chOff x="3780" y="2688"/>
                        <a:chExt cx="360" cy="156"/>
                      </a:xfrm>
                    </p:grpSpPr>
                    <p:sp>
                      <p:nvSpPr>
                        <p:cNvPr id="100474" name="Line 122"/>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75" name="Line 123"/>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00476" name="Line 124"/>
                      <p:cNvSpPr>
                        <a:spLocks noChangeAspect="1" noChangeShapeType="1"/>
                      </p:cNvSpPr>
                      <p:nvPr/>
                    </p:nvSpPr>
                    <p:spPr bwMode="auto">
                      <a:xfrm flipH="1">
                        <a:off x="432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77" name="Line 125"/>
                      <p:cNvSpPr>
                        <a:spLocks noChangeAspect="1" noChangeShapeType="1"/>
                      </p:cNvSpPr>
                      <p:nvPr/>
                    </p:nvSpPr>
                    <p:spPr bwMode="auto">
                      <a:xfrm flipH="1">
                        <a:off x="450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78" name="Line 126"/>
                      <p:cNvSpPr>
                        <a:spLocks noChangeAspect="1" noChangeShapeType="1"/>
                      </p:cNvSpPr>
                      <p:nvPr/>
                    </p:nvSpPr>
                    <p:spPr bwMode="auto">
                      <a:xfrm flipH="1">
                        <a:off x="486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79" name="Line 127"/>
                      <p:cNvSpPr>
                        <a:spLocks noChangeAspect="1" noChangeShapeType="1"/>
                      </p:cNvSpPr>
                      <p:nvPr/>
                    </p:nvSpPr>
                    <p:spPr bwMode="auto">
                      <a:xfrm flipH="1">
                        <a:off x="504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00480" name="Group 128"/>
                      <p:cNvGrpSpPr>
                        <a:grpSpLocks noChangeAspect="1"/>
                      </p:cNvGrpSpPr>
                      <p:nvPr/>
                    </p:nvGrpSpPr>
                    <p:grpSpPr bwMode="auto">
                      <a:xfrm>
                        <a:off x="3240" y="2688"/>
                        <a:ext cx="360" cy="156"/>
                        <a:chOff x="3780" y="2688"/>
                        <a:chExt cx="360" cy="156"/>
                      </a:xfrm>
                    </p:grpSpPr>
                    <p:sp>
                      <p:nvSpPr>
                        <p:cNvPr id="100481" name="Line 129"/>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482" name="Line 130"/>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grpSp>
              <p:nvGrpSpPr>
                <p:cNvPr id="100483" name="Group 131"/>
                <p:cNvGrpSpPr>
                  <a:grpSpLocks noChangeAspect="1"/>
                </p:cNvGrpSpPr>
                <p:nvPr/>
              </p:nvGrpSpPr>
              <p:grpSpPr bwMode="auto">
                <a:xfrm>
                  <a:off x="3060" y="3003"/>
                  <a:ext cx="3240" cy="1245"/>
                  <a:chOff x="3060" y="3003"/>
                  <a:chExt cx="3240" cy="1245"/>
                </a:xfrm>
              </p:grpSpPr>
              <p:sp>
                <p:nvSpPr>
                  <p:cNvPr id="100484" name="Text Box 132"/>
                  <p:cNvSpPr txBox="1">
                    <a:spLocks noChangeAspect="1" noChangeArrowheads="1"/>
                  </p:cNvSpPr>
                  <p:nvPr/>
                </p:nvSpPr>
                <p:spPr bwMode="auto">
                  <a:xfrm>
                    <a:off x="414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100485" name="Text Box 133"/>
                  <p:cNvSpPr txBox="1">
                    <a:spLocks noChangeAspect="1" noChangeArrowheads="1"/>
                  </p:cNvSpPr>
                  <p:nvPr/>
                </p:nvSpPr>
                <p:spPr bwMode="auto">
                  <a:xfrm>
                    <a:off x="540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100486" name="Group 134"/>
                  <p:cNvGrpSpPr>
                    <a:grpSpLocks noChangeAspect="1"/>
                  </p:cNvGrpSpPr>
                  <p:nvPr/>
                </p:nvGrpSpPr>
                <p:grpSpPr bwMode="auto">
                  <a:xfrm>
                    <a:off x="3060" y="3003"/>
                    <a:ext cx="3240" cy="1245"/>
                    <a:chOff x="3060" y="3003"/>
                    <a:chExt cx="3240" cy="1245"/>
                  </a:xfrm>
                </p:grpSpPr>
                <p:sp>
                  <p:nvSpPr>
                    <p:cNvPr id="100487" name="Text Box 135"/>
                    <p:cNvSpPr txBox="1">
                      <a:spLocks noChangeAspect="1" noChangeArrowheads="1"/>
                    </p:cNvSpPr>
                    <p:nvPr/>
                  </p:nvSpPr>
                  <p:spPr bwMode="auto">
                    <a:xfrm>
                      <a:off x="468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00488" name="Text Box 136"/>
                    <p:cNvSpPr txBox="1">
                      <a:spLocks noChangeAspect="1" noChangeArrowheads="1"/>
                    </p:cNvSpPr>
                    <p:nvPr/>
                  </p:nvSpPr>
                  <p:spPr bwMode="auto">
                    <a:xfrm>
                      <a:off x="306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100489" name="Text Box 137"/>
                    <p:cNvSpPr txBox="1">
                      <a:spLocks noChangeAspect="1" noChangeArrowheads="1"/>
                    </p:cNvSpPr>
                    <p:nvPr/>
                  </p:nvSpPr>
                  <p:spPr bwMode="auto">
                    <a:xfrm>
                      <a:off x="360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100490" name="Text Box 138"/>
                    <p:cNvSpPr txBox="1">
                      <a:spLocks noChangeAspect="1" noChangeArrowheads="1"/>
                    </p:cNvSpPr>
                    <p:nvPr/>
                  </p:nvSpPr>
                  <p:spPr bwMode="auto">
                    <a:xfrm>
                      <a:off x="468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100491" name="Text Box 139"/>
                    <p:cNvSpPr txBox="1">
                      <a:spLocks noChangeAspect="1" noChangeArrowheads="1"/>
                    </p:cNvSpPr>
                    <p:nvPr/>
                  </p:nvSpPr>
                  <p:spPr bwMode="auto">
                    <a:xfrm>
                      <a:off x="522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100492" name="Text Box 140"/>
                    <p:cNvSpPr txBox="1">
                      <a:spLocks noChangeAspect="1" noChangeArrowheads="1"/>
                    </p:cNvSpPr>
                    <p:nvPr/>
                  </p:nvSpPr>
                  <p:spPr bwMode="auto">
                    <a:xfrm>
                      <a:off x="5760" y="393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23</a:t>
                      </a:r>
                    </a:p>
                  </p:txBody>
                </p:sp>
                <p:sp>
                  <p:nvSpPr>
                    <p:cNvPr id="100493" name="Text Box 141"/>
                    <p:cNvSpPr txBox="1">
                      <a:spLocks noChangeAspect="1" noChangeArrowheads="1"/>
                    </p:cNvSpPr>
                    <p:nvPr/>
                  </p:nvSpPr>
                  <p:spPr bwMode="auto">
                    <a:xfrm>
                      <a:off x="59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100494" name="Group 142"/>
                    <p:cNvGrpSpPr>
                      <a:grpSpLocks noChangeAspect="1"/>
                    </p:cNvGrpSpPr>
                    <p:nvPr/>
                  </p:nvGrpSpPr>
                  <p:grpSpPr bwMode="auto">
                    <a:xfrm>
                      <a:off x="3060" y="3003"/>
                      <a:ext cx="3060" cy="774"/>
                      <a:chOff x="3060" y="3003"/>
                      <a:chExt cx="3060" cy="774"/>
                    </a:xfrm>
                  </p:grpSpPr>
                  <p:sp>
                    <p:nvSpPr>
                      <p:cNvPr id="100495" name="Text Box 143"/>
                      <p:cNvSpPr txBox="1">
                        <a:spLocks noChangeAspect="1" noChangeArrowheads="1"/>
                      </p:cNvSpPr>
                      <p:nvPr/>
                    </p:nvSpPr>
                    <p:spPr bwMode="auto">
                      <a:xfrm>
                        <a:off x="3600" y="300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0496" name="Text Box 144"/>
                      <p:cNvSpPr txBox="1">
                        <a:spLocks noChangeAspect="1" noChangeArrowheads="1"/>
                      </p:cNvSpPr>
                      <p:nvPr/>
                    </p:nvSpPr>
                    <p:spPr bwMode="auto">
                      <a:xfrm>
                        <a:off x="4140" y="300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0497" name="Text Box 145"/>
                      <p:cNvSpPr txBox="1">
                        <a:spLocks noChangeAspect="1" noChangeArrowheads="1"/>
                      </p:cNvSpPr>
                      <p:nvPr/>
                    </p:nvSpPr>
                    <p:spPr bwMode="auto">
                      <a:xfrm>
                        <a:off x="3060" y="300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00498" name="Text Box 146"/>
                      <p:cNvSpPr txBox="1">
                        <a:spLocks noChangeAspect="1" noChangeArrowheads="1"/>
                      </p:cNvSpPr>
                      <p:nvPr/>
                    </p:nvSpPr>
                    <p:spPr bwMode="auto">
                      <a:xfrm>
                        <a:off x="306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00499" name="Text Box 147"/>
                      <p:cNvSpPr txBox="1">
                        <a:spLocks noChangeAspect="1" noChangeArrowheads="1"/>
                      </p:cNvSpPr>
                      <p:nvPr/>
                    </p:nvSpPr>
                    <p:spPr bwMode="auto">
                      <a:xfrm>
                        <a:off x="360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00500" name="Text Box 148"/>
                      <p:cNvSpPr txBox="1">
                        <a:spLocks noChangeAspect="1" noChangeArrowheads="1"/>
                      </p:cNvSpPr>
                      <p:nvPr/>
                    </p:nvSpPr>
                    <p:spPr bwMode="auto">
                      <a:xfrm>
                        <a:off x="414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00501" name="Text Box 149"/>
                      <p:cNvSpPr txBox="1">
                        <a:spLocks noChangeAspect="1" noChangeArrowheads="1"/>
                      </p:cNvSpPr>
                      <p:nvPr/>
                    </p:nvSpPr>
                    <p:spPr bwMode="auto">
                      <a:xfrm>
                        <a:off x="522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00502" name="Text Box 150"/>
                      <p:cNvSpPr txBox="1">
                        <a:spLocks noChangeAspect="1" noChangeArrowheads="1"/>
                      </p:cNvSpPr>
                      <p:nvPr/>
                    </p:nvSpPr>
                    <p:spPr bwMode="auto">
                      <a:xfrm>
                        <a:off x="5760" y="346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100503" name="Text Box 151"/>
                      <p:cNvSpPr txBox="1">
                        <a:spLocks noChangeAspect="1" noChangeArrowheads="1"/>
                      </p:cNvSpPr>
                      <p:nvPr/>
                    </p:nvSpPr>
                    <p:spPr bwMode="auto">
                      <a:xfrm>
                        <a:off x="4140" y="3312"/>
                        <a:ext cx="7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FILE3</a:t>
                        </a:r>
                      </a:p>
                    </p:txBody>
                  </p:sp>
                </p:grpSp>
                <p:sp>
                  <p:nvSpPr>
                    <p:cNvPr id="100504" name="Text Box 152"/>
                    <p:cNvSpPr txBox="1">
                      <a:spLocks noChangeAspect="1" noChangeArrowheads="1"/>
                    </p:cNvSpPr>
                    <p:nvPr/>
                  </p:nvSpPr>
                  <p:spPr bwMode="auto">
                    <a:xfrm>
                      <a:off x="3780" y="3780"/>
                      <a:ext cx="7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FILE4</a:t>
                      </a:r>
                    </a:p>
                  </p:txBody>
                </p:sp>
              </p:grpSp>
              <p:grpSp>
                <p:nvGrpSpPr>
                  <p:cNvPr id="100505" name="Group 153"/>
                  <p:cNvGrpSpPr>
                    <a:grpSpLocks noChangeAspect="1"/>
                  </p:cNvGrpSpPr>
                  <p:nvPr/>
                </p:nvGrpSpPr>
                <p:grpSpPr bwMode="auto">
                  <a:xfrm>
                    <a:off x="3240" y="4092"/>
                    <a:ext cx="360" cy="156"/>
                    <a:chOff x="3780" y="5028"/>
                    <a:chExt cx="360" cy="156"/>
                  </a:xfrm>
                </p:grpSpPr>
                <p:sp>
                  <p:nvSpPr>
                    <p:cNvPr id="100506" name="Line 15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07" name="Line 15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08" name="Line 15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09" name="Line 15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510" name="Group 158"/>
                  <p:cNvGrpSpPr>
                    <a:grpSpLocks noChangeAspect="1"/>
                  </p:cNvGrpSpPr>
                  <p:nvPr/>
                </p:nvGrpSpPr>
                <p:grpSpPr bwMode="auto">
                  <a:xfrm>
                    <a:off x="3780" y="4092"/>
                    <a:ext cx="360" cy="156"/>
                    <a:chOff x="3780" y="5028"/>
                    <a:chExt cx="360" cy="156"/>
                  </a:xfrm>
                </p:grpSpPr>
                <p:sp>
                  <p:nvSpPr>
                    <p:cNvPr id="100511" name="Line 159"/>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2" name="Line 160"/>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3" name="Line 161"/>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4" name="Line 162"/>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515" name="Group 163"/>
                  <p:cNvGrpSpPr>
                    <a:grpSpLocks noChangeAspect="1"/>
                  </p:cNvGrpSpPr>
                  <p:nvPr/>
                </p:nvGrpSpPr>
                <p:grpSpPr bwMode="auto">
                  <a:xfrm>
                    <a:off x="4320" y="4092"/>
                    <a:ext cx="360" cy="156"/>
                    <a:chOff x="3780" y="5028"/>
                    <a:chExt cx="360" cy="156"/>
                  </a:xfrm>
                </p:grpSpPr>
                <p:sp>
                  <p:nvSpPr>
                    <p:cNvPr id="100516" name="Line 16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7" name="Line 16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8" name="Line 16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19" name="Line 16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0520" name="Group 168"/>
                  <p:cNvGrpSpPr>
                    <a:grpSpLocks noChangeAspect="1"/>
                  </p:cNvGrpSpPr>
                  <p:nvPr/>
                </p:nvGrpSpPr>
                <p:grpSpPr bwMode="auto">
                  <a:xfrm>
                    <a:off x="4860" y="4092"/>
                    <a:ext cx="360" cy="156"/>
                    <a:chOff x="3780" y="5028"/>
                    <a:chExt cx="360" cy="156"/>
                  </a:xfrm>
                </p:grpSpPr>
                <p:sp>
                  <p:nvSpPr>
                    <p:cNvPr id="100521" name="Line 169"/>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22" name="Line 170"/>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23" name="Line 171"/>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524" name="Line 172"/>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grpSp>
      <p:sp>
        <p:nvSpPr>
          <p:cNvPr id="4" name="标题 3"/>
          <p:cNvSpPr>
            <a:spLocks noGrp="1"/>
          </p:cNvSpPr>
          <p:nvPr>
            <p:ph type="title"/>
          </p:nvPr>
        </p:nvSpPr>
        <p:spPr/>
        <p:txBody>
          <a:bodyPr/>
          <a:lstStyle/>
          <a:p>
            <a:r>
              <a:rPr lang="zh-CN" altLang="en-US" dirty="0">
                <a:latin typeface="宋体" charset="-122"/>
              </a:rPr>
              <a:t>采用紧凑技术整理</a:t>
            </a:r>
            <a:r>
              <a:rPr lang="zh-CN" altLang="en-US" dirty="0"/>
              <a:t> </a:t>
            </a:r>
          </a:p>
        </p:txBody>
      </p:sp>
      <p:sp>
        <p:nvSpPr>
          <p:cNvPr id="2" name="日期占位符 1"/>
          <p:cNvSpPr>
            <a:spLocks noGrp="1"/>
          </p:cNvSpPr>
          <p:nvPr>
            <p:ph type="dt" sz="half" idx="10"/>
          </p:nvPr>
        </p:nvSpPr>
        <p:spPr/>
        <p:txBody>
          <a:bodyPr/>
          <a:lstStyle/>
          <a:p>
            <a:fld id="{43AA8B3D-3C9D-E545-8FCA-FBBCB715F58D}"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1986632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Windows</a:t>
            </a:r>
            <a:r>
              <a:rPr kumimoji="1" lang="zh-CN" altLang="en-US"/>
              <a:t>磁盘整理</a:t>
            </a:r>
          </a:p>
        </p:txBody>
      </p:sp>
      <p:sp>
        <p:nvSpPr>
          <p:cNvPr id="6" name="内容占位符 5"/>
          <p:cNvSpPr>
            <a:spLocks noGrp="1"/>
          </p:cNvSpPr>
          <p:nvPr>
            <p:ph idx="1"/>
          </p:nvPr>
        </p:nvSpPr>
        <p:spPr/>
        <p:txBody>
          <a:bodyPr/>
          <a:lstStyle/>
          <a:p>
            <a:r>
              <a:rPr kumimoji="1" lang="en-US" altLang="zh-CN" dirty="0"/>
              <a:t>FAT:</a:t>
            </a:r>
            <a:r>
              <a:rPr kumimoji="1" lang="zh-CN" altLang="en-US" dirty="0"/>
              <a:t> 从磁盘起始位置放新文件</a:t>
            </a:r>
            <a:endParaRPr kumimoji="1" lang="en-US" altLang="zh-CN" dirty="0"/>
          </a:p>
          <a:p>
            <a:r>
              <a:rPr kumimoji="1" lang="en-US" altLang="zh-CN" dirty="0"/>
              <a:t>NTFS:</a:t>
            </a:r>
            <a:r>
              <a:rPr kumimoji="1" lang="zh-CN" altLang="en-US" dirty="0"/>
              <a:t> 给文件多一些空闲区域</a:t>
            </a:r>
            <a:endParaRPr kumimoji="1" lang="en-US" altLang="zh-CN" dirty="0"/>
          </a:p>
          <a:p>
            <a:r>
              <a:rPr kumimoji="1" lang="en-US" altLang="zh-CN" dirty="0"/>
              <a:t>Linux:</a:t>
            </a:r>
            <a:r>
              <a:rPr kumimoji="1" lang="zh-CN" altLang="en-US" dirty="0"/>
              <a:t> 自由分配，大空闲，必要时自动迁移</a:t>
            </a:r>
          </a:p>
        </p:txBody>
      </p:sp>
      <p:sp>
        <p:nvSpPr>
          <p:cNvPr id="3" name="日期占位符 2"/>
          <p:cNvSpPr>
            <a:spLocks noGrp="1"/>
          </p:cNvSpPr>
          <p:nvPr>
            <p:ph type="dt" sz="half" idx="10"/>
          </p:nvPr>
        </p:nvSpPr>
        <p:spPr/>
        <p:txBody>
          <a:bodyPr/>
          <a:lstStyle/>
          <a:p>
            <a:fld id="{0AFE71C4-E512-1B4E-83F3-4858B00F9004}"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41</a:t>
            </a:fld>
            <a:endParaRPr lang="zh-CN" altLang="en-US"/>
          </a:p>
        </p:txBody>
      </p:sp>
    </p:spTree>
    <p:extLst>
      <p:ext uri="{BB962C8B-B14F-4D97-AF65-F5344CB8AC3E}">
        <p14:creationId xmlns:p14="http://schemas.microsoft.com/office/powerpoint/2010/main" val="3525834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p:nvPr>
        </p:nvSpPr>
        <p:spPr/>
        <p:txBody>
          <a:bodyPr/>
          <a:lstStyle/>
          <a:p>
            <a:r>
              <a:rPr lang="zh-CN" altLang="en-US" dirty="0">
                <a:latin typeface="楷体_GB2312" pitchFamily="49" charset="-122"/>
              </a:rPr>
              <a:t>链接结构</a:t>
            </a:r>
          </a:p>
        </p:txBody>
      </p:sp>
      <p:sp>
        <p:nvSpPr>
          <p:cNvPr id="135170" name="Rectangle 2"/>
          <p:cNvSpPr>
            <a:spLocks noGrp="1" noChangeArrowheads="1"/>
          </p:cNvSpPr>
          <p:nvPr>
            <p:ph sz="half" idx="1"/>
          </p:nvPr>
        </p:nvSpPr>
        <p:spPr/>
        <p:txBody>
          <a:bodyPr>
            <a:normAutofit fontScale="92500"/>
          </a:bodyPr>
          <a:lstStyle/>
          <a:p>
            <a:r>
              <a:rPr lang="zh-CN" altLang="en-US" dirty="0"/>
              <a:t>文件信息存放在若干不连续的物理块中，各块之间通过指针连接。</a:t>
            </a:r>
            <a:endParaRPr lang="en-US" altLang="zh-CN" dirty="0"/>
          </a:p>
          <a:p>
            <a:r>
              <a:rPr lang="zh-CN" altLang="en-US" dirty="0"/>
              <a:t>隐式链接</a:t>
            </a:r>
          </a:p>
          <a:p>
            <a:pPr lvl="1"/>
            <a:r>
              <a:rPr lang="zh-CN" altLang="en-US" dirty="0"/>
              <a:t>每个物理块都设有一个指针字段，指向下一个物理块的位置。</a:t>
            </a:r>
            <a:endParaRPr lang="en-US" altLang="zh-CN" dirty="0"/>
          </a:p>
          <a:p>
            <a:pPr lvl="1"/>
            <a:r>
              <a:rPr lang="zh-CN" altLang="en-US" dirty="0"/>
              <a:t>随机访问性能差</a:t>
            </a:r>
            <a:endParaRPr lang="en-US" altLang="zh-CN" dirty="0"/>
          </a:p>
        </p:txBody>
      </p:sp>
      <p:sp>
        <p:nvSpPr>
          <p:cNvPr id="2" name="日期占位符 1"/>
          <p:cNvSpPr>
            <a:spLocks noGrp="1"/>
          </p:cNvSpPr>
          <p:nvPr>
            <p:ph type="dt" sz="half" idx="10"/>
          </p:nvPr>
        </p:nvSpPr>
        <p:spPr/>
        <p:txBody>
          <a:bodyPr/>
          <a:lstStyle/>
          <a:p>
            <a:fld id="{DB06262E-9883-B94A-8EAE-FCDB9DC78AEF}"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42</a:t>
            </a:fld>
            <a:endParaRPr lang="zh-CN" altLang="en-US"/>
          </a:p>
        </p:txBody>
      </p:sp>
      <p:grpSp>
        <p:nvGrpSpPr>
          <p:cNvPr id="13" name="Group 6"/>
          <p:cNvGrpSpPr>
            <a:grpSpLocks noChangeAspect="1"/>
          </p:cNvGrpSpPr>
          <p:nvPr/>
        </p:nvGrpSpPr>
        <p:grpSpPr bwMode="auto">
          <a:xfrm>
            <a:off x="5431804" y="5134888"/>
            <a:ext cx="3094042" cy="1186331"/>
            <a:chOff x="6660" y="8580"/>
            <a:chExt cx="2520" cy="1440"/>
          </a:xfrm>
        </p:grpSpPr>
        <p:grpSp>
          <p:nvGrpSpPr>
            <p:cNvPr id="133" name="Group 7"/>
            <p:cNvGrpSpPr>
              <a:grpSpLocks noChangeAspect="1"/>
            </p:cNvGrpSpPr>
            <p:nvPr/>
          </p:nvGrpSpPr>
          <p:grpSpPr bwMode="auto">
            <a:xfrm>
              <a:off x="6660" y="8580"/>
              <a:ext cx="2520" cy="312"/>
              <a:chOff x="7200" y="6900"/>
              <a:chExt cx="2520" cy="312"/>
            </a:xfrm>
          </p:grpSpPr>
          <p:sp>
            <p:nvSpPr>
              <p:cNvPr id="143" name="Text Box 8"/>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a:t>文件名</a:t>
                </a:r>
              </a:p>
            </p:txBody>
          </p:sp>
          <p:sp>
            <p:nvSpPr>
              <p:cNvPr id="144" name="Text Box 9"/>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dirty="0"/>
                  <a:t>起始块号</a:t>
                </a:r>
              </a:p>
            </p:txBody>
          </p:sp>
          <p:sp>
            <p:nvSpPr>
              <p:cNvPr id="145" name="Text Box 10"/>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dirty="0"/>
                  <a:t>文件长度</a:t>
                </a:r>
              </a:p>
            </p:txBody>
          </p:sp>
        </p:grpSp>
        <p:grpSp>
          <p:nvGrpSpPr>
            <p:cNvPr id="135" name="Group 12"/>
            <p:cNvGrpSpPr>
              <a:grpSpLocks noChangeAspect="1"/>
            </p:cNvGrpSpPr>
            <p:nvPr/>
          </p:nvGrpSpPr>
          <p:grpSpPr bwMode="auto">
            <a:xfrm>
              <a:off x="6660" y="8892"/>
              <a:ext cx="2520" cy="312"/>
              <a:chOff x="7200" y="6900"/>
              <a:chExt cx="2520" cy="312"/>
            </a:xfrm>
          </p:grpSpPr>
          <p:sp>
            <p:nvSpPr>
              <p:cNvPr id="140" name="Text Box 1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FILE1</a:t>
                </a:r>
              </a:p>
            </p:txBody>
          </p:sp>
          <p:sp>
            <p:nvSpPr>
              <p:cNvPr id="141" name="Text Box 1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1</a:t>
                </a:r>
              </a:p>
            </p:txBody>
          </p:sp>
          <p:sp>
            <p:nvSpPr>
              <p:cNvPr id="142" name="Text Box 1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4</a:t>
                </a:r>
              </a:p>
            </p:txBody>
          </p:sp>
        </p:grpSp>
        <p:grpSp>
          <p:nvGrpSpPr>
            <p:cNvPr id="136" name="Group 16"/>
            <p:cNvGrpSpPr>
              <a:grpSpLocks noChangeAspect="1"/>
            </p:cNvGrpSpPr>
            <p:nvPr/>
          </p:nvGrpSpPr>
          <p:grpSpPr bwMode="auto">
            <a:xfrm>
              <a:off x="6660" y="9204"/>
              <a:ext cx="2520" cy="816"/>
              <a:chOff x="7200" y="6900"/>
              <a:chExt cx="2520" cy="312"/>
            </a:xfrm>
          </p:grpSpPr>
          <p:sp>
            <p:nvSpPr>
              <p:cNvPr id="137" name="Text Box 1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FILE2</a:t>
                </a:r>
              </a:p>
              <a:p>
                <a:pPr algn="ctr" eaLnBrk="0" hangingPunct="0"/>
                <a:r>
                  <a:rPr kumimoji="0" lang="en-US" altLang="zh-CN"/>
                  <a:t>…</a:t>
                </a:r>
              </a:p>
            </p:txBody>
          </p:sp>
          <p:sp>
            <p:nvSpPr>
              <p:cNvPr id="138" name="Text Box 1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20</a:t>
                </a:r>
              </a:p>
              <a:p>
                <a:pPr algn="ctr" eaLnBrk="0" hangingPunct="0"/>
                <a:r>
                  <a:rPr kumimoji="0" lang="en-US" altLang="zh-CN"/>
                  <a:t>…</a:t>
                </a:r>
              </a:p>
            </p:txBody>
          </p:sp>
          <p:sp>
            <p:nvSpPr>
              <p:cNvPr id="139" name="Text Box 1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a:t>6</a:t>
                </a:r>
              </a:p>
              <a:p>
                <a:pPr algn="ctr" eaLnBrk="0" hangingPunct="0"/>
                <a:r>
                  <a:rPr kumimoji="0" lang="en-US" altLang="zh-CN"/>
                  <a:t>…</a:t>
                </a:r>
              </a:p>
            </p:txBody>
          </p:sp>
        </p:grpSp>
      </p:grpSp>
      <p:grpSp>
        <p:nvGrpSpPr>
          <p:cNvPr id="6" name="组合 5"/>
          <p:cNvGrpSpPr/>
          <p:nvPr/>
        </p:nvGrpSpPr>
        <p:grpSpPr>
          <a:xfrm>
            <a:off x="5143641" y="1211598"/>
            <a:ext cx="3657763" cy="3805695"/>
            <a:chOff x="1447800" y="2608240"/>
            <a:chExt cx="3657763" cy="3805695"/>
          </a:xfrm>
        </p:grpSpPr>
        <p:grpSp>
          <p:nvGrpSpPr>
            <p:cNvPr id="15" name="Group 21"/>
            <p:cNvGrpSpPr>
              <a:grpSpLocks noChangeAspect="1"/>
            </p:cNvGrpSpPr>
            <p:nvPr/>
          </p:nvGrpSpPr>
          <p:grpSpPr bwMode="auto">
            <a:xfrm>
              <a:off x="1447800" y="2608240"/>
              <a:ext cx="3657763" cy="3805695"/>
              <a:chOff x="2160" y="7644"/>
              <a:chExt cx="3600" cy="3744"/>
            </a:xfrm>
          </p:grpSpPr>
          <p:sp>
            <p:nvSpPr>
              <p:cNvPr id="16" name="Oval 22"/>
              <p:cNvSpPr>
                <a:spLocks noChangeAspect="1" noChangeArrowheads="1"/>
              </p:cNvSpPr>
              <p:nvPr/>
            </p:nvSpPr>
            <p:spPr bwMode="auto">
              <a:xfrm>
                <a:off x="2160" y="7644"/>
                <a:ext cx="3600" cy="624"/>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7" name="Line 23"/>
              <p:cNvSpPr>
                <a:spLocks noChangeAspect="1" noChangeShapeType="1"/>
              </p:cNvSpPr>
              <p:nvPr/>
            </p:nvSpPr>
            <p:spPr bwMode="auto">
              <a:xfrm>
                <a:off x="2160" y="7956"/>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24"/>
              <p:cNvSpPr>
                <a:spLocks noChangeAspect="1" noChangeShapeType="1"/>
              </p:cNvSpPr>
              <p:nvPr/>
            </p:nvSpPr>
            <p:spPr bwMode="auto">
              <a:xfrm>
                <a:off x="5760" y="7956"/>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Freeform 25"/>
              <p:cNvSpPr>
                <a:spLocks noChangeAspect="1"/>
              </p:cNvSpPr>
              <p:nvPr/>
            </p:nvSpPr>
            <p:spPr bwMode="auto">
              <a:xfrm>
                <a:off x="2160" y="11076"/>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0" name="Group 26"/>
              <p:cNvGrpSpPr>
                <a:grpSpLocks noChangeAspect="1"/>
              </p:cNvGrpSpPr>
              <p:nvPr/>
            </p:nvGrpSpPr>
            <p:grpSpPr bwMode="auto">
              <a:xfrm>
                <a:off x="2337" y="9360"/>
                <a:ext cx="3240" cy="312"/>
                <a:chOff x="2337" y="9360"/>
                <a:chExt cx="3240" cy="312"/>
              </a:xfrm>
            </p:grpSpPr>
            <p:grpSp>
              <p:nvGrpSpPr>
                <p:cNvPr id="119" name="Group 27"/>
                <p:cNvGrpSpPr>
                  <a:grpSpLocks noChangeAspect="1"/>
                </p:cNvGrpSpPr>
                <p:nvPr/>
              </p:nvGrpSpPr>
              <p:grpSpPr bwMode="auto">
                <a:xfrm>
                  <a:off x="2337" y="9360"/>
                  <a:ext cx="3060" cy="309"/>
                  <a:chOff x="3060" y="8148"/>
                  <a:chExt cx="3060" cy="309"/>
                </a:xfrm>
              </p:grpSpPr>
              <p:sp>
                <p:nvSpPr>
                  <p:cNvPr id="127" name="Text Box 2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28" name="Text Box 2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29" name="Text Box 3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30" name="Text Box 3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31" name="Text Box 3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32" name="Text Box 3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17</a:t>
                    </a:r>
                  </a:p>
                </p:txBody>
              </p:sp>
            </p:grpSp>
            <p:grpSp>
              <p:nvGrpSpPr>
                <p:cNvPr id="120" name="Group 34"/>
                <p:cNvGrpSpPr>
                  <a:grpSpLocks noChangeAspect="1"/>
                </p:cNvGrpSpPr>
                <p:nvPr/>
              </p:nvGrpSpPr>
              <p:grpSpPr bwMode="auto">
                <a:xfrm>
                  <a:off x="2517" y="9516"/>
                  <a:ext cx="3060" cy="156"/>
                  <a:chOff x="3240" y="9240"/>
                  <a:chExt cx="3060" cy="156"/>
                </a:xfrm>
              </p:grpSpPr>
              <p:sp>
                <p:nvSpPr>
                  <p:cNvPr id="121" name="Text Box 3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22" name="Text Box 3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23" name="Text Box 3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24" name="Text Box 3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25" name="Text Box 3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26" name="Text Box 4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grpSp>
          <p:grpSp>
            <p:nvGrpSpPr>
              <p:cNvPr id="21" name="Group 41"/>
              <p:cNvGrpSpPr>
                <a:grpSpLocks noChangeAspect="1"/>
              </p:cNvGrpSpPr>
              <p:nvPr/>
            </p:nvGrpSpPr>
            <p:grpSpPr bwMode="auto">
              <a:xfrm>
                <a:off x="2337" y="8892"/>
                <a:ext cx="3240" cy="315"/>
                <a:chOff x="2337" y="8892"/>
                <a:chExt cx="3240" cy="315"/>
              </a:xfrm>
            </p:grpSpPr>
            <p:sp>
              <p:nvSpPr>
                <p:cNvPr id="106" name="Text Box 42"/>
                <p:cNvSpPr txBox="1">
                  <a:spLocks noChangeAspect="1" noChangeArrowheads="1"/>
                </p:cNvSpPr>
                <p:nvPr/>
              </p:nvSpPr>
              <p:spPr bwMode="auto">
                <a:xfrm>
                  <a:off x="2880" y="8895"/>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7" name="Text Box 43"/>
                <p:cNvSpPr txBox="1">
                  <a:spLocks noChangeAspect="1" noChangeArrowheads="1"/>
                </p:cNvSpPr>
                <p:nvPr/>
              </p:nvSpPr>
              <p:spPr bwMode="auto">
                <a:xfrm>
                  <a:off x="3420" y="8895"/>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8" name="Text Box 44"/>
                <p:cNvSpPr txBox="1">
                  <a:spLocks noChangeAspect="1" noChangeArrowheads="1"/>
                </p:cNvSpPr>
                <p:nvPr/>
              </p:nvSpPr>
              <p:spPr bwMode="auto">
                <a:xfrm>
                  <a:off x="3960" y="8895"/>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9</a:t>
                  </a:r>
                </a:p>
              </p:txBody>
            </p:sp>
            <p:grpSp>
              <p:nvGrpSpPr>
                <p:cNvPr id="109" name="Group 45"/>
                <p:cNvGrpSpPr>
                  <a:grpSpLocks noChangeAspect="1"/>
                </p:cNvGrpSpPr>
                <p:nvPr/>
              </p:nvGrpSpPr>
              <p:grpSpPr bwMode="auto">
                <a:xfrm>
                  <a:off x="2337" y="8892"/>
                  <a:ext cx="3240" cy="315"/>
                  <a:chOff x="2337" y="8892"/>
                  <a:chExt cx="3240" cy="315"/>
                </a:xfrm>
              </p:grpSpPr>
              <p:sp>
                <p:nvSpPr>
                  <p:cNvPr id="110" name="Text Box 46"/>
                  <p:cNvSpPr txBox="1">
                    <a:spLocks noChangeAspect="1" noChangeArrowheads="1"/>
                  </p:cNvSpPr>
                  <p:nvPr/>
                </p:nvSpPr>
                <p:spPr bwMode="auto">
                  <a:xfrm>
                    <a:off x="4500" y="889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11" name="Text Box 47"/>
                  <p:cNvSpPr txBox="1">
                    <a:spLocks noChangeAspect="1" noChangeArrowheads="1"/>
                  </p:cNvSpPr>
                  <p:nvPr/>
                </p:nvSpPr>
                <p:spPr bwMode="auto">
                  <a:xfrm>
                    <a:off x="5040" y="889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12" name="Text Box 48"/>
                  <p:cNvSpPr txBox="1">
                    <a:spLocks noChangeAspect="1" noChangeArrowheads="1"/>
                  </p:cNvSpPr>
                  <p:nvPr/>
                </p:nvSpPr>
                <p:spPr bwMode="auto">
                  <a:xfrm>
                    <a:off x="2337" y="8895"/>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13" name="Text Box 49"/>
                  <p:cNvSpPr txBox="1">
                    <a:spLocks noChangeAspect="1" noChangeArrowheads="1"/>
                  </p:cNvSpPr>
                  <p:nvPr/>
                </p:nvSpPr>
                <p:spPr bwMode="auto">
                  <a:xfrm>
                    <a:off x="251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14" name="Text Box 50"/>
                  <p:cNvSpPr txBox="1">
                    <a:spLocks noChangeAspect="1" noChangeArrowheads="1"/>
                  </p:cNvSpPr>
                  <p:nvPr/>
                </p:nvSpPr>
                <p:spPr bwMode="auto">
                  <a:xfrm>
                    <a:off x="305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15" name="Text Box 51"/>
                  <p:cNvSpPr txBox="1">
                    <a:spLocks noChangeAspect="1" noChangeArrowheads="1"/>
                  </p:cNvSpPr>
                  <p:nvPr/>
                </p:nvSpPr>
                <p:spPr bwMode="auto">
                  <a:xfrm>
                    <a:off x="359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16" name="Text Box 52"/>
                  <p:cNvSpPr txBox="1">
                    <a:spLocks noChangeAspect="1" noChangeArrowheads="1"/>
                  </p:cNvSpPr>
                  <p:nvPr/>
                </p:nvSpPr>
                <p:spPr bwMode="auto">
                  <a:xfrm>
                    <a:off x="4137" y="905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17" name="Text Box 53"/>
                  <p:cNvSpPr txBox="1">
                    <a:spLocks noChangeAspect="1" noChangeArrowheads="1"/>
                  </p:cNvSpPr>
                  <p:nvPr/>
                </p:nvSpPr>
                <p:spPr bwMode="auto">
                  <a:xfrm>
                    <a:off x="4677" y="9051"/>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18" name="Text Box 54"/>
                  <p:cNvSpPr txBox="1">
                    <a:spLocks noChangeAspect="1" noChangeArrowheads="1"/>
                  </p:cNvSpPr>
                  <p:nvPr/>
                </p:nvSpPr>
                <p:spPr bwMode="auto">
                  <a:xfrm>
                    <a:off x="5217" y="905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grpSp>
            <p:nvGrpSpPr>
              <p:cNvPr id="22" name="Group 55"/>
              <p:cNvGrpSpPr>
                <a:grpSpLocks noChangeAspect="1"/>
              </p:cNvGrpSpPr>
              <p:nvPr/>
            </p:nvGrpSpPr>
            <p:grpSpPr bwMode="auto">
              <a:xfrm>
                <a:off x="2340" y="8271"/>
                <a:ext cx="3240" cy="813"/>
                <a:chOff x="2340" y="8271"/>
                <a:chExt cx="3240" cy="813"/>
              </a:xfrm>
            </p:grpSpPr>
            <p:grpSp>
              <p:nvGrpSpPr>
                <p:cNvPr id="88" name="Group 56"/>
                <p:cNvGrpSpPr>
                  <a:grpSpLocks noChangeAspect="1"/>
                </p:cNvGrpSpPr>
                <p:nvPr/>
              </p:nvGrpSpPr>
              <p:grpSpPr bwMode="auto">
                <a:xfrm>
                  <a:off x="2340" y="8424"/>
                  <a:ext cx="2880" cy="309"/>
                  <a:chOff x="2880" y="7212"/>
                  <a:chExt cx="2880" cy="309"/>
                </a:xfrm>
              </p:grpSpPr>
              <p:sp>
                <p:nvSpPr>
                  <p:cNvPr id="100" name="Text Box 57"/>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1" name="Text Box 58"/>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2" name="Text Box 59"/>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103" name="Text Box 60"/>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4" name="Text Box 61"/>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5" name="Text Box 62"/>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grpSp>
              <p:nvGrpSpPr>
                <p:cNvPr id="89" name="Group 63"/>
                <p:cNvGrpSpPr>
                  <a:grpSpLocks noChangeAspect="1"/>
                </p:cNvGrpSpPr>
                <p:nvPr/>
              </p:nvGrpSpPr>
              <p:grpSpPr bwMode="auto">
                <a:xfrm>
                  <a:off x="2520" y="8580"/>
                  <a:ext cx="3060" cy="156"/>
                  <a:chOff x="2520" y="8580"/>
                  <a:chExt cx="3060" cy="156"/>
                </a:xfrm>
              </p:grpSpPr>
              <p:sp>
                <p:nvSpPr>
                  <p:cNvPr id="94" name="Text Box 64"/>
                  <p:cNvSpPr txBox="1">
                    <a:spLocks noChangeAspect="1" noChangeArrowheads="1"/>
                  </p:cNvSpPr>
                  <p:nvPr/>
                </p:nvSpPr>
                <p:spPr bwMode="auto">
                  <a:xfrm>
                    <a:off x="252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95" name="Text Box 65"/>
                  <p:cNvSpPr txBox="1">
                    <a:spLocks noChangeAspect="1" noChangeArrowheads="1"/>
                  </p:cNvSpPr>
                  <p:nvPr/>
                </p:nvSpPr>
                <p:spPr bwMode="auto">
                  <a:xfrm>
                    <a:off x="3057" y="858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96" name="Text Box 66"/>
                  <p:cNvSpPr txBox="1">
                    <a:spLocks noChangeAspect="1" noChangeArrowheads="1"/>
                  </p:cNvSpPr>
                  <p:nvPr/>
                </p:nvSpPr>
                <p:spPr bwMode="auto">
                  <a:xfrm>
                    <a:off x="360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97" name="Text Box 67"/>
                  <p:cNvSpPr txBox="1">
                    <a:spLocks noChangeAspect="1" noChangeArrowheads="1"/>
                  </p:cNvSpPr>
                  <p:nvPr/>
                </p:nvSpPr>
                <p:spPr bwMode="auto">
                  <a:xfrm>
                    <a:off x="414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98" name="Text Box 68"/>
                  <p:cNvSpPr txBox="1">
                    <a:spLocks noChangeAspect="1" noChangeArrowheads="1"/>
                  </p:cNvSpPr>
                  <p:nvPr/>
                </p:nvSpPr>
                <p:spPr bwMode="auto">
                  <a:xfrm>
                    <a:off x="468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99" name="Text Box 69"/>
                  <p:cNvSpPr txBox="1">
                    <a:spLocks noChangeAspect="1" noChangeArrowheads="1"/>
                  </p:cNvSpPr>
                  <p:nvPr/>
                </p:nvSpPr>
                <p:spPr bwMode="auto">
                  <a:xfrm>
                    <a:off x="5220" y="858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90" name="Text Box 70"/>
                <p:cNvSpPr txBox="1">
                  <a:spLocks noChangeAspect="1" noChangeArrowheads="1"/>
                </p:cNvSpPr>
                <p:nvPr/>
              </p:nvSpPr>
              <p:spPr bwMode="auto">
                <a:xfrm>
                  <a:off x="3420" y="8271"/>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FILE1</a:t>
                  </a:r>
                </a:p>
              </p:txBody>
            </p:sp>
            <p:sp>
              <p:nvSpPr>
                <p:cNvPr id="91" name="Freeform 71"/>
                <p:cNvSpPr>
                  <a:spLocks noChangeAspect="1"/>
                </p:cNvSpPr>
                <p:nvPr/>
              </p:nvSpPr>
              <p:spPr bwMode="auto">
                <a:xfrm>
                  <a:off x="4320" y="8772"/>
                  <a:ext cx="900" cy="312"/>
                </a:xfrm>
                <a:custGeom>
                  <a:avLst/>
                  <a:gdLst>
                    <a:gd name="T0" fmla="*/ 90 w 1710"/>
                    <a:gd name="T1" fmla="*/ 312 h 312"/>
                    <a:gd name="T2" fmla="*/ 270 w 1710"/>
                    <a:gd name="T3" fmla="*/ 156 h 312"/>
                    <a:gd name="T4" fmla="*/ 1710 w 1710"/>
                    <a:gd name="T5" fmla="*/ 0 h 312"/>
                  </a:gdLst>
                  <a:ahLst/>
                  <a:cxnLst>
                    <a:cxn ang="0">
                      <a:pos x="T0" y="T1"/>
                    </a:cxn>
                    <a:cxn ang="0">
                      <a:pos x="T2" y="T3"/>
                    </a:cxn>
                    <a:cxn ang="0">
                      <a:pos x="T4" y="T5"/>
                    </a:cxn>
                  </a:cxnLst>
                  <a:rect l="0" t="0" r="r" b="b"/>
                  <a:pathLst>
                    <a:path w="1710" h="312">
                      <a:moveTo>
                        <a:pt x="90" y="312"/>
                      </a:moveTo>
                      <a:cubicBezTo>
                        <a:pt x="45" y="260"/>
                        <a:pt x="0" y="208"/>
                        <a:pt x="270" y="156"/>
                      </a:cubicBezTo>
                      <a:cubicBezTo>
                        <a:pt x="540" y="104"/>
                        <a:pt x="1125" y="52"/>
                        <a:pt x="171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2" name="Freeform 72"/>
                <p:cNvSpPr>
                  <a:spLocks noChangeAspect="1"/>
                </p:cNvSpPr>
                <p:nvPr/>
              </p:nvSpPr>
              <p:spPr bwMode="auto">
                <a:xfrm>
                  <a:off x="3420" y="8746"/>
                  <a:ext cx="900" cy="338"/>
                </a:xfrm>
                <a:custGeom>
                  <a:avLst/>
                  <a:gdLst>
                    <a:gd name="T0" fmla="*/ 0 w 900"/>
                    <a:gd name="T1" fmla="*/ 26 h 338"/>
                    <a:gd name="T2" fmla="*/ 360 w 900"/>
                    <a:gd name="T3" fmla="*/ 26 h 338"/>
                    <a:gd name="T4" fmla="*/ 720 w 900"/>
                    <a:gd name="T5" fmla="*/ 182 h 338"/>
                    <a:gd name="T6" fmla="*/ 900 w 900"/>
                    <a:gd name="T7" fmla="*/ 338 h 338"/>
                  </a:gdLst>
                  <a:ahLst/>
                  <a:cxnLst>
                    <a:cxn ang="0">
                      <a:pos x="T0" y="T1"/>
                    </a:cxn>
                    <a:cxn ang="0">
                      <a:pos x="T2" y="T3"/>
                    </a:cxn>
                    <a:cxn ang="0">
                      <a:pos x="T4" y="T5"/>
                    </a:cxn>
                    <a:cxn ang="0">
                      <a:pos x="T6" y="T7"/>
                    </a:cxn>
                  </a:cxnLst>
                  <a:rect l="0" t="0" r="r" b="b"/>
                  <a:pathLst>
                    <a:path w="900" h="338">
                      <a:moveTo>
                        <a:pt x="0" y="26"/>
                      </a:moveTo>
                      <a:cubicBezTo>
                        <a:pt x="120" y="13"/>
                        <a:pt x="240" y="0"/>
                        <a:pt x="360" y="26"/>
                      </a:cubicBezTo>
                      <a:cubicBezTo>
                        <a:pt x="480" y="52"/>
                        <a:pt x="630" y="130"/>
                        <a:pt x="720" y="182"/>
                      </a:cubicBezTo>
                      <a:cubicBezTo>
                        <a:pt x="810" y="234"/>
                        <a:pt x="855" y="286"/>
                        <a:pt x="900" y="338"/>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3" name="Line 73"/>
                <p:cNvSpPr>
                  <a:spLocks noChangeAspect="1" noChangeShapeType="1"/>
                </p:cNvSpPr>
                <p:nvPr/>
              </p:nvSpPr>
              <p:spPr bwMode="auto">
                <a:xfrm flipH="1">
                  <a:off x="5400" y="877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3" name="Group 74"/>
              <p:cNvGrpSpPr>
                <a:grpSpLocks noChangeAspect="1"/>
              </p:cNvGrpSpPr>
              <p:nvPr/>
            </p:nvGrpSpPr>
            <p:grpSpPr bwMode="auto">
              <a:xfrm>
                <a:off x="2340" y="9672"/>
                <a:ext cx="3240" cy="1560"/>
                <a:chOff x="2340" y="9672"/>
                <a:chExt cx="3240" cy="1560"/>
              </a:xfrm>
            </p:grpSpPr>
            <p:grpSp>
              <p:nvGrpSpPr>
                <p:cNvPr id="24" name="Group 75"/>
                <p:cNvGrpSpPr>
                  <a:grpSpLocks noChangeAspect="1"/>
                </p:cNvGrpSpPr>
                <p:nvPr/>
              </p:nvGrpSpPr>
              <p:grpSpPr bwMode="auto">
                <a:xfrm>
                  <a:off x="2520" y="10452"/>
                  <a:ext cx="3060" cy="156"/>
                  <a:chOff x="3240" y="9240"/>
                  <a:chExt cx="3060" cy="156"/>
                </a:xfrm>
              </p:grpSpPr>
              <p:sp>
                <p:nvSpPr>
                  <p:cNvPr id="82" name="Text Box 7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3" name="Text Box 7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4" name="Text Box 7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5" name="Text Box 7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6" name="Text Box 8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7" name="Text Box 8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grpSp>
              <p:nvGrpSpPr>
                <p:cNvPr id="25" name="Group 82"/>
                <p:cNvGrpSpPr>
                  <a:grpSpLocks noChangeAspect="1"/>
                </p:cNvGrpSpPr>
                <p:nvPr/>
              </p:nvGrpSpPr>
              <p:grpSpPr bwMode="auto">
                <a:xfrm>
                  <a:off x="2340" y="10296"/>
                  <a:ext cx="3060" cy="309"/>
                  <a:chOff x="3060" y="8148"/>
                  <a:chExt cx="3060" cy="309"/>
                </a:xfrm>
              </p:grpSpPr>
              <p:sp>
                <p:nvSpPr>
                  <p:cNvPr id="76" name="Text Box 8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77" name="Text Box 8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78" name="Text Box 8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79" name="Text Box 8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80" name="Text Box 8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81" name="Text Box 8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nvGrpSpPr>
                <p:cNvPr id="26" name="Group 89"/>
                <p:cNvGrpSpPr>
                  <a:grpSpLocks noChangeAspect="1"/>
                </p:cNvGrpSpPr>
                <p:nvPr/>
              </p:nvGrpSpPr>
              <p:grpSpPr bwMode="auto">
                <a:xfrm>
                  <a:off x="2340" y="9828"/>
                  <a:ext cx="3060" cy="309"/>
                  <a:chOff x="3060" y="8148"/>
                  <a:chExt cx="3060" cy="309"/>
                </a:xfrm>
              </p:grpSpPr>
              <p:sp>
                <p:nvSpPr>
                  <p:cNvPr id="70" name="Text Box 9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71" name="Text Box 9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72" name="Text Box 9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73" name="Text Box 9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74" name="Text Box 9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75" name="Text Box 9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grpSp>
              <p:nvGrpSpPr>
                <p:cNvPr id="27" name="Group 96"/>
                <p:cNvGrpSpPr>
                  <a:grpSpLocks noChangeAspect="1"/>
                </p:cNvGrpSpPr>
                <p:nvPr/>
              </p:nvGrpSpPr>
              <p:grpSpPr bwMode="auto">
                <a:xfrm>
                  <a:off x="2520" y="9984"/>
                  <a:ext cx="3060" cy="156"/>
                  <a:chOff x="3240" y="9240"/>
                  <a:chExt cx="3060" cy="156"/>
                </a:xfrm>
              </p:grpSpPr>
              <p:sp>
                <p:nvSpPr>
                  <p:cNvPr id="64" name="Text Box 9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65" name="Text Box 9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66" name="Text Box 9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67" name="Text Box 10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68" name="Text Box 10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69" name="Text Box 10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sp>
              <p:nvSpPr>
                <p:cNvPr id="28" name="Text Box 103"/>
                <p:cNvSpPr txBox="1">
                  <a:spLocks noChangeAspect="1" noChangeArrowheads="1"/>
                </p:cNvSpPr>
                <p:nvPr/>
              </p:nvSpPr>
              <p:spPr bwMode="auto">
                <a:xfrm>
                  <a:off x="3780" y="9672"/>
                  <a:ext cx="72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FILE2</a:t>
                  </a:r>
                </a:p>
              </p:txBody>
            </p:sp>
            <p:grpSp>
              <p:nvGrpSpPr>
                <p:cNvPr id="29" name="Group 104"/>
                <p:cNvGrpSpPr>
                  <a:grpSpLocks noChangeAspect="1"/>
                </p:cNvGrpSpPr>
                <p:nvPr/>
              </p:nvGrpSpPr>
              <p:grpSpPr bwMode="auto">
                <a:xfrm>
                  <a:off x="3600" y="9984"/>
                  <a:ext cx="360" cy="156"/>
                  <a:chOff x="4320" y="8772"/>
                  <a:chExt cx="360" cy="156"/>
                </a:xfrm>
              </p:grpSpPr>
              <p:sp>
                <p:nvSpPr>
                  <p:cNvPr id="62" name="Line 10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Line 10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0" name="Group 107"/>
                <p:cNvGrpSpPr>
                  <a:grpSpLocks noChangeAspect="1"/>
                </p:cNvGrpSpPr>
                <p:nvPr/>
              </p:nvGrpSpPr>
              <p:grpSpPr bwMode="auto">
                <a:xfrm>
                  <a:off x="2340" y="10764"/>
                  <a:ext cx="3060" cy="309"/>
                  <a:chOff x="3060" y="8148"/>
                  <a:chExt cx="3060" cy="309"/>
                </a:xfrm>
              </p:grpSpPr>
              <p:sp>
                <p:nvSpPr>
                  <p:cNvPr id="56"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57"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58"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59"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60"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61"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35</a:t>
                    </a:r>
                  </a:p>
                </p:txBody>
              </p:sp>
            </p:grpSp>
            <p:grpSp>
              <p:nvGrpSpPr>
                <p:cNvPr id="31" name="Group 114"/>
                <p:cNvGrpSpPr>
                  <a:grpSpLocks noChangeAspect="1"/>
                </p:cNvGrpSpPr>
                <p:nvPr/>
              </p:nvGrpSpPr>
              <p:grpSpPr bwMode="auto">
                <a:xfrm>
                  <a:off x="2520" y="10920"/>
                  <a:ext cx="3060" cy="156"/>
                  <a:chOff x="3240" y="9240"/>
                  <a:chExt cx="3060" cy="156"/>
                </a:xfrm>
              </p:grpSpPr>
              <p:sp>
                <p:nvSpPr>
                  <p:cNvPr id="50"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1"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2"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3"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4"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5"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sp>
              <p:nvSpPr>
                <p:cNvPr id="32" name="Line 121"/>
                <p:cNvSpPr>
                  <a:spLocks noChangeAspect="1" noChangeShapeType="1"/>
                </p:cNvSpPr>
                <p:nvPr/>
              </p:nvSpPr>
              <p:spPr bwMode="auto">
                <a:xfrm>
                  <a:off x="3600" y="11232"/>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33" name="Group 122"/>
                <p:cNvGrpSpPr>
                  <a:grpSpLocks noChangeAspect="1"/>
                </p:cNvGrpSpPr>
                <p:nvPr/>
              </p:nvGrpSpPr>
              <p:grpSpPr bwMode="auto">
                <a:xfrm>
                  <a:off x="5246" y="9981"/>
                  <a:ext cx="295" cy="156"/>
                  <a:chOff x="4346" y="8733"/>
                  <a:chExt cx="295" cy="156"/>
                </a:xfrm>
              </p:grpSpPr>
              <p:sp>
                <p:nvSpPr>
                  <p:cNvPr id="48" name="Line 123"/>
                  <p:cNvSpPr>
                    <a:spLocks noChangeAspect="1" noChangeShapeType="1"/>
                  </p:cNvSpPr>
                  <p:nvPr/>
                </p:nvSpPr>
                <p:spPr bwMode="auto">
                  <a:xfrm>
                    <a:off x="4461"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 name="Line 124"/>
                  <p:cNvSpPr>
                    <a:spLocks noChangeAspect="1" noChangeShapeType="1"/>
                  </p:cNvSpPr>
                  <p:nvPr/>
                </p:nvSpPr>
                <p:spPr bwMode="auto">
                  <a:xfrm>
                    <a:off x="4346"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4" name="Group 125"/>
                <p:cNvGrpSpPr>
                  <a:grpSpLocks noChangeAspect="1"/>
                </p:cNvGrpSpPr>
                <p:nvPr/>
              </p:nvGrpSpPr>
              <p:grpSpPr bwMode="auto">
                <a:xfrm>
                  <a:off x="5233" y="10436"/>
                  <a:ext cx="295" cy="169"/>
                  <a:chOff x="4333" y="8720"/>
                  <a:chExt cx="295" cy="169"/>
                </a:xfrm>
              </p:grpSpPr>
              <p:sp>
                <p:nvSpPr>
                  <p:cNvPr id="46" name="Line 126"/>
                  <p:cNvSpPr>
                    <a:spLocks noChangeAspect="1" noChangeShapeType="1"/>
                  </p:cNvSpPr>
                  <p:nvPr/>
                </p:nvSpPr>
                <p:spPr bwMode="auto">
                  <a:xfrm>
                    <a:off x="4448"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 name="Line 127"/>
                  <p:cNvSpPr>
                    <a:spLocks noChangeAspect="1" noChangeShapeType="1"/>
                  </p:cNvSpPr>
                  <p:nvPr/>
                </p:nvSpPr>
                <p:spPr bwMode="auto">
                  <a:xfrm>
                    <a:off x="4333" y="8720"/>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5" name="Group 128"/>
                <p:cNvGrpSpPr>
                  <a:grpSpLocks noChangeAspect="1"/>
                </p:cNvGrpSpPr>
                <p:nvPr/>
              </p:nvGrpSpPr>
              <p:grpSpPr bwMode="auto">
                <a:xfrm>
                  <a:off x="4706" y="10917"/>
                  <a:ext cx="321" cy="156"/>
                  <a:chOff x="4346" y="8733"/>
                  <a:chExt cx="321" cy="156"/>
                </a:xfrm>
              </p:grpSpPr>
              <p:sp>
                <p:nvSpPr>
                  <p:cNvPr id="44" name="Line 129"/>
                  <p:cNvSpPr>
                    <a:spLocks noChangeAspect="1" noChangeShapeType="1"/>
                  </p:cNvSpPr>
                  <p:nvPr/>
                </p:nvSpPr>
                <p:spPr bwMode="auto">
                  <a:xfrm>
                    <a:off x="4487"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5" name="Line 130"/>
                  <p:cNvSpPr>
                    <a:spLocks noChangeAspect="1" noChangeShapeType="1"/>
                  </p:cNvSpPr>
                  <p:nvPr/>
                </p:nvSpPr>
                <p:spPr bwMode="auto">
                  <a:xfrm>
                    <a:off x="4346"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6" name="Group 131"/>
                <p:cNvGrpSpPr>
                  <a:grpSpLocks noChangeAspect="1"/>
                </p:cNvGrpSpPr>
                <p:nvPr/>
              </p:nvGrpSpPr>
              <p:grpSpPr bwMode="auto">
                <a:xfrm>
                  <a:off x="3600" y="10449"/>
                  <a:ext cx="360" cy="195"/>
                  <a:chOff x="4320" y="8733"/>
                  <a:chExt cx="360" cy="195"/>
                </a:xfrm>
              </p:grpSpPr>
              <p:sp>
                <p:nvSpPr>
                  <p:cNvPr id="42" name="Line 132"/>
                  <p:cNvSpPr>
                    <a:spLocks noChangeAspect="1" noChangeShapeType="1"/>
                  </p:cNvSpPr>
                  <p:nvPr/>
                </p:nvSpPr>
                <p:spPr bwMode="auto">
                  <a:xfrm>
                    <a:off x="4500" y="8733"/>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 name="Line 133"/>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7" name="Line 134"/>
                <p:cNvSpPr>
                  <a:spLocks noChangeAspect="1" noChangeShapeType="1"/>
                </p:cNvSpPr>
                <p:nvPr/>
              </p:nvSpPr>
              <p:spPr bwMode="auto">
                <a:xfrm>
                  <a:off x="3780" y="101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8" name="Freeform 135"/>
                <p:cNvSpPr>
                  <a:spLocks noChangeAspect="1"/>
                </p:cNvSpPr>
                <p:nvPr/>
              </p:nvSpPr>
              <p:spPr bwMode="auto">
                <a:xfrm>
                  <a:off x="4320" y="10176"/>
                  <a:ext cx="900" cy="312"/>
                </a:xfrm>
                <a:custGeom>
                  <a:avLst/>
                  <a:gdLst>
                    <a:gd name="T0" fmla="*/ 0 w 900"/>
                    <a:gd name="T1" fmla="*/ 312 h 312"/>
                    <a:gd name="T2" fmla="*/ 180 w 900"/>
                    <a:gd name="T3" fmla="*/ 156 h 312"/>
                    <a:gd name="T4" fmla="*/ 900 w 900"/>
                    <a:gd name="T5" fmla="*/ 0 h 312"/>
                  </a:gdLst>
                  <a:ahLst/>
                  <a:cxnLst>
                    <a:cxn ang="0">
                      <a:pos x="T0" y="T1"/>
                    </a:cxn>
                    <a:cxn ang="0">
                      <a:pos x="T2" y="T3"/>
                    </a:cxn>
                    <a:cxn ang="0">
                      <a:pos x="T4" y="T5"/>
                    </a:cxn>
                  </a:cxnLst>
                  <a:rect l="0" t="0" r="r" b="b"/>
                  <a:pathLst>
                    <a:path w="900" h="312">
                      <a:moveTo>
                        <a:pt x="0" y="312"/>
                      </a:moveTo>
                      <a:cubicBezTo>
                        <a:pt x="15" y="260"/>
                        <a:pt x="30" y="208"/>
                        <a:pt x="180" y="156"/>
                      </a:cubicBezTo>
                      <a:cubicBezTo>
                        <a:pt x="330" y="104"/>
                        <a:pt x="615" y="52"/>
                        <a:pt x="90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9" name="Line 136"/>
                <p:cNvSpPr>
                  <a:spLocks noChangeAspect="1" noChangeShapeType="1"/>
                </p:cNvSpPr>
                <p:nvPr/>
              </p:nvSpPr>
              <p:spPr bwMode="auto">
                <a:xfrm flipH="1">
                  <a:off x="5400" y="10176"/>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0" name="Line 137"/>
                <p:cNvSpPr>
                  <a:spLocks noChangeAspect="1" noChangeShapeType="1"/>
                </p:cNvSpPr>
                <p:nvPr/>
              </p:nvSpPr>
              <p:spPr bwMode="auto">
                <a:xfrm flipH="1">
                  <a:off x="4860"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1" name="Freeform 138"/>
                <p:cNvSpPr>
                  <a:spLocks noChangeAspect="1"/>
                </p:cNvSpPr>
                <p:nvPr/>
              </p:nvSpPr>
              <p:spPr bwMode="auto">
                <a:xfrm>
                  <a:off x="3780" y="10644"/>
                  <a:ext cx="540" cy="156"/>
                </a:xfrm>
                <a:custGeom>
                  <a:avLst/>
                  <a:gdLst>
                    <a:gd name="T0" fmla="*/ 0 w 540"/>
                    <a:gd name="T1" fmla="*/ 0 h 156"/>
                    <a:gd name="T2" fmla="*/ 180 w 540"/>
                    <a:gd name="T3" fmla="*/ 156 h 156"/>
                    <a:gd name="T4" fmla="*/ 540 w 540"/>
                    <a:gd name="T5" fmla="*/ 0 h 156"/>
                  </a:gdLst>
                  <a:ahLst/>
                  <a:cxnLst>
                    <a:cxn ang="0">
                      <a:pos x="T0" y="T1"/>
                    </a:cxn>
                    <a:cxn ang="0">
                      <a:pos x="T2" y="T3"/>
                    </a:cxn>
                    <a:cxn ang="0">
                      <a:pos x="T4" y="T5"/>
                    </a:cxn>
                  </a:cxnLst>
                  <a:rect l="0" t="0" r="r" b="b"/>
                  <a:pathLst>
                    <a:path w="540" h="156">
                      <a:moveTo>
                        <a:pt x="0" y="0"/>
                      </a:moveTo>
                      <a:cubicBezTo>
                        <a:pt x="45" y="78"/>
                        <a:pt x="90" y="156"/>
                        <a:pt x="180" y="156"/>
                      </a:cubicBezTo>
                      <a:cubicBezTo>
                        <a:pt x="270" y="156"/>
                        <a:pt x="405" y="78"/>
                        <a:pt x="54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grpSp>
          <p:nvGrpSpPr>
            <p:cNvPr id="10" name="Group 139"/>
            <p:cNvGrpSpPr>
              <a:grpSpLocks noChangeAspect="1"/>
            </p:cNvGrpSpPr>
            <p:nvPr/>
          </p:nvGrpSpPr>
          <p:grpSpPr bwMode="auto">
            <a:xfrm>
              <a:off x="3485969" y="5444065"/>
              <a:ext cx="326149" cy="171785"/>
              <a:chOff x="4346" y="8785"/>
              <a:chExt cx="321" cy="169"/>
            </a:xfrm>
          </p:grpSpPr>
          <p:sp>
            <p:nvSpPr>
              <p:cNvPr id="11" name="Line 140"/>
              <p:cNvSpPr>
                <a:spLocks noChangeAspect="1" noChangeShapeType="1"/>
              </p:cNvSpPr>
              <p:nvPr/>
            </p:nvSpPr>
            <p:spPr bwMode="auto">
              <a:xfrm>
                <a:off x="4487" y="8785"/>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 name="Line 141"/>
              <p:cNvSpPr>
                <a:spLocks noChangeAspect="1" noChangeShapeType="1"/>
              </p:cNvSpPr>
              <p:nvPr/>
            </p:nvSpPr>
            <p:spPr bwMode="auto">
              <a:xfrm>
                <a:off x="4346" y="879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spTree>
    <p:extLst>
      <p:ext uri="{BB962C8B-B14F-4D97-AF65-F5344CB8AC3E}">
        <p14:creationId xmlns:p14="http://schemas.microsoft.com/office/powerpoint/2010/main" val="2989856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显式链接</a:t>
            </a:r>
          </a:p>
        </p:txBody>
      </p:sp>
      <p:sp>
        <p:nvSpPr>
          <p:cNvPr id="9" name="内容占位符 8"/>
          <p:cNvSpPr>
            <a:spLocks noGrp="1"/>
          </p:cNvSpPr>
          <p:nvPr>
            <p:ph idx="1"/>
          </p:nvPr>
        </p:nvSpPr>
        <p:spPr>
          <a:xfrm>
            <a:off x="457200" y="1351127"/>
            <a:ext cx="8229600" cy="2435061"/>
          </a:xfrm>
        </p:spPr>
        <p:txBody>
          <a:bodyPr>
            <a:normAutofit fontScale="92500"/>
          </a:bodyPr>
          <a:lstStyle/>
          <a:p>
            <a:r>
              <a:rPr lang="zh-CN" altLang="en-US" dirty="0"/>
              <a:t>用于链接文件各物理块的指针，显示地存放在一张内存链表中，该表在整个磁盘中仅一张。</a:t>
            </a:r>
            <a:endParaRPr lang="en-US" altLang="zh-CN" dirty="0"/>
          </a:p>
          <a:p>
            <a:r>
              <a:rPr lang="zh-CN" altLang="en-US" dirty="0"/>
              <a:t>随机性能优于隐式链接</a:t>
            </a:r>
          </a:p>
          <a:p>
            <a:endParaRPr lang="zh-CN" altLang="en-US" dirty="0"/>
          </a:p>
        </p:txBody>
      </p:sp>
      <p:sp>
        <p:nvSpPr>
          <p:cNvPr id="5" name="日期占位符 4"/>
          <p:cNvSpPr>
            <a:spLocks noGrp="1"/>
          </p:cNvSpPr>
          <p:nvPr>
            <p:ph type="dt" sz="half" idx="10"/>
          </p:nvPr>
        </p:nvSpPr>
        <p:spPr/>
        <p:txBody>
          <a:bodyPr/>
          <a:lstStyle/>
          <a:p>
            <a:fld id="{54E2C905-151F-9B46-BBCE-5ED57344E2AA}"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43</a:t>
            </a:fld>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3680619"/>
              </p:ext>
            </p:extLst>
          </p:nvPr>
        </p:nvGraphicFramePr>
        <p:xfrm>
          <a:off x="2628900" y="3258829"/>
          <a:ext cx="5657330" cy="3097521"/>
        </p:xfrm>
        <a:graphic>
          <a:graphicData uri="http://schemas.openxmlformats.org/presentationml/2006/ole">
            <mc:AlternateContent xmlns:mc="http://schemas.openxmlformats.org/markup-compatibility/2006">
              <mc:Choice xmlns:v="urn:schemas-microsoft-com:vml" Requires="v">
                <p:oleObj spid="_x0000_s4455" name="Visio" r:id="rId3" imgW="2086020" imgH="1054849" progId="Visio.Drawing.11">
                  <p:embed/>
                </p:oleObj>
              </mc:Choice>
              <mc:Fallback>
                <p:oleObj name="Visio" r:id="rId3" imgW="2086020" imgH="1054849" progId="Visio.Drawing.11">
                  <p:embed/>
                  <p:pic>
                    <p:nvPicPr>
                      <p:cNvPr id="0" name="Object 142"/>
                      <p:cNvPicPr>
                        <a:picLocks noChangeAspect="1" noChangeArrowheads="1"/>
                      </p:cNvPicPr>
                      <p:nvPr/>
                    </p:nvPicPr>
                    <p:blipFill>
                      <a:blip r:embed="rId4"/>
                      <a:srcRect/>
                      <a:stretch>
                        <a:fillRect/>
                      </a:stretch>
                    </p:blipFill>
                    <p:spPr bwMode="auto">
                      <a:xfrm>
                        <a:off x="2628900" y="3258829"/>
                        <a:ext cx="5657330" cy="3097521"/>
                      </a:xfrm>
                      <a:prstGeom prst="rect">
                        <a:avLst/>
                      </a:prstGeom>
                      <a:noFill/>
                      <a:ln>
                        <a:noFill/>
                      </a:ln>
                      <a:effectLst/>
                    </p:spPr>
                  </p:pic>
                </p:oleObj>
              </mc:Fallback>
            </mc:AlternateContent>
          </a:graphicData>
        </a:graphic>
      </p:graphicFrame>
      <p:sp>
        <p:nvSpPr>
          <p:cNvPr id="2" name="文本框 1"/>
          <p:cNvSpPr txBox="1"/>
          <p:nvPr/>
        </p:nvSpPr>
        <p:spPr>
          <a:xfrm>
            <a:off x="6945445" y="4192662"/>
            <a:ext cx="774571" cy="369332"/>
          </a:xfrm>
          <a:prstGeom prst="rect">
            <a:avLst/>
          </a:prstGeom>
          <a:solidFill>
            <a:schemeClr val="bg1"/>
          </a:solidFill>
        </p:spPr>
        <p:txBody>
          <a:bodyPr wrap="none" rtlCol="0">
            <a:spAutoFit/>
          </a:bodyPr>
          <a:lstStyle/>
          <a:p>
            <a:r>
              <a:rPr kumimoji="1" lang="en-US" altLang="zh-CN"/>
              <a:t>NULL</a:t>
            </a:r>
            <a:endParaRPr kumimoji="1" lang="zh-CN" altLang="en-US"/>
          </a:p>
        </p:txBody>
      </p:sp>
    </p:spTree>
    <p:extLst>
      <p:ext uri="{BB962C8B-B14F-4D97-AF65-F5344CB8AC3E}">
        <p14:creationId xmlns:p14="http://schemas.microsoft.com/office/powerpoint/2010/main" val="3343535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Grp="1" noChangeArrowheads="1"/>
          </p:cNvSpPr>
          <p:nvPr>
            <p:ph type="title"/>
          </p:nvPr>
        </p:nvSpPr>
        <p:spPr/>
        <p:txBody>
          <a:bodyPr/>
          <a:lstStyle/>
          <a:p>
            <a:r>
              <a:rPr lang="zh-CN" altLang="en-US" dirty="0"/>
              <a:t>评价</a:t>
            </a:r>
            <a:endParaRPr lang="en-US" altLang="zh-CN" dirty="0"/>
          </a:p>
        </p:txBody>
      </p:sp>
      <p:sp>
        <p:nvSpPr>
          <p:cNvPr id="151555" name="Rectangle 3"/>
          <p:cNvSpPr>
            <a:spLocks noGrp="1" noChangeArrowheads="1"/>
          </p:cNvSpPr>
          <p:nvPr>
            <p:ph idx="1"/>
          </p:nvPr>
        </p:nvSpPr>
        <p:spPr/>
        <p:txBody>
          <a:bodyPr>
            <a:normAutofit fontScale="85000" lnSpcReduction="20000"/>
          </a:bodyPr>
          <a:lstStyle/>
          <a:p>
            <a:r>
              <a:rPr lang="zh-CN" altLang="en-US" dirty="0"/>
              <a:t>优点</a:t>
            </a:r>
          </a:p>
          <a:p>
            <a:pPr lvl="1"/>
            <a:r>
              <a:rPr lang="zh-CN" altLang="en-US" dirty="0"/>
              <a:t>提高了磁盘空间利用率，不存在外部碎片问题</a:t>
            </a:r>
          </a:p>
          <a:p>
            <a:pPr lvl="1"/>
            <a:r>
              <a:rPr lang="zh-CN" altLang="en-US" dirty="0"/>
              <a:t>有利于文件插入和删除</a:t>
            </a:r>
            <a:endParaRPr lang="en-US" altLang="zh-CN" dirty="0"/>
          </a:p>
          <a:p>
            <a:r>
              <a:rPr lang="zh-CN" altLang="en-US" dirty="0"/>
              <a:t>缺点</a:t>
            </a:r>
          </a:p>
          <a:p>
            <a:pPr lvl="1"/>
            <a:r>
              <a:rPr lang="zh-CN" altLang="en-US" dirty="0"/>
              <a:t>更多的寻道次数和寻道时间</a:t>
            </a:r>
          </a:p>
          <a:p>
            <a:pPr lvl="1"/>
            <a:r>
              <a:rPr lang="zh-CN" altLang="en-US" dirty="0"/>
              <a:t>随机访问性能差</a:t>
            </a:r>
          </a:p>
          <a:p>
            <a:pPr lvl="1"/>
            <a:r>
              <a:rPr lang="zh-CN" altLang="en-US" dirty="0"/>
              <a:t>可靠性问题，如指针出错</a:t>
            </a:r>
            <a:endParaRPr lang="en-US" altLang="zh-CN" dirty="0"/>
          </a:p>
          <a:p>
            <a:r>
              <a:rPr lang="zh-CN" altLang="en-US" dirty="0"/>
              <a:t>改进方法</a:t>
            </a:r>
            <a:endParaRPr lang="en-US" altLang="zh-CN" dirty="0"/>
          </a:p>
          <a:p>
            <a:pPr lvl="1"/>
            <a:r>
              <a:rPr lang="zh-CN" altLang="en-US" dirty="0"/>
              <a:t>扩大文件块分配单位：若干个连续的数据块，称之为簇</a:t>
            </a:r>
            <a:r>
              <a:rPr lang="en-US" altLang="zh-CN" dirty="0"/>
              <a:t>(Cluster)</a:t>
            </a:r>
            <a:r>
              <a:rPr lang="zh-CN" altLang="en-US" dirty="0"/>
              <a:t>。 </a:t>
            </a:r>
          </a:p>
        </p:txBody>
      </p:sp>
      <p:sp>
        <p:nvSpPr>
          <p:cNvPr id="2" name="日期占位符 1"/>
          <p:cNvSpPr>
            <a:spLocks noGrp="1"/>
          </p:cNvSpPr>
          <p:nvPr>
            <p:ph type="dt" sz="half" idx="10"/>
          </p:nvPr>
        </p:nvSpPr>
        <p:spPr/>
        <p:txBody>
          <a:bodyPr/>
          <a:lstStyle/>
          <a:p>
            <a:fld id="{8E2541CA-A910-964C-A3F2-5191B6965FEF}"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3634110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r>
              <a:rPr lang="en-US" altLang="zh-CN" dirty="0"/>
              <a:t>FAT12, FAT16, FAT32</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dirty="0"/>
              <a:t>FAT12</a:t>
            </a:r>
          </a:p>
          <a:p>
            <a:pPr lvl="1"/>
            <a:r>
              <a:rPr lang="zh-CN" altLang="en-US" dirty="0"/>
              <a:t>早期</a:t>
            </a:r>
            <a:r>
              <a:rPr lang="en-US" altLang="zh-CN" dirty="0"/>
              <a:t>MS-DOS</a:t>
            </a:r>
          </a:p>
          <a:p>
            <a:pPr lvl="1"/>
            <a:r>
              <a:rPr lang="zh-CN" altLang="en-US" dirty="0"/>
              <a:t>以盘块为基本分配单位</a:t>
            </a:r>
            <a:endParaRPr lang="en-US" altLang="zh-CN" dirty="0"/>
          </a:p>
          <a:p>
            <a:pPr lvl="1"/>
            <a:r>
              <a:rPr lang="zh-CN" altLang="en-US" dirty="0"/>
              <a:t>链式结构</a:t>
            </a:r>
            <a:endParaRPr lang="en-US" altLang="zh-CN" dirty="0"/>
          </a:p>
          <a:p>
            <a:pPr lvl="1"/>
            <a:r>
              <a:rPr lang="en-US" altLang="zh-CN" dirty="0"/>
              <a:t>FAT</a:t>
            </a:r>
            <a:r>
              <a:rPr lang="zh-CN" altLang="en-US" dirty="0"/>
              <a:t>表项宽度：</a:t>
            </a:r>
            <a:r>
              <a:rPr lang="en-US" altLang="zh-CN" dirty="0"/>
              <a:t>12 Bit</a:t>
            </a:r>
          </a:p>
          <a:p>
            <a:r>
              <a:rPr lang="zh-CN" altLang="en-US" dirty="0"/>
              <a:t>计算：最大文件规模</a:t>
            </a:r>
            <a:endParaRPr lang="en-US" altLang="zh-CN" dirty="0"/>
          </a:p>
          <a:p>
            <a:pPr lvl="1"/>
            <a:r>
              <a:rPr lang="zh-CN" altLang="en-US" dirty="0"/>
              <a:t>扇区：</a:t>
            </a:r>
            <a:r>
              <a:rPr lang="en-US" altLang="zh-CN" dirty="0"/>
              <a:t>512B</a:t>
            </a:r>
          </a:p>
          <a:p>
            <a:r>
              <a:rPr lang="zh-CN" altLang="en-US" dirty="0"/>
              <a:t>最大分区容量</a:t>
            </a:r>
          </a:p>
        </p:txBody>
      </p:sp>
      <p:sp>
        <p:nvSpPr>
          <p:cNvPr id="4" name="日期占位符 3"/>
          <p:cNvSpPr>
            <a:spLocks noGrp="1"/>
          </p:cNvSpPr>
          <p:nvPr>
            <p:ph type="dt" sz="half" idx="10"/>
          </p:nvPr>
        </p:nvSpPr>
        <p:spPr/>
        <p:txBody>
          <a:bodyPr/>
          <a:lstStyle/>
          <a:p>
            <a:fld id="{168EEABC-D19A-9E4E-8CC8-01C52EEFB5EB}"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45</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57409089"/>
              </p:ext>
            </p:extLst>
          </p:nvPr>
        </p:nvGraphicFramePr>
        <p:xfrm>
          <a:off x="4483290" y="1677492"/>
          <a:ext cx="4436357" cy="4559440"/>
        </p:xfrm>
        <a:graphic>
          <a:graphicData uri="http://schemas.openxmlformats.org/presentationml/2006/ole">
            <mc:AlternateContent xmlns:mc="http://schemas.openxmlformats.org/markup-compatibility/2006">
              <mc:Choice xmlns:v="urn:schemas-microsoft-com:vml" Requires="v">
                <p:oleObj spid="_x0000_s5478" name="Visio" r:id="rId4" imgW="2299860" imgH="2190301" progId="Visio.Drawing.11">
                  <p:embed/>
                </p:oleObj>
              </mc:Choice>
              <mc:Fallback>
                <p:oleObj name="Visio" r:id="rId4" imgW="2299860" imgH="2190301" progId="Visio.Drawing.11">
                  <p:embed/>
                  <p:pic>
                    <p:nvPicPr>
                      <p:cNvPr id="0" name="Object 5"/>
                      <p:cNvPicPr>
                        <a:picLocks noChangeAspect="1" noChangeArrowheads="1"/>
                      </p:cNvPicPr>
                      <p:nvPr/>
                    </p:nvPicPr>
                    <p:blipFill>
                      <a:blip r:embed="rId5"/>
                      <a:srcRect r="9682" b="2696"/>
                      <a:stretch>
                        <a:fillRect/>
                      </a:stretch>
                    </p:blipFill>
                    <p:spPr bwMode="auto">
                      <a:xfrm>
                        <a:off x="4483290" y="1677492"/>
                        <a:ext cx="4436357" cy="45594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692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簇</a:t>
            </a:r>
            <a:r>
              <a:rPr lang="en-US" altLang="zh-CN" dirty="0"/>
              <a:t>Cluster</a:t>
            </a:r>
            <a:endParaRPr lang="zh-CN" altLang="en-US" dirty="0"/>
          </a:p>
        </p:txBody>
      </p:sp>
      <p:sp>
        <p:nvSpPr>
          <p:cNvPr id="9" name="内容占位符 8"/>
          <p:cNvSpPr>
            <a:spLocks noGrp="1"/>
          </p:cNvSpPr>
          <p:nvPr>
            <p:ph idx="1"/>
          </p:nvPr>
        </p:nvSpPr>
        <p:spPr/>
        <p:txBody>
          <a:bodyPr/>
          <a:lstStyle/>
          <a:p>
            <a:r>
              <a:rPr lang="zh-CN" altLang="en-US" dirty="0"/>
              <a:t>一组连续的扇区</a:t>
            </a:r>
            <a:r>
              <a:rPr lang="en-US" altLang="zh-CN" dirty="0">
                <a:sym typeface="Wingdings" pitchFamily="2" charset="2"/>
              </a:rPr>
              <a:t></a:t>
            </a:r>
            <a:r>
              <a:rPr lang="zh-CN" altLang="en-US" dirty="0">
                <a:sym typeface="Wingdings" pitchFamily="2" charset="2"/>
              </a:rPr>
              <a:t>虚拟扇区</a:t>
            </a:r>
            <a:endParaRPr lang="en-US" altLang="zh-CN" dirty="0">
              <a:sym typeface="Wingdings" pitchFamily="2" charset="2"/>
            </a:endParaRPr>
          </a:p>
          <a:p>
            <a:r>
              <a:rPr lang="zh-CN" altLang="en-US" dirty="0">
                <a:sym typeface="Wingdings" pitchFamily="2" charset="2"/>
              </a:rPr>
              <a:t>分配单位</a:t>
            </a:r>
            <a:endParaRPr lang="en-US" altLang="zh-CN" dirty="0">
              <a:sym typeface="Wingdings" pitchFamily="2" charset="2"/>
            </a:endParaRPr>
          </a:p>
          <a:p>
            <a:r>
              <a:rPr lang="en-US" altLang="zh-CN" dirty="0">
                <a:sym typeface="Wingdings" pitchFamily="2" charset="2"/>
              </a:rPr>
              <a:t>Cluster=2</a:t>
            </a:r>
            <a:r>
              <a:rPr lang="en-US" altLang="zh-CN" baseline="30000" dirty="0">
                <a:sym typeface="Wingdings" pitchFamily="2" charset="2"/>
              </a:rPr>
              <a:t>n</a:t>
            </a:r>
            <a:r>
              <a:rPr lang="en-US" altLang="zh-CN" dirty="0">
                <a:sym typeface="Wingdings" pitchFamily="2" charset="2"/>
              </a:rPr>
              <a:t> Sectors</a:t>
            </a:r>
          </a:p>
          <a:p>
            <a:r>
              <a:rPr lang="zh-CN" altLang="en-US" dirty="0">
                <a:sym typeface="Wingdings" pitchFamily="2" charset="2"/>
              </a:rPr>
              <a:t>思考：</a:t>
            </a:r>
            <a:endParaRPr lang="en-US" altLang="zh-CN" dirty="0">
              <a:sym typeface="Wingdings" pitchFamily="2" charset="2"/>
            </a:endParaRPr>
          </a:p>
          <a:p>
            <a:pPr lvl="1"/>
            <a:r>
              <a:rPr lang="zh-CN" altLang="en-US" dirty="0">
                <a:sym typeface="Wingdings" pitchFamily="2" charset="2"/>
              </a:rPr>
              <a:t>最大文件规模、最大分区容量如何变化？</a:t>
            </a:r>
            <a:endParaRPr lang="en-US" altLang="zh-CN" dirty="0">
              <a:sym typeface="Wingdings" pitchFamily="2" charset="2"/>
            </a:endParaRPr>
          </a:p>
          <a:p>
            <a:pPr lvl="1"/>
            <a:r>
              <a:rPr lang="zh-CN" altLang="en-US" dirty="0">
                <a:sym typeface="Wingdings" pitchFamily="2" charset="2"/>
              </a:rPr>
              <a:t>簇越大越好么？有什么缺点？</a:t>
            </a:r>
            <a:endParaRPr lang="zh-CN" altLang="en-US" dirty="0"/>
          </a:p>
        </p:txBody>
      </p:sp>
      <p:sp>
        <p:nvSpPr>
          <p:cNvPr id="5" name="日期占位符 4"/>
          <p:cNvSpPr>
            <a:spLocks noGrp="1"/>
          </p:cNvSpPr>
          <p:nvPr>
            <p:ph type="dt" sz="half" idx="10"/>
          </p:nvPr>
        </p:nvSpPr>
        <p:spPr/>
        <p:txBody>
          <a:bodyPr/>
          <a:lstStyle/>
          <a:p>
            <a:fld id="{F065E203-3438-3B4B-BD56-BC8E8CA1E6FF}" type="datetime5">
              <a:t>2019/12/2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45073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FAT16, FAT32</a:t>
            </a:r>
            <a:endParaRPr lang="zh-CN" altLang="en-US" dirty="0"/>
          </a:p>
        </p:txBody>
      </p:sp>
      <p:sp>
        <p:nvSpPr>
          <p:cNvPr id="3" name="内容占位符 2"/>
          <p:cNvSpPr>
            <a:spLocks noGrp="1"/>
          </p:cNvSpPr>
          <p:nvPr>
            <p:ph idx="1"/>
          </p:nvPr>
        </p:nvSpPr>
        <p:spPr/>
        <p:txBody>
          <a:bodyPr>
            <a:normAutofit/>
          </a:bodyPr>
          <a:lstStyle/>
          <a:p>
            <a:r>
              <a:rPr lang="zh-CN" altLang="en-US" dirty="0"/>
              <a:t>为了支持更大的文件，更大的磁盘</a:t>
            </a:r>
            <a:endParaRPr lang="en-US" altLang="zh-CN" dirty="0"/>
          </a:p>
          <a:p>
            <a:r>
              <a:rPr lang="en-US" altLang="zh-CN" dirty="0"/>
              <a:t>FAT</a:t>
            </a:r>
            <a:r>
              <a:rPr lang="zh-CN" altLang="en-US" dirty="0"/>
              <a:t>表项宽度增加</a:t>
            </a:r>
            <a:endParaRPr lang="en-US" altLang="zh-CN" dirty="0"/>
          </a:p>
          <a:p>
            <a:r>
              <a:rPr lang="zh-CN" altLang="en-US" dirty="0"/>
              <a:t>计算：</a:t>
            </a:r>
            <a:endParaRPr lang="en-US" altLang="zh-CN" dirty="0"/>
          </a:p>
          <a:p>
            <a:pPr lvl="1"/>
            <a:r>
              <a:rPr lang="en-US" altLang="zh-CN" dirty="0"/>
              <a:t>FAT16</a:t>
            </a:r>
            <a:r>
              <a:rPr lang="zh-CN" altLang="en-US" dirty="0"/>
              <a:t>如果要支持</a:t>
            </a:r>
            <a:r>
              <a:rPr lang="en-US" altLang="zh-CN" dirty="0"/>
              <a:t>8GB</a:t>
            </a:r>
            <a:r>
              <a:rPr lang="zh-CN" altLang="en-US" dirty="0"/>
              <a:t>的分区，每个簇包含几个扇区？</a:t>
            </a:r>
            <a:endParaRPr lang="en-US" altLang="zh-CN" dirty="0"/>
          </a:p>
          <a:p>
            <a:pPr lvl="2"/>
            <a:r>
              <a:rPr lang="en-US" altLang="zh-CN" dirty="0"/>
              <a:t>8GB/2</a:t>
            </a:r>
            <a:r>
              <a:rPr lang="en-US" altLang="zh-CN" baseline="30000" dirty="0"/>
              <a:t>16</a:t>
            </a:r>
            <a:r>
              <a:rPr lang="en-US" altLang="zh-CN" dirty="0"/>
              <a:t>/512B=256</a:t>
            </a:r>
            <a:r>
              <a:rPr lang="zh-CN" altLang="en-US" dirty="0"/>
              <a:t>个</a:t>
            </a:r>
            <a:r>
              <a:rPr lang="en-US" altLang="zh-CN" dirty="0">
                <a:sym typeface="Wingdings" pitchFamily="2" charset="2"/>
              </a:rPr>
              <a:t>128KB</a:t>
            </a:r>
          </a:p>
          <a:p>
            <a:r>
              <a:rPr lang="en-US" altLang="zh-CN" dirty="0"/>
              <a:t>FAT32</a:t>
            </a:r>
          </a:p>
          <a:p>
            <a:pPr lvl="2"/>
            <a:endParaRPr lang="zh-CN" altLang="en-US" dirty="0"/>
          </a:p>
        </p:txBody>
      </p:sp>
      <p:sp>
        <p:nvSpPr>
          <p:cNvPr id="4" name="日期占位符 3"/>
          <p:cNvSpPr>
            <a:spLocks noGrp="1"/>
          </p:cNvSpPr>
          <p:nvPr>
            <p:ph type="dt" sz="half" idx="10"/>
          </p:nvPr>
        </p:nvSpPr>
        <p:spPr/>
        <p:txBody>
          <a:bodyPr/>
          <a:lstStyle/>
          <a:p>
            <a:fld id="{3A5C6FE7-8F8D-4E4F-B9EA-B5B912043088}"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spTree>
    <p:extLst>
      <p:ext uri="{BB962C8B-B14F-4D97-AF65-F5344CB8AC3E}">
        <p14:creationId xmlns:p14="http://schemas.microsoft.com/office/powerpoint/2010/main" val="2662659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NTFS</a:t>
            </a:r>
            <a:endParaRPr lang="zh-CN" altLang="en-US" dirty="0"/>
          </a:p>
        </p:txBody>
      </p:sp>
      <p:sp>
        <p:nvSpPr>
          <p:cNvPr id="3" name="内容占位符 2"/>
          <p:cNvSpPr>
            <a:spLocks noGrp="1"/>
          </p:cNvSpPr>
          <p:nvPr>
            <p:ph idx="1"/>
          </p:nvPr>
        </p:nvSpPr>
        <p:spPr/>
        <p:txBody>
          <a:bodyPr/>
          <a:lstStyle/>
          <a:p>
            <a:r>
              <a:rPr lang="en-US" altLang="zh-CN" dirty="0"/>
              <a:t>New Technology File System</a:t>
            </a:r>
          </a:p>
          <a:p>
            <a:r>
              <a:rPr lang="en-US" altLang="zh-CN" dirty="0"/>
              <a:t>Windows NT/2000/XP…</a:t>
            </a:r>
          </a:p>
          <a:p>
            <a:r>
              <a:rPr lang="en-US" altLang="zh-CN" dirty="0"/>
              <a:t>64bit</a:t>
            </a:r>
            <a:r>
              <a:rPr lang="zh-CN" altLang="en-US" dirty="0"/>
              <a:t>地址</a:t>
            </a:r>
          </a:p>
        </p:txBody>
      </p:sp>
      <p:sp>
        <p:nvSpPr>
          <p:cNvPr id="4" name="日期占位符 3"/>
          <p:cNvSpPr>
            <a:spLocks noGrp="1"/>
          </p:cNvSpPr>
          <p:nvPr>
            <p:ph type="dt" sz="half" idx="10"/>
          </p:nvPr>
        </p:nvSpPr>
        <p:spPr/>
        <p:txBody>
          <a:bodyPr/>
          <a:lstStyle/>
          <a:p>
            <a:fld id="{C5D38A40-08F4-5D4A-B85B-6E158E4D9E87}"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48</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826908877"/>
              </p:ext>
            </p:extLst>
          </p:nvPr>
        </p:nvGraphicFramePr>
        <p:xfrm>
          <a:off x="457200" y="2135900"/>
          <a:ext cx="8229600" cy="4297680"/>
        </p:xfrm>
        <a:graphic>
          <a:graphicData uri="http://schemas.openxmlformats.org/drawingml/2006/table">
            <a:tbl>
              <a:tblPr firstRow="1">
                <a:tableStyleId>{21E4AEA4-8DFA-4A89-87EB-49C32662AFE0}</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r>
                        <a:rPr lang="zh-CN" altLang="en-US" dirty="0"/>
                        <a:t>驱动器大小</a:t>
                      </a:r>
                    </a:p>
                  </a:txBody>
                  <a:tcPr anchor="ctr"/>
                </a:tc>
                <a:tc>
                  <a:txBody>
                    <a:bodyPr/>
                    <a:lstStyle/>
                    <a:p>
                      <a:r>
                        <a:rPr lang="en-US"/>
                        <a:t>FAT32</a:t>
                      </a:r>
                      <a:r>
                        <a:rPr lang="zh-CN" altLang="en-US"/>
                        <a:t>默认簇大小</a:t>
                      </a:r>
                    </a:p>
                  </a:txBody>
                  <a:tcPr anchor="ctr"/>
                </a:tc>
                <a:tc>
                  <a:txBody>
                    <a:bodyPr/>
                    <a:lstStyle/>
                    <a:p>
                      <a:r>
                        <a:rPr lang="en-US" dirty="0"/>
                        <a:t>NTFS</a:t>
                      </a:r>
                      <a:r>
                        <a:rPr lang="zh-CN" altLang="en-US" dirty="0"/>
                        <a:t>默认簇大小</a:t>
                      </a:r>
                    </a:p>
                  </a:txBody>
                  <a:tcPr anchor="ctr"/>
                </a:tc>
                <a:extLst>
                  <a:ext uri="{0D108BD9-81ED-4DB2-BD59-A6C34878D82A}">
                    <a16:rowId xmlns:a16="http://schemas.microsoft.com/office/drawing/2014/main" val="10000"/>
                  </a:ext>
                </a:extLst>
              </a:tr>
              <a:tr h="0">
                <a:tc>
                  <a:txBody>
                    <a:bodyPr/>
                    <a:lstStyle/>
                    <a:p>
                      <a:r>
                        <a:rPr lang="en-US"/>
                        <a:t> ...*-256MB</a:t>
                      </a:r>
                    </a:p>
                  </a:txBody>
                  <a:tcPr anchor="ctr"/>
                </a:tc>
                <a:tc>
                  <a:txBody>
                    <a:bodyPr/>
                    <a:lstStyle/>
                    <a:p>
                      <a:r>
                        <a:rPr lang="zh-CN" altLang="en-US"/>
                        <a:t> *多档位（</a:t>
                      </a:r>
                      <a:r>
                        <a:rPr lang="en-US" altLang="zh-CN"/>
                        <a:t>512</a:t>
                      </a:r>
                      <a:r>
                        <a:rPr lang="en-US"/>
                        <a:t>B、1KB、2KB）</a:t>
                      </a:r>
                    </a:p>
                  </a:txBody>
                  <a:tcPr anchor="ctr"/>
                </a:tc>
                <a:tc>
                  <a:txBody>
                    <a:bodyPr/>
                    <a:lstStyle/>
                    <a:p>
                      <a:r>
                        <a:rPr lang="en-US"/>
                        <a:t>512B</a:t>
                      </a:r>
                    </a:p>
                  </a:txBody>
                  <a:tcPr anchor="ctr"/>
                </a:tc>
                <a:extLst>
                  <a:ext uri="{0D108BD9-81ED-4DB2-BD59-A6C34878D82A}">
                    <a16:rowId xmlns:a16="http://schemas.microsoft.com/office/drawing/2014/main" val="10001"/>
                  </a:ext>
                </a:extLst>
              </a:tr>
              <a:tr h="0">
                <a:tc>
                  <a:txBody>
                    <a:bodyPr/>
                    <a:lstStyle/>
                    <a:p>
                      <a:r>
                        <a:rPr lang="en-US"/>
                        <a:t>257MB–512MB</a:t>
                      </a:r>
                    </a:p>
                  </a:txBody>
                  <a:tcPr anchor="ctr"/>
                </a:tc>
                <a:tc>
                  <a:txBody>
                    <a:bodyPr/>
                    <a:lstStyle/>
                    <a:p>
                      <a:r>
                        <a:rPr lang="en-US"/>
                        <a:t> 4 KB</a:t>
                      </a:r>
                    </a:p>
                  </a:txBody>
                  <a:tcPr anchor="ctr"/>
                </a:tc>
                <a:tc>
                  <a:txBody>
                    <a:bodyPr/>
                    <a:lstStyle/>
                    <a:p>
                      <a:r>
                        <a:rPr lang="en-US"/>
                        <a:t>512B</a:t>
                      </a:r>
                    </a:p>
                  </a:txBody>
                  <a:tcPr anchor="ctr"/>
                </a:tc>
                <a:extLst>
                  <a:ext uri="{0D108BD9-81ED-4DB2-BD59-A6C34878D82A}">
                    <a16:rowId xmlns:a16="http://schemas.microsoft.com/office/drawing/2014/main" val="10002"/>
                  </a:ext>
                </a:extLst>
              </a:tr>
              <a:tr h="0">
                <a:tc>
                  <a:txBody>
                    <a:bodyPr/>
                    <a:lstStyle/>
                    <a:p>
                      <a:r>
                        <a:rPr lang="en-US"/>
                        <a:t>513MB–1024MB</a:t>
                      </a:r>
                    </a:p>
                  </a:txBody>
                  <a:tcPr anchor="ctr"/>
                </a:tc>
                <a:tc>
                  <a:txBody>
                    <a:bodyPr/>
                    <a:lstStyle/>
                    <a:p>
                      <a:r>
                        <a:rPr lang="en-US" dirty="0"/>
                        <a:t> 4 KB</a:t>
                      </a:r>
                    </a:p>
                  </a:txBody>
                  <a:tcPr anchor="ctr"/>
                </a:tc>
                <a:tc>
                  <a:txBody>
                    <a:bodyPr/>
                    <a:lstStyle/>
                    <a:p>
                      <a:r>
                        <a:rPr lang="en-US"/>
                        <a:t>1KB</a:t>
                      </a:r>
                    </a:p>
                  </a:txBody>
                  <a:tcPr anchor="ctr"/>
                </a:tc>
                <a:extLst>
                  <a:ext uri="{0D108BD9-81ED-4DB2-BD59-A6C34878D82A}">
                    <a16:rowId xmlns:a16="http://schemas.microsoft.com/office/drawing/2014/main" val="10003"/>
                  </a:ext>
                </a:extLst>
              </a:tr>
              <a:tr h="0">
                <a:tc>
                  <a:txBody>
                    <a:bodyPr/>
                    <a:lstStyle/>
                    <a:p>
                      <a:r>
                        <a:rPr lang="en-US"/>
                        <a:t>1025 MB–2GB</a:t>
                      </a:r>
                    </a:p>
                  </a:txBody>
                  <a:tcPr anchor="ctr"/>
                </a:tc>
                <a:tc>
                  <a:txBody>
                    <a:bodyPr/>
                    <a:lstStyle/>
                    <a:p>
                      <a:r>
                        <a:rPr lang="en-US"/>
                        <a:t> 4 KB</a:t>
                      </a:r>
                    </a:p>
                  </a:txBody>
                  <a:tcPr anchor="ctr"/>
                </a:tc>
                <a:tc>
                  <a:txBody>
                    <a:bodyPr/>
                    <a:lstStyle/>
                    <a:p>
                      <a:r>
                        <a:rPr lang="en-US"/>
                        <a:t>2KB</a:t>
                      </a:r>
                    </a:p>
                  </a:txBody>
                  <a:tcPr anchor="ctr"/>
                </a:tc>
                <a:extLst>
                  <a:ext uri="{0D108BD9-81ED-4DB2-BD59-A6C34878D82A}">
                    <a16:rowId xmlns:a16="http://schemas.microsoft.com/office/drawing/2014/main" val="10004"/>
                  </a:ext>
                </a:extLst>
              </a:tr>
              <a:tr h="0">
                <a:tc>
                  <a:txBody>
                    <a:bodyPr/>
                    <a:lstStyle/>
                    <a:p>
                      <a:r>
                        <a:rPr lang="en-US"/>
                        <a:t>2GB–4GB</a:t>
                      </a:r>
                    </a:p>
                  </a:txBody>
                  <a:tcPr anchor="ctr"/>
                </a:tc>
                <a:tc>
                  <a:txBody>
                    <a:bodyPr/>
                    <a:lstStyle/>
                    <a:p>
                      <a:r>
                        <a:rPr lang="en-US"/>
                        <a:t> 4 KB</a:t>
                      </a:r>
                    </a:p>
                  </a:txBody>
                  <a:tcPr anchor="ctr"/>
                </a:tc>
                <a:tc>
                  <a:txBody>
                    <a:bodyPr/>
                    <a:lstStyle/>
                    <a:p>
                      <a:r>
                        <a:rPr lang="en-US"/>
                        <a:t>4KB</a:t>
                      </a:r>
                    </a:p>
                  </a:txBody>
                  <a:tcPr anchor="ctr"/>
                </a:tc>
                <a:extLst>
                  <a:ext uri="{0D108BD9-81ED-4DB2-BD59-A6C34878D82A}">
                    <a16:rowId xmlns:a16="http://schemas.microsoft.com/office/drawing/2014/main" val="10005"/>
                  </a:ext>
                </a:extLst>
              </a:tr>
              <a:tr h="0">
                <a:tc>
                  <a:txBody>
                    <a:bodyPr/>
                    <a:lstStyle/>
                    <a:p>
                      <a:r>
                        <a:rPr lang="en-US"/>
                        <a:t>4GB–8GB</a:t>
                      </a:r>
                    </a:p>
                  </a:txBody>
                  <a:tcPr anchor="ctr"/>
                </a:tc>
                <a:tc>
                  <a:txBody>
                    <a:bodyPr/>
                    <a:lstStyle/>
                    <a:p>
                      <a:r>
                        <a:rPr lang="en-US"/>
                        <a:t> 4 KB</a:t>
                      </a:r>
                    </a:p>
                  </a:txBody>
                  <a:tcPr anchor="ctr"/>
                </a:tc>
                <a:tc>
                  <a:txBody>
                    <a:bodyPr/>
                    <a:lstStyle/>
                    <a:p>
                      <a:r>
                        <a:rPr lang="en-US"/>
                        <a:t>4KB</a:t>
                      </a:r>
                    </a:p>
                  </a:txBody>
                  <a:tcPr anchor="ctr"/>
                </a:tc>
                <a:extLst>
                  <a:ext uri="{0D108BD9-81ED-4DB2-BD59-A6C34878D82A}">
                    <a16:rowId xmlns:a16="http://schemas.microsoft.com/office/drawing/2014/main" val="10006"/>
                  </a:ext>
                </a:extLst>
              </a:tr>
              <a:tr h="0">
                <a:tc>
                  <a:txBody>
                    <a:bodyPr/>
                    <a:lstStyle/>
                    <a:p>
                      <a:r>
                        <a:rPr lang="en-US"/>
                        <a:t>8GB–16GB</a:t>
                      </a:r>
                    </a:p>
                  </a:txBody>
                  <a:tcPr anchor="ctr"/>
                </a:tc>
                <a:tc>
                  <a:txBody>
                    <a:bodyPr/>
                    <a:lstStyle/>
                    <a:p>
                      <a:r>
                        <a:rPr lang="en-US"/>
                        <a:t> 8 KB</a:t>
                      </a:r>
                    </a:p>
                  </a:txBody>
                  <a:tcPr anchor="ctr"/>
                </a:tc>
                <a:tc>
                  <a:txBody>
                    <a:bodyPr/>
                    <a:lstStyle/>
                    <a:p>
                      <a:r>
                        <a:rPr lang="en-US"/>
                        <a:t>4KB</a:t>
                      </a:r>
                    </a:p>
                  </a:txBody>
                  <a:tcPr anchor="ctr"/>
                </a:tc>
                <a:extLst>
                  <a:ext uri="{0D108BD9-81ED-4DB2-BD59-A6C34878D82A}">
                    <a16:rowId xmlns:a16="http://schemas.microsoft.com/office/drawing/2014/main" val="10007"/>
                  </a:ext>
                </a:extLst>
              </a:tr>
              <a:tr h="0">
                <a:tc>
                  <a:txBody>
                    <a:bodyPr/>
                    <a:lstStyle/>
                    <a:p>
                      <a:r>
                        <a:rPr lang="en-US"/>
                        <a:t>16GB–32GB</a:t>
                      </a:r>
                    </a:p>
                  </a:txBody>
                  <a:tcPr anchor="ctr"/>
                </a:tc>
                <a:tc>
                  <a:txBody>
                    <a:bodyPr/>
                    <a:lstStyle/>
                    <a:p>
                      <a:r>
                        <a:rPr lang="en-US"/>
                        <a:t>16KB</a:t>
                      </a:r>
                    </a:p>
                  </a:txBody>
                  <a:tcPr anchor="ctr"/>
                </a:tc>
                <a:tc>
                  <a:txBody>
                    <a:bodyPr/>
                    <a:lstStyle/>
                    <a:p>
                      <a:r>
                        <a:rPr lang="en-US"/>
                        <a:t>4KB</a:t>
                      </a:r>
                    </a:p>
                  </a:txBody>
                  <a:tcPr anchor="ctr"/>
                </a:tc>
                <a:extLst>
                  <a:ext uri="{0D108BD9-81ED-4DB2-BD59-A6C34878D82A}">
                    <a16:rowId xmlns:a16="http://schemas.microsoft.com/office/drawing/2014/main" val="10008"/>
                  </a:ext>
                </a:extLst>
              </a:tr>
              <a:tr h="0">
                <a:tc>
                  <a:txBody>
                    <a:bodyPr/>
                    <a:lstStyle/>
                    <a:p>
                      <a:r>
                        <a:rPr lang="en-US"/>
                        <a:t>32 GB–2 TB</a:t>
                      </a:r>
                    </a:p>
                  </a:txBody>
                  <a:tcPr anchor="ctr"/>
                </a:tc>
                <a:tc>
                  <a:txBody>
                    <a:bodyPr/>
                    <a:lstStyle/>
                    <a:p>
                      <a:r>
                        <a:rPr lang="en-US"/>
                        <a:t>32KB</a:t>
                      </a:r>
                    </a:p>
                  </a:txBody>
                  <a:tcPr anchor="ctr"/>
                </a:tc>
                <a:tc>
                  <a:txBody>
                    <a:bodyPr/>
                    <a:lstStyle/>
                    <a:p>
                      <a:r>
                        <a:rPr lang="en-US"/>
                        <a:t>4KB</a:t>
                      </a:r>
                    </a:p>
                  </a:txBody>
                  <a:tcPr anchor="ctr"/>
                </a:tc>
                <a:extLst>
                  <a:ext uri="{0D108BD9-81ED-4DB2-BD59-A6C34878D82A}">
                    <a16:rowId xmlns:a16="http://schemas.microsoft.com/office/drawing/2014/main" val="10009"/>
                  </a:ext>
                </a:extLst>
              </a:tr>
              <a:tr h="0">
                <a:tc>
                  <a:txBody>
                    <a:bodyPr/>
                    <a:lstStyle/>
                    <a:p>
                      <a:r>
                        <a:rPr lang="en-US"/>
                        <a:t>2TB-...</a:t>
                      </a:r>
                    </a:p>
                  </a:txBody>
                  <a:tcPr anchor="ctr"/>
                </a:tc>
                <a:tc>
                  <a:txBody>
                    <a:bodyPr/>
                    <a:lstStyle/>
                    <a:p>
                      <a:r>
                        <a:rPr lang="en-US" altLang="zh-CN"/>
                        <a:t>-</a:t>
                      </a:r>
                    </a:p>
                  </a:txBody>
                  <a:tcPr anchor="ctr"/>
                </a:tc>
                <a:tc>
                  <a:txBody>
                    <a:bodyPr/>
                    <a:lstStyle/>
                    <a:p>
                      <a:r>
                        <a:rPr lang="en-US" dirty="0"/>
                        <a:t>4KB</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4528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a:t>
            </a:r>
            <a:r>
              <a:rPr lang="zh-CN" altLang="en-US" dirty="0"/>
              <a:t>的问题</a:t>
            </a:r>
          </a:p>
        </p:txBody>
      </p:sp>
      <p:sp>
        <p:nvSpPr>
          <p:cNvPr id="4" name="日期占位符 3"/>
          <p:cNvSpPr>
            <a:spLocks noGrp="1"/>
          </p:cNvSpPr>
          <p:nvPr>
            <p:ph type="dt" sz="half" idx="10"/>
          </p:nvPr>
        </p:nvSpPr>
        <p:spPr/>
        <p:txBody>
          <a:bodyPr/>
          <a:lstStyle/>
          <a:p>
            <a:fld id="{E8097B99-DC24-6442-8E3D-773740D01BF2}"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49</a:t>
            </a:fld>
            <a:endParaRPr lang="zh-CN" altLang="en-US"/>
          </a:p>
        </p:txBody>
      </p:sp>
      <p:graphicFrame>
        <p:nvGraphicFramePr>
          <p:cNvPr id="7" name="图示 6"/>
          <p:cNvGraphicFramePr/>
          <p:nvPr>
            <p:extLst>
              <p:ext uri="{D42A27DB-BD31-4B8C-83A1-F6EECF244321}">
                <p14:modId xmlns:p14="http://schemas.microsoft.com/office/powerpoint/2010/main" val="23195520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15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数据存储</a:t>
            </a:r>
          </a:p>
        </p:txBody>
      </p:sp>
      <p:sp>
        <p:nvSpPr>
          <p:cNvPr id="3" name="内容占位符 2"/>
          <p:cNvSpPr>
            <a:spLocks noGrp="1"/>
          </p:cNvSpPr>
          <p:nvPr>
            <p:ph idx="1"/>
          </p:nvPr>
        </p:nvSpPr>
        <p:spPr/>
        <p:txBody>
          <a:bodyPr/>
          <a:lstStyle/>
          <a:p>
            <a:r>
              <a:rPr lang="zh-CN" altLang="en-US" dirty="0"/>
              <a:t>计算机：存储信息和检索信息</a:t>
            </a:r>
            <a:endParaRPr lang="en-US" altLang="zh-CN" dirty="0"/>
          </a:p>
          <a:p>
            <a:r>
              <a:rPr lang="en-US" altLang="zh-CN" dirty="0"/>
              <a:t>Volatile Storage</a:t>
            </a:r>
          </a:p>
          <a:p>
            <a:pPr lvl="1"/>
            <a:r>
              <a:rPr lang="zh-CN" altLang="en-US" dirty="0"/>
              <a:t>内存</a:t>
            </a:r>
          </a:p>
          <a:p>
            <a:r>
              <a:rPr lang="en-US" altLang="zh-CN" dirty="0"/>
              <a:t>Non-Volatile/Persistent Storage</a:t>
            </a:r>
          </a:p>
          <a:p>
            <a:pPr lvl="1"/>
            <a:r>
              <a:rPr lang="zh-CN" altLang="en-US" dirty="0"/>
              <a:t>能够存储大量的信息</a:t>
            </a:r>
          </a:p>
          <a:p>
            <a:pPr lvl="1"/>
            <a:r>
              <a:rPr lang="zh-CN" altLang="en-US" dirty="0"/>
              <a:t>长期保存信息</a:t>
            </a:r>
          </a:p>
          <a:p>
            <a:pPr lvl="1"/>
            <a:r>
              <a:rPr lang="zh-CN" altLang="en-US" dirty="0"/>
              <a:t>磁盘、</a:t>
            </a:r>
            <a:r>
              <a:rPr lang="en-US" altLang="zh-CN" dirty="0"/>
              <a:t>CDROM……</a:t>
            </a:r>
            <a:endParaRPr lang="zh-CN" altLang="en-US" dirty="0"/>
          </a:p>
          <a:p>
            <a:endParaRPr lang="zh-CN" altLang="en-US" dirty="0"/>
          </a:p>
        </p:txBody>
      </p:sp>
      <p:sp>
        <p:nvSpPr>
          <p:cNvPr id="4" name="日期占位符 3"/>
          <p:cNvSpPr>
            <a:spLocks noGrp="1"/>
          </p:cNvSpPr>
          <p:nvPr>
            <p:ph type="dt" sz="half" idx="10"/>
          </p:nvPr>
        </p:nvSpPr>
        <p:spPr/>
        <p:txBody>
          <a:bodyPr/>
          <a:lstStyle/>
          <a:p>
            <a:fld id="{69D18693-11B4-2349-91E7-DCBAAD29402F}"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418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索引结构</a:t>
            </a:r>
            <a:endParaRPr lang="zh-CN" altLang="en-US" dirty="0"/>
          </a:p>
        </p:txBody>
      </p:sp>
      <p:sp>
        <p:nvSpPr>
          <p:cNvPr id="139266" name="Rectangle 2"/>
          <p:cNvSpPr>
            <a:spLocks noGrp="1" noChangeArrowheads="1"/>
          </p:cNvSpPr>
          <p:nvPr>
            <p:ph idx="1"/>
          </p:nvPr>
        </p:nvSpPr>
        <p:spPr/>
        <p:txBody>
          <a:bodyPr>
            <a:normAutofit/>
          </a:bodyPr>
          <a:lstStyle/>
          <a:p>
            <a:r>
              <a:rPr lang="zh-CN" altLang="en-US" dirty="0"/>
              <a:t>文件信息存放在若干不连续物理块中，每个文件关联一个索引表，记录块号</a:t>
            </a:r>
          </a:p>
          <a:p>
            <a:r>
              <a:rPr lang="zh-CN" altLang="en-US" dirty="0"/>
              <a:t>索引表就是磁盘块地址数组，第</a:t>
            </a:r>
            <a:r>
              <a:rPr lang="en-US" altLang="zh-CN" dirty="0" err="1"/>
              <a:t>i</a:t>
            </a:r>
            <a:r>
              <a:rPr lang="zh-CN" altLang="en-US" dirty="0"/>
              <a:t>个条目指向文件的第</a:t>
            </a:r>
            <a:r>
              <a:rPr lang="en-US" altLang="zh-CN" dirty="0" err="1"/>
              <a:t>i</a:t>
            </a:r>
            <a:r>
              <a:rPr lang="zh-CN" altLang="en-US" dirty="0"/>
              <a:t>块</a:t>
            </a:r>
            <a:endParaRPr lang="en-US" altLang="zh-CN" dirty="0"/>
          </a:p>
        </p:txBody>
      </p:sp>
      <p:sp>
        <p:nvSpPr>
          <p:cNvPr id="2" name="日期占位符 1"/>
          <p:cNvSpPr>
            <a:spLocks noGrp="1"/>
          </p:cNvSpPr>
          <p:nvPr>
            <p:ph type="dt" sz="half" idx="10"/>
          </p:nvPr>
        </p:nvSpPr>
        <p:spPr/>
        <p:txBody>
          <a:bodyPr/>
          <a:lstStyle/>
          <a:p>
            <a:fld id="{3981C105-B29F-954A-BC11-3777C7022D66}"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104863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索引文件</a:t>
            </a:r>
          </a:p>
        </p:txBody>
      </p:sp>
      <p:sp>
        <p:nvSpPr>
          <p:cNvPr id="3" name="日期占位符 2"/>
          <p:cNvSpPr>
            <a:spLocks noGrp="1"/>
          </p:cNvSpPr>
          <p:nvPr>
            <p:ph type="dt" sz="half" idx="10"/>
          </p:nvPr>
        </p:nvSpPr>
        <p:spPr/>
        <p:txBody>
          <a:bodyPr/>
          <a:lstStyle/>
          <a:p>
            <a:fld id="{E5484888-CCE4-D54B-BA79-8A4E4B0C51D6}"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51</a:t>
            </a:fld>
            <a:endParaRPr lang="zh-CN" altLang="en-US"/>
          </a:p>
        </p:txBody>
      </p:sp>
      <p:grpSp>
        <p:nvGrpSpPr>
          <p:cNvPr id="7" name="Group 5"/>
          <p:cNvGrpSpPr>
            <a:grpSpLocks noChangeAspect="1"/>
          </p:cNvGrpSpPr>
          <p:nvPr/>
        </p:nvGrpSpPr>
        <p:grpSpPr bwMode="auto">
          <a:xfrm>
            <a:off x="3356746" y="3071023"/>
            <a:ext cx="979041" cy="172956"/>
            <a:chOff x="4860" y="6468"/>
            <a:chExt cx="900" cy="159"/>
          </a:xfrm>
        </p:grpSpPr>
        <p:sp>
          <p:nvSpPr>
            <p:cNvPr id="120" name="Text Box 6"/>
            <p:cNvSpPr txBox="1">
              <a:spLocks noChangeAspect="1" noChangeArrowheads="1"/>
            </p:cNvSpPr>
            <p:nvPr/>
          </p:nvSpPr>
          <p:spPr bwMode="auto">
            <a:xfrm>
              <a:off x="4860" y="647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21" name="Text Box 7"/>
            <p:cNvSpPr txBox="1">
              <a:spLocks noChangeAspect="1" noChangeArrowheads="1"/>
            </p:cNvSpPr>
            <p:nvPr/>
          </p:nvSpPr>
          <p:spPr bwMode="auto">
            <a:xfrm>
              <a:off x="5400" y="6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grpSp>
        <p:nvGrpSpPr>
          <p:cNvPr id="9" name="Group 9"/>
          <p:cNvGrpSpPr>
            <a:grpSpLocks noChangeAspect="1"/>
          </p:cNvGrpSpPr>
          <p:nvPr/>
        </p:nvGrpSpPr>
        <p:grpSpPr bwMode="auto">
          <a:xfrm>
            <a:off x="4988481" y="1543791"/>
            <a:ext cx="3363950" cy="1905776"/>
            <a:chOff x="7080" y="1596"/>
            <a:chExt cx="1740" cy="1752"/>
          </a:xfrm>
        </p:grpSpPr>
        <p:sp>
          <p:nvSpPr>
            <p:cNvPr id="113" name="Text Box 10"/>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000"/>
                <a:t>文件名</a:t>
              </a:r>
            </a:p>
          </p:txBody>
        </p:sp>
        <p:sp>
          <p:nvSpPr>
            <p:cNvPr id="114" name="Text Box 11"/>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000"/>
                <a:t>索引块号</a:t>
              </a:r>
            </a:p>
          </p:txBody>
        </p:sp>
        <p:sp>
          <p:nvSpPr>
            <p:cNvPr id="115" name="Text Box 12"/>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r>
                <a:rPr kumimoji="0" lang="zh-CN" altLang="en-US" sz="2000"/>
                <a:t>文件分配表</a:t>
              </a:r>
            </a:p>
          </p:txBody>
        </p:sp>
        <p:sp>
          <p:nvSpPr>
            <p:cNvPr id="116" name="Text Box 13"/>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FILE1</a:t>
              </a:r>
            </a:p>
          </p:txBody>
        </p:sp>
        <p:sp>
          <p:nvSpPr>
            <p:cNvPr id="117" name="Text Box 14"/>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400"/>
                <a:t>23</a:t>
              </a:r>
            </a:p>
          </p:txBody>
        </p:sp>
        <p:sp>
          <p:nvSpPr>
            <p:cNvPr id="118" name="Text Box 15"/>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endParaRPr kumimoji="0" lang="en-US" altLang="zh-CN" sz="2400"/>
            </a:p>
            <a:p>
              <a:pPr algn="ctr" eaLnBrk="0" hangingPunct="0"/>
              <a:r>
                <a:rPr kumimoji="0" lang="en-US" altLang="zh-CN" sz="2400"/>
                <a:t>…</a:t>
              </a:r>
            </a:p>
          </p:txBody>
        </p:sp>
        <p:sp>
          <p:nvSpPr>
            <p:cNvPr id="119" name="Text Box 16"/>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endParaRPr kumimoji="0" lang="en-US" altLang="zh-CN" sz="2400"/>
            </a:p>
            <a:p>
              <a:pPr algn="ctr" eaLnBrk="0" hangingPunct="0"/>
              <a:r>
                <a:rPr kumimoji="0" lang="en-US" altLang="zh-CN" sz="2400"/>
                <a:t>…</a:t>
              </a:r>
            </a:p>
          </p:txBody>
        </p:sp>
      </p:grpSp>
      <p:grpSp>
        <p:nvGrpSpPr>
          <p:cNvPr id="12" name="Group 19"/>
          <p:cNvGrpSpPr>
            <a:grpSpLocks noChangeAspect="1"/>
          </p:cNvGrpSpPr>
          <p:nvPr/>
        </p:nvGrpSpPr>
        <p:grpSpPr bwMode="auto">
          <a:xfrm>
            <a:off x="1594472" y="3071023"/>
            <a:ext cx="979041" cy="169692"/>
            <a:chOff x="3240" y="7212"/>
            <a:chExt cx="900" cy="156"/>
          </a:xfrm>
        </p:grpSpPr>
        <p:sp>
          <p:nvSpPr>
            <p:cNvPr id="111" name="Text Box 20"/>
            <p:cNvSpPr txBox="1">
              <a:spLocks noChangeAspect="1" noChangeArrowheads="1"/>
            </p:cNvSpPr>
            <p:nvPr/>
          </p:nvSpPr>
          <p:spPr bwMode="auto">
            <a:xfrm>
              <a:off x="324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12" name="Text Box 21"/>
            <p:cNvSpPr txBox="1">
              <a:spLocks noChangeAspect="1" noChangeArrowheads="1"/>
            </p:cNvSpPr>
            <p:nvPr/>
          </p:nvSpPr>
          <p:spPr bwMode="auto">
            <a:xfrm>
              <a:off x="378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sp>
        <p:nvSpPr>
          <p:cNvPr id="14" name="Freeform 23"/>
          <p:cNvSpPr>
            <a:spLocks noChangeAspect="1"/>
          </p:cNvSpPr>
          <p:nvPr/>
        </p:nvSpPr>
        <p:spPr bwMode="auto">
          <a:xfrm>
            <a:off x="615431" y="5277024"/>
            <a:ext cx="3916165" cy="339385"/>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6" name="Group 25"/>
          <p:cNvGrpSpPr>
            <a:grpSpLocks noChangeAspect="1"/>
          </p:cNvGrpSpPr>
          <p:nvPr/>
        </p:nvGrpSpPr>
        <p:grpSpPr bwMode="auto">
          <a:xfrm>
            <a:off x="1007047" y="5068172"/>
            <a:ext cx="3328740" cy="169692"/>
            <a:chOff x="3240" y="9240"/>
            <a:chExt cx="3060" cy="156"/>
          </a:xfrm>
        </p:grpSpPr>
        <p:sp>
          <p:nvSpPr>
            <p:cNvPr id="105" name="Text Box 2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6" name="Text Box 2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7" name="Text Box 2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 name="Text Box 2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9" name="Text Box 3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10" name="Text Box 3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sp>
        <p:nvSpPr>
          <p:cNvPr id="17" name="Oval 32"/>
          <p:cNvSpPr>
            <a:spLocks noChangeAspect="1" noChangeArrowheads="1"/>
          </p:cNvSpPr>
          <p:nvPr/>
        </p:nvSpPr>
        <p:spPr bwMode="auto">
          <a:xfrm>
            <a:off x="615431" y="1543791"/>
            <a:ext cx="3916165" cy="678770"/>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8" name="Line 33"/>
          <p:cNvSpPr>
            <a:spLocks noChangeAspect="1" noChangeShapeType="1"/>
          </p:cNvSpPr>
          <p:nvPr/>
        </p:nvSpPr>
        <p:spPr bwMode="auto">
          <a:xfrm>
            <a:off x="615431" y="1883176"/>
            <a:ext cx="0" cy="339384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34"/>
          <p:cNvSpPr>
            <a:spLocks noChangeAspect="1" noChangeShapeType="1"/>
          </p:cNvSpPr>
          <p:nvPr/>
        </p:nvSpPr>
        <p:spPr bwMode="auto">
          <a:xfrm>
            <a:off x="4531596" y="1883176"/>
            <a:ext cx="0" cy="339384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0" name="Group 35"/>
          <p:cNvGrpSpPr>
            <a:grpSpLocks noChangeAspect="1"/>
          </p:cNvGrpSpPr>
          <p:nvPr/>
        </p:nvGrpSpPr>
        <p:grpSpPr bwMode="auto">
          <a:xfrm>
            <a:off x="807976" y="3410408"/>
            <a:ext cx="3524548" cy="342648"/>
            <a:chOff x="2937" y="3312"/>
            <a:chExt cx="3240" cy="315"/>
          </a:xfrm>
        </p:grpSpPr>
        <p:sp>
          <p:nvSpPr>
            <p:cNvPr id="93" name="Text Box 36"/>
            <p:cNvSpPr txBox="1">
              <a:spLocks noChangeAspect="1" noChangeArrowheads="1"/>
            </p:cNvSpPr>
            <p:nvPr/>
          </p:nvSpPr>
          <p:spPr bwMode="auto">
            <a:xfrm>
              <a:off x="293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94" name="Text Box 37"/>
            <p:cNvSpPr txBox="1">
              <a:spLocks noChangeAspect="1" noChangeArrowheads="1"/>
            </p:cNvSpPr>
            <p:nvPr/>
          </p:nvSpPr>
          <p:spPr bwMode="auto">
            <a:xfrm>
              <a:off x="347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95" name="Text Box 38"/>
            <p:cNvSpPr txBox="1">
              <a:spLocks noChangeAspect="1" noChangeArrowheads="1"/>
            </p:cNvSpPr>
            <p:nvPr/>
          </p:nvSpPr>
          <p:spPr bwMode="auto">
            <a:xfrm>
              <a:off x="401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96" name="Text Box 39"/>
            <p:cNvSpPr txBox="1">
              <a:spLocks noChangeAspect="1" noChangeArrowheads="1"/>
            </p:cNvSpPr>
            <p:nvPr/>
          </p:nvSpPr>
          <p:spPr bwMode="auto">
            <a:xfrm>
              <a:off x="455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97" name="Text Box 40"/>
            <p:cNvSpPr txBox="1">
              <a:spLocks noChangeAspect="1" noChangeArrowheads="1"/>
            </p:cNvSpPr>
            <p:nvPr/>
          </p:nvSpPr>
          <p:spPr bwMode="auto">
            <a:xfrm>
              <a:off x="509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98" name="Text Box 41"/>
            <p:cNvSpPr txBox="1">
              <a:spLocks noChangeAspect="1" noChangeArrowheads="1"/>
            </p:cNvSpPr>
            <p:nvPr/>
          </p:nvSpPr>
          <p:spPr bwMode="auto">
            <a:xfrm>
              <a:off x="5637" y="33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99" name="Text Box 42"/>
            <p:cNvSpPr txBox="1">
              <a:spLocks noChangeAspect="1" noChangeArrowheads="1"/>
            </p:cNvSpPr>
            <p:nvPr/>
          </p:nvSpPr>
          <p:spPr bwMode="auto">
            <a:xfrm>
              <a:off x="31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0" name="Text Box 43"/>
            <p:cNvSpPr txBox="1">
              <a:spLocks noChangeAspect="1" noChangeArrowheads="1"/>
            </p:cNvSpPr>
            <p:nvPr/>
          </p:nvSpPr>
          <p:spPr bwMode="auto">
            <a:xfrm>
              <a:off x="365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1" name="Text Box 44"/>
            <p:cNvSpPr txBox="1">
              <a:spLocks noChangeAspect="1" noChangeArrowheads="1"/>
            </p:cNvSpPr>
            <p:nvPr/>
          </p:nvSpPr>
          <p:spPr bwMode="auto">
            <a:xfrm>
              <a:off x="419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2" name="Text Box 45"/>
            <p:cNvSpPr txBox="1">
              <a:spLocks noChangeAspect="1" noChangeArrowheads="1"/>
            </p:cNvSpPr>
            <p:nvPr/>
          </p:nvSpPr>
          <p:spPr bwMode="auto">
            <a:xfrm>
              <a:off x="4737" y="347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3" name="Text Box 46"/>
            <p:cNvSpPr txBox="1">
              <a:spLocks noChangeAspect="1" noChangeArrowheads="1"/>
            </p:cNvSpPr>
            <p:nvPr/>
          </p:nvSpPr>
          <p:spPr bwMode="auto">
            <a:xfrm>
              <a:off x="527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4" name="Text Box 47"/>
            <p:cNvSpPr txBox="1">
              <a:spLocks noChangeAspect="1" noChangeArrowheads="1"/>
            </p:cNvSpPr>
            <p:nvPr/>
          </p:nvSpPr>
          <p:spPr bwMode="auto">
            <a:xfrm>
              <a:off x="58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grpSp>
        <p:nvGrpSpPr>
          <p:cNvPr id="21" name="Group 48"/>
          <p:cNvGrpSpPr>
            <a:grpSpLocks noChangeAspect="1"/>
          </p:cNvGrpSpPr>
          <p:nvPr/>
        </p:nvGrpSpPr>
        <p:grpSpPr bwMode="auto">
          <a:xfrm>
            <a:off x="811239" y="4428562"/>
            <a:ext cx="3459279" cy="342648"/>
            <a:chOff x="2940" y="4248"/>
            <a:chExt cx="3180" cy="315"/>
          </a:xfrm>
        </p:grpSpPr>
        <p:sp>
          <p:nvSpPr>
            <p:cNvPr id="80" name="Text Box 49"/>
            <p:cNvSpPr txBox="1">
              <a:spLocks noChangeAspect="1" noChangeArrowheads="1"/>
            </p:cNvSpPr>
            <p:nvPr/>
          </p:nvSpPr>
          <p:spPr bwMode="auto">
            <a:xfrm>
              <a:off x="306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1" name="Text Box 50"/>
            <p:cNvSpPr txBox="1">
              <a:spLocks noChangeAspect="1" noChangeArrowheads="1"/>
            </p:cNvSpPr>
            <p:nvPr/>
          </p:nvSpPr>
          <p:spPr bwMode="auto">
            <a:xfrm>
              <a:off x="360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2" name="Text Box 51"/>
            <p:cNvSpPr txBox="1">
              <a:spLocks noChangeAspect="1" noChangeArrowheads="1"/>
            </p:cNvSpPr>
            <p:nvPr/>
          </p:nvSpPr>
          <p:spPr bwMode="auto">
            <a:xfrm>
              <a:off x="414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3" name="Text Box 52"/>
            <p:cNvSpPr txBox="1">
              <a:spLocks noChangeAspect="1" noChangeArrowheads="1"/>
            </p:cNvSpPr>
            <p:nvPr/>
          </p:nvSpPr>
          <p:spPr bwMode="auto">
            <a:xfrm>
              <a:off x="4680" y="44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84" name="Text Box 53"/>
            <p:cNvSpPr txBox="1">
              <a:spLocks noChangeAspect="1" noChangeArrowheads="1"/>
            </p:cNvSpPr>
            <p:nvPr/>
          </p:nvSpPr>
          <p:spPr bwMode="auto">
            <a:xfrm>
              <a:off x="522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85" name="Text Box 54"/>
            <p:cNvSpPr txBox="1">
              <a:spLocks noChangeAspect="1" noChangeArrowheads="1"/>
            </p:cNvSpPr>
            <p:nvPr/>
          </p:nvSpPr>
          <p:spPr bwMode="auto">
            <a:xfrm>
              <a:off x="5760" y="44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nvGrpSpPr>
            <p:cNvPr id="86" name="Group 55"/>
            <p:cNvGrpSpPr>
              <a:grpSpLocks noChangeAspect="1"/>
            </p:cNvGrpSpPr>
            <p:nvPr/>
          </p:nvGrpSpPr>
          <p:grpSpPr bwMode="auto">
            <a:xfrm>
              <a:off x="2940" y="4248"/>
              <a:ext cx="3060" cy="309"/>
              <a:chOff x="3060" y="8148"/>
              <a:chExt cx="3060" cy="309"/>
            </a:xfrm>
          </p:grpSpPr>
          <p:sp>
            <p:nvSpPr>
              <p:cNvPr id="87"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88"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89"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90"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91"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92"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grpSp>
        <p:nvGrpSpPr>
          <p:cNvPr id="22" name="Group 62"/>
          <p:cNvGrpSpPr>
            <a:grpSpLocks noChangeAspect="1"/>
          </p:cNvGrpSpPr>
          <p:nvPr/>
        </p:nvGrpSpPr>
        <p:grpSpPr bwMode="auto">
          <a:xfrm>
            <a:off x="811239" y="4937640"/>
            <a:ext cx="3328740" cy="336122"/>
            <a:chOff x="3060" y="8148"/>
            <a:chExt cx="3060" cy="309"/>
          </a:xfrm>
        </p:grpSpPr>
        <p:sp>
          <p:nvSpPr>
            <p:cNvPr id="74" name="Text Box 6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75" name="Text Box 6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76" name="Text Box 6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77" name="Text Box 6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78" name="Text Box 6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79" name="Text Box 6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35</a:t>
              </a:r>
            </a:p>
          </p:txBody>
        </p:sp>
      </p:grpSp>
      <p:sp>
        <p:nvSpPr>
          <p:cNvPr id="23" name="Line 69"/>
          <p:cNvSpPr>
            <a:spLocks noChangeAspect="1" noChangeShapeType="1"/>
          </p:cNvSpPr>
          <p:nvPr/>
        </p:nvSpPr>
        <p:spPr bwMode="auto">
          <a:xfrm>
            <a:off x="2181897" y="5446717"/>
            <a:ext cx="391616" cy="0"/>
          </a:xfrm>
          <a:prstGeom prst="line">
            <a:avLst/>
          </a:prstGeom>
          <a:noFill/>
          <a:ln w="3810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4" name="Group 70"/>
          <p:cNvGrpSpPr>
            <a:grpSpLocks noChangeAspect="1"/>
          </p:cNvGrpSpPr>
          <p:nvPr/>
        </p:nvGrpSpPr>
        <p:grpSpPr bwMode="auto">
          <a:xfrm>
            <a:off x="811239" y="2222561"/>
            <a:ext cx="3524548" cy="1057314"/>
            <a:chOff x="2940" y="2220"/>
            <a:chExt cx="3240" cy="972"/>
          </a:xfrm>
        </p:grpSpPr>
        <p:grpSp>
          <p:nvGrpSpPr>
            <p:cNvPr id="48" name="Group 71"/>
            <p:cNvGrpSpPr>
              <a:grpSpLocks noChangeAspect="1"/>
            </p:cNvGrpSpPr>
            <p:nvPr/>
          </p:nvGrpSpPr>
          <p:grpSpPr bwMode="auto">
            <a:xfrm>
              <a:off x="3120" y="3000"/>
              <a:ext cx="1980" cy="156"/>
              <a:chOff x="2700" y="7212"/>
              <a:chExt cx="1980" cy="156"/>
            </a:xfrm>
          </p:grpSpPr>
          <p:sp>
            <p:nvSpPr>
              <p:cNvPr id="72" name="Text Box 72"/>
              <p:cNvSpPr txBox="1">
                <a:spLocks noChangeAspect="1" noChangeArrowheads="1"/>
              </p:cNvSpPr>
              <p:nvPr/>
            </p:nvSpPr>
            <p:spPr bwMode="auto">
              <a:xfrm>
                <a:off x="270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73" name="Text Box 73"/>
              <p:cNvSpPr txBox="1">
                <a:spLocks noChangeAspect="1" noChangeArrowheads="1"/>
              </p:cNvSpPr>
              <p:nvPr/>
            </p:nvSpPr>
            <p:spPr bwMode="auto">
              <a:xfrm>
                <a:off x="432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grpSp>
          <p:nvGrpSpPr>
            <p:cNvPr id="49" name="Group 74"/>
            <p:cNvGrpSpPr>
              <a:grpSpLocks noChangeAspect="1"/>
            </p:cNvGrpSpPr>
            <p:nvPr/>
          </p:nvGrpSpPr>
          <p:grpSpPr bwMode="auto">
            <a:xfrm>
              <a:off x="2940" y="2568"/>
              <a:ext cx="3240" cy="624"/>
              <a:chOff x="2520" y="6744"/>
              <a:chExt cx="3240" cy="624"/>
            </a:xfrm>
          </p:grpSpPr>
          <p:sp>
            <p:nvSpPr>
              <p:cNvPr id="65" name="Text Box 75"/>
              <p:cNvSpPr txBox="1">
                <a:spLocks noChangeAspect="1" noChangeArrowheads="1"/>
              </p:cNvSpPr>
              <p:nvPr/>
            </p:nvSpPr>
            <p:spPr bwMode="auto">
              <a:xfrm>
                <a:off x="3063" y="7059"/>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66" name="Text Box 76"/>
              <p:cNvSpPr txBox="1">
                <a:spLocks noChangeAspect="1" noChangeArrowheads="1"/>
              </p:cNvSpPr>
              <p:nvPr/>
            </p:nvSpPr>
            <p:spPr bwMode="auto">
              <a:xfrm>
                <a:off x="3603" y="7059"/>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67" name="Text Box 77"/>
              <p:cNvSpPr txBox="1">
                <a:spLocks noChangeAspect="1" noChangeArrowheads="1"/>
              </p:cNvSpPr>
              <p:nvPr/>
            </p:nvSpPr>
            <p:spPr bwMode="auto">
              <a:xfrm>
                <a:off x="4143" y="7059"/>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68" name="Text Box 78"/>
              <p:cNvSpPr txBox="1">
                <a:spLocks noChangeAspect="1" noChangeArrowheads="1"/>
              </p:cNvSpPr>
              <p:nvPr/>
            </p:nvSpPr>
            <p:spPr bwMode="auto">
              <a:xfrm>
                <a:off x="4683" y="705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69" name="Text Box 79"/>
              <p:cNvSpPr txBox="1">
                <a:spLocks noChangeAspect="1" noChangeArrowheads="1"/>
              </p:cNvSpPr>
              <p:nvPr/>
            </p:nvSpPr>
            <p:spPr bwMode="auto">
              <a:xfrm>
                <a:off x="5223" y="705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70" name="Text Box 80"/>
              <p:cNvSpPr txBox="1">
                <a:spLocks noChangeAspect="1" noChangeArrowheads="1"/>
              </p:cNvSpPr>
              <p:nvPr/>
            </p:nvSpPr>
            <p:spPr bwMode="auto">
              <a:xfrm>
                <a:off x="2520" y="7059"/>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71" name="Text Box 81"/>
              <p:cNvSpPr txBox="1">
                <a:spLocks noChangeAspect="1" noChangeArrowheads="1"/>
              </p:cNvSpPr>
              <p:nvPr/>
            </p:nvSpPr>
            <p:spPr bwMode="auto">
              <a:xfrm>
                <a:off x="5400" y="674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grpSp>
          <p:nvGrpSpPr>
            <p:cNvPr id="50" name="Group 82"/>
            <p:cNvGrpSpPr>
              <a:grpSpLocks noChangeAspect="1"/>
            </p:cNvGrpSpPr>
            <p:nvPr/>
          </p:nvGrpSpPr>
          <p:grpSpPr bwMode="auto">
            <a:xfrm>
              <a:off x="2940" y="2220"/>
              <a:ext cx="2880" cy="504"/>
              <a:chOff x="2940" y="2220"/>
              <a:chExt cx="2880" cy="504"/>
            </a:xfrm>
          </p:grpSpPr>
          <p:grpSp>
            <p:nvGrpSpPr>
              <p:cNvPr id="51" name="Group 83"/>
              <p:cNvGrpSpPr>
                <a:grpSpLocks noChangeAspect="1"/>
              </p:cNvGrpSpPr>
              <p:nvPr/>
            </p:nvGrpSpPr>
            <p:grpSpPr bwMode="auto">
              <a:xfrm>
                <a:off x="2940" y="2376"/>
                <a:ext cx="2880" cy="309"/>
                <a:chOff x="2880" y="7212"/>
                <a:chExt cx="2880" cy="309"/>
              </a:xfrm>
            </p:grpSpPr>
            <p:sp>
              <p:nvSpPr>
                <p:cNvPr id="59" name="Text Box 84"/>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60" name="Text Box 85"/>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61" name="Text Box 86"/>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62" name="Text Box 87"/>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63" name="Text Box 88"/>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64" name="Text Box 89"/>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grpSp>
            <p:nvGrpSpPr>
              <p:cNvPr id="52" name="Group 90"/>
              <p:cNvGrpSpPr>
                <a:grpSpLocks noChangeAspect="1"/>
              </p:cNvGrpSpPr>
              <p:nvPr/>
            </p:nvGrpSpPr>
            <p:grpSpPr bwMode="auto">
              <a:xfrm>
                <a:off x="3120" y="2532"/>
                <a:ext cx="2460" cy="192"/>
                <a:chOff x="3120" y="2532"/>
                <a:chExt cx="2460" cy="192"/>
              </a:xfrm>
            </p:grpSpPr>
            <p:sp>
              <p:nvSpPr>
                <p:cNvPr id="54" name="Text Box 91"/>
                <p:cNvSpPr txBox="1">
                  <a:spLocks noChangeAspect="1" noChangeArrowheads="1"/>
                </p:cNvSpPr>
                <p:nvPr/>
              </p:nvSpPr>
              <p:spPr bwMode="auto">
                <a:xfrm>
                  <a:off x="4203"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55" name="Text Box 92"/>
                <p:cNvSpPr txBox="1">
                  <a:spLocks noChangeAspect="1" noChangeArrowheads="1"/>
                </p:cNvSpPr>
                <p:nvPr/>
              </p:nvSpPr>
              <p:spPr bwMode="auto">
                <a:xfrm>
                  <a:off x="4740" y="25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56" name="Text Box 93"/>
                <p:cNvSpPr txBox="1">
                  <a:spLocks noChangeAspect="1" noChangeArrowheads="1"/>
                </p:cNvSpPr>
                <p:nvPr/>
              </p:nvSpPr>
              <p:spPr bwMode="auto">
                <a:xfrm>
                  <a:off x="3657"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57" name="Text Box 94"/>
                <p:cNvSpPr txBox="1">
                  <a:spLocks noChangeAspect="1" noChangeArrowheads="1"/>
                </p:cNvSpPr>
                <p:nvPr/>
              </p:nvSpPr>
              <p:spPr bwMode="auto">
                <a:xfrm>
                  <a:off x="5220" y="2532"/>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58" name="Text Box 95"/>
                <p:cNvSpPr txBox="1">
                  <a:spLocks noChangeAspect="1" noChangeArrowheads="1"/>
                </p:cNvSpPr>
                <p:nvPr/>
              </p:nvSpPr>
              <p:spPr bwMode="auto">
                <a:xfrm>
                  <a:off x="3120"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sp>
            <p:nvSpPr>
              <p:cNvPr id="53" name="Text Box 96"/>
              <p:cNvSpPr txBox="1">
                <a:spLocks noChangeAspect="1" noChangeArrowheads="1"/>
              </p:cNvSpPr>
              <p:nvPr/>
            </p:nvSpPr>
            <p:spPr bwMode="auto">
              <a:xfrm>
                <a:off x="4500" y="2220"/>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900"/>
                  <a:t>FILE1</a:t>
                </a:r>
              </a:p>
            </p:txBody>
          </p:sp>
        </p:grpSp>
      </p:grpSp>
      <p:sp>
        <p:nvSpPr>
          <p:cNvPr id="26" name="Text Box 98"/>
          <p:cNvSpPr txBox="1">
            <a:spLocks noChangeAspect="1" noChangeArrowheads="1"/>
          </p:cNvSpPr>
          <p:nvPr/>
        </p:nvSpPr>
        <p:spPr bwMode="auto">
          <a:xfrm>
            <a:off x="1007047" y="4050018"/>
            <a:ext cx="391616" cy="1696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27" name="Text Box 99"/>
          <p:cNvSpPr txBox="1">
            <a:spLocks noChangeAspect="1" noChangeArrowheads="1"/>
          </p:cNvSpPr>
          <p:nvPr/>
        </p:nvSpPr>
        <p:spPr bwMode="auto">
          <a:xfrm>
            <a:off x="1594472" y="4050018"/>
            <a:ext cx="391616" cy="1696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28" name="Text Box 100"/>
          <p:cNvSpPr txBox="1">
            <a:spLocks noChangeAspect="1" noChangeArrowheads="1"/>
          </p:cNvSpPr>
          <p:nvPr/>
        </p:nvSpPr>
        <p:spPr bwMode="auto">
          <a:xfrm>
            <a:off x="2181897" y="4050018"/>
            <a:ext cx="391616" cy="1696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29" name="Text Box 101"/>
          <p:cNvSpPr txBox="1">
            <a:spLocks noChangeAspect="1" noChangeArrowheads="1"/>
          </p:cNvSpPr>
          <p:nvPr/>
        </p:nvSpPr>
        <p:spPr bwMode="auto">
          <a:xfrm>
            <a:off x="2769321" y="4050018"/>
            <a:ext cx="391616" cy="1696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30" name="Text Box 102"/>
          <p:cNvSpPr txBox="1">
            <a:spLocks noChangeAspect="1" noChangeArrowheads="1"/>
          </p:cNvSpPr>
          <p:nvPr/>
        </p:nvSpPr>
        <p:spPr bwMode="auto">
          <a:xfrm>
            <a:off x="3356746" y="4050018"/>
            <a:ext cx="391616" cy="1696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31" name="Group 103"/>
          <p:cNvGrpSpPr>
            <a:grpSpLocks noChangeAspect="1"/>
          </p:cNvGrpSpPr>
          <p:nvPr/>
        </p:nvGrpSpPr>
        <p:grpSpPr bwMode="auto">
          <a:xfrm>
            <a:off x="811239" y="3919485"/>
            <a:ext cx="3328740" cy="336122"/>
            <a:chOff x="3060" y="8148"/>
            <a:chExt cx="3060" cy="309"/>
          </a:xfrm>
        </p:grpSpPr>
        <p:sp>
          <p:nvSpPr>
            <p:cNvPr id="42" name="Text Box 10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43" name="Text Box 10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44" name="Text Box 10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45" name="Text Box 10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46" name="Text Box 10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47" name="Text Box 10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sp>
        <p:nvSpPr>
          <p:cNvPr id="33" name="Text Box 111"/>
          <p:cNvSpPr txBox="1">
            <a:spLocks noChangeAspect="1" noChangeArrowheads="1"/>
          </p:cNvSpPr>
          <p:nvPr/>
        </p:nvSpPr>
        <p:spPr bwMode="auto">
          <a:xfrm>
            <a:off x="3944171" y="4050018"/>
            <a:ext cx="391617" cy="169692"/>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34" name="Line 112"/>
          <p:cNvSpPr>
            <a:spLocks noChangeAspect="1" noChangeShapeType="1"/>
          </p:cNvSpPr>
          <p:nvPr/>
        </p:nvSpPr>
        <p:spPr bwMode="auto">
          <a:xfrm flipH="1">
            <a:off x="2899860" y="4258870"/>
            <a:ext cx="979041" cy="33938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5" name="Line 113"/>
          <p:cNvSpPr>
            <a:spLocks noChangeAspect="1" noChangeShapeType="1"/>
          </p:cNvSpPr>
          <p:nvPr/>
        </p:nvSpPr>
        <p:spPr bwMode="auto">
          <a:xfrm flipH="1" flipV="1">
            <a:off x="3095668" y="3749793"/>
            <a:ext cx="979041" cy="33938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 name="Line 114"/>
          <p:cNvSpPr>
            <a:spLocks noChangeAspect="1" noChangeShapeType="1"/>
          </p:cNvSpPr>
          <p:nvPr/>
        </p:nvSpPr>
        <p:spPr bwMode="auto">
          <a:xfrm flipH="1" flipV="1">
            <a:off x="3683093" y="3240715"/>
            <a:ext cx="391617" cy="84846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 name="Freeform 115"/>
          <p:cNvSpPr>
            <a:spLocks noChangeAspect="1"/>
          </p:cNvSpPr>
          <p:nvPr/>
        </p:nvSpPr>
        <p:spPr bwMode="auto">
          <a:xfrm>
            <a:off x="3095668" y="2731638"/>
            <a:ext cx="1403292" cy="1357540"/>
          </a:xfrm>
          <a:custGeom>
            <a:avLst/>
            <a:gdLst>
              <a:gd name="T0" fmla="*/ 1080 w 1290"/>
              <a:gd name="T1" fmla="*/ 1248 h 1248"/>
              <a:gd name="T2" fmla="*/ 1260 w 1290"/>
              <a:gd name="T3" fmla="*/ 936 h 1248"/>
              <a:gd name="T4" fmla="*/ 1080 w 1290"/>
              <a:gd name="T5" fmla="*/ 312 h 1248"/>
              <a:gd name="T6" fmla="*/ 0 w 1290"/>
              <a:gd name="T7" fmla="*/ 0 h 1248"/>
            </a:gdLst>
            <a:ahLst/>
            <a:cxnLst>
              <a:cxn ang="0">
                <a:pos x="T0" y="T1"/>
              </a:cxn>
              <a:cxn ang="0">
                <a:pos x="T2" y="T3"/>
              </a:cxn>
              <a:cxn ang="0">
                <a:pos x="T4" y="T5"/>
              </a:cxn>
              <a:cxn ang="0">
                <a:pos x="T6" y="T7"/>
              </a:cxn>
            </a:cxnLst>
            <a:rect l="0" t="0" r="r" b="b"/>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8" name="Line 116"/>
          <p:cNvSpPr>
            <a:spLocks noChangeAspect="1" noChangeShapeType="1"/>
          </p:cNvSpPr>
          <p:nvPr/>
        </p:nvSpPr>
        <p:spPr bwMode="auto">
          <a:xfrm>
            <a:off x="4074710" y="4258870"/>
            <a:ext cx="0" cy="33938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 name="Text Box 117"/>
          <p:cNvSpPr txBox="1">
            <a:spLocks noChangeAspect="1" noChangeArrowheads="1"/>
          </p:cNvSpPr>
          <p:nvPr/>
        </p:nvSpPr>
        <p:spPr bwMode="auto">
          <a:xfrm>
            <a:off x="5445367" y="3749793"/>
            <a:ext cx="587425" cy="169692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dirty="0"/>
              <a:t>3</a:t>
            </a:r>
          </a:p>
          <a:p>
            <a:pPr algn="ctr" eaLnBrk="0" hangingPunct="0"/>
            <a:r>
              <a:rPr kumimoji="0" lang="en-US" altLang="zh-CN" sz="2000" dirty="0"/>
              <a:t>10</a:t>
            </a:r>
          </a:p>
          <a:p>
            <a:pPr algn="ctr" eaLnBrk="0" hangingPunct="0"/>
            <a:r>
              <a:rPr kumimoji="0" lang="en-US" altLang="zh-CN" sz="2000" dirty="0"/>
              <a:t>27</a:t>
            </a:r>
          </a:p>
          <a:p>
            <a:pPr algn="ctr" eaLnBrk="0" hangingPunct="0"/>
            <a:r>
              <a:rPr kumimoji="0" lang="en-US" altLang="zh-CN" sz="2000" dirty="0"/>
              <a:t>29</a:t>
            </a:r>
          </a:p>
          <a:p>
            <a:pPr algn="ctr" eaLnBrk="0" hangingPunct="0"/>
            <a:r>
              <a:rPr kumimoji="0" lang="en-US" altLang="zh-CN" sz="2000" dirty="0"/>
              <a:t>15</a:t>
            </a:r>
          </a:p>
        </p:txBody>
      </p:sp>
      <p:sp>
        <p:nvSpPr>
          <p:cNvPr id="40" name="Line 118"/>
          <p:cNvSpPr>
            <a:spLocks noChangeAspect="1" noChangeShapeType="1"/>
          </p:cNvSpPr>
          <p:nvPr/>
        </p:nvSpPr>
        <p:spPr bwMode="auto">
          <a:xfrm flipV="1">
            <a:off x="4270518" y="3749793"/>
            <a:ext cx="1174850" cy="339385"/>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Line 119"/>
          <p:cNvSpPr>
            <a:spLocks noChangeAspect="1" noChangeShapeType="1"/>
          </p:cNvSpPr>
          <p:nvPr/>
        </p:nvSpPr>
        <p:spPr bwMode="auto">
          <a:xfrm>
            <a:off x="4270518" y="4258870"/>
            <a:ext cx="1174850" cy="1187847"/>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val="1279961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a:t>
            </a:r>
          </a:p>
        </p:txBody>
      </p:sp>
      <p:sp>
        <p:nvSpPr>
          <p:cNvPr id="141314" name="Rectangle 2"/>
          <p:cNvSpPr>
            <a:spLocks noGrp="1" noChangeArrowheads="1"/>
          </p:cNvSpPr>
          <p:nvPr>
            <p:ph idx="1"/>
          </p:nvPr>
        </p:nvSpPr>
        <p:spPr/>
        <p:txBody>
          <a:bodyPr>
            <a:normAutofit/>
          </a:bodyPr>
          <a:lstStyle/>
          <a:p>
            <a:r>
              <a:rPr lang="zh-CN" altLang="en-US" dirty="0"/>
              <a:t>优点</a:t>
            </a:r>
          </a:p>
          <a:p>
            <a:pPr lvl="1"/>
            <a:r>
              <a:rPr lang="zh-CN" altLang="en-US" dirty="0"/>
              <a:t>支持随机存取（优于链接结构，找第</a:t>
            </a:r>
            <a:r>
              <a:rPr lang="en-US" altLang="zh-CN" dirty="0"/>
              <a:t>i</a:t>
            </a:r>
            <a:r>
              <a:rPr lang="zh-CN" altLang="en-US" dirty="0"/>
              <a:t>块更快）</a:t>
            </a:r>
          </a:p>
          <a:p>
            <a:pPr lvl="1"/>
            <a:r>
              <a:rPr lang="zh-CN" altLang="en-US" dirty="0"/>
              <a:t>满足了文件动态增长、插入删除要求</a:t>
            </a:r>
          </a:p>
          <a:p>
            <a:pPr lvl="1"/>
            <a:r>
              <a:rPr lang="zh-CN" altLang="en-US" dirty="0"/>
              <a:t>利用多级索引，可以支持大型文件的存取</a:t>
            </a:r>
            <a:endParaRPr lang="en-US" altLang="zh-CN" dirty="0"/>
          </a:p>
          <a:p>
            <a:r>
              <a:rPr lang="zh-CN" altLang="en-US" dirty="0"/>
              <a:t>缺点</a:t>
            </a:r>
          </a:p>
          <a:p>
            <a:pPr lvl="1"/>
            <a:r>
              <a:rPr lang="zh-CN" altLang="en-US" dirty="0"/>
              <a:t>较多的寻道次数和寻道时间（对比页表）</a:t>
            </a:r>
          </a:p>
        </p:txBody>
      </p:sp>
      <p:sp>
        <p:nvSpPr>
          <p:cNvPr id="2" name="日期占位符 1"/>
          <p:cNvSpPr>
            <a:spLocks noGrp="1"/>
          </p:cNvSpPr>
          <p:nvPr>
            <p:ph type="dt" sz="half" idx="10"/>
          </p:nvPr>
        </p:nvSpPr>
        <p:spPr/>
        <p:txBody>
          <a:bodyPr/>
          <a:lstStyle/>
          <a:p>
            <a:fld id="{C87318A6-468F-D545-B623-995048037F1E}"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2778303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宋体" charset="-122"/>
              </a:rPr>
              <a:t>基于可变分区的索引分配</a:t>
            </a:r>
            <a:r>
              <a:rPr lang="zh-CN" altLang="en-US" dirty="0"/>
              <a:t> </a:t>
            </a:r>
          </a:p>
        </p:txBody>
      </p:sp>
      <p:grpSp>
        <p:nvGrpSpPr>
          <p:cNvPr id="108549" name="Group 5"/>
          <p:cNvGrpSpPr>
            <a:grpSpLocks noChangeAspect="1"/>
          </p:cNvGrpSpPr>
          <p:nvPr/>
        </p:nvGrpSpPr>
        <p:grpSpPr bwMode="auto">
          <a:xfrm>
            <a:off x="5384575" y="1695806"/>
            <a:ext cx="2509225" cy="1732582"/>
            <a:chOff x="7080" y="1596"/>
            <a:chExt cx="1740" cy="1752"/>
          </a:xfrm>
        </p:grpSpPr>
        <p:sp>
          <p:nvSpPr>
            <p:cNvPr id="108550" name="Text Box 6"/>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a:t>文件名</a:t>
              </a:r>
            </a:p>
          </p:txBody>
        </p:sp>
        <p:sp>
          <p:nvSpPr>
            <p:cNvPr id="108551" name="Text Box 7"/>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a:t>索引块号</a:t>
              </a:r>
            </a:p>
          </p:txBody>
        </p:sp>
        <p:sp>
          <p:nvSpPr>
            <p:cNvPr id="108552" name="Text Box 8"/>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r>
                <a:rPr kumimoji="0" lang="zh-CN" altLang="en-US"/>
                <a:t>文件分配表</a:t>
              </a:r>
            </a:p>
          </p:txBody>
        </p:sp>
        <p:sp>
          <p:nvSpPr>
            <p:cNvPr id="108553" name="Text Box 9"/>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FILE1</a:t>
              </a:r>
            </a:p>
          </p:txBody>
        </p:sp>
        <p:sp>
          <p:nvSpPr>
            <p:cNvPr id="108554" name="Text Box 10"/>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23</a:t>
              </a:r>
            </a:p>
          </p:txBody>
        </p:sp>
        <p:sp>
          <p:nvSpPr>
            <p:cNvPr id="108555" name="Text Box 11"/>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endParaRPr kumimoji="0" lang="en-US" altLang="zh-CN" sz="2000"/>
            </a:p>
            <a:p>
              <a:pPr algn="ctr" eaLnBrk="0" hangingPunct="0"/>
              <a:r>
                <a:rPr kumimoji="0" lang="en-US" altLang="zh-CN" sz="2000"/>
                <a:t>…</a:t>
              </a:r>
            </a:p>
          </p:txBody>
        </p:sp>
        <p:sp>
          <p:nvSpPr>
            <p:cNvPr id="108556" name="Text Box 12"/>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endParaRPr kumimoji="0" lang="en-US" altLang="zh-CN" sz="2000"/>
            </a:p>
            <a:p>
              <a:pPr algn="ctr" eaLnBrk="0" hangingPunct="0"/>
              <a:r>
                <a:rPr kumimoji="0" lang="en-US" altLang="zh-CN" sz="2000"/>
                <a:t>…</a:t>
              </a:r>
            </a:p>
          </p:txBody>
        </p:sp>
      </p:grpSp>
      <p:grpSp>
        <p:nvGrpSpPr>
          <p:cNvPr id="108559" name="Group 15"/>
          <p:cNvGrpSpPr>
            <a:grpSpLocks noChangeAspect="1"/>
          </p:cNvGrpSpPr>
          <p:nvPr/>
        </p:nvGrpSpPr>
        <p:grpSpPr bwMode="auto">
          <a:xfrm>
            <a:off x="1409410" y="4318413"/>
            <a:ext cx="3144533" cy="311509"/>
            <a:chOff x="3240" y="12048"/>
            <a:chExt cx="3180" cy="315"/>
          </a:xfrm>
        </p:grpSpPr>
        <p:grpSp>
          <p:nvGrpSpPr>
            <p:cNvPr id="108560" name="Group 16"/>
            <p:cNvGrpSpPr>
              <a:grpSpLocks noChangeAspect="1"/>
            </p:cNvGrpSpPr>
            <p:nvPr/>
          </p:nvGrpSpPr>
          <p:grpSpPr bwMode="auto">
            <a:xfrm>
              <a:off x="3360" y="12204"/>
              <a:ext cx="3060" cy="159"/>
              <a:chOff x="3360" y="12204"/>
              <a:chExt cx="3060" cy="159"/>
            </a:xfrm>
          </p:grpSpPr>
          <p:sp>
            <p:nvSpPr>
              <p:cNvPr id="108561" name="Text Box 17"/>
              <p:cNvSpPr txBox="1">
                <a:spLocks noChangeAspect="1" noChangeArrowheads="1"/>
              </p:cNvSpPr>
              <p:nvPr/>
            </p:nvSpPr>
            <p:spPr bwMode="auto">
              <a:xfrm>
                <a:off x="336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62" name="Text Box 18"/>
              <p:cNvSpPr txBox="1">
                <a:spLocks noChangeAspect="1" noChangeArrowheads="1"/>
              </p:cNvSpPr>
              <p:nvPr/>
            </p:nvSpPr>
            <p:spPr bwMode="auto">
              <a:xfrm>
                <a:off x="390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63" name="Text Box 19"/>
              <p:cNvSpPr txBox="1">
                <a:spLocks noChangeAspect="1" noChangeArrowheads="1"/>
              </p:cNvSpPr>
              <p:nvPr/>
            </p:nvSpPr>
            <p:spPr bwMode="auto">
              <a:xfrm>
                <a:off x="444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64" name="Text Box 20"/>
              <p:cNvSpPr txBox="1">
                <a:spLocks noChangeAspect="1" noChangeArrowheads="1"/>
              </p:cNvSpPr>
              <p:nvPr/>
            </p:nvSpPr>
            <p:spPr bwMode="auto">
              <a:xfrm>
                <a:off x="4980" y="122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565" name="Text Box 21"/>
              <p:cNvSpPr txBox="1">
                <a:spLocks noChangeAspect="1" noChangeArrowheads="1"/>
              </p:cNvSpPr>
              <p:nvPr/>
            </p:nvSpPr>
            <p:spPr bwMode="auto">
              <a:xfrm>
                <a:off x="5520" y="12204"/>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566" name="Text Box 22"/>
              <p:cNvSpPr txBox="1">
                <a:spLocks noChangeAspect="1" noChangeArrowheads="1"/>
              </p:cNvSpPr>
              <p:nvPr/>
            </p:nvSpPr>
            <p:spPr bwMode="auto">
              <a:xfrm>
                <a:off x="6060" y="122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nvGrpSpPr>
            <p:cNvPr id="108567" name="Group 23"/>
            <p:cNvGrpSpPr>
              <a:grpSpLocks noChangeAspect="1"/>
            </p:cNvGrpSpPr>
            <p:nvPr/>
          </p:nvGrpSpPr>
          <p:grpSpPr bwMode="auto">
            <a:xfrm>
              <a:off x="3240" y="12048"/>
              <a:ext cx="3060" cy="309"/>
              <a:chOff x="3060" y="8148"/>
              <a:chExt cx="3060" cy="309"/>
            </a:xfrm>
          </p:grpSpPr>
          <p:sp>
            <p:nvSpPr>
              <p:cNvPr id="108568"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108569"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108570"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108571"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108572"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108573"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grpSp>
        <p:nvGrpSpPr>
          <p:cNvPr id="108574" name="Group 30"/>
          <p:cNvGrpSpPr>
            <a:grpSpLocks noChangeAspect="1"/>
          </p:cNvGrpSpPr>
          <p:nvPr/>
        </p:nvGrpSpPr>
        <p:grpSpPr bwMode="auto">
          <a:xfrm>
            <a:off x="1231418" y="1695806"/>
            <a:ext cx="3559848" cy="3702504"/>
            <a:chOff x="3060" y="9396"/>
            <a:chExt cx="3600" cy="3744"/>
          </a:xfrm>
        </p:grpSpPr>
        <p:sp>
          <p:nvSpPr>
            <p:cNvPr id="108575" name="Freeform 31"/>
            <p:cNvSpPr>
              <a:spLocks noChangeAspect="1"/>
            </p:cNvSpPr>
            <p:nvPr/>
          </p:nvSpPr>
          <p:spPr bwMode="auto">
            <a:xfrm>
              <a:off x="3060" y="12828"/>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a:p>
          </p:txBody>
        </p:sp>
        <p:grpSp>
          <p:nvGrpSpPr>
            <p:cNvPr id="108576" name="Group 32"/>
            <p:cNvGrpSpPr>
              <a:grpSpLocks noChangeAspect="1"/>
            </p:cNvGrpSpPr>
            <p:nvPr/>
          </p:nvGrpSpPr>
          <p:grpSpPr bwMode="auto">
            <a:xfrm>
              <a:off x="3420" y="12636"/>
              <a:ext cx="3060" cy="156"/>
              <a:chOff x="3420" y="12636"/>
              <a:chExt cx="3060" cy="156"/>
            </a:xfrm>
          </p:grpSpPr>
          <p:sp>
            <p:nvSpPr>
              <p:cNvPr id="108577" name="Text Box 33"/>
              <p:cNvSpPr txBox="1">
                <a:spLocks noChangeAspect="1" noChangeArrowheads="1"/>
              </p:cNvSpPr>
              <p:nvPr/>
            </p:nvSpPr>
            <p:spPr bwMode="auto">
              <a:xfrm>
                <a:off x="34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sp>
            <p:nvSpPr>
              <p:cNvPr id="108578" name="Text Box 34"/>
              <p:cNvSpPr txBox="1">
                <a:spLocks noChangeAspect="1" noChangeArrowheads="1"/>
              </p:cNvSpPr>
              <p:nvPr/>
            </p:nvSpPr>
            <p:spPr bwMode="auto">
              <a:xfrm>
                <a:off x="396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sp>
            <p:nvSpPr>
              <p:cNvPr id="108579" name="Text Box 35"/>
              <p:cNvSpPr txBox="1">
                <a:spLocks noChangeAspect="1" noChangeArrowheads="1"/>
              </p:cNvSpPr>
              <p:nvPr/>
            </p:nvSpPr>
            <p:spPr bwMode="auto">
              <a:xfrm>
                <a:off x="450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sp>
            <p:nvSpPr>
              <p:cNvPr id="108580" name="Text Box 36"/>
              <p:cNvSpPr txBox="1">
                <a:spLocks noChangeAspect="1" noChangeArrowheads="1"/>
              </p:cNvSpPr>
              <p:nvPr/>
            </p:nvSpPr>
            <p:spPr bwMode="auto">
              <a:xfrm>
                <a:off x="504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sp>
            <p:nvSpPr>
              <p:cNvPr id="108581" name="Text Box 37"/>
              <p:cNvSpPr txBox="1">
                <a:spLocks noChangeAspect="1" noChangeArrowheads="1"/>
              </p:cNvSpPr>
              <p:nvPr/>
            </p:nvSpPr>
            <p:spPr bwMode="auto">
              <a:xfrm>
                <a:off x="558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sp>
            <p:nvSpPr>
              <p:cNvPr id="108582" name="Text Box 38"/>
              <p:cNvSpPr txBox="1">
                <a:spLocks noChangeAspect="1" noChangeArrowheads="1"/>
              </p:cNvSpPr>
              <p:nvPr/>
            </p:nvSpPr>
            <p:spPr bwMode="auto">
              <a:xfrm>
                <a:off x="61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100"/>
              </a:p>
            </p:txBody>
          </p:sp>
        </p:grpSp>
        <p:sp>
          <p:nvSpPr>
            <p:cNvPr id="108583" name="Oval 39"/>
            <p:cNvSpPr>
              <a:spLocks noChangeAspect="1" noChangeArrowheads="1"/>
            </p:cNvSpPr>
            <p:nvPr/>
          </p:nvSpPr>
          <p:spPr bwMode="auto">
            <a:xfrm>
              <a:off x="3060" y="9396"/>
              <a:ext cx="3600" cy="624"/>
            </a:xfrm>
            <a:prstGeom prst="ellipse">
              <a:avLst/>
            </a:prstGeom>
            <a:solidFill>
              <a:srgbClr val="C0C0C0">
                <a:alpha val="50000"/>
              </a:srgbClr>
            </a:solidFill>
            <a:ln w="9525">
              <a:solidFill>
                <a:srgbClr val="000000"/>
              </a:solidFill>
              <a:round/>
              <a:headEnd/>
              <a:tailEnd/>
            </a:ln>
          </p:spPr>
          <p:txBody>
            <a:bodyPr/>
            <a:lstStyle/>
            <a:p>
              <a:endParaRPr lang="zh-CN" altLang="en-US" sz="2400"/>
            </a:p>
          </p:txBody>
        </p:sp>
        <p:sp>
          <p:nvSpPr>
            <p:cNvPr id="108584" name="Line 40"/>
            <p:cNvSpPr>
              <a:spLocks noChangeAspect="1" noChangeShapeType="1"/>
            </p:cNvSpPr>
            <p:nvPr/>
          </p:nvSpPr>
          <p:spPr bwMode="auto">
            <a:xfrm>
              <a:off x="3060" y="9708"/>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a:p>
          </p:txBody>
        </p:sp>
        <p:sp>
          <p:nvSpPr>
            <p:cNvPr id="108585" name="Line 41"/>
            <p:cNvSpPr>
              <a:spLocks noChangeAspect="1" noChangeShapeType="1"/>
            </p:cNvSpPr>
            <p:nvPr/>
          </p:nvSpPr>
          <p:spPr bwMode="auto">
            <a:xfrm>
              <a:off x="6660" y="9708"/>
              <a:ext cx="0" cy="31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a:p>
          </p:txBody>
        </p:sp>
        <p:grpSp>
          <p:nvGrpSpPr>
            <p:cNvPr id="108586" name="Group 42"/>
            <p:cNvGrpSpPr>
              <a:grpSpLocks noChangeAspect="1"/>
            </p:cNvGrpSpPr>
            <p:nvPr/>
          </p:nvGrpSpPr>
          <p:grpSpPr bwMode="auto">
            <a:xfrm>
              <a:off x="3240" y="12516"/>
              <a:ext cx="3060" cy="309"/>
              <a:chOff x="3240" y="12516"/>
              <a:chExt cx="3060" cy="309"/>
            </a:xfrm>
          </p:grpSpPr>
          <p:sp>
            <p:nvSpPr>
              <p:cNvPr id="108587" name="Text Box 43"/>
              <p:cNvSpPr txBox="1">
                <a:spLocks noChangeAspect="1" noChangeArrowheads="1"/>
              </p:cNvSpPr>
              <p:nvPr/>
            </p:nvSpPr>
            <p:spPr bwMode="auto">
              <a:xfrm>
                <a:off x="324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30</a:t>
                </a:r>
              </a:p>
            </p:txBody>
          </p:sp>
          <p:sp>
            <p:nvSpPr>
              <p:cNvPr id="108588" name="Text Box 44"/>
              <p:cNvSpPr txBox="1">
                <a:spLocks noChangeAspect="1" noChangeArrowheads="1"/>
              </p:cNvSpPr>
              <p:nvPr/>
            </p:nvSpPr>
            <p:spPr bwMode="auto">
              <a:xfrm>
                <a:off x="378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31</a:t>
                </a:r>
              </a:p>
            </p:txBody>
          </p:sp>
          <p:sp>
            <p:nvSpPr>
              <p:cNvPr id="108589" name="Text Box 45"/>
              <p:cNvSpPr txBox="1">
                <a:spLocks noChangeAspect="1" noChangeArrowheads="1"/>
              </p:cNvSpPr>
              <p:nvPr/>
            </p:nvSpPr>
            <p:spPr bwMode="auto">
              <a:xfrm>
                <a:off x="432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32</a:t>
                </a:r>
              </a:p>
            </p:txBody>
          </p:sp>
          <p:sp>
            <p:nvSpPr>
              <p:cNvPr id="108590" name="Text Box 46"/>
              <p:cNvSpPr txBox="1">
                <a:spLocks noChangeAspect="1" noChangeArrowheads="1"/>
              </p:cNvSpPr>
              <p:nvPr/>
            </p:nvSpPr>
            <p:spPr bwMode="auto">
              <a:xfrm>
                <a:off x="486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33</a:t>
                </a:r>
              </a:p>
            </p:txBody>
          </p:sp>
          <p:sp>
            <p:nvSpPr>
              <p:cNvPr id="108591" name="Text Box 47"/>
              <p:cNvSpPr txBox="1">
                <a:spLocks noChangeAspect="1" noChangeArrowheads="1"/>
              </p:cNvSpPr>
              <p:nvPr/>
            </p:nvSpPr>
            <p:spPr bwMode="auto">
              <a:xfrm>
                <a:off x="540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34</a:t>
                </a:r>
              </a:p>
            </p:txBody>
          </p:sp>
          <p:sp>
            <p:nvSpPr>
              <p:cNvPr id="108592" name="Text Box 48"/>
              <p:cNvSpPr txBox="1">
                <a:spLocks noChangeAspect="1" noChangeArrowheads="1"/>
              </p:cNvSpPr>
              <p:nvPr/>
            </p:nvSpPr>
            <p:spPr bwMode="auto">
              <a:xfrm>
                <a:off x="5940" y="12516"/>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100"/>
                  <a:t>35</a:t>
                </a:r>
              </a:p>
            </p:txBody>
          </p:sp>
        </p:grpSp>
        <p:sp>
          <p:nvSpPr>
            <p:cNvPr id="108593" name="Line 49"/>
            <p:cNvSpPr>
              <a:spLocks noChangeAspect="1" noChangeShapeType="1"/>
            </p:cNvSpPr>
            <p:nvPr/>
          </p:nvSpPr>
          <p:spPr bwMode="auto">
            <a:xfrm>
              <a:off x="4500" y="1298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sz="2400"/>
            </a:p>
          </p:txBody>
        </p:sp>
      </p:grpSp>
      <p:grpSp>
        <p:nvGrpSpPr>
          <p:cNvPr id="108594" name="Group 50"/>
          <p:cNvGrpSpPr>
            <a:grpSpLocks noChangeAspect="1"/>
          </p:cNvGrpSpPr>
          <p:nvPr/>
        </p:nvGrpSpPr>
        <p:grpSpPr bwMode="auto">
          <a:xfrm>
            <a:off x="1409410" y="3855600"/>
            <a:ext cx="3203864" cy="305575"/>
            <a:chOff x="3240" y="11580"/>
            <a:chExt cx="3240" cy="309"/>
          </a:xfrm>
        </p:grpSpPr>
        <p:sp>
          <p:nvSpPr>
            <p:cNvPr id="108595" name="Text Box 51"/>
            <p:cNvSpPr txBox="1">
              <a:spLocks noChangeAspect="1" noChangeArrowheads="1"/>
            </p:cNvSpPr>
            <p:nvPr/>
          </p:nvSpPr>
          <p:spPr bwMode="auto">
            <a:xfrm>
              <a:off x="342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96" name="Text Box 52"/>
            <p:cNvSpPr txBox="1">
              <a:spLocks noChangeAspect="1" noChangeArrowheads="1"/>
            </p:cNvSpPr>
            <p:nvPr/>
          </p:nvSpPr>
          <p:spPr bwMode="auto">
            <a:xfrm>
              <a:off x="396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97" name="Text Box 53"/>
            <p:cNvSpPr txBox="1">
              <a:spLocks noChangeAspect="1" noChangeArrowheads="1"/>
            </p:cNvSpPr>
            <p:nvPr/>
          </p:nvSpPr>
          <p:spPr bwMode="auto">
            <a:xfrm>
              <a:off x="450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98" name="Text Box 54"/>
            <p:cNvSpPr txBox="1">
              <a:spLocks noChangeAspect="1" noChangeArrowheads="1"/>
            </p:cNvSpPr>
            <p:nvPr/>
          </p:nvSpPr>
          <p:spPr bwMode="auto">
            <a:xfrm>
              <a:off x="504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sp>
          <p:nvSpPr>
            <p:cNvPr id="108599" name="Text Box 55"/>
            <p:cNvSpPr txBox="1">
              <a:spLocks noChangeAspect="1" noChangeArrowheads="1"/>
            </p:cNvSpPr>
            <p:nvPr/>
          </p:nvSpPr>
          <p:spPr bwMode="auto">
            <a:xfrm>
              <a:off x="558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just" eaLnBrk="0" hangingPunct="0"/>
              <a:endParaRPr kumimoji="0" lang="zh-CN" altLang="zh-CN" sz="1000"/>
            </a:p>
          </p:txBody>
        </p:sp>
        <p:grpSp>
          <p:nvGrpSpPr>
            <p:cNvPr id="108600" name="Group 56"/>
            <p:cNvGrpSpPr>
              <a:grpSpLocks noChangeAspect="1"/>
            </p:cNvGrpSpPr>
            <p:nvPr/>
          </p:nvGrpSpPr>
          <p:grpSpPr bwMode="auto">
            <a:xfrm>
              <a:off x="3240" y="11580"/>
              <a:ext cx="3060" cy="309"/>
              <a:chOff x="3060" y="8148"/>
              <a:chExt cx="3060" cy="309"/>
            </a:xfrm>
          </p:grpSpPr>
          <p:sp>
            <p:nvSpPr>
              <p:cNvPr id="108601" name="Text Box 57"/>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108602" name="Text Box 58"/>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108603" name="Text Box 59"/>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108604" name="Text Box 60"/>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108605" name="Text Box 61"/>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108606" name="Text Box 62"/>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sp>
          <p:nvSpPr>
            <p:cNvPr id="108607" name="Text Box 63"/>
            <p:cNvSpPr txBox="1">
              <a:spLocks noChangeAspect="1" noChangeArrowheads="1"/>
            </p:cNvSpPr>
            <p:nvPr/>
          </p:nvSpPr>
          <p:spPr bwMode="auto">
            <a:xfrm>
              <a:off x="6120" y="117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nvGrpSpPr>
          <p:cNvPr id="108608" name="Group 64"/>
          <p:cNvGrpSpPr>
            <a:grpSpLocks noChangeAspect="1"/>
          </p:cNvGrpSpPr>
          <p:nvPr/>
        </p:nvGrpSpPr>
        <p:grpSpPr bwMode="auto">
          <a:xfrm>
            <a:off x="1409410" y="2312890"/>
            <a:ext cx="3352191" cy="1696981"/>
            <a:chOff x="3240" y="10020"/>
            <a:chExt cx="3390" cy="1716"/>
          </a:xfrm>
        </p:grpSpPr>
        <p:grpSp>
          <p:nvGrpSpPr>
            <p:cNvPr id="108609" name="Group 65"/>
            <p:cNvGrpSpPr>
              <a:grpSpLocks noChangeAspect="1"/>
            </p:cNvGrpSpPr>
            <p:nvPr/>
          </p:nvGrpSpPr>
          <p:grpSpPr bwMode="auto">
            <a:xfrm>
              <a:off x="3240" y="10176"/>
              <a:ext cx="2880" cy="309"/>
              <a:chOff x="2880" y="7212"/>
              <a:chExt cx="2880" cy="309"/>
            </a:xfrm>
          </p:grpSpPr>
          <p:sp>
            <p:nvSpPr>
              <p:cNvPr id="108610" name="Text Box 66"/>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8611" name="Text Box 67"/>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8612" name="Text Box 68"/>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108613" name="Text Box 69"/>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8614" name="Text Box 70"/>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8615" name="Text Box 71"/>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sp>
          <p:nvSpPr>
            <p:cNvPr id="108616" name="Text Box 72"/>
            <p:cNvSpPr txBox="1">
              <a:spLocks noChangeAspect="1" noChangeArrowheads="1"/>
            </p:cNvSpPr>
            <p:nvPr/>
          </p:nvSpPr>
          <p:spPr bwMode="auto">
            <a:xfrm>
              <a:off x="4503"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17" name="Text Box 73"/>
            <p:cNvSpPr txBox="1">
              <a:spLocks noChangeAspect="1" noChangeArrowheads="1"/>
            </p:cNvSpPr>
            <p:nvPr/>
          </p:nvSpPr>
          <p:spPr bwMode="auto">
            <a:xfrm>
              <a:off x="3957"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nvGrpSpPr>
            <p:cNvPr id="108618" name="Group 74"/>
            <p:cNvGrpSpPr>
              <a:grpSpLocks noChangeAspect="1"/>
            </p:cNvGrpSpPr>
            <p:nvPr/>
          </p:nvGrpSpPr>
          <p:grpSpPr bwMode="auto">
            <a:xfrm>
              <a:off x="5040" y="10351"/>
              <a:ext cx="1440" cy="185"/>
              <a:chOff x="5040" y="10342"/>
              <a:chExt cx="1440" cy="182"/>
            </a:xfrm>
          </p:grpSpPr>
          <p:sp>
            <p:nvSpPr>
              <p:cNvPr id="108619" name="Text Box 75"/>
              <p:cNvSpPr txBox="1">
                <a:spLocks noChangeAspect="1" noChangeArrowheads="1"/>
              </p:cNvSpPr>
              <p:nvPr/>
            </p:nvSpPr>
            <p:spPr bwMode="auto">
              <a:xfrm>
                <a:off x="6120" y="1034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20" name="Text Box 76"/>
              <p:cNvSpPr txBox="1">
                <a:spLocks noChangeAspect="1" noChangeArrowheads="1"/>
              </p:cNvSpPr>
              <p:nvPr/>
            </p:nvSpPr>
            <p:spPr bwMode="auto">
              <a:xfrm>
                <a:off x="5040" y="103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21" name="Text Box 77"/>
              <p:cNvSpPr txBox="1">
                <a:spLocks noChangeAspect="1" noChangeArrowheads="1"/>
              </p:cNvSpPr>
              <p:nvPr/>
            </p:nvSpPr>
            <p:spPr bwMode="auto">
              <a:xfrm>
                <a:off x="5562" y="1035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108622" name="Text Box 78"/>
            <p:cNvSpPr txBox="1">
              <a:spLocks noChangeAspect="1" noChangeArrowheads="1"/>
            </p:cNvSpPr>
            <p:nvPr/>
          </p:nvSpPr>
          <p:spPr bwMode="auto">
            <a:xfrm>
              <a:off x="3420"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23" name="Text Box 79"/>
            <p:cNvSpPr txBox="1">
              <a:spLocks noChangeAspect="1" noChangeArrowheads="1"/>
            </p:cNvSpPr>
            <p:nvPr/>
          </p:nvSpPr>
          <p:spPr bwMode="auto">
            <a:xfrm>
              <a:off x="4800" y="10020"/>
              <a:ext cx="72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900"/>
                <a:t>FILE1</a:t>
              </a:r>
            </a:p>
          </p:txBody>
        </p:sp>
        <p:sp>
          <p:nvSpPr>
            <p:cNvPr id="108624" name="Freeform 80"/>
            <p:cNvSpPr>
              <a:spLocks noChangeAspect="1"/>
            </p:cNvSpPr>
            <p:nvPr/>
          </p:nvSpPr>
          <p:spPr bwMode="auto">
            <a:xfrm>
              <a:off x="5340" y="10488"/>
              <a:ext cx="1290" cy="1248"/>
            </a:xfrm>
            <a:custGeom>
              <a:avLst/>
              <a:gdLst>
                <a:gd name="T0" fmla="*/ 1080 w 1290"/>
                <a:gd name="T1" fmla="*/ 1248 h 1248"/>
                <a:gd name="T2" fmla="*/ 1260 w 1290"/>
                <a:gd name="T3" fmla="*/ 936 h 1248"/>
                <a:gd name="T4" fmla="*/ 1080 w 1290"/>
                <a:gd name="T5" fmla="*/ 312 h 1248"/>
                <a:gd name="T6" fmla="*/ 0 w 1290"/>
                <a:gd name="T7" fmla="*/ 0 h 1248"/>
              </a:gdLst>
              <a:ahLst/>
              <a:cxnLst>
                <a:cxn ang="0">
                  <a:pos x="T0" y="T1"/>
                </a:cxn>
                <a:cxn ang="0">
                  <a:pos x="T2" y="T3"/>
                </a:cxn>
                <a:cxn ang="0">
                  <a:pos x="T4" y="T5"/>
                </a:cxn>
                <a:cxn ang="0">
                  <a:pos x="T6" y="T7"/>
                </a:cxn>
              </a:cxnLst>
              <a:rect l="0" t="0" r="r" b="b"/>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08625" name="Group 81"/>
          <p:cNvGrpSpPr>
            <a:grpSpLocks noChangeAspect="1"/>
          </p:cNvGrpSpPr>
          <p:nvPr/>
        </p:nvGrpSpPr>
        <p:grpSpPr bwMode="auto">
          <a:xfrm>
            <a:off x="1406444" y="3392787"/>
            <a:ext cx="3206830" cy="308542"/>
            <a:chOff x="3237" y="11112"/>
            <a:chExt cx="3243" cy="312"/>
          </a:xfrm>
        </p:grpSpPr>
        <p:sp>
          <p:nvSpPr>
            <p:cNvPr id="108626" name="Text Box 82"/>
            <p:cNvSpPr txBox="1">
              <a:spLocks noChangeAspect="1" noChangeArrowheads="1"/>
            </p:cNvSpPr>
            <p:nvPr/>
          </p:nvSpPr>
          <p:spPr bwMode="auto">
            <a:xfrm>
              <a:off x="323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08627" name="Text Box 83"/>
            <p:cNvSpPr txBox="1">
              <a:spLocks noChangeAspect="1" noChangeArrowheads="1"/>
            </p:cNvSpPr>
            <p:nvPr/>
          </p:nvSpPr>
          <p:spPr bwMode="auto">
            <a:xfrm>
              <a:off x="377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08628" name="Text Box 84"/>
            <p:cNvSpPr txBox="1">
              <a:spLocks noChangeAspect="1" noChangeArrowheads="1"/>
            </p:cNvSpPr>
            <p:nvPr/>
          </p:nvSpPr>
          <p:spPr bwMode="auto">
            <a:xfrm>
              <a:off x="431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08629" name="Text Box 85"/>
            <p:cNvSpPr txBox="1">
              <a:spLocks noChangeAspect="1" noChangeArrowheads="1"/>
            </p:cNvSpPr>
            <p:nvPr/>
          </p:nvSpPr>
          <p:spPr bwMode="auto">
            <a:xfrm>
              <a:off x="485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08630" name="Text Box 86"/>
            <p:cNvSpPr txBox="1">
              <a:spLocks noChangeAspect="1" noChangeArrowheads="1"/>
            </p:cNvSpPr>
            <p:nvPr/>
          </p:nvSpPr>
          <p:spPr bwMode="auto">
            <a:xfrm>
              <a:off x="539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08631" name="Text Box 87"/>
            <p:cNvSpPr txBox="1">
              <a:spLocks noChangeAspect="1" noChangeArrowheads="1"/>
            </p:cNvSpPr>
            <p:nvPr/>
          </p:nvSpPr>
          <p:spPr bwMode="auto">
            <a:xfrm>
              <a:off x="5937" y="11112"/>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108632" name="Text Box 88"/>
            <p:cNvSpPr txBox="1">
              <a:spLocks noChangeAspect="1" noChangeArrowheads="1"/>
            </p:cNvSpPr>
            <p:nvPr/>
          </p:nvSpPr>
          <p:spPr bwMode="auto">
            <a:xfrm>
              <a:off x="341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33" name="Text Box 89"/>
            <p:cNvSpPr txBox="1">
              <a:spLocks noChangeAspect="1" noChangeArrowheads="1"/>
            </p:cNvSpPr>
            <p:nvPr/>
          </p:nvSpPr>
          <p:spPr bwMode="auto">
            <a:xfrm>
              <a:off x="395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34" name="Text Box 90"/>
            <p:cNvSpPr txBox="1">
              <a:spLocks noChangeAspect="1" noChangeArrowheads="1"/>
            </p:cNvSpPr>
            <p:nvPr/>
          </p:nvSpPr>
          <p:spPr bwMode="auto">
            <a:xfrm>
              <a:off x="449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35" name="Text Box 91"/>
            <p:cNvSpPr txBox="1">
              <a:spLocks noChangeAspect="1" noChangeArrowheads="1"/>
            </p:cNvSpPr>
            <p:nvPr/>
          </p:nvSpPr>
          <p:spPr bwMode="auto">
            <a:xfrm>
              <a:off x="5037" y="112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36" name="Text Box 92"/>
            <p:cNvSpPr txBox="1">
              <a:spLocks noChangeAspect="1" noChangeArrowheads="1"/>
            </p:cNvSpPr>
            <p:nvPr/>
          </p:nvSpPr>
          <p:spPr bwMode="auto">
            <a:xfrm>
              <a:off x="557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sp>
          <p:nvSpPr>
            <p:cNvPr id="108637" name="Text Box 93"/>
            <p:cNvSpPr txBox="1">
              <a:spLocks noChangeAspect="1" noChangeArrowheads="1"/>
            </p:cNvSpPr>
            <p:nvPr/>
          </p:nvSpPr>
          <p:spPr bwMode="auto">
            <a:xfrm>
              <a:off x="6120"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grpSp>
        <p:nvGrpSpPr>
          <p:cNvPr id="108638" name="Group 94"/>
          <p:cNvGrpSpPr>
            <a:grpSpLocks noChangeAspect="1"/>
          </p:cNvGrpSpPr>
          <p:nvPr/>
        </p:nvGrpSpPr>
        <p:grpSpPr bwMode="auto">
          <a:xfrm>
            <a:off x="1409410" y="2965575"/>
            <a:ext cx="3200897" cy="308542"/>
            <a:chOff x="3240" y="10680"/>
            <a:chExt cx="3237" cy="312"/>
          </a:xfrm>
        </p:grpSpPr>
        <p:sp>
          <p:nvSpPr>
            <p:cNvPr id="108639" name="Text Box 95"/>
            <p:cNvSpPr txBox="1">
              <a:spLocks noChangeAspect="1" noChangeArrowheads="1"/>
            </p:cNvSpPr>
            <p:nvPr/>
          </p:nvSpPr>
          <p:spPr bwMode="auto">
            <a:xfrm>
              <a:off x="6117"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nvGrpSpPr>
            <p:cNvPr id="108640" name="Group 96"/>
            <p:cNvGrpSpPr>
              <a:grpSpLocks noChangeAspect="1"/>
            </p:cNvGrpSpPr>
            <p:nvPr/>
          </p:nvGrpSpPr>
          <p:grpSpPr bwMode="auto">
            <a:xfrm>
              <a:off x="3420" y="10800"/>
              <a:ext cx="1980" cy="156"/>
              <a:chOff x="3420" y="10800"/>
              <a:chExt cx="1980" cy="156"/>
            </a:xfrm>
          </p:grpSpPr>
          <p:sp>
            <p:nvSpPr>
              <p:cNvPr id="108641" name="Text Box 97"/>
              <p:cNvSpPr txBox="1">
                <a:spLocks noChangeAspect="1" noChangeArrowheads="1"/>
              </p:cNvSpPr>
              <p:nvPr/>
            </p:nvSpPr>
            <p:spPr bwMode="auto">
              <a:xfrm>
                <a:off x="3960" y="108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42" name="Text Box 98"/>
              <p:cNvSpPr txBox="1">
                <a:spLocks noChangeAspect="1" noChangeArrowheads="1"/>
              </p:cNvSpPr>
              <p:nvPr/>
            </p:nvSpPr>
            <p:spPr bwMode="auto">
              <a:xfrm>
                <a:off x="4500" y="108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nvGrpSpPr>
              <p:cNvPr id="108643" name="Group 99"/>
              <p:cNvGrpSpPr>
                <a:grpSpLocks noChangeAspect="1"/>
              </p:cNvGrpSpPr>
              <p:nvPr/>
            </p:nvGrpSpPr>
            <p:grpSpPr bwMode="auto">
              <a:xfrm>
                <a:off x="3420" y="10800"/>
                <a:ext cx="1980" cy="156"/>
                <a:chOff x="2700" y="7212"/>
                <a:chExt cx="1980" cy="156"/>
              </a:xfrm>
            </p:grpSpPr>
            <p:sp>
              <p:nvSpPr>
                <p:cNvPr id="108644" name="Text Box 100"/>
                <p:cNvSpPr txBox="1">
                  <a:spLocks noChangeAspect="1" noChangeArrowheads="1"/>
                </p:cNvSpPr>
                <p:nvPr/>
              </p:nvSpPr>
              <p:spPr bwMode="auto">
                <a:xfrm>
                  <a:off x="2700" y="721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45" name="Text Box 101"/>
                <p:cNvSpPr txBox="1">
                  <a:spLocks noChangeAspect="1" noChangeArrowheads="1"/>
                </p:cNvSpPr>
                <p:nvPr/>
              </p:nvSpPr>
              <p:spPr bwMode="auto">
                <a:xfrm>
                  <a:off x="4320" y="721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sp>
          <p:nvSpPr>
            <p:cNvPr id="108646" name="Text Box 102"/>
            <p:cNvSpPr txBox="1">
              <a:spLocks noChangeAspect="1" noChangeArrowheads="1"/>
            </p:cNvSpPr>
            <p:nvPr/>
          </p:nvSpPr>
          <p:spPr bwMode="auto">
            <a:xfrm>
              <a:off x="3783" y="10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8647" name="Text Box 103"/>
            <p:cNvSpPr txBox="1">
              <a:spLocks noChangeAspect="1" noChangeArrowheads="1"/>
            </p:cNvSpPr>
            <p:nvPr/>
          </p:nvSpPr>
          <p:spPr bwMode="auto">
            <a:xfrm>
              <a:off x="4323" y="10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8648" name="Text Box 104"/>
            <p:cNvSpPr txBox="1">
              <a:spLocks noChangeAspect="1" noChangeArrowheads="1"/>
            </p:cNvSpPr>
            <p:nvPr/>
          </p:nvSpPr>
          <p:spPr bwMode="auto">
            <a:xfrm>
              <a:off x="4863" y="10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108649" name="Text Box 105"/>
            <p:cNvSpPr txBox="1">
              <a:spLocks noChangeAspect="1" noChangeArrowheads="1"/>
            </p:cNvSpPr>
            <p:nvPr/>
          </p:nvSpPr>
          <p:spPr bwMode="auto">
            <a:xfrm>
              <a:off x="5403" y="1068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08650" name="Text Box 106"/>
            <p:cNvSpPr txBox="1">
              <a:spLocks noChangeAspect="1" noChangeArrowheads="1"/>
            </p:cNvSpPr>
            <p:nvPr/>
          </p:nvSpPr>
          <p:spPr bwMode="auto">
            <a:xfrm>
              <a:off x="5943" y="10680"/>
              <a:ext cx="36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08651" name="Text Box 107"/>
            <p:cNvSpPr txBox="1">
              <a:spLocks noChangeAspect="1" noChangeArrowheads="1"/>
            </p:cNvSpPr>
            <p:nvPr/>
          </p:nvSpPr>
          <p:spPr bwMode="auto">
            <a:xfrm>
              <a:off x="3240" y="10683"/>
              <a:ext cx="180"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08652" name="Text Box 108"/>
            <p:cNvSpPr txBox="1">
              <a:spLocks noChangeAspect="1" noChangeArrowheads="1"/>
            </p:cNvSpPr>
            <p:nvPr/>
          </p:nvSpPr>
          <p:spPr bwMode="auto">
            <a:xfrm>
              <a:off x="5580"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969696"/>
                  </a:solidFill>
                </a14:hiddenFill>
              </a:ext>
            </a:extLst>
          </p:spPr>
          <p:txBody>
            <a:bodyPr/>
            <a:lstStyle/>
            <a:p>
              <a:pPr algn="just" eaLnBrk="0" hangingPunct="0"/>
              <a:endParaRPr kumimoji="0" lang="zh-CN" altLang="zh-CN" sz="1000"/>
            </a:p>
          </p:txBody>
        </p:sp>
      </p:grpSp>
      <p:sp>
        <p:nvSpPr>
          <p:cNvPr id="108654" name="Line 110"/>
          <p:cNvSpPr>
            <a:spLocks noChangeAspect="1" noChangeShapeType="1"/>
          </p:cNvSpPr>
          <p:nvPr/>
        </p:nvSpPr>
        <p:spPr bwMode="auto">
          <a:xfrm flipH="1">
            <a:off x="3307996" y="4164142"/>
            <a:ext cx="889962" cy="30854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8655" name="Line 111"/>
          <p:cNvSpPr>
            <a:spLocks noChangeAspect="1" noChangeShapeType="1"/>
          </p:cNvSpPr>
          <p:nvPr/>
        </p:nvSpPr>
        <p:spPr bwMode="auto">
          <a:xfrm flipH="1" flipV="1">
            <a:off x="3485988" y="3701329"/>
            <a:ext cx="889962" cy="30854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8656" name="Line 112"/>
          <p:cNvSpPr>
            <a:spLocks noChangeAspect="1" noChangeShapeType="1"/>
          </p:cNvSpPr>
          <p:nvPr/>
        </p:nvSpPr>
        <p:spPr bwMode="auto">
          <a:xfrm flipV="1">
            <a:off x="4553943" y="3855600"/>
            <a:ext cx="771301" cy="154271"/>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657" name="Line 113"/>
          <p:cNvSpPr>
            <a:spLocks noChangeAspect="1" noChangeShapeType="1"/>
          </p:cNvSpPr>
          <p:nvPr/>
        </p:nvSpPr>
        <p:spPr bwMode="auto">
          <a:xfrm>
            <a:off x="4553943" y="4164142"/>
            <a:ext cx="771301" cy="925626"/>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08658" name="Group 114"/>
          <p:cNvGrpSpPr>
            <a:grpSpLocks noChangeAspect="1"/>
          </p:cNvGrpSpPr>
          <p:nvPr/>
        </p:nvGrpSpPr>
        <p:grpSpPr bwMode="auto">
          <a:xfrm>
            <a:off x="5325244" y="3855600"/>
            <a:ext cx="2395506" cy="1234168"/>
            <a:chOff x="7740" y="12048"/>
            <a:chExt cx="1800" cy="1248"/>
          </a:xfrm>
        </p:grpSpPr>
        <p:sp>
          <p:nvSpPr>
            <p:cNvPr id="108659" name="Text Box 115"/>
            <p:cNvSpPr txBox="1">
              <a:spLocks noChangeAspect="1" noChangeArrowheads="1"/>
            </p:cNvSpPr>
            <p:nvPr/>
          </p:nvSpPr>
          <p:spPr bwMode="auto">
            <a:xfrm>
              <a:off x="77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000"/>
                <a:t>起始块号</a:t>
              </a:r>
            </a:p>
          </p:txBody>
        </p:sp>
        <p:sp>
          <p:nvSpPr>
            <p:cNvPr id="108660" name="Text Box 116"/>
            <p:cNvSpPr txBox="1">
              <a:spLocks noChangeAspect="1" noChangeArrowheads="1"/>
            </p:cNvSpPr>
            <p:nvPr/>
          </p:nvSpPr>
          <p:spPr bwMode="auto">
            <a:xfrm>
              <a:off x="86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zh-CN" altLang="en-US" sz="2000"/>
                <a:t>分区长度</a:t>
              </a:r>
            </a:p>
          </p:txBody>
        </p:sp>
        <p:sp>
          <p:nvSpPr>
            <p:cNvPr id="108661" name="Text Box 117"/>
            <p:cNvSpPr txBox="1">
              <a:spLocks noChangeAspect="1" noChangeArrowheads="1"/>
            </p:cNvSpPr>
            <p:nvPr/>
          </p:nvSpPr>
          <p:spPr bwMode="auto">
            <a:xfrm>
              <a:off x="77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3</a:t>
              </a:r>
            </a:p>
          </p:txBody>
        </p:sp>
        <p:sp>
          <p:nvSpPr>
            <p:cNvPr id="108662" name="Text Box 118"/>
            <p:cNvSpPr txBox="1">
              <a:spLocks noChangeAspect="1" noChangeArrowheads="1"/>
            </p:cNvSpPr>
            <p:nvPr/>
          </p:nvSpPr>
          <p:spPr bwMode="auto">
            <a:xfrm>
              <a:off x="86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7</a:t>
              </a:r>
            </a:p>
          </p:txBody>
        </p:sp>
        <p:sp>
          <p:nvSpPr>
            <p:cNvPr id="108663" name="Text Box 119"/>
            <p:cNvSpPr txBox="1">
              <a:spLocks noChangeAspect="1" noChangeArrowheads="1"/>
            </p:cNvSpPr>
            <p:nvPr/>
          </p:nvSpPr>
          <p:spPr bwMode="auto">
            <a:xfrm>
              <a:off x="77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15</a:t>
              </a:r>
            </a:p>
          </p:txBody>
        </p:sp>
        <p:sp>
          <p:nvSpPr>
            <p:cNvPr id="108664" name="Text Box 120"/>
            <p:cNvSpPr txBox="1">
              <a:spLocks noChangeAspect="1" noChangeArrowheads="1"/>
            </p:cNvSpPr>
            <p:nvPr/>
          </p:nvSpPr>
          <p:spPr bwMode="auto">
            <a:xfrm>
              <a:off x="86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1</a:t>
              </a:r>
            </a:p>
          </p:txBody>
        </p:sp>
        <p:sp>
          <p:nvSpPr>
            <p:cNvPr id="108665" name="Text Box 121"/>
            <p:cNvSpPr txBox="1">
              <a:spLocks noChangeAspect="1" noChangeArrowheads="1"/>
            </p:cNvSpPr>
            <p:nvPr/>
          </p:nvSpPr>
          <p:spPr bwMode="auto">
            <a:xfrm>
              <a:off x="86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3</a:t>
              </a:r>
            </a:p>
          </p:txBody>
        </p:sp>
        <p:sp>
          <p:nvSpPr>
            <p:cNvPr id="108666" name="Text Box 122"/>
            <p:cNvSpPr txBox="1">
              <a:spLocks noChangeAspect="1" noChangeArrowheads="1"/>
            </p:cNvSpPr>
            <p:nvPr/>
          </p:nvSpPr>
          <p:spPr bwMode="auto">
            <a:xfrm>
              <a:off x="77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pPr algn="ctr" eaLnBrk="0" hangingPunct="0"/>
              <a:r>
                <a:rPr kumimoji="0" lang="en-US" altLang="zh-CN" sz="2000"/>
                <a:t>27</a:t>
              </a:r>
            </a:p>
          </p:txBody>
        </p:sp>
      </p:grpSp>
      <p:sp>
        <p:nvSpPr>
          <p:cNvPr id="2" name="日期占位符 1"/>
          <p:cNvSpPr>
            <a:spLocks noGrp="1"/>
          </p:cNvSpPr>
          <p:nvPr>
            <p:ph type="dt" sz="half" idx="10"/>
          </p:nvPr>
        </p:nvSpPr>
        <p:spPr/>
        <p:txBody>
          <a:bodyPr/>
          <a:lstStyle/>
          <a:p>
            <a:fld id="{7CF1CDBC-12A7-484E-BD80-5D8E8F709E2A}"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514031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索引表组织</a:t>
            </a:r>
          </a:p>
        </p:txBody>
      </p:sp>
      <p:sp>
        <p:nvSpPr>
          <p:cNvPr id="143362" name="Rectangle 2"/>
          <p:cNvSpPr>
            <a:spLocks noGrp="1" noChangeArrowheads="1"/>
          </p:cNvSpPr>
          <p:nvPr>
            <p:ph idx="1"/>
          </p:nvPr>
        </p:nvSpPr>
        <p:spPr/>
        <p:txBody>
          <a:bodyPr>
            <a:normAutofit/>
          </a:bodyPr>
          <a:lstStyle/>
          <a:p>
            <a:r>
              <a:rPr lang="zh-CN" altLang="en-US" dirty="0"/>
              <a:t>一个数据块容纳不了一个文件的所有分区时，需要若干个索引结点进行存储</a:t>
            </a:r>
            <a:endParaRPr lang="en-US" altLang="zh-CN" dirty="0"/>
          </a:p>
        </p:txBody>
      </p:sp>
      <p:sp>
        <p:nvSpPr>
          <p:cNvPr id="2" name="日期占位符 1"/>
          <p:cNvSpPr>
            <a:spLocks noGrp="1"/>
          </p:cNvSpPr>
          <p:nvPr>
            <p:ph type="dt" sz="half" idx="10"/>
          </p:nvPr>
        </p:nvSpPr>
        <p:spPr/>
        <p:txBody>
          <a:bodyPr/>
          <a:lstStyle/>
          <a:p>
            <a:fld id="{3A2F1C3E-FED0-5741-BD4F-584D487CBA78}"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54</a:t>
            </a:fld>
            <a:endParaRPr lang="zh-CN" altLang="en-US"/>
          </a:p>
        </p:txBody>
      </p:sp>
      <p:graphicFrame>
        <p:nvGraphicFramePr>
          <p:cNvPr id="6" name="图示 5"/>
          <p:cNvGraphicFramePr/>
          <p:nvPr>
            <p:extLst>
              <p:ext uri="{D42A27DB-BD31-4B8C-83A1-F6EECF244321}">
                <p14:modId xmlns:p14="http://schemas.microsoft.com/office/powerpoint/2010/main" val="2992946777"/>
              </p:ext>
            </p:extLst>
          </p:nvPr>
        </p:nvGraphicFramePr>
        <p:xfrm>
          <a:off x="1551296" y="2825086"/>
          <a:ext cx="6096000" cy="291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67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fade">
                                      <p:cBhvr>
                                        <p:cTn id="7" dur="500"/>
                                        <p:tgtEl>
                                          <p:spTgt spid="143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D0C5A27A-6942-4EFD-BFC1-DE44D24AE44C}"/>
                                            </p:graphicEl>
                                          </p:spTgt>
                                        </p:tgtEl>
                                        <p:attrNameLst>
                                          <p:attrName>style.visibility</p:attrName>
                                        </p:attrNameLst>
                                      </p:cBhvr>
                                      <p:to>
                                        <p:strVal val="visible"/>
                                      </p:to>
                                    </p:set>
                                    <p:animEffect transition="in" filter="fade">
                                      <p:cBhvr>
                                        <p:cTn id="12" dur="500"/>
                                        <p:tgtEl>
                                          <p:spTgt spid="6">
                                            <p:graphicEl>
                                              <a:dgm id="{D0C5A27A-6942-4EFD-BFC1-DE44D24AE44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CC5D3B4F-4F22-4CEA-B82A-ECEB4DE5D0AA}"/>
                                            </p:graphicEl>
                                          </p:spTgt>
                                        </p:tgtEl>
                                        <p:attrNameLst>
                                          <p:attrName>style.visibility</p:attrName>
                                        </p:attrNameLst>
                                      </p:cBhvr>
                                      <p:to>
                                        <p:strVal val="visible"/>
                                      </p:to>
                                    </p:set>
                                    <p:animEffect transition="in" filter="fade">
                                      <p:cBhvr>
                                        <p:cTn id="15" dur="500"/>
                                        <p:tgtEl>
                                          <p:spTgt spid="6">
                                            <p:graphicEl>
                                              <a:dgm id="{CC5D3B4F-4F22-4CEA-B82A-ECEB4DE5D0AA}"/>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F266638D-26D4-4BD5-B10C-BBDA358EA407}"/>
                                            </p:graphicEl>
                                          </p:spTgt>
                                        </p:tgtEl>
                                        <p:attrNameLst>
                                          <p:attrName>style.visibility</p:attrName>
                                        </p:attrNameLst>
                                      </p:cBhvr>
                                      <p:to>
                                        <p:strVal val="visible"/>
                                      </p:to>
                                    </p:set>
                                    <p:animEffect transition="in" filter="fade">
                                      <p:cBhvr>
                                        <p:cTn id="18" dur="500"/>
                                        <p:tgtEl>
                                          <p:spTgt spid="6">
                                            <p:graphicEl>
                                              <a:dgm id="{F266638D-26D4-4BD5-B10C-BBDA358EA40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6F60D5E8-FAD2-45C5-8DB8-7586CF5592C8}"/>
                                            </p:graphicEl>
                                          </p:spTgt>
                                        </p:tgtEl>
                                        <p:attrNameLst>
                                          <p:attrName>style.visibility</p:attrName>
                                        </p:attrNameLst>
                                      </p:cBhvr>
                                      <p:to>
                                        <p:strVal val="visible"/>
                                      </p:to>
                                    </p:set>
                                    <p:animEffect transition="in" filter="fade">
                                      <p:cBhvr>
                                        <p:cTn id="23" dur="500"/>
                                        <p:tgtEl>
                                          <p:spTgt spid="6">
                                            <p:graphicEl>
                                              <a:dgm id="{6F60D5E8-FAD2-45C5-8DB8-7586CF5592C8}"/>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E45A1E5C-694F-4960-BBD7-21E1C47A6DA5}"/>
                                            </p:graphicEl>
                                          </p:spTgt>
                                        </p:tgtEl>
                                        <p:attrNameLst>
                                          <p:attrName>style.visibility</p:attrName>
                                        </p:attrNameLst>
                                      </p:cBhvr>
                                      <p:to>
                                        <p:strVal val="visible"/>
                                      </p:to>
                                    </p:set>
                                    <p:animEffect transition="in" filter="fade">
                                      <p:cBhvr>
                                        <p:cTn id="26" dur="500"/>
                                        <p:tgtEl>
                                          <p:spTgt spid="6">
                                            <p:graphicEl>
                                              <a:dgm id="{E45A1E5C-694F-4960-BBD7-21E1C47A6DA5}"/>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BC51E303-A71D-4371-82C0-CB6F5B7701EF}"/>
                                            </p:graphicEl>
                                          </p:spTgt>
                                        </p:tgtEl>
                                        <p:attrNameLst>
                                          <p:attrName>style.visibility</p:attrName>
                                        </p:attrNameLst>
                                      </p:cBhvr>
                                      <p:to>
                                        <p:strVal val="visible"/>
                                      </p:to>
                                    </p:set>
                                    <p:animEffect transition="in" filter="fade">
                                      <p:cBhvr>
                                        <p:cTn id="29" dur="500"/>
                                        <p:tgtEl>
                                          <p:spTgt spid="6">
                                            <p:graphicEl>
                                              <a:dgm id="{BC51E303-A71D-4371-82C0-CB6F5B7701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Graphic spid="6" grpId="0">
        <p:bldSub>
          <a:bldDgm bld="lvlAtOnce"/>
        </p:bldSub>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多级索引</a:t>
            </a:r>
          </a:p>
        </p:txBody>
      </p:sp>
      <p:sp>
        <p:nvSpPr>
          <p:cNvPr id="3" name="内容占位符 2"/>
          <p:cNvSpPr>
            <a:spLocks noGrp="1"/>
          </p:cNvSpPr>
          <p:nvPr>
            <p:ph sz="half" idx="1"/>
          </p:nvPr>
        </p:nvSpPr>
        <p:spPr/>
        <p:txBody>
          <a:bodyPr/>
          <a:lstStyle/>
          <a:p>
            <a:r>
              <a:rPr lang="zh-CN" altLang="en-US" dirty="0"/>
              <a:t>对索引块</a:t>
            </a:r>
            <a:br>
              <a:rPr lang="en-US" altLang="zh-CN" dirty="0"/>
            </a:br>
            <a:r>
              <a:rPr lang="zh-CN" altLang="en-US" dirty="0"/>
              <a:t>进行索引</a:t>
            </a:r>
          </a:p>
        </p:txBody>
      </p:sp>
      <p:sp>
        <p:nvSpPr>
          <p:cNvPr id="4" name="日期占位符 3"/>
          <p:cNvSpPr>
            <a:spLocks noGrp="1"/>
          </p:cNvSpPr>
          <p:nvPr>
            <p:ph type="dt" sz="half" idx="10"/>
          </p:nvPr>
        </p:nvSpPr>
        <p:spPr/>
        <p:txBody>
          <a:bodyPr/>
          <a:lstStyle/>
          <a:p>
            <a:fld id="{EF1237A6-B53E-1247-95D6-48C8CE80C994}"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55</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52281383"/>
              </p:ext>
            </p:extLst>
          </p:nvPr>
        </p:nvGraphicFramePr>
        <p:xfrm>
          <a:off x="2498086" y="1097557"/>
          <a:ext cx="6045200" cy="5773737"/>
        </p:xfrm>
        <a:graphic>
          <a:graphicData uri="http://schemas.openxmlformats.org/presentationml/2006/ole">
            <mc:AlternateContent xmlns:mc="http://schemas.openxmlformats.org/markup-compatibility/2006">
              <mc:Choice xmlns:v="urn:schemas-microsoft-com:vml" Requires="v">
                <p:oleObj spid="_x0000_s6495" name="Visio" r:id="rId3" imgW="3480840" imgH="3377242" progId="Visio.Drawing.11">
                  <p:embed/>
                </p:oleObj>
              </mc:Choice>
              <mc:Fallback>
                <p:oleObj name="Visio" r:id="rId3" imgW="3480840" imgH="3377242" progId="Visio.Drawing.11">
                  <p:embed/>
                  <p:pic>
                    <p:nvPicPr>
                      <p:cNvPr id="0" name="Object 5"/>
                      <p:cNvPicPr>
                        <a:picLocks noChangeAspect="1" noChangeArrowheads="1"/>
                      </p:cNvPicPr>
                      <p:nvPr/>
                    </p:nvPicPr>
                    <p:blipFill>
                      <a:blip r:embed="rId4"/>
                      <a:srcRect t="1407"/>
                      <a:stretch>
                        <a:fillRect/>
                      </a:stretch>
                    </p:blipFill>
                    <p:spPr bwMode="auto">
                      <a:xfrm>
                        <a:off x="2498086" y="1097557"/>
                        <a:ext cx="6045200" cy="5773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9712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多级索引</a:t>
            </a:r>
          </a:p>
        </p:txBody>
      </p:sp>
      <p:sp>
        <p:nvSpPr>
          <p:cNvPr id="3" name="内容占位符 2"/>
          <p:cNvSpPr>
            <a:spLocks noGrp="1"/>
          </p:cNvSpPr>
          <p:nvPr>
            <p:ph idx="1"/>
          </p:nvPr>
        </p:nvSpPr>
        <p:spPr/>
        <p:txBody>
          <a:bodyPr>
            <a:normAutofit lnSpcReduction="10000"/>
          </a:bodyPr>
          <a:lstStyle/>
          <a:p>
            <a:r>
              <a:rPr lang="zh-CN" altLang="en-US" dirty="0"/>
              <a:t>盘块大小：</a:t>
            </a:r>
            <a:r>
              <a:rPr lang="en-US" altLang="zh-CN" dirty="0"/>
              <a:t>1 KB</a:t>
            </a:r>
            <a:r>
              <a:rPr lang="zh-CN" altLang="en-US" dirty="0"/>
              <a:t>，每个盘块号：</a:t>
            </a:r>
            <a:r>
              <a:rPr lang="en-US" altLang="zh-CN" dirty="0"/>
              <a:t>4B</a:t>
            </a:r>
          </a:p>
          <a:p>
            <a:pPr lvl="1"/>
            <a:r>
              <a:rPr lang="zh-CN" altLang="en-US" dirty="0"/>
              <a:t>一个索引块中可存放</a:t>
            </a:r>
            <a:r>
              <a:rPr lang="en-US" altLang="zh-CN" dirty="0"/>
              <a:t>1K/4B=256</a:t>
            </a:r>
            <a:r>
              <a:rPr lang="zh-CN" altLang="en-US" dirty="0"/>
              <a:t>个盘块号</a:t>
            </a:r>
            <a:endParaRPr lang="en-US" altLang="zh-CN" dirty="0"/>
          </a:p>
          <a:p>
            <a:pPr lvl="1"/>
            <a:r>
              <a:rPr lang="zh-CN" altLang="en-US" dirty="0"/>
              <a:t>两级索引时， 最多可包含的存放文件的盘块总数</a:t>
            </a:r>
            <a:r>
              <a:rPr lang="en-US" altLang="zh-CN" dirty="0"/>
              <a:t>N = 256 × 256 = 64 K</a:t>
            </a:r>
            <a:r>
              <a:rPr lang="zh-CN" altLang="en-US" dirty="0"/>
              <a:t>个盘块号。</a:t>
            </a:r>
            <a:endParaRPr lang="en-US" altLang="zh-CN" dirty="0"/>
          </a:p>
          <a:p>
            <a:pPr lvl="1"/>
            <a:r>
              <a:rPr lang="zh-CN" altLang="en-US" dirty="0"/>
              <a:t>最大文件长度：</a:t>
            </a:r>
            <a:r>
              <a:rPr lang="en-US" altLang="zh-CN" dirty="0"/>
              <a:t>64MB</a:t>
            </a:r>
          </a:p>
          <a:p>
            <a:r>
              <a:rPr lang="zh-CN" altLang="en-US" dirty="0"/>
              <a:t>计算：盘块大小：</a:t>
            </a:r>
            <a:r>
              <a:rPr lang="en-US" altLang="zh-CN" dirty="0"/>
              <a:t>4KB</a:t>
            </a:r>
            <a:r>
              <a:rPr lang="zh-CN" altLang="en-US" dirty="0"/>
              <a:t>，盘块号：</a:t>
            </a:r>
            <a:r>
              <a:rPr lang="en-US" altLang="zh-CN" dirty="0"/>
              <a:t>4B</a:t>
            </a:r>
            <a:r>
              <a:rPr lang="zh-CN" altLang="en-US" dirty="0"/>
              <a:t>，一级、两级索引时最大文件分别为？</a:t>
            </a:r>
            <a:endParaRPr lang="en-US" altLang="zh-CN" dirty="0"/>
          </a:p>
          <a:p>
            <a:pPr lvl="1"/>
            <a:r>
              <a:rPr lang="en-US" altLang="zh-CN" dirty="0"/>
              <a:t>4MB</a:t>
            </a:r>
            <a:r>
              <a:rPr lang="zh-CN" altLang="en-US" dirty="0"/>
              <a:t>，</a:t>
            </a:r>
            <a:r>
              <a:rPr lang="en-US" altLang="zh-CN" dirty="0"/>
              <a:t>4GB</a:t>
            </a:r>
            <a:endParaRPr lang="zh-CN" altLang="en-US" dirty="0"/>
          </a:p>
        </p:txBody>
      </p:sp>
      <p:sp>
        <p:nvSpPr>
          <p:cNvPr id="4" name="日期占位符 3"/>
          <p:cNvSpPr>
            <a:spLocks noGrp="1"/>
          </p:cNvSpPr>
          <p:nvPr>
            <p:ph type="dt" sz="half" idx="10"/>
          </p:nvPr>
        </p:nvSpPr>
        <p:spPr/>
        <p:txBody>
          <a:bodyPr/>
          <a:lstStyle/>
          <a:p>
            <a:fld id="{794FF18C-FB89-7D40-BBE4-1740CD686FB6}"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9725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latin typeface="隶书" pitchFamily="49" charset="-122"/>
              </a:rPr>
              <a:t>综合</a:t>
            </a:r>
            <a:r>
              <a:rPr lang="en-US" altLang="zh-CN" dirty="0">
                <a:latin typeface="隶书" pitchFamily="49" charset="-122"/>
              </a:rPr>
              <a:t>/</a:t>
            </a:r>
            <a:r>
              <a:rPr lang="zh-CN" altLang="en-US" dirty="0">
                <a:latin typeface="隶书" pitchFamily="49" charset="-122"/>
              </a:rPr>
              <a:t>混合模式</a:t>
            </a:r>
            <a:endParaRPr lang="zh-CN" altLang="en-US" dirty="0"/>
          </a:p>
        </p:txBody>
      </p:sp>
      <p:sp>
        <p:nvSpPr>
          <p:cNvPr id="144386" name="Rectangle 2"/>
          <p:cNvSpPr>
            <a:spLocks noGrp="1" noChangeArrowheads="1"/>
          </p:cNvSpPr>
          <p:nvPr>
            <p:ph idx="1"/>
          </p:nvPr>
        </p:nvSpPr>
        <p:spPr/>
        <p:txBody>
          <a:bodyPr>
            <a:normAutofit/>
          </a:bodyPr>
          <a:lstStyle/>
          <a:p>
            <a:r>
              <a:rPr lang="zh-CN" altLang="en-US" dirty="0"/>
              <a:t>将多种索引分配方式相结合而形成的一种分配方式。</a:t>
            </a:r>
            <a:endParaRPr lang="en-US" altLang="zh-CN" dirty="0"/>
          </a:p>
          <a:p>
            <a:r>
              <a:rPr lang="zh-CN" altLang="en-US" dirty="0"/>
              <a:t>例如，系统既采用了直接地址，又采用了一级索引分配方式，或两级索引分配方式，甚至还采用了三级索引分配方式。</a:t>
            </a:r>
            <a:endParaRPr lang="en-US" altLang="zh-CN" dirty="0"/>
          </a:p>
        </p:txBody>
      </p:sp>
      <p:sp>
        <p:nvSpPr>
          <p:cNvPr id="2" name="日期占位符 1"/>
          <p:cNvSpPr>
            <a:spLocks noGrp="1"/>
          </p:cNvSpPr>
          <p:nvPr>
            <p:ph type="dt" sz="half" idx="10"/>
          </p:nvPr>
        </p:nvSpPr>
        <p:spPr/>
        <p:txBody>
          <a:bodyPr/>
          <a:lstStyle/>
          <a:p>
            <a:fld id="{11710E3D-BA27-0840-A59F-47134A06F6F1}"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261595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fade">
                                      <p:cBhvr>
                                        <p:cTn id="7" dur="500"/>
                                        <p:tgtEl>
                                          <p:spTgt spid="144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386">
                                            <p:txEl>
                                              <p:pRg st="1" end="1"/>
                                            </p:txEl>
                                          </p:spTgt>
                                        </p:tgtEl>
                                        <p:attrNameLst>
                                          <p:attrName>style.visibility</p:attrName>
                                        </p:attrNameLst>
                                      </p:cBhvr>
                                      <p:to>
                                        <p:strVal val="visible"/>
                                      </p:to>
                                    </p:set>
                                    <p:animEffect transition="in" filter="fade">
                                      <p:cBhvr>
                                        <p:cTn id="12" dur="500"/>
                                        <p:tgtEl>
                                          <p:spTgt spid="1443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a:t>
            </a:r>
            <a:r>
              <a:rPr lang="en-US" altLang="zh-CN" dirty="0" err="1"/>
              <a:t>inode</a:t>
            </a:r>
            <a:endParaRPr lang="zh-CN" altLang="en-US" dirty="0"/>
          </a:p>
        </p:txBody>
      </p:sp>
      <p:sp>
        <p:nvSpPr>
          <p:cNvPr id="3" name="内容占位符 2"/>
          <p:cNvSpPr>
            <a:spLocks noGrp="1"/>
          </p:cNvSpPr>
          <p:nvPr>
            <p:ph idx="1"/>
          </p:nvPr>
        </p:nvSpPr>
        <p:spPr/>
        <p:txBody>
          <a:bodyPr>
            <a:normAutofit/>
          </a:bodyPr>
          <a:lstStyle/>
          <a:p>
            <a:r>
              <a:rPr lang="zh-CN" altLang="en-US" dirty="0"/>
              <a:t>13个索引项，每项2个字节</a:t>
            </a:r>
            <a:endParaRPr lang="en-US" altLang="zh-CN" dirty="0"/>
          </a:p>
          <a:p>
            <a:r>
              <a:rPr lang="zh-CN" altLang="en-US" dirty="0"/>
              <a:t>前10项为直接块</a:t>
            </a:r>
          </a:p>
          <a:p>
            <a:r>
              <a:rPr lang="zh-CN" altLang="en-US" dirty="0"/>
              <a:t>第11项指向一个物理块，该块中最多可放256个文件物理块的块号（一次间接寻址）。</a:t>
            </a:r>
            <a:endParaRPr lang="en-US" altLang="zh-CN" dirty="0"/>
          </a:p>
          <a:p>
            <a:r>
              <a:rPr lang="zh-CN" altLang="en-US" dirty="0"/>
              <a:t>第12和第13项作为二次和三次间接寻址</a:t>
            </a:r>
          </a:p>
          <a:p>
            <a:r>
              <a:rPr lang="zh-CN" altLang="en-US" dirty="0"/>
              <a:t>计算：文件最大规模？</a:t>
            </a:r>
            <a:r>
              <a:rPr lang="en-US" altLang="zh-CN" dirty="0"/>
              <a:t>(512B/block)</a:t>
            </a:r>
            <a:endParaRPr lang="zh-CN" altLang="en-US" dirty="0"/>
          </a:p>
        </p:txBody>
      </p:sp>
      <p:sp>
        <p:nvSpPr>
          <p:cNvPr id="4" name="日期占位符 3"/>
          <p:cNvSpPr>
            <a:spLocks noGrp="1"/>
          </p:cNvSpPr>
          <p:nvPr>
            <p:ph type="dt" sz="half" idx="10"/>
          </p:nvPr>
        </p:nvSpPr>
        <p:spPr/>
        <p:txBody>
          <a:bodyPr/>
          <a:lstStyle/>
          <a:p>
            <a:fld id="{A22C27C5-F24C-F942-9D9F-2D769AD81AF8}"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spTree>
    <p:extLst>
      <p:ext uri="{BB962C8B-B14F-4D97-AF65-F5344CB8AC3E}">
        <p14:creationId xmlns:p14="http://schemas.microsoft.com/office/powerpoint/2010/main" val="27671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a:t>
            </a:r>
            <a:r>
              <a:rPr lang="en-US" altLang="zh-CN" dirty="0" err="1"/>
              <a:t>inode</a:t>
            </a:r>
            <a:endParaRPr lang="zh-CN" altLang="en-US" dirty="0"/>
          </a:p>
        </p:txBody>
      </p:sp>
      <p:sp>
        <p:nvSpPr>
          <p:cNvPr id="3" name="日期占位符 2"/>
          <p:cNvSpPr>
            <a:spLocks noGrp="1"/>
          </p:cNvSpPr>
          <p:nvPr>
            <p:ph type="dt" sz="half" idx="10"/>
          </p:nvPr>
        </p:nvSpPr>
        <p:spPr/>
        <p:txBody>
          <a:bodyPr/>
          <a:lstStyle/>
          <a:p>
            <a:fld id="{18061F78-9E2E-2A4B-953B-8DA9A053E681}"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59</a:t>
            </a:fld>
            <a:endParaRPr lang="zh-CN" altLang="en-US"/>
          </a:p>
        </p:txBody>
      </p:sp>
      <p:pic>
        <p:nvPicPr>
          <p:cNvPr id="6"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4486" t="948" r="4706" b="948"/>
          <a:stretch>
            <a:fillRect/>
          </a:stretch>
        </p:blipFill>
        <p:spPr bwMode="auto">
          <a:xfrm>
            <a:off x="1432719" y="1268413"/>
            <a:ext cx="6278562" cy="5087937"/>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79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数据访问方式</a:t>
            </a:r>
          </a:p>
        </p:txBody>
      </p:sp>
      <p:sp>
        <p:nvSpPr>
          <p:cNvPr id="3" name="内容占位符 2"/>
          <p:cNvSpPr>
            <a:spLocks noGrp="1"/>
          </p:cNvSpPr>
          <p:nvPr>
            <p:ph idx="1"/>
          </p:nvPr>
        </p:nvSpPr>
        <p:spPr/>
        <p:txBody>
          <a:bodyPr/>
          <a:lstStyle/>
          <a:p>
            <a:r>
              <a:rPr lang="zh-CN" altLang="en-US" dirty="0"/>
              <a:t>内存</a:t>
            </a:r>
            <a:endParaRPr lang="en-US" altLang="zh-CN" dirty="0"/>
          </a:p>
          <a:p>
            <a:pPr lvl="1"/>
            <a:r>
              <a:rPr lang="zh-CN" altLang="en-US" dirty="0"/>
              <a:t>虚拟地址、物理地址、线性结构：随机访问</a:t>
            </a:r>
            <a:endParaRPr lang="en-US" altLang="zh-CN" dirty="0"/>
          </a:p>
          <a:p>
            <a:pPr lvl="1"/>
            <a:r>
              <a:rPr lang="zh-CN" altLang="en-US" dirty="0"/>
              <a:t>程序了解数据的含义</a:t>
            </a:r>
            <a:endParaRPr lang="en-US" altLang="zh-CN" dirty="0"/>
          </a:p>
          <a:p>
            <a:r>
              <a:rPr lang="zh-CN" altLang="en-US" dirty="0"/>
              <a:t>磁盘</a:t>
            </a:r>
            <a:endParaRPr lang="en-US" altLang="zh-CN" dirty="0"/>
          </a:p>
          <a:p>
            <a:pPr lvl="1"/>
            <a:r>
              <a:rPr lang="zh-CN" altLang="en-US" dirty="0"/>
              <a:t>大容量的内存？</a:t>
            </a:r>
            <a:endParaRPr lang="en-US" altLang="zh-CN" dirty="0"/>
          </a:p>
          <a:p>
            <a:pPr lvl="1"/>
            <a:r>
              <a:rPr lang="zh-CN" altLang="en-US" dirty="0"/>
              <a:t>组织形式？</a:t>
            </a:r>
            <a:endParaRPr lang="en-US" altLang="zh-CN" dirty="0"/>
          </a:p>
          <a:p>
            <a:pPr lvl="1"/>
            <a:r>
              <a:rPr lang="zh-CN" altLang="en-US" dirty="0"/>
              <a:t>谁了解数据的含义？</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71E4511A-63B1-2048-9111-3852381BCD91}"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
        <p:nvSpPr>
          <p:cNvPr id="7" name="圆角矩形 6"/>
          <p:cNvSpPr/>
          <p:nvPr/>
        </p:nvSpPr>
        <p:spPr>
          <a:xfrm>
            <a:off x="4312692" y="4217158"/>
            <a:ext cx="1501253" cy="8325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数据</a:t>
            </a:r>
          </a:p>
        </p:txBody>
      </p:sp>
      <p:sp>
        <p:nvSpPr>
          <p:cNvPr id="8" name="圆角矩形 7"/>
          <p:cNvSpPr/>
          <p:nvPr/>
        </p:nvSpPr>
        <p:spPr>
          <a:xfrm>
            <a:off x="7126405" y="4217158"/>
            <a:ext cx="1501253" cy="8325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t>存储</a:t>
            </a:r>
          </a:p>
        </p:txBody>
      </p:sp>
      <p:cxnSp>
        <p:nvCxnSpPr>
          <p:cNvPr id="10" name="直接箭头连接符 9"/>
          <p:cNvCxnSpPr>
            <a:stCxn id="7" idx="3"/>
            <a:endCxn id="8" idx="1"/>
          </p:cNvCxnSpPr>
          <p:nvPr/>
        </p:nvCxnSpPr>
        <p:spPr>
          <a:xfrm>
            <a:off x="5813945" y="4633415"/>
            <a:ext cx="1312460" cy="0"/>
          </a:xfrm>
          <a:prstGeom prst="straightConnector1">
            <a:avLst/>
          </a:prstGeom>
          <a:ln w="57150">
            <a:solidFill>
              <a:schemeClr val="accent3">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166244" y="4171750"/>
            <a:ext cx="6078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594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练习</a:t>
            </a:r>
            <a:endParaRPr lang="zh-CN" altLang="en-US" dirty="0"/>
          </a:p>
        </p:txBody>
      </p:sp>
      <p:sp>
        <p:nvSpPr>
          <p:cNvPr id="5" name="内容占位符 4"/>
          <p:cNvSpPr>
            <a:spLocks noGrp="1"/>
          </p:cNvSpPr>
          <p:nvPr>
            <p:ph idx="1"/>
          </p:nvPr>
        </p:nvSpPr>
        <p:spPr/>
        <p:txBody>
          <a:bodyPr/>
          <a:lstStyle/>
          <a:p>
            <a:r>
              <a:rPr lang="zh-CN" altLang="en-US" dirty="0"/>
              <a:t>设文件索引节点中有</a:t>
            </a:r>
            <a:r>
              <a:rPr lang="en-US" altLang="zh-CN" dirty="0"/>
              <a:t>7</a:t>
            </a:r>
            <a:r>
              <a:rPr lang="zh-CN" altLang="en-US" dirty="0"/>
              <a:t>个地址项</a:t>
            </a:r>
            <a:endParaRPr lang="en-US" altLang="zh-CN" dirty="0"/>
          </a:p>
          <a:p>
            <a:pPr lvl="1"/>
            <a:r>
              <a:rPr lang="en-US" altLang="zh-CN" dirty="0"/>
              <a:t>4</a:t>
            </a:r>
            <a:r>
              <a:rPr lang="zh-CN" altLang="en-US" dirty="0"/>
              <a:t>个直接地址索引</a:t>
            </a:r>
            <a:endParaRPr lang="en-US" altLang="zh-CN" dirty="0"/>
          </a:p>
          <a:p>
            <a:pPr lvl="1"/>
            <a:r>
              <a:rPr lang="en-US" altLang="zh-CN" dirty="0"/>
              <a:t>2</a:t>
            </a:r>
            <a:r>
              <a:rPr lang="zh-CN" altLang="en-US" dirty="0"/>
              <a:t>个一级间接地址索引</a:t>
            </a:r>
            <a:endParaRPr lang="en-US" altLang="zh-CN" dirty="0"/>
          </a:p>
          <a:p>
            <a:pPr lvl="1"/>
            <a:r>
              <a:rPr lang="en-US" altLang="zh-CN" dirty="0"/>
              <a:t>1</a:t>
            </a:r>
            <a:r>
              <a:rPr lang="zh-CN" altLang="en-US" dirty="0"/>
              <a:t>个二级间接地址索引</a:t>
            </a:r>
            <a:endParaRPr lang="en-US" altLang="zh-CN" dirty="0"/>
          </a:p>
          <a:p>
            <a:pPr lvl="1"/>
            <a:r>
              <a:rPr lang="zh-CN" altLang="en-US" dirty="0"/>
              <a:t>每个地址项大小为</a:t>
            </a:r>
            <a:r>
              <a:rPr lang="en-US" altLang="zh-CN" dirty="0"/>
              <a:t>4B</a:t>
            </a:r>
          </a:p>
          <a:p>
            <a:pPr lvl="1"/>
            <a:r>
              <a:rPr lang="zh-CN" altLang="en-US" dirty="0"/>
              <a:t>磁盘索引块和磁盘数据块均为</a:t>
            </a:r>
            <a:r>
              <a:rPr lang="en-US" altLang="zh-CN" dirty="0"/>
              <a:t>256B</a:t>
            </a:r>
          </a:p>
          <a:p>
            <a:r>
              <a:rPr lang="zh-CN" altLang="en-US" dirty="0"/>
              <a:t>问：单个文件的最大长度是多少？</a:t>
            </a:r>
          </a:p>
          <a:p>
            <a:endParaRPr lang="zh-CN" altLang="en-US" dirty="0"/>
          </a:p>
        </p:txBody>
      </p:sp>
      <p:sp>
        <p:nvSpPr>
          <p:cNvPr id="2" name="日期占位符 1"/>
          <p:cNvSpPr>
            <a:spLocks noGrp="1"/>
          </p:cNvSpPr>
          <p:nvPr>
            <p:ph type="dt" sz="half" idx="10"/>
          </p:nvPr>
        </p:nvSpPr>
        <p:spPr/>
        <p:txBody>
          <a:bodyPr/>
          <a:lstStyle/>
          <a:p>
            <a:fld id="{B81F6D8D-A410-F043-901A-AF9D8FA0358F}" type="datetime5">
              <a:t>2019/12/2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60</a:t>
            </a:fld>
            <a:endParaRPr lang="zh-CN" altLang="en-US"/>
          </a:p>
        </p:txBody>
      </p:sp>
    </p:spTree>
    <p:extLst>
      <p:ext uri="{BB962C8B-B14F-4D97-AF65-F5344CB8AC3E}">
        <p14:creationId xmlns:p14="http://schemas.microsoft.com/office/powerpoint/2010/main" val="87176329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答案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每个索引块中的项目数为：</a:t>
            </a:r>
            <a:r>
              <a:rPr lang="en-US" altLang="zh-CN" dirty="0"/>
              <a:t>256/4=64</a:t>
            </a:r>
            <a:r>
              <a:rPr lang="zh-CN" altLang="en-US" dirty="0"/>
              <a:t>个</a:t>
            </a:r>
          </a:p>
          <a:p>
            <a:r>
              <a:rPr lang="en-US" altLang="zh-CN" dirty="0"/>
              <a:t>4</a:t>
            </a:r>
            <a:r>
              <a:rPr lang="zh-CN" altLang="en-US" dirty="0"/>
              <a:t>个直接地址索引块，可索引块数：</a:t>
            </a:r>
            <a:r>
              <a:rPr lang="en-US" altLang="zh-CN" dirty="0"/>
              <a:t>4</a:t>
            </a:r>
          </a:p>
          <a:p>
            <a:r>
              <a:rPr lang="en-US" altLang="zh-CN" dirty="0"/>
              <a:t>2</a:t>
            </a:r>
            <a:r>
              <a:rPr lang="zh-CN" altLang="en-US" dirty="0"/>
              <a:t>个一级间接地址索引块，可索引块数：</a:t>
            </a:r>
            <a:r>
              <a:rPr lang="en-US" altLang="zh-CN" dirty="0"/>
              <a:t>2×64=128</a:t>
            </a:r>
          </a:p>
          <a:p>
            <a:r>
              <a:rPr lang="en-US" altLang="zh-CN" dirty="0"/>
              <a:t>1</a:t>
            </a:r>
            <a:r>
              <a:rPr lang="zh-CN" altLang="en-US" dirty="0"/>
              <a:t>个二级间接地址索引块，可索引块数：</a:t>
            </a:r>
            <a:r>
              <a:rPr lang="en-US" altLang="zh-CN" dirty="0"/>
              <a:t>1×64×64=4096</a:t>
            </a:r>
          </a:p>
          <a:p>
            <a:r>
              <a:rPr lang="zh-CN" altLang="en-US" dirty="0"/>
              <a:t>单个文件的最大长度为：（</a:t>
            </a:r>
            <a:r>
              <a:rPr lang="en-US" altLang="zh-CN" dirty="0"/>
              <a:t>4+128+4096)*256B=1057KB</a:t>
            </a:r>
          </a:p>
          <a:p>
            <a:endParaRPr lang="zh-CN" altLang="en-US" dirty="0"/>
          </a:p>
        </p:txBody>
      </p:sp>
      <p:sp>
        <p:nvSpPr>
          <p:cNvPr id="4" name="日期占位符 3"/>
          <p:cNvSpPr>
            <a:spLocks noGrp="1"/>
          </p:cNvSpPr>
          <p:nvPr>
            <p:ph type="dt" sz="half" idx="10"/>
          </p:nvPr>
        </p:nvSpPr>
        <p:spPr/>
        <p:txBody>
          <a:bodyPr/>
          <a:lstStyle/>
          <a:p>
            <a:fld id="{2FB8E7B3-124D-C041-9179-945C6D5036A6}"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61</a:t>
            </a:fld>
            <a:endParaRPr lang="zh-CN" altLang="en-US"/>
          </a:p>
        </p:txBody>
      </p:sp>
    </p:spTree>
    <p:extLst>
      <p:ext uri="{BB962C8B-B14F-4D97-AF65-F5344CB8AC3E}">
        <p14:creationId xmlns:p14="http://schemas.microsoft.com/office/powerpoint/2010/main" val="280373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逻辑块和物理块的映射顺序</a:t>
            </a:r>
          </a:p>
        </p:txBody>
      </p:sp>
      <p:sp>
        <p:nvSpPr>
          <p:cNvPr id="3" name="内容占位符 2"/>
          <p:cNvSpPr>
            <a:spLocks noGrp="1"/>
          </p:cNvSpPr>
          <p:nvPr>
            <p:ph idx="1"/>
          </p:nvPr>
        </p:nvSpPr>
        <p:spPr/>
        <p:txBody>
          <a:bodyPr/>
          <a:lstStyle/>
          <a:p>
            <a:r>
              <a:rPr kumimoji="1" lang="zh-CN" altLang="en-US" dirty="0"/>
              <a:t>逻辑块按照</a:t>
            </a:r>
            <a:r>
              <a:rPr kumimoji="1" lang="en-US" altLang="zh-CN" dirty="0" err="1"/>
              <a:t>inode</a:t>
            </a:r>
            <a:r>
              <a:rPr kumimoji="1" lang="zh-CN" altLang="en-US" dirty="0"/>
              <a:t>结构的顺序依次填充</a:t>
            </a:r>
          </a:p>
        </p:txBody>
      </p:sp>
      <p:sp>
        <p:nvSpPr>
          <p:cNvPr id="4" name="日期占位符 3"/>
          <p:cNvSpPr>
            <a:spLocks noGrp="1"/>
          </p:cNvSpPr>
          <p:nvPr>
            <p:ph type="dt" sz="half" idx="10"/>
          </p:nvPr>
        </p:nvSpPr>
        <p:spPr/>
        <p:txBody>
          <a:bodyPr/>
          <a:lstStyle/>
          <a:p>
            <a:fld id="{49EAFF48-B6D2-5B4F-B3BE-768CF6212342}"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62</a:t>
            </a:fld>
            <a:endParaRPr lang="zh-CN" altLang="en-US"/>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486" t="948" r="4706" b="948"/>
          <a:stretch>
            <a:fillRect/>
          </a:stretch>
        </p:blipFill>
        <p:spPr bwMode="auto">
          <a:xfrm>
            <a:off x="2183873" y="2283859"/>
            <a:ext cx="4861404" cy="3939519"/>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文本框 7"/>
          <p:cNvSpPr txBox="1"/>
          <p:nvPr/>
        </p:nvSpPr>
        <p:spPr>
          <a:xfrm>
            <a:off x="4956318" y="2989478"/>
            <a:ext cx="313044" cy="369332"/>
          </a:xfrm>
          <a:prstGeom prst="rect">
            <a:avLst/>
          </a:prstGeom>
          <a:noFill/>
        </p:spPr>
        <p:txBody>
          <a:bodyPr wrap="none" rtlCol="0">
            <a:spAutoFit/>
          </a:bodyPr>
          <a:lstStyle/>
          <a:p>
            <a:r>
              <a:rPr kumimoji="1" lang="en-US" altLang="zh-CN" dirty="0">
                <a:solidFill>
                  <a:srgbClr val="C00000"/>
                </a:solidFill>
              </a:rPr>
              <a:t>0</a:t>
            </a:r>
            <a:endParaRPr kumimoji="1" lang="zh-CN" altLang="en-US" dirty="0">
              <a:solidFill>
                <a:srgbClr val="C00000"/>
              </a:solidFill>
            </a:endParaRPr>
          </a:p>
        </p:txBody>
      </p:sp>
      <p:sp>
        <p:nvSpPr>
          <p:cNvPr id="9" name="文本框 8"/>
          <p:cNvSpPr txBox="1"/>
          <p:nvPr/>
        </p:nvSpPr>
        <p:spPr>
          <a:xfrm>
            <a:off x="4969326" y="3358738"/>
            <a:ext cx="313044" cy="369332"/>
          </a:xfrm>
          <a:prstGeom prst="rect">
            <a:avLst/>
          </a:prstGeom>
          <a:noFill/>
        </p:spPr>
        <p:txBody>
          <a:bodyPr wrap="none" rtlCol="0">
            <a:spAutoFit/>
          </a:bodyPr>
          <a:lstStyle/>
          <a:p>
            <a:r>
              <a:rPr kumimoji="1" lang="en-US" altLang="zh-CN" dirty="0">
                <a:solidFill>
                  <a:srgbClr val="C00000"/>
                </a:solidFill>
              </a:rPr>
              <a:t>1</a:t>
            </a:r>
            <a:endParaRPr kumimoji="1" lang="zh-CN" altLang="en-US" dirty="0">
              <a:solidFill>
                <a:srgbClr val="C00000"/>
              </a:solidFill>
            </a:endParaRPr>
          </a:p>
        </p:txBody>
      </p:sp>
      <p:sp>
        <p:nvSpPr>
          <p:cNvPr id="10" name="文本框 9"/>
          <p:cNvSpPr txBox="1"/>
          <p:nvPr/>
        </p:nvSpPr>
        <p:spPr>
          <a:xfrm>
            <a:off x="4982334" y="3712508"/>
            <a:ext cx="313044" cy="369332"/>
          </a:xfrm>
          <a:prstGeom prst="rect">
            <a:avLst/>
          </a:prstGeom>
          <a:noFill/>
        </p:spPr>
        <p:txBody>
          <a:bodyPr wrap="none" rtlCol="0">
            <a:spAutoFit/>
          </a:bodyPr>
          <a:lstStyle/>
          <a:p>
            <a:r>
              <a:rPr kumimoji="1" lang="en-US" altLang="zh-CN" dirty="0">
                <a:solidFill>
                  <a:srgbClr val="C00000"/>
                </a:solidFill>
              </a:rPr>
              <a:t>2</a:t>
            </a:r>
            <a:endParaRPr kumimoji="1" lang="zh-CN" altLang="en-US" dirty="0">
              <a:solidFill>
                <a:srgbClr val="C00000"/>
              </a:solidFill>
            </a:endParaRPr>
          </a:p>
        </p:txBody>
      </p:sp>
      <p:sp>
        <p:nvSpPr>
          <p:cNvPr id="11" name="文本框 10"/>
          <p:cNvSpPr txBox="1"/>
          <p:nvPr/>
        </p:nvSpPr>
        <p:spPr>
          <a:xfrm>
            <a:off x="4966846" y="4502498"/>
            <a:ext cx="313044" cy="369332"/>
          </a:xfrm>
          <a:prstGeom prst="rect">
            <a:avLst/>
          </a:prstGeom>
          <a:noFill/>
        </p:spPr>
        <p:txBody>
          <a:bodyPr wrap="none" rtlCol="0">
            <a:spAutoFit/>
          </a:bodyPr>
          <a:lstStyle/>
          <a:p>
            <a:r>
              <a:rPr kumimoji="1" lang="en-US" altLang="zh-CN" dirty="0">
                <a:solidFill>
                  <a:srgbClr val="C00000"/>
                </a:solidFill>
              </a:rPr>
              <a:t>9</a:t>
            </a:r>
            <a:endParaRPr kumimoji="1" lang="zh-CN" altLang="en-US" dirty="0">
              <a:solidFill>
                <a:srgbClr val="C00000"/>
              </a:solidFill>
            </a:endParaRPr>
          </a:p>
        </p:txBody>
      </p:sp>
      <p:sp>
        <p:nvSpPr>
          <p:cNvPr id="12" name="文本框 11"/>
          <p:cNvSpPr txBox="1"/>
          <p:nvPr/>
        </p:nvSpPr>
        <p:spPr>
          <a:xfrm>
            <a:off x="4966846" y="4827788"/>
            <a:ext cx="441422" cy="369332"/>
          </a:xfrm>
          <a:prstGeom prst="rect">
            <a:avLst/>
          </a:prstGeom>
          <a:noFill/>
        </p:spPr>
        <p:txBody>
          <a:bodyPr wrap="none" rtlCol="0">
            <a:spAutoFit/>
          </a:bodyPr>
          <a:lstStyle/>
          <a:p>
            <a:r>
              <a:rPr kumimoji="1" lang="en-US" altLang="zh-CN" dirty="0">
                <a:solidFill>
                  <a:srgbClr val="C00000"/>
                </a:solidFill>
              </a:rPr>
              <a:t>10</a:t>
            </a:r>
            <a:endParaRPr kumimoji="1" lang="zh-CN" altLang="en-US" dirty="0">
              <a:solidFill>
                <a:srgbClr val="C00000"/>
              </a:solidFill>
            </a:endParaRPr>
          </a:p>
        </p:txBody>
      </p:sp>
      <p:sp>
        <p:nvSpPr>
          <p:cNvPr id="13" name="文本框 12"/>
          <p:cNvSpPr txBox="1"/>
          <p:nvPr/>
        </p:nvSpPr>
        <p:spPr>
          <a:xfrm>
            <a:off x="4951358" y="5153078"/>
            <a:ext cx="569800" cy="369332"/>
          </a:xfrm>
          <a:prstGeom prst="rect">
            <a:avLst/>
          </a:prstGeom>
          <a:noFill/>
        </p:spPr>
        <p:txBody>
          <a:bodyPr wrap="none" rtlCol="0">
            <a:spAutoFit/>
          </a:bodyPr>
          <a:lstStyle/>
          <a:p>
            <a:r>
              <a:rPr kumimoji="1" lang="en-US" altLang="zh-CN" dirty="0">
                <a:solidFill>
                  <a:srgbClr val="C00000"/>
                </a:solidFill>
              </a:rPr>
              <a:t>265</a:t>
            </a:r>
            <a:endParaRPr kumimoji="1" lang="zh-CN" altLang="en-US" dirty="0">
              <a:solidFill>
                <a:srgbClr val="C00000"/>
              </a:solidFill>
            </a:endParaRPr>
          </a:p>
        </p:txBody>
      </p:sp>
      <p:sp>
        <p:nvSpPr>
          <p:cNvPr id="14" name="文本框 13"/>
          <p:cNvSpPr txBox="1"/>
          <p:nvPr/>
        </p:nvSpPr>
        <p:spPr>
          <a:xfrm>
            <a:off x="7026813" y="4890962"/>
            <a:ext cx="569800" cy="369332"/>
          </a:xfrm>
          <a:prstGeom prst="rect">
            <a:avLst/>
          </a:prstGeom>
          <a:noFill/>
        </p:spPr>
        <p:txBody>
          <a:bodyPr wrap="none" rtlCol="0">
            <a:spAutoFit/>
          </a:bodyPr>
          <a:lstStyle/>
          <a:p>
            <a:r>
              <a:rPr kumimoji="1" lang="en-US" altLang="zh-CN" dirty="0">
                <a:solidFill>
                  <a:srgbClr val="C00000"/>
                </a:solidFill>
              </a:rPr>
              <a:t>266</a:t>
            </a:r>
            <a:endParaRPr kumimoji="1" lang="zh-CN" altLang="en-US" dirty="0">
              <a:solidFill>
                <a:srgbClr val="C00000"/>
              </a:solidFill>
            </a:endParaRPr>
          </a:p>
        </p:txBody>
      </p:sp>
    </p:spTree>
    <p:extLst>
      <p:ext uri="{BB962C8B-B14F-4D97-AF65-F5344CB8AC3E}">
        <p14:creationId xmlns:p14="http://schemas.microsoft.com/office/powerpoint/2010/main" val="1513850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76200" y="141027"/>
            <a:ext cx="86106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gn="just" eaLnBrk="1" hangingPunct="1">
              <a:spcBef>
                <a:spcPct val="20000"/>
              </a:spcBef>
            </a:pPr>
            <a:r>
              <a:rPr kumimoji="1" lang="zh-CN" altLang="en-US" sz="2400" dirty="0"/>
              <a:t>假定</a:t>
            </a:r>
            <a:r>
              <a:rPr kumimoji="1" lang="en-US" altLang="zh-CN" sz="2400" dirty="0"/>
              <a:t>UNIX</a:t>
            </a:r>
            <a:r>
              <a:rPr kumimoji="1" lang="zh-CN" altLang="en-US" sz="2400" dirty="0"/>
              <a:t>磁盘块的大小为1</a:t>
            </a:r>
            <a:r>
              <a:rPr kumimoji="1" lang="en-US" altLang="zh-CN" sz="2400" dirty="0"/>
              <a:t>KB，</a:t>
            </a:r>
            <a:r>
              <a:rPr kumimoji="1" lang="zh-CN" altLang="en-US" sz="2400" dirty="0"/>
              <a:t>每个盘块号占4个字节，文件索引节点中的磁盘地址明细表如图所示，请将下列文件的字节偏移量转换为物理地址？</a:t>
            </a:r>
          </a:p>
          <a:p>
            <a:pPr marL="342900" indent="-342900" algn="just" eaLnBrk="1" hangingPunct="1">
              <a:spcBef>
                <a:spcPct val="20000"/>
              </a:spcBef>
            </a:pPr>
            <a:r>
              <a:rPr kumimoji="1" lang="zh-CN" altLang="en-US" sz="2400" dirty="0"/>
              <a:t>1． 9000          2． 14000             3． 350000</a:t>
            </a:r>
          </a:p>
        </p:txBody>
      </p:sp>
      <p:graphicFrame>
        <p:nvGraphicFramePr>
          <p:cNvPr id="28" name="Group 3"/>
          <p:cNvGraphicFramePr>
            <a:graphicFrameLocks noGrp="1"/>
          </p:cNvGraphicFramePr>
          <p:nvPr>
            <p:extLst>
              <p:ext uri="{D42A27DB-BD31-4B8C-83A1-F6EECF244321}">
                <p14:modId xmlns:p14="http://schemas.microsoft.com/office/powerpoint/2010/main" val="2691547354"/>
              </p:ext>
            </p:extLst>
          </p:nvPr>
        </p:nvGraphicFramePr>
        <p:xfrm>
          <a:off x="1295400" y="2133600"/>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dirty="0">
                          <a:ln>
                            <a:noFill/>
                          </a:ln>
                          <a:solidFill>
                            <a:schemeClr val="tx1"/>
                          </a:solidFill>
                          <a:effectLst/>
                          <a:latin typeface="Arial"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29" name="Group 38"/>
          <p:cNvGraphicFramePr>
            <a:graphicFrameLocks noGrp="1"/>
          </p:cNvGraphicFramePr>
          <p:nvPr>
            <p:extLst>
              <p:ext uri="{D42A27DB-BD31-4B8C-83A1-F6EECF244321}">
                <p14:modId xmlns:p14="http://schemas.microsoft.com/office/powerpoint/2010/main" val="2126438266"/>
              </p:ext>
            </p:extLst>
          </p:nvPr>
        </p:nvGraphicFramePr>
        <p:xfrm>
          <a:off x="3886200" y="1958975"/>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 name="Group 52"/>
          <p:cNvGraphicFramePr>
            <a:graphicFrameLocks noGrp="1"/>
          </p:cNvGraphicFramePr>
          <p:nvPr>
            <p:extLst>
              <p:ext uri="{D42A27DB-BD31-4B8C-83A1-F6EECF244321}">
                <p14:modId xmlns:p14="http://schemas.microsoft.com/office/powerpoint/2010/main" val="1482045080"/>
              </p:ext>
            </p:extLst>
          </p:nvPr>
        </p:nvGraphicFramePr>
        <p:xfrm>
          <a:off x="3962400" y="4854575"/>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 name="Group 62"/>
          <p:cNvGraphicFramePr>
            <a:graphicFrameLocks noGrp="1"/>
          </p:cNvGraphicFramePr>
          <p:nvPr>
            <p:extLst>
              <p:ext uri="{D42A27DB-BD31-4B8C-83A1-F6EECF244321}">
                <p14:modId xmlns:p14="http://schemas.microsoft.com/office/powerpoint/2010/main" val="1321411970"/>
              </p:ext>
            </p:extLst>
          </p:nvPr>
        </p:nvGraphicFramePr>
        <p:xfrm>
          <a:off x="7086600" y="3559175"/>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 name="Text Box 76"/>
          <p:cNvSpPr txBox="1">
            <a:spLocks noChangeArrowheads="1"/>
          </p:cNvSpPr>
          <p:nvPr/>
        </p:nvSpPr>
        <p:spPr bwMode="auto">
          <a:xfrm>
            <a:off x="3352800" y="34290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3</a:t>
            </a:r>
          </a:p>
        </p:txBody>
      </p:sp>
      <p:sp>
        <p:nvSpPr>
          <p:cNvPr id="33" name="Text Box 77"/>
          <p:cNvSpPr txBox="1">
            <a:spLocks noChangeArrowheads="1"/>
          </p:cNvSpPr>
          <p:nvPr/>
        </p:nvSpPr>
        <p:spPr bwMode="auto">
          <a:xfrm>
            <a:off x="3352800" y="29718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2</a:t>
            </a:r>
          </a:p>
        </p:txBody>
      </p:sp>
      <p:sp>
        <p:nvSpPr>
          <p:cNvPr id="34" name="Text Box 78"/>
          <p:cNvSpPr txBox="1">
            <a:spLocks noChangeArrowheads="1"/>
          </p:cNvSpPr>
          <p:nvPr/>
        </p:nvSpPr>
        <p:spPr bwMode="auto">
          <a:xfrm>
            <a:off x="6553200" y="4168775"/>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74</a:t>
            </a:r>
          </a:p>
        </p:txBody>
      </p:sp>
      <p:sp>
        <p:nvSpPr>
          <p:cNvPr id="35" name="Text Box 79"/>
          <p:cNvSpPr txBox="1">
            <a:spLocks noChangeArrowheads="1"/>
          </p:cNvSpPr>
          <p:nvPr/>
        </p:nvSpPr>
        <p:spPr bwMode="auto">
          <a:xfrm>
            <a:off x="3352800" y="25146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1</a:t>
            </a:r>
          </a:p>
        </p:txBody>
      </p:sp>
      <p:sp>
        <p:nvSpPr>
          <p:cNvPr id="36" name="Text Box 80"/>
          <p:cNvSpPr txBox="1">
            <a:spLocks noChangeArrowheads="1"/>
          </p:cNvSpPr>
          <p:nvPr/>
        </p:nvSpPr>
        <p:spPr bwMode="auto">
          <a:xfrm>
            <a:off x="3352800" y="19812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0</a:t>
            </a:r>
          </a:p>
        </p:txBody>
      </p:sp>
      <p:sp>
        <p:nvSpPr>
          <p:cNvPr id="37" name="Text Box 81"/>
          <p:cNvSpPr txBox="1">
            <a:spLocks noChangeArrowheads="1"/>
          </p:cNvSpPr>
          <p:nvPr/>
        </p:nvSpPr>
        <p:spPr bwMode="auto">
          <a:xfrm>
            <a:off x="3962400" y="4473575"/>
            <a:ext cx="76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428</a:t>
            </a:r>
          </a:p>
        </p:txBody>
      </p:sp>
      <p:sp>
        <p:nvSpPr>
          <p:cNvPr id="38" name="Text Box 82"/>
          <p:cNvSpPr txBox="1">
            <a:spLocks noChangeArrowheads="1"/>
          </p:cNvSpPr>
          <p:nvPr/>
        </p:nvSpPr>
        <p:spPr bwMode="auto">
          <a:xfrm>
            <a:off x="3962400" y="6302375"/>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9156</a:t>
            </a:r>
          </a:p>
        </p:txBody>
      </p:sp>
      <p:sp>
        <p:nvSpPr>
          <p:cNvPr id="39" name="Text Box 83"/>
          <p:cNvSpPr txBox="1">
            <a:spLocks noChangeArrowheads="1"/>
          </p:cNvSpPr>
          <p:nvPr/>
        </p:nvSpPr>
        <p:spPr bwMode="auto">
          <a:xfrm>
            <a:off x="6553200" y="4549775"/>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75</a:t>
            </a:r>
          </a:p>
        </p:txBody>
      </p:sp>
      <p:sp>
        <p:nvSpPr>
          <p:cNvPr id="40" name="Text Box 84"/>
          <p:cNvSpPr txBox="1">
            <a:spLocks noChangeArrowheads="1"/>
          </p:cNvSpPr>
          <p:nvPr/>
        </p:nvSpPr>
        <p:spPr bwMode="auto">
          <a:xfrm>
            <a:off x="6553200" y="5006975"/>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76</a:t>
            </a:r>
          </a:p>
        </p:txBody>
      </p:sp>
      <p:sp>
        <p:nvSpPr>
          <p:cNvPr id="41" name="Text Box 85"/>
          <p:cNvSpPr txBox="1">
            <a:spLocks noChangeArrowheads="1"/>
          </p:cNvSpPr>
          <p:nvPr/>
        </p:nvSpPr>
        <p:spPr bwMode="auto">
          <a:xfrm>
            <a:off x="3352800" y="4854575"/>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0</a:t>
            </a:r>
          </a:p>
        </p:txBody>
      </p:sp>
      <p:sp>
        <p:nvSpPr>
          <p:cNvPr id="42" name="Text Box 86"/>
          <p:cNvSpPr txBox="1">
            <a:spLocks noChangeArrowheads="1"/>
          </p:cNvSpPr>
          <p:nvPr/>
        </p:nvSpPr>
        <p:spPr bwMode="auto">
          <a:xfrm>
            <a:off x="3352800" y="5387975"/>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1</a:t>
            </a:r>
          </a:p>
        </p:txBody>
      </p:sp>
      <p:sp>
        <p:nvSpPr>
          <p:cNvPr id="43" name="Text Box 87"/>
          <p:cNvSpPr txBox="1">
            <a:spLocks noChangeArrowheads="1"/>
          </p:cNvSpPr>
          <p:nvPr/>
        </p:nvSpPr>
        <p:spPr bwMode="auto">
          <a:xfrm>
            <a:off x="7162800" y="6149975"/>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331</a:t>
            </a:r>
          </a:p>
        </p:txBody>
      </p:sp>
      <p:sp>
        <p:nvSpPr>
          <p:cNvPr id="44" name="Line 88"/>
          <p:cNvSpPr>
            <a:spLocks noChangeShapeType="1"/>
          </p:cNvSpPr>
          <p:nvPr/>
        </p:nvSpPr>
        <p:spPr bwMode="auto">
          <a:xfrm flipV="1">
            <a:off x="2514600" y="2187575"/>
            <a:ext cx="137160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9"/>
          <p:cNvSpPr>
            <a:spLocks noChangeShapeType="1"/>
          </p:cNvSpPr>
          <p:nvPr/>
        </p:nvSpPr>
        <p:spPr bwMode="auto">
          <a:xfrm flipV="1">
            <a:off x="2514600" y="5083175"/>
            <a:ext cx="1371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0"/>
          <p:cNvSpPr>
            <a:spLocks noChangeShapeType="1"/>
          </p:cNvSpPr>
          <p:nvPr/>
        </p:nvSpPr>
        <p:spPr bwMode="auto">
          <a:xfrm flipV="1">
            <a:off x="4648200" y="3711575"/>
            <a:ext cx="2362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Text Box 92"/>
          <p:cNvSpPr txBox="1">
            <a:spLocks noChangeArrowheads="1"/>
          </p:cNvSpPr>
          <p:nvPr/>
        </p:nvSpPr>
        <p:spPr bwMode="auto">
          <a:xfrm>
            <a:off x="762000" y="2057400"/>
            <a:ext cx="457200" cy="4737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1600" b="1">
                <a:ea typeface="宋体" pitchFamily="2" charset="-122"/>
              </a:rPr>
              <a:t>0</a:t>
            </a:r>
          </a:p>
          <a:p>
            <a:pPr>
              <a:spcBef>
                <a:spcPct val="50000"/>
              </a:spcBef>
            </a:pPr>
            <a:r>
              <a:rPr lang="zh-CN" altLang="en-US" sz="1600" b="1">
                <a:ea typeface="宋体" pitchFamily="2" charset="-122"/>
              </a:rPr>
              <a:t>1</a:t>
            </a:r>
          </a:p>
          <a:p>
            <a:pPr>
              <a:spcBef>
                <a:spcPct val="50000"/>
              </a:spcBef>
            </a:pPr>
            <a:r>
              <a:rPr lang="zh-CN" altLang="en-US" sz="1600" b="1">
                <a:ea typeface="宋体" pitchFamily="2" charset="-122"/>
              </a:rPr>
              <a:t>2</a:t>
            </a:r>
          </a:p>
          <a:p>
            <a:pPr>
              <a:spcBef>
                <a:spcPct val="50000"/>
              </a:spcBef>
            </a:pPr>
            <a:r>
              <a:rPr lang="zh-CN" altLang="en-US" sz="1600" b="1">
                <a:ea typeface="宋体" pitchFamily="2" charset="-122"/>
              </a:rPr>
              <a:t>3</a:t>
            </a:r>
          </a:p>
          <a:p>
            <a:pPr>
              <a:spcBef>
                <a:spcPct val="50000"/>
              </a:spcBef>
            </a:pPr>
            <a:r>
              <a:rPr lang="zh-CN" altLang="en-US" sz="1600" b="1">
                <a:ea typeface="宋体" pitchFamily="2" charset="-122"/>
              </a:rPr>
              <a:t>4</a:t>
            </a:r>
          </a:p>
          <a:p>
            <a:pPr>
              <a:spcBef>
                <a:spcPct val="50000"/>
              </a:spcBef>
            </a:pPr>
            <a:r>
              <a:rPr lang="zh-CN" altLang="en-US" sz="1600" b="1">
                <a:ea typeface="宋体" pitchFamily="2" charset="-122"/>
              </a:rPr>
              <a:t>5</a:t>
            </a:r>
          </a:p>
          <a:p>
            <a:pPr>
              <a:spcBef>
                <a:spcPct val="50000"/>
              </a:spcBef>
            </a:pPr>
            <a:r>
              <a:rPr lang="zh-CN" altLang="en-US" sz="1600" b="1">
                <a:ea typeface="宋体" pitchFamily="2" charset="-122"/>
              </a:rPr>
              <a:t>6</a:t>
            </a:r>
          </a:p>
          <a:p>
            <a:pPr>
              <a:spcBef>
                <a:spcPct val="50000"/>
              </a:spcBef>
            </a:pPr>
            <a:r>
              <a:rPr lang="zh-CN" altLang="en-US" sz="1600" b="1">
                <a:ea typeface="宋体" pitchFamily="2" charset="-122"/>
              </a:rPr>
              <a:t>7</a:t>
            </a:r>
          </a:p>
          <a:p>
            <a:pPr>
              <a:spcBef>
                <a:spcPct val="50000"/>
              </a:spcBef>
            </a:pPr>
            <a:r>
              <a:rPr lang="zh-CN" altLang="en-US" sz="1600" b="1">
                <a:ea typeface="宋体" pitchFamily="2" charset="-122"/>
              </a:rPr>
              <a:t>8</a:t>
            </a:r>
          </a:p>
          <a:p>
            <a:pPr>
              <a:spcBef>
                <a:spcPct val="50000"/>
              </a:spcBef>
            </a:pPr>
            <a:r>
              <a:rPr lang="zh-CN" altLang="en-US" sz="1600" b="1">
                <a:ea typeface="宋体" pitchFamily="2" charset="-122"/>
              </a:rPr>
              <a:t>9</a:t>
            </a:r>
          </a:p>
          <a:p>
            <a:pPr>
              <a:spcBef>
                <a:spcPct val="50000"/>
              </a:spcBef>
            </a:pPr>
            <a:r>
              <a:rPr lang="zh-CN" altLang="en-US" sz="1600" b="1">
                <a:ea typeface="宋体" pitchFamily="2" charset="-122"/>
              </a:rPr>
              <a:t>10</a:t>
            </a:r>
          </a:p>
          <a:p>
            <a:pPr>
              <a:spcBef>
                <a:spcPct val="50000"/>
              </a:spcBef>
            </a:pPr>
            <a:r>
              <a:rPr lang="zh-CN" altLang="en-US" sz="1600" b="1">
                <a:ea typeface="宋体" pitchFamily="2" charset="-122"/>
              </a:rPr>
              <a:t>11</a:t>
            </a:r>
          </a:p>
          <a:p>
            <a:pPr>
              <a:spcBef>
                <a:spcPct val="50000"/>
              </a:spcBef>
            </a:pPr>
            <a:r>
              <a:rPr lang="zh-CN" altLang="en-US" sz="1600" b="1">
                <a:ea typeface="宋体" pitchFamily="2" charset="-122"/>
              </a:rPr>
              <a:t>12</a:t>
            </a:r>
          </a:p>
        </p:txBody>
      </p:sp>
      <p:sp>
        <p:nvSpPr>
          <p:cNvPr id="2" name="日期占位符 1"/>
          <p:cNvSpPr>
            <a:spLocks noGrp="1"/>
          </p:cNvSpPr>
          <p:nvPr>
            <p:ph type="dt" sz="half" idx="10"/>
          </p:nvPr>
        </p:nvSpPr>
        <p:spPr/>
        <p:txBody>
          <a:bodyPr/>
          <a:lstStyle/>
          <a:p>
            <a:fld id="{2793D26C-A4BC-3C45-B53F-58E57B12B634}"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63</a:t>
            </a:fld>
            <a:endParaRPr lang="zh-CN" altLang="en-US"/>
          </a:p>
        </p:txBody>
      </p:sp>
    </p:spTree>
    <p:extLst>
      <p:ext uri="{BB962C8B-B14F-4D97-AF65-F5344CB8AC3E}">
        <p14:creationId xmlns:p14="http://schemas.microsoft.com/office/powerpoint/2010/main" val="1525769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a:t>
            </a:r>
            <a:endParaRPr lang="zh-CN" altLang="en-US" dirty="0"/>
          </a:p>
        </p:txBody>
      </p:sp>
      <p:sp>
        <p:nvSpPr>
          <p:cNvPr id="3" name="内容占位符 2"/>
          <p:cNvSpPr>
            <a:spLocks noGrp="1"/>
          </p:cNvSpPr>
          <p:nvPr>
            <p:ph idx="1"/>
          </p:nvPr>
        </p:nvSpPr>
        <p:spPr/>
        <p:txBody>
          <a:bodyPr>
            <a:normAutofit/>
          </a:bodyPr>
          <a:lstStyle/>
          <a:p>
            <a:r>
              <a:rPr lang="zh-CN" altLang="en-US" dirty="0"/>
              <a:t>字节偏移量为9000时</a:t>
            </a:r>
          </a:p>
          <a:p>
            <a:pPr lvl="1"/>
            <a:r>
              <a:rPr lang="zh-CN" altLang="en-US" dirty="0"/>
              <a:t>逻辑块号为：9000/1024＝8</a:t>
            </a:r>
          </a:p>
          <a:p>
            <a:pPr lvl="1"/>
            <a:r>
              <a:rPr lang="zh-CN" altLang="en-US" dirty="0"/>
              <a:t>块内偏移量为：9000 </a:t>
            </a:r>
            <a:r>
              <a:rPr lang="en-US" altLang="zh-CN" dirty="0"/>
              <a:t>%</a:t>
            </a:r>
            <a:r>
              <a:rPr lang="zh-CN" altLang="en-US" dirty="0"/>
              <a:t> 1024＝808</a:t>
            </a:r>
          </a:p>
          <a:p>
            <a:pPr lvl="1"/>
            <a:r>
              <a:rPr lang="zh-CN" altLang="en-US" dirty="0"/>
              <a:t>逻辑块号小于10</a:t>
            </a:r>
            <a:r>
              <a:rPr lang="en-US" altLang="zh-CN" dirty="0">
                <a:sym typeface="Wingdings" pitchFamily="2" charset="2"/>
              </a:rPr>
              <a:t></a:t>
            </a:r>
            <a:r>
              <a:rPr lang="zh-CN" altLang="en-US" dirty="0"/>
              <a:t>该块为直接块。逻辑块号</a:t>
            </a:r>
            <a:r>
              <a:rPr lang="en-US" altLang="zh-CN" dirty="0"/>
              <a:t>8</a:t>
            </a:r>
            <a:r>
              <a:rPr lang="zh-CN" altLang="en-US" dirty="0"/>
              <a:t>对应的物理盘块号为367，该块中的第808字节即为文件的第9000字节。</a:t>
            </a:r>
          </a:p>
          <a:p>
            <a:endParaRPr lang="zh-CN" altLang="en-US" dirty="0"/>
          </a:p>
        </p:txBody>
      </p:sp>
      <p:sp>
        <p:nvSpPr>
          <p:cNvPr id="4" name="日期占位符 3"/>
          <p:cNvSpPr>
            <a:spLocks noGrp="1"/>
          </p:cNvSpPr>
          <p:nvPr>
            <p:ph type="dt" sz="half" idx="10"/>
          </p:nvPr>
        </p:nvSpPr>
        <p:spPr/>
        <p:txBody>
          <a:bodyPr/>
          <a:lstStyle/>
          <a:p>
            <a:fld id="{D4CA4011-0169-7445-BBCC-FAF2D3B09B67}"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32692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字节偏移量为14000时</a:t>
            </a:r>
          </a:p>
          <a:p>
            <a:pPr lvl="1"/>
            <a:r>
              <a:rPr lang="zh-CN" altLang="en-US" dirty="0"/>
              <a:t>逻辑块号为：14000/1024＝13</a:t>
            </a:r>
          </a:p>
          <a:p>
            <a:pPr lvl="1"/>
            <a:r>
              <a:rPr lang="zh-CN" altLang="en-US" dirty="0"/>
              <a:t>块内偏移量为：14000 </a:t>
            </a:r>
            <a:r>
              <a:rPr lang="en-US" altLang="zh-CN" dirty="0"/>
              <a:t>%</a:t>
            </a:r>
            <a:r>
              <a:rPr lang="zh-CN" altLang="en-US" dirty="0"/>
              <a:t> 1024＝688</a:t>
            </a:r>
          </a:p>
          <a:p>
            <a:pPr lvl="1"/>
            <a:r>
              <a:rPr lang="zh-CN" altLang="en-US" dirty="0"/>
              <a:t>逻辑块号</a:t>
            </a:r>
            <a:r>
              <a:rPr lang="en-US" altLang="zh-CN" dirty="0"/>
              <a:t>9</a:t>
            </a:r>
            <a:r>
              <a:rPr lang="zh-CN" altLang="en-US" dirty="0"/>
              <a:t>&lt;13&lt;266</a:t>
            </a:r>
            <a:r>
              <a:rPr lang="en-US" altLang="zh-CN" dirty="0">
                <a:sym typeface="Wingdings" pitchFamily="2" charset="2"/>
              </a:rPr>
              <a:t></a:t>
            </a:r>
            <a:r>
              <a:rPr lang="zh-CN" altLang="en-US" dirty="0"/>
              <a:t>该块为一次间接块。</a:t>
            </a:r>
          </a:p>
          <a:p>
            <a:pPr lvl="1"/>
            <a:r>
              <a:rPr lang="zh-CN" altLang="en-US" dirty="0"/>
              <a:t>一次间接的盘块号为428，从一次间接块中读出盘块号表，查得逻辑块号</a:t>
            </a:r>
            <a:r>
              <a:rPr lang="en-US" altLang="zh-CN" dirty="0"/>
              <a:t>13</a:t>
            </a:r>
            <a:r>
              <a:rPr lang="zh-CN" altLang="en-US" dirty="0"/>
              <a:t>的物理块号为952，该块中的第688字节即为文件的第14000字节。</a:t>
            </a:r>
          </a:p>
          <a:p>
            <a:endParaRPr lang="zh-CN" altLang="en-US" dirty="0"/>
          </a:p>
        </p:txBody>
      </p:sp>
      <p:sp>
        <p:nvSpPr>
          <p:cNvPr id="4" name="日期占位符 3"/>
          <p:cNvSpPr>
            <a:spLocks noGrp="1"/>
          </p:cNvSpPr>
          <p:nvPr>
            <p:ph type="dt" sz="half" idx="10"/>
          </p:nvPr>
        </p:nvSpPr>
        <p:spPr/>
        <p:txBody>
          <a:bodyPr/>
          <a:lstStyle/>
          <a:p>
            <a:fld id="{9A496EED-EC7F-AC49-8DED-9BD91DA49719}"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65</a:t>
            </a:fld>
            <a:endParaRPr lang="zh-CN" altLang="en-US"/>
          </a:p>
        </p:txBody>
      </p:sp>
    </p:spTree>
    <p:extLst>
      <p:ext uri="{BB962C8B-B14F-4D97-AF65-F5344CB8AC3E}">
        <p14:creationId xmlns:p14="http://schemas.microsoft.com/office/powerpoint/2010/main" val="183351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normAutofit fontScale="85000" lnSpcReduction="10000"/>
          </a:bodyPr>
          <a:lstStyle/>
          <a:p>
            <a:r>
              <a:rPr lang="zh-CN" altLang="en-US" dirty="0"/>
              <a:t>字节偏移量为350000时</a:t>
            </a:r>
          </a:p>
          <a:p>
            <a:pPr lvl="1"/>
            <a:r>
              <a:rPr lang="zh-CN" altLang="en-US" dirty="0"/>
              <a:t>逻辑块号为：350000/1024＝341</a:t>
            </a:r>
          </a:p>
          <a:p>
            <a:pPr lvl="1"/>
            <a:r>
              <a:rPr lang="zh-CN" altLang="en-US" dirty="0"/>
              <a:t>块内偏移量为：350000 </a:t>
            </a:r>
            <a:r>
              <a:rPr lang="en-US" altLang="zh-CN" dirty="0"/>
              <a:t>%</a:t>
            </a:r>
            <a:r>
              <a:rPr lang="zh-CN" altLang="en-US" dirty="0"/>
              <a:t>1024＝816</a:t>
            </a:r>
          </a:p>
          <a:p>
            <a:pPr lvl="1"/>
            <a:r>
              <a:rPr lang="zh-CN" altLang="en-US" dirty="0"/>
              <a:t>因逻辑块号26</a:t>
            </a:r>
            <a:r>
              <a:rPr lang="en-US" altLang="zh-CN" dirty="0"/>
              <a:t>5</a:t>
            </a:r>
            <a:r>
              <a:rPr lang="zh-CN" altLang="en-US" dirty="0"/>
              <a:t>&lt;341&lt;65802</a:t>
            </a:r>
            <a:r>
              <a:rPr lang="en-US" altLang="zh-CN" dirty="0">
                <a:sym typeface="Wingdings" pitchFamily="2" charset="2"/>
              </a:rPr>
              <a:t></a:t>
            </a:r>
            <a:r>
              <a:rPr lang="zh-CN" altLang="en-US" dirty="0"/>
              <a:t>该块为二次间接块。</a:t>
            </a:r>
          </a:p>
          <a:p>
            <a:pPr lvl="1"/>
            <a:r>
              <a:rPr lang="zh-CN" altLang="en-US" dirty="0"/>
              <a:t>由图可知，二次间接块的盘块号为9156。一个一次间接块中可容纳256个块号，341-10-256＝75</a:t>
            </a:r>
          </a:p>
          <a:p>
            <a:pPr lvl="1"/>
            <a:r>
              <a:rPr lang="en-US" altLang="zh-CN" dirty="0"/>
              <a:t>75/256=0</a:t>
            </a:r>
            <a:r>
              <a:rPr lang="zh-CN" altLang="en-US" dirty="0"/>
              <a:t>，故字节偏移量350000在二次间接块的第0个一次间接块的第75个表项中，其盘块号为333，该块中的第816字节即为文件的第350000字节。</a:t>
            </a:r>
          </a:p>
          <a:p>
            <a:endParaRPr lang="zh-CN" altLang="en-US" dirty="0"/>
          </a:p>
        </p:txBody>
      </p:sp>
      <p:sp>
        <p:nvSpPr>
          <p:cNvPr id="2" name="日期占位符 1"/>
          <p:cNvSpPr>
            <a:spLocks noGrp="1"/>
          </p:cNvSpPr>
          <p:nvPr>
            <p:ph type="dt" sz="half" idx="10"/>
          </p:nvPr>
        </p:nvSpPr>
        <p:spPr/>
        <p:txBody>
          <a:bodyPr/>
          <a:lstStyle/>
          <a:p>
            <a:fld id="{138E5916-10E5-9241-8E0D-FD4C9FF2F01A}" type="datetime5">
              <a:t>2019/12/2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33442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p:txBody>
          <a:bodyPr/>
          <a:lstStyle/>
          <a:p>
            <a:r>
              <a:rPr kumimoji="1" lang="zh-CN" altLang="en-US" dirty="0"/>
              <a:t>上述条件下，计算：</a:t>
            </a:r>
            <a:endParaRPr kumimoji="1" lang="en-US" altLang="zh-CN" dirty="0"/>
          </a:p>
          <a:p>
            <a:pPr lvl="1"/>
            <a:r>
              <a:rPr kumimoji="1" lang="zh-CN" altLang="en-US" dirty="0"/>
              <a:t>逻辑偏移</a:t>
            </a:r>
            <a:r>
              <a:rPr kumimoji="1" lang="en-US" altLang="zh-CN" dirty="0"/>
              <a:t>8000,</a:t>
            </a:r>
            <a:r>
              <a:rPr kumimoji="1" lang="zh-CN" altLang="en-US" dirty="0"/>
              <a:t> </a:t>
            </a:r>
            <a:r>
              <a:rPr kumimoji="1" lang="en-US" altLang="zh-CN" dirty="0"/>
              <a:t>13000,</a:t>
            </a:r>
            <a:r>
              <a:rPr kumimoji="1" lang="zh-CN" altLang="en-US" dirty="0"/>
              <a:t> </a:t>
            </a:r>
            <a:r>
              <a:rPr kumimoji="1" lang="en-US" altLang="zh-CN" dirty="0"/>
              <a:t>351000</a:t>
            </a:r>
            <a:r>
              <a:rPr kumimoji="1" lang="zh-CN" altLang="en-US"/>
              <a:t>对应的物理地址</a:t>
            </a:r>
            <a:endParaRPr kumimoji="1" lang="zh-CN" altLang="en-US" dirty="0"/>
          </a:p>
        </p:txBody>
      </p:sp>
      <p:sp>
        <p:nvSpPr>
          <p:cNvPr id="4" name="日期占位符 3"/>
          <p:cNvSpPr>
            <a:spLocks noGrp="1"/>
          </p:cNvSpPr>
          <p:nvPr>
            <p:ph type="dt" sz="half" idx="10"/>
          </p:nvPr>
        </p:nvSpPr>
        <p:spPr/>
        <p:txBody>
          <a:bodyPr/>
          <a:lstStyle/>
          <a:p>
            <a:fld id="{3D191E19-0AAB-5145-8A79-3FAE80701AB1}"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3382827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9D926E1-7860-634A-B64C-B1EC3B7A7873}"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68</a:t>
            </a:fld>
            <a:endParaRPr lang="zh-CN" altLang="en-US"/>
          </a:p>
        </p:txBody>
      </p:sp>
    </p:spTree>
    <p:extLst>
      <p:ext uri="{BB962C8B-B14F-4D97-AF65-F5344CB8AC3E}">
        <p14:creationId xmlns:p14="http://schemas.microsoft.com/office/powerpoint/2010/main" val="407395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a:t>
            </a:r>
          </a:p>
        </p:txBody>
      </p:sp>
      <p:sp>
        <p:nvSpPr>
          <p:cNvPr id="3" name="内容占位符 2"/>
          <p:cNvSpPr>
            <a:spLocks noGrp="1"/>
          </p:cNvSpPr>
          <p:nvPr>
            <p:ph idx="1"/>
          </p:nvPr>
        </p:nvSpPr>
        <p:spPr/>
        <p:txBody>
          <a:bodyPr/>
          <a:lstStyle/>
          <a:p>
            <a:r>
              <a:rPr lang="zh-CN" altLang="en-US" dirty="0"/>
              <a:t>文件</a:t>
            </a:r>
            <a:endParaRPr lang="en-US" altLang="zh-CN" dirty="0"/>
          </a:p>
          <a:p>
            <a:pPr lvl="1"/>
            <a:r>
              <a:rPr lang="zh-CN" altLang="en-US" dirty="0"/>
              <a:t>一种具有符号名的、相关联元素的有序集合。 </a:t>
            </a:r>
          </a:p>
          <a:p>
            <a:pPr lvl="1"/>
            <a:r>
              <a:rPr lang="zh-CN" altLang="en-US" dirty="0"/>
              <a:t>用户按照信息的逻辑功能将关联存储单元组织成文件。</a:t>
            </a:r>
            <a:endParaRPr lang="en-US" altLang="zh-CN" dirty="0"/>
          </a:p>
          <a:p>
            <a:r>
              <a:rPr lang="zh-CN" altLang="en-US" dirty="0"/>
              <a:t>文件是信息在磁盘上存储的基本逻辑单位。</a:t>
            </a:r>
          </a:p>
          <a:p>
            <a:r>
              <a:rPr lang="zh-CN" altLang="en-US" dirty="0"/>
              <a:t>文件名：对相关联元素的</a:t>
            </a:r>
            <a:r>
              <a:rPr lang="en-US" altLang="zh-CN" dirty="0"/>
              <a:t>Naming</a:t>
            </a:r>
            <a:endParaRPr lang="zh-CN" altLang="en-US" dirty="0"/>
          </a:p>
        </p:txBody>
      </p:sp>
      <p:sp>
        <p:nvSpPr>
          <p:cNvPr id="4" name="日期占位符 3"/>
          <p:cNvSpPr>
            <a:spLocks noGrp="1"/>
          </p:cNvSpPr>
          <p:nvPr>
            <p:ph type="dt" sz="half" idx="10"/>
          </p:nvPr>
        </p:nvSpPr>
        <p:spPr/>
        <p:txBody>
          <a:bodyPr/>
          <a:lstStyle/>
          <a:p>
            <a:fld id="{3A8A8DAA-87E9-214C-BD89-A36703ADB5B4}"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10269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对文件实施管理、控制与操作的一组软件</a:t>
            </a:r>
            <a:endParaRPr lang="en-US" altLang="zh-CN" dirty="0"/>
          </a:p>
          <a:p>
            <a:pPr lvl="1"/>
            <a:r>
              <a:rPr lang="zh-CN" altLang="en-US" dirty="0"/>
              <a:t>用户或应用程序访问文件的唯一方式</a:t>
            </a:r>
            <a:endParaRPr lang="en-US" altLang="zh-CN" dirty="0"/>
          </a:p>
          <a:p>
            <a:r>
              <a:rPr lang="zh-CN" altLang="en-US" dirty="0"/>
              <a:t>目标与功能</a:t>
            </a:r>
            <a:endParaRPr lang="en-US" altLang="zh-CN" dirty="0"/>
          </a:p>
          <a:p>
            <a:pPr lvl="1"/>
            <a:r>
              <a:rPr lang="zh-CN" altLang="en-US" dirty="0"/>
              <a:t>保证文件中的数据有效</a:t>
            </a:r>
            <a:endParaRPr lang="en-US" altLang="zh-CN" dirty="0"/>
          </a:p>
          <a:p>
            <a:pPr lvl="1"/>
            <a:r>
              <a:rPr lang="zh-CN" altLang="en-US" dirty="0"/>
              <a:t>减少或消除丢失或破坏数据的可能性</a:t>
            </a:r>
          </a:p>
          <a:p>
            <a:pPr lvl="1"/>
            <a:r>
              <a:rPr lang="zh-CN" altLang="en-US" dirty="0"/>
              <a:t>从系统角度优化总吞吐量，从用户角度优化响应时间</a:t>
            </a:r>
          </a:p>
          <a:p>
            <a:pPr lvl="1"/>
            <a:r>
              <a:rPr lang="zh-CN" altLang="en-US" dirty="0"/>
              <a:t>为各种类型的存储设备提供</a:t>
            </a:r>
            <a:r>
              <a:rPr lang="en-US" altLang="zh-CN" dirty="0"/>
              <a:t>I/O</a:t>
            </a:r>
            <a:r>
              <a:rPr lang="zh-CN" altLang="en-US" dirty="0"/>
              <a:t>支持，并提供统一接口</a:t>
            </a:r>
          </a:p>
          <a:p>
            <a:pPr lvl="1"/>
            <a:r>
              <a:rPr lang="zh-CN" altLang="en-US" dirty="0"/>
              <a:t>统一管理文件的存储空间，实施存储空间的分配与回收</a:t>
            </a:r>
          </a:p>
          <a:p>
            <a:pPr lvl="1"/>
            <a:r>
              <a:rPr lang="zh-CN" altLang="en-US" dirty="0"/>
              <a:t>实现文件的按名存取：文件名字空间                    存储空间</a:t>
            </a:r>
          </a:p>
          <a:p>
            <a:pPr lvl="1"/>
            <a:r>
              <a:rPr lang="zh-CN" altLang="en-US" dirty="0"/>
              <a:t>实现文件信息共享，提供文件保护和保密措施</a:t>
            </a:r>
            <a:endParaRPr lang="en-US" altLang="zh-CN" dirty="0"/>
          </a:p>
          <a:p>
            <a:endParaRPr lang="en-US" altLang="zh-CN" dirty="0"/>
          </a:p>
        </p:txBody>
      </p:sp>
      <p:sp>
        <p:nvSpPr>
          <p:cNvPr id="4" name="日期占位符 3"/>
          <p:cNvSpPr>
            <a:spLocks noGrp="1"/>
          </p:cNvSpPr>
          <p:nvPr>
            <p:ph type="dt" sz="half" idx="10"/>
          </p:nvPr>
        </p:nvSpPr>
        <p:spPr/>
        <p:txBody>
          <a:bodyPr/>
          <a:lstStyle/>
          <a:p>
            <a:fld id="{FE6DA0A9-9955-7E4B-BACD-F900FB1824DC}"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cxnSp>
        <p:nvCxnSpPr>
          <p:cNvPr id="7" name="直接箭头连接符 7"/>
          <p:cNvCxnSpPr/>
          <p:nvPr/>
        </p:nvCxnSpPr>
        <p:spPr>
          <a:xfrm>
            <a:off x="6052382" y="5167811"/>
            <a:ext cx="1001635"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5259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endParaRPr lang="zh-CN" altLang="en-US" dirty="0"/>
          </a:p>
        </p:txBody>
      </p:sp>
      <p:sp>
        <p:nvSpPr>
          <p:cNvPr id="3" name="内容占位符 2"/>
          <p:cNvSpPr>
            <a:spLocks noGrp="1"/>
          </p:cNvSpPr>
          <p:nvPr>
            <p:ph idx="1"/>
          </p:nvPr>
        </p:nvSpPr>
        <p:spPr/>
        <p:txBody>
          <a:bodyPr>
            <a:normAutofit/>
          </a:bodyPr>
          <a:lstStyle/>
          <a:p>
            <a:r>
              <a:rPr lang="zh-CN" altLang="en-US" dirty="0"/>
              <a:t>用户观点</a:t>
            </a:r>
          </a:p>
          <a:p>
            <a:pPr lvl="1"/>
            <a:r>
              <a:rPr lang="zh-CN" altLang="en-US" dirty="0"/>
              <a:t>实现“按名存取”功能</a:t>
            </a:r>
          </a:p>
          <a:p>
            <a:r>
              <a:rPr lang="zh-CN" altLang="en-US" dirty="0"/>
              <a:t>操作系统观点</a:t>
            </a:r>
          </a:p>
          <a:p>
            <a:pPr lvl="1"/>
            <a:r>
              <a:rPr lang="zh-CN" altLang="en-US" dirty="0"/>
              <a:t>文件目录怎样实现、管理存储空间、文件存储位置、磁盘实际运作方式</a:t>
            </a:r>
            <a:r>
              <a:rPr lang="en-US" altLang="zh-CN" dirty="0"/>
              <a:t>(</a:t>
            </a:r>
            <a:r>
              <a:rPr lang="zh-CN" altLang="en-US" dirty="0"/>
              <a:t>与设备管理的接口</a:t>
            </a:r>
            <a:r>
              <a:rPr lang="en-US" altLang="zh-CN"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FC859DF6-B423-1447-AED7-114B6B280C59}" type="datetime5">
              <a:t>2019/12/2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26264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10867</TotalTime>
  <Words>4661</Words>
  <Application>Microsoft Macintosh PowerPoint</Application>
  <PresentationFormat>全屏显示(4:3)</PresentationFormat>
  <Paragraphs>1029</Paragraphs>
  <Slides>68</Slides>
  <Notes>13</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8" baseType="lpstr">
      <vt:lpstr>楷体_GB2312</vt:lpstr>
      <vt:lpstr>隶书</vt:lpstr>
      <vt:lpstr>宋体</vt:lpstr>
      <vt:lpstr>Arial Unicode MS</vt:lpstr>
      <vt:lpstr>Arial</vt:lpstr>
      <vt:lpstr>Calibri</vt:lpstr>
      <vt:lpstr>Monotype Sorts</vt:lpstr>
      <vt:lpstr>Times New Roman</vt:lpstr>
      <vt:lpstr>自定义设计方案</vt:lpstr>
      <vt:lpstr>Visio</vt:lpstr>
      <vt:lpstr>9、文件管理： 文件及其结构</vt:lpstr>
      <vt:lpstr>Buzz words</vt:lpstr>
      <vt:lpstr>文件系统实例</vt:lpstr>
      <vt:lpstr>Stars</vt:lpstr>
      <vt:lpstr>数据存储</vt:lpstr>
      <vt:lpstr>数据访问方式</vt:lpstr>
      <vt:lpstr>抽象</vt:lpstr>
      <vt:lpstr>文件系统File System</vt:lpstr>
      <vt:lpstr>文件系统File System</vt:lpstr>
      <vt:lpstr>文件系统的实现模型</vt:lpstr>
      <vt:lpstr>思考</vt:lpstr>
      <vt:lpstr>文件的组成</vt:lpstr>
      <vt:lpstr>文件命名</vt:lpstr>
      <vt:lpstr>文件分类</vt:lpstr>
      <vt:lpstr>设备文件</vt:lpstr>
      <vt:lpstr>文件结构File Structure</vt:lpstr>
      <vt:lpstr>逻辑结构</vt:lpstr>
      <vt:lpstr>无结构文件</vt:lpstr>
      <vt:lpstr>有结构文件</vt:lpstr>
      <vt:lpstr>文件组织和访问</vt:lpstr>
      <vt:lpstr>堆文件 Pile File</vt:lpstr>
      <vt:lpstr>顺序文件Sequential File</vt:lpstr>
      <vt:lpstr>顺序文件评价</vt:lpstr>
      <vt:lpstr>索引顺序文件 Indexed-Sequential File</vt:lpstr>
      <vt:lpstr>实例</vt:lpstr>
      <vt:lpstr>插入记录</vt:lpstr>
      <vt:lpstr>实例</vt:lpstr>
      <vt:lpstr>索引文件(Indexed File)</vt:lpstr>
      <vt:lpstr>图例</vt:lpstr>
      <vt:lpstr>直接、散列/哈希文件</vt:lpstr>
      <vt:lpstr>结构化文件与流文件的联系 </vt:lpstr>
      <vt:lpstr>记录――块转换 </vt:lpstr>
      <vt:lpstr>物理结构</vt:lpstr>
      <vt:lpstr>文件访问方法（access）</vt:lpstr>
      <vt:lpstr>文件访问方法（access）</vt:lpstr>
      <vt:lpstr>文件分配表File Allocation Table</vt:lpstr>
      <vt:lpstr>分配方式</vt:lpstr>
      <vt:lpstr>连续结构（顺序）</vt:lpstr>
      <vt:lpstr>评价</vt:lpstr>
      <vt:lpstr>采用紧凑技术整理 </vt:lpstr>
      <vt:lpstr>Windows磁盘整理</vt:lpstr>
      <vt:lpstr>链接结构</vt:lpstr>
      <vt:lpstr>显式链接</vt:lpstr>
      <vt:lpstr>评价</vt:lpstr>
      <vt:lpstr>实例：FAT12, FAT16, FAT32</vt:lpstr>
      <vt:lpstr>簇Cluster</vt:lpstr>
      <vt:lpstr>FAT16, FAT32</vt:lpstr>
      <vt:lpstr>NTFS</vt:lpstr>
      <vt:lpstr>FAT的问题</vt:lpstr>
      <vt:lpstr>索引结构</vt:lpstr>
      <vt:lpstr>索引文件</vt:lpstr>
      <vt:lpstr>评价</vt:lpstr>
      <vt:lpstr>基于可变分区的索引分配 </vt:lpstr>
      <vt:lpstr>索引表组织</vt:lpstr>
      <vt:lpstr>多级索引</vt:lpstr>
      <vt:lpstr>多级索引</vt:lpstr>
      <vt:lpstr>综合/混合模式</vt:lpstr>
      <vt:lpstr>UNIX inode</vt:lpstr>
      <vt:lpstr>UNIX inode</vt:lpstr>
      <vt:lpstr>练习</vt:lpstr>
      <vt:lpstr>答案</vt:lpstr>
      <vt:lpstr>逻辑块和物理块的映射顺序</vt:lpstr>
      <vt:lpstr>PowerPoint 演示文稿</vt:lpstr>
      <vt:lpstr>解</vt:lpstr>
      <vt:lpstr>PowerPoint 演示文稿</vt:lpstr>
      <vt:lpstr>PowerPoint 演示文稿</vt:lpstr>
      <vt:lpstr>练习</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731</cp:revision>
  <dcterms:created xsi:type="dcterms:W3CDTF">2011-11-29T05:26:36Z</dcterms:created>
  <dcterms:modified xsi:type="dcterms:W3CDTF">2019-12-02T10:06:06Z</dcterms:modified>
</cp:coreProperties>
</file>