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0"/>
  </p:notesMasterIdLst>
  <p:sldIdLst>
    <p:sldId id="375" r:id="rId2"/>
    <p:sldId id="380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9933"/>
    <a:srgbClr val="FF3300"/>
    <a:srgbClr val="FFCC99"/>
    <a:srgbClr val="1D4F5D"/>
    <a:srgbClr val="DFE5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73" autoAdjust="0"/>
  </p:normalViewPr>
  <p:slideViewPr>
    <p:cSldViewPr>
      <p:cViewPr>
        <p:scale>
          <a:sx n="60" d="100"/>
          <a:sy n="60" d="100"/>
        </p:scale>
        <p:origin x="-157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DF8F6-F7DB-414E-AD85-58D0E37AB7B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EB7A7-1230-4D8E-9071-2B0B9013E2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131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EB7A7-1230-4D8E-9071-2B0B9013E2F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184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7C2B-2767-4A44-AE27-E251DE4CBD7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9153525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1844824"/>
            <a:ext cx="6264696" cy="1008111"/>
          </a:xfrm>
          <a:ln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计算方法总复习</a:t>
            </a:r>
            <a:endParaRPr lang="zh-CN" altLang="en-US" sz="66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63688" y="4437112"/>
            <a:ext cx="5364088" cy="1008111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Times New Roman" pitchFamily="18" charset="0"/>
              </a:rPr>
              <a:t>主讲：佘红伟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0754" name="Picture 2"/>
          <p:cNvPicPr>
            <a:picLocks noChangeAspect="1" noChangeArrowheads="1"/>
          </p:cNvPicPr>
          <p:nvPr/>
        </p:nvPicPr>
        <p:blipFill>
          <a:blip r:embed="rId2" cstate="print"/>
          <a:srcRect l="1270" t="3226"/>
          <a:stretch>
            <a:fillRect/>
          </a:stretch>
        </p:blipFill>
        <p:spPr bwMode="auto">
          <a:xfrm>
            <a:off x="467544" y="908720"/>
            <a:ext cx="559693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379" y="3140968"/>
            <a:ext cx="763999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86545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3068960"/>
            <a:ext cx="864907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136904" cy="5976664"/>
          </a:xfrm>
        </p:spPr>
        <p:txBody>
          <a:bodyPr>
            <a:normAutofit fontScale="92500" lnSpcReduction="10000"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第四章   </a:t>
            </a:r>
            <a:r>
              <a:rPr lang="zh-CN" altLang="zh-CN" sz="3600" b="1" dirty="0" smtClean="0"/>
              <a:t>函数插值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2800" dirty="0" smtClean="0"/>
              <a:t>插值的基本思想，基本概念，插值多项式的存在唯一性，插值余项；</a:t>
            </a:r>
          </a:p>
          <a:p>
            <a:r>
              <a:rPr lang="zh-CN" altLang="zh-CN" sz="2800" dirty="0" smtClean="0"/>
              <a:t>拉格朗日插值基函数，拉格朗日插值多项式构造、插值余项；</a:t>
            </a:r>
          </a:p>
          <a:p>
            <a:r>
              <a:rPr lang="zh-CN" altLang="zh-CN" sz="2800" dirty="0" smtClean="0"/>
              <a:t>差商的定义及性质，牛顿插值多项式的构造、插值余项；差分的定义及性质，等距节点的牛顿插值多项式构造；</a:t>
            </a:r>
          </a:p>
          <a:p>
            <a:r>
              <a:rPr lang="zh-CN" altLang="zh-CN" sz="2800" dirty="0" smtClean="0"/>
              <a:t>埃尔米特插值（带导数的差值问题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多项式的构造，差值余项；</a:t>
            </a:r>
          </a:p>
          <a:p>
            <a:r>
              <a:rPr lang="zh-CN" altLang="zh-CN" sz="2800" dirty="0" smtClean="0"/>
              <a:t>分段插值；</a:t>
            </a:r>
          </a:p>
          <a:p>
            <a:r>
              <a:rPr lang="zh-CN" altLang="zh-CN" sz="2800" dirty="0" smtClean="0"/>
              <a:t>三次样条插值（了解）。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2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794511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19"/>
            <a:ext cx="8208912" cy="65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771813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7" y="3140968"/>
            <a:ext cx="864642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365104"/>
            <a:ext cx="756084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04809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348880"/>
            <a:ext cx="792088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136904" cy="5976664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第五章  </a:t>
            </a:r>
            <a:r>
              <a:rPr lang="zh-CN" altLang="zh-CN" sz="3600" b="1" dirty="0" smtClean="0"/>
              <a:t>曲线拟合的最小二乘法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矛盾方程组的基本含义，用最小二乘法求解矛盾方程组的基本原理及过程；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用最小二乘法进行曲线拟合的基本原理及过程；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移动最小二乘（不要求）。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5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888068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05086"/>
            <a:ext cx="6736890" cy="96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00808"/>
            <a:ext cx="453650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6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25144"/>
            <a:ext cx="70747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037" y="5229200"/>
            <a:ext cx="879445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136904" cy="5976664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第六章  </a:t>
            </a:r>
            <a:r>
              <a:rPr lang="zh-CN" altLang="zh-CN" sz="3600" b="1" dirty="0" smtClean="0"/>
              <a:t>数值微分与数值积分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2800" dirty="0" smtClean="0"/>
              <a:t>数值微分公式构造（泰勒展开法及插值法）；</a:t>
            </a:r>
          </a:p>
          <a:p>
            <a:r>
              <a:rPr lang="zh-CN" altLang="zh-CN" sz="2800" dirty="0" smtClean="0"/>
              <a:t>牛顿</a:t>
            </a:r>
            <a:r>
              <a:rPr lang="en-US" altLang="zh-CN" sz="2800" dirty="0" smtClean="0"/>
              <a:t>-</a:t>
            </a:r>
            <a:r>
              <a:rPr lang="zh-CN" altLang="zh-CN" sz="2800" dirty="0" smtClean="0"/>
              <a:t>柯特斯求积公式，求积公式代数的精确度，求积公式的截断误差，牛顿</a:t>
            </a:r>
            <a:r>
              <a:rPr lang="en-US" altLang="zh-CN" sz="2800" dirty="0" smtClean="0"/>
              <a:t>-</a:t>
            </a:r>
            <a:r>
              <a:rPr lang="zh-CN" altLang="zh-CN" sz="2800" dirty="0" smtClean="0"/>
              <a:t>柯特斯公式的稳定性，待定系数法；</a:t>
            </a:r>
          </a:p>
          <a:p>
            <a:r>
              <a:rPr lang="zh-CN" altLang="zh-CN" sz="2800" dirty="0" smtClean="0"/>
              <a:t>复化求积公式的基本原理，复化梯形、复化辛浦生、复化柯特斯求积及其截断误差计算，区间逐次分半的求积法；</a:t>
            </a:r>
          </a:p>
          <a:p>
            <a:r>
              <a:rPr lang="en-US" altLang="zh-CN" sz="2800" dirty="0" smtClean="0"/>
              <a:t> </a:t>
            </a:r>
            <a:r>
              <a:rPr lang="zh-CN" altLang="zh-CN" sz="2800" dirty="0" smtClean="0"/>
              <a:t>龙贝格求积法的算法；</a:t>
            </a:r>
          </a:p>
          <a:p>
            <a:r>
              <a:rPr lang="en-US" altLang="zh-CN" sz="2800" dirty="0" smtClean="0"/>
              <a:t> </a:t>
            </a:r>
            <a:r>
              <a:rPr lang="zh-CN" altLang="zh-CN" sz="2800" dirty="0" smtClean="0"/>
              <a:t>高斯型求积公式。（不要求）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7596336" cy="5040560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第一章 绪论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 algn="ctr">
              <a:spcBef>
                <a:spcPct val="65000"/>
              </a:spcBef>
              <a:buFontTx/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 smtClean="0"/>
              <a:t>误差的来源与分类；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   绝对误差，相对误差，有效数字；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   误差的传播；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   算法的稳定性；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   选用选法应遵循的基本原则。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764704"/>
            <a:ext cx="612068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8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83545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140968"/>
            <a:ext cx="817805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9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19" y="4437112"/>
            <a:ext cx="7416825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424936" cy="5976664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第七章 </a:t>
            </a:r>
            <a:r>
              <a:rPr lang="zh-CN" altLang="zh-CN" sz="3600" b="1" dirty="0" smtClean="0"/>
              <a:t>常微方分程初值问题的数值解法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常微分方程初值问题的基本概念；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欧拉及其推导；梯形法；欧拉预估</a:t>
            </a:r>
            <a:r>
              <a:rPr lang="en-US" altLang="zh-CN" sz="2800" dirty="0" smtClean="0"/>
              <a:t>-</a:t>
            </a:r>
            <a:r>
              <a:rPr lang="zh-CN" altLang="zh-CN" sz="2800" dirty="0" smtClean="0"/>
              <a:t>校正公式；误差估计、收敛性、稳定性理论；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泰勒展开法；龙格</a:t>
            </a:r>
            <a:r>
              <a:rPr lang="en-US" altLang="zh-CN" sz="2800" dirty="0" smtClean="0"/>
              <a:t>-</a:t>
            </a:r>
            <a:r>
              <a:rPr lang="zh-CN" altLang="zh-CN" sz="2800" dirty="0" smtClean="0"/>
              <a:t>库塔方法；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线性多步法（数值积分法、泰勒展开法）。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0993" name="Object 1"/>
          <p:cNvGraphicFramePr>
            <a:graphicFrameLocks noChangeAspect="1"/>
          </p:cNvGraphicFramePr>
          <p:nvPr/>
        </p:nvGraphicFramePr>
        <p:xfrm>
          <a:off x="395536" y="980728"/>
          <a:ext cx="8208912" cy="5256584"/>
        </p:xfrm>
        <a:graphic>
          <a:graphicData uri="http://schemas.openxmlformats.org/presentationml/2006/ole">
            <p:oleObj spid="_x0000_s340993" name="Equation" r:id="rId3" imgW="4876800" imgH="302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9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793588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077072"/>
            <a:ext cx="8100392" cy="26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l="64865"/>
          <a:stretch>
            <a:fillRect/>
          </a:stretch>
        </p:blipFill>
        <p:spPr bwMode="auto">
          <a:xfrm>
            <a:off x="5364088" y="3068960"/>
            <a:ext cx="2808312" cy="114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r="36937"/>
          <a:stretch>
            <a:fillRect/>
          </a:stretch>
        </p:blipFill>
        <p:spPr bwMode="auto">
          <a:xfrm>
            <a:off x="251520" y="3140968"/>
            <a:ext cx="5040560" cy="114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8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7704856" cy="242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573016"/>
            <a:ext cx="844893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424936" cy="5976664"/>
          </a:xfrm>
        </p:spPr>
        <p:txBody>
          <a:bodyPr>
            <a:normAutofit fontScale="92500" lnSpcReduction="10000"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第八章  </a:t>
            </a:r>
            <a:r>
              <a:rPr lang="zh-CN" altLang="zh-CN" sz="3600" b="1" dirty="0" smtClean="0"/>
              <a:t>矩阵特征值与特征向量的计算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乘幂法的基本原理，利用乘幂法求矩阵按模最大的特征值及其对应的特征向量的过程；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反幂法的基本原理，利用反幂法求矩阵按模最小的特征值及其对应的特征向量的过程；原点平移的基本思想，用反幂法和原点平移法相结合求某一点附近的特征值及特征向量。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雅可比方法（不要求）。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419539" y="1196752"/>
          <a:ext cx="7392821" cy="2304256"/>
        </p:xfrm>
        <a:graphic>
          <a:graphicData uri="http://schemas.openxmlformats.org/presentationml/2006/ole">
            <p:oleObj spid="_x0000_s349189" name="Equation" r:id="rId3" imgW="3987800" imgH="1244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502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08" y="980728"/>
            <a:ext cx="839712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0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77072"/>
            <a:ext cx="869646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01" name="Object 1"/>
          <p:cNvGraphicFramePr>
            <a:graphicFrameLocks noChangeAspect="1"/>
          </p:cNvGraphicFramePr>
          <p:nvPr/>
        </p:nvGraphicFramePr>
        <p:xfrm>
          <a:off x="683568" y="1124744"/>
          <a:ext cx="7560840" cy="5033098"/>
        </p:xfrm>
        <a:graphic>
          <a:graphicData uri="http://schemas.openxmlformats.org/presentationml/2006/ole">
            <p:oleObj spid="_x0000_s307201" name="Equation" r:id="rId3" imgW="2705100" imgH="2514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5651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835995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52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7056784" cy="66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53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92896"/>
            <a:ext cx="8568952" cy="116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54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789040"/>
            <a:ext cx="813690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55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229200"/>
            <a:ext cx="85689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7596336" cy="5544616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第二章 </a:t>
            </a:r>
            <a:r>
              <a:rPr lang="zh-CN" altLang="zh-CN" sz="3600" b="1" dirty="0" smtClean="0"/>
              <a:t>非线性方程数值解法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 algn="ctr">
              <a:spcBef>
                <a:spcPct val="65000"/>
              </a:spcBef>
              <a:buFontTx/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800" dirty="0" smtClean="0"/>
              <a:t>二分法；</a:t>
            </a:r>
            <a:endParaRPr lang="en-US" altLang="zh-CN" sz="2800" dirty="0" smtClean="0"/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      </a:t>
            </a:r>
            <a:r>
              <a:rPr lang="zh-CN" altLang="zh-CN" sz="2800" dirty="0" smtClean="0"/>
              <a:t>迭代法的基本思想，收敛性判定，误差估计，迭代加速方法；</a:t>
            </a:r>
            <a:endParaRPr lang="en-US" altLang="zh-CN" sz="2800" dirty="0" smtClean="0"/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      </a:t>
            </a:r>
            <a:r>
              <a:rPr lang="zh-CN" altLang="zh-CN" sz="2800" dirty="0" smtClean="0"/>
              <a:t>牛顿迭代法的基本原理迭代公式构造，收敛性判定，迭代法的收敛阶；</a:t>
            </a:r>
            <a:endParaRPr lang="en-US" altLang="zh-CN" sz="2800" dirty="0" smtClean="0"/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      </a:t>
            </a:r>
            <a:r>
              <a:rPr lang="zh-CN" altLang="zh-CN" sz="2800" dirty="0" smtClean="0"/>
              <a:t>牛顿迭代法的变形。</a:t>
            </a:r>
            <a:endParaRPr lang="zh-CN" altLang="en-US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6747" name="Picture 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567463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 smtClean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4249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84249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36912"/>
            <a:ext cx="769256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717032"/>
            <a:ext cx="875940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445224"/>
            <a:ext cx="828092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7992888" cy="5544616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第三章  </a:t>
            </a:r>
            <a:r>
              <a:rPr lang="zh-CN" altLang="zh-CN" sz="3600" b="1" dirty="0" smtClean="0"/>
              <a:t>线性代数方程组的解法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2800" b="1" dirty="0" smtClean="0"/>
              <a:t>直接法：</a:t>
            </a:r>
            <a:r>
              <a:rPr lang="zh-CN" altLang="zh-CN" sz="2800" dirty="0" smtClean="0"/>
              <a:t>高斯消去法，列主元素消去法，全主元消去法，主元素消去法的应用，矩阵三角分解法（直接三角分解法，平方根法），追赶法。</a:t>
            </a:r>
          </a:p>
          <a:p>
            <a:r>
              <a:rPr lang="zh-CN" altLang="zh-CN" sz="2800" b="1" dirty="0" smtClean="0"/>
              <a:t>迭代法：</a:t>
            </a:r>
            <a:r>
              <a:rPr lang="zh-CN" altLang="en-US" sz="2800" dirty="0" smtClean="0"/>
              <a:t>矩阵及向量的范数，</a:t>
            </a:r>
            <a:r>
              <a:rPr lang="zh-CN" altLang="zh-CN" sz="2800" dirty="0" smtClean="0"/>
              <a:t>简单迭代法的基本概念，雅可比迭代法构造及收敛性判定，赛德尔迭代法的构造及收敛性判定，</a:t>
            </a:r>
            <a:r>
              <a:rPr lang="en-US" altLang="zh-CN" sz="2800" dirty="0" smtClean="0"/>
              <a:t>SOR</a:t>
            </a:r>
            <a:r>
              <a:rPr lang="zh-CN" altLang="zh-CN" sz="2800" dirty="0" smtClean="0"/>
              <a:t>方法的构造及收敛性判定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 smtClean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9777" name="Picture 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6696744" cy="586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6006</TotalTime>
  <Words>606</Words>
  <Application>Microsoft Office PowerPoint</Application>
  <PresentationFormat>全屏显示(4:3)</PresentationFormat>
  <Paragraphs>72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Equation</vt:lpstr>
      <vt:lpstr>计算方法总复习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以“共享、交叉、创新”培养国防特色数学专业复合型创新人才</dc:title>
  <dc:creator>shehw</dc:creator>
  <cp:lastModifiedBy>shehw</cp:lastModifiedBy>
  <cp:revision>1023</cp:revision>
  <dcterms:created xsi:type="dcterms:W3CDTF">2017-11-01T10:16:00Z</dcterms:created>
  <dcterms:modified xsi:type="dcterms:W3CDTF">2019-04-16T08:23:15Z</dcterms:modified>
</cp:coreProperties>
</file>