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9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7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40.png"/><Relationship Id="rId15" Type="http://schemas.openxmlformats.org/officeDocument/2006/relationships/image" Target="../media/image18.png"/><Relationship Id="rId10" Type="http://schemas.openxmlformats.org/officeDocument/2006/relationships/image" Target="../media/image103.png"/><Relationship Id="rId4" Type="http://schemas.openxmlformats.org/officeDocument/2006/relationships/image" Target="../media/image98.png"/><Relationship Id="rId9" Type="http://schemas.openxmlformats.org/officeDocument/2006/relationships/image" Target="../media/image102.png"/><Relationship Id="rId14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image" Target="../media/image107.png"/><Relationship Id="rId21" Type="http://schemas.openxmlformats.org/officeDocument/2006/relationships/image" Target="../media/image121.png"/><Relationship Id="rId7" Type="http://schemas.openxmlformats.org/officeDocument/2006/relationships/image" Target="../media/image111.png"/><Relationship Id="rId12" Type="http://schemas.openxmlformats.org/officeDocument/2006/relationships/image" Target="../media/image40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image" Target="../media/image106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12.png"/><Relationship Id="rId24" Type="http://schemas.openxmlformats.org/officeDocument/2006/relationships/image" Target="../media/image124.png"/><Relationship Id="rId32" Type="http://schemas.openxmlformats.org/officeDocument/2006/relationships/image" Target="../media/image132.png"/><Relationship Id="rId5" Type="http://schemas.openxmlformats.org/officeDocument/2006/relationships/image" Target="../media/image109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image" Target="../media/image18.png"/><Relationship Id="rId19" Type="http://schemas.openxmlformats.org/officeDocument/2006/relationships/image" Target="../media/image119.png"/><Relationship Id="rId31" Type="http://schemas.openxmlformats.org/officeDocument/2006/relationships/image" Target="../media/image131.png"/><Relationship Id="rId4" Type="http://schemas.openxmlformats.org/officeDocument/2006/relationships/image" Target="../media/image108.png"/><Relationship Id="rId9" Type="http://schemas.openxmlformats.org/officeDocument/2006/relationships/image" Target="../media/image73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7.png"/><Relationship Id="rId7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8.png"/><Relationship Id="rId10" Type="http://schemas.openxmlformats.org/officeDocument/2006/relationships/image" Target="../media/image137.png"/><Relationship Id="rId4" Type="http://schemas.openxmlformats.org/officeDocument/2006/relationships/image" Target="../media/image73.png"/><Relationship Id="rId9" Type="http://schemas.openxmlformats.org/officeDocument/2006/relationships/image" Target="../media/image1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8.png"/><Relationship Id="rId7" Type="http://schemas.openxmlformats.org/officeDocument/2006/relationships/image" Target="../media/image1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10" Type="http://schemas.openxmlformats.org/officeDocument/2006/relationships/image" Target="../media/image143.png"/><Relationship Id="rId4" Type="http://schemas.openxmlformats.org/officeDocument/2006/relationships/image" Target="../media/image40.png"/><Relationship Id="rId9" Type="http://schemas.openxmlformats.org/officeDocument/2006/relationships/image" Target="../media/image1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3" Type="http://schemas.openxmlformats.org/officeDocument/2006/relationships/image" Target="../media/image73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11" Type="http://schemas.openxmlformats.org/officeDocument/2006/relationships/image" Target="../media/image148.png"/><Relationship Id="rId5" Type="http://schemas.openxmlformats.org/officeDocument/2006/relationships/image" Target="../media/image40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4" Type="http://schemas.openxmlformats.org/officeDocument/2006/relationships/image" Target="../media/image18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73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11" Type="http://schemas.openxmlformats.org/officeDocument/2006/relationships/image" Target="../media/image157.png"/><Relationship Id="rId5" Type="http://schemas.openxmlformats.org/officeDocument/2006/relationships/image" Target="../media/image40.png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4" Type="http://schemas.openxmlformats.org/officeDocument/2006/relationships/image" Target="../media/image18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12" Type="http://schemas.openxmlformats.org/officeDocument/2006/relationships/image" Target="../media/image16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11" Type="http://schemas.openxmlformats.org/officeDocument/2006/relationships/image" Target="../media/image166.png"/><Relationship Id="rId5" Type="http://schemas.openxmlformats.org/officeDocument/2006/relationships/image" Target="../media/image163.png"/><Relationship Id="rId10" Type="http://schemas.openxmlformats.org/officeDocument/2006/relationships/image" Target="../media/image18.png"/><Relationship Id="rId4" Type="http://schemas.openxmlformats.org/officeDocument/2006/relationships/image" Target="../media/image40.png"/><Relationship Id="rId9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3" Type="http://schemas.openxmlformats.org/officeDocument/2006/relationships/image" Target="../media/image168.png"/><Relationship Id="rId7" Type="http://schemas.openxmlformats.org/officeDocument/2006/relationships/image" Target="../media/image169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" Type="http://schemas.openxmlformats.org/officeDocument/2006/relationships/image" Target="../media/image106.png"/><Relationship Id="rId16" Type="http://schemas.openxmlformats.org/officeDocument/2006/relationships/image" Target="../media/image1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72.png"/><Relationship Id="rId5" Type="http://schemas.openxmlformats.org/officeDocument/2006/relationships/image" Target="../media/image73.png"/><Relationship Id="rId15" Type="http://schemas.openxmlformats.org/officeDocument/2006/relationships/image" Target="../media/image176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4" Type="http://schemas.openxmlformats.org/officeDocument/2006/relationships/image" Target="../media/image17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5" Type="http://schemas.openxmlformats.org/officeDocument/2006/relationships/image" Target="../media/image35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7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8.png"/><Relationship Id="rId7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image" Target="../media/image54.png"/><Relationship Id="rId10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71.png"/><Relationship Id="rId21" Type="http://schemas.openxmlformats.org/officeDocument/2006/relationships/image" Target="../media/image86.png"/><Relationship Id="rId7" Type="http://schemas.openxmlformats.org/officeDocument/2006/relationships/image" Target="../media/image18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70.png"/><Relationship Id="rId16" Type="http://schemas.openxmlformats.org/officeDocument/2006/relationships/image" Target="../media/image82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7.png"/><Relationship Id="rId5" Type="http://schemas.openxmlformats.org/officeDocument/2006/relationships/image" Target="../media/image17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40.png"/><Relationship Id="rId4" Type="http://schemas.openxmlformats.org/officeDocument/2006/relationships/image" Target="../media/image72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95.png"/><Relationship Id="rId3" Type="http://schemas.openxmlformats.org/officeDocument/2006/relationships/image" Target="../media/image40.png"/><Relationship Id="rId7" Type="http://schemas.openxmlformats.org/officeDocument/2006/relationships/image" Target="../media/image73.png"/><Relationship Id="rId12" Type="http://schemas.openxmlformats.org/officeDocument/2006/relationships/image" Target="../media/image9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93.png"/><Relationship Id="rId5" Type="http://schemas.openxmlformats.org/officeDocument/2006/relationships/image" Target="../media/image90.png"/><Relationship Id="rId10" Type="http://schemas.openxmlformats.org/officeDocument/2006/relationships/image" Target="../media/image92.png"/><Relationship Id="rId4" Type="http://schemas.openxmlformats.org/officeDocument/2006/relationships/image" Target="../media/image89.png"/><Relationship Id="rId9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96F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0029" y="303530"/>
            <a:ext cx="4243035" cy="3288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4392" y="6284487"/>
            <a:ext cx="5772156" cy="30939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81495" y="2918449"/>
            <a:ext cx="10567533" cy="27424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12627" y="1882077"/>
            <a:ext cx="1507230" cy="1235084"/>
            <a:chOff x="8412627" y="1882077"/>
            <a:chExt cx="1507230" cy="12350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2627" y="1882077"/>
              <a:ext cx="1507230" cy="123508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9564" y="2019053"/>
            <a:ext cx="6767989" cy="23701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882323" y="1847075"/>
            <a:ext cx="3967323" cy="1939439"/>
            <a:chOff x="11882323" y="1847075"/>
            <a:chExt cx="3967323" cy="193943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2323" y="1847075"/>
              <a:ext cx="3967323" cy="193943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47413" y="1303478"/>
            <a:ext cx="3854910" cy="5148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8571" y="301625"/>
            <a:ext cx="4352959" cy="39046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74410" y="301625"/>
            <a:ext cx="4664845" cy="3523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90572" y="301625"/>
            <a:ext cx="2722930" cy="3523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9563" y="7078725"/>
            <a:ext cx="6855948" cy="10521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88228" y="4909467"/>
            <a:ext cx="3961417" cy="1939439"/>
            <a:chOff x="11888228" y="4909467"/>
            <a:chExt cx="3961417" cy="19394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88228" y="4909467"/>
              <a:ext cx="3961417" cy="193943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49728" y="4303247"/>
            <a:ext cx="4066662" cy="5882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76461" y="7945516"/>
            <a:ext cx="3973185" cy="1939439"/>
            <a:chOff x="11876461" y="7945516"/>
            <a:chExt cx="3973185" cy="193943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76461" y="7945516"/>
              <a:ext cx="3973185" cy="193943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275823" y="7344253"/>
            <a:ext cx="5065405" cy="5148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38159" y="5610912"/>
            <a:ext cx="9395110" cy="14286"/>
            <a:chOff x="4438159" y="5610912"/>
            <a:chExt cx="9395110" cy="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4438159" y="5610912"/>
              <a:ext cx="9395110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859358" y="455869"/>
            <a:ext cx="926024" cy="14286"/>
            <a:chOff x="12859358" y="455869"/>
            <a:chExt cx="926024" cy="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285935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47108" y="455869"/>
            <a:ext cx="926024" cy="14286"/>
            <a:chOff x="4547108" y="455869"/>
            <a:chExt cx="926024" cy="142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4547108" y="455869"/>
              <a:ext cx="926024" cy="1428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28365"/>
            <a:ext cx="9138776" cy="9376778"/>
            <a:chOff x="-10204" y="919140"/>
            <a:chExt cx="9138776" cy="93767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04" y="919140"/>
              <a:ext cx="9138776" cy="93767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76190" y="2785655"/>
            <a:ext cx="6184018" cy="14286"/>
            <a:chOff x="1576190" y="2785655"/>
            <a:chExt cx="6184018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576190" y="2785655"/>
              <a:ext cx="6184018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7984" y="5142857"/>
            <a:ext cx="1356413" cy="914286"/>
            <a:chOff x="897984" y="5142857"/>
            <a:chExt cx="1356413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984" y="5142857"/>
              <a:ext cx="1356413" cy="9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03642" y="2292949"/>
            <a:ext cx="3743415" cy="15627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3316" y="3889846"/>
            <a:ext cx="6209980" cy="14286"/>
            <a:chOff x="1563316" y="3889846"/>
            <a:chExt cx="6209980" cy="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63316" y="3889846"/>
              <a:ext cx="6209980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5937" y="4508506"/>
            <a:ext cx="1254432" cy="14286"/>
            <a:chOff x="945937" y="4508506"/>
            <a:chExt cx="1254432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945937" y="4508506"/>
              <a:ext cx="1254432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38159" y="5610912"/>
            <a:ext cx="9395110" cy="14286"/>
            <a:chOff x="4438159" y="5610912"/>
            <a:chExt cx="9395110" cy="142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4438159" y="5610912"/>
              <a:ext cx="9395110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859358" y="455869"/>
            <a:ext cx="926024" cy="14286"/>
            <a:chOff x="12859358" y="455869"/>
            <a:chExt cx="926024" cy="142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285935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547108" y="455869"/>
            <a:ext cx="926024" cy="14286"/>
            <a:chOff x="4547108" y="455869"/>
            <a:chExt cx="926024" cy="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4547108" y="455869"/>
              <a:ext cx="926024" cy="1428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05916" y="7334160"/>
            <a:ext cx="7599301" cy="104261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8571" y="301625"/>
            <a:ext cx="4352959" cy="39046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90572" y="301625"/>
            <a:ext cx="2719216" cy="35236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140829" y="4508341"/>
            <a:ext cx="1254850" cy="14286"/>
            <a:chOff x="7140829" y="4508341"/>
            <a:chExt cx="1254850" cy="1428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60000">
              <a:off x="7140829" y="4508341"/>
              <a:ext cx="1254850" cy="1428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208953" y="2149744"/>
            <a:ext cx="3219672" cy="58728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423492" y="3975873"/>
            <a:ext cx="2319663" cy="14286"/>
            <a:chOff x="2423492" y="3975873"/>
            <a:chExt cx="2319663" cy="1428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2423492" y="3975873"/>
              <a:ext cx="2319663" cy="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880475" y="6424517"/>
            <a:ext cx="1629811" cy="14286"/>
            <a:chOff x="3880475" y="6424517"/>
            <a:chExt cx="1629811" cy="1428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3880475" y="6424517"/>
              <a:ext cx="1629811" cy="142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449151" y="5592857"/>
            <a:ext cx="632851" cy="14286"/>
            <a:chOff x="6449151" y="5592857"/>
            <a:chExt cx="632851" cy="1428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6449151" y="5592857"/>
              <a:ext cx="632851" cy="142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254397" y="5592857"/>
            <a:ext cx="645763" cy="14286"/>
            <a:chOff x="2254397" y="5592857"/>
            <a:chExt cx="645763" cy="1428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2254397" y="5592857"/>
              <a:ext cx="645763" cy="14286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1529" y="5430459"/>
            <a:ext cx="917745" cy="38824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4603049" y="3975878"/>
            <a:ext cx="2319727" cy="14286"/>
            <a:chOff x="4603049" y="3975878"/>
            <a:chExt cx="2319727" cy="1428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4603049" y="3975878"/>
              <a:ext cx="2319727" cy="1428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900160" y="5142857"/>
            <a:ext cx="1356413" cy="914286"/>
            <a:chOff x="2900160" y="5142857"/>
            <a:chExt cx="1356413" cy="91428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0160" y="5142857"/>
              <a:ext cx="1356413" cy="9142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082001" y="5142857"/>
            <a:ext cx="1356413" cy="914286"/>
            <a:chOff x="7082001" y="5142857"/>
            <a:chExt cx="1356413" cy="91428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2001" y="5142857"/>
              <a:ext cx="1356413" cy="9142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092738" y="5142857"/>
            <a:ext cx="1356413" cy="914286"/>
            <a:chOff x="5092738" y="5142857"/>
            <a:chExt cx="1356413" cy="91428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2738" y="5142857"/>
              <a:ext cx="1356413" cy="91428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256574" y="5592857"/>
            <a:ext cx="836164" cy="14286"/>
            <a:chOff x="4256574" y="5592857"/>
            <a:chExt cx="836164" cy="1428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4256574" y="5592857"/>
              <a:ext cx="836164" cy="14286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053702" y="5430464"/>
            <a:ext cx="927317" cy="34336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233588" y="5430464"/>
            <a:ext cx="917793" cy="343364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235549" y="5430464"/>
            <a:ext cx="917602" cy="390717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802169" y="5108290"/>
            <a:ext cx="561677" cy="313289"/>
            <a:chOff x="802169" y="5108290"/>
            <a:chExt cx="561677" cy="31328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2160000">
              <a:off x="802169" y="5108290"/>
              <a:ext cx="561677" cy="313289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74237" y="6326772"/>
            <a:ext cx="1634178" cy="321264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676315" y="6326772"/>
            <a:ext cx="1691112" cy="285712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856189" y="6326772"/>
            <a:ext cx="1691112" cy="285712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858254" y="6326772"/>
            <a:ext cx="1691112" cy="285712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258312" y="7236291"/>
            <a:ext cx="6881278" cy="2128777"/>
            <a:chOff x="1258312" y="7236291"/>
            <a:chExt cx="6881278" cy="2128777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58312" y="7236291"/>
              <a:ext cx="6881278" cy="2128777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09497" y="7698739"/>
            <a:ext cx="5175701" cy="1345186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74410" y="301625"/>
            <a:ext cx="4664759" cy="354283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-1388933" y="1622254"/>
            <a:ext cx="1266331" cy="1177688"/>
            <a:chOff x="1714309" y="1607991"/>
            <a:chExt cx="1266331" cy="1177688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714309" y="1607991"/>
              <a:ext cx="1266331" cy="117768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1096 L 0.18385 0.004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09177" y="2757920"/>
            <a:ext cx="7963148" cy="23898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38159" y="5610912"/>
            <a:ext cx="9395110" cy="14286"/>
            <a:chOff x="4438159" y="5610912"/>
            <a:chExt cx="9395110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438159" y="5610912"/>
              <a:ext cx="93951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9358" y="455869"/>
            <a:ext cx="926024" cy="14286"/>
            <a:chOff x="12859358" y="455869"/>
            <a:chExt cx="926024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85935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47108" y="455869"/>
            <a:ext cx="926024" cy="14286"/>
            <a:chOff x="4547108" y="455869"/>
            <a:chExt cx="926024" cy="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547108" y="455869"/>
              <a:ext cx="926024" cy="142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8571" y="301625"/>
            <a:ext cx="4352959" cy="3904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74410" y="301625"/>
            <a:ext cx="4664854" cy="39046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90572" y="301625"/>
            <a:ext cx="2723235" cy="35236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88192" y="7438020"/>
            <a:ext cx="7815853" cy="10426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8691" y="2843169"/>
            <a:ext cx="8289186" cy="5686915"/>
            <a:chOff x="408691" y="2843169"/>
            <a:chExt cx="8289186" cy="56869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8691" y="2843169"/>
              <a:ext cx="8289186" cy="568691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9358" y="455869"/>
            <a:ext cx="926024" cy="14286"/>
            <a:chOff x="12859358" y="455869"/>
            <a:chExt cx="926024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5935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47108" y="455869"/>
            <a:ext cx="926024" cy="14286"/>
            <a:chOff x="4547108" y="455869"/>
            <a:chExt cx="926024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547108" y="455869"/>
              <a:ext cx="926024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8571" y="301625"/>
            <a:ext cx="4352959" cy="39046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74410" y="301625"/>
            <a:ext cx="4961873" cy="35236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90572" y="301625"/>
            <a:ext cx="2808054" cy="35236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1118" y="2644620"/>
            <a:ext cx="4471815" cy="5603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0642" y="3421430"/>
            <a:ext cx="16843034" cy="834901"/>
          </a:xfrm>
          <a:prstGeom prst="rect">
            <a:avLst/>
          </a:prstGeom>
        </p:spPr>
      </p:pic>
      <p:pic>
        <p:nvPicPr>
          <p:cNvPr id="6" name="Object 1">
            <a:extLst>
              <a:ext uri="{FF2B5EF4-FFF2-40B4-BE49-F238E27FC236}">
                <a16:creationId xmlns:a16="http://schemas.microsoft.com/office/drawing/2014/main" id="{24356B1E-4147-CF56-FD30-1565416684DB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882" y="1394822"/>
            <a:ext cx="8794987" cy="13390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516686" y="1748766"/>
            <a:ext cx="13254628" cy="7619094"/>
            <a:chOff x="2515543" y="2273865"/>
            <a:chExt cx="13254628" cy="76190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15543" y="2273865"/>
              <a:ext cx="13254628" cy="761909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38159" y="5610912"/>
            <a:ext cx="9395110" cy="14286"/>
            <a:chOff x="4438159" y="5610912"/>
            <a:chExt cx="9395110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438159" y="5610912"/>
              <a:ext cx="93951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9358" y="455869"/>
            <a:ext cx="926024" cy="14286"/>
            <a:chOff x="12859358" y="455869"/>
            <a:chExt cx="92602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935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47108" y="455869"/>
            <a:ext cx="926024" cy="14286"/>
            <a:chOff x="4547108" y="455869"/>
            <a:chExt cx="926024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547108" y="455869"/>
              <a:ext cx="926024" cy="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8571" y="301625"/>
            <a:ext cx="4352959" cy="39046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74410" y="301625"/>
            <a:ext cx="4961873" cy="35236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90572" y="301625"/>
            <a:ext cx="2827550" cy="35236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73464" y="3376837"/>
            <a:ext cx="7681015" cy="125393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711558" y="5098265"/>
            <a:ext cx="7960243" cy="4544233"/>
            <a:chOff x="9711558" y="5098265"/>
            <a:chExt cx="7960243" cy="45442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11558" y="5098265"/>
              <a:ext cx="7960243" cy="454423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63940" y="2480704"/>
            <a:ext cx="3867967" cy="59523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3937" y="2374630"/>
            <a:ext cx="3678758" cy="56031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3937" y="3494443"/>
            <a:ext cx="7728644" cy="8952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83429" y="5098265"/>
            <a:ext cx="7960243" cy="4610608"/>
            <a:chOff x="583429" y="5098265"/>
            <a:chExt cx="7960243" cy="461060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3429" y="5098265"/>
              <a:ext cx="7960243" cy="4610608"/>
            </a:xfrm>
            <a:prstGeom prst="rect">
              <a:avLst/>
            </a:prstGeom>
          </p:spPr>
        </p:pic>
      </p:grpSp>
      <p:pic>
        <p:nvPicPr>
          <p:cNvPr id="2" name="Object 22">
            <a:extLst>
              <a:ext uri="{FF2B5EF4-FFF2-40B4-BE49-F238E27FC236}">
                <a16:creationId xmlns:a16="http://schemas.microsoft.com/office/drawing/2014/main" id="{BD1C62DC-0A6B-0F4B-868B-11826C1806C4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4698" y="1157061"/>
            <a:ext cx="8318798" cy="1234255"/>
          </a:xfrm>
          <a:prstGeom prst="rect">
            <a:avLst/>
          </a:prstGeom>
        </p:spPr>
      </p:pic>
      <p:pic>
        <p:nvPicPr>
          <p:cNvPr id="4" name="Object 16">
            <a:extLst>
              <a:ext uri="{FF2B5EF4-FFF2-40B4-BE49-F238E27FC236}">
                <a16:creationId xmlns:a16="http://schemas.microsoft.com/office/drawing/2014/main" id="{676D8B3C-A114-8B3B-B91C-8F84CA516311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82532" y="1140375"/>
            <a:ext cx="8328322" cy="12342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38159" y="5610912"/>
            <a:ext cx="9395110" cy="14286"/>
            <a:chOff x="4438159" y="5610912"/>
            <a:chExt cx="9395110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438159" y="5610912"/>
              <a:ext cx="93951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9358" y="455869"/>
            <a:ext cx="926024" cy="14286"/>
            <a:chOff x="12859358" y="455869"/>
            <a:chExt cx="92602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935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47108" y="455869"/>
            <a:ext cx="926024" cy="14286"/>
            <a:chOff x="4547108" y="455869"/>
            <a:chExt cx="926024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547108" y="455869"/>
              <a:ext cx="926024" cy="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8571" y="301625"/>
            <a:ext cx="4352959" cy="39046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74410" y="301625"/>
            <a:ext cx="4961873" cy="35236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90572" y="301625"/>
            <a:ext cx="2827702" cy="35236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61906" y="3700004"/>
            <a:ext cx="7673225" cy="50157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52382" y="2560434"/>
            <a:ext cx="3875910" cy="5952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532328" y="4698118"/>
            <a:ext cx="5800893" cy="5303372"/>
            <a:chOff x="10532328" y="4698118"/>
            <a:chExt cx="5800893" cy="53033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32328" y="4698118"/>
              <a:ext cx="5800893" cy="53033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3244" y="5308741"/>
            <a:ext cx="7960243" cy="4602710"/>
            <a:chOff x="643244" y="5308741"/>
            <a:chExt cx="7960243" cy="46027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244" y="5308741"/>
              <a:ext cx="7960243" cy="460271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4235" y="3416523"/>
            <a:ext cx="7683139" cy="134282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5664" y="2554037"/>
            <a:ext cx="3868710" cy="595234"/>
          </a:xfrm>
          <a:prstGeom prst="rect">
            <a:avLst/>
          </a:prstGeom>
        </p:spPr>
      </p:pic>
      <p:pic>
        <p:nvPicPr>
          <p:cNvPr id="2" name="Object 25">
            <a:extLst>
              <a:ext uri="{FF2B5EF4-FFF2-40B4-BE49-F238E27FC236}">
                <a16:creationId xmlns:a16="http://schemas.microsoft.com/office/drawing/2014/main" id="{234DAD99-98C5-E1E3-8131-EAD220240C96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9951" y="1433089"/>
            <a:ext cx="8347370" cy="1234255"/>
          </a:xfrm>
          <a:prstGeom prst="rect">
            <a:avLst/>
          </a:prstGeom>
        </p:spPr>
      </p:pic>
      <p:pic>
        <p:nvPicPr>
          <p:cNvPr id="4" name="Object 16">
            <a:extLst>
              <a:ext uri="{FF2B5EF4-FFF2-40B4-BE49-F238E27FC236}">
                <a16:creationId xmlns:a16="http://schemas.microsoft.com/office/drawing/2014/main" id="{E62E81E2-17E4-14C0-B842-4148B5C5BF3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39251" y="1439586"/>
            <a:ext cx="8318798" cy="12342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919140"/>
            <a:ext cx="9138776" cy="9376778"/>
            <a:chOff x="9142857" y="919140"/>
            <a:chExt cx="9138776" cy="93767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919140"/>
              <a:ext cx="9138776" cy="93767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434" y="3329489"/>
            <a:ext cx="8572703" cy="13039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8571" y="301625"/>
            <a:ext cx="4352959" cy="39046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74410" y="301625"/>
            <a:ext cx="4457864" cy="3523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90572" y="301625"/>
            <a:ext cx="2703750" cy="3523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1508" y="6768575"/>
            <a:ext cx="7333167" cy="5028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38159" y="5610912"/>
            <a:ext cx="9395110" cy="14286"/>
            <a:chOff x="4438159" y="5610912"/>
            <a:chExt cx="9395110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4438159" y="5610912"/>
              <a:ext cx="9395110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59358" y="455869"/>
            <a:ext cx="926024" cy="14286"/>
            <a:chOff x="12859358" y="455869"/>
            <a:chExt cx="926024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285935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47108" y="455869"/>
            <a:ext cx="926024" cy="14286"/>
            <a:chOff x="4547108" y="455869"/>
            <a:chExt cx="926024" cy="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454710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39350" y="2559776"/>
            <a:ext cx="3472895" cy="3534070"/>
            <a:chOff x="10239350" y="2559776"/>
            <a:chExt cx="3472895" cy="35340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39350" y="2559776"/>
              <a:ext cx="3472895" cy="353407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57376" y="6715802"/>
            <a:ext cx="6017942" cy="18450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04" y="919140"/>
            <a:ext cx="9138776" cy="9376778"/>
            <a:chOff x="-10204" y="919140"/>
            <a:chExt cx="9138776" cy="93767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04" y="919140"/>
              <a:ext cx="9138776" cy="93767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5082" y="3060771"/>
            <a:ext cx="5805377" cy="15596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38159" y="5610912"/>
            <a:ext cx="9395110" cy="14286"/>
            <a:chOff x="4438159" y="5610912"/>
            <a:chExt cx="9395110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438159" y="5610912"/>
              <a:ext cx="9395110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59358" y="455869"/>
            <a:ext cx="926024" cy="14286"/>
            <a:chOff x="12859358" y="455869"/>
            <a:chExt cx="926024" cy="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285935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47108" y="455869"/>
            <a:ext cx="926024" cy="14286"/>
            <a:chOff x="4547108" y="455869"/>
            <a:chExt cx="926024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547108" y="455869"/>
              <a:ext cx="926024" cy="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54096" y="6440106"/>
            <a:ext cx="7697853" cy="105213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8571" y="301625"/>
            <a:ext cx="4352959" cy="39046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90572" y="301625"/>
            <a:ext cx="2680826" cy="3523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16985" y="2446440"/>
            <a:ext cx="6860974" cy="2634194"/>
            <a:chOff x="1116985" y="2446440"/>
            <a:chExt cx="6860974" cy="26341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6985" y="2446440"/>
              <a:ext cx="6860974" cy="26341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56218" y="2806886"/>
            <a:ext cx="6373207" cy="58752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74410" y="301625"/>
            <a:ext cx="5195350" cy="39046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21518" y="1118821"/>
            <a:ext cx="1272409" cy="1144536"/>
            <a:chOff x="1121518" y="1118821"/>
            <a:chExt cx="1272409" cy="114453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200000">
              <a:off x="1121518" y="1118821"/>
              <a:ext cx="1272409" cy="11445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8102" y="6441897"/>
            <a:ext cx="6860974" cy="2796599"/>
            <a:chOff x="1293235" y="6715782"/>
            <a:chExt cx="6860974" cy="279659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3235" y="6715782"/>
              <a:ext cx="6860974" cy="27965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51058" y="5307685"/>
            <a:ext cx="1272409" cy="1144536"/>
            <a:chOff x="1136191" y="5581570"/>
            <a:chExt cx="1272409" cy="11445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1760000">
              <a:off x="1136191" y="5581570"/>
              <a:ext cx="1272409" cy="114453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6220" y="3501095"/>
            <a:ext cx="6394521" cy="84335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56220" y="4443743"/>
            <a:ext cx="6239169" cy="33168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26096" y="6648250"/>
            <a:ext cx="6324645" cy="58752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26106" y="7342460"/>
            <a:ext cx="6359169" cy="84335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26106" y="8285106"/>
            <a:ext cx="6455112" cy="8433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496F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72466" y="-699235"/>
            <a:ext cx="5540783" cy="12337245"/>
            <a:chOff x="6372466" y="-699235"/>
            <a:chExt cx="5540783" cy="123372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372466" y="-699235"/>
              <a:ext cx="5540783" cy="1233724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8153" y="4041388"/>
            <a:ext cx="7265332" cy="22934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64763" y="6135134"/>
            <a:ext cx="4234016" cy="41649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15039" y="6175875"/>
            <a:ext cx="675813" cy="875142"/>
            <a:chOff x="10715039" y="6175875"/>
            <a:chExt cx="675813" cy="8751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039" y="6175875"/>
              <a:ext cx="675813" cy="8751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42081" y="6292152"/>
            <a:ext cx="1544324" cy="6134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74646" y="6342675"/>
            <a:ext cx="634600" cy="5634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15039" y="7255663"/>
            <a:ext cx="675813" cy="875142"/>
            <a:chOff x="10715039" y="7255663"/>
            <a:chExt cx="675813" cy="8751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039" y="7255663"/>
              <a:ext cx="675813" cy="87514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42081" y="7410035"/>
            <a:ext cx="1563581" cy="5372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69833" y="7422141"/>
            <a:ext cx="609972" cy="5634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715040" y="5096087"/>
            <a:ext cx="675813" cy="875142"/>
            <a:chOff x="10715040" y="5096087"/>
            <a:chExt cx="675813" cy="8751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040" y="5096087"/>
              <a:ext cx="675813" cy="87514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42110" y="5250460"/>
            <a:ext cx="3674457" cy="5372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74646" y="5264990"/>
            <a:ext cx="629600" cy="5634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16799" y="4016299"/>
            <a:ext cx="675813" cy="875142"/>
            <a:chOff x="10716799" y="4016299"/>
            <a:chExt cx="675813" cy="8751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6799" y="4016299"/>
              <a:ext cx="675813" cy="87514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42176" y="4163281"/>
            <a:ext cx="2485524" cy="5468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74646" y="4167520"/>
            <a:ext cx="646905" cy="5634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16799" y="2936512"/>
            <a:ext cx="675813" cy="875142"/>
            <a:chOff x="10716799" y="2936512"/>
            <a:chExt cx="675813" cy="87514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6799" y="2936512"/>
              <a:ext cx="675813" cy="87514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44244" y="3122777"/>
            <a:ext cx="1795377" cy="51660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74646" y="3118727"/>
            <a:ext cx="629477" cy="5634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47108" y="455869"/>
            <a:ext cx="926024" cy="14286"/>
            <a:chOff x="4547108" y="455869"/>
            <a:chExt cx="926024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454710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859358" y="455869"/>
            <a:ext cx="926024" cy="14286"/>
            <a:chOff x="12859358" y="455869"/>
            <a:chExt cx="926024" cy="1428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2859358" y="455869"/>
              <a:ext cx="926024" cy="1428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28571" y="301625"/>
            <a:ext cx="4375788" cy="35236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74410" y="301625"/>
            <a:ext cx="4456949" cy="32099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290572" y="301625"/>
            <a:ext cx="2679635" cy="32024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372390" y="5689607"/>
            <a:ext cx="9555219" cy="14286"/>
            <a:chOff x="4372390" y="5689607"/>
            <a:chExt cx="9555219" cy="1428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4372390" y="5689607"/>
              <a:ext cx="9555219" cy="1428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19268" y="4402159"/>
            <a:ext cx="6031757" cy="144081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942176" y="2009243"/>
            <a:ext cx="2178153" cy="5372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716799" y="1856724"/>
            <a:ext cx="675813" cy="875142"/>
            <a:chOff x="10716799" y="1856724"/>
            <a:chExt cx="675813" cy="87514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6799" y="1856724"/>
              <a:ext cx="675813" cy="87514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774646" y="2009240"/>
            <a:ext cx="628477" cy="56340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147958" y="2287152"/>
            <a:ext cx="1568840" cy="14286"/>
            <a:chOff x="9147958" y="2287152"/>
            <a:chExt cx="1568840" cy="1428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9147958" y="2287152"/>
              <a:ext cx="1568840" cy="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715040" y="8335451"/>
            <a:ext cx="675813" cy="875142"/>
            <a:chOff x="10715040" y="8335451"/>
            <a:chExt cx="675813" cy="87514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040" y="8335451"/>
              <a:ext cx="675813" cy="875142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942081" y="8489252"/>
            <a:ext cx="1544324" cy="537286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769795" y="8493481"/>
            <a:ext cx="630476" cy="56340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147599" y="3383607"/>
            <a:ext cx="1569199" cy="14286"/>
            <a:chOff x="9147599" y="3383607"/>
            <a:chExt cx="1569199" cy="1428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0800000">
              <a:off x="9147599" y="3383607"/>
              <a:ext cx="1569199" cy="142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155763" y="4444939"/>
            <a:ext cx="1569199" cy="14286"/>
            <a:chOff x="9155763" y="4444939"/>
            <a:chExt cx="1569199" cy="1428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0800000">
              <a:off x="9155763" y="4444939"/>
              <a:ext cx="1569199" cy="1428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143216" y="5507603"/>
            <a:ext cx="1568840" cy="14286"/>
            <a:chOff x="9143216" y="5507603"/>
            <a:chExt cx="1568840" cy="1428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9143216" y="5507603"/>
              <a:ext cx="1568840" cy="1428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142857" y="6623105"/>
            <a:ext cx="1569199" cy="14286"/>
            <a:chOff x="9142857" y="6623105"/>
            <a:chExt cx="1569199" cy="1428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0800000">
              <a:off x="9142857" y="6623105"/>
              <a:ext cx="1569199" cy="142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151020" y="7684437"/>
            <a:ext cx="1569199" cy="14286"/>
            <a:chOff x="9151020" y="7684437"/>
            <a:chExt cx="1569199" cy="1428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0800000">
              <a:off x="9151020" y="7684437"/>
              <a:ext cx="1569199" cy="142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142857" y="8773022"/>
            <a:ext cx="1569199" cy="14286"/>
            <a:chOff x="9142857" y="8773022"/>
            <a:chExt cx="1569199" cy="14286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0800000">
              <a:off x="9142857" y="8773022"/>
              <a:ext cx="1569199" cy="1428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12057" y="5785074"/>
            <a:ext cx="675813" cy="875142"/>
            <a:chOff x="10712057" y="5785074"/>
            <a:chExt cx="675813" cy="8751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2057" y="5785074"/>
              <a:ext cx="675813" cy="8751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37434" y="5932055"/>
            <a:ext cx="3388057" cy="5569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29331" y="5942621"/>
            <a:ext cx="493800" cy="6598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12057" y="4705286"/>
            <a:ext cx="675813" cy="875142"/>
            <a:chOff x="10712057" y="4705286"/>
            <a:chExt cx="675813" cy="8751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2057" y="4705286"/>
              <a:ext cx="675813" cy="87514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39502" y="4891551"/>
            <a:ext cx="788691" cy="5166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77551" y="4862833"/>
            <a:ext cx="573962" cy="6598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47108" y="455869"/>
            <a:ext cx="926024" cy="14286"/>
            <a:chOff x="4547108" y="455869"/>
            <a:chExt cx="926024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454710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9358" y="455869"/>
            <a:ext cx="926024" cy="14286"/>
            <a:chOff x="12859358" y="455869"/>
            <a:chExt cx="926024" cy="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859358" y="455869"/>
              <a:ext cx="926024" cy="142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8571" y="301625"/>
            <a:ext cx="4375788" cy="35236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74410" y="301625"/>
            <a:ext cx="4456949" cy="3209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90572" y="301625"/>
            <a:ext cx="2679635" cy="32024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372390" y="5689607"/>
            <a:ext cx="9555219" cy="14286"/>
            <a:chOff x="4372390" y="5689607"/>
            <a:chExt cx="9555219" cy="142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4372390" y="5689607"/>
              <a:ext cx="9555219" cy="1428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92200" y="4422450"/>
            <a:ext cx="6031757" cy="144081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937434" y="3778017"/>
            <a:ext cx="2584400" cy="55697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712057" y="3625498"/>
            <a:ext cx="675813" cy="875142"/>
            <a:chOff x="10712057" y="3625498"/>
            <a:chExt cx="675813" cy="8751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2057" y="3625498"/>
              <a:ext cx="675813" cy="87514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69904" y="3816112"/>
            <a:ext cx="636476" cy="5474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43216" y="4055926"/>
            <a:ext cx="1568840" cy="14286"/>
            <a:chOff x="9143216" y="4055926"/>
            <a:chExt cx="1568840" cy="1428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9143216" y="4055926"/>
              <a:ext cx="1568840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42857" y="5152381"/>
            <a:ext cx="1569199" cy="14286"/>
            <a:chOff x="9142857" y="5152381"/>
            <a:chExt cx="1569199" cy="1428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9142857" y="5152381"/>
              <a:ext cx="1569199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151020" y="6213713"/>
            <a:ext cx="1569199" cy="14286"/>
            <a:chOff x="9151020" y="6213713"/>
            <a:chExt cx="1569199" cy="1428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9151020" y="6213713"/>
              <a:ext cx="1569199" cy="1428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80517" y="2602085"/>
            <a:ext cx="11234973" cy="6665252"/>
            <a:chOff x="-2680517" y="2602085"/>
            <a:chExt cx="11234973" cy="666525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2680517" y="2602085"/>
              <a:ext cx="4591769" cy="6665252"/>
              <a:chOff x="-2680517" y="2602085"/>
              <a:chExt cx="4591769" cy="666525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2680517" y="2602085"/>
                <a:ext cx="4591769" cy="666525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41085" y="2602085"/>
              <a:ext cx="4591769" cy="6665252"/>
              <a:chOff x="641085" y="2602085"/>
              <a:chExt cx="4591769" cy="666525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1085" y="2602085"/>
                <a:ext cx="4591769" cy="666525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962687" y="2602085"/>
              <a:ext cx="4591769" cy="6665252"/>
              <a:chOff x="3962687" y="2602085"/>
              <a:chExt cx="4591769" cy="666525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962687" y="2602085"/>
                <a:ext cx="4591769" cy="6665252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47108" y="455869"/>
            <a:ext cx="926024" cy="14286"/>
            <a:chOff x="4547108" y="455869"/>
            <a:chExt cx="926024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54710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59358" y="455869"/>
            <a:ext cx="926024" cy="14286"/>
            <a:chOff x="12859358" y="455869"/>
            <a:chExt cx="926024" cy="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9358" y="455869"/>
              <a:ext cx="926024" cy="142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28331" y="2475422"/>
            <a:ext cx="5524311" cy="137139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349784" y="5712213"/>
            <a:ext cx="9600431" cy="14286"/>
            <a:chOff x="4349784" y="5712213"/>
            <a:chExt cx="9600431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349784" y="5712213"/>
              <a:ext cx="9600431" cy="142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03517" y="6440182"/>
            <a:ext cx="7148801" cy="104759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8571" y="301625"/>
            <a:ext cx="4352959" cy="39046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74410" y="301625"/>
            <a:ext cx="4846254" cy="35236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90572" y="301625"/>
            <a:ext cx="2808349" cy="35236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40458" y="3534124"/>
            <a:ext cx="8013997" cy="6166419"/>
            <a:chOff x="540458" y="3534124"/>
            <a:chExt cx="8013997" cy="616641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0458" y="3534124"/>
              <a:ext cx="8013997" cy="616641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30141" y="7450980"/>
            <a:ext cx="7288199" cy="12445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47108" y="455869"/>
            <a:ext cx="926024" cy="14286"/>
            <a:chOff x="4547108" y="455869"/>
            <a:chExt cx="92602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54710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9358" y="455869"/>
            <a:ext cx="926024" cy="14286"/>
            <a:chOff x="12859358" y="455869"/>
            <a:chExt cx="92602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59358" y="455869"/>
              <a:ext cx="926024" cy="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1463" y="1730092"/>
            <a:ext cx="3897432" cy="138936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4761" y="6648361"/>
            <a:ext cx="7272339" cy="30084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349784" y="5712213"/>
            <a:ext cx="9600431" cy="14286"/>
            <a:chOff x="4349784" y="5712213"/>
            <a:chExt cx="9600431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349784" y="5712213"/>
              <a:ext cx="9600431" cy="142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8571" y="301625"/>
            <a:ext cx="4352959" cy="39046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74410" y="301625"/>
            <a:ext cx="4846254" cy="35236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90572" y="301625"/>
            <a:ext cx="2827702" cy="3523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11048" y="6647407"/>
            <a:ext cx="7106063" cy="272278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18701" y="1730092"/>
            <a:ext cx="3926004" cy="138936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496F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3214728"/>
            <a:ext cx="9534758" cy="14286"/>
            <a:chOff x="9142857" y="3214728"/>
            <a:chExt cx="9534758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3214728"/>
              <a:ext cx="9534758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4244807"/>
            <a:ext cx="9534758" cy="14286"/>
            <a:chOff x="9142857" y="4244807"/>
            <a:chExt cx="9534758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4244807"/>
              <a:ext cx="9534758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47108" y="455869"/>
            <a:ext cx="926024" cy="14286"/>
            <a:chOff x="4547108" y="455869"/>
            <a:chExt cx="926024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54710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9358" y="455869"/>
            <a:ext cx="926024" cy="14286"/>
            <a:chOff x="12859358" y="455869"/>
            <a:chExt cx="926024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935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49784" y="5712213"/>
            <a:ext cx="9600431" cy="14286"/>
            <a:chOff x="4349784" y="5712213"/>
            <a:chExt cx="9600431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349784" y="5712213"/>
              <a:ext cx="9600431" cy="1428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0273" y="2398675"/>
            <a:ext cx="5795985" cy="239298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72046" y="3497015"/>
            <a:ext cx="709729" cy="4476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142857" y="5274886"/>
            <a:ext cx="9534758" cy="14286"/>
            <a:chOff x="9142857" y="5274886"/>
            <a:chExt cx="9534758" cy="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5274886"/>
              <a:ext cx="9534758" cy="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72046" y="5565158"/>
            <a:ext cx="700205" cy="50348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14141" y="3487492"/>
            <a:ext cx="4108120" cy="45712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8335" y="7732726"/>
            <a:ext cx="5103805" cy="51904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28571" y="301625"/>
            <a:ext cx="4352959" cy="39046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74410" y="301625"/>
            <a:ext cx="4755626" cy="35236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90572" y="301625"/>
            <a:ext cx="2808502" cy="35236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10136" y="6405204"/>
            <a:ext cx="7965615" cy="139314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72046" y="4531092"/>
            <a:ext cx="681158" cy="45712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014141" y="4524730"/>
            <a:ext cx="3642158" cy="51681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42857" y="8209698"/>
            <a:ext cx="9534758" cy="14286"/>
            <a:chOff x="9142857" y="8209698"/>
            <a:chExt cx="9534758" cy="1428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8209698"/>
              <a:ext cx="9534758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61518" y="1531421"/>
            <a:ext cx="1234102" cy="1234102"/>
            <a:chOff x="9334989" y="1774923"/>
            <a:chExt cx="1234102" cy="123410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34989" y="1774923"/>
              <a:ext cx="1234102" cy="123410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8 -0.03812 L -0.00408 -0.03797 C -0.00703 -0.04044 -0.00972 -0.04337 -0.01267 -0.04507 C -0.04236 -0.06142 -0.03108 -0.05973 -0.05781 -0.02531 C -0.05972 -0.0122 -0.06371 0.00061 -0.06371 0.01404 C -0.06371 0.01836 -0.06042 0.02222 -0.05781 0.02253 C -0.04757 0.02407 -0.03733 0.02068 -0.02708 0.01975 C -0.01875 0.00571 0.0158 -0.0338 -0.02969 -0.05216 C -0.04757 -0.05942 -0.06597 -0.04182 -0.08411 -0.03658 C -0.08663 -0.02624 -0.08958 -0.01621 -0.09175 -0.00556 C -0.09279 -0.00062 -0.08759 -0.01451 -0.08759 -0.01976 C -0.08759 -0.02809 -0.08811 -0.03797 -0.09175 -0.04368 C -0.09488 -0.04861 -0.10026 -0.04553 -0.10451 -0.04645 C -0.10929 -0.04507 -0.1145 -0.04553 -0.11901 -0.04229 C -0.13342 -0.03149 -0.13654 -0.00803 -0.11901 0.01404 C -0.11241 0.02237 -0.10252 0.01497 -0.09436 0.01558 C -0.08976 0.01034 -0.08403 0.00725 -0.08064 3.7037E-6 C -0.07847 -0.00494 -0.07786 -0.0125 -0.07899 -0.01837 C -0.08299 -0.0392 -0.10738 -0.0355 -0.11302 -0.03658 C -0.13038 -0.01173 -0.13351 -0.02007 -0.13255 0.01126 C -0.13246 0.01373 -0.13142 0.01605 -0.1309 0.01836 C -0.13029 0.01404 -0.12752 0.0091 -0.12925 0.00571 C -0.14158 -0.01991 -0.14722 -0.01682 -0.16319 -0.01976 C -0.16588 -0.01451 -0.17812 0.00478 -0.16146 0.00987 C -0.14965 0.01342 -0.13767 0.00416 -0.12578 0.00139 C -0.13715 -0.01034 -0.14713 -0.02655 -0.15981 -0.0338 C -0.18628 -0.04892 -0.19271 -0.04182 -0.21337 -0.03102 C -0.21615 -0.023 -0.21988 -0.01574 -0.22187 -0.0071 C -0.22483 0.00601 -0.2237 0.01234 -0.22266 0.02392 C -0.2171 0.02206 -0.20981 0.025 -0.20573 0.01836 C -0.18984 -0.0071 -0.20017 -0.02655 -0.21675 -0.0338 C -0.22778 -0.03858 -0.23941 -0.03565 -0.25078 -0.03658 C -0.25668 -0.03287 -0.26432 -0.03318 -0.26866 -0.02531 C -0.27465 -0.01451 -0.26762 0.01481 -0.26615 0.02392 C -0.25946 0.00169 -0.25243 -0.00525 -0.27717 -0.01976 C -0.29444 -0.02994 -0.33793 -0.02902 -0.35538 -0.02963 C -0.35625 -0.02624 -0.35799 -0.02331 -0.3579 -0.01976 C -0.35712 0.02747 -0.35816 0.01543 -0.33325 0.0253 C -0.30529 0.02253 -0.28958 0.03287 -0.2704 -0.00139 C -0.26823 -0.00525 -0.2697 -0.01173 -0.26944 -0.01698 C -0.27326 -0.01775 -0.30295 -0.03287 -0.30694 -0.00988 C -0.30851 -0.00031 -0.3046 0.01265 -0.29922 0.01697 C -0.273 0.03796 -0.227 0.03518 -0.19983 0.03672 C -0.1947 0.01327 -0.18915 0.00324 -0.21936 -0.00849 C -0.24514 -0.01837 -0.27205 -0.01497 -0.29835 -0.01837 C -0.31484 -0.01312 -0.33203 -0.0125 -0.34774 -0.00278 C -0.35113 -0.00078 -0.35095 0.00818 -0.35113 0.01404 C -0.35121 0.01805 -0.35095 0.02453 -0.34861 0.0253 C -0.33837 0.02916 -0.3276 0.02639 -0.3171 0.02685 C -0.31545 0.01743 -0.31068 0.00818 -0.31207 -0.00139 C -0.31615 -0.0304 -0.33924 -0.02192 -0.34948 -0.02253 C -0.35425 -0.01929 -0.36042 -0.01914 -0.36389 -0.01266 C -0.3658 -0.00911 -0.36476 -0.00062 -0.36215 0.00139 C -0.35582 0.00648 -0.34809 0.00416 -0.34088 0.00571 C -0.33741 0.00524 -0.29167 0.00756 -0.34088 -0.02824 C -0.35764 -0.04028 -0.37665 -0.03951 -0.39453 -0.04507 C -0.40703 -0.04136 -0.42023 -0.04198 -0.43194 -0.0338 C -0.43568 -0.03118 -0.43845 -0.02176 -0.43707 -0.01544 C -0.43463 -0.00494 -0.42743 0.00046 -0.42257 0.00848 C -0.41719 0.0071 -0.41024 0.01064 -0.40642 0.00416 C -0.39653 -0.01204 -0.39401 -0.05371 -0.41241 -0.06343 C -0.43099 -0.07331 -0.45148 -0.06713 -0.47101 -0.06899 C -0.48125 -0.06297 -0.49227 -0.05988 -0.50174 -0.05078 C -0.50425 -0.04831 -0.50434 -0.04152 -0.50425 -0.03658 C -0.50399 -0.02701 -0.50373 -0.01667 -0.50078 -0.00849 C -0.49713 0.00169 -0.48837 0.00601 -0.48212 0.00987 C -0.47804 0.00308 -0.46927 -0.00695 -0.4855 -0.01544 C -0.48932 -0.0176 -0.49288 -0.00988 -0.49661 -0.0071 C -0.49713 -0.00371 -0.49878 -0.00047 -0.49826 0.00277 C -0.49783 0.00571 -0.49583 0.00802 -0.49401 0.00848 C -0.48533 0.01049 -0.47639 0.00941 -0.46762 0.00987 C -0.46684 0.00416 -0.46345 -0.00186 -0.46502 -0.0071 C -0.47127 -0.02639 -0.49271 -0.01158 -0.49826 -0.00988 C -0.49939 -0.00664 -0.50009 -0.00278 -0.50174 3.7037E-6 C -0.50833 0.0125 -0.50234 -0.01096 -0.50668 0.01126 C -0.50642 3.7037E-6 -0.50694 -0.01142 -0.5059 -0.02253 C -0.50573 -0.02454 -0.50451 -0.02608 -0.50338 -0.0267 C -0.4987 -0.02948 -0.49366 -0.03056 -0.48889 -0.03241 C -0.49149 -0.03287 -0.49418 -0.03519 -0.49661 -0.0338 C -0.50399 -0.02932 -0.50078 -0.00787 -0.4974 -0.00278 C -0.49401 0.00231 -0.48828 -0.00093 -0.48385 3.7037E-6 C -0.47639 -0.00155 -0.477 0.00231 -0.477 -0.00417 " pathEditMode="relative" rAng="0" ptsTypes="AAAAAAAAAAAAAAAAAAAAA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0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496F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47108" y="455869"/>
            <a:ext cx="926024" cy="14286"/>
            <a:chOff x="4547108" y="455869"/>
            <a:chExt cx="92602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54710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9358" y="455869"/>
            <a:ext cx="926024" cy="14286"/>
            <a:chOff x="12859358" y="455869"/>
            <a:chExt cx="92602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5935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49784" y="5712213"/>
            <a:ext cx="9600431" cy="14286"/>
            <a:chOff x="4349784" y="5712213"/>
            <a:chExt cx="9600431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349784" y="5712213"/>
              <a:ext cx="9600431" cy="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8844" y="2389946"/>
            <a:ext cx="5795985" cy="23929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4049" y="8023639"/>
            <a:ext cx="5314043" cy="5352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8571" y="301625"/>
            <a:ext cx="4352959" cy="39046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74410" y="301625"/>
            <a:ext cx="4755626" cy="35236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90572" y="301625"/>
            <a:ext cx="2827988" cy="35236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407108" y="1450310"/>
            <a:ext cx="4974333" cy="7993514"/>
            <a:chOff x="10080713" y="1443515"/>
            <a:chExt cx="4974333" cy="79935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80713" y="1443515"/>
              <a:ext cx="4974333" cy="7993514"/>
            </a:xfrm>
            <a:prstGeom prst="rect">
              <a:avLst/>
            </a:prstGeom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1ED519-FAD7-1857-567C-D3D886410BBE}"/>
              </a:ext>
            </a:extLst>
          </p:cNvPr>
          <p:cNvSpPr/>
          <p:nvPr/>
        </p:nvSpPr>
        <p:spPr>
          <a:xfrm>
            <a:off x="10103574" y="5905500"/>
            <a:ext cx="3581400" cy="2214563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538622" y="3161709"/>
            <a:ext cx="8360548" cy="5129579"/>
            <a:chOff x="9480193" y="2580451"/>
            <a:chExt cx="8360548" cy="51295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80193" y="2580451"/>
              <a:ext cx="8360548" cy="512957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819235" y="7301731"/>
            <a:ext cx="2675542" cy="1111732"/>
            <a:chOff x="14819235" y="7301731"/>
            <a:chExt cx="2675542" cy="11117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19235" y="7301731"/>
              <a:ext cx="2675542" cy="11117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30722" y="7301731"/>
            <a:ext cx="2675542" cy="1111732"/>
            <a:chOff x="10130722" y="7301731"/>
            <a:chExt cx="2675542" cy="11117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30722" y="7301731"/>
              <a:ext cx="2675542" cy="11117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819235" y="5142857"/>
            <a:ext cx="2675542" cy="1111732"/>
            <a:chOff x="14819235" y="5142857"/>
            <a:chExt cx="2675542" cy="11117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19235" y="5142857"/>
              <a:ext cx="2675542" cy="11117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30722" y="5142857"/>
            <a:ext cx="2675542" cy="1111732"/>
            <a:chOff x="10130722" y="5142857"/>
            <a:chExt cx="2675542" cy="11117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30722" y="5142857"/>
              <a:ext cx="2675542" cy="11117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355526" y="1149380"/>
            <a:ext cx="1115635" cy="2675542"/>
            <a:chOff x="13355526" y="1149380"/>
            <a:chExt cx="1115635" cy="26755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3355526" y="1149380"/>
              <a:ext cx="1115635" cy="267554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0479" y="1849982"/>
            <a:ext cx="5465619" cy="267518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38159" y="5610912"/>
            <a:ext cx="9395110" cy="14286"/>
            <a:chOff x="4438159" y="5610912"/>
            <a:chExt cx="9395110" cy="142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438159" y="5610912"/>
              <a:ext cx="9395110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859358" y="455869"/>
            <a:ext cx="926024" cy="14286"/>
            <a:chOff x="12859358" y="455869"/>
            <a:chExt cx="926024" cy="142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859358" y="455869"/>
              <a:ext cx="926024" cy="1428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10906" y="5499676"/>
            <a:ext cx="2008985" cy="50369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887912" y="5441972"/>
            <a:ext cx="2008984" cy="50369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633435" y="6770223"/>
            <a:ext cx="1047142" cy="15873"/>
            <a:chOff x="15633435" y="6770223"/>
            <a:chExt cx="1047142" cy="1587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5633435" y="6770223"/>
              <a:ext cx="1047142" cy="1587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319348" y="3515693"/>
            <a:ext cx="1188932" cy="15873"/>
            <a:chOff x="13319348" y="3515693"/>
            <a:chExt cx="1188932" cy="1587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3319348" y="3515693"/>
              <a:ext cx="1188932" cy="1587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49329" y="2193604"/>
            <a:ext cx="1912544" cy="57671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931645" y="4613098"/>
            <a:ext cx="1044066" cy="15873"/>
            <a:chOff x="10931645" y="4613098"/>
            <a:chExt cx="1044066" cy="1587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280000">
              <a:off x="10931645" y="4613098"/>
              <a:ext cx="1044066" cy="1587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639050" y="4613011"/>
            <a:ext cx="1043848" cy="15873"/>
            <a:chOff x="15639050" y="4613011"/>
            <a:chExt cx="1043848" cy="1587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5639050" y="4613011"/>
              <a:ext cx="1043848" cy="1587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437350" y="4090957"/>
            <a:ext cx="4719656" cy="15873"/>
            <a:chOff x="11437350" y="4090957"/>
            <a:chExt cx="4719656" cy="1587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11437350" y="4090957"/>
              <a:ext cx="4719656" cy="1587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944922" y="6770223"/>
            <a:ext cx="1047142" cy="15873"/>
            <a:chOff x="10944922" y="6770223"/>
            <a:chExt cx="1047142" cy="1587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0944922" y="6770223"/>
              <a:ext cx="1047142" cy="15873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236303" y="7411392"/>
            <a:ext cx="2326375" cy="94013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903614" y="7536614"/>
            <a:ext cx="2466987" cy="79998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4547108" y="455869"/>
            <a:ext cx="926024" cy="14286"/>
            <a:chOff x="4547108" y="455869"/>
            <a:chExt cx="926024" cy="1428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4547108" y="455869"/>
              <a:ext cx="926024" cy="14286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02383" y="4650485"/>
            <a:ext cx="8052290" cy="156980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28571" y="301625"/>
            <a:ext cx="4352959" cy="390464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974410" y="301625"/>
            <a:ext cx="4936864" cy="352369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290572" y="301625"/>
            <a:ext cx="2723473" cy="320245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11906" y="7080268"/>
            <a:ext cx="7927577" cy="25967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6044" y="1693259"/>
            <a:ext cx="6728036" cy="130396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8571" y="301625"/>
            <a:ext cx="4352959" cy="3904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4410" y="301625"/>
            <a:ext cx="5282369" cy="35236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90572" y="301625"/>
            <a:ext cx="2715807" cy="3202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38159" y="5610912"/>
            <a:ext cx="9395110" cy="14286"/>
            <a:chOff x="4438159" y="5610912"/>
            <a:chExt cx="9395110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4438159" y="5610912"/>
              <a:ext cx="93951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9358" y="455869"/>
            <a:ext cx="926024" cy="14286"/>
            <a:chOff x="12859358" y="455869"/>
            <a:chExt cx="926024" cy="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85935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47108" y="455869"/>
            <a:ext cx="926024" cy="14286"/>
            <a:chOff x="4547108" y="455869"/>
            <a:chExt cx="926024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4547108" y="455869"/>
              <a:ext cx="926024" cy="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91873" y="1693259"/>
            <a:ext cx="7207464" cy="13039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67922" y="2857699"/>
            <a:ext cx="2933193" cy="79046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74590" y="2857696"/>
            <a:ext cx="2927400" cy="79638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90374" y="4644990"/>
            <a:ext cx="7441707" cy="4138229"/>
            <a:chOff x="790374" y="4644990"/>
            <a:chExt cx="7441707" cy="41382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0374" y="4644990"/>
              <a:ext cx="7441707" cy="41382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69884" y="4644990"/>
            <a:ext cx="7022449" cy="4138229"/>
            <a:chOff x="10269884" y="4644990"/>
            <a:chExt cx="7022449" cy="41382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69884" y="4644990"/>
              <a:ext cx="7022449" cy="413822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사용자 지정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이예찬</cp:lastModifiedBy>
  <cp:revision>3</cp:revision>
  <dcterms:created xsi:type="dcterms:W3CDTF">2022-12-16T05:34:30Z</dcterms:created>
  <dcterms:modified xsi:type="dcterms:W3CDTF">2022-12-15T22:17:49Z</dcterms:modified>
</cp:coreProperties>
</file>