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vuoOoSY4Lt7GMcOMUyrv1b+QQ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128.png"/><Relationship Id="rId1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9.png"/><Relationship Id="rId4" Type="http://schemas.openxmlformats.org/officeDocument/2006/relationships/image" Target="../media/image105.png"/><Relationship Id="rId9" Type="http://schemas.openxmlformats.org/officeDocument/2006/relationships/image" Target="../media/image6.png"/><Relationship Id="rId15" Type="http://schemas.openxmlformats.org/officeDocument/2006/relationships/image" Target="../media/image129.png"/><Relationship Id="rId14" Type="http://schemas.openxmlformats.org/officeDocument/2006/relationships/image" Target="../media/image122.png"/><Relationship Id="rId17" Type="http://schemas.openxmlformats.org/officeDocument/2006/relationships/image" Target="../media/image134.png"/><Relationship Id="rId16" Type="http://schemas.openxmlformats.org/officeDocument/2006/relationships/image" Target="../media/image130.png"/><Relationship Id="rId5" Type="http://schemas.openxmlformats.org/officeDocument/2006/relationships/image" Target="../media/image113.png"/><Relationship Id="rId19" Type="http://schemas.openxmlformats.org/officeDocument/2006/relationships/image" Target="../media/image135.png"/><Relationship Id="rId6" Type="http://schemas.openxmlformats.org/officeDocument/2006/relationships/image" Target="../media/image118.png"/><Relationship Id="rId18" Type="http://schemas.openxmlformats.org/officeDocument/2006/relationships/image" Target="../media/image132.png"/><Relationship Id="rId7" Type="http://schemas.openxmlformats.org/officeDocument/2006/relationships/image" Target="../media/image120.png"/><Relationship Id="rId8" Type="http://schemas.openxmlformats.org/officeDocument/2006/relationships/image" Target="../media/image12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0.png"/><Relationship Id="rId10" Type="http://schemas.openxmlformats.org/officeDocument/2006/relationships/image" Target="../media/image144.png"/><Relationship Id="rId13" Type="http://schemas.openxmlformats.org/officeDocument/2006/relationships/image" Target="../media/image149.png"/><Relationship Id="rId1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1.png"/><Relationship Id="rId4" Type="http://schemas.openxmlformats.org/officeDocument/2006/relationships/image" Target="../media/image138.png"/><Relationship Id="rId9" Type="http://schemas.openxmlformats.org/officeDocument/2006/relationships/image" Target="../media/image139.png"/><Relationship Id="rId15" Type="http://schemas.openxmlformats.org/officeDocument/2006/relationships/image" Target="../media/image148.png"/><Relationship Id="rId14" Type="http://schemas.openxmlformats.org/officeDocument/2006/relationships/image" Target="../media/image150.png"/><Relationship Id="rId17" Type="http://schemas.openxmlformats.org/officeDocument/2006/relationships/image" Target="../media/image145.png"/><Relationship Id="rId16" Type="http://schemas.openxmlformats.org/officeDocument/2006/relationships/image" Target="../media/image155.png"/><Relationship Id="rId5" Type="http://schemas.openxmlformats.org/officeDocument/2006/relationships/image" Target="../media/image133.png"/><Relationship Id="rId6" Type="http://schemas.openxmlformats.org/officeDocument/2006/relationships/image" Target="../media/image142.png"/><Relationship Id="rId18" Type="http://schemas.openxmlformats.org/officeDocument/2006/relationships/image" Target="../media/image147.png"/><Relationship Id="rId7" Type="http://schemas.openxmlformats.org/officeDocument/2006/relationships/image" Target="../media/image156.png"/><Relationship Id="rId8" Type="http://schemas.openxmlformats.org/officeDocument/2006/relationships/image" Target="../media/image14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9.png"/><Relationship Id="rId10" Type="http://schemas.openxmlformats.org/officeDocument/2006/relationships/image" Target="../media/image153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9.png"/><Relationship Id="rId4" Type="http://schemas.openxmlformats.org/officeDocument/2006/relationships/image" Target="../media/image105.png"/><Relationship Id="rId9" Type="http://schemas.openxmlformats.org/officeDocument/2006/relationships/image" Target="../media/image152.png"/><Relationship Id="rId15" Type="http://schemas.openxmlformats.org/officeDocument/2006/relationships/image" Target="../media/image163.png"/><Relationship Id="rId14" Type="http://schemas.openxmlformats.org/officeDocument/2006/relationships/image" Target="../media/image162.png"/><Relationship Id="rId5" Type="http://schemas.openxmlformats.org/officeDocument/2006/relationships/image" Target="../media/image113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8.png"/><Relationship Id="rId10" Type="http://schemas.openxmlformats.org/officeDocument/2006/relationships/image" Target="../media/image161.png"/><Relationship Id="rId13" Type="http://schemas.openxmlformats.org/officeDocument/2006/relationships/image" Target="../media/image166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6.png"/><Relationship Id="rId4" Type="http://schemas.openxmlformats.org/officeDocument/2006/relationships/image" Target="../media/image170.png"/><Relationship Id="rId9" Type="http://schemas.openxmlformats.org/officeDocument/2006/relationships/image" Target="../media/image176.png"/><Relationship Id="rId15" Type="http://schemas.openxmlformats.org/officeDocument/2006/relationships/image" Target="../media/image3.png"/><Relationship Id="rId14" Type="http://schemas.openxmlformats.org/officeDocument/2006/relationships/image" Target="../media/image13.png"/><Relationship Id="rId17" Type="http://schemas.openxmlformats.org/officeDocument/2006/relationships/image" Target="../media/image172.png"/><Relationship Id="rId16" Type="http://schemas.openxmlformats.org/officeDocument/2006/relationships/image" Target="../media/image171.png"/><Relationship Id="rId5" Type="http://schemas.openxmlformats.org/officeDocument/2006/relationships/image" Target="../media/image180.png"/><Relationship Id="rId19" Type="http://schemas.openxmlformats.org/officeDocument/2006/relationships/image" Target="../media/image167.png"/><Relationship Id="rId6" Type="http://schemas.openxmlformats.org/officeDocument/2006/relationships/image" Target="../media/image184.png"/><Relationship Id="rId18" Type="http://schemas.openxmlformats.org/officeDocument/2006/relationships/image" Target="../media/image173.png"/><Relationship Id="rId7" Type="http://schemas.openxmlformats.org/officeDocument/2006/relationships/image" Target="../media/image164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4.png"/><Relationship Id="rId11" Type="http://schemas.openxmlformats.org/officeDocument/2006/relationships/image" Target="../media/image186.png"/><Relationship Id="rId10" Type="http://schemas.openxmlformats.org/officeDocument/2006/relationships/image" Target="../media/image189.png"/><Relationship Id="rId21" Type="http://schemas.openxmlformats.org/officeDocument/2006/relationships/image" Target="../media/image197.png"/><Relationship Id="rId13" Type="http://schemas.openxmlformats.org/officeDocument/2006/relationships/image" Target="../media/image179.png"/><Relationship Id="rId12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7.png"/><Relationship Id="rId4" Type="http://schemas.openxmlformats.org/officeDocument/2006/relationships/image" Target="../media/image119.png"/><Relationship Id="rId9" Type="http://schemas.openxmlformats.org/officeDocument/2006/relationships/image" Target="../media/image11.png"/><Relationship Id="rId15" Type="http://schemas.openxmlformats.org/officeDocument/2006/relationships/image" Target="../media/image178.png"/><Relationship Id="rId14" Type="http://schemas.openxmlformats.org/officeDocument/2006/relationships/image" Target="../media/image181.png"/><Relationship Id="rId17" Type="http://schemas.openxmlformats.org/officeDocument/2006/relationships/image" Target="../media/image190.png"/><Relationship Id="rId16" Type="http://schemas.openxmlformats.org/officeDocument/2006/relationships/image" Target="../media/image188.png"/><Relationship Id="rId5" Type="http://schemas.openxmlformats.org/officeDocument/2006/relationships/image" Target="../media/image105.png"/><Relationship Id="rId19" Type="http://schemas.openxmlformats.org/officeDocument/2006/relationships/image" Target="../media/image203.png"/><Relationship Id="rId6" Type="http://schemas.openxmlformats.org/officeDocument/2006/relationships/image" Target="../media/image113.png"/><Relationship Id="rId18" Type="http://schemas.openxmlformats.org/officeDocument/2006/relationships/image" Target="../media/image187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6.png"/><Relationship Id="rId11" Type="http://schemas.openxmlformats.org/officeDocument/2006/relationships/image" Target="../media/image191.png"/><Relationship Id="rId10" Type="http://schemas.openxmlformats.org/officeDocument/2006/relationships/image" Target="../media/image189.png"/><Relationship Id="rId21" Type="http://schemas.openxmlformats.org/officeDocument/2006/relationships/image" Target="../media/image199.png"/><Relationship Id="rId13" Type="http://schemas.openxmlformats.org/officeDocument/2006/relationships/image" Target="../media/image179.png"/><Relationship Id="rId12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7.png"/><Relationship Id="rId4" Type="http://schemas.openxmlformats.org/officeDocument/2006/relationships/image" Target="../media/image119.png"/><Relationship Id="rId9" Type="http://schemas.openxmlformats.org/officeDocument/2006/relationships/image" Target="../media/image11.png"/><Relationship Id="rId15" Type="http://schemas.openxmlformats.org/officeDocument/2006/relationships/image" Target="../media/image178.png"/><Relationship Id="rId14" Type="http://schemas.openxmlformats.org/officeDocument/2006/relationships/image" Target="../media/image181.png"/><Relationship Id="rId17" Type="http://schemas.openxmlformats.org/officeDocument/2006/relationships/image" Target="../media/image207.png"/><Relationship Id="rId16" Type="http://schemas.openxmlformats.org/officeDocument/2006/relationships/image" Target="../media/image190.png"/><Relationship Id="rId5" Type="http://schemas.openxmlformats.org/officeDocument/2006/relationships/image" Target="../media/image105.png"/><Relationship Id="rId19" Type="http://schemas.openxmlformats.org/officeDocument/2006/relationships/image" Target="../media/image198.png"/><Relationship Id="rId6" Type="http://schemas.openxmlformats.org/officeDocument/2006/relationships/image" Target="../media/image113.png"/><Relationship Id="rId18" Type="http://schemas.openxmlformats.org/officeDocument/2006/relationships/image" Target="../media/image194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3.png"/><Relationship Id="rId11" Type="http://schemas.openxmlformats.org/officeDocument/2006/relationships/image" Target="../media/image205.png"/><Relationship Id="rId10" Type="http://schemas.openxmlformats.org/officeDocument/2006/relationships/image" Target="../media/image3.png"/><Relationship Id="rId13" Type="http://schemas.openxmlformats.org/officeDocument/2006/relationships/image" Target="../media/image210.png"/><Relationship Id="rId12" Type="http://schemas.openxmlformats.org/officeDocument/2006/relationships/image" Target="../media/image2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1.png"/><Relationship Id="rId4" Type="http://schemas.openxmlformats.org/officeDocument/2006/relationships/image" Target="../media/image204.png"/><Relationship Id="rId9" Type="http://schemas.openxmlformats.org/officeDocument/2006/relationships/image" Target="../media/image13.png"/><Relationship Id="rId15" Type="http://schemas.openxmlformats.org/officeDocument/2006/relationships/image" Target="../media/image215.png"/><Relationship Id="rId14" Type="http://schemas.openxmlformats.org/officeDocument/2006/relationships/image" Target="../media/image206.png"/><Relationship Id="rId17" Type="http://schemas.openxmlformats.org/officeDocument/2006/relationships/image" Target="../media/image209.png"/><Relationship Id="rId16" Type="http://schemas.openxmlformats.org/officeDocument/2006/relationships/image" Target="../media/image208.png"/><Relationship Id="rId5" Type="http://schemas.openxmlformats.org/officeDocument/2006/relationships/image" Target="../media/image184.png"/><Relationship Id="rId19" Type="http://schemas.openxmlformats.org/officeDocument/2006/relationships/image" Target="../media/image211.png"/><Relationship Id="rId6" Type="http://schemas.openxmlformats.org/officeDocument/2006/relationships/image" Target="../media/image25.png"/><Relationship Id="rId18" Type="http://schemas.openxmlformats.org/officeDocument/2006/relationships/image" Target="../media/image218.png"/><Relationship Id="rId7" Type="http://schemas.openxmlformats.org/officeDocument/2006/relationships/image" Target="../media/image84.png"/><Relationship Id="rId8" Type="http://schemas.openxmlformats.org/officeDocument/2006/relationships/image" Target="../media/image212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8.png"/><Relationship Id="rId11" Type="http://schemas.openxmlformats.org/officeDocument/2006/relationships/image" Target="../media/image228.png"/><Relationship Id="rId22" Type="http://schemas.openxmlformats.org/officeDocument/2006/relationships/image" Target="../media/image226.png"/><Relationship Id="rId10" Type="http://schemas.openxmlformats.org/officeDocument/2006/relationships/image" Target="../media/image201.png"/><Relationship Id="rId21" Type="http://schemas.openxmlformats.org/officeDocument/2006/relationships/image" Target="../media/image211.png"/><Relationship Id="rId13" Type="http://schemas.openxmlformats.org/officeDocument/2006/relationships/image" Target="../media/image205.png"/><Relationship Id="rId12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6.png"/><Relationship Id="rId4" Type="http://schemas.openxmlformats.org/officeDocument/2006/relationships/image" Target="../media/image184.png"/><Relationship Id="rId9" Type="http://schemas.openxmlformats.org/officeDocument/2006/relationships/image" Target="../media/image3.png"/><Relationship Id="rId15" Type="http://schemas.openxmlformats.org/officeDocument/2006/relationships/image" Target="../media/image210.png"/><Relationship Id="rId14" Type="http://schemas.openxmlformats.org/officeDocument/2006/relationships/image" Target="../media/image241.png"/><Relationship Id="rId17" Type="http://schemas.openxmlformats.org/officeDocument/2006/relationships/image" Target="../media/image215.png"/><Relationship Id="rId16" Type="http://schemas.openxmlformats.org/officeDocument/2006/relationships/image" Target="../media/image206.png"/><Relationship Id="rId5" Type="http://schemas.openxmlformats.org/officeDocument/2006/relationships/image" Target="../media/image25.png"/><Relationship Id="rId19" Type="http://schemas.openxmlformats.org/officeDocument/2006/relationships/image" Target="../media/image209.png"/><Relationship Id="rId6" Type="http://schemas.openxmlformats.org/officeDocument/2006/relationships/image" Target="../media/image84.png"/><Relationship Id="rId18" Type="http://schemas.openxmlformats.org/officeDocument/2006/relationships/image" Target="../media/image208.png"/><Relationship Id="rId7" Type="http://schemas.openxmlformats.org/officeDocument/2006/relationships/image" Target="../media/image212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1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3.png"/><Relationship Id="rId4" Type="http://schemas.openxmlformats.org/officeDocument/2006/relationships/image" Target="../media/image236.png"/><Relationship Id="rId9" Type="http://schemas.openxmlformats.org/officeDocument/2006/relationships/image" Target="../media/image12.png"/><Relationship Id="rId5" Type="http://schemas.openxmlformats.org/officeDocument/2006/relationships/image" Target="../media/image119.png"/><Relationship Id="rId6" Type="http://schemas.openxmlformats.org/officeDocument/2006/relationships/image" Target="../media/image105.png"/><Relationship Id="rId7" Type="http://schemas.openxmlformats.org/officeDocument/2006/relationships/image" Target="../media/image232.pn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3.png"/><Relationship Id="rId4" Type="http://schemas.openxmlformats.org/officeDocument/2006/relationships/image" Target="../media/image236.png"/><Relationship Id="rId5" Type="http://schemas.openxmlformats.org/officeDocument/2006/relationships/image" Target="../media/image24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3" Type="http://schemas.openxmlformats.org/officeDocument/2006/relationships/image" Target="../media/image3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26.png"/><Relationship Id="rId14" Type="http://schemas.openxmlformats.org/officeDocument/2006/relationships/image" Target="../media/image14.png"/><Relationship Id="rId16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5.png"/><Relationship Id="rId4" Type="http://schemas.openxmlformats.org/officeDocument/2006/relationships/image" Target="../media/image235.png"/><Relationship Id="rId5" Type="http://schemas.openxmlformats.org/officeDocument/2006/relationships/image" Target="../media/image23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238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11" Type="http://schemas.openxmlformats.org/officeDocument/2006/relationships/image" Target="../media/image3.png"/><Relationship Id="rId22" Type="http://schemas.openxmlformats.org/officeDocument/2006/relationships/image" Target="../media/image42.png"/><Relationship Id="rId10" Type="http://schemas.openxmlformats.org/officeDocument/2006/relationships/image" Target="../media/image31.png"/><Relationship Id="rId21" Type="http://schemas.openxmlformats.org/officeDocument/2006/relationships/image" Target="../media/image52.png"/><Relationship Id="rId13" Type="http://schemas.openxmlformats.org/officeDocument/2006/relationships/image" Target="../media/image24.png"/><Relationship Id="rId24" Type="http://schemas.openxmlformats.org/officeDocument/2006/relationships/image" Target="../media/image37.png"/><Relationship Id="rId12" Type="http://schemas.openxmlformats.org/officeDocument/2006/relationships/image" Target="../media/image28.png"/><Relationship Id="rId23" Type="http://schemas.openxmlformats.org/officeDocument/2006/relationships/hyperlink" Target="https://tbs.seoul.kr/news/newsView.do?typ_800=7&amp;idx_800=3472843&amp;seq_800=204654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Relationship Id="rId15" Type="http://schemas.openxmlformats.org/officeDocument/2006/relationships/image" Target="../media/image30.png"/><Relationship Id="rId14" Type="http://schemas.openxmlformats.org/officeDocument/2006/relationships/image" Target="../media/image54.png"/><Relationship Id="rId17" Type="http://schemas.openxmlformats.org/officeDocument/2006/relationships/image" Target="../media/image39.png"/><Relationship Id="rId16" Type="http://schemas.openxmlformats.org/officeDocument/2006/relationships/image" Target="../media/image40.png"/><Relationship Id="rId5" Type="http://schemas.openxmlformats.org/officeDocument/2006/relationships/image" Target="../media/image25.png"/><Relationship Id="rId19" Type="http://schemas.openxmlformats.org/officeDocument/2006/relationships/image" Target="../media/image29.png"/><Relationship Id="rId6" Type="http://schemas.openxmlformats.org/officeDocument/2006/relationships/image" Target="../media/image34.png"/><Relationship Id="rId18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8.png"/><Relationship Id="rId13" Type="http://schemas.openxmlformats.org/officeDocument/2006/relationships/hyperlink" Target="https://news.mt.co.kr/mtview.php?no=2022062114402334604" TargetMode="External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Relationship Id="rId15" Type="http://schemas.openxmlformats.org/officeDocument/2006/relationships/image" Target="../media/image55.png"/><Relationship Id="rId14" Type="http://schemas.openxmlformats.org/officeDocument/2006/relationships/image" Target="../media/image43.png"/><Relationship Id="rId17" Type="http://schemas.openxmlformats.org/officeDocument/2006/relationships/image" Target="../media/image51.png"/><Relationship Id="rId16" Type="http://schemas.openxmlformats.org/officeDocument/2006/relationships/image" Target="../media/image49.png"/><Relationship Id="rId5" Type="http://schemas.openxmlformats.org/officeDocument/2006/relationships/image" Target="../media/image40.png"/><Relationship Id="rId19" Type="http://schemas.openxmlformats.org/officeDocument/2006/relationships/image" Target="../media/image58.png"/><Relationship Id="rId6" Type="http://schemas.openxmlformats.org/officeDocument/2006/relationships/image" Target="../media/image39.png"/><Relationship Id="rId18" Type="http://schemas.openxmlformats.org/officeDocument/2006/relationships/image" Target="../media/image59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3.png"/><Relationship Id="rId10" Type="http://schemas.openxmlformats.org/officeDocument/2006/relationships/image" Target="../media/image3.png"/><Relationship Id="rId13" Type="http://schemas.openxmlformats.org/officeDocument/2006/relationships/image" Target="../media/image74.png"/><Relationship Id="rId1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6.png"/><Relationship Id="rId4" Type="http://schemas.openxmlformats.org/officeDocument/2006/relationships/image" Target="../media/image25.png"/><Relationship Id="rId9" Type="http://schemas.openxmlformats.org/officeDocument/2006/relationships/image" Target="../media/image60.png"/><Relationship Id="rId15" Type="http://schemas.openxmlformats.org/officeDocument/2006/relationships/image" Target="../media/image68.png"/><Relationship Id="rId14" Type="http://schemas.openxmlformats.org/officeDocument/2006/relationships/image" Target="../media/image65.png"/><Relationship Id="rId16" Type="http://schemas.openxmlformats.org/officeDocument/2006/relationships/image" Target="../media/image91.png"/><Relationship Id="rId5" Type="http://schemas.openxmlformats.org/officeDocument/2006/relationships/image" Target="../media/image84.png"/><Relationship Id="rId6" Type="http://schemas.openxmlformats.org/officeDocument/2006/relationships/image" Target="../media/image63.png"/><Relationship Id="rId7" Type="http://schemas.openxmlformats.org/officeDocument/2006/relationships/image" Target="../media/image13.png"/><Relationship Id="rId8" Type="http://schemas.openxmlformats.org/officeDocument/2006/relationships/image" Target="../media/image6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78.png"/><Relationship Id="rId5" Type="http://schemas.openxmlformats.org/officeDocument/2006/relationships/image" Target="../media/image69.png"/><Relationship Id="rId6" Type="http://schemas.openxmlformats.org/officeDocument/2006/relationships/image" Target="../media/image71.png"/><Relationship Id="rId7" Type="http://schemas.openxmlformats.org/officeDocument/2006/relationships/image" Target="../media/image77.png"/><Relationship Id="rId8" Type="http://schemas.openxmlformats.org/officeDocument/2006/relationships/image" Target="../media/image70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88.png"/><Relationship Id="rId11" Type="http://schemas.openxmlformats.org/officeDocument/2006/relationships/image" Target="../media/image80.png"/><Relationship Id="rId10" Type="http://schemas.openxmlformats.org/officeDocument/2006/relationships/image" Target="../media/image87.png"/><Relationship Id="rId13" Type="http://schemas.openxmlformats.org/officeDocument/2006/relationships/image" Target="../media/image3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6.png"/><Relationship Id="rId4" Type="http://schemas.openxmlformats.org/officeDocument/2006/relationships/image" Target="../media/image75.png"/><Relationship Id="rId9" Type="http://schemas.openxmlformats.org/officeDocument/2006/relationships/image" Target="../media/image81.png"/><Relationship Id="rId15" Type="http://schemas.openxmlformats.org/officeDocument/2006/relationships/image" Target="../media/image93.png"/><Relationship Id="rId14" Type="http://schemas.openxmlformats.org/officeDocument/2006/relationships/image" Target="../media/image90.png"/><Relationship Id="rId17" Type="http://schemas.openxmlformats.org/officeDocument/2006/relationships/image" Target="../media/image85.png"/><Relationship Id="rId16" Type="http://schemas.openxmlformats.org/officeDocument/2006/relationships/image" Target="../media/image92.png"/><Relationship Id="rId5" Type="http://schemas.openxmlformats.org/officeDocument/2006/relationships/image" Target="../media/image72.png"/><Relationship Id="rId19" Type="http://schemas.openxmlformats.org/officeDocument/2006/relationships/image" Target="../media/image86.png"/><Relationship Id="rId6" Type="http://schemas.openxmlformats.org/officeDocument/2006/relationships/image" Target="../media/image79.png"/><Relationship Id="rId18" Type="http://schemas.openxmlformats.org/officeDocument/2006/relationships/image" Target="../media/image102.png"/><Relationship Id="rId7" Type="http://schemas.openxmlformats.org/officeDocument/2006/relationships/image" Target="../media/image11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atalab.visitkorea.or.kr/site/portal/ex/bbs/View.do?cbIdx=1129&amp;bcIdx=301079&amp;pageIndex=1&amp;tgtTypeCd=&amp;searchKey=&amp;searchKey2=&amp;tabFlag=N&amp;subFlag=N&amp;cateCont=tlt02" TargetMode="External"/><Relationship Id="rId10" Type="http://schemas.openxmlformats.org/officeDocument/2006/relationships/image" Target="../media/image104.png"/><Relationship Id="rId13" Type="http://schemas.openxmlformats.org/officeDocument/2006/relationships/hyperlink" Target="https://www.newsmin.co.kr/news/70148/" TargetMode="External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5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5" Type="http://schemas.openxmlformats.org/officeDocument/2006/relationships/image" Target="../media/image116.png"/><Relationship Id="rId14" Type="http://schemas.openxmlformats.org/officeDocument/2006/relationships/image" Target="../media/image117.png"/><Relationship Id="rId17" Type="http://schemas.openxmlformats.org/officeDocument/2006/relationships/image" Target="../media/image115.png"/><Relationship Id="rId16" Type="http://schemas.openxmlformats.org/officeDocument/2006/relationships/hyperlink" Target="https://www.khan.co.kr/politics/politics-general/article/202205011345001" TargetMode="External"/><Relationship Id="rId5" Type="http://schemas.openxmlformats.org/officeDocument/2006/relationships/image" Target="../media/image97.png"/><Relationship Id="rId6" Type="http://schemas.openxmlformats.org/officeDocument/2006/relationships/image" Target="../media/image101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0.png"/><Relationship Id="rId4" Type="http://schemas.openxmlformats.org/officeDocument/2006/relationships/image" Target="../media/image114.png"/><Relationship Id="rId9" Type="http://schemas.openxmlformats.org/officeDocument/2006/relationships/image" Target="../media/image107.png"/><Relationship Id="rId5" Type="http://schemas.openxmlformats.org/officeDocument/2006/relationships/image" Target="../media/image112.png"/><Relationship Id="rId6" Type="http://schemas.openxmlformats.org/officeDocument/2006/relationships/image" Target="../media/image111.png"/><Relationship Id="rId7" Type="http://schemas.openxmlformats.org/officeDocument/2006/relationships/image" Target="../media/image137.png"/><Relationship Id="rId8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DA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14993"/>
            <a:ext cx="18285714" cy="306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120" y="2788917"/>
            <a:ext cx="12113189" cy="315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62341" y="1859300"/>
            <a:ext cx="5715383" cy="94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8857" y="3601270"/>
            <a:ext cx="3541799" cy="407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76643" y="7616720"/>
            <a:ext cx="4892316" cy="198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6926" y="1375212"/>
            <a:ext cx="2445458" cy="84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1525" y="3054844"/>
            <a:ext cx="8092554" cy="2059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10"/>
          <p:cNvGrpSpPr/>
          <p:nvPr/>
        </p:nvGrpSpPr>
        <p:grpSpPr>
          <a:xfrm>
            <a:off x="3515542" y="3499106"/>
            <a:ext cx="817753" cy="731046"/>
            <a:chOff x="3515542" y="3499106"/>
            <a:chExt cx="817753" cy="731046"/>
          </a:xfrm>
        </p:grpSpPr>
        <p:pic>
          <p:nvPicPr>
            <p:cNvPr id="258" name="Google Shape;25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02249" y="3499106"/>
              <a:ext cx="731046" cy="73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15542" y="3670261"/>
              <a:ext cx="739654" cy="4549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9767" y="3054844"/>
            <a:ext cx="8092554" cy="205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94964" y="3553327"/>
            <a:ext cx="7757650" cy="63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58276" y="4301296"/>
            <a:ext cx="11113118" cy="4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11525" y="6060753"/>
            <a:ext cx="8092554" cy="357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99767" y="6060753"/>
            <a:ext cx="8092554" cy="357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22323" y="6182856"/>
            <a:ext cx="8092554" cy="333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786709" y="6182856"/>
            <a:ext cx="8092554" cy="33364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0"/>
          <p:cNvGrpSpPr/>
          <p:nvPr/>
        </p:nvGrpSpPr>
        <p:grpSpPr>
          <a:xfrm>
            <a:off x="3515542" y="6548379"/>
            <a:ext cx="817751" cy="731046"/>
            <a:chOff x="3515542" y="6548379"/>
            <a:chExt cx="817751" cy="731046"/>
          </a:xfrm>
        </p:grpSpPr>
        <p:pic>
          <p:nvPicPr>
            <p:cNvPr id="271" name="Google Shape;271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02247" y="6548379"/>
              <a:ext cx="731046" cy="73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515542" y="6719536"/>
              <a:ext cx="767254" cy="4549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507193" y="6582299"/>
            <a:ext cx="7762098" cy="63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563721" y="7404232"/>
            <a:ext cx="7326179" cy="144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495632" y="8897127"/>
            <a:ext cx="7015146" cy="43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2"/>
          <p:cNvGrpSpPr/>
          <p:nvPr/>
        </p:nvGrpSpPr>
        <p:grpSpPr>
          <a:xfrm>
            <a:off x="2093918" y="-1324042"/>
            <a:ext cx="14097879" cy="10188153"/>
            <a:chOff x="2093918" y="-1324042"/>
            <a:chExt cx="14097879" cy="10188153"/>
          </a:xfrm>
        </p:grpSpPr>
        <p:pic>
          <p:nvPicPr>
            <p:cNvPr id="281" name="Google Shape;28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93918" y="-1324042"/>
              <a:ext cx="14097879" cy="101881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13890" y="-1295470"/>
              <a:ext cx="13864353" cy="100217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3" name="Google Shape;28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0604" y="950441"/>
            <a:ext cx="4425030" cy="4532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2"/>
          <p:cNvGrpSpPr/>
          <p:nvPr/>
        </p:nvGrpSpPr>
        <p:grpSpPr>
          <a:xfrm>
            <a:off x="4421897" y="-254945"/>
            <a:ext cx="9234124" cy="9249748"/>
            <a:chOff x="4421897" y="-254945"/>
            <a:chExt cx="9234124" cy="9249748"/>
          </a:xfrm>
        </p:grpSpPr>
        <p:pic>
          <p:nvPicPr>
            <p:cNvPr id="285" name="Google Shape;285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21897" y="-254945"/>
              <a:ext cx="9234124" cy="9249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34326" y="2154379"/>
              <a:ext cx="4617062" cy="4624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12"/>
          <p:cNvGrpSpPr/>
          <p:nvPr/>
        </p:nvGrpSpPr>
        <p:grpSpPr>
          <a:xfrm>
            <a:off x="8643992" y="1179889"/>
            <a:ext cx="8898125" cy="8913181"/>
            <a:chOff x="8643992" y="1179889"/>
            <a:chExt cx="8898125" cy="8913181"/>
          </a:xfrm>
        </p:grpSpPr>
        <p:pic>
          <p:nvPicPr>
            <p:cNvPr id="288" name="Google Shape;288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43992" y="1179889"/>
              <a:ext cx="8898125" cy="89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968641" y="3501546"/>
              <a:ext cx="4449063" cy="4456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61146" y="6219302"/>
            <a:ext cx="456025" cy="4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03751" y="6804758"/>
            <a:ext cx="568551" cy="48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38343" y="7512842"/>
            <a:ext cx="517243" cy="51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57239" y="6170210"/>
            <a:ext cx="1217606" cy="54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57241" y="6839565"/>
            <a:ext cx="1213291" cy="54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57241" y="7492318"/>
            <a:ext cx="1218406" cy="54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39413" y="1006756"/>
            <a:ext cx="999663" cy="54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396870" y="2272537"/>
            <a:ext cx="1062320" cy="54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567480" y="3607156"/>
            <a:ext cx="1206863" cy="54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6926" y="1375212"/>
            <a:ext cx="2445449" cy="84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11"/>
          <p:cNvGrpSpPr/>
          <p:nvPr/>
        </p:nvGrpSpPr>
        <p:grpSpPr>
          <a:xfrm>
            <a:off x="2093918" y="2944531"/>
            <a:ext cx="14097879" cy="12280285"/>
            <a:chOff x="2093918" y="2944531"/>
            <a:chExt cx="14097879" cy="12280285"/>
          </a:xfrm>
        </p:grpSpPr>
        <p:pic>
          <p:nvPicPr>
            <p:cNvPr id="310" name="Google Shape;310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93918" y="2944531"/>
              <a:ext cx="14097879" cy="12280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213890" y="3051840"/>
              <a:ext cx="13864353" cy="96908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Google Shape;312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86031" y="3491036"/>
            <a:ext cx="8988780" cy="61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09966" y="4343812"/>
            <a:ext cx="8870207" cy="1105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11"/>
          <p:cNvGrpSpPr/>
          <p:nvPr/>
        </p:nvGrpSpPr>
        <p:grpSpPr>
          <a:xfrm>
            <a:off x="3372554" y="3485832"/>
            <a:ext cx="783298" cy="700242"/>
            <a:chOff x="3372554" y="3485832"/>
            <a:chExt cx="783298" cy="700242"/>
          </a:xfrm>
        </p:grpSpPr>
        <p:pic>
          <p:nvPicPr>
            <p:cNvPr id="315" name="Google Shape;315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55610" y="3485832"/>
              <a:ext cx="700242" cy="700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372554" y="3649771"/>
              <a:ext cx="735105" cy="4378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7" name="Google Shape;317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846791" y="5800840"/>
            <a:ext cx="8798746" cy="3752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1708"/>
            <a:ext cx="18285714" cy="707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360224"/>
            <a:ext cx="18285714" cy="215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6145" y="8672845"/>
            <a:ext cx="7556672" cy="128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0476" y="8672845"/>
            <a:ext cx="7556672" cy="128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0725" y="3995839"/>
            <a:ext cx="14017233" cy="394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6926" y="1375211"/>
            <a:ext cx="8903621" cy="84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05486" y="2962593"/>
            <a:ext cx="3607224" cy="7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97097" y="2980618"/>
            <a:ext cx="638095" cy="6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36926" y="1375211"/>
            <a:ext cx="2445450" cy="84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149292" y="710658"/>
            <a:ext cx="1939530" cy="35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914081" y="751300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76021" y="8903466"/>
            <a:ext cx="831062" cy="83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83582" y="8967808"/>
            <a:ext cx="12975709" cy="70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31498" y="8891562"/>
            <a:ext cx="870873" cy="87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607689" y="8870034"/>
            <a:ext cx="894683" cy="89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857" y="3593868"/>
            <a:ext cx="15728001" cy="596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6926" y="1375212"/>
            <a:ext cx="2445449" cy="84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81487" y="3107630"/>
            <a:ext cx="5635130" cy="97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43392" y="3309982"/>
            <a:ext cx="5039128" cy="70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57802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90316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02227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79031" y="4827639"/>
            <a:ext cx="3250957" cy="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93858" y="5825711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57802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79031" y="4827639"/>
            <a:ext cx="3250957" cy="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96715" y="5928568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254591" y="6295896"/>
            <a:ext cx="3479577" cy="2317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442658" y="4827639"/>
            <a:ext cx="3296738" cy="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384840" y="5557140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88877" y="5928568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446850" y="4827639"/>
            <a:ext cx="3582062" cy="5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02802" y="6200658"/>
            <a:ext cx="3820892" cy="263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27646" y="6688328"/>
            <a:ext cx="1222630" cy="51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2350572" y="5936010"/>
            <a:ext cx="3789120" cy="296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1490912" y="6688328"/>
            <a:ext cx="1222630" cy="51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857" y="3593868"/>
            <a:ext cx="15728001" cy="596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6926" y="1375212"/>
            <a:ext cx="2445449" cy="84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81487" y="3107630"/>
            <a:ext cx="5635130" cy="97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43392" y="3309982"/>
            <a:ext cx="5047556" cy="70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57802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90316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02227" y="4521544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79031" y="4827639"/>
            <a:ext cx="3250957" cy="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93858" y="5825711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57802" y="4502496"/>
            <a:ext cx="4305082" cy="45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98078" y="4827639"/>
            <a:ext cx="3250957" cy="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86248" y="5835235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42660" y="4827639"/>
            <a:ext cx="3296738" cy="9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384840" y="5557140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88877" y="5814283"/>
            <a:ext cx="3739855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446850" y="4827639"/>
            <a:ext cx="3582196" cy="50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427646" y="6688328"/>
            <a:ext cx="1222630" cy="51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02801" y="6200658"/>
            <a:ext cx="3826701" cy="134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2350572" y="5936010"/>
            <a:ext cx="3822987" cy="263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490912" y="6688328"/>
            <a:ext cx="1222630" cy="51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54591" y="5936010"/>
            <a:ext cx="3719702" cy="295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E6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476" y="2533333"/>
            <a:ext cx="10364286" cy="77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9371" y="3487295"/>
            <a:ext cx="7742845" cy="58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36926" y="1375211"/>
            <a:ext cx="3618688" cy="84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49292" y="710658"/>
            <a:ext cx="1939530" cy="35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914081" y="751300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957" y="3584115"/>
            <a:ext cx="5861210" cy="58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15783" y="3965650"/>
            <a:ext cx="1593823" cy="58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40610" y="5472772"/>
            <a:ext cx="5189149" cy="261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74895" y="4507057"/>
            <a:ext cx="1416111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994449" y="3965649"/>
            <a:ext cx="1219814" cy="58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981182" y="4975239"/>
            <a:ext cx="3826882" cy="421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044038" y="4495172"/>
            <a:ext cx="1079771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955000" y="4040598"/>
            <a:ext cx="16429" cy="512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249972" y="3984697"/>
            <a:ext cx="2702414" cy="58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24564" y="4519327"/>
            <a:ext cx="2532037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380934" y="4975239"/>
            <a:ext cx="2980292" cy="19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0509" y="2533333"/>
            <a:ext cx="10951932" cy="837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6926" y="1375211"/>
            <a:ext cx="3618688" cy="84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49292" y="710658"/>
            <a:ext cx="1939530" cy="35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14081" y="751300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40476" y="2533333"/>
            <a:ext cx="10364286" cy="837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88621" y="3584115"/>
            <a:ext cx="8418236" cy="58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9957" y="3584115"/>
            <a:ext cx="5861210" cy="58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15783" y="3965650"/>
            <a:ext cx="1593823" cy="58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840610" y="5472772"/>
            <a:ext cx="5189149" cy="261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74895" y="4507057"/>
            <a:ext cx="1416111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994449" y="3965649"/>
            <a:ext cx="1219814" cy="58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981182" y="4975239"/>
            <a:ext cx="3826882" cy="421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044038" y="4495172"/>
            <a:ext cx="1079771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955000" y="4040598"/>
            <a:ext cx="16429" cy="5125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249972" y="3984697"/>
            <a:ext cx="2702414" cy="58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324564" y="4519327"/>
            <a:ext cx="2532037" cy="1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380953" y="4975239"/>
            <a:ext cx="3179158" cy="19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18"/>
          <p:cNvGrpSpPr/>
          <p:nvPr/>
        </p:nvGrpSpPr>
        <p:grpSpPr>
          <a:xfrm>
            <a:off x="1240761" y="3364315"/>
            <a:ext cx="15804192" cy="13766608"/>
            <a:chOff x="1240761" y="3364315"/>
            <a:chExt cx="15804192" cy="13766608"/>
          </a:xfrm>
        </p:grpSpPr>
        <p:pic>
          <p:nvPicPr>
            <p:cNvPr id="454" name="Google Shape;45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761" y="3364315"/>
              <a:ext cx="15804192" cy="1376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5254" y="3484613"/>
              <a:ext cx="15542402" cy="108637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6" name="Google Shape;45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8285714" cy="2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6926" y="1375212"/>
            <a:ext cx="4134230" cy="83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85480" y="4022858"/>
            <a:ext cx="14256092" cy="526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>
            <a:off x="1259432" y="-5311275"/>
            <a:ext cx="15800177" cy="13763111"/>
            <a:chOff x="1259432" y="-5311275"/>
            <a:chExt cx="15800177" cy="13763111"/>
          </a:xfrm>
        </p:grpSpPr>
        <p:pic>
          <p:nvPicPr>
            <p:cNvPr id="468" name="Google Shape;46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1259432" y="-5311275"/>
              <a:ext cx="15800177" cy="13763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1386697" y="-2529444"/>
              <a:ext cx="15538454" cy="108610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0" name="Google Shape;47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3572" y="1565715"/>
            <a:ext cx="11441816" cy="619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048"/>
            <a:ext cx="5760091" cy="10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879" y="1719146"/>
            <a:ext cx="1940379" cy="128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972" y="768547"/>
            <a:ext cx="2447569" cy="30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1631" y="2796632"/>
            <a:ext cx="3097872" cy="5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0091" y="1199738"/>
            <a:ext cx="11246767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1011" y="1181598"/>
            <a:ext cx="4469080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149292" y="710658"/>
            <a:ext cx="1939530" cy="35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914081" y="732252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72141" y="1882244"/>
            <a:ext cx="916629" cy="720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0838" y="1877040"/>
            <a:ext cx="4457807" cy="725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41755" y="4337780"/>
            <a:ext cx="3147329" cy="50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61631" y="5955877"/>
            <a:ext cx="3481519" cy="5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163287" y="7494997"/>
            <a:ext cx="4588357" cy="50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DA3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337" y="3341707"/>
            <a:ext cx="8065538" cy="242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0653" y="5344748"/>
            <a:ext cx="2984464" cy="4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54714" y="656348"/>
            <a:ext cx="2018092" cy="36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8857" y="5200000"/>
            <a:ext cx="7459238" cy="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895" y="2134531"/>
            <a:ext cx="2582832" cy="439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09600" y="6530841"/>
            <a:ext cx="18895314" cy="402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591" y="749881"/>
            <a:ext cx="3798930" cy="41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6926" y="1375211"/>
            <a:ext cx="2371650" cy="95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7105" y="7209857"/>
            <a:ext cx="7933825" cy="191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49292" y="710658"/>
            <a:ext cx="1946578" cy="3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15525" y="1663985"/>
            <a:ext cx="6683249" cy="165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914081" y="751300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123209" y="1451400"/>
            <a:ext cx="3116156" cy="23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015810" y="6882858"/>
            <a:ext cx="2066015" cy="47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97159" y="3405475"/>
            <a:ext cx="2287191" cy="54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48095" y="3320325"/>
            <a:ext cx="9597258" cy="23215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3"/>
          <p:cNvGrpSpPr/>
          <p:nvPr/>
        </p:nvGrpSpPr>
        <p:grpSpPr>
          <a:xfrm>
            <a:off x="1278857" y="6156657"/>
            <a:ext cx="3793149" cy="778415"/>
            <a:chOff x="1278857" y="6156657"/>
            <a:chExt cx="3793149" cy="778415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1278857" y="6156657"/>
              <a:ext cx="3793149" cy="748369"/>
              <a:chOff x="1278857" y="6156657"/>
              <a:chExt cx="3793149" cy="748369"/>
            </a:xfrm>
          </p:grpSpPr>
          <p:pic>
            <p:nvPicPr>
              <p:cNvPr id="129" name="Google Shape;129;p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278857" y="6156657"/>
                <a:ext cx="3793149" cy="7483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1326310" y="6206599"/>
                <a:ext cx="3679029" cy="676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1" name="Google Shape;131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724421" y="6232497"/>
              <a:ext cx="2993270" cy="702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3"/>
          <p:cNvGrpSpPr/>
          <p:nvPr/>
        </p:nvGrpSpPr>
        <p:grpSpPr>
          <a:xfrm>
            <a:off x="-1683830" y="6791210"/>
            <a:ext cx="12353923" cy="4329569"/>
            <a:chOff x="-1683830" y="6791210"/>
            <a:chExt cx="12353923" cy="4329569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-1683830" y="6791210"/>
              <a:ext cx="12342857" cy="1884870"/>
              <a:chOff x="-1683830" y="6791210"/>
              <a:chExt cx="12342857" cy="1884870"/>
            </a:xfrm>
          </p:grpSpPr>
          <p:pic>
            <p:nvPicPr>
              <p:cNvPr id="134" name="Google Shape;134;p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-1683830" y="6791210"/>
                <a:ext cx="12342857" cy="18848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3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278857" y="7139399"/>
                <a:ext cx="6171429" cy="9424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3"/>
            <p:cNvGrpSpPr/>
            <p:nvPr/>
          </p:nvGrpSpPr>
          <p:grpSpPr>
            <a:xfrm>
              <a:off x="-1681591" y="7214812"/>
              <a:ext cx="12351684" cy="3905967"/>
              <a:chOff x="-1681591" y="7214812"/>
              <a:chExt cx="12351684" cy="3905967"/>
            </a:xfrm>
          </p:grpSpPr>
          <p:pic>
            <p:nvPicPr>
              <p:cNvPr id="137" name="Google Shape;137;p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-1681591" y="7214812"/>
                <a:ext cx="12351684" cy="39059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1278857" y="8063830"/>
                <a:ext cx="6175842" cy="19529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39" name="Google Shape;139;p3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815701" y="9300228"/>
            <a:ext cx="2617424" cy="6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270" y="7296429"/>
            <a:ext cx="1581085" cy="105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9686" y="-51418"/>
            <a:ext cx="18285714" cy="519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4"/>
          <p:cNvGrpSpPr/>
          <p:nvPr/>
        </p:nvGrpSpPr>
        <p:grpSpPr>
          <a:xfrm>
            <a:off x="7837717" y="803636"/>
            <a:ext cx="3793149" cy="748369"/>
            <a:chOff x="7837717" y="803636"/>
            <a:chExt cx="3793149" cy="748369"/>
          </a:xfrm>
        </p:grpSpPr>
        <p:grpSp>
          <p:nvGrpSpPr>
            <p:cNvPr id="147" name="Google Shape;147;p4"/>
            <p:cNvGrpSpPr/>
            <p:nvPr/>
          </p:nvGrpSpPr>
          <p:grpSpPr>
            <a:xfrm>
              <a:off x="7837717" y="803636"/>
              <a:ext cx="3793149" cy="748369"/>
              <a:chOff x="7837717" y="803636"/>
              <a:chExt cx="3793149" cy="748369"/>
            </a:xfrm>
          </p:grpSpPr>
          <p:pic>
            <p:nvPicPr>
              <p:cNvPr id="148" name="Google Shape;148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837717" y="803636"/>
                <a:ext cx="3793149" cy="7483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885171" y="805958"/>
                <a:ext cx="3679029" cy="6769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0" name="Google Shape;15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84293" y="850616"/>
              <a:ext cx="3067708" cy="6462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4"/>
          <p:cNvGrpSpPr/>
          <p:nvPr/>
        </p:nvGrpSpPr>
        <p:grpSpPr>
          <a:xfrm>
            <a:off x="-1678544" y="-532576"/>
            <a:ext cx="12257969" cy="7048114"/>
            <a:chOff x="-1678544" y="-532576"/>
            <a:chExt cx="12257969" cy="7048114"/>
          </a:xfrm>
        </p:grpSpPr>
        <p:grpSp>
          <p:nvGrpSpPr>
            <p:cNvPr id="152" name="Google Shape;152;p4"/>
            <p:cNvGrpSpPr/>
            <p:nvPr/>
          </p:nvGrpSpPr>
          <p:grpSpPr>
            <a:xfrm>
              <a:off x="-1678544" y="172196"/>
              <a:ext cx="12218446" cy="1387820"/>
              <a:chOff x="-1678544" y="172196"/>
              <a:chExt cx="12218446" cy="1387820"/>
            </a:xfrm>
          </p:grpSpPr>
          <p:pic>
            <p:nvPicPr>
              <p:cNvPr id="153" name="Google Shape;153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-1678544" y="172196"/>
                <a:ext cx="12218446" cy="1387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300580" y="443663"/>
                <a:ext cx="6109223" cy="6939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5" name="Google Shape;155;p4"/>
            <p:cNvGrpSpPr/>
            <p:nvPr/>
          </p:nvGrpSpPr>
          <p:grpSpPr>
            <a:xfrm>
              <a:off x="-1639021" y="-532576"/>
              <a:ext cx="12218446" cy="7048114"/>
              <a:chOff x="-1639021" y="-532576"/>
              <a:chExt cx="12218446" cy="7048114"/>
            </a:xfrm>
          </p:grpSpPr>
          <p:pic>
            <p:nvPicPr>
              <p:cNvPr id="156" name="Google Shape;156;p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-1639021" y="-532576"/>
                <a:ext cx="12218446" cy="7048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300580" y="1114443"/>
                <a:ext cx="6109223" cy="35240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8" name="Google Shape;158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87293" y="1682765"/>
            <a:ext cx="9717111" cy="133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87827" y="4106925"/>
            <a:ext cx="2610367" cy="56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373200" y="4372265"/>
            <a:ext cx="6171429" cy="597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0924" y="6207625"/>
            <a:ext cx="8204147" cy="73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732164" y="6292009"/>
            <a:ext cx="7834360" cy="61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34639" y="7611491"/>
            <a:ext cx="9960177" cy="183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765070" y="8534173"/>
            <a:ext cx="1421878" cy="9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64904"/>
            <a:ext cx="18285714" cy="707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1591" y="749881"/>
            <a:ext cx="3777435" cy="35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6926" y="1375211"/>
            <a:ext cx="2349021" cy="83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149292" y="710658"/>
            <a:ext cx="1939530" cy="35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527" y="1663985"/>
            <a:ext cx="10567439" cy="164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4072" y="3979447"/>
            <a:ext cx="13337571" cy="14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914081" y="751300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4072" y="6056979"/>
            <a:ext cx="13337571" cy="14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4072" y="8046152"/>
            <a:ext cx="13337571" cy="14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59897" y="4420461"/>
            <a:ext cx="6841565" cy="68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777845" y="6211058"/>
            <a:ext cx="10682342" cy="126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84816" y="8200514"/>
            <a:ext cx="10646219" cy="126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82806" y="6473508"/>
            <a:ext cx="654994" cy="65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8129" y="4328520"/>
            <a:ext cx="924349" cy="92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818820" y="8383292"/>
            <a:ext cx="882230" cy="88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937" y="0"/>
            <a:ext cx="18285714" cy="696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4072" y="692991"/>
            <a:ext cx="13337571" cy="14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4072" y="2770524"/>
            <a:ext cx="13337571" cy="14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4072" y="4759697"/>
            <a:ext cx="13337571" cy="14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4816" y="854099"/>
            <a:ext cx="11044460" cy="126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3908" y="3204105"/>
            <a:ext cx="9533708" cy="68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98971" y="4913362"/>
            <a:ext cx="10605851" cy="126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65339" y="7690808"/>
            <a:ext cx="12784039" cy="165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34341" y="993858"/>
            <a:ext cx="968753" cy="96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6749" y="3074579"/>
            <a:ext cx="886344" cy="88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4210" y="4959278"/>
            <a:ext cx="1254390" cy="11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875" y="3519204"/>
            <a:ext cx="10058071" cy="1050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7441" y="3519204"/>
            <a:ext cx="7682210" cy="68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6926" y="1375212"/>
            <a:ext cx="2451173" cy="8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591" y="749881"/>
            <a:ext cx="3798930" cy="41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67578" y="698252"/>
            <a:ext cx="257612" cy="26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8857" y="1199738"/>
            <a:ext cx="15728001" cy="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0309" y="3488942"/>
            <a:ext cx="2029334" cy="213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1591" y="749881"/>
            <a:ext cx="3798930" cy="41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36926" y="1375211"/>
            <a:ext cx="2793259" cy="95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149292" y="710658"/>
            <a:ext cx="1946578" cy="3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914081" y="751300"/>
            <a:ext cx="275853" cy="28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37510" y="4565685"/>
            <a:ext cx="8124394" cy="53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791230" y="3509682"/>
            <a:ext cx="4306346" cy="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38184" y="6351437"/>
            <a:ext cx="2337334" cy="213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88644" y="4289961"/>
            <a:ext cx="8367670" cy="145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1050" y="7326901"/>
            <a:ext cx="6254584" cy="208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17716" y="5578411"/>
            <a:ext cx="7345902" cy="64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17508" y="1833661"/>
            <a:ext cx="12914906" cy="155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5002" y="4937582"/>
            <a:ext cx="7682210" cy="689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98046"/>
            <a:ext cx="6117039" cy="1048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36393" y="4920700"/>
            <a:ext cx="3556774" cy="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8135" y="1129756"/>
            <a:ext cx="15579146" cy="145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135" y="3182759"/>
            <a:ext cx="12411393" cy="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3013" y="172173"/>
            <a:ext cx="2337333" cy="213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3013" y="2339928"/>
            <a:ext cx="2365333" cy="213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54518" y="6034843"/>
            <a:ext cx="17217326" cy="364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707768" y="6347240"/>
            <a:ext cx="13117594" cy="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68939" y="7913126"/>
            <a:ext cx="12095023" cy="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981535" y="7351249"/>
            <a:ext cx="2212869" cy="548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003170" y="8704903"/>
            <a:ext cx="8499099" cy="69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937" y="2548200"/>
            <a:ext cx="18285714" cy="181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827" y="4357227"/>
            <a:ext cx="18285714" cy="592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487" y="4172248"/>
            <a:ext cx="11774071" cy="4224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186473"/>
            <a:ext cx="18285714" cy="209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93733" y="1007270"/>
            <a:ext cx="8382031" cy="19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393031" y="5882138"/>
            <a:ext cx="6171429" cy="321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3462" y="1828604"/>
            <a:ext cx="6171429" cy="157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2022-08-01T18:30:37Z</dcterms:created>
  <dc:creator>officegen</dc:creator>
</cp:coreProperties>
</file>