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  <p:sldMasterId id="2147483833" r:id="rId2"/>
    <p:sldMasterId id="2147483869" r:id="rId3"/>
  </p:sldMasterIdLst>
  <p:notesMasterIdLst>
    <p:notesMasterId r:id="rId13"/>
  </p:notesMasterIdLst>
  <p:sldIdLst>
    <p:sldId id="256" r:id="rId4"/>
    <p:sldId id="257" r:id="rId5"/>
    <p:sldId id="259" r:id="rId6"/>
    <p:sldId id="258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7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9CDBB-4BA0-4249-AA15-78960B4A3FD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B70C85-68C3-4319-891B-48B51C633CBA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]Managed</a:t>
          </a:r>
          <a:endParaRPr lang="en-US" dirty="0"/>
        </a:p>
      </dgm:t>
    </dgm:pt>
    <dgm:pt modelId="{162E06B9-A47C-40FC-BB10-A570DB4B8DB6}" type="parTrans" cxnId="{D2A990F1-6A92-4ADA-9593-3AF58DDABC4B}">
      <dgm:prSet/>
      <dgm:spPr/>
      <dgm:t>
        <a:bodyPr/>
        <a:lstStyle/>
        <a:p>
          <a:endParaRPr lang="en-US"/>
        </a:p>
      </dgm:t>
    </dgm:pt>
    <dgm:pt modelId="{2589E14B-E7C1-4BA6-82C7-D60FAB97FA69}" type="sibTrans" cxnId="{D2A990F1-6A92-4ADA-9593-3AF58DDABC4B}">
      <dgm:prSet/>
      <dgm:spPr/>
      <dgm:t>
        <a:bodyPr/>
        <a:lstStyle/>
        <a:p>
          <a:endParaRPr lang="en-US"/>
        </a:p>
      </dgm:t>
    </dgm:pt>
    <dgm:pt modelId="{58A6C95A-CB49-4695-9B2C-96592D6AC786}">
      <dgm:prSet phldrT="[Text]"/>
      <dgm:spPr/>
      <dgm:t>
        <a:bodyPr/>
        <a:lstStyle/>
        <a:p>
          <a:r>
            <a:rPr lang="en-US" dirty="0" smtClean="0"/>
            <a:t>mscorlib.dll</a:t>
          </a:r>
          <a:endParaRPr lang="en-US" dirty="0"/>
        </a:p>
      </dgm:t>
    </dgm:pt>
    <dgm:pt modelId="{2499C913-CB8D-4E54-A59B-0141DCB034C2}" type="parTrans" cxnId="{03D17485-F825-41F7-9B16-233D3B82A367}">
      <dgm:prSet/>
      <dgm:spPr/>
      <dgm:t>
        <a:bodyPr/>
        <a:lstStyle/>
        <a:p>
          <a:endParaRPr lang="en-US"/>
        </a:p>
      </dgm:t>
    </dgm:pt>
    <dgm:pt modelId="{F5D93F75-7474-4DE3-9473-7791444D23B5}" type="sibTrans" cxnId="{03D17485-F825-41F7-9B16-233D3B82A367}">
      <dgm:prSet/>
      <dgm:spPr/>
      <dgm:t>
        <a:bodyPr/>
        <a:lstStyle/>
        <a:p>
          <a:endParaRPr lang="en-US"/>
        </a:p>
      </dgm:t>
    </dgm:pt>
    <dgm:pt modelId="{43A2463E-C596-432B-8B47-3C128835C5FD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]Crypto-</a:t>
          </a:r>
          <a:r>
            <a:rPr lang="en-US" dirty="0" err="1" smtClean="0"/>
            <a:t>ServiceProvider</a:t>
          </a:r>
          <a:endParaRPr lang="en-US" dirty="0"/>
        </a:p>
      </dgm:t>
    </dgm:pt>
    <dgm:pt modelId="{BE314552-BA80-4027-8C5E-DF8E64F76792}" type="parTrans" cxnId="{B5B62D68-1B8D-4068-BD7E-A5AE14040BE2}">
      <dgm:prSet/>
      <dgm:spPr/>
      <dgm:t>
        <a:bodyPr/>
        <a:lstStyle/>
        <a:p>
          <a:endParaRPr lang="en-US"/>
        </a:p>
      </dgm:t>
    </dgm:pt>
    <dgm:pt modelId="{C71EAB6A-64F2-49D9-83C0-4C027B4BC0A8}" type="sibTrans" cxnId="{B5B62D68-1B8D-4068-BD7E-A5AE14040BE2}">
      <dgm:prSet/>
      <dgm:spPr/>
      <dgm:t>
        <a:bodyPr/>
        <a:lstStyle/>
        <a:p>
          <a:endParaRPr lang="en-US"/>
        </a:p>
      </dgm:t>
    </dgm:pt>
    <dgm:pt modelId="{1FEE528F-E932-486F-91FA-20438E0A32A4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</a:t>
          </a:r>
          <a:r>
            <a:rPr lang="en-US" dirty="0" err="1" smtClean="0"/>
            <a:t>Cng</a:t>
          </a:r>
          <a:endParaRPr lang="en-US" dirty="0"/>
        </a:p>
      </dgm:t>
    </dgm:pt>
    <dgm:pt modelId="{0AFC426B-B02C-41C5-822D-88AFD6B40034}" type="parTrans" cxnId="{0A5025EB-977B-4255-AFB5-6E6707A7C5A4}">
      <dgm:prSet/>
      <dgm:spPr/>
      <dgm:t>
        <a:bodyPr/>
        <a:lstStyle/>
        <a:p>
          <a:endParaRPr lang="en-US"/>
        </a:p>
      </dgm:t>
    </dgm:pt>
    <dgm:pt modelId="{919BDA18-18FA-481C-8660-FCC36837FE20}" type="sibTrans" cxnId="{0A5025EB-977B-4255-AFB5-6E6707A7C5A4}">
      <dgm:prSet/>
      <dgm:spPr/>
      <dgm:t>
        <a:bodyPr/>
        <a:lstStyle/>
        <a:p>
          <a:endParaRPr lang="en-US"/>
        </a:p>
      </dgm:t>
    </dgm:pt>
    <dgm:pt modelId="{1881308D-1ACE-4C62-9C26-0458A97434BF}">
      <dgm:prSet phldrT="[Text]"/>
      <dgm:spPr/>
      <dgm:t>
        <a:bodyPr/>
        <a:lstStyle/>
        <a:p>
          <a:r>
            <a:rPr lang="en-US" dirty="0" smtClean="0"/>
            <a:t>CryptoAPI</a:t>
          </a:r>
          <a:endParaRPr lang="en-US" dirty="0"/>
        </a:p>
      </dgm:t>
    </dgm:pt>
    <dgm:pt modelId="{9C22B7D4-84AE-47DE-AE2F-2200F43C00D9}" type="parTrans" cxnId="{063495E6-772D-4ED0-B063-FDB29CB79374}">
      <dgm:prSet/>
      <dgm:spPr/>
      <dgm:t>
        <a:bodyPr/>
        <a:lstStyle/>
        <a:p>
          <a:endParaRPr lang="en-US"/>
        </a:p>
      </dgm:t>
    </dgm:pt>
    <dgm:pt modelId="{62993F01-F605-4620-B926-6BFDF9C348CB}" type="sibTrans" cxnId="{063495E6-772D-4ED0-B063-FDB29CB79374}">
      <dgm:prSet/>
      <dgm:spPr/>
      <dgm:t>
        <a:bodyPr/>
        <a:lstStyle/>
        <a:p>
          <a:endParaRPr lang="en-US"/>
        </a:p>
      </dgm:t>
    </dgm:pt>
    <dgm:pt modelId="{0FFD0232-2994-4450-B1EF-17506E9F0383}">
      <dgm:prSet phldrT="[Text]"/>
      <dgm:spPr/>
      <dgm:t>
        <a:bodyPr/>
        <a:lstStyle/>
        <a:p>
          <a:r>
            <a:rPr lang="en-US" dirty="0" smtClean="0"/>
            <a:t>Bcrypt.dll</a:t>
          </a:r>
          <a:endParaRPr lang="en-US" dirty="0"/>
        </a:p>
      </dgm:t>
    </dgm:pt>
    <dgm:pt modelId="{30C3C7BF-DD4E-4CB5-AECB-94BAAF6ABDCD}" type="parTrans" cxnId="{F19C298D-DFEB-4381-AA27-4B35B4C06160}">
      <dgm:prSet/>
      <dgm:spPr/>
      <dgm:t>
        <a:bodyPr/>
        <a:lstStyle/>
        <a:p>
          <a:endParaRPr lang="en-US"/>
        </a:p>
      </dgm:t>
    </dgm:pt>
    <dgm:pt modelId="{5CDADA4A-E615-4F9B-B5F1-24095EA606FA}" type="sibTrans" cxnId="{F19C298D-DFEB-4381-AA27-4B35B4C06160}">
      <dgm:prSet/>
      <dgm:spPr/>
      <dgm:t>
        <a:bodyPr/>
        <a:lstStyle/>
        <a:p>
          <a:endParaRPr lang="en-US"/>
        </a:p>
      </dgm:t>
    </dgm:pt>
    <dgm:pt modelId="{41A23DED-D4F9-42E5-9AE2-65ED42C0445F}" type="pres">
      <dgm:prSet presAssocID="{2C89CDBB-4BA0-4249-AA15-78960B4A3F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02F0AF-0363-47B4-AB16-52769335F70F}" type="pres">
      <dgm:prSet presAssocID="{4BB70C85-68C3-4319-891B-48B51C633CBA}" presName="hierRoot1" presStyleCnt="0">
        <dgm:presLayoutVars>
          <dgm:hierBranch val="init"/>
        </dgm:presLayoutVars>
      </dgm:prSet>
      <dgm:spPr/>
    </dgm:pt>
    <dgm:pt modelId="{3743D282-D8C6-4065-85D6-E9654C05E86D}" type="pres">
      <dgm:prSet presAssocID="{4BB70C85-68C3-4319-891B-48B51C633CBA}" presName="rootComposite1" presStyleCnt="0"/>
      <dgm:spPr/>
    </dgm:pt>
    <dgm:pt modelId="{86D5D0A1-A9DE-460E-9116-A2C68344C3B2}" type="pres">
      <dgm:prSet presAssocID="{4BB70C85-68C3-4319-891B-48B51C633CBA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CFE7EF-C40D-49AC-A573-7AEE4E66E944}" type="pres">
      <dgm:prSet presAssocID="{4BB70C85-68C3-4319-891B-48B51C633CB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E8E85E0-3241-464F-B8AF-63DE406AC246}" type="pres">
      <dgm:prSet presAssocID="{4BB70C85-68C3-4319-891B-48B51C633CBA}" presName="hierChild2" presStyleCnt="0"/>
      <dgm:spPr/>
    </dgm:pt>
    <dgm:pt modelId="{927EF321-7315-4562-9827-05094EA4D304}" type="pres">
      <dgm:prSet presAssocID="{2499C913-CB8D-4E54-A59B-0141DCB034C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CBA6764-B3A4-4FEC-AD9F-DEF32197FF44}" type="pres">
      <dgm:prSet presAssocID="{58A6C95A-CB49-4695-9B2C-96592D6AC786}" presName="hierRoot2" presStyleCnt="0">
        <dgm:presLayoutVars>
          <dgm:hierBranch val="init"/>
        </dgm:presLayoutVars>
      </dgm:prSet>
      <dgm:spPr/>
    </dgm:pt>
    <dgm:pt modelId="{DDDE3602-E321-46AD-AE36-4EE9A2548FB3}" type="pres">
      <dgm:prSet presAssocID="{58A6C95A-CB49-4695-9B2C-96592D6AC786}" presName="rootComposite" presStyleCnt="0"/>
      <dgm:spPr/>
    </dgm:pt>
    <dgm:pt modelId="{A2123DE7-2787-452D-9050-DD9F2A8898F9}" type="pres">
      <dgm:prSet presAssocID="{58A6C95A-CB49-4695-9B2C-96592D6AC78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5520EE-6BC4-40B2-851A-7CB7B23F3462}" type="pres">
      <dgm:prSet presAssocID="{58A6C95A-CB49-4695-9B2C-96592D6AC786}" presName="rootConnector" presStyleLbl="node2" presStyleIdx="0" presStyleCnt="3"/>
      <dgm:spPr/>
      <dgm:t>
        <a:bodyPr/>
        <a:lstStyle/>
        <a:p>
          <a:endParaRPr lang="en-US"/>
        </a:p>
      </dgm:t>
    </dgm:pt>
    <dgm:pt modelId="{B565A7FF-CE11-4589-8E0F-BD148235F932}" type="pres">
      <dgm:prSet presAssocID="{58A6C95A-CB49-4695-9B2C-96592D6AC786}" presName="hierChild4" presStyleCnt="0"/>
      <dgm:spPr/>
    </dgm:pt>
    <dgm:pt modelId="{90D34F3B-B522-4927-AA32-BCD3DF3E5870}" type="pres">
      <dgm:prSet presAssocID="{58A6C95A-CB49-4695-9B2C-96592D6AC786}" presName="hierChild5" presStyleCnt="0"/>
      <dgm:spPr/>
    </dgm:pt>
    <dgm:pt modelId="{0450BC18-5669-4CB5-8A1D-E7018FE0E468}" type="pres">
      <dgm:prSet presAssocID="{4BB70C85-68C3-4319-891B-48B51C633CBA}" presName="hierChild3" presStyleCnt="0"/>
      <dgm:spPr/>
    </dgm:pt>
    <dgm:pt modelId="{AFE7F381-C6B1-49A7-8D7D-90C07DB5F4AF}" type="pres">
      <dgm:prSet presAssocID="{43A2463E-C596-432B-8B47-3C128835C5FD}" presName="hierRoot1" presStyleCnt="0">
        <dgm:presLayoutVars>
          <dgm:hierBranch val="init"/>
        </dgm:presLayoutVars>
      </dgm:prSet>
      <dgm:spPr/>
    </dgm:pt>
    <dgm:pt modelId="{A03A1C02-CD65-4908-9062-3A4587941BF5}" type="pres">
      <dgm:prSet presAssocID="{43A2463E-C596-432B-8B47-3C128835C5FD}" presName="rootComposite1" presStyleCnt="0"/>
      <dgm:spPr/>
    </dgm:pt>
    <dgm:pt modelId="{72D8193F-C195-4D97-8271-3FD6FB52754F}" type="pres">
      <dgm:prSet presAssocID="{43A2463E-C596-432B-8B47-3C128835C5FD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23B3AF-D58A-40FB-9D47-8E5D2794F014}" type="pres">
      <dgm:prSet presAssocID="{43A2463E-C596-432B-8B47-3C128835C5F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764E00-15AA-453D-BE4D-2F17340B9DE0}" type="pres">
      <dgm:prSet presAssocID="{43A2463E-C596-432B-8B47-3C128835C5FD}" presName="hierChild2" presStyleCnt="0"/>
      <dgm:spPr/>
    </dgm:pt>
    <dgm:pt modelId="{3FFE6375-4868-4268-96DC-AB3B07307017}" type="pres">
      <dgm:prSet presAssocID="{9C22B7D4-84AE-47DE-AE2F-2200F43C00D9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15CD1DC-DD8D-4642-9E22-65F8F7123CB5}" type="pres">
      <dgm:prSet presAssocID="{1881308D-1ACE-4C62-9C26-0458A97434BF}" presName="hierRoot2" presStyleCnt="0">
        <dgm:presLayoutVars>
          <dgm:hierBranch val="init"/>
        </dgm:presLayoutVars>
      </dgm:prSet>
      <dgm:spPr/>
    </dgm:pt>
    <dgm:pt modelId="{CDD198F5-1626-47AA-8319-AB4983743D82}" type="pres">
      <dgm:prSet presAssocID="{1881308D-1ACE-4C62-9C26-0458A97434BF}" presName="rootComposite" presStyleCnt="0"/>
      <dgm:spPr/>
    </dgm:pt>
    <dgm:pt modelId="{C6E4D653-348D-4FF9-98D2-91F5A775AAB7}" type="pres">
      <dgm:prSet presAssocID="{1881308D-1ACE-4C62-9C26-0458A97434B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B6CFD7-17E2-4E86-9BF1-F72929F33F87}" type="pres">
      <dgm:prSet presAssocID="{1881308D-1ACE-4C62-9C26-0458A97434BF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55ED77-CF7A-4527-8652-3381075361DF}" type="pres">
      <dgm:prSet presAssocID="{1881308D-1ACE-4C62-9C26-0458A97434BF}" presName="hierChild4" presStyleCnt="0"/>
      <dgm:spPr/>
    </dgm:pt>
    <dgm:pt modelId="{BBE86E00-DD4E-4A0C-925F-30B1BF106543}" type="pres">
      <dgm:prSet presAssocID="{1881308D-1ACE-4C62-9C26-0458A97434BF}" presName="hierChild5" presStyleCnt="0"/>
      <dgm:spPr/>
    </dgm:pt>
    <dgm:pt modelId="{713FB329-923E-4F09-84DE-E65A0E31E152}" type="pres">
      <dgm:prSet presAssocID="{43A2463E-C596-432B-8B47-3C128835C5FD}" presName="hierChild3" presStyleCnt="0"/>
      <dgm:spPr/>
    </dgm:pt>
    <dgm:pt modelId="{695FD97E-785C-4FFB-8293-44754D2886EE}" type="pres">
      <dgm:prSet presAssocID="{1FEE528F-E932-486F-91FA-20438E0A32A4}" presName="hierRoot1" presStyleCnt="0">
        <dgm:presLayoutVars>
          <dgm:hierBranch val="init"/>
        </dgm:presLayoutVars>
      </dgm:prSet>
      <dgm:spPr/>
    </dgm:pt>
    <dgm:pt modelId="{23FE632A-A67F-4CB1-B703-B6E47904FCD6}" type="pres">
      <dgm:prSet presAssocID="{1FEE528F-E932-486F-91FA-20438E0A32A4}" presName="rootComposite1" presStyleCnt="0"/>
      <dgm:spPr/>
    </dgm:pt>
    <dgm:pt modelId="{3EB73D6F-CF14-4B90-8C44-F89D95EE9917}" type="pres">
      <dgm:prSet presAssocID="{1FEE528F-E932-486F-91FA-20438E0A32A4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4F560-FB70-444E-A89C-45BB00CC5798}" type="pres">
      <dgm:prSet presAssocID="{1FEE528F-E932-486F-91FA-20438E0A32A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3EA5680-4559-4CEC-9F07-D0554973B84A}" type="pres">
      <dgm:prSet presAssocID="{1FEE528F-E932-486F-91FA-20438E0A32A4}" presName="hierChild2" presStyleCnt="0"/>
      <dgm:spPr/>
    </dgm:pt>
    <dgm:pt modelId="{26ACA8DB-E429-4086-B2B0-4F467A626D5A}" type="pres">
      <dgm:prSet presAssocID="{30C3C7BF-DD4E-4CB5-AECB-94BAAF6ABDC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AE25BC1-04F2-4747-864A-36F460E733D7}" type="pres">
      <dgm:prSet presAssocID="{0FFD0232-2994-4450-B1EF-17506E9F0383}" presName="hierRoot2" presStyleCnt="0">
        <dgm:presLayoutVars>
          <dgm:hierBranch val="init"/>
        </dgm:presLayoutVars>
      </dgm:prSet>
      <dgm:spPr/>
    </dgm:pt>
    <dgm:pt modelId="{886401E3-26CD-491E-85E9-B6F5411DC649}" type="pres">
      <dgm:prSet presAssocID="{0FFD0232-2994-4450-B1EF-17506E9F0383}" presName="rootComposite" presStyleCnt="0"/>
      <dgm:spPr/>
    </dgm:pt>
    <dgm:pt modelId="{E1FE96F2-301F-462D-897A-AFA80B54E483}" type="pres">
      <dgm:prSet presAssocID="{0FFD0232-2994-4450-B1EF-17506E9F038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EF6BD-7C4A-4239-8370-B270404C9F21}" type="pres">
      <dgm:prSet presAssocID="{0FFD0232-2994-4450-B1EF-17506E9F0383}" presName="rootConnector" presStyleLbl="node2" presStyleIdx="2" presStyleCnt="3"/>
      <dgm:spPr/>
      <dgm:t>
        <a:bodyPr/>
        <a:lstStyle/>
        <a:p>
          <a:endParaRPr lang="en-US"/>
        </a:p>
      </dgm:t>
    </dgm:pt>
    <dgm:pt modelId="{73E22CB1-6EEA-47BF-BD54-0015DC29DBE5}" type="pres">
      <dgm:prSet presAssocID="{0FFD0232-2994-4450-B1EF-17506E9F0383}" presName="hierChild4" presStyleCnt="0"/>
      <dgm:spPr/>
    </dgm:pt>
    <dgm:pt modelId="{BA7DF956-2F95-47FF-B573-FB912C545826}" type="pres">
      <dgm:prSet presAssocID="{0FFD0232-2994-4450-B1EF-17506E9F0383}" presName="hierChild5" presStyleCnt="0"/>
      <dgm:spPr/>
    </dgm:pt>
    <dgm:pt modelId="{6098CD5B-FEF4-41AA-96F4-658FD05D7A57}" type="pres">
      <dgm:prSet presAssocID="{1FEE528F-E932-486F-91FA-20438E0A32A4}" presName="hierChild3" presStyleCnt="0"/>
      <dgm:spPr/>
    </dgm:pt>
  </dgm:ptLst>
  <dgm:cxnLst>
    <dgm:cxn modelId="{EE7E043B-8738-4FB3-8BFE-134973EA0BFD}" type="presOf" srcId="{9C22B7D4-84AE-47DE-AE2F-2200F43C00D9}" destId="{3FFE6375-4868-4268-96DC-AB3B07307017}" srcOrd="0" destOrd="0" presId="urn:microsoft.com/office/officeart/2005/8/layout/orgChart1"/>
    <dgm:cxn modelId="{FED7674B-F09A-404C-8002-FE0861516463}" type="presOf" srcId="{58A6C95A-CB49-4695-9B2C-96592D6AC786}" destId="{E75520EE-6BC4-40B2-851A-7CB7B23F3462}" srcOrd="1" destOrd="0" presId="urn:microsoft.com/office/officeart/2005/8/layout/orgChart1"/>
    <dgm:cxn modelId="{68F0E8F8-FF03-44DF-A581-A54FE5D84118}" type="presOf" srcId="{1FEE528F-E932-486F-91FA-20438E0A32A4}" destId="{D954F560-FB70-444E-A89C-45BB00CC5798}" srcOrd="1" destOrd="0" presId="urn:microsoft.com/office/officeart/2005/8/layout/orgChart1"/>
    <dgm:cxn modelId="{1AA57BB1-7F61-4D4F-948F-06221F1F69D5}" type="presOf" srcId="{30C3C7BF-DD4E-4CB5-AECB-94BAAF6ABDCD}" destId="{26ACA8DB-E429-4086-B2B0-4F467A626D5A}" srcOrd="0" destOrd="0" presId="urn:microsoft.com/office/officeart/2005/8/layout/orgChart1"/>
    <dgm:cxn modelId="{76DAA4A2-00D3-4F18-A546-DCCDF0E35E69}" type="presOf" srcId="{1881308D-1ACE-4C62-9C26-0458A97434BF}" destId="{84B6CFD7-17E2-4E86-9BF1-F72929F33F87}" srcOrd="1" destOrd="0" presId="urn:microsoft.com/office/officeart/2005/8/layout/orgChart1"/>
    <dgm:cxn modelId="{0A5025EB-977B-4255-AFB5-6E6707A7C5A4}" srcId="{2C89CDBB-4BA0-4249-AA15-78960B4A3FD3}" destId="{1FEE528F-E932-486F-91FA-20438E0A32A4}" srcOrd="2" destOrd="0" parTransId="{0AFC426B-B02C-41C5-822D-88AFD6B40034}" sibTransId="{919BDA18-18FA-481C-8660-FCC36837FE20}"/>
    <dgm:cxn modelId="{B5B62D68-1B8D-4068-BD7E-A5AE14040BE2}" srcId="{2C89CDBB-4BA0-4249-AA15-78960B4A3FD3}" destId="{43A2463E-C596-432B-8B47-3C128835C5FD}" srcOrd="1" destOrd="0" parTransId="{BE314552-BA80-4027-8C5E-DF8E64F76792}" sibTransId="{C71EAB6A-64F2-49D9-83C0-4C027B4BC0A8}"/>
    <dgm:cxn modelId="{8EF8862D-8D9E-4491-B132-D6FD1E605621}" type="presOf" srcId="{0FFD0232-2994-4450-B1EF-17506E9F0383}" destId="{C0FEF6BD-7C4A-4239-8370-B270404C9F21}" srcOrd="1" destOrd="0" presId="urn:microsoft.com/office/officeart/2005/8/layout/orgChart1"/>
    <dgm:cxn modelId="{F19C298D-DFEB-4381-AA27-4B35B4C06160}" srcId="{1FEE528F-E932-486F-91FA-20438E0A32A4}" destId="{0FFD0232-2994-4450-B1EF-17506E9F0383}" srcOrd="0" destOrd="0" parTransId="{30C3C7BF-DD4E-4CB5-AECB-94BAAF6ABDCD}" sibTransId="{5CDADA4A-E615-4F9B-B5F1-24095EA606FA}"/>
    <dgm:cxn modelId="{D2A990F1-6A92-4ADA-9593-3AF58DDABC4B}" srcId="{2C89CDBB-4BA0-4249-AA15-78960B4A3FD3}" destId="{4BB70C85-68C3-4319-891B-48B51C633CBA}" srcOrd="0" destOrd="0" parTransId="{162E06B9-A47C-40FC-BB10-A570DB4B8DB6}" sibTransId="{2589E14B-E7C1-4BA6-82C7-D60FAB97FA69}"/>
    <dgm:cxn modelId="{03D17485-F825-41F7-9B16-233D3B82A367}" srcId="{4BB70C85-68C3-4319-891B-48B51C633CBA}" destId="{58A6C95A-CB49-4695-9B2C-96592D6AC786}" srcOrd="0" destOrd="0" parTransId="{2499C913-CB8D-4E54-A59B-0141DCB034C2}" sibTransId="{F5D93F75-7474-4DE3-9473-7791444D23B5}"/>
    <dgm:cxn modelId="{AE4953D4-D23B-4ED1-B744-79DC466B85B7}" type="presOf" srcId="{43A2463E-C596-432B-8B47-3C128835C5FD}" destId="{0323B3AF-D58A-40FB-9D47-8E5D2794F014}" srcOrd="1" destOrd="0" presId="urn:microsoft.com/office/officeart/2005/8/layout/orgChart1"/>
    <dgm:cxn modelId="{96A915DC-928A-4C83-9069-D2AD457228A0}" type="presOf" srcId="{4BB70C85-68C3-4319-891B-48B51C633CBA}" destId="{FFCFE7EF-C40D-49AC-A573-7AEE4E66E944}" srcOrd="1" destOrd="0" presId="urn:microsoft.com/office/officeart/2005/8/layout/orgChart1"/>
    <dgm:cxn modelId="{AEEF0F0E-A23F-46DA-A12A-5DE13FD33896}" type="presOf" srcId="{4BB70C85-68C3-4319-891B-48B51C633CBA}" destId="{86D5D0A1-A9DE-460E-9116-A2C68344C3B2}" srcOrd="0" destOrd="0" presId="urn:microsoft.com/office/officeart/2005/8/layout/orgChart1"/>
    <dgm:cxn modelId="{99B43804-5341-4C6C-BBF3-FF3DA57A6B21}" type="presOf" srcId="{2499C913-CB8D-4E54-A59B-0141DCB034C2}" destId="{927EF321-7315-4562-9827-05094EA4D304}" srcOrd="0" destOrd="0" presId="urn:microsoft.com/office/officeart/2005/8/layout/orgChart1"/>
    <dgm:cxn modelId="{063495E6-772D-4ED0-B063-FDB29CB79374}" srcId="{43A2463E-C596-432B-8B47-3C128835C5FD}" destId="{1881308D-1ACE-4C62-9C26-0458A97434BF}" srcOrd="0" destOrd="0" parTransId="{9C22B7D4-84AE-47DE-AE2F-2200F43C00D9}" sibTransId="{62993F01-F605-4620-B926-6BFDF9C348CB}"/>
    <dgm:cxn modelId="{7C91D8AA-0F22-4F2C-8D8A-7F009A5B0039}" type="presOf" srcId="{0FFD0232-2994-4450-B1EF-17506E9F0383}" destId="{E1FE96F2-301F-462D-897A-AFA80B54E483}" srcOrd="0" destOrd="0" presId="urn:microsoft.com/office/officeart/2005/8/layout/orgChart1"/>
    <dgm:cxn modelId="{DED4EC1D-796A-4847-9CB3-B9CC5332D678}" type="presOf" srcId="{1881308D-1ACE-4C62-9C26-0458A97434BF}" destId="{C6E4D653-348D-4FF9-98D2-91F5A775AAB7}" srcOrd="0" destOrd="0" presId="urn:microsoft.com/office/officeart/2005/8/layout/orgChart1"/>
    <dgm:cxn modelId="{9DBDFCCC-4EC7-4BB5-94F7-192538B9D6CE}" type="presOf" srcId="{58A6C95A-CB49-4695-9B2C-96592D6AC786}" destId="{A2123DE7-2787-452D-9050-DD9F2A8898F9}" srcOrd="0" destOrd="0" presId="urn:microsoft.com/office/officeart/2005/8/layout/orgChart1"/>
    <dgm:cxn modelId="{6CC0C4C1-070E-466E-871A-BD002CBAD6DC}" type="presOf" srcId="{43A2463E-C596-432B-8B47-3C128835C5FD}" destId="{72D8193F-C195-4D97-8271-3FD6FB52754F}" srcOrd="0" destOrd="0" presId="urn:microsoft.com/office/officeart/2005/8/layout/orgChart1"/>
    <dgm:cxn modelId="{DEC494BC-BFAD-4BCA-97B7-878DF4FD5F70}" type="presOf" srcId="{2C89CDBB-4BA0-4249-AA15-78960B4A3FD3}" destId="{41A23DED-D4F9-42E5-9AE2-65ED42C0445F}" srcOrd="0" destOrd="0" presId="urn:microsoft.com/office/officeart/2005/8/layout/orgChart1"/>
    <dgm:cxn modelId="{C42C6771-F84B-4D2B-A75C-60D8ECEB1578}" type="presOf" srcId="{1FEE528F-E932-486F-91FA-20438E0A32A4}" destId="{3EB73D6F-CF14-4B90-8C44-F89D95EE9917}" srcOrd="0" destOrd="0" presId="urn:microsoft.com/office/officeart/2005/8/layout/orgChart1"/>
    <dgm:cxn modelId="{170A96CD-6888-4594-BC20-743C36435F85}" type="presParOf" srcId="{41A23DED-D4F9-42E5-9AE2-65ED42C0445F}" destId="{5F02F0AF-0363-47B4-AB16-52769335F70F}" srcOrd="0" destOrd="0" presId="urn:microsoft.com/office/officeart/2005/8/layout/orgChart1"/>
    <dgm:cxn modelId="{1EE3E934-30BB-42F0-9FB7-D1E7484F0652}" type="presParOf" srcId="{5F02F0AF-0363-47B4-AB16-52769335F70F}" destId="{3743D282-D8C6-4065-85D6-E9654C05E86D}" srcOrd="0" destOrd="0" presId="urn:microsoft.com/office/officeart/2005/8/layout/orgChart1"/>
    <dgm:cxn modelId="{C42DEC2A-3A96-40FC-92A2-89695DF0E6B6}" type="presParOf" srcId="{3743D282-D8C6-4065-85D6-E9654C05E86D}" destId="{86D5D0A1-A9DE-460E-9116-A2C68344C3B2}" srcOrd="0" destOrd="0" presId="urn:microsoft.com/office/officeart/2005/8/layout/orgChart1"/>
    <dgm:cxn modelId="{DB9502EE-F195-4718-A671-AE682F67E3BF}" type="presParOf" srcId="{3743D282-D8C6-4065-85D6-E9654C05E86D}" destId="{FFCFE7EF-C40D-49AC-A573-7AEE4E66E944}" srcOrd="1" destOrd="0" presId="urn:microsoft.com/office/officeart/2005/8/layout/orgChart1"/>
    <dgm:cxn modelId="{78F013DB-8E62-4798-AD7F-F6A17396B360}" type="presParOf" srcId="{5F02F0AF-0363-47B4-AB16-52769335F70F}" destId="{2E8E85E0-3241-464F-B8AF-63DE406AC246}" srcOrd="1" destOrd="0" presId="urn:microsoft.com/office/officeart/2005/8/layout/orgChart1"/>
    <dgm:cxn modelId="{12751A8D-A904-4E83-A5CF-3BCAA78DFB4A}" type="presParOf" srcId="{2E8E85E0-3241-464F-B8AF-63DE406AC246}" destId="{927EF321-7315-4562-9827-05094EA4D304}" srcOrd="0" destOrd="0" presId="urn:microsoft.com/office/officeart/2005/8/layout/orgChart1"/>
    <dgm:cxn modelId="{BCA8EA3D-2B95-48B1-B27E-FD01C7819489}" type="presParOf" srcId="{2E8E85E0-3241-464F-B8AF-63DE406AC246}" destId="{BCBA6764-B3A4-4FEC-AD9F-DEF32197FF44}" srcOrd="1" destOrd="0" presId="urn:microsoft.com/office/officeart/2005/8/layout/orgChart1"/>
    <dgm:cxn modelId="{C2D4A7E5-B8C3-4091-BC7F-374EE6DD53D0}" type="presParOf" srcId="{BCBA6764-B3A4-4FEC-AD9F-DEF32197FF44}" destId="{DDDE3602-E321-46AD-AE36-4EE9A2548FB3}" srcOrd="0" destOrd="0" presId="urn:microsoft.com/office/officeart/2005/8/layout/orgChart1"/>
    <dgm:cxn modelId="{7D30916B-F9A7-47D7-A0DC-D0E77FB28E0B}" type="presParOf" srcId="{DDDE3602-E321-46AD-AE36-4EE9A2548FB3}" destId="{A2123DE7-2787-452D-9050-DD9F2A8898F9}" srcOrd="0" destOrd="0" presId="urn:microsoft.com/office/officeart/2005/8/layout/orgChart1"/>
    <dgm:cxn modelId="{FFF1577A-48FF-4644-B901-D5B84EE2000F}" type="presParOf" srcId="{DDDE3602-E321-46AD-AE36-4EE9A2548FB3}" destId="{E75520EE-6BC4-40B2-851A-7CB7B23F3462}" srcOrd="1" destOrd="0" presId="urn:microsoft.com/office/officeart/2005/8/layout/orgChart1"/>
    <dgm:cxn modelId="{47C3F15F-A62C-4152-BCBA-4AFF10A03039}" type="presParOf" srcId="{BCBA6764-B3A4-4FEC-AD9F-DEF32197FF44}" destId="{B565A7FF-CE11-4589-8E0F-BD148235F932}" srcOrd="1" destOrd="0" presId="urn:microsoft.com/office/officeart/2005/8/layout/orgChart1"/>
    <dgm:cxn modelId="{4832E930-34F0-4027-A172-FB76612B8A08}" type="presParOf" srcId="{BCBA6764-B3A4-4FEC-AD9F-DEF32197FF44}" destId="{90D34F3B-B522-4927-AA32-BCD3DF3E5870}" srcOrd="2" destOrd="0" presId="urn:microsoft.com/office/officeart/2005/8/layout/orgChart1"/>
    <dgm:cxn modelId="{E8F318A4-9DA5-4195-A082-2E85D8909A7B}" type="presParOf" srcId="{5F02F0AF-0363-47B4-AB16-52769335F70F}" destId="{0450BC18-5669-4CB5-8A1D-E7018FE0E468}" srcOrd="2" destOrd="0" presId="urn:microsoft.com/office/officeart/2005/8/layout/orgChart1"/>
    <dgm:cxn modelId="{1C023823-C7C2-49F1-B97A-1C5AD6405013}" type="presParOf" srcId="{41A23DED-D4F9-42E5-9AE2-65ED42C0445F}" destId="{AFE7F381-C6B1-49A7-8D7D-90C07DB5F4AF}" srcOrd="1" destOrd="0" presId="urn:microsoft.com/office/officeart/2005/8/layout/orgChart1"/>
    <dgm:cxn modelId="{6FCBF21B-F93A-4834-8283-0BB36243193F}" type="presParOf" srcId="{AFE7F381-C6B1-49A7-8D7D-90C07DB5F4AF}" destId="{A03A1C02-CD65-4908-9062-3A4587941BF5}" srcOrd="0" destOrd="0" presId="urn:microsoft.com/office/officeart/2005/8/layout/orgChart1"/>
    <dgm:cxn modelId="{F8891D7C-F011-4412-96DF-07F240F4D3FE}" type="presParOf" srcId="{A03A1C02-CD65-4908-9062-3A4587941BF5}" destId="{72D8193F-C195-4D97-8271-3FD6FB52754F}" srcOrd="0" destOrd="0" presId="urn:microsoft.com/office/officeart/2005/8/layout/orgChart1"/>
    <dgm:cxn modelId="{A78F86E8-6F48-48FB-A3BB-988DF725278F}" type="presParOf" srcId="{A03A1C02-CD65-4908-9062-3A4587941BF5}" destId="{0323B3AF-D58A-40FB-9D47-8E5D2794F014}" srcOrd="1" destOrd="0" presId="urn:microsoft.com/office/officeart/2005/8/layout/orgChart1"/>
    <dgm:cxn modelId="{2B93A7D1-B57C-4C70-A6AE-C4E33AE716B2}" type="presParOf" srcId="{AFE7F381-C6B1-49A7-8D7D-90C07DB5F4AF}" destId="{5F764E00-15AA-453D-BE4D-2F17340B9DE0}" srcOrd="1" destOrd="0" presId="urn:microsoft.com/office/officeart/2005/8/layout/orgChart1"/>
    <dgm:cxn modelId="{1E9A34F4-8F77-4804-B7FC-E5C0C58F7DB5}" type="presParOf" srcId="{5F764E00-15AA-453D-BE4D-2F17340B9DE0}" destId="{3FFE6375-4868-4268-96DC-AB3B07307017}" srcOrd="0" destOrd="0" presId="urn:microsoft.com/office/officeart/2005/8/layout/orgChart1"/>
    <dgm:cxn modelId="{1F67AD75-D9A6-4ADB-B961-68B42B2B4C34}" type="presParOf" srcId="{5F764E00-15AA-453D-BE4D-2F17340B9DE0}" destId="{A15CD1DC-DD8D-4642-9E22-65F8F7123CB5}" srcOrd="1" destOrd="0" presId="urn:microsoft.com/office/officeart/2005/8/layout/orgChart1"/>
    <dgm:cxn modelId="{69A12673-7C2B-40AD-9CB2-4E69E7936EA6}" type="presParOf" srcId="{A15CD1DC-DD8D-4642-9E22-65F8F7123CB5}" destId="{CDD198F5-1626-47AA-8319-AB4983743D82}" srcOrd="0" destOrd="0" presId="urn:microsoft.com/office/officeart/2005/8/layout/orgChart1"/>
    <dgm:cxn modelId="{4C51B3C0-76E9-4E3E-B38C-287048C1A739}" type="presParOf" srcId="{CDD198F5-1626-47AA-8319-AB4983743D82}" destId="{C6E4D653-348D-4FF9-98D2-91F5A775AAB7}" srcOrd="0" destOrd="0" presId="urn:microsoft.com/office/officeart/2005/8/layout/orgChart1"/>
    <dgm:cxn modelId="{59E88D05-911C-4436-A5B5-132B2B6471CA}" type="presParOf" srcId="{CDD198F5-1626-47AA-8319-AB4983743D82}" destId="{84B6CFD7-17E2-4E86-9BF1-F72929F33F87}" srcOrd="1" destOrd="0" presId="urn:microsoft.com/office/officeart/2005/8/layout/orgChart1"/>
    <dgm:cxn modelId="{1D26E4EC-F910-495E-8073-7DD431712AA1}" type="presParOf" srcId="{A15CD1DC-DD8D-4642-9E22-65F8F7123CB5}" destId="{2A55ED77-CF7A-4527-8652-3381075361DF}" srcOrd="1" destOrd="0" presId="urn:microsoft.com/office/officeart/2005/8/layout/orgChart1"/>
    <dgm:cxn modelId="{EB4A0CE6-D15B-4E16-A77E-A8714383F623}" type="presParOf" srcId="{A15CD1DC-DD8D-4642-9E22-65F8F7123CB5}" destId="{BBE86E00-DD4E-4A0C-925F-30B1BF106543}" srcOrd="2" destOrd="0" presId="urn:microsoft.com/office/officeart/2005/8/layout/orgChart1"/>
    <dgm:cxn modelId="{75AA370C-AF4B-4893-9ED0-D8232A16B0BF}" type="presParOf" srcId="{AFE7F381-C6B1-49A7-8D7D-90C07DB5F4AF}" destId="{713FB329-923E-4F09-84DE-E65A0E31E152}" srcOrd="2" destOrd="0" presId="urn:microsoft.com/office/officeart/2005/8/layout/orgChart1"/>
    <dgm:cxn modelId="{24B10F0A-BE46-453C-90ED-326A641047F7}" type="presParOf" srcId="{41A23DED-D4F9-42E5-9AE2-65ED42C0445F}" destId="{695FD97E-785C-4FFB-8293-44754D2886EE}" srcOrd="2" destOrd="0" presId="urn:microsoft.com/office/officeart/2005/8/layout/orgChart1"/>
    <dgm:cxn modelId="{5EDA72D5-3260-4F93-9C39-E120C30C9F92}" type="presParOf" srcId="{695FD97E-785C-4FFB-8293-44754D2886EE}" destId="{23FE632A-A67F-4CB1-B703-B6E47904FCD6}" srcOrd="0" destOrd="0" presId="urn:microsoft.com/office/officeart/2005/8/layout/orgChart1"/>
    <dgm:cxn modelId="{D9BE0103-8938-42EA-B6C4-71BCD2851F3C}" type="presParOf" srcId="{23FE632A-A67F-4CB1-B703-B6E47904FCD6}" destId="{3EB73D6F-CF14-4B90-8C44-F89D95EE9917}" srcOrd="0" destOrd="0" presId="urn:microsoft.com/office/officeart/2005/8/layout/orgChart1"/>
    <dgm:cxn modelId="{3139D048-D8EB-4D38-A9E8-C92C64AA9291}" type="presParOf" srcId="{23FE632A-A67F-4CB1-B703-B6E47904FCD6}" destId="{D954F560-FB70-444E-A89C-45BB00CC5798}" srcOrd="1" destOrd="0" presId="urn:microsoft.com/office/officeart/2005/8/layout/orgChart1"/>
    <dgm:cxn modelId="{B9CCF363-28D4-4879-A5B3-2C3CBD079638}" type="presParOf" srcId="{695FD97E-785C-4FFB-8293-44754D2886EE}" destId="{63EA5680-4559-4CEC-9F07-D0554973B84A}" srcOrd="1" destOrd="0" presId="urn:microsoft.com/office/officeart/2005/8/layout/orgChart1"/>
    <dgm:cxn modelId="{E3072EE9-340A-42DE-99A6-B1FA4A536386}" type="presParOf" srcId="{63EA5680-4559-4CEC-9F07-D0554973B84A}" destId="{26ACA8DB-E429-4086-B2B0-4F467A626D5A}" srcOrd="0" destOrd="0" presId="urn:microsoft.com/office/officeart/2005/8/layout/orgChart1"/>
    <dgm:cxn modelId="{6FAFA832-257D-4C5E-A71D-C3DCB32DF648}" type="presParOf" srcId="{63EA5680-4559-4CEC-9F07-D0554973B84A}" destId="{0AE25BC1-04F2-4747-864A-36F460E733D7}" srcOrd="1" destOrd="0" presId="urn:microsoft.com/office/officeart/2005/8/layout/orgChart1"/>
    <dgm:cxn modelId="{41DE4B41-DE30-4460-8C11-4355F2908A4E}" type="presParOf" srcId="{0AE25BC1-04F2-4747-864A-36F460E733D7}" destId="{886401E3-26CD-491E-85E9-B6F5411DC649}" srcOrd="0" destOrd="0" presId="urn:microsoft.com/office/officeart/2005/8/layout/orgChart1"/>
    <dgm:cxn modelId="{12D64939-72E4-4E28-A9DB-EEA879A39FE8}" type="presParOf" srcId="{886401E3-26CD-491E-85E9-B6F5411DC649}" destId="{E1FE96F2-301F-462D-897A-AFA80B54E483}" srcOrd="0" destOrd="0" presId="urn:microsoft.com/office/officeart/2005/8/layout/orgChart1"/>
    <dgm:cxn modelId="{A3FC172A-7D3D-4EDE-8789-33BFC5EDA156}" type="presParOf" srcId="{886401E3-26CD-491E-85E9-B6F5411DC649}" destId="{C0FEF6BD-7C4A-4239-8370-B270404C9F21}" srcOrd="1" destOrd="0" presId="urn:microsoft.com/office/officeart/2005/8/layout/orgChart1"/>
    <dgm:cxn modelId="{02C08542-2764-40A5-92F1-B969F042D0DB}" type="presParOf" srcId="{0AE25BC1-04F2-4747-864A-36F460E733D7}" destId="{73E22CB1-6EEA-47BF-BD54-0015DC29DBE5}" srcOrd="1" destOrd="0" presId="urn:microsoft.com/office/officeart/2005/8/layout/orgChart1"/>
    <dgm:cxn modelId="{B88BADAF-1245-49D7-8610-70665826AFBA}" type="presParOf" srcId="{0AE25BC1-04F2-4747-864A-36F460E733D7}" destId="{BA7DF956-2F95-47FF-B573-FB912C545826}" srcOrd="2" destOrd="0" presId="urn:microsoft.com/office/officeart/2005/8/layout/orgChart1"/>
    <dgm:cxn modelId="{FD1CCDAF-FF5A-40B2-AED8-C5773F94A2FA}" type="presParOf" srcId="{695FD97E-785C-4FFB-8293-44754D2886EE}" destId="{6098CD5B-FEF4-41AA-96F4-658FD05D7A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CA8DB-E429-4086-B2B0-4F467A626D5A}">
      <dsp:nvSpPr>
        <dsp:cNvPr id="0" name=""/>
        <dsp:cNvSpPr/>
      </dsp:nvSpPr>
      <dsp:spPr>
        <a:xfrm>
          <a:off x="7911877" y="1707995"/>
          <a:ext cx="91440" cy="572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E6375-4868-4268-96DC-AB3B07307017}">
      <dsp:nvSpPr>
        <dsp:cNvPr id="0" name=""/>
        <dsp:cNvSpPr/>
      </dsp:nvSpPr>
      <dsp:spPr>
        <a:xfrm>
          <a:off x="4614639" y="1707995"/>
          <a:ext cx="91440" cy="572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EF321-7315-4562-9827-05094EA4D304}">
      <dsp:nvSpPr>
        <dsp:cNvPr id="0" name=""/>
        <dsp:cNvSpPr/>
      </dsp:nvSpPr>
      <dsp:spPr>
        <a:xfrm>
          <a:off x="1317401" y="1707995"/>
          <a:ext cx="91440" cy="572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5D0A1-A9DE-460E-9116-A2C68344C3B2}">
      <dsp:nvSpPr>
        <dsp:cNvPr id="0" name=""/>
        <dsp:cNvSpPr/>
      </dsp:nvSpPr>
      <dsp:spPr>
        <a:xfrm>
          <a:off x="625" y="345500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[</a:t>
          </a:r>
          <a:r>
            <a:rPr lang="en-US" sz="3300" kern="1200" dirty="0" err="1" smtClean="0"/>
            <a:t>Algo</a:t>
          </a:r>
          <a:r>
            <a:rPr lang="en-US" sz="3300" kern="1200" dirty="0" smtClean="0"/>
            <a:t>]Managed</a:t>
          </a:r>
          <a:endParaRPr lang="en-US" sz="3300" kern="1200" dirty="0"/>
        </a:p>
      </dsp:txBody>
      <dsp:txXfrm>
        <a:off x="625" y="345500"/>
        <a:ext cx="2724990" cy="1362495"/>
      </dsp:txXfrm>
    </dsp:sp>
    <dsp:sp modelId="{A2123DE7-2787-452D-9050-DD9F2A8898F9}">
      <dsp:nvSpPr>
        <dsp:cNvPr id="0" name=""/>
        <dsp:cNvSpPr/>
      </dsp:nvSpPr>
      <dsp:spPr>
        <a:xfrm>
          <a:off x="625" y="2280244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mscorlib.dll</a:t>
          </a:r>
          <a:endParaRPr lang="en-US" sz="3300" kern="1200" dirty="0"/>
        </a:p>
      </dsp:txBody>
      <dsp:txXfrm>
        <a:off x="625" y="2280244"/>
        <a:ext cx="2724990" cy="1362495"/>
      </dsp:txXfrm>
    </dsp:sp>
    <dsp:sp modelId="{72D8193F-C195-4D97-8271-3FD6FB52754F}">
      <dsp:nvSpPr>
        <dsp:cNvPr id="0" name=""/>
        <dsp:cNvSpPr/>
      </dsp:nvSpPr>
      <dsp:spPr>
        <a:xfrm>
          <a:off x="3297864" y="345500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[</a:t>
          </a:r>
          <a:r>
            <a:rPr lang="en-US" sz="3300" kern="1200" dirty="0" err="1" smtClean="0"/>
            <a:t>Algo</a:t>
          </a:r>
          <a:r>
            <a:rPr lang="en-US" sz="3300" kern="1200" dirty="0" smtClean="0"/>
            <a:t>]Crypto-</a:t>
          </a:r>
          <a:r>
            <a:rPr lang="en-US" sz="3300" kern="1200" dirty="0" err="1" smtClean="0"/>
            <a:t>ServiceProvider</a:t>
          </a:r>
          <a:endParaRPr lang="en-US" sz="3300" kern="1200" dirty="0"/>
        </a:p>
      </dsp:txBody>
      <dsp:txXfrm>
        <a:off x="3297864" y="345500"/>
        <a:ext cx="2724990" cy="1362495"/>
      </dsp:txXfrm>
    </dsp:sp>
    <dsp:sp modelId="{C6E4D653-348D-4FF9-98D2-91F5A775AAB7}">
      <dsp:nvSpPr>
        <dsp:cNvPr id="0" name=""/>
        <dsp:cNvSpPr/>
      </dsp:nvSpPr>
      <dsp:spPr>
        <a:xfrm>
          <a:off x="3297864" y="2280244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CryptoAPI</a:t>
          </a:r>
          <a:endParaRPr lang="en-US" sz="3300" kern="1200" dirty="0"/>
        </a:p>
      </dsp:txBody>
      <dsp:txXfrm>
        <a:off x="3297864" y="2280244"/>
        <a:ext cx="2724990" cy="1362495"/>
      </dsp:txXfrm>
    </dsp:sp>
    <dsp:sp modelId="{3EB73D6F-CF14-4B90-8C44-F89D95EE9917}">
      <dsp:nvSpPr>
        <dsp:cNvPr id="0" name=""/>
        <dsp:cNvSpPr/>
      </dsp:nvSpPr>
      <dsp:spPr>
        <a:xfrm>
          <a:off x="6595102" y="345500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[</a:t>
          </a:r>
          <a:r>
            <a:rPr lang="en-US" sz="3300" kern="1200" dirty="0" err="1" smtClean="0"/>
            <a:t>Algo</a:t>
          </a:r>
          <a:r>
            <a:rPr lang="en-US" sz="3300" kern="1200" dirty="0" smtClean="0"/>
            <a:t>]</a:t>
          </a:r>
          <a:r>
            <a:rPr lang="en-US" sz="3300" kern="1200" dirty="0" err="1" smtClean="0"/>
            <a:t>Cng</a:t>
          </a:r>
          <a:endParaRPr lang="en-US" sz="3300" kern="1200" dirty="0"/>
        </a:p>
      </dsp:txBody>
      <dsp:txXfrm>
        <a:off x="6595102" y="345500"/>
        <a:ext cx="2724990" cy="1362495"/>
      </dsp:txXfrm>
    </dsp:sp>
    <dsp:sp modelId="{E1FE96F2-301F-462D-897A-AFA80B54E483}">
      <dsp:nvSpPr>
        <dsp:cNvPr id="0" name=""/>
        <dsp:cNvSpPr/>
      </dsp:nvSpPr>
      <dsp:spPr>
        <a:xfrm>
          <a:off x="6595102" y="2280244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Bcrypt.dll</a:t>
          </a:r>
          <a:endParaRPr lang="en-US" sz="3300" kern="1200" dirty="0"/>
        </a:p>
      </dsp:txBody>
      <dsp:txXfrm>
        <a:off x="6595102" y="2280244"/>
        <a:ext cx="2724990" cy="1362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25487-D9A4-4934-8A4D-0B46D8579AFB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AA7B5-9C50-452D-BFED-8CB38EC3FC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17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99D3-D0B1-4F8C-B74C-7F7E3248C4FE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51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4553-1B20-4253-95B9-B07259217833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62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4FF9-B740-447E-95B4-C432B23E67E8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646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B51F-8D29-4A84-BED8-A841FBA8C662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103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C8A6-B57A-41BE-8A3B-3C4292000CE1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781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A9A-5184-4146-971A-7B5833AC81D7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41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EB2-CA00-461F-B950-6E15B6DE7449}" type="datetime1">
              <a:rPr lang="de-DE" smtClean="0"/>
              <a:t>29.01.2016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1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F84-0607-43C7-8D32-8DE03EA646E0}" type="datetime1">
              <a:rPr lang="de-DE" smtClean="0"/>
              <a:t>29.01.2016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5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2077-4F04-45FF-9F07-EEF5AF76AD69}" type="datetime1">
              <a:rPr lang="de-DE" smtClean="0"/>
              <a:t>29.01.2016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68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94F4-FA6F-4E09-ACBD-2CBE0B495278}" type="datetime1">
              <a:rPr lang="de-DE" smtClean="0"/>
              <a:t>29.01.2016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815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2E86-43FA-4963-82AC-95D765F5228B}" type="datetime1">
              <a:rPr lang="de-DE" smtClean="0"/>
              <a:t>29.01.2016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17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337E-3C31-427A-8AAF-7CCC89486A1B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303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3EE-055D-4F9B-AA69-041AC468B002}" type="datetime1">
              <a:rPr lang="de-DE" smtClean="0"/>
              <a:t>29.01.2016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56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295-9D8B-46A4-A36C-C6D267CCF1D9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006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536-FF32-406E-B097-D4F9A9C63439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262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F619-F613-4710-A985-5961DC8CCEA9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838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A88C-82B0-41BF-B754-D2425F292DAE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191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2000-4B05-4BF9-B231-2B7AF8C22724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32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2719-192D-4FCC-8E7C-899D7264E510}" type="datetime1">
              <a:rPr lang="de-DE" smtClean="0"/>
              <a:t>29.01.2016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855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5DF0-D930-4A34-8392-585A67A6F82A}" type="datetime1">
              <a:rPr lang="de-DE" smtClean="0"/>
              <a:t>29.01.2016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3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BFBC-2EFA-4AC4-994A-6C7E34E03AFE}" type="datetime1">
              <a:rPr lang="de-DE" smtClean="0"/>
              <a:t>29.01.2016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337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E67-F66D-421C-9725-B7DD85D2AF50}" type="datetime1">
              <a:rPr lang="de-DE" smtClean="0"/>
              <a:t>29.01.2016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57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0325-C8A9-46E0-9F17-FFA826226222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712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7B4F7F-391C-4DAA-AF84-2148F36B286F}" type="datetime1">
              <a:rPr lang="de-DE" smtClean="0"/>
              <a:t>29.01.2016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725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A38D-2569-45ED-9C52-53B2B319885D}" type="datetime1">
              <a:rPr lang="de-DE" smtClean="0"/>
              <a:t>29.01.2016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991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CEED-7CE6-4009-9471-73A8E0E8EAE1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6297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4CA-3E52-4930-A7E1-9EACE1244FEC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67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DB08-C7BF-48D0-B0CD-DC5FFDCD3039}" type="datetime1">
              <a:rPr lang="de-DE" smtClean="0"/>
              <a:t>29.01.2016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5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BF1-5F89-42A1-A662-3C1CF5A376E6}" type="datetime1">
              <a:rPr lang="de-DE" smtClean="0"/>
              <a:t>29.01.2016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4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38A3-E9B7-4977-BEDE-D50492EB6B69}" type="datetime1">
              <a:rPr lang="de-DE" smtClean="0"/>
              <a:t>29.01.2016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66D8-5A4E-46FB-826A-0BE4657F363D}" type="datetime1">
              <a:rPr lang="de-DE" smtClean="0"/>
              <a:t>29.01.2016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76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858F-61AB-439E-A3D6-0DB8200F6340}" type="datetime1">
              <a:rPr lang="de-DE" smtClean="0"/>
              <a:t>29.01.2016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01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000F-F143-4586-B014-7C346F3885D6}" type="datetime1">
              <a:rPr lang="de-DE" smtClean="0"/>
              <a:t>29.01.2016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73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8A9667-00F1-4E36-A0D3-9B34578EA1F8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13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3745A5-61EA-424A-BEE1-DD9DECE63978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16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892BFB-7328-45EE-BD3F-79EE20B4B7E2}" type="datetime1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35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informatik.tu-darmstadt.de/reports/reports/vest.diplom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Crypto API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SFS </a:t>
            </a:r>
            <a:r>
              <a:rPr lang="en-US" dirty="0" err="1" smtClean="0"/>
              <a:t>Projekt</a:t>
            </a:r>
            <a:r>
              <a:rPr lang="en-US" dirty="0" smtClean="0"/>
              <a:t> WS 15/16</a:t>
            </a:r>
          </a:p>
          <a:p>
            <a:r>
              <a:rPr lang="en-US" dirty="0" smtClean="0"/>
              <a:t>Martina </a:t>
            </a:r>
            <a:r>
              <a:rPr lang="en-US" dirty="0" err="1" smtClean="0"/>
              <a:t>Haslehner</a:t>
            </a:r>
            <a:endParaRPr lang="en-US" dirty="0" smtClean="0"/>
          </a:p>
          <a:p>
            <a:r>
              <a:rPr lang="en-US" dirty="0" smtClean="0"/>
              <a:t>Philipp Haider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66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 since NT 4.0 (deprecated)</a:t>
            </a:r>
          </a:p>
          <a:p>
            <a:r>
              <a:rPr lang="en-US" dirty="0" smtClean="0"/>
              <a:t>Native and hardware implementations</a:t>
            </a:r>
          </a:p>
          <a:p>
            <a:r>
              <a:rPr lang="en-US" dirty="0"/>
              <a:t>Can be configured by </a:t>
            </a:r>
            <a:r>
              <a:rPr lang="en-US" dirty="0" smtClean="0"/>
              <a:t>policies</a:t>
            </a:r>
          </a:p>
          <a:p>
            <a:r>
              <a:rPr lang="en-US" dirty="0" smtClean="0"/>
              <a:t>Managed Wrappers since .NET 1.1 and CAPICOM</a:t>
            </a:r>
          </a:p>
          <a:p>
            <a:r>
              <a:rPr lang="en-US" dirty="0" smtClean="0"/>
              <a:t>CNG since Windows Vista (Bcrypt.dll)</a:t>
            </a:r>
          </a:p>
          <a:p>
            <a:r>
              <a:rPr lang="en-US" i="1" dirty="0" err="1" smtClean="0"/>
              <a:t>System.Security.Cryptography</a:t>
            </a:r>
            <a:r>
              <a:rPr lang="en-US" i="1" dirty="0" smtClean="0"/>
              <a:t>:</a:t>
            </a:r>
            <a:r>
              <a:rPr lang="en-US" dirty="0" smtClean="0"/>
              <a:t> Wrappers for the </a:t>
            </a:r>
            <a:r>
              <a:rPr lang="en-US" dirty="0" smtClean="0"/>
              <a:t>certified</a:t>
            </a:r>
            <a:br>
              <a:rPr lang="en-US" dirty="0" smtClean="0"/>
            </a:br>
            <a:r>
              <a:rPr lang="en-US" dirty="0" smtClean="0"/>
              <a:t>native </a:t>
            </a:r>
            <a:r>
              <a:rPr lang="en-US" dirty="0" smtClean="0"/>
              <a:t>algorithms but also managed implementations</a:t>
            </a:r>
          </a:p>
        </p:txBody>
      </p:sp>
      <p:pic>
        <p:nvPicPr>
          <p:cNvPr id="4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14" y="1845734"/>
            <a:ext cx="4462376" cy="27844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2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7464430" y="4579281"/>
            <a:ext cx="38555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hlinkClick r:id="rId3"/>
              </a:rPr>
              <a:t>https://www.cdc.informatik.tu-darmstadt.de/reports/reports/vest.diplom.pdf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30494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Algorithm-Variants (</a:t>
            </a:r>
            <a:r>
              <a:rPr lang="en-US" dirty="0" err="1" smtClean="0"/>
              <a:t>System.Security.Cryptography</a:t>
            </a:r>
            <a:r>
              <a:rPr lang="en-US" dirty="0" smtClean="0"/>
              <a:t>)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485577"/>
              </p:ext>
            </p:extLst>
          </p:nvPr>
        </p:nvGraphicFramePr>
        <p:xfrm>
          <a:off x="1391053" y="2188723"/>
          <a:ext cx="9320719" cy="398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00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NSA Suite-B Cryptography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NSA and NIST recommended (2005)</a:t>
            </a:r>
          </a:p>
          <a:p>
            <a:r>
              <a:rPr lang="en-US" dirty="0"/>
              <a:t>Algorithms, Block-Sizes, Key-Sizes,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Available since Windows Vista (CNG)</a:t>
            </a:r>
          </a:p>
          <a:p>
            <a:r>
              <a:rPr lang="en-US" dirty="0" smtClean="0"/>
              <a:t>Suite-A nuclear security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41731"/>
              </p:ext>
            </p:extLst>
          </p:nvPr>
        </p:nvGraphicFramePr>
        <p:xfrm>
          <a:off x="1913412" y="385741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070011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34917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0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Digital Signature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EC-DSA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3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Exchange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EC-DH or EC-MQV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3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7586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60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75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 Server (Unsecure)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646910"/>
              </p:ext>
            </p:extLst>
          </p:nvPr>
        </p:nvGraphicFramePr>
        <p:xfrm>
          <a:off x="6600786" y="3553445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License File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300509" y="3083107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4156688" y="3100666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de-DE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16200000" flipH="1">
            <a:off x="3439818" y="2383797"/>
            <a:ext cx="17559" cy="1837945"/>
          </a:xfrm>
          <a:prstGeom prst="curvedConnector3">
            <a:avLst>
              <a:gd name="adj1" fmla="val -250289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4" idx="5"/>
          </p:cNvCxnSpPr>
          <p:nvPr/>
        </p:nvCxnSpPr>
        <p:spPr>
          <a:xfrm rot="5400000" flipH="1">
            <a:off x="3439819" y="3402032"/>
            <a:ext cx="17559" cy="1837945"/>
          </a:xfrm>
          <a:prstGeom prst="curvedConnector3">
            <a:avLst>
              <a:gd name="adj1" fmla="val -250289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83538" y="1832573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56056" y="2423461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License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2962037" y="485704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</a:t>
            </a:r>
            <a:endParaRPr lang="de-DE" dirty="0"/>
          </a:p>
        </p:txBody>
      </p:sp>
      <p:cxnSp>
        <p:nvCxnSpPr>
          <p:cNvPr id="21" name="Curved Connector 20"/>
          <p:cNvCxnSpPr>
            <a:stCxn id="7" idx="0"/>
            <a:endCxn id="5" idx="7"/>
          </p:cNvCxnSpPr>
          <p:nvPr/>
        </p:nvCxnSpPr>
        <p:spPr>
          <a:xfrm rot="16200000" flipV="1">
            <a:off x="6355786" y="2341568"/>
            <a:ext cx="241896" cy="2181858"/>
          </a:xfrm>
          <a:prstGeom prst="curvedConnector3">
            <a:avLst>
              <a:gd name="adj1" fmla="val 28168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2523866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9730539" y="3469858"/>
            <a:ext cx="1915064" cy="701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Generator</a:t>
            </a:r>
            <a:endParaRPr lang="de-DE" dirty="0"/>
          </a:p>
        </p:txBody>
      </p:sp>
      <p:cxnSp>
        <p:nvCxnSpPr>
          <p:cNvPr id="26" name="Curved Connector 25"/>
          <p:cNvCxnSpPr>
            <a:stCxn id="25" idx="2"/>
            <a:endCxn id="7" idx="2"/>
          </p:cNvCxnSpPr>
          <p:nvPr/>
        </p:nvCxnSpPr>
        <p:spPr>
          <a:xfrm rot="5400000" flipH="1">
            <a:off x="9086073" y="2569477"/>
            <a:ext cx="83587" cy="3120408"/>
          </a:xfrm>
          <a:prstGeom prst="curvedConnector3">
            <a:avLst>
              <a:gd name="adj1" fmla="val -449528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74852" y="4487713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708730" y="5208378"/>
            <a:ext cx="3481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Vulnerability: Spoofing</a:t>
            </a:r>
          </a:p>
          <a:p>
            <a:r>
              <a:rPr lang="en-US" sz="2800" dirty="0" smtClean="0"/>
              <a:t>Mitigation: Signing</a:t>
            </a:r>
            <a:endParaRPr lang="de-DE" sz="28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099095" y="1845123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ightning Bolt 17"/>
          <p:cNvSpPr/>
          <p:nvPr/>
        </p:nvSpPr>
        <p:spPr>
          <a:xfrm>
            <a:off x="8631581" y="3293989"/>
            <a:ext cx="849298" cy="1266496"/>
          </a:xfrm>
          <a:prstGeom prst="lightningBolt">
            <a:avLst/>
          </a:prstGeom>
          <a:gradFill>
            <a:gsLst>
              <a:gs pos="0">
                <a:srgbClr val="C00000"/>
              </a:gs>
              <a:gs pos="34000">
                <a:srgbClr val="FF0000"/>
              </a:gs>
              <a:gs pos="70000">
                <a:srgbClr val="C00000"/>
              </a:gs>
              <a:gs pos="100000">
                <a:srgbClr val="FF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0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 Server (V1)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600786" y="3495640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License File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300509" y="3025302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4156688" y="3042861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de-DE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16200000" flipH="1">
            <a:off x="3439818" y="2325992"/>
            <a:ext cx="17559" cy="1837945"/>
          </a:xfrm>
          <a:prstGeom prst="curvedConnector3">
            <a:avLst>
              <a:gd name="adj1" fmla="val -250289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4" idx="5"/>
          </p:cNvCxnSpPr>
          <p:nvPr/>
        </p:nvCxnSpPr>
        <p:spPr>
          <a:xfrm rot="5400000" flipH="1">
            <a:off x="3439819" y="3344227"/>
            <a:ext cx="17559" cy="1837945"/>
          </a:xfrm>
          <a:prstGeom prst="curvedConnector3">
            <a:avLst>
              <a:gd name="adj1" fmla="val -250289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83538" y="1921918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56056" y="2365656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License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2962037" y="479924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</a:t>
            </a:r>
            <a:endParaRPr lang="de-DE" dirty="0"/>
          </a:p>
        </p:txBody>
      </p:sp>
      <p:cxnSp>
        <p:nvCxnSpPr>
          <p:cNvPr id="21" name="Curved Connector 20"/>
          <p:cNvCxnSpPr>
            <a:stCxn id="7" idx="0"/>
            <a:endCxn id="5" idx="7"/>
          </p:cNvCxnSpPr>
          <p:nvPr/>
        </p:nvCxnSpPr>
        <p:spPr>
          <a:xfrm rot="16200000" flipV="1">
            <a:off x="6355786" y="2283763"/>
            <a:ext cx="241896" cy="2181858"/>
          </a:xfrm>
          <a:prstGeom prst="curvedConnector3">
            <a:avLst>
              <a:gd name="adj1" fmla="val 28168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246606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9730539" y="3412053"/>
            <a:ext cx="1915064" cy="701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Generator</a:t>
            </a:r>
            <a:endParaRPr lang="de-DE" dirty="0"/>
          </a:p>
        </p:txBody>
      </p:sp>
      <p:cxnSp>
        <p:nvCxnSpPr>
          <p:cNvPr id="26" name="Curved Connector 25"/>
          <p:cNvCxnSpPr>
            <a:stCxn id="25" idx="2"/>
            <a:endCxn id="7" idx="2"/>
          </p:cNvCxnSpPr>
          <p:nvPr/>
        </p:nvCxnSpPr>
        <p:spPr>
          <a:xfrm rot="5400000" flipH="1">
            <a:off x="9086073" y="2511672"/>
            <a:ext cx="83587" cy="3120408"/>
          </a:xfrm>
          <a:prstGeom prst="curvedConnector3">
            <a:avLst>
              <a:gd name="adj1" fmla="val -449528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74852" y="4429908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708730" y="5150573"/>
            <a:ext cx="3481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Vulnerability: Spoofing</a:t>
            </a:r>
          </a:p>
          <a:p>
            <a:r>
              <a:rPr lang="en-US" sz="2800" dirty="0" smtClean="0"/>
              <a:t>Mitigation: Signing</a:t>
            </a:r>
            <a:endParaRPr lang="de-DE" sz="28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099095" y="1955484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695478"/>
              </p:ext>
            </p:extLst>
          </p:nvPr>
        </p:nvGraphicFramePr>
        <p:xfrm>
          <a:off x="9685698" y="2090774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Comp. Priv.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156928"/>
              </p:ext>
            </p:extLst>
          </p:nvPr>
        </p:nvGraphicFramePr>
        <p:xfrm>
          <a:off x="614767" y="5237721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Comp. Pub.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2" idx="0"/>
            <a:endCxn id="4" idx="2"/>
          </p:cNvCxnSpPr>
          <p:nvPr/>
        </p:nvCxnSpPr>
        <p:spPr>
          <a:xfrm rot="16200000" flipV="1">
            <a:off x="694868" y="4350944"/>
            <a:ext cx="1492419" cy="281135"/>
          </a:xfrm>
          <a:prstGeom prst="curvedConnector4">
            <a:avLst>
              <a:gd name="adj1" fmla="val 25878"/>
              <a:gd name="adj2" fmla="val 425232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3854" y="449151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9685698" y="270777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cxnSp>
        <p:nvCxnSpPr>
          <p:cNvPr id="30" name="Curved Connector 29"/>
          <p:cNvCxnSpPr>
            <a:stCxn id="18" idx="2"/>
            <a:endCxn id="25" idx="1"/>
          </p:cNvCxnSpPr>
          <p:nvPr/>
        </p:nvCxnSpPr>
        <p:spPr>
          <a:xfrm rot="5400000">
            <a:off x="9622735" y="2733020"/>
            <a:ext cx="1137645" cy="922036"/>
          </a:xfrm>
          <a:prstGeom prst="curvedConnector4">
            <a:avLst>
              <a:gd name="adj1" fmla="val 34582"/>
              <a:gd name="adj2" fmla="val 12479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Lightning Bolt 36"/>
          <p:cNvSpPr/>
          <p:nvPr/>
        </p:nvSpPr>
        <p:spPr>
          <a:xfrm>
            <a:off x="2962037" y="3194038"/>
            <a:ext cx="849298" cy="1266496"/>
          </a:xfrm>
          <a:prstGeom prst="lightningBolt">
            <a:avLst/>
          </a:prstGeom>
          <a:gradFill>
            <a:gsLst>
              <a:gs pos="0">
                <a:srgbClr val="C00000"/>
              </a:gs>
              <a:gs pos="34000">
                <a:srgbClr val="FF0000"/>
              </a:gs>
              <a:gs pos="70000">
                <a:srgbClr val="C00000"/>
              </a:gs>
              <a:gs pos="100000">
                <a:srgbClr val="FF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9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 Server (V2)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600786" y="3495640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License File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300509" y="3025302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4156688" y="3042861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de-DE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16200000" flipH="1">
            <a:off x="3439818" y="2325992"/>
            <a:ext cx="17559" cy="1837945"/>
          </a:xfrm>
          <a:prstGeom prst="curvedConnector3">
            <a:avLst>
              <a:gd name="adj1" fmla="val -250289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4" idx="5"/>
          </p:cNvCxnSpPr>
          <p:nvPr/>
        </p:nvCxnSpPr>
        <p:spPr>
          <a:xfrm rot="5400000" flipH="1">
            <a:off x="3439819" y="3344227"/>
            <a:ext cx="17559" cy="1837945"/>
          </a:xfrm>
          <a:prstGeom prst="curvedConnector3">
            <a:avLst>
              <a:gd name="adj1" fmla="val -250289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83538" y="1927168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56056" y="2365656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License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2962037" y="479924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</a:t>
            </a:r>
            <a:endParaRPr lang="de-DE" dirty="0"/>
          </a:p>
        </p:txBody>
      </p:sp>
      <p:cxnSp>
        <p:nvCxnSpPr>
          <p:cNvPr id="21" name="Curved Connector 20"/>
          <p:cNvCxnSpPr>
            <a:stCxn id="7" idx="0"/>
            <a:endCxn id="5" idx="7"/>
          </p:cNvCxnSpPr>
          <p:nvPr/>
        </p:nvCxnSpPr>
        <p:spPr>
          <a:xfrm rot="16200000" flipV="1">
            <a:off x="6355786" y="2283763"/>
            <a:ext cx="241896" cy="2181858"/>
          </a:xfrm>
          <a:prstGeom prst="curvedConnector3">
            <a:avLst>
              <a:gd name="adj1" fmla="val 28168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246606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9730539" y="3412053"/>
            <a:ext cx="1915064" cy="701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Generator</a:t>
            </a:r>
            <a:endParaRPr lang="de-DE" dirty="0"/>
          </a:p>
        </p:txBody>
      </p:sp>
      <p:cxnSp>
        <p:nvCxnSpPr>
          <p:cNvPr id="26" name="Curved Connector 25"/>
          <p:cNvCxnSpPr>
            <a:stCxn id="25" idx="2"/>
            <a:endCxn id="7" idx="2"/>
          </p:cNvCxnSpPr>
          <p:nvPr/>
        </p:nvCxnSpPr>
        <p:spPr>
          <a:xfrm rot="5400000" flipH="1">
            <a:off x="9086073" y="2511672"/>
            <a:ext cx="83587" cy="3120408"/>
          </a:xfrm>
          <a:prstGeom prst="curvedConnector3">
            <a:avLst>
              <a:gd name="adj1" fmla="val -449528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74852" y="4429908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de-DE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099095" y="1955484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Content Placeholder 6"/>
          <p:cNvGraphicFramePr>
            <a:graphicFrameLocks/>
          </p:cNvGraphicFramePr>
          <p:nvPr>
            <p:extLst/>
          </p:nvPr>
        </p:nvGraphicFramePr>
        <p:xfrm>
          <a:off x="9685698" y="2090774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Comp. Priv.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/>
          </p:nvPr>
        </p:nvGraphicFramePr>
        <p:xfrm>
          <a:off x="614767" y="5237721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Comp. Pub.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2" idx="0"/>
            <a:endCxn id="4" idx="2"/>
          </p:cNvCxnSpPr>
          <p:nvPr/>
        </p:nvCxnSpPr>
        <p:spPr>
          <a:xfrm rot="16200000" flipV="1">
            <a:off x="694868" y="4350944"/>
            <a:ext cx="1492419" cy="281135"/>
          </a:xfrm>
          <a:prstGeom prst="curvedConnector4">
            <a:avLst>
              <a:gd name="adj1" fmla="val 25878"/>
              <a:gd name="adj2" fmla="val 425232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3854" y="449151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9685698" y="270777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cxnSp>
        <p:nvCxnSpPr>
          <p:cNvPr id="30" name="Curved Connector 29"/>
          <p:cNvCxnSpPr>
            <a:stCxn id="18" idx="2"/>
            <a:endCxn id="25" idx="1"/>
          </p:cNvCxnSpPr>
          <p:nvPr/>
        </p:nvCxnSpPr>
        <p:spPr>
          <a:xfrm rot="5400000">
            <a:off x="9622735" y="2733020"/>
            <a:ext cx="1137645" cy="922036"/>
          </a:xfrm>
          <a:prstGeom prst="curvedConnector4">
            <a:avLst>
              <a:gd name="adj1" fmla="val 34582"/>
              <a:gd name="adj2" fmla="val 12479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436195"/>
              </p:ext>
            </p:extLst>
          </p:nvPr>
        </p:nvGraphicFramePr>
        <p:xfrm>
          <a:off x="3567714" y="5237721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 Pub.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590638"/>
              </p:ext>
            </p:extLst>
          </p:nvPr>
        </p:nvGraphicFramePr>
        <p:xfrm>
          <a:off x="5633907" y="5237721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 Priv.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cxnSp>
        <p:nvCxnSpPr>
          <p:cNvPr id="34" name="Curved Connector 33"/>
          <p:cNvCxnSpPr>
            <a:stCxn id="31" idx="0"/>
            <a:endCxn id="5" idx="4"/>
          </p:cNvCxnSpPr>
          <p:nvPr/>
        </p:nvCxnSpPr>
        <p:spPr>
          <a:xfrm rot="5400000" flipH="1" flipV="1">
            <a:off x="4328209" y="4689243"/>
            <a:ext cx="754860" cy="342097"/>
          </a:xfrm>
          <a:prstGeom prst="curved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3" idx="0"/>
            <a:endCxn id="5" idx="5"/>
          </p:cNvCxnSpPr>
          <p:nvPr/>
        </p:nvCxnSpPr>
        <p:spPr>
          <a:xfrm rot="16200000" flipV="1">
            <a:off x="5510424" y="4147360"/>
            <a:ext cx="965743" cy="1214979"/>
          </a:xfrm>
          <a:prstGeom prst="curved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75343" y="4613867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38" name="TextBox 37"/>
          <p:cNvSpPr txBox="1"/>
          <p:nvPr/>
        </p:nvSpPr>
        <p:spPr>
          <a:xfrm>
            <a:off x="5712925" y="442920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cxnSp>
        <p:nvCxnSpPr>
          <p:cNvPr id="39" name="Curved Connector 38"/>
          <p:cNvCxnSpPr>
            <a:stCxn id="5" idx="6"/>
            <a:endCxn id="25" idx="3"/>
          </p:cNvCxnSpPr>
          <p:nvPr/>
        </p:nvCxnSpPr>
        <p:spPr>
          <a:xfrm>
            <a:off x="5596688" y="3762861"/>
            <a:ext cx="6048915" cy="12700"/>
          </a:xfrm>
          <a:prstGeom prst="curvedConnector5">
            <a:avLst>
              <a:gd name="adj1" fmla="val 13406"/>
              <a:gd name="adj2" fmla="val 8782953"/>
              <a:gd name="adj3" fmla="val 103779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75797" y="4798533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Server Pub. Key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SFS Projekt WS 15/16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98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374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0</TotalTime>
  <Words>245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Wingdings 2</vt:lpstr>
      <vt:lpstr>HDOfficeLightV0</vt:lpstr>
      <vt:lpstr>1_HDOfficeLightV0</vt:lpstr>
      <vt:lpstr>Retrospect</vt:lpstr>
      <vt:lpstr>.NET Crypto API</vt:lpstr>
      <vt:lpstr>History</vt:lpstr>
      <vt:lpstr>Algorithm-Variants (System.Security.Cryptography)</vt:lpstr>
      <vt:lpstr>NSA Suite-B Cryptography</vt:lpstr>
      <vt:lpstr>Demo</vt:lpstr>
      <vt:lpstr>License Server (Unsecure)</vt:lpstr>
      <vt:lpstr>License Server (V1)</vt:lpstr>
      <vt:lpstr>License Server (V2)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Crypto</dc:title>
  <dc:creator>Philipp Haider</dc:creator>
  <cp:lastModifiedBy>Philipp Haider</cp:lastModifiedBy>
  <cp:revision>25</cp:revision>
  <dcterms:created xsi:type="dcterms:W3CDTF">2016-01-25T18:23:22Z</dcterms:created>
  <dcterms:modified xsi:type="dcterms:W3CDTF">2016-01-29T13:38:00Z</dcterms:modified>
</cp:coreProperties>
</file>