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2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4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8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21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8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6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5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9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53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7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6F20-1860-44B1-83A9-5B4BEFA6634B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99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martdesk16.azurewebsites.net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Desk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Fabian Loris und Philipp Haider</a:t>
            </a:r>
          </a:p>
          <a:p>
            <a:r>
              <a:rPr lang="en-US" dirty="0"/>
              <a:t>MUS SS 2016 – FH </a:t>
            </a:r>
            <a:r>
              <a:rPr lang="en-US" dirty="0" err="1"/>
              <a:t>Hagenberg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Hub </a:t>
            </a:r>
            <a:r>
              <a:rPr lang="en-US" dirty="0" err="1"/>
              <a:t>Bibliothek</a:t>
            </a:r>
            <a:r>
              <a:rPr lang="en-US" dirty="0"/>
              <a:t> gut </a:t>
            </a:r>
            <a:r>
              <a:rPr lang="en-US" dirty="0" smtClean="0"/>
              <a:t>(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/>
              <a:t>groß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smtClean="0"/>
              <a:t>Arduino</a:t>
            </a:r>
            <a:r>
              <a:rPr lang="en-US" dirty="0"/>
              <a:t>)</a:t>
            </a:r>
          </a:p>
          <a:p>
            <a:r>
              <a:rPr lang="en-US" dirty="0" err="1"/>
              <a:t>Sensordaten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Stream Analytics </a:t>
            </a:r>
            <a:r>
              <a:rPr lang="en-US" dirty="0" err="1"/>
              <a:t>schwierig</a:t>
            </a:r>
            <a:endParaRPr lang="en-US" dirty="0"/>
          </a:p>
          <a:p>
            <a:pPr lvl="1"/>
            <a:r>
              <a:rPr lang="en-US" dirty="0" err="1"/>
              <a:t>Unregelmäßigkeiten</a:t>
            </a:r>
            <a:endParaRPr lang="en-US" dirty="0"/>
          </a:p>
          <a:p>
            <a:pPr lvl="1"/>
            <a:r>
              <a:rPr lang="en-US" dirty="0" err="1"/>
              <a:t>Offlineerkennung</a:t>
            </a:r>
            <a:endParaRPr lang="en-US" dirty="0"/>
          </a:p>
          <a:p>
            <a:pPr lvl="1"/>
            <a:r>
              <a:rPr lang="en-US" dirty="0" err="1"/>
              <a:t>Referenzdaten</a:t>
            </a:r>
            <a:endParaRPr lang="en-US" dirty="0"/>
          </a:p>
          <a:p>
            <a:pPr lvl="1"/>
            <a:r>
              <a:rPr lang="en-US" dirty="0" err="1"/>
              <a:t>Aggregierung</a:t>
            </a:r>
            <a:endParaRPr lang="en-US" dirty="0"/>
          </a:p>
          <a:p>
            <a:pPr lvl="1"/>
            <a:r>
              <a:rPr lang="en-US" dirty="0" err="1"/>
              <a:t>Zeitzonen</a:t>
            </a:r>
            <a:endParaRPr lang="en-US" dirty="0"/>
          </a:p>
          <a:p>
            <a:r>
              <a:rPr lang="en-US" dirty="0"/>
              <a:t>Cloud </a:t>
            </a:r>
            <a:r>
              <a:rPr lang="en-US" dirty="0" err="1"/>
              <a:t>bietet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Möglichkeiten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2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s://s.graphiq.com/sites/default/files/stories/t2/Why_Nobody_Wants_a_Fitness_Tracker_857_350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40" y="-3694"/>
            <a:ext cx="9792586" cy="685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7276" y="6481784"/>
            <a:ext cx="917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</a:t>
            </a:r>
            <a:r>
              <a:rPr lang="de-DE" sz="1600" dirty="0">
                <a:solidFill>
                  <a:schemeClr val="bg1"/>
                </a:solidFill>
              </a:rPr>
              <a:t>s.graphiq.com/sites/default/files/stories/t2/Why_Nobody_Wants_a_Fitness_Tracker_857_3506.jpg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7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http://www.localseoguide.com/wp-content/uploads/2012/08/sleeping-work-cubicle-stressed-offic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9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661" y="6472720"/>
            <a:ext cx="8907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http://www.localseoguide.com/wp-content/uploads/2012/08/sleeping-work-cubicle-stressed-office.jpeg</a:t>
            </a:r>
          </a:p>
        </p:txBody>
      </p:sp>
    </p:spTree>
    <p:extLst>
      <p:ext uri="{BB962C8B-B14F-4D97-AF65-F5344CB8AC3E}">
        <p14:creationId xmlns:p14="http://schemas.microsoft.com/office/powerpoint/2010/main" val="267985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://cdn.instructables.com/FAD/WP7S/I05EVAOZ/FADWP7SI05EVAOZ.RECT2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83" y="-1"/>
            <a:ext cx="8226868" cy="68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9689" y="6486390"/>
            <a:ext cx="822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http://cdn.instructables.com/FAD/WP7S/I05EVAOZ/FADWP7SI05EVAOZ.RECT2100.jpg</a:t>
            </a:r>
          </a:p>
        </p:txBody>
      </p:sp>
    </p:spTree>
    <p:extLst>
      <p:ext uri="{BB962C8B-B14F-4D97-AF65-F5344CB8AC3E}">
        <p14:creationId xmlns:p14="http://schemas.microsoft.com/office/powerpoint/2010/main" val="72305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http://smartdesk16.azurewebsites.net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72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42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9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44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51" y="3909191"/>
            <a:ext cx="10515600" cy="6928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Architektur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4369096" y="1370560"/>
            <a:ext cx="635480" cy="624331"/>
          </a:xfrm>
          <a:prstGeom prst="rect">
            <a:avLst/>
          </a:prstGeom>
        </p:spPr>
      </p:pic>
      <p:pic>
        <p:nvPicPr>
          <p:cNvPr id="1026" name="Picture 2" descr="https://bots.botframework.com/Client/Images/bot-framework-default-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013" y="1955636"/>
            <a:ext cx="614030" cy="6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81" y="776649"/>
            <a:ext cx="657598" cy="646260"/>
          </a:xfrm>
          <a:prstGeom prst="rect">
            <a:avLst/>
          </a:prstGeom>
        </p:spPr>
      </p:pic>
      <p:pic>
        <p:nvPicPr>
          <p:cNvPr id="1030" name="Picture 6" descr="BEKANT Schreibtisch sitz/steh IKEA Die elektrische Höhenregulierung zwischen 65 und 125 cm verhilft zu ergonomisch richtiger Arbeitshaltung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4" b="24023"/>
          <a:stretch/>
        </p:blipFill>
        <p:spPr bwMode="auto">
          <a:xfrm>
            <a:off x="4003338" y="4999885"/>
            <a:ext cx="3500443" cy="182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-reichelt.de/bilder/web/xxl_ws/A300/ARDUINO_R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34" y="4319607"/>
            <a:ext cx="1283416" cy="99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242464" y="2351642"/>
            <a:ext cx="934871" cy="1025338"/>
            <a:chOff x="2137217" y="2275517"/>
            <a:chExt cx="934871" cy="10253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63849" y="2636874"/>
              <a:ext cx="681609" cy="66398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37217" y="2275517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IoT</a:t>
              </a:r>
              <a:r>
                <a:rPr lang="en-US" dirty="0"/>
                <a:t>-Hub</a:t>
              </a:r>
              <a:endParaRPr lang="de-D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12366" y="1024010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Analytics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673585" y="445342"/>
            <a:ext cx="13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Storage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81" y="2113633"/>
            <a:ext cx="657598" cy="6462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36908" y="1769054"/>
            <a:ext cx="144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Storage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7222" y="637844"/>
            <a:ext cx="655231" cy="6269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01446" y="31016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Bot-API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8890129" y="1632506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Bot-Connector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01" y="3949744"/>
            <a:ext cx="1558576" cy="1558576"/>
          </a:xfrm>
          <a:prstGeom prst="rect">
            <a:avLst/>
          </a:prstGeom>
        </p:spPr>
      </p:pic>
      <p:pic>
        <p:nvPicPr>
          <p:cNvPr id="1034" name="Picture 10" descr="https://cdn1.iconfinder.com/data/icons/logotypes/32/chrome-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985" y="3964343"/>
            <a:ext cx="610577" cy="61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2.iconfinder.com/data/icons/windows-8-metro-style/512/conso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58" y="3882526"/>
            <a:ext cx="767317" cy="76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4.mzstatic.com/eu/r30/Purple20/v4/87/58/db/8758db69-273c-c2bc-0f47-9d9876660c87/icon175x175.jpe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7" y="3964343"/>
            <a:ext cx="606277" cy="60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9367" y="1965856"/>
            <a:ext cx="655231" cy="6269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570750" y="1586304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Web-App</a:t>
            </a:r>
            <a:endParaRPr lang="de-DE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677" y="1370045"/>
            <a:ext cx="655231" cy="62698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63111" y="1054269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Offline-Tick-Job</a:t>
            </a:r>
            <a:endParaRPr lang="de-DE" dirty="0"/>
          </a:p>
        </p:txBody>
      </p:sp>
      <p:cxnSp>
        <p:nvCxnSpPr>
          <p:cNvPr id="1024" name="Straight Arrow Connector 1023"/>
          <p:cNvCxnSpPr/>
          <p:nvPr/>
        </p:nvCxnSpPr>
        <p:spPr>
          <a:xfrm flipH="1" flipV="1">
            <a:off x="5842591" y="4774019"/>
            <a:ext cx="781493" cy="5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36" idx="0"/>
            <a:endCxn id="5" idx="2"/>
          </p:cNvCxnSpPr>
          <p:nvPr/>
        </p:nvCxnSpPr>
        <p:spPr>
          <a:xfrm flipV="1">
            <a:off x="4324917" y="3376980"/>
            <a:ext cx="384984" cy="505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2"/>
          </p:cNvCxnSpPr>
          <p:nvPr/>
        </p:nvCxnSpPr>
        <p:spPr>
          <a:xfrm flipV="1">
            <a:off x="4686836" y="1994891"/>
            <a:ext cx="0" cy="333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3"/>
            <a:endCxn id="6" idx="3"/>
          </p:cNvCxnSpPr>
          <p:nvPr/>
        </p:nvCxnSpPr>
        <p:spPr>
          <a:xfrm flipV="1">
            <a:off x="3212908" y="1682726"/>
            <a:ext cx="1156188" cy="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1"/>
          </p:cNvCxnSpPr>
          <p:nvPr/>
        </p:nvCxnSpPr>
        <p:spPr>
          <a:xfrm flipV="1">
            <a:off x="5004576" y="1682725"/>
            <a:ext cx="63233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1"/>
          </p:cNvCxnSpPr>
          <p:nvPr/>
        </p:nvCxnSpPr>
        <p:spPr>
          <a:xfrm flipH="1" flipV="1">
            <a:off x="7043575" y="2277108"/>
            <a:ext cx="705792" cy="2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1"/>
          </p:cNvCxnSpPr>
          <p:nvPr/>
        </p:nvCxnSpPr>
        <p:spPr>
          <a:xfrm flipH="1" flipV="1">
            <a:off x="7043575" y="950741"/>
            <a:ext cx="673647" cy="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/>
          <p:cNvSpPr/>
          <p:nvPr/>
        </p:nvSpPr>
        <p:spPr>
          <a:xfrm>
            <a:off x="5636908" y="445342"/>
            <a:ext cx="1443344" cy="23959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Arrow Connector 68"/>
          <p:cNvCxnSpPr>
            <a:stCxn id="28" idx="2"/>
            <a:endCxn id="1034" idx="0"/>
          </p:cNvCxnSpPr>
          <p:nvPr/>
        </p:nvCxnSpPr>
        <p:spPr>
          <a:xfrm flipH="1">
            <a:off x="5148274" y="2592844"/>
            <a:ext cx="2928709" cy="1371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26" idx="1"/>
            <a:endCxn id="1032" idx="0"/>
          </p:cNvCxnSpPr>
          <p:nvPr/>
        </p:nvCxnSpPr>
        <p:spPr>
          <a:xfrm flipH="1">
            <a:off x="5902256" y="2262651"/>
            <a:ext cx="3459757" cy="17016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" idx="3"/>
            <a:endCxn id="23" idx="0"/>
          </p:cNvCxnSpPr>
          <p:nvPr/>
        </p:nvCxnSpPr>
        <p:spPr>
          <a:xfrm>
            <a:off x="8372453" y="951338"/>
            <a:ext cx="1296576" cy="68116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1063925" y="0"/>
            <a:ext cx="10668000" cy="3807125"/>
          </a:xfrm>
          <a:prstGeom prst="cloud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07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Smart Desk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Architektur</vt:lpstr>
      <vt:lpstr>Ergebnisse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Desk</dc:title>
  <dc:creator>Philipp Haider</dc:creator>
  <cp:lastModifiedBy>Fabs</cp:lastModifiedBy>
  <cp:revision>10</cp:revision>
  <dcterms:created xsi:type="dcterms:W3CDTF">2016-06-18T10:50:51Z</dcterms:created>
  <dcterms:modified xsi:type="dcterms:W3CDTF">2016-06-19T07:37:48Z</dcterms:modified>
</cp:coreProperties>
</file>