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desk16.azurewebsites.ne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Desk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Loris und Philipp Haider</a:t>
            </a:r>
          </a:p>
          <a:p>
            <a:r>
              <a:rPr lang="en-US" dirty="0"/>
              <a:t>MUS SS 2016 – FH </a:t>
            </a:r>
            <a:r>
              <a:rPr lang="en-US" dirty="0" err="1"/>
              <a:t>Hagenberg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.graphiq.com/sites/default/files/stories/t2/Why_Nobody_Wants_a_Fitness_Tracker_857_3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0" y="-3694"/>
            <a:ext cx="9792586" cy="68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276" y="6481784"/>
            <a:ext cx="917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sz="1600" dirty="0">
                <a:solidFill>
                  <a:schemeClr val="bg1"/>
                </a:solidFill>
              </a:rPr>
              <a:t>s.graphiq.com/sites/default/files/stories/t2/Why_Nobody_Wants_a_Fitness_Tracker_857_3506.jpg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://www.localseoguide.com/wp-content/uploads/2012/08/sleeping-work-cubicle-stressed-off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661" y="6472720"/>
            <a:ext cx="890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http://www.localseoguide.com/wp-content/uploads/2012/08/sleeping-work-cubicle-stressed-office.jpeg</a:t>
            </a:r>
          </a:p>
        </p:txBody>
      </p:sp>
    </p:spTree>
    <p:extLst>
      <p:ext uri="{BB962C8B-B14F-4D97-AF65-F5344CB8AC3E}">
        <p14:creationId xmlns:p14="http://schemas.microsoft.com/office/powerpoint/2010/main" val="26798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cdn.instructables.com/FAD/WP7S/I05EVAOZ/FADWP7SI05EVAOZ.RECT2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83" y="-1"/>
            <a:ext cx="8226868" cy="68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9689" y="6486390"/>
            <a:ext cx="822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http://cdn.instructables.com/FAD/WP7S/I05EVAOZ/FADWP7SI05EVAOZ.RECT2100.jpg</a:t>
            </a:r>
          </a:p>
        </p:txBody>
      </p:sp>
    </p:spTree>
    <p:extLst>
      <p:ext uri="{BB962C8B-B14F-4D97-AF65-F5344CB8AC3E}">
        <p14:creationId xmlns:p14="http://schemas.microsoft.com/office/powerpoint/2010/main" val="723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http://smartdesk16.azurewebsites.net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7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Bibliothek</a:t>
            </a:r>
            <a:r>
              <a:rPr lang="en-US" dirty="0"/>
              <a:t> gut 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Adrduino</a:t>
            </a:r>
            <a:r>
              <a:rPr lang="en-US" dirty="0"/>
              <a:t>)</a:t>
            </a:r>
          </a:p>
          <a:p>
            <a:r>
              <a:rPr lang="en-US" dirty="0" err="1"/>
              <a:t>Sensordaten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Stream Analytics </a:t>
            </a:r>
            <a:r>
              <a:rPr lang="en-US" dirty="0" err="1"/>
              <a:t>schwierig</a:t>
            </a:r>
            <a:endParaRPr lang="en-US" dirty="0"/>
          </a:p>
          <a:p>
            <a:pPr lvl="1"/>
            <a:r>
              <a:rPr lang="en-US" dirty="0" err="1"/>
              <a:t>Unregelmäßigkeiten</a:t>
            </a:r>
            <a:endParaRPr lang="en-US" dirty="0"/>
          </a:p>
          <a:p>
            <a:pPr lvl="1"/>
            <a:r>
              <a:rPr lang="en-US" dirty="0" err="1"/>
              <a:t>Offlineerkennung</a:t>
            </a:r>
            <a:endParaRPr lang="en-US" dirty="0"/>
          </a:p>
          <a:p>
            <a:pPr lvl="1"/>
            <a:r>
              <a:rPr lang="en-US" dirty="0" err="1"/>
              <a:t>Referenzdaten</a:t>
            </a:r>
            <a:endParaRPr lang="en-US" dirty="0"/>
          </a:p>
          <a:p>
            <a:pPr lvl="1"/>
            <a:r>
              <a:rPr lang="en-US" dirty="0" err="1"/>
              <a:t>Aggregierung</a:t>
            </a:r>
            <a:endParaRPr lang="en-US" dirty="0"/>
          </a:p>
          <a:p>
            <a:pPr lvl="1"/>
            <a:r>
              <a:rPr lang="en-US" dirty="0" err="1"/>
              <a:t>Zeitzonen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 Desk</vt:lpstr>
      <vt:lpstr>PowerPoint Presentation</vt:lpstr>
      <vt:lpstr>PowerPoint Presentation</vt:lpstr>
      <vt:lpstr>PowerPoint Presentation</vt:lpstr>
      <vt:lpstr>Demo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Desk</dc:title>
  <dc:creator>Philipp Haider</dc:creator>
  <cp:lastModifiedBy>Philipp Haider</cp:lastModifiedBy>
  <cp:revision>4</cp:revision>
  <dcterms:created xsi:type="dcterms:W3CDTF">2016-06-18T10:50:51Z</dcterms:created>
  <dcterms:modified xsi:type="dcterms:W3CDTF">2016-06-18T11:03:04Z</dcterms:modified>
</cp:coreProperties>
</file>