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4393-9666-4656-B599-ED7ED97D5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55B836-48C2-49DB-AD2F-FDCF9717E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FE49E3-D7CB-426A-AC3B-A623636D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7AA0-9DA1-45D2-B008-156F55054972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8785BE-257F-4C9D-A020-362DE9F4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CE80F1-7AF9-4652-808D-A264EB56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5321-0B67-43D5-9091-05BAC79C6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52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D37C7-B23C-4BE2-BE01-29D8E028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2A3D8C-3F6E-4329-A498-FB119F5AC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EC885C-2D59-40A5-AFCD-4480FD6B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7AA0-9DA1-45D2-B008-156F55054972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229442-2F3B-4099-B534-8DE95933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8DFBCF-1B40-4959-BBE3-7E8BAB1A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5321-0B67-43D5-9091-05BAC79C6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88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29C2E4-34D8-4785-AAC3-AB05A58D8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39DC33-2EB2-4E4F-990F-00C1C44B7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CF276-D0F4-43D3-B0F0-D5F845E4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7AA0-9DA1-45D2-B008-156F55054972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9A468F-08DA-4F86-B891-F7D05ADB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81DBBD-309B-4A67-86A7-936760F7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5321-0B67-43D5-9091-05BAC79C6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95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6DB49-A7B3-4209-9112-3F535D7C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76F7E-02AC-482D-94CB-44ADA296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4B1BEA-F80C-493F-BE66-B7549385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7AA0-9DA1-45D2-B008-156F55054972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EAC4A0-380C-432E-80D0-52E63723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3B69FD-4488-43F1-A749-ADD5926D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5321-0B67-43D5-9091-05BAC79C6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28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6B93B-3D3A-45FF-98C8-590B4374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A547D9-89DE-4F6B-B0C2-431F5E582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42C20-4582-4DE6-8134-E1666469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7AA0-9DA1-45D2-B008-156F55054972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3CAD30-E93B-4052-ADEF-193F06BC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855179-FBBA-418C-966C-A499CA64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5321-0B67-43D5-9091-05BAC79C6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75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052B6-A158-44FA-88EB-A6C65817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AAE168-EE96-47E2-A586-48ED47EC3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F3243F-7630-4673-ACD1-8CEC72C8C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CBF484-DD60-4406-8089-0DF202C3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7AA0-9DA1-45D2-B008-156F55054972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1FA320-A959-4FE9-A272-B9CACB09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900AAE-198C-41BB-92AB-96668129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5321-0B67-43D5-9091-05BAC79C6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14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F98817-09AB-49AC-AD44-50CB72EF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3B1AB8-97B1-47E9-9572-5F94A66C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4AD9E7-C855-4061-94A9-8BEF4B162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BFB09B-0203-428A-B7A4-8866B8843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5EE87D-6FEE-48F9-BCA5-F77EC7B18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1A1DBE-F67A-4C70-9B3F-D9806647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7AA0-9DA1-45D2-B008-156F55054972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8EEA79-4AC3-45E6-8CC5-7B715475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4BECB0-0400-43A4-8D39-65E600FF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5321-0B67-43D5-9091-05BAC79C6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66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24DF2-F4A2-4BE2-A362-B1C1EAEE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53809B-5B3F-4FF6-87DA-50FF5711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7AA0-9DA1-45D2-B008-156F55054972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D71A30-6F6D-4525-8C82-762ABAEE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CB4DD4-74AD-4775-B754-08795BF0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5321-0B67-43D5-9091-05BAC79C6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4ED6B1B-0597-444D-A6AD-8570AD8C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7AA0-9DA1-45D2-B008-156F55054972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DA875A-F3E9-4D36-B853-A74456E7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A97BB0-FBEE-4C5D-ABA7-D10FF977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5321-0B67-43D5-9091-05BAC79C6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67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8DFD8-A5F5-4CA3-B4E3-955B55C5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0AB0C-FBFE-4445-AB8A-F1CE7BAD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80E4F0-0052-41D5-B2D6-4DCF0ECA9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2EFF66-0FF9-494C-97A0-A75F2F98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7AA0-9DA1-45D2-B008-156F55054972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8F976D-7197-4702-9902-E5605A5D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EF9951-A20E-407F-A438-D2CD1BD4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5321-0B67-43D5-9091-05BAC79C6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13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3D913-D547-4A04-84DC-B41D0AB8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489328-B0E2-4FC3-A1B3-CB023D03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90D5BF-DF54-4E68-9490-7A6FB97D7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C8C4D8-23BF-4824-B04F-F4F363FA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7AA0-9DA1-45D2-B008-156F55054972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06DE5E-6281-4816-BE44-71CF264B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9B303-2AE6-4475-9CE9-64B34BBE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5321-0B67-43D5-9091-05BAC79C6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04014B-42B5-4BBC-9503-8EC507E3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370CB5-D442-4971-AAE6-D67A99EDF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4CBDF3-4E81-4792-A1D1-BD12ED950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E7AA0-9DA1-45D2-B008-156F55054972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F3E0FD-895C-43A7-847E-7422B2463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6A213E-A3CA-4237-8477-E703BD0F5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5321-0B67-43D5-9091-05BAC79C6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3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rUr1nZwPcUtHms5gn7DjwsxOpO4Tj2hSQImhvRTQZ8zGnjndS695G3qUoOWn6A8Rrqymmk3lq0ODFZM6h66d_Zv6RkX3i5RILXj0FxI5uERGth-1ftLSrni8KTFKiM_cFYno2A_KCk060gz8MdyT_zsw8U6qi_VAh9F15ZYpL7lOLxtmkLbSYiZv9nrP1YuVNCzRIfXWiG57gm_zaK8S3Lv0RCFm_PD3bvZa1_VR_MAbOK7BMNOB_PGvv_VrQUbo_10Trs6BAX7HkDJyYoHFFMZjRwOkhFDTiKbqZm4MmEzDx1XM4HsoaiigvdpbLRKVTtEhzsOnY4cREIKtbtdg_NUsxjPCMyWNGbaux1NNWofP74M3bN5ki8cXwdwBthzpYxhGJifeoDeSl45LHEQr__WjFNYnuB5n0rYAnrdIXeTWr-I8CWgbaE34KyqpML9RVa2J1Aq8hkdd2dZORoV0PQeLBdiOhWtws7RkRlt42x9fFfGk5VCff9dQwafDl_G3DGsPilUxeTB_IcOnb2e7NfmuUNhVYB3hYO3MkF_x0P8kMOsySUHtc9QbHJJ44kFm0rlzNn0K4XypcL5fKidEOvI5gXW9FY0HqP_7peo=w1595-h897-no">
            <a:extLst>
              <a:ext uri="{FF2B5EF4-FFF2-40B4-BE49-F238E27FC236}">
                <a16:creationId xmlns:a16="http://schemas.microsoft.com/office/drawing/2014/main" id="{B2DE3239-6759-4C04-8EE4-7BF1321BA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259" y="3576508"/>
            <a:ext cx="5489196" cy="30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5ADDE05-0991-4908-AF32-E31B4E12506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358312" y="2869576"/>
            <a:ext cx="154965" cy="11188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43EFCAD-E030-4C91-BC6B-669D72E24D81}"/>
              </a:ext>
            </a:extLst>
          </p:cNvPr>
          <p:cNvSpPr txBox="1"/>
          <p:nvPr/>
        </p:nvSpPr>
        <p:spPr>
          <a:xfrm>
            <a:off x="4034345" y="250024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Pin 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52F559F-7979-4E01-8384-A1107A149DF0}"/>
              </a:ext>
            </a:extLst>
          </p:cNvPr>
          <p:cNvSpPr txBox="1"/>
          <p:nvPr/>
        </p:nvSpPr>
        <p:spPr>
          <a:xfrm>
            <a:off x="4682279" y="250024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Pin 3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BE40825-E369-4DDC-93F6-6C27098FA89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006246" y="2869576"/>
            <a:ext cx="0" cy="11188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F9B31EBA-C263-4E02-8C78-ADBAE5ADFC69}"/>
              </a:ext>
            </a:extLst>
          </p:cNvPr>
          <p:cNvSpPr txBox="1"/>
          <p:nvPr/>
        </p:nvSpPr>
        <p:spPr>
          <a:xfrm>
            <a:off x="5389365" y="250024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Pin 4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3D3EE65-A145-46D4-916F-F846E5D87B4E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713332" y="2869576"/>
            <a:ext cx="0" cy="11188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975651B-2598-4888-9FBD-F0746B42E6F2}"/>
              </a:ext>
            </a:extLst>
          </p:cNvPr>
          <p:cNvCxnSpPr>
            <a:cxnSpLocks/>
          </p:cNvCxnSpPr>
          <p:nvPr/>
        </p:nvCxnSpPr>
        <p:spPr>
          <a:xfrm>
            <a:off x="2242482" y="4542423"/>
            <a:ext cx="21204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DE152B67-EC5A-442B-849C-9DFF2164D684}"/>
              </a:ext>
            </a:extLst>
          </p:cNvPr>
          <p:cNvSpPr txBox="1"/>
          <p:nvPr/>
        </p:nvSpPr>
        <p:spPr>
          <a:xfrm>
            <a:off x="0" y="4271719"/>
            <a:ext cx="281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 à gauche  bouton appuyé</a:t>
            </a:r>
          </a:p>
          <a:p>
            <a:r>
              <a:rPr lang="fr-FR" dirty="0"/>
              <a:t>Etat = Bas sinon Etat =  Haut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002C6A3-5C7E-43E5-94BE-DA8DB492FA1B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6861789" y="2684910"/>
            <a:ext cx="894686" cy="18575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6D7A9068-DD72-4431-9A0B-97B09AC278DB}"/>
              </a:ext>
            </a:extLst>
          </p:cNvPr>
          <p:cNvSpPr txBox="1"/>
          <p:nvPr/>
        </p:nvSpPr>
        <p:spPr>
          <a:xfrm>
            <a:off x="7432508" y="2315578"/>
            <a:ext cx="6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A1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B667B48-565A-4137-B6F6-1935E813E7F4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8031132" y="2500244"/>
            <a:ext cx="894686" cy="18575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1D325F37-5E63-4BC3-AB0D-30A68FB27E54}"/>
              </a:ext>
            </a:extLst>
          </p:cNvPr>
          <p:cNvSpPr txBox="1"/>
          <p:nvPr/>
        </p:nvSpPr>
        <p:spPr>
          <a:xfrm>
            <a:off x="8601851" y="2130912"/>
            <a:ext cx="6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A0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C8DE970-AAB0-4BC6-8DC6-02CCD7116A74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5840220" y="5056549"/>
            <a:ext cx="3490230" cy="706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2BA483A9-20D6-457B-8A84-80D8CD57B084}"/>
              </a:ext>
            </a:extLst>
          </p:cNvPr>
          <p:cNvSpPr txBox="1"/>
          <p:nvPr/>
        </p:nvSpPr>
        <p:spPr>
          <a:xfrm>
            <a:off x="9330450" y="4594884"/>
            <a:ext cx="1189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 : A3</a:t>
            </a:r>
          </a:p>
          <a:p>
            <a:r>
              <a:rPr lang="fr-FR" dirty="0"/>
              <a:t>Y  : A4</a:t>
            </a:r>
          </a:p>
          <a:p>
            <a:r>
              <a:rPr lang="fr-FR" dirty="0"/>
              <a:t>Appui : D7</a:t>
            </a:r>
          </a:p>
        </p:txBody>
      </p:sp>
    </p:spTree>
    <p:extLst>
      <p:ext uri="{BB962C8B-B14F-4D97-AF65-F5344CB8AC3E}">
        <p14:creationId xmlns:p14="http://schemas.microsoft.com/office/powerpoint/2010/main" val="12782422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DELPORTE</dc:creator>
  <cp:lastModifiedBy>DELPORTE Sébastien</cp:lastModifiedBy>
  <cp:revision>3</cp:revision>
  <dcterms:created xsi:type="dcterms:W3CDTF">2018-01-19T21:56:53Z</dcterms:created>
  <dcterms:modified xsi:type="dcterms:W3CDTF">2018-01-19T22:24:25Z</dcterms:modified>
</cp:coreProperties>
</file>