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B41E-E7FC-4CAC-B032-4E0A723ED56A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23CB-4DCA-403B-AD99-C723A1CDA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76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B41E-E7FC-4CAC-B032-4E0A723ED56A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23CB-4DCA-403B-AD99-C723A1CDA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86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B41E-E7FC-4CAC-B032-4E0A723ED56A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23CB-4DCA-403B-AD99-C723A1CDA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48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B41E-E7FC-4CAC-B032-4E0A723ED56A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23CB-4DCA-403B-AD99-C723A1CDA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96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B41E-E7FC-4CAC-B032-4E0A723ED56A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23CB-4DCA-403B-AD99-C723A1CDA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4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B41E-E7FC-4CAC-B032-4E0A723ED56A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23CB-4DCA-403B-AD99-C723A1CDA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07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B41E-E7FC-4CAC-B032-4E0A723ED56A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23CB-4DCA-403B-AD99-C723A1CDA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66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B41E-E7FC-4CAC-B032-4E0A723ED56A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23CB-4DCA-403B-AD99-C723A1CDA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2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B41E-E7FC-4CAC-B032-4E0A723ED56A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23CB-4DCA-403B-AD99-C723A1CDA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68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B41E-E7FC-4CAC-B032-4E0A723ED56A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23CB-4DCA-403B-AD99-C723A1CDA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34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B41E-E7FC-4CAC-B032-4E0A723ED56A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23CB-4DCA-403B-AD99-C723A1CDA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3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CB41E-E7FC-4CAC-B032-4E0A723ED56A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D23CB-4DCA-403B-AD99-C723A1CDA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75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Тетрис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Круглов Иван</a:t>
            </a:r>
          </a:p>
          <a:p>
            <a:r>
              <a:rPr lang="ru-RU" dirty="0" smtClean="0"/>
              <a:t>Скорнякова Татьяна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615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51269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Программный код.</a:t>
            </a:r>
            <a:br>
              <a:rPr lang="ru-RU" dirty="0" smtClean="0"/>
            </a:br>
            <a:r>
              <a:rPr lang="ru-RU" dirty="0"/>
              <a:t>П</a:t>
            </a:r>
            <a:r>
              <a:rPr lang="ru-RU" dirty="0" smtClean="0"/>
              <a:t>еремещение </a:t>
            </a:r>
            <a:r>
              <a:rPr lang="ru-RU" dirty="0"/>
              <a:t>фигур вниз и проверка на проигрыш</a:t>
            </a:r>
          </a:p>
        </p:txBody>
      </p:sp>
      <p:sp>
        <p:nvSpPr>
          <p:cNvPr id="4" name="AutoShape 2" descr="https://sun9-88.userapi.com/impg/fz61tL6EpvPq0mNgqGPa2CI1j5Rn3rhOjKsoQw/jvRbK1NrB0c.jpg?size=406x270&amp;quality=96&amp;sign=96b08e3d29f79e04c25a40737e7920b5&amp;type=alb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un9-88.userapi.com/impg/fz61tL6EpvPq0mNgqGPa2CI1j5Rn3rhOjKsoQw/jvRbK1NrB0c.jpg?size=406x270&amp;quality=96&amp;sign=96b08e3d29f79e04c25a40737e7920b5&amp;type=alb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https://sun9-88.userapi.com/impg/fz61tL6EpvPq0mNgqGPa2CI1j5Rn3rhOjKsoQw/jvRbK1NrB0c.jpg?size=406x270&amp;quality=96&amp;sign=96b08e3d29f79e04c25a40737e7920b5&amp;type=alb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https://sun9-88.userapi.com/impg/fz61tL6EpvPq0mNgqGPa2CI1j5Rn3rhOjKsoQw/jvRbK1NrB0c.jpg?size=406x270&amp;quality=96&amp;sign=96b08e3d29f79e04c25a40737e7920b5&amp;type=album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https://sun9-88.userapi.com/impg/fz61tL6EpvPq0mNgqGPa2CI1j5Rn3rhOjKsoQw/jvRbK1NrB0c.jpg?size=406x270&amp;quality=96&amp;sign=96b08e3d29f79e04c25a40737e7920b5&amp;type=album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2" descr="https://sun9-88.userapi.com/impg/fz61tL6EpvPq0mNgqGPa2CI1j5Rn3rhOjKsoQw/jvRbK1NrB0c.jpg?size=406x270&amp;quality=96&amp;sign=96b08e3d29f79e04c25a40737e7920b5&amp;type=album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4" descr="https://sun9-88.userapi.com/impg/fz61tL6EpvPq0mNgqGPa2CI1j5Rn3rhOjKsoQw/jvRbK1NrB0c.jpg?size=406x270&amp;quality=96&amp;sign=96b08e3d29f79e04c25a40737e7920b5&amp;type=album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16" descr="https://sun9-88.userapi.com/impg/fz61tL6EpvPq0mNgqGPa2CI1j5Rn3rhOjKsoQw/jvRbK1NrB0c.jpg?size=406x270&amp;quality=96&amp;sign=96b08e3d29f79e04c25a40737e7920b5&amp;type=album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8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04" y="2348880"/>
            <a:ext cx="5679852" cy="3694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856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Программный код.</a:t>
            </a:r>
            <a:br>
              <a:rPr lang="ru-RU" dirty="0" smtClean="0"/>
            </a:br>
            <a:r>
              <a:rPr lang="ru-RU" dirty="0" smtClean="0"/>
              <a:t>О</a:t>
            </a:r>
            <a:r>
              <a:rPr lang="ru-RU" dirty="0" smtClean="0"/>
              <a:t>чистка </a:t>
            </a:r>
            <a:r>
              <a:rPr lang="ru-RU" dirty="0"/>
              <a:t>заполненных линий</a:t>
            </a:r>
          </a:p>
        </p:txBody>
      </p:sp>
      <p:sp>
        <p:nvSpPr>
          <p:cNvPr id="4" name="AutoShape 2" descr="https://sun9-2.userapi.com/impg/CIJJvecPKflR7KzXwHN5-6GYmj_DzOGf6M1kmg/tSMEBtnQc5k.jpg?size=591x484&amp;quality=96&amp;sign=98a833a9d65ecda6dcfdacaa9cb28998&amp;type=alb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un9-2.userapi.com/impg/CIJJvecPKflR7KzXwHN5-6GYmj_DzOGf6M1kmg/tSMEBtnQc5k.jpg?size=591x484&amp;quality=96&amp;sign=98a833a9d65ecda6dcfdacaa9cb28998&amp;type=alb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https://sun9-2.userapi.com/impg/CIJJvecPKflR7KzXwHN5-6GYmj_DzOGf6M1kmg/tSMEBtnQc5k.jpg?size=591x484&amp;quality=96&amp;sign=98a833a9d65ecda6dcfdacaa9cb28998&amp;type=alb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https://sun9-2.userapi.com/impg/CIJJvecPKflR7KzXwHN5-6GYmj_DzOGf6M1kmg/tSMEBtnQc5k.jpg?size=591x484&amp;quality=96&amp;sign=98a833a9d65ecda6dcfdacaa9cb28998&amp;type=album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https://sun9-2.userapi.com/impg/CIJJvecPKflR7KzXwHN5-6GYmj_DzOGf6M1kmg/tSMEBtnQc5k.jpg?size=591x484&amp;quality=96&amp;sign=98a833a9d65ecda6dcfdacaa9cb28998&amp;type=album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0630"/>
            <a:ext cx="5205586" cy="505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40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Программный код.</a:t>
            </a:r>
            <a:br>
              <a:rPr lang="ru-RU" dirty="0" smtClean="0"/>
            </a:br>
            <a:r>
              <a:rPr lang="ru-RU" dirty="0" err="1" smtClean="0"/>
              <a:t>О</a:t>
            </a:r>
            <a:r>
              <a:rPr lang="ru-RU" dirty="0" err="1" smtClean="0"/>
              <a:t>трисовка</a:t>
            </a:r>
            <a:r>
              <a:rPr lang="ru-RU" dirty="0" smtClean="0"/>
              <a:t> </a:t>
            </a:r>
            <a:r>
              <a:rPr lang="ru-RU" dirty="0"/>
              <a:t>поля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3" y="2967038"/>
            <a:ext cx="21621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51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59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Обновлённая версия практически всем знакомой игры «</a:t>
            </a:r>
            <a:r>
              <a:rPr lang="ru-RU" dirty="0"/>
              <a:t>Тетрис</a:t>
            </a:r>
            <a:r>
              <a:rPr lang="ru-RU" dirty="0" smtClean="0"/>
              <a:t>» Алексея Пажитнова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07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Внешний вид</a:t>
            </a:r>
            <a:endParaRPr lang="ru-RU" dirty="0"/>
          </a:p>
        </p:txBody>
      </p:sp>
      <p:pic>
        <p:nvPicPr>
          <p:cNvPr id="1026" name="Picture 2" descr="https://sun9-36.userapi.com/impg/eCSwfGMH2Ym9NA3dySepUlFoh1erz2OgnPqPRg/_aV6nHS_Sp8.jpg?size=501x528&amp;quality=96&amp;sign=014d8cf522f25c465a4a4168e9fa0ef2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48" y="1268760"/>
            <a:ext cx="4772025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14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Программный код.</a:t>
            </a:r>
            <a:br>
              <a:rPr lang="ru-RU" dirty="0" smtClean="0"/>
            </a:br>
            <a:r>
              <a:rPr lang="ru-RU" dirty="0" smtClean="0"/>
              <a:t>Одна фигура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279532" cy="496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14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Программный код.</a:t>
            </a:r>
            <a:br>
              <a:rPr lang="ru-RU" dirty="0" smtClean="0"/>
            </a:br>
            <a:r>
              <a:rPr lang="ru-RU" dirty="0" smtClean="0"/>
              <a:t>Игровое поле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409144" cy="496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66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Программный код.</a:t>
            </a:r>
            <a:br>
              <a:rPr lang="ru-RU" dirty="0" smtClean="0"/>
            </a:br>
            <a:r>
              <a:rPr lang="ru-RU" dirty="0" smtClean="0"/>
              <a:t>Игровое поле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68" y="1659663"/>
            <a:ext cx="7080623" cy="475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27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Программный код.</a:t>
            </a:r>
            <a:br>
              <a:rPr lang="ru-RU" dirty="0" smtClean="0"/>
            </a:br>
            <a:r>
              <a:rPr lang="ru-RU" dirty="0" smtClean="0"/>
              <a:t>Инициализация</a:t>
            </a:r>
            <a:endParaRPr lang="ru-RU" dirty="0"/>
          </a:p>
        </p:txBody>
      </p:sp>
      <p:pic>
        <p:nvPicPr>
          <p:cNvPr id="5122" name="Picture 2" descr="https://sun9-73.userapi.com/impg/7_Zp1p8G49TQgp1oWpyvrjc42MRIEoZPSWVotQ/tRdtvvnsT8o.jpg?size=439x322&amp;quality=96&amp;sign=5347066ae16abc6bd1322ce36362eeea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31104"/>
            <a:ext cx="5497654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87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Программный код.</a:t>
            </a:r>
            <a:br>
              <a:rPr lang="ru-RU" dirty="0" smtClean="0"/>
            </a:br>
            <a:r>
              <a:rPr lang="ru-RU" dirty="0" smtClean="0"/>
              <a:t>Обработка нажатий</a:t>
            </a:r>
            <a:endParaRPr lang="ru-RU" dirty="0"/>
          </a:p>
        </p:txBody>
      </p:sp>
      <p:pic>
        <p:nvPicPr>
          <p:cNvPr id="6146" name="Picture 2" descr="https://sun9-58.userapi.com/impg/uUdP8bIsA0CI_tgiprdarDkrHi02-YkuBbc5HA/sDKjf9asaew.jpg?size=583x270&amp;quality=96&amp;sign=f5743e1bfa6140e8beb1104c11749ee5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8880"/>
            <a:ext cx="6841291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874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44</Words>
  <Application>Microsoft Office PowerPoint</Application>
  <PresentationFormat>Экран (4:3)</PresentationFormat>
  <Paragraphs>15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Тетрис</vt:lpstr>
      <vt:lpstr>Структура</vt:lpstr>
      <vt:lpstr>Идея</vt:lpstr>
      <vt:lpstr>Внешний вид</vt:lpstr>
      <vt:lpstr>Программный код. Одна фигура</vt:lpstr>
      <vt:lpstr>Программный код. Игровое поле</vt:lpstr>
      <vt:lpstr>Программный код. Игровое поле</vt:lpstr>
      <vt:lpstr>Программный код. Инициализация</vt:lpstr>
      <vt:lpstr>Программный код. Обработка нажатий</vt:lpstr>
      <vt:lpstr>Программный код. Перемещение фигур вниз и проверка на проигрыш</vt:lpstr>
      <vt:lpstr>Программный код. Очистка заполненных линий</vt:lpstr>
      <vt:lpstr>Программный код. Отрисовка поля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Тетрис</dc:title>
  <dc:creator>Таня</dc:creator>
  <cp:lastModifiedBy>Таня</cp:lastModifiedBy>
  <cp:revision>3</cp:revision>
  <dcterms:created xsi:type="dcterms:W3CDTF">2022-02-24T23:57:55Z</dcterms:created>
  <dcterms:modified xsi:type="dcterms:W3CDTF">2022-02-25T00:28:13Z</dcterms:modified>
</cp:coreProperties>
</file>