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5" r:id="rId13"/>
    <p:sldId id="263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4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93FB-30B4-4B7D-8938-F6EF9819D791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5BCA-7A5D-4914-AE5E-2EEFFB9D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36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93FB-30B4-4B7D-8938-F6EF9819D791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5BCA-7A5D-4914-AE5E-2EEFFB9D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39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93FB-30B4-4B7D-8938-F6EF9819D791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5BCA-7A5D-4914-AE5E-2EEFFB9D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9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93FB-30B4-4B7D-8938-F6EF9819D791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5BCA-7A5D-4914-AE5E-2EEFFB9D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1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93FB-30B4-4B7D-8938-F6EF9819D791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5BCA-7A5D-4914-AE5E-2EEFFB9D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35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93FB-30B4-4B7D-8938-F6EF9819D791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5BCA-7A5D-4914-AE5E-2EEFFB9D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00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93FB-30B4-4B7D-8938-F6EF9819D791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5BCA-7A5D-4914-AE5E-2EEFFB9D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93FB-30B4-4B7D-8938-F6EF9819D791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5BCA-7A5D-4914-AE5E-2EEFFB9D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29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93FB-30B4-4B7D-8938-F6EF9819D791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5BCA-7A5D-4914-AE5E-2EEFFB9D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8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93FB-30B4-4B7D-8938-F6EF9819D791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5BCA-7A5D-4914-AE5E-2EEFFB9D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2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93FB-30B4-4B7D-8938-F6EF9819D791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5BCA-7A5D-4914-AE5E-2EEFFB9D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0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993FB-30B4-4B7D-8938-F6EF9819D791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5BCA-7A5D-4914-AE5E-2EEFFB9D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91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away.php?to=http%3A%2F%2Fwifi-iot.com&amp;cc_key=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Подключатель</a:t>
            </a:r>
            <a:r>
              <a:rPr lang="ru-RU" dirty="0"/>
              <a:t> устройств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Круглов Иван</a:t>
            </a:r>
          </a:p>
          <a:p>
            <a:r>
              <a:rPr lang="ru-RU" dirty="0" smtClean="0"/>
              <a:t>Скорнякова Татьяна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18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вид.</a:t>
            </a:r>
            <a:br>
              <a:rPr lang="ru-RU" dirty="0" smtClean="0"/>
            </a:br>
            <a:r>
              <a:rPr lang="ru-RU" dirty="0" smtClean="0"/>
              <a:t>Добавление устройства</a:t>
            </a:r>
            <a:endParaRPr lang="ru-RU" dirty="0"/>
          </a:p>
        </p:txBody>
      </p:sp>
      <p:pic>
        <p:nvPicPr>
          <p:cNvPr id="11266" name="Picture 2" descr="https://sun9-84.userapi.com/s/v1/if2/XPqRFfGLwUAasoBOhiJSc0qjc0uZE3AKcCCd_sUPifFGXY53n1AA50MI1nBTv5auh_xjj_y6xew8UIspA9n6wMjI.jpg?size=1280x769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70" y="1628800"/>
            <a:ext cx="827015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01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Яндекс. Диалоги</a:t>
            </a:r>
            <a:endParaRPr lang="ru-RU" dirty="0"/>
          </a:p>
        </p:txBody>
      </p:sp>
      <p:pic>
        <p:nvPicPr>
          <p:cNvPr id="12290" name="Picture 2" descr="https://sun9-11.userapi.com/s/v1/if2/3VwOg2QwNwaur8B_L0xB-D0O8-w1q8A6BrP3HInfReoqVziGN9vJuMd5zeEaaBYdIBgavtT_26doY6G0V9kp5h7T.jpg?size=486x1080&amp;quality=95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29" y="1196752"/>
            <a:ext cx="2462674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sun9-67.userapi.com/s/v1/if2/FMk1WJx5CPZkv400D18I-Cae8kepHc_TKyP7E8R5Ue844pIojQdIIKZLpYpnPz8LYovBFPuNEmqpLODAjETML93R.jpg?size=486x1080&amp;quality=95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96752"/>
            <a:ext cx="2462673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60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pic>
        <p:nvPicPr>
          <p:cNvPr id="7170" name="Picture 2" descr="https://sun9-12.userapi.com/s/v1/if2/QV6os_4KOe5UOEdhj-NFctdjno-5wDT6qEhwODUwRGe9-OGK4LxfEZxeUQSUxfgmGdD4ostYgxPGSu_L7GICKZQ8.jpg?size=1280x720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04" y="1457780"/>
            <a:ext cx="8496944" cy="477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58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pic>
        <p:nvPicPr>
          <p:cNvPr id="5122" name="Picture 2" descr="https://sun9-14.userapi.com/s/v1/if2/CiTOodVz1cTZ8nd2t_SNDw_7FmgKkM14ZoxrqGbO4Ep873VhHzkck_u33RQXL6FcSszvoc3jtkol0xgJ0PQtm9BG.jpg?size=797x627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70" y="1340768"/>
            <a:ext cx="6727329" cy="529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5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Методы</a:t>
            </a:r>
            <a:endParaRPr lang="ru-RU" dirty="0"/>
          </a:p>
        </p:txBody>
      </p:sp>
      <p:pic>
        <p:nvPicPr>
          <p:cNvPr id="6146" name="Picture 2" descr="https://sun9-60.userapi.com/s/v1/if2/tj6Ng_zR7PQNXZTwq6prKDbWqqPbXjyhvWUhpRuNJlqhUg7f9FRugXg730aF2SVy_-iGnYFYazqE_UWXTsQFooP6.jpg?size=666x316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05888"/>
            <a:ext cx="63436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15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Информация о работе приложения</a:t>
            </a:r>
            <a:endParaRPr lang="ru-RU" dirty="0"/>
          </a:p>
        </p:txBody>
      </p:sp>
      <p:pic>
        <p:nvPicPr>
          <p:cNvPr id="13314" name="Picture 2" descr="https://sun9-40.userapi.com/s/v1/if2/-jStmhpAFIwD_Y1kYOPfisKkGCiCfInYiiXMc263Z9Oix6bhHaoTwfWDiW3fAMCPLj4QwUds7ahFUXDsqqrVT9RB.jpg?size=866x235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82486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sun9-88.userapi.com/s/v1/if2/mcKD9ubB12s8ik5KYL-7uHfDAlFzJ6VGcWFWnH6umwrkowqoHfDQI1_drWov82LdX23is2Qb46ta_lliHp75fVAs.jpg?size=441x74&amp;quality=96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598" y="5301208"/>
            <a:ext cx="4200525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891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Работа приложения</a:t>
            </a:r>
            <a:endParaRPr lang="ru-RU" dirty="0"/>
          </a:p>
        </p:txBody>
      </p:sp>
      <p:pic>
        <p:nvPicPr>
          <p:cNvPr id="14338" name="Picture 2" descr="https://sun9-78.userapi.com/s/v1/if2/MkYrum-Mbns3zDUWlvgzTIrA1tUD8ewTmxWrYyGKfKtt3ix66flDKXV2s0rmRSXlYnRTgwqohbIXTTXtzUZ2W2tE.jpg?size=953x715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748898" cy="506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713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Реализация функций</a:t>
            </a:r>
            <a:endParaRPr lang="ru-RU" dirty="0"/>
          </a:p>
        </p:txBody>
      </p:sp>
      <p:pic>
        <p:nvPicPr>
          <p:cNvPr id="15362" name="Picture 2" descr="https://sun9-36.userapi.com/s/v1/if2/Fism8CbwoW42uuepjnf0J3xSHgO0uUPPzHlg-4_Ne7zC3IZ5CoCdavBkLdGNB1hU_KWNqhmFL-w26WBCOcka6wgm.jpg?size=995x1080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5162"/>
            <a:ext cx="4744860" cy="515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1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Реализация функций</a:t>
            </a:r>
            <a:endParaRPr lang="ru-RU" dirty="0"/>
          </a:p>
        </p:txBody>
      </p:sp>
      <p:pic>
        <p:nvPicPr>
          <p:cNvPr id="16386" name="Picture 2" descr="https://sun9-12.userapi.com/s/v1/if2/BhFkvOssrB-z_nQeh8C_ahOZy5CODEaEJJ2itLMT8Y_V9bbizzRbWMTs7ElqDOfiU_p4f9wjaGiPUKkcSSe1svbh.jpg?size=883x335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4105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39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Реализация функций</a:t>
            </a:r>
            <a:endParaRPr lang="ru-RU" dirty="0"/>
          </a:p>
        </p:txBody>
      </p:sp>
      <p:pic>
        <p:nvPicPr>
          <p:cNvPr id="17410" name="Picture 2" descr="https://sun9-70.userapi.com/s/v1/if2/7RRrrz_uWRA4s33fwJnPb0qei7oQjyXdfL5Ci7PRiUFslvilRAG1V81bVwEm7SHRVsNj5Lo_McR-D9aUDNWMr5D9.jpg?size=728x276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9342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38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Навык </a:t>
            </a:r>
            <a:r>
              <a:rPr lang="ru-RU" dirty="0"/>
              <a:t>умного </a:t>
            </a:r>
            <a:r>
              <a:rPr lang="ru-RU" dirty="0" smtClean="0"/>
              <a:t>дома</a:t>
            </a:r>
          </a:p>
          <a:p>
            <a:r>
              <a:rPr lang="ru-RU" dirty="0" smtClean="0"/>
              <a:t>П</a:t>
            </a:r>
            <a:r>
              <a:rPr lang="ru-RU" dirty="0" smtClean="0"/>
              <a:t>одключает различные устройства</a:t>
            </a:r>
          </a:p>
          <a:p>
            <a:r>
              <a:rPr lang="ru-RU" dirty="0" smtClean="0"/>
              <a:t>Прошивка устройств собрана на </a:t>
            </a:r>
            <a:r>
              <a:rPr lang="ru-RU" dirty="0" smtClean="0"/>
              <a:t>конструкторе </a:t>
            </a:r>
            <a:r>
              <a:rPr lang="en-US" dirty="0">
                <a:hlinkClick r:id="rId2"/>
              </a:rPr>
              <a:t>wifi-iot.com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210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Реализация функций</a:t>
            </a:r>
            <a:endParaRPr lang="ru-RU" dirty="0"/>
          </a:p>
        </p:txBody>
      </p:sp>
      <p:pic>
        <p:nvPicPr>
          <p:cNvPr id="18434" name="Picture 2" descr="https://sun9-67.userapi.com/s/v1/if2/lkiG-tJv1Cbq3sszUzW8_hpDKboXDE3Q0Tf97m8M4k1foI3htHFaEe5KXtL1TlBzWrIU3mdh1ldXCg68wZTozwpY.jpg?size=855x333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18828"/>
            <a:ext cx="81438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06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Реализация функций</a:t>
            </a:r>
            <a:endParaRPr lang="ru-RU" dirty="0"/>
          </a:p>
        </p:txBody>
      </p:sp>
      <p:pic>
        <p:nvPicPr>
          <p:cNvPr id="19458" name="Picture 2" descr="https://sun9-47.userapi.com/s/v1/if2/aqWkRHkLTppsZFk7fdG_eWqB2SD9lKwHHzrG6YYCkW7B7-YsL8LDicxYT719s7TDiYmpDVVy8GmdXUqgPmGX4Cjq.jpg?size=864x465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18220"/>
            <a:ext cx="82296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32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Страница профиля</a:t>
            </a:r>
            <a:endParaRPr lang="ru-RU" dirty="0"/>
          </a:p>
        </p:txBody>
      </p:sp>
      <p:pic>
        <p:nvPicPr>
          <p:cNvPr id="20482" name="Picture 2" descr="https://sun9-60.userapi.com/s/v1/if2/1sExO6ueQF2Tm2Vk6ZFmfhO8CIA8dpPfqk8Ggces1tMQ6GnqirJ0o6wW-rwBj_c3Eyu_PwbI1WLvg4eJ82D82djc.jpg?size=899x254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56297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27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Страница с контроллерами</a:t>
            </a:r>
            <a:endParaRPr lang="ru-RU" dirty="0"/>
          </a:p>
        </p:txBody>
      </p:sp>
      <p:pic>
        <p:nvPicPr>
          <p:cNvPr id="21506" name="Picture 2" descr="https://sun9-60.userapi.com/s/v1/if2/62Jsje01glkoFnwgQOr0WPmiINbr2WgLxdzDB01CRjruKr31qWw9AjJXeICsrTx2V5GSX4tN955oQnJwCcVyNxC8.jpg?size=950x826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88" y="1628800"/>
            <a:ext cx="5520358" cy="479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83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Удаление устройства</a:t>
            </a:r>
            <a:endParaRPr lang="ru-RU" dirty="0"/>
          </a:p>
        </p:txBody>
      </p:sp>
      <p:pic>
        <p:nvPicPr>
          <p:cNvPr id="22530" name="Picture 2" descr="https://sun9-39.userapi.com/s/v1/if2/cqLoRsnN9lx81gkgEW3_yvDC-Mi7vkvEDTmJnoG6b7YFZWcI0v_1VnaZv5LhsPymVDHgwLnGmNcH0IavF2a6elW6.jpg?size=595x152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5667375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211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Настройка контроллера</a:t>
            </a:r>
            <a:endParaRPr lang="ru-RU" dirty="0"/>
          </a:p>
        </p:txBody>
      </p:sp>
      <p:pic>
        <p:nvPicPr>
          <p:cNvPr id="23554" name="Picture 2" descr="https://sun9-77.userapi.com/s/v1/if2/J4T7VsxAJKP7tQ0HYjbEWiD-83_VFljN_x0ozyBptwLIAt3D-vGtNkTrMx1q5jMpOyrhxiuqQNgvip7MHm32BMcn.jpg?size=918x824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80" y="1582670"/>
            <a:ext cx="5523467" cy="495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25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Настройка устройства</a:t>
            </a:r>
            <a:endParaRPr lang="ru-RU" dirty="0"/>
          </a:p>
        </p:txBody>
      </p:sp>
      <p:pic>
        <p:nvPicPr>
          <p:cNvPr id="24578" name="Picture 2" descr="https://sun9-36.userapi.com/s/v1/if2/TCRnQMDog37YnLRoFUCbqxkHLLKjAc6Mt3V6sF-9CShUW7TcB0x8wzcslxA6pBuNE-gyB96XyZAR7DQITAUBb8s6.jpg?size=793x752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95953"/>
            <a:ext cx="5465093" cy="518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163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Удаление датчика</a:t>
            </a:r>
            <a:endParaRPr lang="ru-RU" dirty="0"/>
          </a:p>
        </p:txBody>
      </p:sp>
      <p:pic>
        <p:nvPicPr>
          <p:cNvPr id="25602" name="Picture 2" descr="https://sun9-88.userapi.com/s/v1/if2/qd5wq736gJnJ8VveBk5OBqOO9IOsqJ53V4YsFLgshhvQzvZngfqgB5gV48Kgrn5EPt-IaFE_ikCRYj3_9EAvEI5Y.jpg?size=692x307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5913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183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Вывод ошибок</a:t>
            </a:r>
            <a:endParaRPr lang="ru-RU" dirty="0"/>
          </a:p>
        </p:txBody>
      </p:sp>
      <p:pic>
        <p:nvPicPr>
          <p:cNvPr id="26626" name="Picture 2" descr="https://sun9-57.userapi.com/s/v1/if2/kWEpqPlvpQm5XKaA9QK6kzCWDrpHN-J0DdDV_xoJCIm636wl9SHjj8iCHhfJgMyMnO6M5ioe72cb3bQD_m2Os4jm.jpg?size=433x290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20887"/>
            <a:ext cx="412432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6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Облако</a:t>
            </a:r>
            <a:endParaRPr lang="ru-RU" dirty="0"/>
          </a:p>
        </p:txBody>
      </p:sp>
      <p:pic>
        <p:nvPicPr>
          <p:cNvPr id="27650" name="Picture 2" descr="https://sun9-82.userapi.com/s/v1/if2/_37EIo5nl-OY1_3DLrzMWTXCD0Xg-ygQLJ50kj0--3tZpQ713v9F-9t7vg8gIszS8FFJGhmwfb5wz2oMTikTK32F.jpg?size=1232x681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33727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83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вид.</a:t>
            </a:r>
            <a:br>
              <a:rPr lang="ru-RU" dirty="0" smtClean="0"/>
            </a:br>
            <a:r>
              <a:rPr lang="ru-RU" dirty="0" smtClean="0"/>
              <a:t>Меню</a:t>
            </a:r>
            <a:endParaRPr lang="ru-RU" dirty="0"/>
          </a:p>
        </p:txBody>
      </p:sp>
      <p:pic>
        <p:nvPicPr>
          <p:cNvPr id="1026" name="Picture 2" descr="https://sun9-59.userapi.com/s/v1/if2/4zJLFPd8WcabJdN2f2rCVmZlPYHEY5xK_eksOoYco-CPj7HpWIRfc3HjntjeF8utCIk9tyyuex7G0sKeJl0eP-zX.jpg?size=2560x1300&amp;quality=96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8" y="1923964"/>
            <a:ext cx="850802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646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Внешний вид</a:t>
            </a:r>
            <a:endParaRPr lang="ru-RU" dirty="0"/>
          </a:p>
        </p:txBody>
      </p:sp>
      <p:pic>
        <p:nvPicPr>
          <p:cNvPr id="30722" name="Picture 2" descr="https://sun9-38.userapi.com/s/v1/if2/W84NnB55L7iZE4FyMqn4P41VxJCK1Q1Y4D0iJBl94y-RkT69E1TudP3-wcGbtHcnvR2EPFyr3oib1U_s-7SsVFSx.jpg?size=870x388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28675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338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Код.</a:t>
            </a:r>
            <a:br>
              <a:rPr lang="ru-RU" dirty="0" smtClean="0"/>
            </a:br>
            <a:r>
              <a:rPr lang="ru-RU" dirty="0" smtClean="0"/>
              <a:t>Внешний вид</a:t>
            </a:r>
            <a:endParaRPr lang="ru-RU" dirty="0"/>
          </a:p>
        </p:txBody>
      </p:sp>
      <p:pic>
        <p:nvPicPr>
          <p:cNvPr id="29698" name="Picture 2" descr="https://sun9-79.userapi.com/s/v1/if2/oLYbVWeUDCtmj2s6JY7p0XYiL-sZyAz6ZK0fGwsE35NSKBNA2HjtUZBBM2GMddtq4WooERzP7v8ejf-abfwSUUYl.jpg?size=848x570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42" y="1640469"/>
            <a:ext cx="7141096" cy="480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26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вид.</a:t>
            </a:r>
            <a:br>
              <a:rPr lang="ru-RU" dirty="0" smtClean="0"/>
            </a:br>
            <a:r>
              <a:rPr lang="ru-RU" dirty="0" smtClean="0"/>
              <a:t>Регистрация на сайте</a:t>
            </a:r>
            <a:endParaRPr lang="ru-RU" dirty="0"/>
          </a:p>
        </p:txBody>
      </p:sp>
      <p:pic>
        <p:nvPicPr>
          <p:cNvPr id="2050" name="Picture 2" descr="https://sun9-5.userapi.com/s/v1/if2/6BmzvOP-ZswfwrDuFUOYSKFXAwu9DI-kDB9v-1Ds3I8OTOPdCgZhGOOR7VAhfkOkSN24HUlrnzCMxpM-pZFn0YBR.jpg?size=1280x704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1172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34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вид.</a:t>
            </a:r>
            <a:br>
              <a:rPr lang="ru-RU" dirty="0" smtClean="0"/>
            </a:br>
            <a:r>
              <a:rPr lang="ru-RU" dirty="0" smtClean="0"/>
              <a:t>Вход в аккаунт</a:t>
            </a:r>
            <a:endParaRPr lang="ru-RU" dirty="0"/>
          </a:p>
        </p:txBody>
      </p:sp>
      <p:pic>
        <p:nvPicPr>
          <p:cNvPr id="3074" name="Picture 2" descr="https://sun9-39.userapi.com/s/v1/if2/X9n8xonHUUj4Lj0IxkZIBvq_4pmwu8AaEGziMMyP350Ydh4S9tTARnNIaSSCNHJIq1mmnadorzQ2jJIL5SbraZIH.jpg?size=1280x715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3693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9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вид.</a:t>
            </a:r>
            <a:br>
              <a:rPr lang="ru-RU" dirty="0" smtClean="0"/>
            </a:br>
            <a:r>
              <a:rPr lang="ru-RU" dirty="0" smtClean="0"/>
              <a:t>Профиль</a:t>
            </a:r>
            <a:endParaRPr lang="ru-RU" dirty="0"/>
          </a:p>
        </p:txBody>
      </p:sp>
      <p:pic>
        <p:nvPicPr>
          <p:cNvPr id="4098" name="Picture 2" descr="https://sun9-36.userapi.com/s/v1/if2/QX9DAwHqR4EhdEJusRsUVjoMv53GKe9-Fqyo8M31K1QcixIq1TEIkjU08p-oIXObwtIOOjSnOMJUDvrzh-35lMXI.jpg?size=1280x763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16416" cy="49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8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вид.</a:t>
            </a:r>
            <a:br>
              <a:rPr lang="ru-RU" dirty="0" smtClean="0"/>
            </a:br>
            <a:r>
              <a:rPr lang="ru-RU" dirty="0" smtClean="0"/>
              <a:t>Список контроллеров</a:t>
            </a:r>
            <a:endParaRPr lang="ru-RU" dirty="0"/>
          </a:p>
        </p:txBody>
      </p:sp>
      <p:pic>
        <p:nvPicPr>
          <p:cNvPr id="9218" name="Picture 2" descr="https://sun9-26.userapi.com/s/v1/if2/gZfMPIsKGxDu3LmZIqh9_LG-zeN-gwV6pZ4WhHNDrHbaBG8XbFw9g7hn5KfcHzChWqeAuNWNF1y8udrgjZOVuR23.jpg?size=1280x518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54087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6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вид.</a:t>
            </a:r>
            <a:br>
              <a:rPr lang="ru-RU" dirty="0" smtClean="0"/>
            </a:br>
            <a:r>
              <a:rPr lang="ru-RU" dirty="0" smtClean="0"/>
              <a:t>Устройства</a:t>
            </a:r>
            <a:endParaRPr lang="ru-RU" dirty="0"/>
          </a:p>
        </p:txBody>
      </p:sp>
      <p:pic>
        <p:nvPicPr>
          <p:cNvPr id="8196" name="Picture 4" descr="https://sun9-43.userapi.com/s/v1/if2/zZfei7_WfYcTyGEE6SUwpcEMkra4x5LP54A749PASKTX0cbFGgONJfQCmbPlPE5WGyogpmTlQ5sXSfRxD3L-60jY.jpg?size=1280x521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8663608" cy="352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4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вид.</a:t>
            </a:r>
            <a:br>
              <a:rPr lang="ru-RU" dirty="0" smtClean="0"/>
            </a:br>
            <a:r>
              <a:rPr lang="ru-RU" dirty="0" smtClean="0"/>
              <a:t>Добавление контроллера</a:t>
            </a:r>
            <a:endParaRPr lang="ru-RU" dirty="0"/>
          </a:p>
        </p:txBody>
      </p:sp>
      <p:pic>
        <p:nvPicPr>
          <p:cNvPr id="10242" name="Picture 2" descr="https://sun9-15.userapi.com/s/v1/if2/ISg1_qnx5cgHwx1kXgceiUBvB2kN81x6FeNBWHV4KkMhTECoSNtOXLOnBLG9yFd-rZ4Cmt9LyfcPtCPH9ImDqOay.jpg?size=1280x523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841700" cy="361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8076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84</Words>
  <Application>Microsoft Office PowerPoint</Application>
  <PresentationFormat>Экран (4:3)</PresentationFormat>
  <Paragraphs>36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Подключатель устройств</vt:lpstr>
      <vt:lpstr>Основная идея</vt:lpstr>
      <vt:lpstr>Внешний вид. Меню</vt:lpstr>
      <vt:lpstr>Внешний вид. Регистрация на сайте</vt:lpstr>
      <vt:lpstr>Внешний вид. Вход в аккаунт</vt:lpstr>
      <vt:lpstr>Внешний вид. Профиль</vt:lpstr>
      <vt:lpstr>Внешний вид. Список контроллеров</vt:lpstr>
      <vt:lpstr>Внешний вид. Устройства</vt:lpstr>
      <vt:lpstr>Внешний вид. Добавление контроллера</vt:lpstr>
      <vt:lpstr>Внешний вид. Добавление устройства</vt:lpstr>
      <vt:lpstr>Яндекс. Диалоги</vt:lpstr>
      <vt:lpstr>Инструменты</vt:lpstr>
      <vt:lpstr>Инструменты</vt:lpstr>
      <vt:lpstr>Код. Методы</vt:lpstr>
      <vt:lpstr>Код. Информация о работе приложения</vt:lpstr>
      <vt:lpstr>Код. Работа приложения</vt:lpstr>
      <vt:lpstr>Код. Реализация функций</vt:lpstr>
      <vt:lpstr>Код. Реализация функций</vt:lpstr>
      <vt:lpstr>Код. Реализация функций</vt:lpstr>
      <vt:lpstr>Код. Реализация функций</vt:lpstr>
      <vt:lpstr>Код. Реализация функций</vt:lpstr>
      <vt:lpstr>Код. Страница профиля</vt:lpstr>
      <vt:lpstr>Код. Страница с контроллерами</vt:lpstr>
      <vt:lpstr>Код. Удаление устройства</vt:lpstr>
      <vt:lpstr>Код. Настройка контроллера</vt:lpstr>
      <vt:lpstr>Код. Настройка устройства</vt:lpstr>
      <vt:lpstr>Код. Удаление датчика</vt:lpstr>
      <vt:lpstr>Код. Вывод ошибок</vt:lpstr>
      <vt:lpstr>Код. Облако</vt:lpstr>
      <vt:lpstr>Код. Внешний вид</vt:lpstr>
      <vt:lpstr>Код. Внешний вид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Подключатель устройств</dc:title>
  <dc:creator>Таня</dc:creator>
  <cp:lastModifiedBy>Таня</cp:lastModifiedBy>
  <cp:revision>7</cp:revision>
  <dcterms:created xsi:type="dcterms:W3CDTF">2022-05-08T14:47:30Z</dcterms:created>
  <dcterms:modified xsi:type="dcterms:W3CDTF">2022-05-08T15:48:09Z</dcterms:modified>
</cp:coreProperties>
</file>