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833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2A5B6-322B-4CE6-8D30-E6996576CE1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7A91-3425-4E74-B82C-251BB14DDD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2A5B6-322B-4CE6-8D30-E6996576CE1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7A91-3425-4E74-B82C-251BB14DDD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2A5B6-322B-4CE6-8D30-E6996576CE1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7A91-3425-4E74-B82C-251BB14DDD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2A5B6-322B-4CE6-8D30-E6996576CE1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7A91-3425-4E74-B82C-251BB14DDD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2A5B6-322B-4CE6-8D30-E6996576CE1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7A91-3425-4E74-B82C-251BB14DDD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2A5B6-322B-4CE6-8D30-E6996576CE1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7A91-3425-4E74-B82C-251BB14DDD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2A5B6-322B-4CE6-8D30-E6996576CE1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7A91-3425-4E74-B82C-251BB14DDD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2A5B6-322B-4CE6-8D30-E6996576CE1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7A91-3425-4E74-B82C-251BB14DDD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2A5B6-322B-4CE6-8D30-E6996576CE1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7A91-3425-4E74-B82C-251BB14DDD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2A5B6-322B-4CE6-8D30-E6996576CE1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7A91-3425-4E74-B82C-251BB14DDD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2A5B6-322B-4CE6-8D30-E6996576CE1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7A91-3425-4E74-B82C-251BB14DDD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2A5B6-322B-4CE6-8D30-E6996576CE1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F7A91-3425-4E74-B82C-251BB14DDD3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Automate Daily Data Entry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IN" dirty="0" smtClean="0"/>
              <a:t>SIGNUP</a:t>
            </a:r>
            <a:br>
              <a:rPr lang="en-IN" dirty="0" smtClean="0"/>
            </a:br>
            <a:r>
              <a:rPr lang="en-IN" dirty="0" smtClean="0"/>
              <a:t>1</a:t>
            </a:r>
            <a:r>
              <a:rPr lang="en-IN" baseline="30000" dirty="0" smtClean="0"/>
              <a:t>st</a:t>
            </a:r>
            <a:r>
              <a:rPr lang="en-IN" dirty="0" smtClean="0"/>
              <a:t> ::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556792"/>
            <a:ext cx="8229600" cy="2457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411760" y="2564904"/>
            <a:ext cx="2926379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dirty="0" smtClean="0"/>
              <a:t>Enter Your email id  and click 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5536" y="4518248"/>
            <a:ext cx="8229600" cy="78296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2nd ::</a:t>
            </a:r>
            <a:r>
              <a:rPr kumimoji="0" lang="en-I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4048" y="4796988"/>
            <a:ext cx="3524747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dirty="0" smtClean="0"/>
              <a:t>Check Your mail inbox/spam for </a:t>
            </a:r>
            <a:r>
              <a:rPr lang="en-IN" dirty="0" err="1" smtClean="0"/>
              <a:t>otp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Fill all the Details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32040" y="4221088"/>
            <a:ext cx="2882328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dirty="0" smtClean="0"/>
              <a:t>Please search  Schools Name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84784"/>
            <a:ext cx="399192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084440" y="2564904"/>
            <a:ext cx="2927917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dirty="0" smtClean="0"/>
              <a:t>Password must be 8digit and </a:t>
            </a:r>
          </a:p>
          <a:p>
            <a:r>
              <a:rPr lang="en-IN" dirty="0" smtClean="0"/>
              <a:t>don’t share to anyone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After successful signup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229600" cy="936104"/>
          </a:xfrm>
        </p:spPr>
        <p:txBody>
          <a:bodyPr/>
          <a:lstStyle/>
          <a:p>
            <a:r>
              <a:rPr lang="en-IN" dirty="0" smtClean="0"/>
              <a:t>Now log in with your email-password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780928"/>
            <a:ext cx="6493597" cy="3076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7018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After Login Go to Dashboard</a:t>
            </a:r>
            <a:br>
              <a:rPr lang="en-IN" dirty="0" smtClean="0"/>
            </a:br>
            <a:r>
              <a:rPr lang="en-IN" dirty="0" smtClean="0"/>
              <a:t>Now Submit All data must CCH data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48539"/>
            <a:ext cx="8229600" cy="3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Now Go to Monthly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First Search last Month also check Financial year and click Populate Data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b="36719"/>
          <a:stretch>
            <a:fillRect/>
          </a:stretch>
        </p:blipFill>
        <p:spPr bwMode="auto">
          <a:xfrm>
            <a:off x="611560" y="2924944"/>
            <a:ext cx="813690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987824" y="4149080"/>
            <a:ext cx="1283365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dirty="0" smtClean="0"/>
              <a:t>Must Check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99792" y="3573016"/>
            <a:ext cx="288032" cy="4320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11960" y="3573016"/>
            <a:ext cx="504056" cy="4320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 smtClean="0"/>
              <a:t>Only input </a:t>
            </a:r>
            <a:r>
              <a:rPr lang="en-IN" sz="3200" dirty="0" smtClean="0">
                <a:solidFill>
                  <a:srgbClr val="FF0000"/>
                </a:solidFill>
              </a:rPr>
              <a:t>last month closing – allotment</a:t>
            </a:r>
            <a:r>
              <a:rPr lang="en-IN" sz="3200" dirty="0" smtClean="0"/>
              <a:t> in </a:t>
            </a:r>
            <a:r>
              <a:rPr lang="en-IN" sz="3200" dirty="0" smtClean="0">
                <a:solidFill>
                  <a:srgbClr val="FF0000"/>
                </a:solidFill>
              </a:rPr>
              <a:t>Open</a:t>
            </a:r>
            <a:r>
              <a:rPr lang="en-IN" sz="3200" dirty="0" smtClean="0"/>
              <a:t> Column Then Freeze</a:t>
            </a:r>
            <a:endParaRPr lang="en-US" sz="32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299" y="1600200"/>
            <a:ext cx="822340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Daily Entry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94355"/>
            <a:ext cx="8229600" cy="3537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48680"/>
            <a:ext cx="8538961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6"/>
          <p:cNvSpPr/>
          <p:nvPr/>
        </p:nvSpPr>
        <p:spPr>
          <a:xfrm>
            <a:off x="179512" y="1700808"/>
            <a:ext cx="720080" cy="288032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63888" y="980728"/>
            <a:ext cx="2880320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Search data for month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51720" y="98072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Left Arrow 9"/>
          <p:cNvSpPr/>
          <p:nvPr/>
        </p:nvSpPr>
        <p:spPr>
          <a:xfrm>
            <a:off x="3203848" y="1124744"/>
            <a:ext cx="288032" cy="720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76056" y="1772816"/>
            <a:ext cx="2880320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After Month End Freeze the data and generate </a:t>
            </a:r>
            <a:r>
              <a:rPr lang="en-IN" dirty="0" err="1" smtClean="0"/>
              <a:t>Pdf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17882552">
            <a:off x="7380312" y="1340768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96</Words>
  <Application>Microsoft Office PowerPoint</Application>
  <PresentationFormat>On-screen Show (4:3)</PresentationFormat>
  <Paragraphs>19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Automate Daily Data Entry</vt:lpstr>
      <vt:lpstr>SIGNUP 1st :: </vt:lpstr>
      <vt:lpstr>Fill all the Details</vt:lpstr>
      <vt:lpstr>After successful signup</vt:lpstr>
      <vt:lpstr>After Login Go to Dashboard Now Submit All data must CCH data</vt:lpstr>
      <vt:lpstr>Now Go to Monthly data</vt:lpstr>
      <vt:lpstr>Only input last month closing – allotment in Open Column Then Freeze</vt:lpstr>
      <vt:lpstr>Daily Entry</vt:lpstr>
      <vt:lpstr>Slide 9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Sudip Basu</dc:creator>
  <cp:lastModifiedBy>Sudip Basu</cp:lastModifiedBy>
  <cp:revision>7</cp:revision>
  <dcterms:created xsi:type="dcterms:W3CDTF">2024-04-09T09:06:58Z</dcterms:created>
  <dcterms:modified xsi:type="dcterms:W3CDTF">2024-04-09T10:00:06Z</dcterms:modified>
</cp:coreProperties>
</file>