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5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accine storage and manufacturing">
            <a:extLst>
              <a:ext uri="{FF2B5EF4-FFF2-40B4-BE49-F238E27FC236}">
                <a16:creationId xmlns:a16="http://schemas.microsoft.com/office/drawing/2014/main" id="{D294EF2A-84E7-AA28-B447-1EA3FB15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l="19091" t="909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414" y="3091928"/>
            <a:ext cx="680892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>
                <a:solidFill>
                  <a:schemeClr val="bg1"/>
                </a:solidFill>
              </a:rPr>
              <a:t>Predicting Diabetes Using Machine Learning Models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414" y="5624945"/>
            <a:ext cx="6808922" cy="592975"/>
          </a:xfrm>
        </p:spPr>
        <p:txBody>
          <a:bodyPr anchor="ctr">
            <a:normAutofit fontScale="92500" lnSpcReduction="10000"/>
          </a:bodyPr>
          <a:lstStyle/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</a:rPr>
              <a:t>Project 2, Group 3: 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Michael </a:t>
            </a:r>
            <a:r>
              <a:rPr lang="en-US" sz="2200" dirty="0" err="1">
                <a:solidFill>
                  <a:schemeClr val="bg1"/>
                </a:solidFill>
              </a:rPr>
              <a:t>Leston</a:t>
            </a:r>
            <a:r>
              <a:rPr lang="en-US" sz="2200" dirty="0">
                <a:solidFill>
                  <a:schemeClr val="bg1"/>
                </a:solidFill>
              </a:rPr>
              <a:t> and Giselle Gomez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Improvements: Explore more complex models like XGBoost or neural networks.</a:t>
            </a:r>
          </a:p>
          <a:p>
            <a:r>
              <a:t>Data: Use additional features or external datasets to improve prediction accuracy.</a:t>
            </a:r>
          </a:p>
          <a:p>
            <a:r>
              <a:t>Next Steps: Test the model on different populations to assess generalizability.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802955"/>
            <a:ext cx="3733482" cy="145405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2421682"/>
            <a:ext cx="3733183" cy="3639289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Questions?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77422" y="0"/>
            <a:ext cx="4366578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25C4D8DE-A7F8-1657-06BD-646C6DAA0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5615" y="2065912"/>
            <a:ext cx="2746374" cy="2746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700"/>
              <a:t>Executive Summary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/>
              <a:t>Problem: Predict whether a patient has diabetes based on medical and demographic data.</a:t>
            </a:r>
          </a:p>
          <a:p>
            <a:r>
              <a:rPr lang="en-US" sz="1900"/>
              <a:t>Objective: Develop a machine learning model to achieve high classification accuracy (75%+).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Data Collection and Cleaning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Source: 100,000 entries of medical and demographic data.</a:t>
            </a:r>
          </a:p>
          <a:p>
            <a:r>
              <a:rPr lang="en-US" sz="1900"/>
              <a:t>Key Variables: Age, BMI, HbA1c levels, race, gender, smoking history.</a:t>
            </a:r>
          </a:p>
          <a:p>
            <a:r>
              <a:rPr lang="en-US" sz="1900"/>
              <a:t>Cleaning Process: No missing values, categorical encoding for model readiness.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Exploratory Data Analysis (EDA)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Key Insights:</a:t>
            </a:r>
          </a:p>
          <a:p>
            <a:r>
              <a:rPr lang="en-US" sz="1900"/>
              <a:t>- Distribution of age, BMI, HbA1c, and blood glucose levels.</a:t>
            </a:r>
          </a:p>
          <a:p>
            <a:r>
              <a:rPr lang="en-US" sz="1900"/>
              <a:t>- Correlations between variables and target outcome (diabetes presence).</a:t>
            </a:r>
          </a:p>
          <a:p>
            <a:r>
              <a:rPr lang="en-US" sz="1900"/>
              <a:t>- Visualizations used: histograms, correlation matrix.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Model Implementation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Model Used: RandomForest Classifier.</a:t>
            </a:r>
          </a:p>
          <a:p>
            <a:r>
              <a:rPr lang="en-US" sz="1900"/>
              <a:t>Preprocessing: OneHotEncoder for categorical variables.</a:t>
            </a:r>
          </a:p>
          <a:p>
            <a:r>
              <a:rPr lang="en-US" sz="1900"/>
              <a:t>Data Split: Training and testing sets for evaluation.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Model Optimization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Process: Iterative tuning of hyperparameters (e.g., number of estimators, max depth).</a:t>
            </a:r>
          </a:p>
          <a:p>
            <a:r>
              <a:rPr lang="en-US" sz="1900"/>
              <a:t>Evaluation Metrics: Accuracy, confusion matrix.</a:t>
            </a:r>
          </a:p>
          <a:p>
            <a:r>
              <a:rPr lang="en-US" sz="1900"/>
              <a:t>Results: Each iteration improved accuracy and precision.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Final Model Performance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Accuracy: Achieved accuracy of [insert value].</a:t>
            </a:r>
          </a:p>
          <a:p>
            <a:r>
              <a:rPr lang="en-US" sz="1900"/>
              <a:t>Metrics: Confusion matrix, classification report (precision, recall, F1-score).</a:t>
            </a:r>
          </a:p>
          <a:p>
            <a:r>
              <a:rPr lang="en-US" sz="1900"/>
              <a:t>Conclusion: Model performance met the target criteria of 75%+ accuracy.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GitHub Repository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Repo Structure: Clean folder structure, relevant code files only.</a:t>
            </a:r>
          </a:p>
          <a:p>
            <a:r>
              <a:rPr lang="en-US" sz="1900"/>
              <a:t>README: Well-documented overview of the project, how to run the code, and details about the data/model.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Conclusions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Summary: Successfully built a RandomForest model to predict diabetes with over 75% accuracy.</a:t>
            </a:r>
          </a:p>
          <a:p>
            <a:r>
              <a:rPr lang="en-US" sz="1900"/>
              <a:t>Model Insight: Important features identified: age, BMI, and HbA1c levels.</a:t>
            </a:r>
          </a:p>
          <a:p>
            <a:r>
              <a:rPr lang="en-US" sz="1900"/>
              <a:t>Takeaway: Results show that machine learning can provide accurate predictions for diabetes risk.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366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Predicting Diabetes Using Machine Learning Models</vt:lpstr>
      <vt:lpstr>Executive Summary</vt:lpstr>
      <vt:lpstr>Data Collection and Cleaning</vt:lpstr>
      <vt:lpstr>Exploratory Data Analysis (EDA)</vt:lpstr>
      <vt:lpstr>Model Implementation</vt:lpstr>
      <vt:lpstr>Model Optimization</vt:lpstr>
      <vt:lpstr>Final Model Performance</vt:lpstr>
      <vt:lpstr>GitHub Repository</vt:lpstr>
      <vt:lpstr>Conclusions</vt:lpstr>
      <vt:lpstr>Future Work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Giselle Gómez</cp:lastModifiedBy>
  <cp:revision>3</cp:revision>
  <dcterms:created xsi:type="dcterms:W3CDTF">2013-01-27T09:14:16Z</dcterms:created>
  <dcterms:modified xsi:type="dcterms:W3CDTF">2024-09-04T22:40:35Z</dcterms:modified>
  <cp:category/>
</cp:coreProperties>
</file>