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8" r:id="rId7"/>
    <p:sldId id="271" r:id="rId8"/>
    <p:sldId id="260" r:id="rId9"/>
    <p:sldId id="270" r:id="rId10"/>
    <p:sldId id="262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606C37-8295-4DAA-8DC0-7AC76523FB0F}" v="17" dt="2024-09-09T20:17:22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selle Gómez" userId="85a3dd02c80e2a86" providerId="LiveId" clId="{50606C37-8295-4DAA-8DC0-7AC76523FB0F}"/>
    <pc:docChg chg="undo custSel addSld delSld modSld sldOrd">
      <pc:chgData name="Giselle Gómez" userId="85a3dd02c80e2a86" providerId="LiveId" clId="{50606C37-8295-4DAA-8DC0-7AC76523FB0F}" dt="2024-09-09T20:17:22.550" v="255" actId="27636"/>
      <pc:docMkLst>
        <pc:docMk/>
      </pc:docMkLst>
      <pc:sldChg chg="modSp mod modAnim">
        <pc:chgData name="Giselle Gómez" userId="85a3dd02c80e2a86" providerId="LiveId" clId="{50606C37-8295-4DAA-8DC0-7AC76523FB0F}" dt="2024-09-09T20:17:22.550" v="255" actId="27636"/>
        <pc:sldMkLst>
          <pc:docMk/>
          <pc:sldMk cId="0" sldId="256"/>
        </pc:sldMkLst>
        <pc:spChg chg="mod">
          <ac:chgData name="Giselle Gómez" userId="85a3dd02c80e2a86" providerId="LiveId" clId="{50606C37-8295-4DAA-8DC0-7AC76523FB0F}" dt="2024-09-09T20:17:22.550" v="255" actId="27636"/>
          <ac:spMkLst>
            <pc:docMk/>
            <pc:sldMk cId="0" sldId="256"/>
            <ac:spMk id="3" creationId="{00000000-0000-0000-0000-000000000000}"/>
          </ac:spMkLst>
        </pc:spChg>
      </pc:sldChg>
      <pc:sldChg chg="ord">
        <pc:chgData name="Giselle Gómez" userId="85a3dd02c80e2a86" providerId="LiveId" clId="{50606C37-8295-4DAA-8DC0-7AC76523FB0F}" dt="2024-09-09T20:08:34.235" v="109"/>
        <pc:sldMkLst>
          <pc:docMk/>
          <pc:sldMk cId="0" sldId="260"/>
        </pc:sldMkLst>
      </pc:sldChg>
      <pc:sldChg chg="del">
        <pc:chgData name="Giselle Gómez" userId="85a3dd02c80e2a86" providerId="LiveId" clId="{50606C37-8295-4DAA-8DC0-7AC76523FB0F}" dt="2024-09-09T20:10:48.751" v="148" actId="47"/>
        <pc:sldMkLst>
          <pc:docMk/>
          <pc:sldMk cId="0" sldId="261"/>
        </pc:sldMkLst>
      </pc:sldChg>
      <pc:sldChg chg="modSp del mod ord">
        <pc:chgData name="Giselle Gómez" userId="85a3dd02c80e2a86" providerId="LiveId" clId="{50606C37-8295-4DAA-8DC0-7AC76523FB0F}" dt="2024-09-09T20:16:32.541" v="253" actId="47"/>
        <pc:sldMkLst>
          <pc:docMk/>
          <pc:sldMk cId="0" sldId="263"/>
        </pc:sldMkLst>
        <pc:spChg chg="mod">
          <ac:chgData name="Giselle Gómez" userId="85a3dd02c80e2a86" providerId="LiveId" clId="{50606C37-8295-4DAA-8DC0-7AC76523FB0F}" dt="2024-09-09T20:11:33.274" v="164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Giselle Gómez" userId="85a3dd02c80e2a86" providerId="LiveId" clId="{50606C37-8295-4DAA-8DC0-7AC76523FB0F}" dt="2024-09-09T19:42:52.563" v="26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Giselle Gómez" userId="85a3dd02c80e2a86" providerId="LiveId" clId="{50606C37-8295-4DAA-8DC0-7AC76523FB0F}" dt="2024-09-09T20:04:18.422" v="69" actId="20577"/>
        <pc:sldMkLst>
          <pc:docMk/>
          <pc:sldMk cId="0" sldId="265"/>
        </pc:sldMkLst>
        <pc:spChg chg="mod">
          <ac:chgData name="Giselle Gómez" userId="85a3dd02c80e2a86" providerId="LiveId" clId="{50606C37-8295-4DAA-8DC0-7AC76523FB0F}" dt="2024-09-09T20:04:18.422" v="69" actId="20577"/>
          <ac:spMkLst>
            <pc:docMk/>
            <pc:sldMk cId="0" sldId="265"/>
            <ac:spMk id="2" creationId="{00000000-0000-0000-0000-000000000000}"/>
          </ac:spMkLst>
        </pc:spChg>
      </pc:sldChg>
      <pc:sldChg chg="modSp mod">
        <pc:chgData name="Giselle Gómez" userId="85a3dd02c80e2a86" providerId="LiveId" clId="{50606C37-8295-4DAA-8DC0-7AC76523FB0F}" dt="2024-09-09T20:16:16.302" v="252" actId="255"/>
        <pc:sldMkLst>
          <pc:docMk/>
          <pc:sldMk cId="0" sldId="266"/>
        </pc:sldMkLst>
        <pc:spChg chg="mod">
          <ac:chgData name="Giselle Gómez" userId="85a3dd02c80e2a86" providerId="LiveId" clId="{50606C37-8295-4DAA-8DC0-7AC76523FB0F}" dt="2024-09-09T20:16:16.302" v="252" actId="255"/>
          <ac:spMkLst>
            <pc:docMk/>
            <pc:sldMk cId="0" sldId="266"/>
            <ac:spMk id="2" creationId="{00000000-0000-0000-0000-000000000000}"/>
          </ac:spMkLst>
        </pc:spChg>
        <pc:spChg chg="mod">
          <ac:chgData name="Giselle Gómez" userId="85a3dd02c80e2a86" providerId="LiveId" clId="{50606C37-8295-4DAA-8DC0-7AC76523FB0F}" dt="2024-09-09T20:15:43.971" v="248" actId="14100"/>
          <ac:spMkLst>
            <pc:docMk/>
            <pc:sldMk cId="0" sldId="266"/>
            <ac:spMk id="3" creationId="{00000000-0000-0000-0000-000000000000}"/>
          </ac:spMkLst>
        </pc:spChg>
      </pc:sldChg>
      <pc:sldChg chg="addSp delSp modSp del mod delDesignElem">
        <pc:chgData name="Giselle Gómez" userId="85a3dd02c80e2a86" providerId="LiveId" clId="{50606C37-8295-4DAA-8DC0-7AC76523FB0F}" dt="2024-09-09T20:08:18.626" v="105" actId="47"/>
        <pc:sldMkLst>
          <pc:docMk/>
          <pc:sldMk cId="1092590255" sldId="267"/>
        </pc:sldMkLst>
        <pc:spChg chg="mod">
          <ac:chgData name="Giselle Gómez" userId="85a3dd02c80e2a86" providerId="LiveId" clId="{50606C37-8295-4DAA-8DC0-7AC76523FB0F}" dt="2024-09-09T19:32:50.544" v="18" actId="20577"/>
          <ac:spMkLst>
            <pc:docMk/>
            <pc:sldMk cId="1092590255" sldId="267"/>
            <ac:spMk id="2" creationId="{00000000-0000-0000-0000-000000000000}"/>
          </ac:spMkLst>
        </pc:spChg>
        <pc:spChg chg="add del mod">
          <ac:chgData name="Giselle Gómez" userId="85a3dd02c80e2a86" providerId="LiveId" clId="{50606C37-8295-4DAA-8DC0-7AC76523FB0F}" dt="2024-09-09T20:06:16.374" v="96" actId="478"/>
          <ac:spMkLst>
            <pc:docMk/>
            <pc:sldMk cId="1092590255" sldId="267"/>
            <ac:spMk id="3" creationId="{00000000-0000-0000-0000-000000000000}"/>
          </ac:spMkLst>
        </pc:spChg>
        <pc:spChg chg="add del mod">
          <ac:chgData name="Giselle Gómez" userId="85a3dd02c80e2a86" providerId="LiveId" clId="{50606C37-8295-4DAA-8DC0-7AC76523FB0F}" dt="2024-09-09T20:04:08.482" v="54" actId="478"/>
          <ac:spMkLst>
            <pc:docMk/>
            <pc:sldMk cId="1092590255" sldId="267"/>
            <ac:spMk id="5" creationId="{A9E2EACE-85FF-F911-C2DC-7A06AB25399E}"/>
          </ac:spMkLst>
        </pc:spChg>
        <pc:spChg chg="add del">
          <ac:chgData name="Giselle Gómez" userId="85a3dd02c80e2a86" providerId="LiveId" clId="{50606C37-8295-4DAA-8DC0-7AC76523FB0F}" dt="2024-09-09T20:04:34.715" v="71" actId="478"/>
          <ac:spMkLst>
            <pc:docMk/>
            <pc:sldMk cId="1092590255" sldId="267"/>
            <ac:spMk id="7" creationId="{75F9FB78-0E0F-20CD-AE06-6D75509F3E47}"/>
          </ac:spMkLst>
        </pc:spChg>
        <pc:spChg chg="add del mod">
          <ac:chgData name="Giselle Gómez" userId="85a3dd02c80e2a86" providerId="LiveId" clId="{50606C37-8295-4DAA-8DC0-7AC76523FB0F}" dt="2024-09-09T20:05:09.033" v="84" actId="478"/>
          <ac:spMkLst>
            <pc:docMk/>
            <pc:sldMk cId="1092590255" sldId="267"/>
            <ac:spMk id="11" creationId="{755C9955-5400-F53F-40BA-9B38EE006002}"/>
          </ac:spMkLst>
        </pc:spChg>
        <pc:spChg chg="add mod">
          <ac:chgData name="Giselle Gómez" userId="85a3dd02c80e2a86" providerId="LiveId" clId="{50606C37-8295-4DAA-8DC0-7AC76523FB0F}" dt="2024-09-09T20:05:07.320" v="82"/>
          <ac:spMkLst>
            <pc:docMk/>
            <pc:sldMk cId="1092590255" sldId="267"/>
            <ac:spMk id="12" creationId="{284B24EC-C7ED-944A-DAD0-42602FAFF8AF}"/>
          </ac:spMkLst>
        </pc:spChg>
        <pc:spChg chg="add mod ord">
          <ac:chgData name="Giselle Gómez" userId="85a3dd02c80e2a86" providerId="LiveId" clId="{50606C37-8295-4DAA-8DC0-7AC76523FB0F}" dt="2024-09-09T20:06:29.756" v="99" actId="1076"/>
          <ac:spMkLst>
            <pc:docMk/>
            <pc:sldMk cId="1092590255" sldId="267"/>
            <ac:spMk id="13" creationId="{348AFB9C-3580-95CE-AB19-40DAA1AEB496}"/>
          </ac:spMkLst>
        </pc:spChg>
        <pc:spChg chg="add del mod">
          <ac:chgData name="Giselle Gómez" userId="85a3dd02c80e2a86" providerId="LiveId" clId="{50606C37-8295-4DAA-8DC0-7AC76523FB0F}" dt="2024-09-09T20:06:25.395" v="98" actId="478"/>
          <ac:spMkLst>
            <pc:docMk/>
            <pc:sldMk cId="1092590255" sldId="267"/>
            <ac:spMk id="15" creationId="{902F72FE-8C59-50F4-4F66-6F3B981C01C8}"/>
          </ac:spMkLst>
        </pc:spChg>
      </pc:sldChg>
      <pc:sldChg chg="modSp add del mod ord">
        <pc:chgData name="Giselle Gómez" userId="85a3dd02c80e2a86" providerId="LiveId" clId="{50606C37-8295-4DAA-8DC0-7AC76523FB0F}" dt="2024-09-09T20:09:15.045" v="128"/>
        <pc:sldMkLst>
          <pc:docMk/>
          <pc:sldMk cId="1446889831" sldId="268"/>
        </pc:sldMkLst>
        <pc:spChg chg="mod">
          <ac:chgData name="Giselle Gómez" userId="85a3dd02c80e2a86" providerId="LiveId" clId="{50606C37-8295-4DAA-8DC0-7AC76523FB0F}" dt="2024-09-09T20:08:40.962" v="123" actId="20577"/>
          <ac:spMkLst>
            <pc:docMk/>
            <pc:sldMk cId="1446889831" sldId="268"/>
            <ac:spMk id="2" creationId="{00000000-0000-0000-0000-000000000000}"/>
          </ac:spMkLst>
        </pc:spChg>
      </pc:sldChg>
      <pc:sldChg chg="modSp mod">
        <pc:chgData name="Giselle Gómez" userId="85a3dd02c80e2a86" providerId="LiveId" clId="{50606C37-8295-4DAA-8DC0-7AC76523FB0F}" dt="2024-09-09T20:08:07.892" v="104" actId="113"/>
        <pc:sldMkLst>
          <pc:docMk/>
          <pc:sldMk cId="4189537200" sldId="269"/>
        </pc:sldMkLst>
        <pc:spChg chg="mod">
          <ac:chgData name="Giselle Gómez" userId="85a3dd02c80e2a86" providerId="LiveId" clId="{50606C37-8295-4DAA-8DC0-7AC76523FB0F}" dt="2024-09-09T20:07:38.283" v="100"/>
          <ac:spMkLst>
            <pc:docMk/>
            <pc:sldMk cId="4189537200" sldId="269"/>
            <ac:spMk id="2" creationId="{00000000-0000-0000-0000-000000000000}"/>
          </ac:spMkLst>
        </pc:spChg>
        <pc:spChg chg="mod">
          <ac:chgData name="Giselle Gómez" userId="85a3dd02c80e2a86" providerId="LiveId" clId="{50606C37-8295-4DAA-8DC0-7AC76523FB0F}" dt="2024-09-09T20:08:07.892" v="104" actId="113"/>
          <ac:spMkLst>
            <pc:docMk/>
            <pc:sldMk cId="4189537200" sldId="269"/>
            <ac:spMk id="3" creationId="{00000000-0000-0000-0000-000000000000}"/>
          </ac:spMkLst>
        </pc:spChg>
      </pc:sldChg>
      <pc:sldChg chg="delSp add del setBg delDesignElem">
        <pc:chgData name="Giselle Gómez" userId="85a3dd02c80e2a86" providerId="LiveId" clId="{50606C37-8295-4DAA-8DC0-7AC76523FB0F}" dt="2024-09-09T20:08:51.039" v="126" actId="47"/>
        <pc:sldMkLst>
          <pc:docMk/>
          <pc:sldMk cId="544020864" sldId="270"/>
        </pc:sldMkLst>
        <pc:spChg chg="del">
          <ac:chgData name="Giselle Gómez" userId="85a3dd02c80e2a86" providerId="LiveId" clId="{50606C37-8295-4DAA-8DC0-7AC76523FB0F}" dt="2024-09-09T20:08:49.102" v="125"/>
          <ac:spMkLst>
            <pc:docMk/>
            <pc:sldMk cId="544020864" sldId="270"/>
            <ac:spMk id="8" creationId="{100EDD19-6802-4EC3-95CE-CFFAB042CFD6}"/>
          </ac:spMkLst>
        </pc:spChg>
        <pc:spChg chg="del">
          <ac:chgData name="Giselle Gómez" userId="85a3dd02c80e2a86" providerId="LiveId" clId="{50606C37-8295-4DAA-8DC0-7AC76523FB0F}" dt="2024-09-09T20:08:49.102" v="125"/>
          <ac:spMkLst>
            <pc:docMk/>
            <pc:sldMk cId="544020864" sldId="270"/>
            <ac:spMk id="10" creationId="{DB17E863-922E-4C26-BD64-E8FD41D28661}"/>
          </ac:spMkLst>
        </pc:spChg>
      </pc:sldChg>
      <pc:sldChg chg="modSp mod">
        <pc:chgData name="Giselle Gómez" userId="85a3dd02c80e2a86" providerId="LiveId" clId="{50606C37-8295-4DAA-8DC0-7AC76523FB0F}" dt="2024-09-09T20:10:08.763" v="147" actId="20577"/>
        <pc:sldMkLst>
          <pc:docMk/>
          <pc:sldMk cId="2438735633" sldId="271"/>
        </pc:sldMkLst>
        <pc:spChg chg="mod">
          <ac:chgData name="Giselle Gómez" userId="85a3dd02c80e2a86" providerId="LiveId" clId="{50606C37-8295-4DAA-8DC0-7AC76523FB0F}" dt="2024-09-09T20:09:47.160" v="143" actId="20577"/>
          <ac:spMkLst>
            <pc:docMk/>
            <pc:sldMk cId="2438735633" sldId="271"/>
            <ac:spMk id="2" creationId="{00000000-0000-0000-0000-000000000000}"/>
          </ac:spMkLst>
        </pc:spChg>
        <pc:spChg chg="mod">
          <ac:chgData name="Giselle Gómez" userId="85a3dd02c80e2a86" providerId="LiveId" clId="{50606C37-8295-4DAA-8DC0-7AC76523FB0F}" dt="2024-09-09T20:10:08.763" v="147" actId="20577"/>
          <ac:spMkLst>
            <pc:docMk/>
            <pc:sldMk cId="2438735633" sldId="271"/>
            <ac:spMk id="3" creationId="{00000000-0000-0000-0000-000000000000}"/>
          </ac:spMkLst>
        </pc:spChg>
      </pc:sldChg>
      <pc:sldChg chg="delSp add del setBg delDesignElem">
        <pc:chgData name="Giselle Gómez" userId="85a3dd02c80e2a86" providerId="LiveId" clId="{50606C37-8295-4DAA-8DC0-7AC76523FB0F}" dt="2024-09-09T20:09:33.089" v="131" actId="47"/>
        <pc:sldMkLst>
          <pc:docMk/>
          <pc:sldMk cId="3126718560" sldId="271"/>
        </pc:sldMkLst>
        <pc:spChg chg="del">
          <ac:chgData name="Giselle Gómez" userId="85a3dd02c80e2a86" providerId="LiveId" clId="{50606C37-8295-4DAA-8DC0-7AC76523FB0F}" dt="2024-09-09T20:09:17.351" v="130"/>
          <ac:spMkLst>
            <pc:docMk/>
            <pc:sldMk cId="3126718560" sldId="271"/>
            <ac:spMk id="8" creationId="{777A147A-9ED8-46B4-8660-1B3C2AA880B5}"/>
          </ac:spMkLst>
        </pc:spChg>
        <pc:spChg chg="del">
          <ac:chgData name="Giselle Gómez" userId="85a3dd02c80e2a86" providerId="LiveId" clId="{50606C37-8295-4DAA-8DC0-7AC76523FB0F}" dt="2024-09-09T20:09:17.351" v="130"/>
          <ac:spMkLst>
            <pc:docMk/>
            <pc:sldMk cId="3126718560" sldId="271"/>
            <ac:spMk id="10" creationId="{5D6C15A0-C087-4593-8414-2B4EC1CDC3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iiop/group-project-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accine storage and manufacturing">
            <a:extLst>
              <a:ext uri="{FF2B5EF4-FFF2-40B4-BE49-F238E27FC236}">
                <a16:creationId xmlns:a16="http://schemas.microsoft.com/office/drawing/2014/main" id="{D294EF2A-84E7-AA28-B447-1EA3FB15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l="19091" t="909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414" y="3091928"/>
            <a:ext cx="6808922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>
                <a:solidFill>
                  <a:schemeClr val="bg1"/>
                </a:solidFill>
              </a:rPr>
              <a:t>Predicting Diabetes Using Machine Learning Models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414" y="5624945"/>
            <a:ext cx="6808922" cy="592975"/>
          </a:xfrm>
        </p:spPr>
        <p:txBody>
          <a:bodyPr anchor="ctr">
            <a:normAutofit fontScale="62500" lnSpcReduction="20000"/>
          </a:bodyPr>
          <a:lstStyle/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bg1"/>
                </a:solidFill>
              </a:rPr>
              <a:t>Project 2, Group 3: </a:t>
            </a:r>
          </a:p>
          <a:p>
            <a:pPr algn="l">
              <a:lnSpc>
                <a:spcPct val="90000"/>
              </a:lnSpc>
            </a:pP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Michael </a:t>
            </a:r>
            <a:r>
              <a:rPr lang="en-US" sz="2200" dirty="0" err="1">
                <a:solidFill>
                  <a:schemeClr val="bg1"/>
                </a:solidFill>
              </a:rPr>
              <a:t>Leston</a:t>
            </a:r>
            <a:r>
              <a:rPr lang="en-US" sz="2200" dirty="0">
                <a:solidFill>
                  <a:schemeClr val="bg1"/>
                </a:solidFill>
              </a:rPr>
              <a:t> and Giselle Gomez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 dirty="0"/>
              <a:t>Final Model Performance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/>
              <a:t>Accuracy: Achieved accuracy of [insert value].</a:t>
            </a:r>
          </a:p>
          <a:p>
            <a:r>
              <a:rPr lang="en-US" sz="1900"/>
              <a:t>Metrics: Confusion matrix, classification report (precision, recall, F1-score).</a:t>
            </a:r>
          </a:p>
          <a:p>
            <a:r>
              <a:rPr lang="en-US" sz="1900"/>
              <a:t>Conclusion: Model performance met the target criteria of 75%+ accuracy.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Conclusions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/>
              <a:t>Summary: Successfully built a RandomForest model to predict diabetes with over 75% accuracy.</a:t>
            </a:r>
          </a:p>
          <a:p>
            <a:r>
              <a:rPr lang="en-US" sz="1900"/>
              <a:t>Model Insight: Important features identified: age, BMI, and HbA1c levels.</a:t>
            </a:r>
          </a:p>
          <a:p>
            <a:r>
              <a:rPr lang="en-US" sz="1900"/>
              <a:t>Takeaway: Results show that machine learning can provide accurate predictions for diabetes risk.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Improvements: Explore more complex models like XGBoost or neural networks.</a:t>
            </a:r>
          </a:p>
          <a:p>
            <a:r>
              <a:t>Data: Use additional features or external datasets to improve prediction accuracy.</a:t>
            </a:r>
          </a:p>
          <a:p>
            <a:r>
              <a:t>Next Steps: Test the model on different populations to assess generalizability.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6" y="802955"/>
            <a:ext cx="3733482" cy="1454051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04" y="2421682"/>
            <a:ext cx="5721096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/>
              <a:t>Resources and more info in: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hlinkClick r:id="rId2"/>
              </a:rPr>
              <a:t>https://github.com/piiop/group-project-2</a:t>
            </a: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Questions?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77422" y="0"/>
            <a:ext cx="4366578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25C4D8DE-A7F8-1657-06BD-646C6DAA0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5615" y="2065912"/>
            <a:ext cx="2746374" cy="2746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4700" dirty="0"/>
              <a:t>Agenda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5030963" cy="5431536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Executive Summary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Collection, Cleaning and transformation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 Data Analysis &amp; Visualizations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 Implementation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 Optimization and Final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 and Conclusions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Future Considerations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418953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4700"/>
              <a:t>Executive Summary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1900" dirty="0"/>
              <a:t>Problem: Predict whether a patient has diabetes based on medical and demographic data.</a:t>
            </a:r>
          </a:p>
          <a:p>
            <a:r>
              <a:rPr lang="en-US" sz="1900" dirty="0"/>
              <a:t>Objective: Develop a machine learning model to achieve high classification accuracy (75%+).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 dirty="0"/>
              <a:t>Data Collection and Cleaning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/>
              <a:t>Source: 100,000 entries of medical and demographic data.</a:t>
            </a:r>
          </a:p>
          <a:p>
            <a:r>
              <a:rPr lang="en-US" sz="1900"/>
              <a:t>Key Variables: Age, BMI, HbA1c levels, race, gender, smoking history.</a:t>
            </a:r>
          </a:p>
          <a:p>
            <a:r>
              <a:rPr lang="en-US" sz="1900"/>
              <a:t>Cleaning Process: No missing values, categorical encoding for model readiness.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 dirty="0"/>
              <a:t>Exploratory Data Analysis (EDA)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/>
              <a:t>Key Insights:</a:t>
            </a:r>
          </a:p>
          <a:p>
            <a:r>
              <a:rPr lang="en-US" sz="1900"/>
              <a:t>- Distribution of age, BMI, HbA1c, and blood glucose levels.</a:t>
            </a:r>
          </a:p>
          <a:p>
            <a:r>
              <a:rPr lang="en-US" sz="1900"/>
              <a:t>- Correlations between variables and target outcome (diabetes presence).</a:t>
            </a:r>
          </a:p>
          <a:p>
            <a:r>
              <a:rPr lang="en-US" sz="1900"/>
              <a:t>- Visualizations used: histograms, correlation matrix.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 dirty="0"/>
              <a:t>Visualizations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/>
              <a:t>Key Insights:</a:t>
            </a:r>
          </a:p>
          <a:p>
            <a:r>
              <a:rPr lang="en-US" sz="1900"/>
              <a:t>- Distribution of age, BMI, HbA1c, and blood glucose levels.</a:t>
            </a:r>
          </a:p>
          <a:p>
            <a:r>
              <a:rPr lang="en-US" sz="1900"/>
              <a:t>- Correlations between variables and target outcome (diabetes presence).</a:t>
            </a:r>
          </a:p>
          <a:p>
            <a:r>
              <a:rPr lang="en-US" sz="1900"/>
              <a:t>- Visualizations used: histograms, correlation matrix.</a:t>
            </a:r>
          </a:p>
        </p:txBody>
      </p:sp>
    </p:spTree>
    <p:extLst>
      <p:ext uri="{BB962C8B-B14F-4D97-AF65-F5344CB8AC3E}">
        <p14:creationId xmlns:p14="http://schemas.microsoft.com/office/powerpoint/2010/main" val="144688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4700" dirty="0"/>
              <a:t>Approach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5030963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approach that your group took in achieving the project goals</a:t>
            </a: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73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 dirty="0"/>
              <a:t>Model Implementation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/>
              <a:t>Model Used: RandomForest Classifier.</a:t>
            </a:r>
          </a:p>
          <a:p>
            <a:r>
              <a:rPr lang="en-US" sz="1900"/>
              <a:t>Preprocessing: OneHotEncoder for categorical variables.</a:t>
            </a:r>
          </a:p>
          <a:p>
            <a:r>
              <a:rPr lang="en-US" sz="1900"/>
              <a:t>Data Split: Training and testing sets for evaluation.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 dirty="0"/>
              <a:t>Model Optimization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/>
              <a:t>Process: Iterative tuning of hyperparameters (e.g., number of estimators, max depth).</a:t>
            </a:r>
          </a:p>
          <a:p>
            <a:r>
              <a:rPr lang="en-US" sz="1900"/>
              <a:t>Evaluation Metrics: Accuracy, confusion matrix.</a:t>
            </a:r>
          </a:p>
          <a:p>
            <a:r>
              <a:rPr lang="en-US" sz="1900"/>
              <a:t>Results: Each iteration improved accuracy and precision.</a:t>
            </a:r>
          </a:p>
        </p:txBody>
      </p:sp>
    </p:spTree>
    <p:extLst>
      <p:ext uri="{BB962C8B-B14F-4D97-AF65-F5344CB8AC3E}">
        <p14:creationId xmlns:p14="http://schemas.microsoft.com/office/powerpoint/2010/main" val="769945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423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Roboto</vt:lpstr>
      <vt:lpstr>Office Theme</vt:lpstr>
      <vt:lpstr>Predicting Diabetes Using Machine Learning Models</vt:lpstr>
      <vt:lpstr>Agenda</vt:lpstr>
      <vt:lpstr>Executive Summary</vt:lpstr>
      <vt:lpstr>Data Collection and Cleaning</vt:lpstr>
      <vt:lpstr>Exploratory Data Analysis (EDA)</vt:lpstr>
      <vt:lpstr>Visualizations</vt:lpstr>
      <vt:lpstr>Approach</vt:lpstr>
      <vt:lpstr>Model Implementation</vt:lpstr>
      <vt:lpstr>Model Optimization</vt:lpstr>
      <vt:lpstr>Final Model Performance</vt:lpstr>
      <vt:lpstr>Conclusions</vt:lpstr>
      <vt:lpstr>Future Considerations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Giselle Gómez</cp:lastModifiedBy>
  <cp:revision>3</cp:revision>
  <dcterms:created xsi:type="dcterms:W3CDTF">2013-01-27T09:14:16Z</dcterms:created>
  <dcterms:modified xsi:type="dcterms:W3CDTF">2024-09-09T20:17:31Z</dcterms:modified>
  <cp:category/>
</cp:coreProperties>
</file>