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firstSlideNum="0" strictFirstAndLastChars="0" saveSubsetFonts="1" showSpecialPlsOnTitleSld="0">
  <p:sldMasterIdLst>
    <p:sldMasterId id="2147483648" r:id="rId5"/>
    <p:sldMasterId id="214748365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y="6858000" cx="9144000"/>
  <p:notesSz cx="9942500" cy="6761150"/>
  <p:embeddedFontLst>
    <p:embeddedFont>
      <p:font typeface="Tahoma"/>
      <p:regular r:id="rId32"/>
      <p:bold r:id="rId33"/>
    </p:embeddedFont>
    <p:embeddedFont>
      <p:font typeface="Helvetica Neue"/>
      <p:regular r:id="rId34"/>
      <p:bold r:id="rId35"/>
      <p:italic r:id="rId36"/>
      <p:boldItalic r:id="rId37"/>
    </p:embeddedFont>
    <p:embeddedFont>
      <p:font typeface="Roboto Mon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16">
          <p15:clr>
            <a:srgbClr val="A4A3A4"/>
          </p15:clr>
        </p15:guide>
        <p15:guide id="2" pos="521">
          <p15:clr>
            <a:srgbClr val="A4A3A4"/>
          </p15:clr>
        </p15:guide>
      </p15:sldGuideLst>
    </p:ext>
    <p:ext uri="{2D200454-40CA-4A62-9FC3-DE9A4176ACB9}">
      <p15:notesGuideLst>
        <p15:guide id="1" orient="horz" pos="2130">
          <p15:clr>
            <a:srgbClr val="A4A3A4"/>
          </p15:clr>
        </p15:guide>
        <p15:guide id="2" pos="3133">
          <p15:clr>
            <a:srgbClr val="A4A3A4"/>
          </p15:clr>
        </p15:guide>
      </p15:notesGuideLst>
    </p:ext>
    <p:ext uri="GoogleSlidesCustomDataVersion2">
      <go:slidesCustomData xmlns:go="http://customooxmlschemas.google.com/" r:id="rId42" roundtripDataSignature="AMtx7mhB8wtutxb2WeCwEGkLKRTlxZd9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8B6DA93-F69E-4E0C-8E2E-63CE8F4AF8A1}">
  <a:tblStyle styleId="{A8B6DA93-F69E-4E0C-8E2E-63CE8F4AF8A1}" styleName="Table_0">
    <a:wholeTbl>
      <a:tcTxStyle b="off" i="off">
        <a:font>
          <a:latin typeface="Helvetica"/>
          <a:ea typeface="Helvetica"/>
          <a:cs typeface="Helvetic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font>
          <a:latin typeface="Helvetica"/>
          <a:ea typeface="Helvetica"/>
          <a:cs typeface="Helvetica"/>
        </a:font>
        <a:schemeClr val="lt1"/>
      </a:tcTxStyle>
      <a:tcStyle>
        <a:fill>
          <a:solidFill>
            <a:schemeClr val="accent4"/>
          </a:solidFill>
        </a:fill>
      </a:tcStyle>
    </a:lastCol>
    <a:firstCol>
      <a:tcTxStyle b="on" i="off">
        <a:font>
          <a:latin typeface="Helvetica"/>
          <a:ea typeface="Helvetica"/>
          <a:cs typeface="Helvetica"/>
        </a:font>
        <a:schemeClr val="lt1"/>
      </a:tcTxStyle>
      <a:tcStyle>
        <a:fill>
          <a:solidFill>
            <a:schemeClr val="accent4"/>
          </a:solidFill>
        </a:fill>
      </a:tcStyle>
    </a:firstCol>
    <a:lastRow>
      <a:tcTxStyle b="on" i="off">
        <a:font>
          <a:latin typeface="Helvetica"/>
          <a:ea typeface="Helvetica"/>
          <a:cs typeface="Helvetica"/>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a:seCell>
    <a:swCell>
      <a:tcTxStyle/>
    </a:swCell>
    <a:firstRow>
      <a:tcTxStyle b="on" i="off">
        <a:font>
          <a:latin typeface="Helvetica"/>
          <a:ea typeface="Helvetica"/>
          <a:cs typeface="Helvetica"/>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16" orient="horz"/>
        <p:guide pos="521"/>
      </p:guideLst>
    </p:cSldViewPr>
  </p:slideViewPr>
  <p:notesViewPr>
    <p:cSldViewPr snapToGrid="0">
      <p:cViewPr varScale="1">
        <p:scale>
          <a:sx n="100" d="100"/>
          <a:sy n="100" d="100"/>
        </p:scale>
        <p:origin x="0" y="0"/>
      </p:cViewPr>
      <p:guideLst>
        <p:guide pos="2130" orient="horz"/>
        <p:guide pos="3133"/>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RobotoMono-italic.fntdata"/><Relationship Id="rId20" Type="http://schemas.openxmlformats.org/officeDocument/2006/relationships/slide" Target="slides/slide13.xml"/><Relationship Id="rId42" Type="http://customschemas.google.com/relationships/presentationmetadata" Target="metadata"/><Relationship Id="rId41" Type="http://schemas.openxmlformats.org/officeDocument/2006/relationships/font" Target="fonts/RobotoMono-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Tahoma-bold.fntdata"/><Relationship Id="rId10" Type="http://schemas.openxmlformats.org/officeDocument/2006/relationships/slide" Target="slides/slide3.xml"/><Relationship Id="rId32" Type="http://schemas.openxmlformats.org/officeDocument/2006/relationships/font" Target="fonts/Tahoma-regular.fntdata"/><Relationship Id="rId13" Type="http://schemas.openxmlformats.org/officeDocument/2006/relationships/slide" Target="slides/slide6.xml"/><Relationship Id="rId35" Type="http://schemas.openxmlformats.org/officeDocument/2006/relationships/font" Target="fonts/HelveticaNeue-bold.fntdata"/><Relationship Id="rId12" Type="http://schemas.openxmlformats.org/officeDocument/2006/relationships/slide" Target="slides/slide5.xml"/><Relationship Id="rId34" Type="http://schemas.openxmlformats.org/officeDocument/2006/relationships/font" Target="fonts/HelveticaNeue-regular.fntdata"/><Relationship Id="rId15" Type="http://schemas.openxmlformats.org/officeDocument/2006/relationships/slide" Target="slides/slide8.xml"/><Relationship Id="rId37" Type="http://schemas.openxmlformats.org/officeDocument/2006/relationships/font" Target="fonts/HelveticaNeue-boldItalic.fntdata"/><Relationship Id="rId14" Type="http://schemas.openxmlformats.org/officeDocument/2006/relationships/slide" Target="slides/slide7.xml"/><Relationship Id="rId36" Type="http://schemas.openxmlformats.org/officeDocument/2006/relationships/font" Target="fonts/HelveticaNeue-italic.fntdata"/><Relationship Id="rId17" Type="http://schemas.openxmlformats.org/officeDocument/2006/relationships/slide" Target="slides/slide10.xml"/><Relationship Id="rId39" Type="http://schemas.openxmlformats.org/officeDocument/2006/relationships/font" Target="fonts/RobotoMono-bold.fntdata"/><Relationship Id="rId16" Type="http://schemas.openxmlformats.org/officeDocument/2006/relationships/slide" Target="slides/slide9.xml"/><Relationship Id="rId38" Type="http://schemas.openxmlformats.org/officeDocument/2006/relationships/font" Target="fonts/RobotoMono-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332288" cy="33337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Helvetica Neue"/>
                <a:ea typeface="Helvetica Neue"/>
                <a:cs typeface="Helvetica Neue"/>
                <a:sym typeface="Helvetica Neue"/>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4" name="Google Shape;4;n"/>
          <p:cNvSpPr txBox="1"/>
          <p:nvPr>
            <p:ph idx="10" type="dt"/>
          </p:nvPr>
        </p:nvSpPr>
        <p:spPr>
          <a:xfrm>
            <a:off x="5635625" y="0"/>
            <a:ext cx="4333875" cy="33337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Helvetica Neue"/>
                <a:ea typeface="Helvetica Neue"/>
                <a:cs typeface="Helvetica Neue"/>
                <a:sym typeface="Helvetica Neue"/>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 name="Google Shape;5;n"/>
          <p:cNvSpPr/>
          <p:nvPr>
            <p:ph idx="3"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300"/>
              </a:spcBef>
              <a:spcAft>
                <a:spcPts val="0"/>
              </a:spcAft>
              <a:buSzPts val="1400"/>
              <a:buNone/>
              <a:defRPr b="0" i="0" sz="1000" u="none" cap="none" strike="noStrike">
                <a:solidFill>
                  <a:srgbClr val="E36C0A"/>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438900"/>
            <a:ext cx="4332288" cy="3333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Helvetica Neue"/>
                <a:ea typeface="Helvetica Neue"/>
                <a:cs typeface="Helvetica Neue"/>
                <a:sym typeface="Helvetica Neue"/>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8" name="Google Shape;8;n"/>
          <p:cNvSpPr txBox="1"/>
          <p:nvPr>
            <p:ph idx="12" type="sldNum"/>
          </p:nvPr>
        </p:nvSpPr>
        <p:spPr>
          <a:xfrm>
            <a:off x="5635625" y="6438900"/>
            <a:ext cx="4333875" cy="3333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Helvetica Neue"/>
                <a:ea typeface="Helvetica Neue"/>
                <a:cs typeface="Helvetica Neue"/>
                <a:sym typeface="Helvetica Neue"/>
              </a:rPr>
              <a:t>‹#›</a:t>
            </a:fld>
            <a:endParaRPr b="0" i="0" sz="1200" u="none" cap="none" strike="noStrike">
              <a:solidFill>
                <a:schemeClr val="dk1"/>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 name="Google Shape;105;p1: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74" name="Google Shape;174;p10: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1: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80" name="Google Shape;180;p11: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88" name="Google Shape;188;p12: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3: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94" name="Google Shape;194;p13: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4: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201" name="Google Shape;201;p14: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5: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207" name="Google Shape;207;p15: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6: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214" name="Google Shape;214;p16: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7: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220" name="Google Shape;220;p17: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8: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226" name="Google Shape;226;p18: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9: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233" name="Google Shape;233;p19: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7" name="Google Shape;117;p2: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2:notes"/>
          <p:cNvSpPr txBox="1"/>
          <p:nvPr>
            <p:ph idx="12" type="sldNum"/>
          </p:nvPr>
        </p:nvSpPr>
        <p:spPr>
          <a:xfrm>
            <a:off x="5635625" y="6438900"/>
            <a:ext cx="4333875" cy="33337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0: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240" name="Google Shape;240;p20: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1: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247" name="Google Shape;247;p21: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2: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253" name="Google Shape;253;p22: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3: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259" name="Google Shape;259;p23: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4: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265" name="Google Shape;265;p24: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24" name="Google Shape;124;p3: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30" name="Google Shape;130;p4: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36" name="Google Shape;136;p5: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42" name="Google Shape;142;p6: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48" name="Google Shape;148;p7: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55" name="Google Shape;155;p8: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68" name="Google Shape;168;p9: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26"/>
          <p:cNvSpPr txBox="1"/>
          <p:nvPr>
            <p:ph type="ctrTitle"/>
          </p:nvPr>
        </p:nvSpPr>
        <p:spPr>
          <a:xfrm>
            <a:off x="755373" y="685800"/>
            <a:ext cx="7901609" cy="1615966"/>
          </a:xfrm>
          <a:prstGeom prst="rect">
            <a:avLst/>
          </a:prstGeom>
          <a:solidFill>
            <a:srgbClr val="D2691E"/>
          </a:solidFill>
          <a:ln cap="flat" cmpd="sng" w="9525">
            <a:solidFill>
              <a:srgbClr val="D2691E"/>
            </a:solidFill>
            <a:prstDash val="solid"/>
            <a:round/>
            <a:headEnd len="sm" w="sm" type="none"/>
            <a:tailEnd len="sm" w="sm" type="none"/>
          </a:ln>
        </p:spPr>
        <p:txBody>
          <a:bodyPr anchorCtr="0" anchor="ctr" bIns="45700" lIns="91425" spcFirstLastPara="1" rIns="91425" wrap="square" tIns="45700">
            <a:noAutofit/>
          </a:bodyPr>
          <a:lstStyle>
            <a:lvl1pPr lvl="0" algn="ctr">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2" name="Shape 72"/>
        <p:cNvGrpSpPr/>
        <p:nvPr/>
      </p:nvGrpSpPr>
      <p:grpSpPr>
        <a:xfrm>
          <a:off x="0" y="0"/>
          <a:ext cx="0" cy="0"/>
          <a:chOff x="0" y="0"/>
          <a:chExt cx="0" cy="0"/>
        </a:xfrm>
      </p:grpSpPr>
      <p:sp>
        <p:nvSpPr>
          <p:cNvPr id="73" name="Google Shape;73;p36"/>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6"/>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5" name="Google Shape;75;p36"/>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6" name="Google Shape;76;p3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37"/>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37"/>
          <p:cNvSpPr/>
          <p:nvPr>
            <p:ph idx="2" type="pic"/>
          </p:nvPr>
        </p:nvSpPr>
        <p:spPr>
          <a:xfrm>
            <a:off x="3887788" y="987425"/>
            <a:ext cx="4629150" cy="4873625"/>
          </a:xfrm>
          <a:prstGeom prst="rect">
            <a:avLst/>
          </a:prstGeom>
          <a:noFill/>
          <a:ln>
            <a:noFill/>
          </a:ln>
        </p:spPr>
      </p:sp>
      <p:sp>
        <p:nvSpPr>
          <p:cNvPr id="82" name="Google Shape;82;p37"/>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3" name="Google Shape;83;p3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6" name="Shape 86"/>
        <p:cNvGrpSpPr/>
        <p:nvPr/>
      </p:nvGrpSpPr>
      <p:grpSpPr>
        <a:xfrm>
          <a:off x="0" y="0"/>
          <a:ext cx="0" cy="0"/>
          <a:chOff x="0" y="0"/>
          <a:chExt cx="0" cy="0"/>
        </a:xfrm>
      </p:grpSpPr>
      <p:sp>
        <p:nvSpPr>
          <p:cNvPr id="87" name="Google Shape;87;p38"/>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38"/>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3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2" name="Shape 92"/>
        <p:cNvGrpSpPr/>
        <p:nvPr/>
      </p:nvGrpSpPr>
      <p:grpSpPr>
        <a:xfrm>
          <a:off x="0" y="0"/>
          <a:ext cx="0" cy="0"/>
          <a:chOff x="0" y="0"/>
          <a:chExt cx="0" cy="0"/>
        </a:xfrm>
      </p:grpSpPr>
      <p:sp>
        <p:nvSpPr>
          <p:cNvPr id="93" name="Google Shape;93;p39"/>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39"/>
          <p:cNvSpPr txBox="1"/>
          <p:nvPr>
            <p:ph idx="1" type="body"/>
          </p:nvPr>
        </p:nvSpPr>
        <p:spPr>
          <a:xfrm rot="5400000">
            <a:off x="604044" y="389731"/>
            <a:ext cx="5811838" cy="57626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3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98" name="Shape 98"/>
        <p:cNvGrpSpPr/>
        <p:nvPr/>
      </p:nvGrpSpPr>
      <p:grpSpPr>
        <a:xfrm>
          <a:off x="0" y="0"/>
          <a:ext cx="0" cy="0"/>
          <a:chOff x="0" y="0"/>
          <a:chExt cx="0" cy="0"/>
        </a:xfrm>
      </p:grpSpPr>
      <p:sp>
        <p:nvSpPr>
          <p:cNvPr id="99" name="Google Shape;99;p40"/>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4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4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4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9" name="Shape 19"/>
        <p:cNvGrpSpPr/>
        <p:nvPr/>
      </p:nvGrpSpPr>
      <p:grpSpPr>
        <a:xfrm>
          <a:off x="0" y="0"/>
          <a:ext cx="0" cy="0"/>
          <a:chOff x="0" y="0"/>
          <a:chExt cx="0" cy="0"/>
        </a:xfrm>
      </p:grpSpPr>
      <p:sp>
        <p:nvSpPr>
          <p:cNvPr id="20" name="Google Shape;20;p27"/>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 name="Google Shape;21;p27"/>
          <p:cNvSpPr txBox="1"/>
          <p:nvPr>
            <p:ph idx="1" type="body"/>
          </p:nvPr>
        </p:nvSpPr>
        <p:spPr>
          <a:xfrm>
            <a:off x="86197" y="782321"/>
            <a:ext cx="8953500" cy="5976288"/>
          </a:xfrm>
          <a:prstGeom prst="rect">
            <a:avLst/>
          </a:prstGeom>
          <a:noFill/>
          <a:ln>
            <a:noFill/>
          </a:ln>
        </p:spPr>
        <p:txBody>
          <a:bodyPr anchorCtr="0" anchor="t" bIns="45700" lIns="91425" spcFirstLastPara="1" rIns="91425" wrap="square" tIns="45700">
            <a:noAutofit/>
          </a:bodyPr>
          <a:lstStyle>
            <a:lvl1pPr indent="-371475" lvl="0" marL="457200" algn="just">
              <a:lnSpc>
                <a:spcPct val="150000"/>
              </a:lnSpc>
              <a:spcBef>
                <a:spcPts val="630"/>
              </a:spcBef>
              <a:spcAft>
                <a:spcPts val="0"/>
              </a:spcAft>
              <a:buSzPts val="2250"/>
              <a:buChar char="•"/>
              <a:defRPr sz="1800">
                <a:latin typeface="Helvetica Neue"/>
                <a:ea typeface="Helvetica Neue"/>
                <a:cs typeface="Helvetica Neue"/>
                <a:sym typeface="Helvetica Neue"/>
              </a:defRPr>
            </a:lvl1pPr>
            <a:lvl2pPr indent="-330200" lvl="1" marL="914400" algn="just">
              <a:lnSpc>
                <a:spcPct val="150000"/>
              </a:lnSpc>
              <a:spcBef>
                <a:spcPts val="560"/>
              </a:spcBef>
              <a:spcAft>
                <a:spcPts val="0"/>
              </a:spcAft>
              <a:buSzPts val="1600"/>
              <a:buChar char="o"/>
              <a:defRPr sz="1600">
                <a:latin typeface="Helvetica Neue"/>
                <a:ea typeface="Helvetica Neue"/>
                <a:cs typeface="Helvetica Neue"/>
                <a:sym typeface="Helvetica Neue"/>
              </a:defRPr>
            </a:lvl2pPr>
            <a:lvl3pPr indent="-304800" lvl="2" marL="1371600" algn="just">
              <a:lnSpc>
                <a:spcPct val="150000"/>
              </a:lnSpc>
              <a:spcBef>
                <a:spcPts val="560"/>
              </a:spcBef>
              <a:spcAft>
                <a:spcPts val="0"/>
              </a:spcAft>
              <a:buSzPts val="1200"/>
              <a:buChar char="4"/>
              <a:defRPr sz="1600">
                <a:latin typeface="Helvetica Neue"/>
                <a:ea typeface="Helvetica Neue"/>
                <a:cs typeface="Helvetica Neue"/>
                <a:sym typeface="Helvetica Neue"/>
              </a:defRPr>
            </a:lvl3pPr>
            <a:lvl4pPr indent="-304800" lvl="3" marL="1828800" algn="just">
              <a:lnSpc>
                <a:spcPct val="150000"/>
              </a:lnSpc>
              <a:spcBef>
                <a:spcPts val="560"/>
              </a:spcBef>
              <a:spcAft>
                <a:spcPts val="0"/>
              </a:spcAft>
              <a:buSzPts val="1200"/>
              <a:buFont typeface="Helvetica Neue"/>
              <a:buChar char="–"/>
              <a:defRPr sz="1600">
                <a:latin typeface="Helvetica Neue"/>
                <a:ea typeface="Helvetica Neue"/>
                <a:cs typeface="Helvetica Neue"/>
                <a:sym typeface="Helvetica Neue"/>
              </a:defRPr>
            </a:lvl4pPr>
            <a:lvl5pPr indent="-304800" lvl="4" marL="2286000" algn="just">
              <a:lnSpc>
                <a:spcPct val="150000"/>
              </a:lnSpc>
              <a:spcBef>
                <a:spcPts val="560"/>
              </a:spcBef>
              <a:spcAft>
                <a:spcPts val="0"/>
              </a:spcAft>
              <a:buSzPts val="1200"/>
              <a:buFont typeface="Helvetica Neue"/>
              <a:buChar char="»"/>
              <a:defRPr sz="1600">
                <a:latin typeface="Helvetica Neue"/>
                <a:ea typeface="Helvetica Neue"/>
                <a:cs typeface="Helvetica Neue"/>
                <a:sym typeface="Helvetica Neue"/>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cxnSp>
        <p:nvCxnSpPr>
          <p:cNvPr id="22" name="Google Shape;22;p27"/>
          <p:cNvCxnSpPr/>
          <p:nvPr/>
        </p:nvCxnSpPr>
        <p:spPr>
          <a:xfrm>
            <a:off x="579120" y="6658235"/>
            <a:ext cx="7934960" cy="0"/>
          </a:xfrm>
          <a:prstGeom prst="straightConnector1">
            <a:avLst/>
          </a:prstGeom>
          <a:solidFill>
            <a:schemeClr val="accent1"/>
          </a:solidFill>
          <a:ln cap="flat" cmpd="sng" w="9525">
            <a:solidFill>
              <a:srgbClr val="005493"/>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9" name="Shape 29"/>
        <p:cNvGrpSpPr/>
        <p:nvPr/>
      </p:nvGrpSpPr>
      <p:grpSpPr>
        <a:xfrm>
          <a:off x="0" y="0"/>
          <a:ext cx="0" cy="0"/>
          <a:chOff x="0" y="0"/>
          <a:chExt cx="0" cy="0"/>
        </a:xfrm>
      </p:grpSpPr>
      <p:sp>
        <p:nvSpPr>
          <p:cNvPr id="30" name="Google Shape;30;p29"/>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9"/>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2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30"/>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31"/>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31"/>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3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32"/>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32"/>
          <p:cNvSpPr txBox="1"/>
          <p:nvPr>
            <p:ph idx="1" type="body"/>
          </p:nvPr>
        </p:nvSpPr>
        <p:spPr>
          <a:xfrm>
            <a:off x="628650" y="1825625"/>
            <a:ext cx="386715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2"/>
          <p:cNvSpPr txBox="1"/>
          <p:nvPr>
            <p:ph idx="2" type="body"/>
          </p:nvPr>
        </p:nvSpPr>
        <p:spPr>
          <a:xfrm>
            <a:off x="4648200" y="1825625"/>
            <a:ext cx="386715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3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33"/>
          <p:cNvSpPr txBox="1"/>
          <p:nvPr>
            <p:ph type="title"/>
          </p:nvPr>
        </p:nvSpPr>
        <p:spPr>
          <a:xfrm>
            <a:off x="630238"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3"/>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33"/>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33"/>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33"/>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3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34"/>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3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3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0" Type="http://schemas.openxmlformats.org/officeDocument/2006/relationships/slideLayout" Target="../slideLayouts/slideLayout12.xml"/><Relationship Id="rId13" Type="http://schemas.openxmlformats.org/officeDocument/2006/relationships/theme" Target="../theme/theme1.xml"/><Relationship Id="rId12" Type="http://schemas.openxmlformats.org/officeDocument/2006/relationships/slideLayout" Target="../slideLayouts/slideLayout14.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5"/>
          <p:cNvSpPr txBox="1"/>
          <p:nvPr>
            <p:ph type="title"/>
          </p:nvPr>
        </p:nvSpPr>
        <p:spPr>
          <a:xfrm>
            <a:off x="30480" y="27846"/>
            <a:ext cx="8328751"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lvl1pPr lvl="0" marR="0" rtl="0" algn="l">
              <a:spcBef>
                <a:spcPts val="0"/>
              </a:spcBef>
              <a:spcAft>
                <a:spcPts val="0"/>
              </a:spcAft>
              <a:buSzPts val="1400"/>
              <a:buNone/>
              <a:defRPr b="1" i="0" sz="2400" u="none" cap="none" strike="noStrike">
                <a:solidFill>
                  <a:schemeClr val="lt1"/>
                </a:solidFill>
                <a:latin typeface="Helvetica Neue"/>
                <a:ea typeface="Helvetica Neue"/>
                <a:cs typeface="Helvetica Neue"/>
                <a:sym typeface="Helvetica Neue"/>
              </a:defRPr>
            </a:lvl1pPr>
            <a:lvl2pPr lvl="1" marR="0" rtl="0" algn="l">
              <a:spcBef>
                <a:spcPts val="0"/>
              </a:spcBef>
              <a:spcAft>
                <a:spcPts val="0"/>
              </a:spcAft>
              <a:buSzPts val="1400"/>
              <a:buNone/>
              <a:defRPr b="0" i="0" sz="2400" u="none" cap="none" strike="noStrike">
                <a:solidFill>
                  <a:schemeClr val="lt1"/>
                </a:solidFill>
                <a:latin typeface="Helvetica Neue"/>
                <a:ea typeface="Helvetica Neue"/>
                <a:cs typeface="Helvetica Neue"/>
                <a:sym typeface="Helvetica Neue"/>
              </a:defRPr>
            </a:lvl2pPr>
            <a:lvl3pPr lvl="2" marR="0" rtl="0" algn="l">
              <a:spcBef>
                <a:spcPts val="0"/>
              </a:spcBef>
              <a:spcAft>
                <a:spcPts val="0"/>
              </a:spcAft>
              <a:buSzPts val="1400"/>
              <a:buNone/>
              <a:defRPr b="0" i="0" sz="2400" u="none" cap="none" strike="noStrike">
                <a:solidFill>
                  <a:schemeClr val="lt1"/>
                </a:solidFill>
                <a:latin typeface="Helvetica Neue"/>
                <a:ea typeface="Helvetica Neue"/>
                <a:cs typeface="Helvetica Neue"/>
                <a:sym typeface="Helvetica Neue"/>
              </a:defRPr>
            </a:lvl3pPr>
            <a:lvl4pPr lvl="3" marR="0" rtl="0" algn="l">
              <a:spcBef>
                <a:spcPts val="0"/>
              </a:spcBef>
              <a:spcAft>
                <a:spcPts val="0"/>
              </a:spcAft>
              <a:buSzPts val="1400"/>
              <a:buNone/>
              <a:defRPr b="0" i="0" sz="2400" u="none" cap="none" strike="noStrike">
                <a:solidFill>
                  <a:schemeClr val="lt1"/>
                </a:solidFill>
                <a:latin typeface="Helvetica Neue"/>
                <a:ea typeface="Helvetica Neue"/>
                <a:cs typeface="Helvetica Neue"/>
                <a:sym typeface="Helvetica Neue"/>
              </a:defRPr>
            </a:lvl4pPr>
            <a:lvl5pPr lvl="4" marR="0" rtl="0" algn="l">
              <a:spcBef>
                <a:spcPts val="0"/>
              </a:spcBef>
              <a:spcAft>
                <a:spcPts val="0"/>
              </a:spcAft>
              <a:buSzPts val="1400"/>
              <a:buNone/>
              <a:defRPr b="0" i="0" sz="2400" u="none" cap="none" strike="noStrike">
                <a:solidFill>
                  <a:schemeClr val="lt1"/>
                </a:solidFill>
                <a:latin typeface="Helvetica Neue"/>
                <a:ea typeface="Helvetica Neue"/>
                <a:cs typeface="Helvetica Neue"/>
                <a:sym typeface="Helvetica Neue"/>
              </a:defRPr>
            </a:lvl5pPr>
            <a:lvl6pPr lvl="5"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6pPr>
            <a:lvl7pPr lvl="6"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7pPr>
            <a:lvl8pPr lvl="7"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8pPr>
            <a:lvl9pPr lvl="8"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9pPr>
          </a:lstStyle>
          <a:p/>
        </p:txBody>
      </p:sp>
      <p:sp>
        <p:nvSpPr>
          <p:cNvPr id="11" name="Google Shape;11;p25"/>
          <p:cNvSpPr txBox="1"/>
          <p:nvPr>
            <p:ph idx="1" type="body"/>
          </p:nvPr>
        </p:nvSpPr>
        <p:spPr>
          <a:xfrm>
            <a:off x="86197" y="782321"/>
            <a:ext cx="8953500" cy="5831590"/>
          </a:xfrm>
          <a:prstGeom prst="rect">
            <a:avLst/>
          </a:prstGeom>
          <a:noFill/>
          <a:ln>
            <a:noFill/>
          </a:ln>
        </p:spPr>
        <p:txBody>
          <a:bodyPr anchorCtr="0" anchor="t" bIns="45700" lIns="91425" spcFirstLastPara="1" rIns="91425" wrap="square" tIns="45700">
            <a:noAutofit/>
          </a:bodyPr>
          <a:lstStyle>
            <a:lvl1pPr indent="-371475" lvl="0" marL="457200" marR="0" rtl="0" algn="just">
              <a:lnSpc>
                <a:spcPct val="150000"/>
              </a:lnSpc>
              <a:spcBef>
                <a:spcPts val="630"/>
              </a:spcBef>
              <a:spcAft>
                <a:spcPts val="0"/>
              </a:spcAft>
              <a:buClr>
                <a:schemeClr val="dk1"/>
              </a:buClr>
              <a:buSzPts val="2250"/>
              <a:buFont typeface="Arial"/>
              <a:buChar char="•"/>
              <a:defRPr b="0" i="0" sz="1800" u="none" cap="none" strike="noStrike">
                <a:solidFill>
                  <a:schemeClr val="dk1"/>
                </a:solidFill>
                <a:latin typeface="Helvetica Neue"/>
                <a:ea typeface="Helvetica Neue"/>
                <a:cs typeface="Helvetica Neue"/>
                <a:sym typeface="Helvetica Neue"/>
              </a:defRPr>
            </a:lvl1pPr>
            <a:lvl2pPr indent="-330200" lvl="1" marL="914400" marR="0" rtl="0" algn="just">
              <a:lnSpc>
                <a:spcPct val="150000"/>
              </a:lnSpc>
              <a:spcBef>
                <a:spcPts val="560"/>
              </a:spcBef>
              <a:spcAft>
                <a:spcPts val="0"/>
              </a:spcAft>
              <a:buClr>
                <a:schemeClr val="dk1"/>
              </a:buClr>
              <a:buSzPts val="1600"/>
              <a:buFont typeface="Courier New"/>
              <a:buChar char="o"/>
              <a:defRPr b="0" i="0" sz="1600" u="none" cap="none" strike="noStrike">
                <a:solidFill>
                  <a:schemeClr val="dk1"/>
                </a:solidFill>
                <a:latin typeface="Helvetica Neue"/>
                <a:ea typeface="Helvetica Neue"/>
                <a:cs typeface="Helvetica Neue"/>
                <a:sym typeface="Helvetica Neue"/>
              </a:defRPr>
            </a:lvl2pPr>
            <a:lvl3pPr indent="-304800" lvl="2" marL="1371600" marR="0" rtl="0" algn="just">
              <a:lnSpc>
                <a:spcPct val="150000"/>
              </a:lnSpc>
              <a:spcBef>
                <a:spcPts val="560"/>
              </a:spcBef>
              <a:spcAft>
                <a:spcPts val="0"/>
              </a:spcAft>
              <a:buClr>
                <a:srgbClr val="009900"/>
              </a:buClr>
              <a:buSzPts val="1200"/>
              <a:buFont typeface="Arimo"/>
              <a:buChar char="4"/>
              <a:defRPr b="0" i="0" sz="1600" u="none" cap="none" strike="noStrike">
                <a:solidFill>
                  <a:schemeClr val="dk1"/>
                </a:solidFill>
                <a:latin typeface="Helvetica Neue"/>
                <a:ea typeface="Helvetica Neue"/>
                <a:cs typeface="Helvetica Neue"/>
                <a:sym typeface="Helvetica Neue"/>
              </a:defRPr>
            </a:lvl3pPr>
            <a:lvl4pPr indent="-304800" lvl="3" marL="1828800" marR="0" rtl="0" algn="just">
              <a:lnSpc>
                <a:spcPct val="150000"/>
              </a:lnSpc>
              <a:spcBef>
                <a:spcPts val="560"/>
              </a:spcBef>
              <a:spcAft>
                <a:spcPts val="0"/>
              </a:spcAft>
              <a:buClr>
                <a:schemeClr val="hlink"/>
              </a:buClr>
              <a:buSzPts val="1200"/>
              <a:buFont typeface="Helvetica Neue"/>
              <a:buChar char="–"/>
              <a:defRPr b="0" i="0" sz="1600" u="none" cap="none" strike="noStrike">
                <a:solidFill>
                  <a:schemeClr val="dk1"/>
                </a:solidFill>
                <a:latin typeface="Helvetica Neue"/>
                <a:ea typeface="Helvetica Neue"/>
                <a:cs typeface="Helvetica Neue"/>
                <a:sym typeface="Helvetica Neue"/>
              </a:defRPr>
            </a:lvl4pPr>
            <a:lvl5pPr indent="-304800" lvl="4" marL="2286000" marR="0" rtl="0" algn="just">
              <a:lnSpc>
                <a:spcPct val="150000"/>
              </a:lnSpc>
              <a:spcBef>
                <a:spcPts val="560"/>
              </a:spcBef>
              <a:spcAft>
                <a:spcPts val="0"/>
              </a:spcAft>
              <a:buClr>
                <a:srgbClr val="FF0066"/>
              </a:buClr>
              <a:buSzPts val="1200"/>
              <a:buFont typeface="Helvetica Neue"/>
              <a:buChar char="»"/>
              <a:defRPr b="0" i="0" sz="1600" u="none" cap="none" strike="noStrike">
                <a:solidFill>
                  <a:schemeClr val="dk1"/>
                </a:solidFill>
                <a:latin typeface="Helvetica Neue"/>
                <a:ea typeface="Helvetica Neue"/>
                <a:cs typeface="Helvetica Neue"/>
                <a:sym typeface="Helvetica Neue"/>
              </a:defRPr>
            </a:lvl5pPr>
            <a:lvl6pPr indent="-314325" lvl="5" marL="27432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12" name="Google Shape;12;p25"/>
          <p:cNvSpPr txBox="1"/>
          <p:nvPr/>
        </p:nvSpPr>
        <p:spPr>
          <a:xfrm>
            <a:off x="4259263" y="6126163"/>
            <a:ext cx="1928812" cy="24606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1000" u="none" cap="none" strike="noStrike">
                <a:solidFill>
                  <a:schemeClr val="lt1"/>
                </a:solidFill>
                <a:latin typeface="Helvetica Neue"/>
                <a:ea typeface="Helvetica Neue"/>
                <a:cs typeface="Helvetica Neue"/>
                <a:sym typeface="Helvetica Neue"/>
              </a:rPr>
              <a:t>Sunday, April 27, 2025</a:t>
            </a:r>
            <a:endParaRPr b="1" i="0" sz="1000" u="none" cap="none" strike="noStrike">
              <a:solidFill>
                <a:schemeClr val="lt1"/>
              </a:solidFill>
              <a:latin typeface="Helvetica Neue"/>
              <a:ea typeface="Helvetica Neue"/>
              <a:cs typeface="Helvetica Neue"/>
              <a:sym typeface="Helvetica Neue"/>
            </a:endParaRPr>
          </a:p>
        </p:txBody>
      </p:sp>
      <p:pic>
        <p:nvPicPr>
          <p:cNvPr descr="JUIT Office Photos | Glassdoor" id="13" name="Google Shape;13;p25"/>
          <p:cNvPicPr preferRelativeResize="0"/>
          <p:nvPr/>
        </p:nvPicPr>
        <p:blipFill rotWithShape="1">
          <a:blip r:embed="rId1">
            <a:alphaModFix/>
          </a:blip>
          <a:srcRect b="0" l="0" r="0" t="0"/>
          <a:stretch/>
        </p:blipFill>
        <p:spPr>
          <a:xfrm>
            <a:off x="8349072" y="42901"/>
            <a:ext cx="815248" cy="679009"/>
          </a:xfrm>
          <a:prstGeom prst="rect">
            <a:avLst/>
          </a:prstGeom>
          <a:noFill/>
          <a:ln>
            <a:noFill/>
          </a:ln>
        </p:spPr>
      </p:pic>
      <p:sp>
        <p:nvSpPr>
          <p:cNvPr id="14" name="Google Shape;14;p25"/>
          <p:cNvSpPr txBox="1"/>
          <p:nvPr/>
        </p:nvSpPr>
        <p:spPr>
          <a:xfrm>
            <a:off x="123673" y="6687228"/>
            <a:ext cx="8694256" cy="195391"/>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0" i="0" lang="en-IN" sz="950" u="none" cap="none" strike="noStrike">
                <a:solidFill>
                  <a:srgbClr val="002060"/>
                </a:solidFill>
                <a:latin typeface="Palatino"/>
                <a:ea typeface="Palatino"/>
                <a:cs typeface="Palatino"/>
                <a:sym typeface="Palatino"/>
              </a:rPr>
              <a:t>       </a:t>
            </a:r>
            <a:r>
              <a:rPr b="0" i="0" lang="en-IN" sz="900" u="none" cap="none" strike="noStrike">
                <a:solidFill>
                  <a:srgbClr val="002060"/>
                </a:solidFill>
                <a:latin typeface="Palatino"/>
                <a:ea typeface="Palatino"/>
                <a:cs typeface="Palatino"/>
                <a:sym typeface="Palatino"/>
              </a:rPr>
              <a:t>Major Project – II (18B19CI891) End-Term Evaluation | Department of CSE &amp; IT | AY 2024-25. </a:t>
            </a:r>
            <a:endParaRPr/>
          </a:p>
        </p:txBody>
      </p:sp>
      <p:sp>
        <p:nvSpPr>
          <p:cNvPr id="15" name="Google Shape;15;p25"/>
          <p:cNvSpPr txBox="1"/>
          <p:nvPr/>
        </p:nvSpPr>
        <p:spPr>
          <a:xfrm>
            <a:off x="8798560" y="6613912"/>
            <a:ext cx="259243" cy="246062"/>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t/>
            </a:r>
            <a:endParaRPr b="0" i="0" sz="950" u="none" cap="none" strike="noStrike">
              <a:solidFill>
                <a:srgbClr val="002060"/>
              </a:solidFill>
              <a:latin typeface="Palatino"/>
              <a:ea typeface="Palatino"/>
              <a:cs typeface="Palatino"/>
              <a:sym typeface="Palatino"/>
            </a:endParaRPr>
          </a:p>
        </p:txBody>
      </p:sp>
      <p:sp>
        <p:nvSpPr>
          <p:cNvPr id="16" name="Google Shape;16;p25"/>
          <p:cNvSpPr txBox="1"/>
          <p:nvPr/>
        </p:nvSpPr>
        <p:spPr>
          <a:xfrm>
            <a:off x="8798560" y="6644391"/>
            <a:ext cx="365760"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fld id="{00000000-1234-1234-1234-123412341234}" type="slidenum">
              <a:rPr b="0" i="0" lang="en-IN" sz="900" u="none" cap="none" strike="noStrike">
                <a:solidFill>
                  <a:srgbClr val="005493"/>
                </a:solidFill>
                <a:latin typeface="Palatino"/>
                <a:ea typeface="Palatino"/>
                <a:cs typeface="Palatino"/>
                <a:sym typeface="Palatino"/>
              </a:rPr>
              <a:t>‹#›</a:t>
            </a:fld>
            <a:r>
              <a:rPr b="0" i="0" lang="en-IN" sz="900" u="none" cap="none" strike="noStrike">
                <a:solidFill>
                  <a:srgbClr val="005493"/>
                </a:solidFill>
                <a:latin typeface="Palatino"/>
                <a:ea typeface="Palatino"/>
                <a:cs typeface="Palatino"/>
                <a:sym typeface="Palatino"/>
              </a:rPr>
              <a:t>.</a:t>
            </a:r>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 name="Shape 23"/>
        <p:cNvGrpSpPr/>
        <p:nvPr/>
      </p:nvGrpSpPr>
      <p:grpSpPr>
        <a:xfrm>
          <a:off x="0" y="0"/>
          <a:ext cx="0" cy="0"/>
          <a:chOff x="0" y="0"/>
          <a:chExt cx="0" cy="0"/>
        </a:xfrm>
      </p:grpSpPr>
      <p:sp>
        <p:nvSpPr>
          <p:cNvPr id="24" name="Google Shape;24;p28"/>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2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6" name="Google Shape;26;p2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27" name="Google Shape;27;p2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28" name="Google Shape;28;p2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Verdana"/>
                <a:ea typeface="Verdana"/>
                <a:cs typeface="Verdana"/>
                <a:sym typeface="Verdana"/>
              </a:defRPr>
            </a:lvl1pPr>
            <a:lvl2pPr indent="0" lvl="1" marL="0" marR="0" rtl="0" algn="r">
              <a:spcBef>
                <a:spcPts val="0"/>
              </a:spcBef>
              <a:spcAft>
                <a:spcPts val="0"/>
              </a:spcAft>
              <a:buNone/>
              <a:defRPr sz="1200">
                <a:solidFill>
                  <a:srgbClr val="888888"/>
                </a:solidFill>
                <a:latin typeface="Verdana"/>
                <a:ea typeface="Verdana"/>
                <a:cs typeface="Verdana"/>
                <a:sym typeface="Verdana"/>
              </a:defRPr>
            </a:lvl2pPr>
            <a:lvl3pPr indent="0" lvl="2" marL="0" marR="0" rtl="0" algn="r">
              <a:spcBef>
                <a:spcPts val="0"/>
              </a:spcBef>
              <a:spcAft>
                <a:spcPts val="0"/>
              </a:spcAft>
              <a:buNone/>
              <a:defRPr sz="1200">
                <a:solidFill>
                  <a:srgbClr val="888888"/>
                </a:solidFill>
                <a:latin typeface="Verdana"/>
                <a:ea typeface="Verdana"/>
                <a:cs typeface="Verdana"/>
                <a:sym typeface="Verdana"/>
              </a:defRPr>
            </a:lvl3pPr>
            <a:lvl4pPr indent="0" lvl="3" marL="0" marR="0" rtl="0" algn="r">
              <a:spcBef>
                <a:spcPts val="0"/>
              </a:spcBef>
              <a:spcAft>
                <a:spcPts val="0"/>
              </a:spcAft>
              <a:buNone/>
              <a:defRPr sz="1200">
                <a:solidFill>
                  <a:srgbClr val="888888"/>
                </a:solidFill>
                <a:latin typeface="Verdana"/>
                <a:ea typeface="Verdana"/>
                <a:cs typeface="Verdana"/>
                <a:sym typeface="Verdana"/>
              </a:defRPr>
            </a:lvl4pPr>
            <a:lvl5pPr indent="0" lvl="4" marL="0" marR="0" rtl="0" algn="r">
              <a:spcBef>
                <a:spcPts val="0"/>
              </a:spcBef>
              <a:spcAft>
                <a:spcPts val="0"/>
              </a:spcAft>
              <a:buNone/>
              <a:defRPr sz="1200">
                <a:solidFill>
                  <a:srgbClr val="888888"/>
                </a:solidFill>
                <a:latin typeface="Verdana"/>
                <a:ea typeface="Verdana"/>
                <a:cs typeface="Verdana"/>
                <a:sym typeface="Verdana"/>
              </a:defRPr>
            </a:lvl5pPr>
            <a:lvl6pPr indent="0" lvl="5" marL="0" marR="0" rtl="0" algn="r">
              <a:spcBef>
                <a:spcPts val="0"/>
              </a:spcBef>
              <a:spcAft>
                <a:spcPts val="0"/>
              </a:spcAft>
              <a:buNone/>
              <a:defRPr sz="1200">
                <a:solidFill>
                  <a:srgbClr val="888888"/>
                </a:solidFill>
                <a:latin typeface="Verdana"/>
                <a:ea typeface="Verdana"/>
                <a:cs typeface="Verdana"/>
                <a:sym typeface="Verdana"/>
              </a:defRPr>
            </a:lvl6pPr>
            <a:lvl7pPr indent="0" lvl="6" marL="0" marR="0" rtl="0" algn="r">
              <a:spcBef>
                <a:spcPts val="0"/>
              </a:spcBef>
              <a:spcAft>
                <a:spcPts val="0"/>
              </a:spcAft>
              <a:buNone/>
              <a:defRPr sz="1200">
                <a:solidFill>
                  <a:srgbClr val="888888"/>
                </a:solidFill>
                <a:latin typeface="Verdana"/>
                <a:ea typeface="Verdana"/>
                <a:cs typeface="Verdana"/>
                <a:sym typeface="Verdana"/>
              </a:defRPr>
            </a:lvl7pPr>
            <a:lvl8pPr indent="0" lvl="7" marL="0" marR="0" rtl="0" algn="r">
              <a:spcBef>
                <a:spcPts val="0"/>
              </a:spcBef>
              <a:spcAft>
                <a:spcPts val="0"/>
              </a:spcAft>
              <a:buNone/>
              <a:defRPr sz="1200">
                <a:solidFill>
                  <a:srgbClr val="888888"/>
                </a:solidFill>
                <a:latin typeface="Verdana"/>
                <a:ea typeface="Verdana"/>
                <a:cs typeface="Verdana"/>
                <a:sym typeface="Verdana"/>
              </a:defRPr>
            </a:lvl8pPr>
            <a:lvl9pPr indent="0" lvl="8" marL="0" marR="0" rtl="0" algn="r">
              <a:spcBef>
                <a:spcPts val="0"/>
              </a:spcBef>
              <a:spcAft>
                <a:spcPts val="0"/>
              </a:spcAft>
              <a:buNone/>
              <a:defRPr sz="1200">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
          <p:cNvSpPr txBox="1"/>
          <p:nvPr>
            <p:ph type="ctrTitle"/>
          </p:nvPr>
        </p:nvSpPr>
        <p:spPr>
          <a:xfrm>
            <a:off x="0" y="3511380"/>
            <a:ext cx="9144000" cy="759871"/>
          </a:xfrm>
          <a:prstGeom prst="rect">
            <a:avLst/>
          </a:prstGeom>
          <a:solidFill>
            <a:srgbClr val="0037A4"/>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rtl="0" algn="ctr">
              <a:lnSpc>
                <a:spcPct val="150000"/>
              </a:lnSpc>
              <a:spcBef>
                <a:spcPts val="0"/>
              </a:spcBef>
              <a:spcAft>
                <a:spcPts val="0"/>
              </a:spcAft>
              <a:buClr>
                <a:schemeClr val="dk1"/>
              </a:buClr>
              <a:buSzPts val="1400"/>
              <a:buFont typeface="Arial"/>
              <a:buNone/>
            </a:pPr>
            <a:r>
              <a:rPr lang="en-IN" sz="2800"/>
              <a:t>Identification of Redundant Code Using AI</a:t>
            </a:r>
            <a:endParaRPr sz="1400"/>
          </a:p>
          <a:p>
            <a:pPr indent="0" lvl="0" marL="0" rtl="0" algn="ctr">
              <a:lnSpc>
                <a:spcPct val="150000"/>
              </a:lnSpc>
              <a:spcBef>
                <a:spcPts val="0"/>
              </a:spcBef>
              <a:spcAft>
                <a:spcPts val="0"/>
              </a:spcAft>
              <a:buNone/>
            </a:pPr>
            <a:r>
              <a:t/>
            </a:r>
            <a:endParaRPr sz="2800"/>
          </a:p>
        </p:txBody>
      </p:sp>
      <p:sp>
        <p:nvSpPr>
          <p:cNvPr id="108" name="Google Shape;108;p1"/>
          <p:cNvSpPr/>
          <p:nvPr/>
        </p:nvSpPr>
        <p:spPr>
          <a:xfrm>
            <a:off x="1397314" y="2108091"/>
            <a:ext cx="6349367" cy="1069524"/>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i="0" lang="en-IN" sz="2400" u="none" cap="none" strike="noStrike">
                <a:solidFill>
                  <a:schemeClr val="dk1"/>
                </a:solidFill>
                <a:latin typeface="Palatino"/>
                <a:ea typeface="Palatino"/>
                <a:cs typeface="Palatino"/>
                <a:sym typeface="Palatino"/>
              </a:rPr>
              <a:t>Major Project - II (18B19CI891) | AY 2024-25</a:t>
            </a:r>
            <a:endParaRPr/>
          </a:p>
          <a:p>
            <a:pPr indent="0" lvl="0" marL="0" marR="0" rtl="0" algn="ctr">
              <a:lnSpc>
                <a:spcPct val="150000"/>
              </a:lnSpc>
              <a:spcBef>
                <a:spcPts val="0"/>
              </a:spcBef>
              <a:spcAft>
                <a:spcPts val="0"/>
              </a:spcAft>
              <a:buNone/>
            </a:pPr>
            <a:r>
              <a:rPr b="1" i="0" lang="en-IN" sz="2000" u="none" cap="none" strike="noStrike">
                <a:solidFill>
                  <a:schemeClr val="dk1"/>
                </a:solidFill>
                <a:latin typeface="Palatino"/>
                <a:ea typeface="Palatino"/>
                <a:cs typeface="Palatino"/>
                <a:sym typeface="Palatino"/>
              </a:rPr>
              <a:t>End-Term Evaluation | May 16-17, 2025.</a:t>
            </a:r>
            <a:endParaRPr/>
          </a:p>
        </p:txBody>
      </p:sp>
      <p:sp>
        <p:nvSpPr>
          <p:cNvPr id="109" name="Google Shape;109;p1"/>
          <p:cNvSpPr txBox="1"/>
          <p:nvPr/>
        </p:nvSpPr>
        <p:spPr>
          <a:xfrm>
            <a:off x="749773" y="4481356"/>
            <a:ext cx="3620700" cy="2131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IN" sz="1600">
                <a:solidFill>
                  <a:schemeClr val="dk1"/>
                </a:solidFill>
                <a:latin typeface="Helvetica Neue"/>
                <a:ea typeface="Helvetica Neue"/>
                <a:cs typeface="Helvetica Neue"/>
                <a:sym typeface="Helvetica Neue"/>
              </a:rPr>
              <a:t>Group No.: 86</a:t>
            </a:r>
            <a:endParaRPr>
              <a:solidFill>
                <a:schemeClr val="dk1"/>
              </a:solidFill>
            </a:endParaRPr>
          </a:p>
          <a:p>
            <a:pPr indent="0" lvl="0" marL="0" rtl="0" algn="l">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0" rtl="0" algn="l">
              <a:lnSpc>
                <a:spcPct val="114000"/>
              </a:lnSpc>
              <a:spcBef>
                <a:spcPts val="0"/>
              </a:spcBef>
              <a:spcAft>
                <a:spcPts val="0"/>
              </a:spcAft>
              <a:buNone/>
            </a:pPr>
            <a:r>
              <a:rPr b="1" lang="en-IN" sz="1600">
                <a:solidFill>
                  <a:schemeClr val="dk1"/>
                </a:solidFill>
                <a:latin typeface="Helvetica Neue"/>
                <a:ea typeface="Helvetica Neue"/>
                <a:cs typeface="Helvetica Neue"/>
                <a:sym typeface="Helvetica Neue"/>
              </a:rPr>
              <a:t>Team Member (s)</a:t>
            </a:r>
            <a:endParaRPr b="1" sz="1600">
              <a:solidFill>
                <a:schemeClr val="dk1"/>
              </a:solidFill>
              <a:latin typeface="Helvetica Neue"/>
              <a:ea typeface="Helvetica Neue"/>
              <a:cs typeface="Helvetica Neue"/>
              <a:sym typeface="Helvetica Neue"/>
            </a:endParaRPr>
          </a:p>
          <a:p>
            <a:pPr indent="-285750" lvl="0" marL="285750" rtl="0" algn="l">
              <a:lnSpc>
                <a:spcPct val="125000"/>
              </a:lnSpc>
              <a:spcBef>
                <a:spcPts val="1200"/>
              </a:spcBef>
              <a:spcAft>
                <a:spcPts val="0"/>
              </a:spcAft>
              <a:buClr>
                <a:schemeClr val="dk1"/>
              </a:buClr>
              <a:buSzPts val="1500"/>
              <a:buChar char="•"/>
            </a:pPr>
            <a:r>
              <a:rPr lang="en-IN" sz="1500">
                <a:solidFill>
                  <a:schemeClr val="dk1"/>
                </a:solidFill>
                <a:latin typeface="Tahoma"/>
                <a:ea typeface="Tahoma"/>
                <a:cs typeface="Tahoma"/>
                <a:sym typeface="Tahoma"/>
              </a:rPr>
              <a:t>Piyush Joshi (211397) </a:t>
            </a:r>
            <a:endParaRPr>
              <a:solidFill>
                <a:schemeClr val="dk1"/>
              </a:solidFill>
            </a:endParaRPr>
          </a:p>
          <a:p>
            <a:pPr indent="-285750" lvl="0" marL="285750" rtl="0" algn="l">
              <a:lnSpc>
                <a:spcPct val="125000"/>
              </a:lnSpc>
              <a:spcBef>
                <a:spcPts val="0"/>
              </a:spcBef>
              <a:spcAft>
                <a:spcPts val="0"/>
              </a:spcAft>
              <a:buClr>
                <a:schemeClr val="dk1"/>
              </a:buClr>
              <a:buSzPts val="1500"/>
              <a:buChar char="•"/>
            </a:pPr>
            <a:r>
              <a:rPr lang="en-IN" sz="1500">
                <a:solidFill>
                  <a:schemeClr val="dk1"/>
                </a:solidFill>
                <a:latin typeface="Tahoma"/>
                <a:ea typeface="Tahoma"/>
                <a:cs typeface="Tahoma"/>
                <a:sym typeface="Tahoma"/>
              </a:rPr>
              <a:t>Samriti Thakur (211150)</a:t>
            </a:r>
            <a:endParaRPr>
              <a:solidFill>
                <a:schemeClr val="dk1"/>
              </a:solidFill>
            </a:endParaRPr>
          </a:p>
          <a:p>
            <a:pPr indent="-285750" lvl="0" marL="285750" rtl="0" algn="l">
              <a:lnSpc>
                <a:spcPct val="125000"/>
              </a:lnSpc>
              <a:spcBef>
                <a:spcPts val="0"/>
              </a:spcBef>
              <a:spcAft>
                <a:spcPts val="0"/>
              </a:spcAft>
              <a:buClr>
                <a:schemeClr val="dk1"/>
              </a:buClr>
              <a:buSzPts val="1500"/>
              <a:buChar char="•"/>
            </a:pPr>
            <a:r>
              <a:rPr lang="en-IN" sz="1500">
                <a:solidFill>
                  <a:schemeClr val="dk1"/>
                </a:solidFill>
                <a:latin typeface="Tahoma"/>
                <a:ea typeface="Tahoma"/>
                <a:cs typeface="Tahoma"/>
                <a:sym typeface="Tahoma"/>
              </a:rPr>
              <a:t>Prakhar Varshney (211327)</a:t>
            </a:r>
            <a:endParaRPr b="1" sz="1800">
              <a:solidFill>
                <a:schemeClr val="dk1"/>
              </a:solidFill>
              <a:latin typeface="Helvetica Neue"/>
              <a:ea typeface="Helvetica Neue"/>
              <a:cs typeface="Helvetica Neue"/>
              <a:sym typeface="Helvetica Neue"/>
            </a:endParaRPr>
          </a:p>
          <a:p>
            <a:pPr indent="0" lvl="0" marL="0" marR="0" rtl="0" algn="ctr">
              <a:spcBef>
                <a:spcPts val="0"/>
              </a:spcBef>
              <a:spcAft>
                <a:spcPts val="0"/>
              </a:spcAft>
              <a:buNone/>
            </a:pPr>
            <a:r>
              <a:t/>
            </a:r>
            <a:endParaRPr sz="1600">
              <a:solidFill>
                <a:schemeClr val="dk1"/>
              </a:solidFill>
              <a:latin typeface="Helvetica Neue"/>
              <a:ea typeface="Helvetica Neue"/>
              <a:cs typeface="Helvetica Neue"/>
              <a:sym typeface="Helvetica Neue"/>
            </a:endParaRPr>
          </a:p>
        </p:txBody>
      </p:sp>
      <p:sp>
        <p:nvSpPr>
          <p:cNvPr id="110" name="Google Shape;110;p1"/>
          <p:cNvSpPr txBox="1"/>
          <p:nvPr/>
        </p:nvSpPr>
        <p:spPr>
          <a:xfrm>
            <a:off x="4842438" y="4464104"/>
            <a:ext cx="4118400" cy="216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600">
                <a:solidFill>
                  <a:schemeClr val="dk1"/>
                </a:solidFill>
                <a:latin typeface="Helvetica Neue"/>
                <a:ea typeface="Helvetica Neue"/>
                <a:cs typeface="Helvetica Neue"/>
                <a:sym typeface="Helvetica Neue"/>
              </a:rPr>
              <a:t>Supervisor (s)</a:t>
            </a:r>
            <a:endParaRPr/>
          </a:p>
          <a:p>
            <a:pPr indent="-342900" lvl="0" marL="342900" rtl="0" algn="l">
              <a:lnSpc>
                <a:spcPct val="125000"/>
              </a:lnSpc>
              <a:spcBef>
                <a:spcPts val="1200"/>
              </a:spcBef>
              <a:spcAft>
                <a:spcPts val="0"/>
              </a:spcAft>
              <a:buClr>
                <a:schemeClr val="dk1"/>
              </a:buClr>
              <a:buSzPts val="1500"/>
              <a:buChar char="•"/>
            </a:pPr>
            <a:r>
              <a:rPr lang="en-IN" sz="1500">
                <a:solidFill>
                  <a:schemeClr val="dk1"/>
                </a:solidFill>
                <a:latin typeface="Tahoma"/>
                <a:ea typeface="Tahoma"/>
                <a:cs typeface="Tahoma"/>
                <a:sym typeface="Tahoma"/>
              </a:rPr>
              <a:t>Dr. Ramesh Narwal</a:t>
            </a:r>
            <a:endParaRPr>
              <a:solidFill>
                <a:schemeClr val="dk1"/>
              </a:solidFill>
            </a:endParaRPr>
          </a:p>
          <a:p>
            <a:pPr indent="0" lvl="0" marL="357187" rtl="0" algn="l">
              <a:lnSpc>
                <a:spcPct val="125000"/>
              </a:lnSpc>
              <a:spcBef>
                <a:spcPts val="0"/>
              </a:spcBef>
              <a:spcAft>
                <a:spcPts val="0"/>
              </a:spcAft>
              <a:buClr>
                <a:schemeClr val="dk1"/>
              </a:buClr>
              <a:buSzPts val="1500"/>
              <a:buFont typeface="Arial"/>
              <a:buNone/>
            </a:pPr>
            <a:r>
              <a:rPr lang="en-IN" sz="1500">
                <a:solidFill>
                  <a:schemeClr val="dk1"/>
                </a:solidFill>
                <a:latin typeface="Tahoma"/>
                <a:ea typeface="Tahoma"/>
                <a:cs typeface="Tahoma"/>
                <a:sym typeface="Tahoma"/>
              </a:rPr>
              <a:t>Assistant Professor</a:t>
            </a:r>
            <a:endParaRPr>
              <a:solidFill>
                <a:schemeClr val="dk1"/>
              </a:solidFill>
            </a:endParaRPr>
          </a:p>
          <a:p>
            <a:pPr indent="0" lvl="0" marL="357187" rtl="0" algn="l">
              <a:lnSpc>
                <a:spcPct val="125000"/>
              </a:lnSpc>
              <a:spcBef>
                <a:spcPts val="0"/>
              </a:spcBef>
              <a:spcAft>
                <a:spcPts val="0"/>
              </a:spcAft>
              <a:buClr>
                <a:schemeClr val="dk1"/>
              </a:buClr>
              <a:buSzPts val="1500"/>
              <a:buFont typeface="Arial"/>
              <a:buNone/>
            </a:pPr>
            <a:r>
              <a:rPr lang="en-IN" sz="1500">
                <a:solidFill>
                  <a:schemeClr val="dk1"/>
                </a:solidFill>
                <a:latin typeface="Tahoma"/>
                <a:ea typeface="Tahoma"/>
                <a:cs typeface="Tahoma"/>
                <a:sym typeface="Tahoma"/>
              </a:rPr>
              <a:t>CSE&amp;IT</a:t>
            </a:r>
            <a:endParaRPr>
              <a:solidFill>
                <a:schemeClr val="dk1"/>
              </a:solidFill>
            </a:endParaRPr>
          </a:p>
          <a:p>
            <a:pPr indent="-342900" lvl="0" marL="342900" rtl="0" algn="l">
              <a:lnSpc>
                <a:spcPct val="125000"/>
              </a:lnSpc>
              <a:spcBef>
                <a:spcPts val="0"/>
              </a:spcBef>
              <a:spcAft>
                <a:spcPts val="0"/>
              </a:spcAft>
              <a:buClr>
                <a:schemeClr val="dk1"/>
              </a:buClr>
              <a:buSzPts val="1500"/>
              <a:buChar char="•"/>
            </a:pPr>
            <a:r>
              <a:rPr lang="en-IN" sz="1500">
                <a:solidFill>
                  <a:schemeClr val="dk1"/>
                </a:solidFill>
                <a:latin typeface="Tahoma"/>
                <a:ea typeface="Tahoma"/>
                <a:cs typeface="Tahoma"/>
                <a:sym typeface="Tahoma"/>
              </a:rPr>
              <a:t>Ms. Seema Rani</a:t>
            </a:r>
            <a:endParaRPr>
              <a:solidFill>
                <a:schemeClr val="dk1"/>
              </a:solidFill>
            </a:endParaRPr>
          </a:p>
          <a:p>
            <a:pPr indent="0" lvl="0" marL="357187" rtl="0" algn="l">
              <a:lnSpc>
                <a:spcPct val="125000"/>
              </a:lnSpc>
              <a:spcBef>
                <a:spcPts val="0"/>
              </a:spcBef>
              <a:spcAft>
                <a:spcPts val="0"/>
              </a:spcAft>
              <a:buClr>
                <a:schemeClr val="dk1"/>
              </a:buClr>
              <a:buSzPts val="1500"/>
              <a:buFont typeface="Arial"/>
              <a:buNone/>
            </a:pPr>
            <a:r>
              <a:rPr lang="en-IN" sz="1500">
                <a:solidFill>
                  <a:schemeClr val="dk1"/>
                </a:solidFill>
                <a:latin typeface="Tahoma"/>
                <a:ea typeface="Tahoma"/>
                <a:cs typeface="Tahoma"/>
                <a:sym typeface="Tahoma"/>
              </a:rPr>
              <a:t>Assistant Professor</a:t>
            </a:r>
            <a:endParaRPr sz="1500">
              <a:solidFill>
                <a:schemeClr val="dk1"/>
              </a:solidFill>
              <a:latin typeface="Tahoma"/>
              <a:ea typeface="Tahoma"/>
              <a:cs typeface="Tahoma"/>
              <a:sym typeface="Tahoma"/>
            </a:endParaRPr>
          </a:p>
          <a:p>
            <a:pPr indent="0" lvl="0" marL="357187" rtl="0" algn="l">
              <a:lnSpc>
                <a:spcPct val="125000"/>
              </a:lnSpc>
              <a:spcBef>
                <a:spcPts val="0"/>
              </a:spcBef>
              <a:spcAft>
                <a:spcPts val="0"/>
              </a:spcAft>
              <a:buClr>
                <a:schemeClr val="dk1"/>
              </a:buClr>
              <a:buSzPts val="1500"/>
              <a:buFont typeface="Arial"/>
              <a:buNone/>
            </a:pPr>
            <a:r>
              <a:rPr lang="en-IN" sz="1500">
                <a:solidFill>
                  <a:schemeClr val="dk1"/>
                </a:solidFill>
                <a:latin typeface="Tahoma"/>
                <a:ea typeface="Tahoma"/>
                <a:cs typeface="Tahoma"/>
                <a:sym typeface="Tahoma"/>
              </a:rPr>
              <a:t>CSE&amp;IT</a:t>
            </a:r>
            <a:endParaRPr sz="1500">
              <a:solidFill>
                <a:schemeClr val="dk1"/>
              </a:solidFill>
              <a:latin typeface="Tahoma"/>
              <a:ea typeface="Tahoma"/>
              <a:cs typeface="Tahoma"/>
              <a:sym typeface="Tahoma"/>
            </a:endParaRPr>
          </a:p>
        </p:txBody>
      </p:sp>
      <p:pic>
        <p:nvPicPr>
          <p:cNvPr id="111" name="Google Shape;111;p1"/>
          <p:cNvPicPr preferRelativeResize="0"/>
          <p:nvPr/>
        </p:nvPicPr>
        <p:blipFill rotWithShape="1">
          <a:blip r:embed="rId3">
            <a:alphaModFix/>
          </a:blip>
          <a:srcRect b="0" l="0" r="0" t="0"/>
          <a:stretch/>
        </p:blipFill>
        <p:spPr>
          <a:xfrm>
            <a:off x="6852492" y="-165253"/>
            <a:ext cx="1178805" cy="895833"/>
          </a:xfrm>
          <a:prstGeom prst="rect">
            <a:avLst/>
          </a:prstGeom>
          <a:noFill/>
          <a:ln>
            <a:noFill/>
          </a:ln>
        </p:spPr>
      </p:pic>
      <p:pic>
        <p:nvPicPr>
          <p:cNvPr id="112" name="Google Shape;112;p1"/>
          <p:cNvPicPr preferRelativeResize="0"/>
          <p:nvPr/>
        </p:nvPicPr>
        <p:blipFill rotWithShape="1">
          <a:blip r:embed="rId4">
            <a:alphaModFix/>
          </a:blip>
          <a:srcRect b="0" l="0" r="0" t="0"/>
          <a:stretch/>
        </p:blipFill>
        <p:spPr>
          <a:xfrm>
            <a:off x="8054901" y="160424"/>
            <a:ext cx="1015707" cy="345492"/>
          </a:xfrm>
          <a:prstGeom prst="rect">
            <a:avLst/>
          </a:prstGeom>
          <a:noFill/>
          <a:ln>
            <a:noFill/>
          </a:ln>
        </p:spPr>
      </p:pic>
      <p:pic>
        <p:nvPicPr>
          <p:cNvPr descr="JUIT Office Photos | Glassdoor" id="113" name="Google Shape;113;p1"/>
          <p:cNvPicPr preferRelativeResize="0"/>
          <p:nvPr/>
        </p:nvPicPr>
        <p:blipFill rotWithShape="1">
          <a:blip r:embed="rId5">
            <a:alphaModFix/>
          </a:blip>
          <a:srcRect b="0" l="0" r="0" t="0"/>
          <a:stretch/>
        </p:blipFill>
        <p:spPr>
          <a:xfrm>
            <a:off x="11017" y="93342"/>
            <a:ext cx="815248" cy="679009"/>
          </a:xfrm>
          <a:prstGeom prst="rect">
            <a:avLst/>
          </a:prstGeom>
          <a:noFill/>
          <a:ln>
            <a:noFill/>
          </a:ln>
        </p:spPr>
      </p:pic>
      <p:sp>
        <p:nvSpPr>
          <p:cNvPr id="114" name="Google Shape;114;p1"/>
          <p:cNvSpPr txBox="1"/>
          <p:nvPr/>
        </p:nvSpPr>
        <p:spPr>
          <a:xfrm>
            <a:off x="-2" y="601361"/>
            <a:ext cx="9144000" cy="1411285"/>
          </a:xfrm>
          <a:prstGeom prst="rect">
            <a:avLst/>
          </a:prstGeom>
          <a:noFill/>
          <a:ln>
            <a:noFill/>
          </a:ln>
        </p:spPr>
        <p:txBody>
          <a:bodyPr anchorCtr="0" anchor="b" bIns="45700" lIns="91425" spcFirstLastPara="1" rIns="91425" wrap="square" tIns="45700">
            <a:noAutofit/>
          </a:bodyPr>
          <a:lstStyle/>
          <a:p>
            <a:pPr indent="0" lvl="0" marL="0" marR="0" rtl="0" algn="ctr">
              <a:lnSpc>
                <a:spcPct val="121428"/>
              </a:lnSpc>
              <a:spcBef>
                <a:spcPts val="0"/>
              </a:spcBef>
              <a:spcAft>
                <a:spcPts val="0"/>
              </a:spcAft>
              <a:buNone/>
            </a:pPr>
            <a:r>
              <a:rPr b="1" i="0" lang="en-IN" sz="2800" u="none" strike="noStrike">
                <a:solidFill>
                  <a:srgbClr val="000099"/>
                </a:solidFill>
                <a:latin typeface="Palatino"/>
                <a:ea typeface="Palatino"/>
                <a:cs typeface="Palatino"/>
                <a:sym typeface="Palatino"/>
              </a:rPr>
              <a:t>Jaypee University of Information Technology</a:t>
            </a:r>
            <a:endParaRPr/>
          </a:p>
          <a:p>
            <a:pPr indent="0" lvl="0" marL="0" marR="0" rtl="0" algn="ctr">
              <a:lnSpc>
                <a:spcPct val="130769"/>
              </a:lnSpc>
              <a:spcBef>
                <a:spcPts val="0"/>
              </a:spcBef>
              <a:spcAft>
                <a:spcPts val="0"/>
              </a:spcAft>
              <a:buClr>
                <a:srgbClr val="000099"/>
              </a:buClr>
              <a:buSzPts val="2600"/>
              <a:buFont typeface="Palatino"/>
              <a:buNone/>
            </a:pPr>
            <a:r>
              <a:rPr b="1" i="0" lang="en-IN" sz="2600" u="none" strike="noStrike">
                <a:solidFill>
                  <a:srgbClr val="000099"/>
                </a:solidFill>
                <a:latin typeface="Palatino"/>
                <a:ea typeface="Palatino"/>
                <a:cs typeface="Palatino"/>
                <a:sym typeface="Palatino"/>
              </a:rPr>
              <a:t>Department of Computer Science and Engineering and Information Technology</a:t>
            </a:r>
            <a:endParaRPr b="1" i="0" sz="2600" u="none" strike="noStrike">
              <a:solidFill>
                <a:srgbClr val="002060"/>
              </a:solidFill>
              <a:latin typeface="Palatino"/>
              <a:ea typeface="Palatino"/>
              <a:cs typeface="Palatino"/>
              <a:sym typeface="Palatin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0"/>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sz="2400"/>
              <a:t>Implementation</a:t>
            </a:r>
            <a:endParaRPr/>
          </a:p>
        </p:txBody>
      </p:sp>
      <p:sp>
        <p:nvSpPr>
          <p:cNvPr id="177" name="Google Shape;177;p10"/>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t/>
            </a:r>
            <a:endParaRPr b="1" sz="1000">
              <a:solidFill>
                <a:schemeClr val="dk1"/>
              </a:solidFill>
            </a:endParaRPr>
          </a:p>
          <a:p>
            <a:pPr indent="0" lvl="0" marL="360000" rtl="0" algn="l">
              <a:lnSpc>
                <a:spcPct val="115000"/>
              </a:lnSpc>
              <a:spcBef>
                <a:spcPts val="1200"/>
              </a:spcBef>
              <a:spcAft>
                <a:spcPts val="0"/>
              </a:spcAft>
              <a:buClr>
                <a:schemeClr val="dk1"/>
              </a:buClr>
              <a:buSzPts val="1100"/>
              <a:buFont typeface="Arial"/>
              <a:buNone/>
            </a:pPr>
            <a:r>
              <a:rPr b="1" lang="en-IN" sz="1600">
                <a:solidFill>
                  <a:schemeClr val="dk1"/>
                </a:solidFill>
              </a:rPr>
              <a:t>Dataset Overview</a:t>
            </a:r>
            <a:endParaRPr b="1" sz="1600">
              <a:solidFill>
                <a:schemeClr val="dk1"/>
              </a:solidFill>
            </a:endParaRPr>
          </a:p>
          <a:p>
            <a:pPr indent="-317500" lvl="0" marL="719999" rtl="0" algn="l">
              <a:lnSpc>
                <a:spcPct val="150000"/>
              </a:lnSpc>
              <a:spcBef>
                <a:spcPts val="1200"/>
              </a:spcBef>
              <a:spcAft>
                <a:spcPts val="0"/>
              </a:spcAft>
              <a:buClr>
                <a:schemeClr val="dk1"/>
              </a:buClr>
              <a:buSzPts val="1400"/>
              <a:buChar char="●"/>
            </a:pPr>
            <a:r>
              <a:rPr b="1" lang="en-IN">
                <a:solidFill>
                  <a:schemeClr val="dk1"/>
                </a:solidFill>
              </a:rPr>
              <a:t>Format</a:t>
            </a:r>
            <a:r>
              <a:rPr lang="en-IN">
                <a:solidFill>
                  <a:schemeClr val="dk1"/>
                </a:solidFill>
              </a:rPr>
              <a:t>: JSON file with 50,000 entries of code pairs.</a:t>
            </a:r>
            <a:endParaRPr>
              <a:solidFill>
                <a:schemeClr val="dk1"/>
              </a:solidFill>
            </a:endParaRPr>
          </a:p>
          <a:p>
            <a:pPr indent="-317500" lvl="0" marL="719999" rtl="0" algn="l">
              <a:lnSpc>
                <a:spcPct val="150000"/>
              </a:lnSpc>
              <a:spcBef>
                <a:spcPts val="0"/>
              </a:spcBef>
              <a:spcAft>
                <a:spcPts val="0"/>
              </a:spcAft>
              <a:buClr>
                <a:schemeClr val="dk1"/>
              </a:buClr>
              <a:buSzPts val="1400"/>
              <a:buChar char="●"/>
            </a:pPr>
            <a:r>
              <a:rPr b="1" lang="en-IN">
                <a:solidFill>
                  <a:schemeClr val="dk1"/>
                </a:solidFill>
              </a:rPr>
              <a:t>Structure</a:t>
            </a:r>
            <a:r>
              <a:rPr lang="en-IN">
                <a:solidFill>
                  <a:schemeClr val="dk1"/>
                </a:solidFill>
              </a:rPr>
              <a:t>:</a:t>
            </a:r>
            <a:endParaRPr>
              <a:solidFill>
                <a:schemeClr val="dk1"/>
              </a:solidFill>
            </a:endParaRPr>
          </a:p>
          <a:p>
            <a:pPr indent="0" lvl="0" marL="809999" rtl="0" algn="just">
              <a:lnSpc>
                <a:spcPct val="150000"/>
              </a:lnSpc>
              <a:spcBef>
                <a:spcPts val="1200"/>
              </a:spcBef>
              <a:spcAft>
                <a:spcPts val="0"/>
              </a:spcAft>
              <a:buNone/>
            </a:pPr>
            <a:r>
              <a:rPr lang="en-IN">
                <a:solidFill>
                  <a:schemeClr val="dk1"/>
                </a:solidFill>
                <a:latin typeface="Helvetica Neue"/>
                <a:ea typeface="Helvetica Neue"/>
                <a:cs typeface="Helvetica Neue"/>
                <a:sym typeface="Helvetica Neue"/>
              </a:rPr>
              <a:t>{   "code1": "&lt;code snippet 1&gt;",</a:t>
            </a:r>
            <a:endParaRPr>
              <a:solidFill>
                <a:schemeClr val="dk1"/>
              </a:solidFill>
              <a:latin typeface="Helvetica Neue"/>
              <a:ea typeface="Helvetica Neue"/>
              <a:cs typeface="Helvetica Neue"/>
              <a:sym typeface="Helvetica Neue"/>
            </a:endParaRPr>
          </a:p>
          <a:p>
            <a:pPr indent="0" lvl="0" marL="809999" rtl="0" algn="just">
              <a:lnSpc>
                <a:spcPct val="150000"/>
              </a:lnSpc>
              <a:spcBef>
                <a:spcPts val="630"/>
              </a:spcBef>
              <a:spcAft>
                <a:spcPts val="0"/>
              </a:spcAft>
              <a:buNone/>
            </a:pPr>
            <a:r>
              <a:rPr lang="en-IN">
                <a:solidFill>
                  <a:schemeClr val="dk1"/>
                </a:solidFill>
                <a:latin typeface="Helvetica Neue"/>
                <a:ea typeface="Helvetica Neue"/>
                <a:cs typeface="Helvetica Neue"/>
                <a:sym typeface="Helvetica Neue"/>
              </a:rPr>
              <a:t>    "code2": "&lt;code snippet 2&gt;",</a:t>
            </a:r>
            <a:endParaRPr>
              <a:solidFill>
                <a:schemeClr val="dk1"/>
              </a:solidFill>
              <a:latin typeface="Helvetica Neue"/>
              <a:ea typeface="Helvetica Neue"/>
              <a:cs typeface="Helvetica Neue"/>
              <a:sym typeface="Helvetica Neue"/>
            </a:endParaRPr>
          </a:p>
          <a:p>
            <a:pPr indent="0" lvl="0" marL="809999" rtl="0" algn="just">
              <a:lnSpc>
                <a:spcPct val="150000"/>
              </a:lnSpc>
              <a:spcBef>
                <a:spcPts val="630"/>
              </a:spcBef>
              <a:spcAft>
                <a:spcPts val="0"/>
              </a:spcAft>
              <a:buNone/>
            </a:pPr>
            <a:r>
              <a:rPr lang="en-IN">
                <a:solidFill>
                  <a:schemeClr val="dk1"/>
                </a:solidFill>
                <a:latin typeface="Helvetica Neue"/>
                <a:ea typeface="Helvetica Neue"/>
                <a:cs typeface="Helvetica Neue"/>
                <a:sym typeface="Helvetica Neue"/>
              </a:rPr>
              <a:t>    "label": 0 or 1  }</a:t>
            </a:r>
            <a:endParaRPr>
              <a:solidFill>
                <a:schemeClr val="dk1"/>
              </a:solidFill>
              <a:latin typeface="Helvetica Neue"/>
              <a:ea typeface="Helvetica Neue"/>
              <a:cs typeface="Helvetica Neue"/>
              <a:sym typeface="Helvetica Neue"/>
            </a:endParaRPr>
          </a:p>
          <a:p>
            <a:pPr indent="0" lvl="0" marL="360000" rtl="0" algn="l">
              <a:lnSpc>
                <a:spcPct val="115000"/>
              </a:lnSpc>
              <a:spcBef>
                <a:spcPts val="1200"/>
              </a:spcBef>
              <a:spcAft>
                <a:spcPts val="0"/>
              </a:spcAft>
              <a:buClr>
                <a:schemeClr val="dk1"/>
              </a:buClr>
              <a:buSzPts val="1100"/>
              <a:buFont typeface="Arial"/>
              <a:buNone/>
            </a:pPr>
            <a:r>
              <a:rPr b="1" lang="en-IN" sz="1600">
                <a:solidFill>
                  <a:schemeClr val="dk1"/>
                </a:solidFill>
              </a:rPr>
              <a:t>Label</a:t>
            </a:r>
            <a:r>
              <a:rPr lang="en-IN" sz="1600">
                <a:solidFill>
                  <a:schemeClr val="dk1"/>
                </a:solidFill>
              </a:rPr>
              <a:t>:</a:t>
            </a:r>
            <a:endParaRPr sz="1600">
              <a:solidFill>
                <a:schemeClr val="dk1"/>
              </a:solidFill>
            </a:endParaRPr>
          </a:p>
          <a:p>
            <a:pPr indent="-317500" lvl="0" marL="719999" rtl="0" algn="l">
              <a:lnSpc>
                <a:spcPct val="150000"/>
              </a:lnSpc>
              <a:spcBef>
                <a:spcPts val="1200"/>
              </a:spcBef>
              <a:spcAft>
                <a:spcPts val="0"/>
              </a:spcAft>
              <a:buClr>
                <a:schemeClr val="dk1"/>
              </a:buClr>
              <a:buSzPts val="1400"/>
              <a:buChar char="●"/>
            </a:pPr>
            <a:r>
              <a:rPr lang="en-IN">
                <a:solidFill>
                  <a:srgbClr val="188038"/>
                </a:solidFill>
                <a:latin typeface="Roboto Mono"/>
                <a:ea typeface="Roboto Mono"/>
                <a:cs typeface="Roboto Mono"/>
                <a:sym typeface="Roboto Mono"/>
              </a:rPr>
              <a:t>1</a:t>
            </a:r>
            <a:r>
              <a:rPr lang="en-IN">
                <a:solidFill>
                  <a:schemeClr val="dk1"/>
                </a:solidFill>
              </a:rPr>
              <a:t> → Code snippets are </a:t>
            </a:r>
            <a:r>
              <a:rPr b="1" lang="en-IN">
                <a:solidFill>
                  <a:schemeClr val="dk1"/>
                </a:solidFill>
              </a:rPr>
              <a:t>redundant</a:t>
            </a:r>
            <a:r>
              <a:rPr lang="en-IN">
                <a:solidFill>
                  <a:schemeClr val="dk1"/>
                </a:solidFill>
              </a:rPr>
              <a:t> (similar logic/functionality).</a:t>
            </a:r>
            <a:endParaRPr>
              <a:solidFill>
                <a:schemeClr val="dk1"/>
              </a:solidFill>
            </a:endParaRPr>
          </a:p>
          <a:p>
            <a:pPr indent="-317500" lvl="0" marL="719999" rtl="0" algn="l">
              <a:lnSpc>
                <a:spcPct val="150000"/>
              </a:lnSpc>
              <a:spcBef>
                <a:spcPts val="0"/>
              </a:spcBef>
              <a:spcAft>
                <a:spcPts val="0"/>
              </a:spcAft>
              <a:buClr>
                <a:schemeClr val="dk1"/>
              </a:buClr>
              <a:buSzPts val="1400"/>
              <a:buChar char="●"/>
            </a:pPr>
            <a:r>
              <a:rPr lang="en-IN">
                <a:solidFill>
                  <a:srgbClr val="188038"/>
                </a:solidFill>
                <a:latin typeface="Roboto Mono"/>
                <a:ea typeface="Roboto Mono"/>
                <a:cs typeface="Roboto Mono"/>
                <a:sym typeface="Roboto Mono"/>
              </a:rPr>
              <a:t>0</a:t>
            </a:r>
            <a:r>
              <a:rPr lang="en-IN">
                <a:solidFill>
                  <a:schemeClr val="dk1"/>
                </a:solidFill>
              </a:rPr>
              <a:t> → Code snippets are </a:t>
            </a:r>
            <a:r>
              <a:rPr b="1" lang="en-IN">
                <a:solidFill>
                  <a:schemeClr val="dk1"/>
                </a:solidFill>
              </a:rPr>
              <a:t>non-redundant.</a:t>
            </a:r>
            <a:endParaRPr b="1" sz="100">
              <a:solidFill>
                <a:schemeClr val="dk1"/>
              </a:solidFill>
            </a:endParaRPr>
          </a:p>
          <a:p>
            <a:pPr indent="0" lvl="0" marL="360000" rtl="0" algn="l">
              <a:lnSpc>
                <a:spcPct val="115000"/>
              </a:lnSpc>
              <a:spcBef>
                <a:spcPts val="1200"/>
              </a:spcBef>
              <a:spcAft>
                <a:spcPts val="0"/>
              </a:spcAft>
              <a:buNone/>
            </a:pPr>
            <a:r>
              <a:rPr b="1" lang="en-IN" sz="1600">
                <a:solidFill>
                  <a:schemeClr val="dk1"/>
                </a:solidFill>
              </a:rPr>
              <a:t>Characteristics:</a:t>
            </a:r>
            <a:endParaRPr b="1" sz="1600">
              <a:solidFill>
                <a:schemeClr val="dk1"/>
              </a:solidFill>
            </a:endParaRPr>
          </a:p>
          <a:p>
            <a:pPr indent="-317500" lvl="0" marL="719999" rtl="0" algn="l">
              <a:lnSpc>
                <a:spcPct val="150000"/>
              </a:lnSpc>
              <a:spcBef>
                <a:spcPts val="1200"/>
              </a:spcBef>
              <a:spcAft>
                <a:spcPts val="0"/>
              </a:spcAft>
              <a:buClr>
                <a:schemeClr val="dk1"/>
              </a:buClr>
              <a:buSzPts val="1400"/>
              <a:buChar char="●"/>
            </a:pPr>
            <a:r>
              <a:rPr b="1" lang="en-IN">
                <a:solidFill>
                  <a:schemeClr val="dk1"/>
                </a:solidFill>
              </a:rPr>
              <a:t>Balanced Dataset</a:t>
            </a:r>
            <a:r>
              <a:rPr lang="en-IN">
                <a:solidFill>
                  <a:schemeClr val="dk1"/>
                </a:solidFill>
              </a:rPr>
              <a:t>: Equal distribution of positive (1) and negative (0) pairs.</a:t>
            </a:r>
            <a:endParaRPr>
              <a:solidFill>
                <a:schemeClr val="dk1"/>
              </a:solidFill>
            </a:endParaRPr>
          </a:p>
          <a:p>
            <a:pPr indent="-317500" lvl="0" marL="719999" rtl="0" algn="l">
              <a:lnSpc>
                <a:spcPct val="150000"/>
              </a:lnSpc>
              <a:spcBef>
                <a:spcPts val="0"/>
              </a:spcBef>
              <a:spcAft>
                <a:spcPts val="0"/>
              </a:spcAft>
              <a:buClr>
                <a:schemeClr val="dk1"/>
              </a:buClr>
              <a:buSzPts val="1400"/>
              <a:buChar char="●"/>
            </a:pPr>
            <a:r>
              <a:rPr lang="en-IN">
                <a:solidFill>
                  <a:schemeClr val="dk1"/>
                </a:solidFill>
              </a:rPr>
              <a:t>Comments retained for real-world relevance.</a:t>
            </a:r>
            <a:endParaRPr>
              <a:solidFill>
                <a:schemeClr val="dk1"/>
              </a:solidFill>
            </a:endParaRPr>
          </a:p>
          <a:p>
            <a:pPr indent="-317500" lvl="0" marL="719999" rtl="0" algn="l">
              <a:lnSpc>
                <a:spcPct val="150000"/>
              </a:lnSpc>
              <a:spcBef>
                <a:spcPts val="0"/>
              </a:spcBef>
              <a:spcAft>
                <a:spcPts val="0"/>
              </a:spcAft>
              <a:buClr>
                <a:schemeClr val="dk1"/>
              </a:buClr>
              <a:buSzPts val="1400"/>
              <a:buChar char="●"/>
            </a:pPr>
            <a:r>
              <a:rPr lang="en-IN">
                <a:solidFill>
                  <a:schemeClr val="dk1"/>
                </a:solidFill>
              </a:rPr>
              <a:t>Ready-to-use for model input generation (tokenization + padding).</a:t>
            </a:r>
            <a:endParaRPr>
              <a:solidFill>
                <a:schemeClr val="dk1"/>
              </a:solidFill>
            </a:endParaRPr>
          </a:p>
          <a:p>
            <a:pPr indent="0" lvl="0" marL="457200" marR="0" rtl="0" algn="just">
              <a:lnSpc>
                <a:spcPct val="150000"/>
              </a:lnSpc>
              <a:spcBef>
                <a:spcPts val="1200"/>
              </a:spcBef>
              <a:spcAft>
                <a:spcPts val="0"/>
              </a:spcAft>
              <a:buNone/>
            </a:pPr>
            <a:r>
              <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1"/>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sz="2400"/>
              <a:t>Implementation </a:t>
            </a:r>
            <a:r>
              <a:rPr b="0" lang="en-IN" sz="2400"/>
              <a:t>(cont…)</a:t>
            </a:r>
            <a:endParaRPr b="0"/>
          </a:p>
        </p:txBody>
      </p:sp>
      <p:sp>
        <p:nvSpPr>
          <p:cNvPr id="183" name="Google Shape;183;p11"/>
          <p:cNvSpPr txBox="1"/>
          <p:nvPr/>
        </p:nvSpPr>
        <p:spPr>
          <a:xfrm>
            <a:off x="77118" y="804231"/>
            <a:ext cx="8956800" cy="57948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630"/>
              </a:spcBef>
              <a:spcAft>
                <a:spcPts val="0"/>
              </a:spcAft>
              <a:buNone/>
            </a:pPr>
            <a:r>
              <a:t/>
            </a:r>
            <a:endParaRPr b="1" sz="500">
              <a:solidFill>
                <a:schemeClr val="dk1"/>
              </a:solidFill>
              <a:latin typeface="Helvetica Neue"/>
              <a:ea typeface="Helvetica Neue"/>
              <a:cs typeface="Helvetica Neue"/>
              <a:sym typeface="Helvetica Neue"/>
            </a:endParaRPr>
          </a:p>
          <a:p>
            <a:pPr indent="0" lvl="0" marL="360000" marR="0" rtl="0" algn="just">
              <a:lnSpc>
                <a:spcPct val="115000"/>
              </a:lnSpc>
              <a:spcBef>
                <a:spcPts val="630"/>
              </a:spcBef>
              <a:spcAft>
                <a:spcPts val="0"/>
              </a:spcAft>
              <a:buNone/>
            </a:pPr>
            <a:r>
              <a:rPr b="1" lang="en-IN" sz="1600">
                <a:solidFill>
                  <a:schemeClr val="dk1"/>
                </a:solidFill>
                <a:latin typeface="Helvetica Neue"/>
                <a:ea typeface="Helvetica Neue"/>
                <a:cs typeface="Helvetica Neue"/>
                <a:sym typeface="Helvetica Neue"/>
              </a:rPr>
              <a:t>Tokenization and Padding:</a:t>
            </a:r>
            <a:endParaRPr b="1" sz="1600">
              <a:solidFill>
                <a:schemeClr val="dk1"/>
              </a:solidFill>
              <a:latin typeface="Helvetica Neue"/>
              <a:ea typeface="Helvetica Neue"/>
              <a:cs typeface="Helvetica Neue"/>
              <a:sym typeface="Helvetica Neue"/>
            </a:endParaRPr>
          </a:p>
          <a:p>
            <a:pPr indent="0" lvl="0" marL="360000" marR="0" rtl="0" algn="just">
              <a:lnSpc>
                <a:spcPct val="115000"/>
              </a:lnSpc>
              <a:spcBef>
                <a:spcPts val="630"/>
              </a:spcBef>
              <a:spcAft>
                <a:spcPts val="0"/>
              </a:spcAft>
              <a:buNone/>
            </a:pPr>
            <a:r>
              <a:t/>
            </a:r>
            <a:endParaRPr b="1" sz="1600">
              <a:solidFill>
                <a:schemeClr val="dk1"/>
              </a:solidFill>
              <a:latin typeface="Helvetica Neue"/>
              <a:ea typeface="Helvetica Neue"/>
              <a:cs typeface="Helvetica Neue"/>
              <a:sym typeface="Helvetica Neue"/>
            </a:endParaRPr>
          </a:p>
          <a:p>
            <a:pPr indent="0" lvl="0" marL="360000" marR="0" rtl="0" algn="just">
              <a:lnSpc>
                <a:spcPct val="115000"/>
              </a:lnSpc>
              <a:spcBef>
                <a:spcPts val="630"/>
              </a:spcBef>
              <a:spcAft>
                <a:spcPts val="0"/>
              </a:spcAft>
              <a:buNone/>
            </a:pPr>
            <a:r>
              <a:t/>
            </a:r>
            <a:endParaRPr b="1" sz="1600">
              <a:solidFill>
                <a:schemeClr val="dk1"/>
              </a:solidFill>
              <a:latin typeface="Helvetica Neue"/>
              <a:ea typeface="Helvetica Neue"/>
              <a:cs typeface="Helvetica Neue"/>
              <a:sym typeface="Helvetica Neue"/>
            </a:endParaRPr>
          </a:p>
          <a:p>
            <a:pPr indent="0" lvl="0" marL="360000" marR="0" rtl="0" algn="just">
              <a:lnSpc>
                <a:spcPct val="115000"/>
              </a:lnSpc>
              <a:spcBef>
                <a:spcPts val="630"/>
              </a:spcBef>
              <a:spcAft>
                <a:spcPts val="0"/>
              </a:spcAft>
              <a:buNone/>
            </a:pPr>
            <a:r>
              <a:t/>
            </a:r>
            <a:endParaRPr b="1" sz="1600">
              <a:solidFill>
                <a:schemeClr val="dk1"/>
              </a:solidFill>
              <a:latin typeface="Helvetica Neue"/>
              <a:ea typeface="Helvetica Neue"/>
              <a:cs typeface="Helvetica Neue"/>
              <a:sym typeface="Helvetica Neue"/>
            </a:endParaRPr>
          </a:p>
          <a:p>
            <a:pPr indent="0" lvl="0" marL="360000" marR="0" rtl="0" algn="just">
              <a:lnSpc>
                <a:spcPct val="115000"/>
              </a:lnSpc>
              <a:spcBef>
                <a:spcPts val="630"/>
              </a:spcBef>
              <a:spcAft>
                <a:spcPts val="0"/>
              </a:spcAft>
              <a:buNone/>
            </a:pPr>
            <a:r>
              <a:t/>
            </a:r>
            <a:endParaRPr b="1" sz="1600">
              <a:solidFill>
                <a:schemeClr val="dk1"/>
              </a:solidFill>
              <a:latin typeface="Helvetica Neue"/>
              <a:ea typeface="Helvetica Neue"/>
              <a:cs typeface="Helvetica Neue"/>
              <a:sym typeface="Helvetica Neue"/>
            </a:endParaRPr>
          </a:p>
          <a:p>
            <a:pPr indent="0" lvl="0" marL="450000" marR="0" rtl="0" algn="just">
              <a:lnSpc>
                <a:spcPct val="115000"/>
              </a:lnSpc>
              <a:spcBef>
                <a:spcPts val="630"/>
              </a:spcBef>
              <a:spcAft>
                <a:spcPts val="0"/>
              </a:spcAft>
              <a:buNone/>
            </a:pPr>
            <a:r>
              <a:rPr lang="en-IN">
                <a:solidFill>
                  <a:schemeClr val="dk1"/>
                </a:solidFill>
                <a:latin typeface="Helvetica Neue"/>
                <a:ea typeface="Helvetica Neue"/>
                <a:cs typeface="Helvetica Neue"/>
                <a:sym typeface="Helvetica Neue"/>
              </a:rPr>
              <a:t>Converts code into numerical format compatible with deep learning models.</a:t>
            </a:r>
            <a:endParaRPr>
              <a:solidFill>
                <a:schemeClr val="dk1"/>
              </a:solidFill>
              <a:latin typeface="Helvetica Neue"/>
              <a:ea typeface="Helvetica Neue"/>
              <a:cs typeface="Helvetica Neue"/>
              <a:sym typeface="Helvetica Neue"/>
            </a:endParaRPr>
          </a:p>
          <a:p>
            <a:pPr indent="0" lvl="0" marL="360000" rtl="0" algn="l">
              <a:lnSpc>
                <a:spcPct val="115000"/>
              </a:lnSpc>
              <a:spcBef>
                <a:spcPts val="1200"/>
              </a:spcBef>
              <a:spcAft>
                <a:spcPts val="0"/>
              </a:spcAft>
              <a:buClr>
                <a:schemeClr val="dk1"/>
              </a:buClr>
              <a:buSzPts val="1100"/>
              <a:buFont typeface="Arial"/>
              <a:buNone/>
            </a:pPr>
            <a:r>
              <a:rPr b="1" lang="en-IN" sz="1600">
                <a:solidFill>
                  <a:schemeClr val="dk1"/>
                </a:solidFill>
              </a:rPr>
              <a:t>Model Architectures Used:</a:t>
            </a:r>
            <a:endParaRPr b="1" sz="1600">
              <a:solidFill>
                <a:schemeClr val="dk1"/>
              </a:solidFill>
            </a:endParaRPr>
          </a:p>
          <a:p>
            <a:pPr indent="-317500" lvl="0" marL="809999" rtl="0" algn="l">
              <a:lnSpc>
                <a:spcPct val="75000"/>
              </a:lnSpc>
              <a:spcBef>
                <a:spcPts val="1200"/>
              </a:spcBef>
              <a:spcAft>
                <a:spcPts val="0"/>
              </a:spcAft>
              <a:buClr>
                <a:schemeClr val="dk1"/>
              </a:buClr>
              <a:buSzPts val="1400"/>
              <a:buChar char="●"/>
            </a:pPr>
            <a:r>
              <a:rPr lang="en-IN">
                <a:solidFill>
                  <a:schemeClr val="dk1"/>
                </a:solidFill>
              </a:rPr>
              <a:t>Bidirectional LSTM, </a:t>
            </a:r>
            <a:r>
              <a:rPr lang="en-IN">
                <a:solidFill>
                  <a:schemeClr val="dk1"/>
                </a:solidFill>
              </a:rPr>
              <a:t>GRU with Attention, Transformer Encoder.</a:t>
            </a:r>
            <a:endParaRPr>
              <a:solidFill>
                <a:schemeClr val="dk1"/>
              </a:solidFill>
            </a:endParaRPr>
          </a:p>
          <a:p>
            <a:pPr indent="-317500" lvl="0" marL="809999" rtl="0" algn="l">
              <a:lnSpc>
                <a:spcPct val="75000"/>
              </a:lnSpc>
              <a:spcBef>
                <a:spcPts val="1200"/>
              </a:spcBef>
              <a:spcAft>
                <a:spcPts val="0"/>
              </a:spcAft>
              <a:buClr>
                <a:schemeClr val="dk1"/>
              </a:buClr>
              <a:buSzPts val="1400"/>
              <a:buChar char="●"/>
            </a:pPr>
            <a:r>
              <a:rPr lang="en-IN">
                <a:solidFill>
                  <a:schemeClr val="dk1"/>
                </a:solidFill>
              </a:rPr>
              <a:t>Configurable through model loader; trained to output similarity score ∈ [0, 1].</a:t>
            </a:r>
            <a:endParaRPr>
              <a:solidFill>
                <a:schemeClr val="dk1"/>
              </a:solidFill>
            </a:endParaRPr>
          </a:p>
          <a:p>
            <a:pPr indent="0" lvl="0" marL="0" rtl="0" algn="l">
              <a:lnSpc>
                <a:spcPct val="75000"/>
              </a:lnSpc>
              <a:spcBef>
                <a:spcPts val="1200"/>
              </a:spcBef>
              <a:spcAft>
                <a:spcPts val="0"/>
              </a:spcAft>
              <a:buNone/>
            </a:pPr>
            <a:r>
              <a:t/>
            </a:r>
            <a:endParaRPr sz="400">
              <a:solidFill>
                <a:schemeClr val="dk1"/>
              </a:solidFill>
            </a:endParaRPr>
          </a:p>
          <a:p>
            <a:pPr indent="0" lvl="0" marL="360000" rtl="0" algn="l">
              <a:lnSpc>
                <a:spcPct val="75000"/>
              </a:lnSpc>
              <a:spcBef>
                <a:spcPts val="1200"/>
              </a:spcBef>
              <a:spcAft>
                <a:spcPts val="0"/>
              </a:spcAft>
              <a:buNone/>
            </a:pPr>
            <a:r>
              <a:rPr b="1" lang="en-IN" sz="1600">
                <a:solidFill>
                  <a:schemeClr val="dk1"/>
                </a:solidFill>
              </a:rPr>
              <a:t>Prediction Logic:</a:t>
            </a:r>
            <a:endParaRPr b="1" sz="1600">
              <a:solidFill>
                <a:schemeClr val="dk1"/>
              </a:solidFill>
            </a:endParaRPr>
          </a:p>
          <a:p>
            <a:pPr indent="0" lvl="0" marL="360000" rtl="0" algn="l">
              <a:lnSpc>
                <a:spcPct val="75000"/>
              </a:lnSpc>
              <a:spcBef>
                <a:spcPts val="1200"/>
              </a:spcBef>
              <a:spcAft>
                <a:spcPts val="0"/>
              </a:spcAft>
              <a:buNone/>
            </a:pPr>
            <a:r>
              <a:t/>
            </a:r>
            <a:endParaRPr b="1" sz="1600">
              <a:solidFill>
                <a:schemeClr val="dk1"/>
              </a:solidFill>
            </a:endParaRPr>
          </a:p>
          <a:p>
            <a:pPr indent="0" lvl="0" marL="360000" marR="0" rtl="0" algn="just">
              <a:lnSpc>
                <a:spcPct val="115000"/>
              </a:lnSpc>
              <a:spcBef>
                <a:spcPts val="630"/>
              </a:spcBef>
              <a:spcAft>
                <a:spcPts val="0"/>
              </a:spcAft>
              <a:buNone/>
            </a:pPr>
            <a:r>
              <a:t/>
            </a:r>
            <a:endParaRPr>
              <a:solidFill>
                <a:schemeClr val="dk1"/>
              </a:solidFill>
              <a:latin typeface="Helvetica Neue"/>
              <a:ea typeface="Helvetica Neue"/>
              <a:cs typeface="Helvetica Neue"/>
              <a:sym typeface="Helvetica Neue"/>
            </a:endParaRPr>
          </a:p>
          <a:p>
            <a:pPr indent="0" lvl="0" marL="0" marR="0" rtl="0" algn="just">
              <a:lnSpc>
                <a:spcPct val="150000"/>
              </a:lnSpc>
              <a:spcBef>
                <a:spcPts val="630"/>
              </a:spcBef>
              <a:spcAft>
                <a:spcPts val="0"/>
              </a:spcAft>
              <a:buNone/>
            </a:pPr>
            <a:r>
              <a:t/>
            </a:r>
            <a:endParaRPr sz="1800">
              <a:solidFill>
                <a:schemeClr val="dk1"/>
              </a:solidFill>
              <a:latin typeface="Helvetica Neue"/>
              <a:ea typeface="Helvetica Neue"/>
              <a:cs typeface="Helvetica Neue"/>
              <a:sym typeface="Helvetica Neue"/>
            </a:endParaRPr>
          </a:p>
          <a:p>
            <a:pPr indent="0" lvl="0" marL="450000" marR="0" rtl="0" algn="just">
              <a:lnSpc>
                <a:spcPct val="150000"/>
              </a:lnSpc>
              <a:spcBef>
                <a:spcPts val="630"/>
              </a:spcBef>
              <a:spcAft>
                <a:spcPts val="0"/>
              </a:spcAft>
              <a:buNone/>
            </a:pPr>
            <a:r>
              <a:rPr lang="en-IN">
                <a:solidFill>
                  <a:schemeClr val="dk1"/>
                </a:solidFill>
                <a:latin typeface="Helvetica Neue"/>
                <a:ea typeface="Helvetica Neue"/>
                <a:cs typeface="Helvetica Neue"/>
                <a:sym typeface="Helvetica Neue"/>
              </a:rPr>
              <a:t>A threshold of 0.6 is used to determine redundancy.</a:t>
            </a:r>
            <a:endParaRPr>
              <a:solidFill>
                <a:schemeClr val="dk1"/>
              </a:solidFill>
              <a:latin typeface="Helvetica Neue"/>
              <a:ea typeface="Helvetica Neue"/>
              <a:cs typeface="Helvetica Neue"/>
              <a:sym typeface="Helvetica Neue"/>
            </a:endParaRPr>
          </a:p>
          <a:p>
            <a:pPr indent="0" lvl="0" marL="0" marR="0" rtl="0" algn="just">
              <a:lnSpc>
                <a:spcPct val="150000"/>
              </a:lnSpc>
              <a:spcBef>
                <a:spcPts val="630"/>
              </a:spcBef>
              <a:spcAft>
                <a:spcPts val="0"/>
              </a:spcAft>
              <a:buNone/>
            </a:pPr>
            <a:r>
              <a:t/>
            </a:r>
            <a:endParaRPr sz="1800">
              <a:solidFill>
                <a:schemeClr val="dk1"/>
              </a:solidFill>
              <a:latin typeface="Helvetica Neue"/>
              <a:ea typeface="Helvetica Neue"/>
              <a:cs typeface="Helvetica Neue"/>
              <a:sym typeface="Helvetica Neue"/>
            </a:endParaRPr>
          </a:p>
        </p:txBody>
      </p:sp>
      <p:pic>
        <p:nvPicPr>
          <p:cNvPr id="184" name="Google Shape;184;p11" title="Screenshot 2025-05-07 105819.png"/>
          <p:cNvPicPr preferRelativeResize="0"/>
          <p:nvPr/>
        </p:nvPicPr>
        <p:blipFill>
          <a:blip r:embed="rId3">
            <a:alphaModFix/>
          </a:blip>
          <a:stretch>
            <a:fillRect/>
          </a:stretch>
        </p:blipFill>
        <p:spPr>
          <a:xfrm>
            <a:off x="608950" y="1382375"/>
            <a:ext cx="7629349" cy="1226700"/>
          </a:xfrm>
          <a:prstGeom prst="rect">
            <a:avLst/>
          </a:prstGeom>
          <a:noFill/>
          <a:ln>
            <a:noFill/>
          </a:ln>
        </p:spPr>
      </p:pic>
      <p:pic>
        <p:nvPicPr>
          <p:cNvPr id="185" name="Google Shape;185;p11"/>
          <p:cNvPicPr preferRelativeResize="0"/>
          <p:nvPr/>
        </p:nvPicPr>
        <p:blipFill>
          <a:blip r:embed="rId4">
            <a:alphaModFix/>
          </a:blip>
          <a:stretch>
            <a:fillRect/>
          </a:stretch>
        </p:blipFill>
        <p:spPr>
          <a:xfrm>
            <a:off x="608950" y="4746313"/>
            <a:ext cx="6972300" cy="1019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2"/>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sz="2400"/>
              <a:t>Implementation </a:t>
            </a:r>
            <a:r>
              <a:rPr b="0" lang="en-IN" sz="2400"/>
              <a:t>(cont…)</a:t>
            </a:r>
            <a:endParaRPr b="0"/>
          </a:p>
        </p:txBody>
      </p:sp>
      <p:sp>
        <p:nvSpPr>
          <p:cNvPr id="191" name="Google Shape;191;p12"/>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t/>
            </a:r>
            <a:endParaRPr b="1" sz="500">
              <a:solidFill>
                <a:schemeClr val="dk1"/>
              </a:solidFill>
            </a:endParaRPr>
          </a:p>
          <a:p>
            <a:pPr indent="0" lvl="0" marL="269999" rtl="0" algn="l">
              <a:lnSpc>
                <a:spcPct val="115000"/>
              </a:lnSpc>
              <a:spcBef>
                <a:spcPts val="1200"/>
              </a:spcBef>
              <a:spcAft>
                <a:spcPts val="0"/>
              </a:spcAft>
              <a:buNone/>
            </a:pPr>
            <a:r>
              <a:rPr b="1" lang="en-IN" sz="1600">
                <a:solidFill>
                  <a:schemeClr val="dk1"/>
                </a:solidFill>
              </a:rPr>
              <a:t>End-to-End Workflow</a:t>
            </a:r>
            <a:endParaRPr b="1" sz="1600">
              <a:solidFill>
                <a:schemeClr val="dk1"/>
              </a:solidFill>
            </a:endParaRPr>
          </a:p>
          <a:p>
            <a:pPr indent="-317500" lvl="0" marL="719999" rtl="0" algn="l">
              <a:lnSpc>
                <a:spcPct val="150000"/>
              </a:lnSpc>
              <a:spcBef>
                <a:spcPts val="1200"/>
              </a:spcBef>
              <a:spcAft>
                <a:spcPts val="0"/>
              </a:spcAft>
              <a:buClr>
                <a:schemeClr val="dk1"/>
              </a:buClr>
              <a:buSzPts val="1400"/>
              <a:buAutoNum type="arabicPeriod"/>
            </a:pPr>
            <a:r>
              <a:rPr b="1" lang="en-IN">
                <a:solidFill>
                  <a:schemeClr val="dk1"/>
                </a:solidFill>
              </a:rPr>
              <a:t>Input</a:t>
            </a:r>
            <a:r>
              <a:rPr lang="en-IN">
                <a:solidFill>
                  <a:schemeClr val="dk1"/>
                </a:solidFill>
              </a:rPr>
              <a:t>: JSON dataset loaded into memory.</a:t>
            </a:r>
            <a:endParaRPr>
              <a:solidFill>
                <a:schemeClr val="dk1"/>
              </a:solidFill>
            </a:endParaRPr>
          </a:p>
          <a:p>
            <a:pPr indent="-317500" lvl="0" marL="719999" rtl="0" algn="l">
              <a:lnSpc>
                <a:spcPct val="150000"/>
              </a:lnSpc>
              <a:spcBef>
                <a:spcPts val="0"/>
              </a:spcBef>
              <a:spcAft>
                <a:spcPts val="0"/>
              </a:spcAft>
              <a:buClr>
                <a:schemeClr val="dk1"/>
              </a:buClr>
              <a:buSzPts val="1400"/>
              <a:buAutoNum type="arabicPeriod"/>
            </a:pPr>
            <a:r>
              <a:rPr b="1" lang="en-IN">
                <a:solidFill>
                  <a:schemeClr val="dk1"/>
                </a:solidFill>
              </a:rPr>
              <a:t>Preprocessing</a:t>
            </a:r>
            <a:r>
              <a:rPr lang="en-IN">
                <a:solidFill>
                  <a:schemeClr val="dk1"/>
                </a:solidFill>
              </a:rPr>
              <a:t>: Code pairs tokenized and padded.</a:t>
            </a:r>
            <a:endParaRPr>
              <a:solidFill>
                <a:schemeClr val="dk1"/>
              </a:solidFill>
            </a:endParaRPr>
          </a:p>
          <a:p>
            <a:pPr indent="-317500" lvl="0" marL="719999" rtl="0" algn="l">
              <a:lnSpc>
                <a:spcPct val="150000"/>
              </a:lnSpc>
              <a:spcBef>
                <a:spcPts val="0"/>
              </a:spcBef>
              <a:spcAft>
                <a:spcPts val="0"/>
              </a:spcAft>
              <a:buClr>
                <a:schemeClr val="dk1"/>
              </a:buClr>
              <a:buSzPts val="1400"/>
              <a:buAutoNum type="arabicPeriod"/>
            </a:pPr>
            <a:r>
              <a:rPr b="1" lang="en-IN">
                <a:solidFill>
                  <a:schemeClr val="dk1"/>
                </a:solidFill>
              </a:rPr>
              <a:t>Model</a:t>
            </a:r>
            <a:r>
              <a:rPr lang="en-IN">
                <a:solidFill>
                  <a:schemeClr val="dk1"/>
                </a:solidFill>
              </a:rPr>
              <a:t>: Pre-trained architecture loaded via CodeRedundancyPredictor.</a:t>
            </a:r>
            <a:endParaRPr>
              <a:solidFill>
                <a:schemeClr val="dk1"/>
              </a:solidFill>
            </a:endParaRPr>
          </a:p>
          <a:p>
            <a:pPr indent="-317500" lvl="0" marL="719999" rtl="0" algn="l">
              <a:lnSpc>
                <a:spcPct val="150000"/>
              </a:lnSpc>
              <a:spcBef>
                <a:spcPts val="0"/>
              </a:spcBef>
              <a:spcAft>
                <a:spcPts val="0"/>
              </a:spcAft>
              <a:buClr>
                <a:schemeClr val="dk1"/>
              </a:buClr>
              <a:buSzPts val="1400"/>
              <a:buAutoNum type="arabicPeriod"/>
            </a:pPr>
            <a:r>
              <a:rPr b="1" lang="en-IN">
                <a:solidFill>
                  <a:schemeClr val="dk1"/>
                </a:solidFill>
              </a:rPr>
              <a:t>Inference:</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IN">
                <a:solidFill>
                  <a:schemeClr val="dk1"/>
                </a:solidFill>
              </a:rPr>
              <a:t>Each pair passed to model → score computed.</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IN">
                <a:solidFill>
                  <a:schemeClr val="dk1"/>
                </a:solidFill>
              </a:rPr>
              <a:t>Score evaluated against threshold for classification.</a:t>
            </a:r>
            <a:endParaRPr>
              <a:solidFill>
                <a:schemeClr val="dk1"/>
              </a:solidFill>
            </a:endParaRPr>
          </a:p>
          <a:p>
            <a:pPr indent="-317500" lvl="0" marL="719999" rtl="0" algn="l">
              <a:lnSpc>
                <a:spcPct val="150000"/>
              </a:lnSpc>
              <a:spcBef>
                <a:spcPts val="0"/>
              </a:spcBef>
              <a:spcAft>
                <a:spcPts val="0"/>
              </a:spcAft>
              <a:buClr>
                <a:schemeClr val="dk1"/>
              </a:buClr>
              <a:buSzPts val="1400"/>
              <a:buAutoNum type="arabicPeriod"/>
            </a:pPr>
            <a:r>
              <a:rPr b="1" lang="en-IN">
                <a:solidFill>
                  <a:schemeClr val="dk1"/>
                </a:solidFill>
              </a:rPr>
              <a:t>Evaluation</a:t>
            </a:r>
            <a:r>
              <a:rPr lang="en-IN">
                <a:solidFill>
                  <a:schemeClr val="dk1"/>
                </a:solidFill>
              </a:rPr>
              <a:t>:</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IN">
                <a:solidFill>
                  <a:schemeClr val="dk1"/>
                </a:solidFill>
              </a:rPr>
              <a:t>Metrics: Accuracy, Precision, Recall, F1-score.</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IN">
                <a:solidFill>
                  <a:schemeClr val="dk1"/>
                </a:solidFill>
              </a:rPr>
              <a:t>Visuals: Confusion matrix, ROC, PR curve, Redundancy score distribution.</a:t>
            </a:r>
            <a:endParaRPr>
              <a:solidFill>
                <a:schemeClr val="dk1"/>
              </a:solidFill>
            </a:endParaRPr>
          </a:p>
          <a:p>
            <a:pPr indent="0" lvl="0" marL="360000" rtl="0" algn="l">
              <a:lnSpc>
                <a:spcPct val="150000"/>
              </a:lnSpc>
              <a:spcBef>
                <a:spcPts val="1200"/>
              </a:spcBef>
              <a:spcAft>
                <a:spcPts val="0"/>
              </a:spcAft>
              <a:buNone/>
            </a:pPr>
            <a:r>
              <a:rPr b="1" lang="en-IN">
                <a:solidFill>
                  <a:schemeClr val="dk1"/>
                </a:solidFill>
              </a:rPr>
              <a:t>6.    Key Components:</a:t>
            </a:r>
            <a:endParaRPr b="1">
              <a:solidFill>
                <a:schemeClr val="dk1"/>
              </a:solidFill>
            </a:endParaRPr>
          </a:p>
          <a:p>
            <a:pPr indent="-317500" lvl="1" marL="914400" rtl="0" algn="l">
              <a:lnSpc>
                <a:spcPct val="150000"/>
              </a:lnSpc>
              <a:spcBef>
                <a:spcPts val="1200"/>
              </a:spcBef>
              <a:spcAft>
                <a:spcPts val="0"/>
              </a:spcAft>
              <a:buClr>
                <a:schemeClr val="dk1"/>
              </a:buClr>
              <a:buSzPts val="1400"/>
              <a:buChar char="○"/>
            </a:pPr>
            <a:r>
              <a:rPr lang="en-IN">
                <a:solidFill>
                  <a:schemeClr val="dk1"/>
                </a:solidFill>
              </a:rPr>
              <a:t>CodeRedundancyPredictor: Manages loading, tokenization, and prediction.</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IN">
                <a:solidFill>
                  <a:schemeClr val="dk1"/>
                </a:solidFill>
              </a:rPr>
              <a:t>predict(), predict_batch(), predict_from_files(): Methods for different input modes.</a:t>
            </a:r>
            <a:br>
              <a:rPr lang="en-IN" sz="1100">
                <a:solidFill>
                  <a:schemeClr val="dk1"/>
                </a:solidFill>
              </a:rPr>
            </a:br>
            <a:endParaRPr>
              <a:solidFill>
                <a:schemeClr val="dk1"/>
              </a:solidFill>
            </a:endParaRPr>
          </a:p>
          <a:p>
            <a:pPr indent="0" lvl="0" marL="360000" rtl="0" algn="l">
              <a:lnSpc>
                <a:spcPct val="150000"/>
              </a:lnSpc>
              <a:spcBef>
                <a:spcPts val="1200"/>
              </a:spcBef>
              <a:spcAft>
                <a:spcPts val="0"/>
              </a:spcAft>
              <a:buNone/>
            </a:pPr>
            <a:r>
              <a:t/>
            </a:r>
            <a:endParaRPr b="1">
              <a:solidFill>
                <a:schemeClr val="dk1"/>
              </a:solidFill>
            </a:endParaRPr>
          </a:p>
          <a:p>
            <a:pPr indent="0" lvl="0" marL="0" rtl="0" algn="l">
              <a:lnSpc>
                <a:spcPct val="115000"/>
              </a:lnSpc>
              <a:spcBef>
                <a:spcPts val="1200"/>
              </a:spcBef>
              <a:spcAft>
                <a:spcPts val="200"/>
              </a:spcAft>
              <a:buNone/>
            </a:pPr>
            <a:r>
              <a:t/>
            </a:r>
            <a:endParaRPr b="1" sz="11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3"/>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sz="2400"/>
              <a:t>Experimental Results and Evaluation</a:t>
            </a:r>
            <a:endParaRPr/>
          </a:p>
        </p:txBody>
      </p:sp>
      <p:sp>
        <p:nvSpPr>
          <p:cNvPr id="197" name="Google Shape;197;p13"/>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None/>
            </a:pPr>
            <a:r>
              <a:t/>
            </a:r>
            <a:endParaRPr b="1" sz="300">
              <a:solidFill>
                <a:schemeClr val="dk1"/>
              </a:solidFill>
            </a:endParaRPr>
          </a:p>
          <a:p>
            <a:pPr indent="0" lvl="0" marL="269999" rtl="0" algn="l">
              <a:lnSpc>
                <a:spcPct val="115000"/>
              </a:lnSpc>
              <a:spcBef>
                <a:spcPts val="1400"/>
              </a:spcBef>
              <a:spcAft>
                <a:spcPts val="0"/>
              </a:spcAft>
              <a:buClr>
                <a:schemeClr val="dk1"/>
              </a:buClr>
              <a:buSzPts val="1100"/>
              <a:buFont typeface="Arial"/>
              <a:buNone/>
            </a:pPr>
            <a:r>
              <a:rPr b="1" lang="en-IN" sz="1600">
                <a:solidFill>
                  <a:schemeClr val="dk1"/>
                </a:solidFill>
              </a:rPr>
              <a:t>Model Evaluation Metrics</a:t>
            </a:r>
            <a:endParaRPr b="1" sz="1600">
              <a:solidFill>
                <a:schemeClr val="dk1"/>
              </a:solidFill>
            </a:endParaRPr>
          </a:p>
          <a:p>
            <a:pPr indent="-317500" lvl="0" marL="809999" rtl="0" algn="l">
              <a:lnSpc>
                <a:spcPct val="115000"/>
              </a:lnSpc>
              <a:spcBef>
                <a:spcPts val="1200"/>
              </a:spcBef>
              <a:spcAft>
                <a:spcPts val="0"/>
              </a:spcAft>
              <a:buClr>
                <a:schemeClr val="dk1"/>
              </a:buClr>
              <a:buSzPts val="1400"/>
              <a:buChar char="●"/>
            </a:pPr>
            <a:r>
              <a:rPr b="1" lang="en-IN">
                <a:solidFill>
                  <a:schemeClr val="dk1"/>
                </a:solidFill>
              </a:rPr>
              <a:t>Model Used:</a:t>
            </a:r>
            <a:r>
              <a:rPr lang="en-IN">
                <a:solidFill>
                  <a:schemeClr val="dk1"/>
                </a:solidFill>
              </a:rPr>
              <a:t> Transformer-based Code Similarity Detection Model</a:t>
            </a:r>
            <a:endParaRPr>
              <a:solidFill>
                <a:schemeClr val="dk1"/>
              </a:solidFill>
            </a:endParaRPr>
          </a:p>
          <a:p>
            <a:pPr indent="-317500" lvl="0" marL="809999" rtl="0" algn="l">
              <a:lnSpc>
                <a:spcPct val="115000"/>
              </a:lnSpc>
              <a:spcBef>
                <a:spcPts val="0"/>
              </a:spcBef>
              <a:spcAft>
                <a:spcPts val="0"/>
              </a:spcAft>
              <a:buClr>
                <a:schemeClr val="dk1"/>
              </a:buClr>
              <a:buSzPts val="1400"/>
              <a:buChar char="●"/>
            </a:pPr>
            <a:r>
              <a:rPr b="1" lang="en-IN">
                <a:solidFill>
                  <a:schemeClr val="dk1"/>
                </a:solidFill>
              </a:rPr>
              <a:t>Dataset: </a:t>
            </a:r>
            <a:r>
              <a:rPr lang="en-IN">
                <a:solidFill>
                  <a:schemeClr val="dk1"/>
                </a:solidFill>
              </a:rPr>
              <a:t>50,000 labeled code pairs (25,000 similar, 25,000 dissimilar)</a:t>
            </a:r>
            <a:endParaRPr>
              <a:solidFill>
                <a:schemeClr val="dk1"/>
              </a:solidFill>
            </a:endParaRPr>
          </a:p>
          <a:p>
            <a:pPr indent="-317500" lvl="0" marL="809999" rtl="0" algn="l">
              <a:lnSpc>
                <a:spcPct val="115000"/>
              </a:lnSpc>
              <a:spcBef>
                <a:spcPts val="0"/>
              </a:spcBef>
              <a:spcAft>
                <a:spcPts val="0"/>
              </a:spcAft>
              <a:buClr>
                <a:schemeClr val="dk1"/>
              </a:buClr>
              <a:buSzPts val="1400"/>
              <a:buChar char="●"/>
            </a:pPr>
            <a:r>
              <a:rPr b="1" lang="en-IN">
                <a:solidFill>
                  <a:schemeClr val="dk1"/>
                </a:solidFill>
              </a:rPr>
              <a:t>Test Set Size: </a:t>
            </a:r>
            <a:r>
              <a:rPr lang="en-IN">
                <a:solidFill>
                  <a:schemeClr val="dk1"/>
                </a:solidFill>
              </a:rPr>
              <a:t>10,000 code pairs.</a:t>
            </a:r>
            <a:endParaRPr>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317500" lvl="0" marL="809999" rtl="0" algn="l">
              <a:lnSpc>
                <a:spcPct val="115000"/>
              </a:lnSpc>
              <a:spcBef>
                <a:spcPts val="1200"/>
              </a:spcBef>
              <a:spcAft>
                <a:spcPts val="0"/>
              </a:spcAft>
              <a:buClr>
                <a:schemeClr val="dk1"/>
              </a:buClr>
              <a:buSzPts val="1400"/>
              <a:buChar char="●"/>
            </a:pPr>
            <a:r>
              <a:rPr b="1" lang="en-IN">
                <a:solidFill>
                  <a:schemeClr val="dk1"/>
                </a:solidFill>
              </a:rPr>
              <a:t>Overall Accuracy:</a:t>
            </a:r>
            <a:r>
              <a:rPr lang="en-IN">
                <a:solidFill>
                  <a:schemeClr val="dk1"/>
                </a:solidFill>
              </a:rPr>
              <a:t> 90%.</a:t>
            </a:r>
            <a:endParaRPr b="1">
              <a:solidFill>
                <a:schemeClr val="dk1"/>
              </a:solidFill>
            </a:endParaRPr>
          </a:p>
          <a:p>
            <a:pPr indent="-317500" lvl="0" marL="809999" rtl="0" algn="l">
              <a:lnSpc>
                <a:spcPct val="115000"/>
              </a:lnSpc>
              <a:spcBef>
                <a:spcPts val="0"/>
              </a:spcBef>
              <a:spcAft>
                <a:spcPts val="0"/>
              </a:spcAft>
              <a:buClr>
                <a:schemeClr val="dk1"/>
              </a:buClr>
              <a:buSzPts val="1400"/>
              <a:buChar char="●"/>
            </a:pPr>
            <a:r>
              <a:rPr lang="en-IN">
                <a:solidFill>
                  <a:schemeClr val="dk1"/>
                </a:solidFill>
              </a:rPr>
              <a:t>Balanced classification across both redundant and non-redundant pairs.</a:t>
            </a:r>
            <a:endParaRPr>
              <a:solidFill>
                <a:schemeClr val="dk1"/>
              </a:solidFill>
            </a:endParaRPr>
          </a:p>
          <a:p>
            <a:pPr indent="-317500" lvl="0" marL="809999" rtl="0" algn="l">
              <a:lnSpc>
                <a:spcPct val="115000"/>
              </a:lnSpc>
              <a:spcBef>
                <a:spcPts val="0"/>
              </a:spcBef>
              <a:spcAft>
                <a:spcPts val="0"/>
              </a:spcAft>
              <a:buClr>
                <a:schemeClr val="dk1"/>
              </a:buClr>
              <a:buSzPts val="1400"/>
              <a:buChar char="●"/>
            </a:pPr>
            <a:r>
              <a:rPr lang="en-IN">
                <a:solidFill>
                  <a:schemeClr val="dk1"/>
                </a:solidFill>
              </a:rPr>
              <a:t>No class imbalance issues observed during evaluation.</a:t>
            </a:r>
            <a:endParaRPr>
              <a:solidFill>
                <a:schemeClr val="dk1"/>
              </a:solidFill>
            </a:endParaRPr>
          </a:p>
          <a:p>
            <a:pPr indent="0" lvl="0" marL="457200" rtl="0" algn="l">
              <a:lnSpc>
                <a:spcPct val="115000"/>
              </a:lnSpc>
              <a:spcBef>
                <a:spcPts val="1200"/>
              </a:spcBef>
              <a:spcAft>
                <a:spcPts val="200"/>
              </a:spcAft>
              <a:buNone/>
            </a:pPr>
            <a:r>
              <a:t/>
            </a:r>
            <a:endParaRPr>
              <a:solidFill>
                <a:schemeClr val="dk1"/>
              </a:solidFill>
            </a:endParaRPr>
          </a:p>
        </p:txBody>
      </p:sp>
      <p:pic>
        <p:nvPicPr>
          <p:cNvPr id="198" name="Google Shape;198;p13"/>
          <p:cNvPicPr preferRelativeResize="0"/>
          <p:nvPr/>
        </p:nvPicPr>
        <p:blipFill rotWithShape="1">
          <a:blip r:embed="rId3">
            <a:alphaModFix/>
          </a:blip>
          <a:srcRect b="5329" l="0" r="0" t="0"/>
          <a:stretch/>
        </p:blipFill>
        <p:spPr>
          <a:xfrm>
            <a:off x="980150" y="2490962"/>
            <a:ext cx="5822750" cy="2421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4"/>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sz="2400"/>
              <a:t>Experimental Results and Evaluation </a:t>
            </a:r>
            <a:r>
              <a:rPr b="0" lang="en-IN" sz="2400"/>
              <a:t>(cont…)</a:t>
            </a:r>
            <a:endParaRPr b="0"/>
          </a:p>
        </p:txBody>
      </p:sp>
      <p:sp>
        <p:nvSpPr>
          <p:cNvPr id="204" name="Google Shape;204;p14"/>
          <p:cNvSpPr txBox="1"/>
          <p:nvPr/>
        </p:nvSpPr>
        <p:spPr>
          <a:xfrm>
            <a:off x="77118" y="804232"/>
            <a:ext cx="8956800" cy="5784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None/>
            </a:pPr>
            <a:r>
              <a:t/>
            </a:r>
            <a:endParaRPr b="1" sz="1100">
              <a:solidFill>
                <a:schemeClr val="dk1"/>
              </a:solidFill>
            </a:endParaRPr>
          </a:p>
          <a:p>
            <a:pPr indent="0" lvl="0" marL="179999" rtl="0" algn="l">
              <a:lnSpc>
                <a:spcPct val="115000"/>
              </a:lnSpc>
              <a:spcBef>
                <a:spcPts val="1400"/>
              </a:spcBef>
              <a:spcAft>
                <a:spcPts val="0"/>
              </a:spcAft>
              <a:buClr>
                <a:schemeClr val="dk1"/>
              </a:buClr>
              <a:buSzPts val="1100"/>
              <a:buFont typeface="Arial"/>
              <a:buNone/>
            </a:pPr>
            <a:r>
              <a:rPr b="1" lang="en-IN" sz="2000">
                <a:solidFill>
                  <a:schemeClr val="dk1"/>
                </a:solidFill>
              </a:rPr>
              <a:t>Comparison with Existing Approaches</a:t>
            </a:r>
            <a:endParaRPr b="1" sz="2000">
              <a:solidFill>
                <a:schemeClr val="dk1"/>
              </a:solidFill>
            </a:endParaRPr>
          </a:p>
          <a:p>
            <a:pPr indent="-330200" lvl="0" marL="630000" rtl="0" algn="l">
              <a:lnSpc>
                <a:spcPct val="115000"/>
              </a:lnSpc>
              <a:spcBef>
                <a:spcPts val="1200"/>
              </a:spcBef>
              <a:spcAft>
                <a:spcPts val="0"/>
              </a:spcAft>
              <a:buClr>
                <a:schemeClr val="dk1"/>
              </a:buClr>
              <a:buSzPts val="1600"/>
              <a:buAutoNum type="arabicPeriod"/>
            </a:pPr>
            <a:r>
              <a:rPr b="1" lang="en-IN" sz="1600">
                <a:solidFill>
                  <a:schemeClr val="dk1"/>
                </a:solidFill>
              </a:rPr>
              <a:t>Baseline Methods Explored:</a:t>
            </a:r>
            <a:endParaRPr b="1" sz="1600">
              <a:solidFill>
                <a:schemeClr val="dk1"/>
              </a:solidFill>
            </a:endParaRPr>
          </a:p>
          <a:p>
            <a:pPr indent="-323850" lvl="0" marL="809999" rtl="0" algn="l">
              <a:lnSpc>
                <a:spcPct val="150000"/>
              </a:lnSpc>
              <a:spcBef>
                <a:spcPts val="0"/>
              </a:spcBef>
              <a:spcAft>
                <a:spcPts val="0"/>
              </a:spcAft>
              <a:buClr>
                <a:schemeClr val="dk1"/>
              </a:buClr>
              <a:buSzPts val="1500"/>
              <a:buChar char="●"/>
            </a:pPr>
            <a:r>
              <a:rPr b="1" lang="en-IN" sz="1500">
                <a:solidFill>
                  <a:schemeClr val="dk1"/>
                </a:solidFill>
              </a:rPr>
              <a:t>Cosine Similarity + TF-IDF:</a:t>
            </a:r>
            <a:endParaRPr b="1" sz="1500">
              <a:solidFill>
                <a:schemeClr val="dk1"/>
              </a:solidFill>
            </a:endParaRPr>
          </a:p>
          <a:p>
            <a:pPr indent="-323850" lvl="1" marL="1080000" rtl="0" algn="l">
              <a:lnSpc>
                <a:spcPct val="150000"/>
              </a:lnSpc>
              <a:spcBef>
                <a:spcPts val="0"/>
              </a:spcBef>
              <a:spcAft>
                <a:spcPts val="0"/>
              </a:spcAft>
              <a:buClr>
                <a:schemeClr val="dk1"/>
              </a:buClr>
              <a:buSzPts val="1500"/>
              <a:buChar char="○"/>
            </a:pPr>
            <a:r>
              <a:rPr lang="en-IN" sz="1500">
                <a:solidFill>
                  <a:schemeClr val="dk1"/>
                </a:solidFill>
              </a:rPr>
              <a:t>Simple text-based comparison of code.</a:t>
            </a:r>
            <a:endParaRPr sz="1500">
              <a:solidFill>
                <a:schemeClr val="dk1"/>
              </a:solidFill>
            </a:endParaRPr>
          </a:p>
          <a:p>
            <a:pPr indent="-323850" lvl="1" marL="1080000" rtl="0" algn="l">
              <a:lnSpc>
                <a:spcPct val="150000"/>
              </a:lnSpc>
              <a:spcBef>
                <a:spcPts val="0"/>
              </a:spcBef>
              <a:spcAft>
                <a:spcPts val="0"/>
              </a:spcAft>
              <a:buClr>
                <a:schemeClr val="dk1"/>
              </a:buClr>
              <a:buSzPts val="1500"/>
              <a:buChar char="○"/>
            </a:pPr>
            <a:r>
              <a:rPr b="1" lang="en-IN" sz="1500">
                <a:solidFill>
                  <a:schemeClr val="dk1"/>
                </a:solidFill>
              </a:rPr>
              <a:t>Issue:</a:t>
            </a:r>
            <a:r>
              <a:rPr lang="en-IN" sz="1500">
                <a:solidFill>
                  <a:schemeClr val="dk1"/>
                </a:solidFill>
              </a:rPr>
              <a:t> Struggles with </a:t>
            </a:r>
            <a:r>
              <a:rPr b="1" lang="en-IN" sz="1500">
                <a:solidFill>
                  <a:schemeClr val="dk1"/>
                </a:solidFill>
              </a:rPr>
              <a:t>semantic similarity</a:t>
            </a:r>
            <a:r>
              <a:rPr lang="en-IN" sz="1500">
                <a:solidFill>
                  <a:schemeClr val="dk1"/>
                </a:solidFill>
              </a:rPr>
              <a:t> when variable/function names differ.</a:t>
            </a:r>
            <a:endParaRPr sz="1500">
              <a:solidFill>
                <a:schemeClr val="dk1"/>
              </a:solidFill>
            </a:endParaRPr>
          </a:p>
          <a:p>
            <a:pPr indent="-323850" lvl="0" marL="809999" rtl="0" algn="l">
              <a:lnSpc>
                <a:spcPct val="150000"/>
              </a:lnSpc>
              <a:spcBef>
                <a:spcPts val="0"/>
              </a:spcBef>
              <a:spcAft>
                <a:spcPts val="0"/>
              </a:spcAft>
              <a:buClr>
                <a:schemeClr val="dk1"/>
              </a:buClr>
              <a:buSzPts val="1500"/>
              <a:buChar char="●"/>
            </a:pPr>
            <a:r>
              <a:rPr b="1" lang="en-IN" sz="1500">
                <a:solidFill>
                  <a:schemeClr val="dk1"/>
                </a:solidFill>
              </a:rPr>
              <a:t>AST (Abstract Syntax Tree) Similarity:</a:t>
            </a:r>
            <a:endParaRPr b="1" sz="1500">
              <a:solidFill>
                <a:schemeClr val="dk1"/>
              </a:solidFill>
            </a:endParaRPr>
          </a:p>
          <a:p>
            <a:pPr indent="-323850" lvl="1" marL="1080000" rtl="0" algn="l">
              <a:lnSpc>
                <a:spcPct val="150000"/>
              </a:lnSpc>
              <a:spcBef>
                <a:spcPts val="0"/>
              </a:spcBef>
              <a:spcAft>
                <a:spcPts val="0"/>
              </a:spcAft>
              <a:buClr>
                <a:schemeClr val="dk1"/>
              </a:buClr>
              <a:buSzPts val="1500"/>
              <a:buChar char="○"/>
            </a:pPr>
            <a:r>
              <a:rPr lang="en-IN" sz="1500">
                <a:solidFill>
                  <a:schemeClr val="dk1"/>
                </a:solidFill>
              </a:rPr>
              <a:t>Examines structural similarity of code.</a:t>
            </a:r>
            <a:endParaRPr sz="1500">
              <a:solidFill>
                <a:schemeClr val="dk1"/>
              </a:solidFill>
            </a:endParaRPr>
          </a:p>
          <a:p>
            <a:pPr indent="-323850" lvl="1" marL="1080000" rtl="0" algn="l">
              <a:lnSpc>
                <a:spcPct val="150000"/>
              </a:lnSpc>
              <a:spcBef>
                <a:spcPts val="0"/>
              </a:spcBef>
              <a:spcAft>
                <a:spcPts val="0"/>
              </a:spcAft>
              <a:buClr>
                <a:schemeClr val="dk1"/>
              </a:buClr>
              <a:buSzPts val="1500"/>
              <a:buChar char="○"/>
            </a:pPr>
            <a:r>
              <a:rPr b="1" lang="en-IN" sz="1500">
                <a:solidFill>
                  <a:schemeClr val="dk1"/>
                </a:solidFill>
              </a:rPr>
              <a:t>Issue:</a:t>
            </a:r>
            <a:r>
              <a:rPr lang="en-IN" sz="1500">
                <a:solidFill>
                  <a:schemeClr val="dk1"/>
                </a:solidFill>
              </a:rPr>
              <a:t> Doesn't capture </a:t>
            </a:r>
            <a:r>
              <a:rPr b="1" lang="en-IN" sz="1500">
                <a:solidFill>
                  <a:schemeClr val="dk1"/>
                </a:solidFill>
              </a:rPr>
              <a:t>logic-level redundancy</a:t>
            </a:r>
            <a:r>
              <a:rPr lang="en-IN" sz="1500">
                <a:solidFill>
                  <a:schemeClr val="dk1"/>
                </a:solidFill>
              </a:rPr>
              <a:t> across different implementations.          </a:t>
            </a:r>
            <a:endParaRPr sz="1500">
              <a:solidFill>
                <a:schemeClr val="dk1"/>
              </a:solidFill>
            </a:endParaRPr>
          </a:p>
          <a:p>
            <a:pPr indent="0" lvl="0" marL="914400" rtl="0" algn="l">
              <a:lnSpc>
                <a:spcPct val="150000"/>
              </a:lnSpc>
              <a:spcBef>
                <a:spcPts val="0"/>
              </a:spcBef>
              <a:spcAft>
                <a:spcPts val="0"/>
              </a:spcAft>
              <a:buNone/>
            </a:pPr>
            <a:r>
              <a:rPr lang="en-IN" sz="1500">
                <a:solidFill>
                  <a:schemeClr val="dk1"/>
                </a:solidFill>
              </a:rPr>
              <a:t> </a:t>
            </a:r>
            <a:endParaRPr sz="1500">
              <a:solidFill>
                <a:schemeClr val="dk1"/>
              </a:solidFill>
            </a:endParaRPr>
          </a:p>
          <a:p>
            <a:pPr indent="0" lvl="0" marL="0" rtl="0" algn="l">
              <a:lnSpc>
                <a:spcPct val="150000"/>
              </a:lnSpc>
              <a:spcBef>
                <a:spcPts val="0"/>
              </a:spcBef>
              <a:spcAft>
                <a:spcPts val="0"/>
              </a:spcAft>
              <a:buNone/>
            </a:pPr>
            <a:r>
              <a:rPr lang="en-IN" sz="1500">
                <a:solidFill>
                  <a:schemeClr val="dk1"/>
                </a:solidFill>
              </a:rPr>
              <a:t>      </a:t>
            </a:r>
            <a:r>
              <a:rPr b="1" lang="en-IN" sz="1600">
                <a:solidFill>
                  <a:schemeClr val="dk1"/>
                </a:solidFill>
              </a:rPr>
              <a:t>2.     Why Our Dataset Matters?</a:t>
            </a:r>
            <a:endParaRPr b="1" sz="1600">
              <a:solidFill>
                <a:schemeClr val="dk1"/>
              </a:solidFill>
            </a:endParaRPr>
          </a:p>
          <a:p>
            <a:pPr indent="-323849" lvl="0" marL="899999" rtl="0" algn="just">
              <a:lnSpc>
                <a:spcPct val="150000"/>
              </a:lnSpc>
              <a:spcBef>
                <a:spcPts val="0"/>
              </a:spcBef>
              <a:spcAft>
                <a:spcPts val="0"/>
              </a:spcAft>
              <a:buClr>
                <a:schemeClr val="dk1"/>
              </a:buClr>
              <a:buSzPts val="1500"/>
              <a:buChar char="●"/>
            </a:pPr>
            <a:r>
              <a:rPr b="1" lang="en-IN" sz="1500">
                <a:solidFill>
                  <a:schemeClr val="dk1"/>
                </a:solidFill>
              </a:rPr>
              <a:t>Pairs generated programmatically</a:t>
            </a:r>
            <a:r>
              <a:rPr lang="en-IN" sz="1500">
                <a:solidFill>
                  <a:schemeClr val="dk1"/>
                </a:solidFill>
              </a:rPr>
              <a:t> → Removes subjectivity in manual labeling.</a:t>
            </a:r>
            <a:endParaRPr sz="1500">
              <a:solidFill>
                <a:schemeClr val="dk1"/>
              </a:solidFill>
            </a:endParaRPr>
          </a:p>
          <a:p>
            <a:pPr indent="-323849" lvl="0" marL="899999" marR="1031861" rtl="0" algn="just">
              <a:lnSpc>
                <a:spcPct val="150000"/>
              </a:lnSpc>
              <a:spcBef>
                <a:spcPts val="0"/>
              </a:spcBef>
              <a:spcAft>
                <a:spcPts val="0"/>
              </a:spcAft>
              <a:buClr>
                <a:schemeClr val="dk1"/>
              </a:buClr>
              <a:buSzPts val="1500"/>
              <a:buChar char="●"/>
            </a:pPr>
            <a:r>
              <a:rPr b="1" lang="en-IN" sz="1500">
                <a:solidFill>
                  <a:schemeClr val="dk1"/>
                </a:solidFill>
              </a:rPr>
              <a:t>Covers a wide range of problem-solving techniques</a:t>
            </a:r>
            <a:r>
              <a:rPr lang="en-IN" sz="1500">
                <a:solidFill>
                  <a:schemeClr val="dk1"/>
                </a:solidFill>
              </a:rPr>
              <a:t> → Useful for real-world redundancy detection.</a:t>
            </a:r>
            <a:endParaRPr sz="1500">
              <a:solidFill>
                <a:schemeClr val="dk1"/>
              </a:solidFill>
            </a:endParaRPr>
          </a:p>
          <a:p>
            <a:pPr indent="-323849" lvl="0" marL="899999" rtl="0" algn="just">
              <a:lnSpc>
                <a:spcPct val="150000"/>
              </a:lnSpc>
              <a:spcBef>
                <a:spcPts val="0"/>
              </a:spcBef>
              <a:spcAft>
                <a:spcPts val="0"/>
              </a:spcAft>
              <a:buClr>
                <a:schemeClr val="dk1"/>
              </a:buClr>
              <a:buSzPts val="1500"/>
              <a:buChar char="●"/>
            </a:pPr>
            <a:r>
              <a:rPr b="1" lang="en-IN" sz="1500">
                <a:solidFill>
                  <a:schemeClr val="dk1"/>
                </a:solidFill>
              </a:rPr>
              <a:t>Scalable &amp; adaptable</a:t>
            </a:r>
            <a:r>
              <a:rPr lang="en-IN" sz="1500">
                <a:solidFill>
                  <a:schemeClr val="dk1"/>
                </a:solidFill>
              </a:rPr>
              <a:t> → Can support different programming languages in the future.</a:t>
            </a:r>
            <a:endParaRPr sz="1500">
              <a:solidFill>
                <a:schemeClr val="dk1"/>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5"/>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sz="2400"/>
              <a:t>Experimental Results and Evaluation </a:t>
            </a:r>
            <a:r>
              <a:rPr b="0" lang="en-IN" sz="2400"/>
              <a:t>(cont…)</a:t>
            </a:r>
            <a:endParaRPr b="0"/>
          </a:p>
        </p:txBody>
      </p:sp>
      <p:sp>
        <p:nvSpPr>
          <p:cNvPr id="210" name="Google Shape;210;p15"/>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89999" marR="0" rtl="0" algn="just">
              <a:lnSpc>
                <a:spcPct val="150000"/>
              </a:lnSpc>
              <a:spcBef>
                <a:spcPts val="630"/>
              </a:spcBef>
              <a:spcAft>
                <a:spcPts val="0"/>
              </a:spcAft>
              <a:buNone/>
            </a:pPr>
            <a:r>
              <a:rPr b="1" lang="en-IN" sz="1600">
                <a:solidFill>
                  <a:schemeClr val="dk1"/>
                </a:solidFill>
                <a:latin typeface="Helvetica Neue"/>
                <a:ea typeface="Helvetica Neue"/>
                <a:cs typeface="Helvetica Neue"/>
                <a:sym typeface="Helvetica Neue"/>
              </a:rPr>
              <a:t>Final CLI based output of the </a:t>
            </a:r>
            <a:r>
              <a:rPr b="1" lang="en-IN" sz="1600">
                <a:solidFill>
                  <a:schemeClr val="dk1"/>
                </a:solidFill>
                <a:latin typeface="Helvetica Neue"/>
                <a:ea typeface="Helvetica Neue"/>
                <a:cs typeface="Helvetica Neue"/>
                <a:sym typeface="Helvetica Neue"/>
              </a:rPr>
              <a:t>redundancy</a:t>
            </a:r>
            <a:r>
              <a:rPr b="1" lang="en-IN" sz="1600">
                <a:solidFill>
                  <a:schemeClr val="dk1"/>
                </a:solidFill>
                <a:latin typeface="Helvetica Neue"/>
                <a:ea typeface="Helvetica Neue"/>
                <a:cs typeface="Helvetica Neue"/>
                <a:sym typeface="Helvetica Neue"/>
              </a:rPr>
              <a:t> detection model:</a:t>
            </a:r>
            <a:endParaRPr b="1" sz="1600">
              <a:solidFill>
                <a:schemeClr val="dk1"/>
              </a:solidFill>
              <a:latin typeface="Helvetica Neue"/>
              <a:ea typeface="Helvetica Neue"/>
              <a:cs typeface="Helvetica Neue"/>
              <a:sym typeface="Helvetica Neue"/>
            </a:endParaRPr>
          </a:p>
        </p:txBody>
      </p:sp>
      <p:pic>
        <p:nvPicPr>
          <p:cNvPr id="211" name="Google Shape;211;p15"/>
          <p:cNvPicPr preferRelativeResize="0"/>
          <p:nvPr/>
        </p:nvPicPr>
        <p:blipFill rotWithShape="1">
          <a:blip r:embed="rId3">
            <a:alphaModFix/>
          </a:blip>
          <a:srcRect b="0" l="0" r="34271" t="0"/>
          <a:stretch/>
        </p:blipFill>
        <p:spPr>
          <a:xfrm>
            <a:off x="246475" y="1184375"/>
            <a:ext cx="8259176" cy="5273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6"/>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sz="2400"/>
              <a:t>Key Learnings</a:t>
            </a:r>
            <a:endParaRPr/>
          </a:p>
        </p:txBody>
      </p:sp>
      <p:sp>
        <p:nvSpPr>
          <p:cNvPr id="217" name="Google Shape;217;p16"/>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269999" rtl="0" algn="l">
              <a:lnSpc>
                <a:spcPct val="115000"/>
              </a:lnSpc>
              <a:spcBef>
                <a:spcPts val="1200"/>
              </a:spcBef>
              <a:spcAft>
                <a:spcPts val="0"/>
              </a:spcAft>
              <a:buClr>
                <a:schemeClr val="dk1"/>
              </a:buClr>
              <a:buSzPts val="1100"/>
              <a:buFont typeface="Arial"/>
              <a:buNone/>
            </a:pPr>
            <a:r>
              <a:rPr b="1" lang="en-IN" sz="1600">
                <a:solidFill>
                  <a:schemeClr val="dk1"/>
                </a:solidFill>
              </a:rPr>
              <a:t>Technical Concepts:</a:t>
            </a:r>
            <a:endParaRPr b="1" sz="1600">
              <a:solidFill>
                <a:schemeClr val="dk1"/>
              </a:solidFill>
            </a:endParaRPr>
          </a:p>
          <a:p>
            <a:pPr indent="-323850" lvl="0" marL="457200" rtl="0" algn="l">
              <a:lnSpc>
                <a:spcPct val="115000"/>
              </a:lnSpc>
              <a:spcBef>
                <a:spcPts val="1200"/>
              </a:spcBef>
              <a:spcAft>
                <a:spcPts val="0"/>
              </a:spcAft>
              <a:buClr>
                <a:schemeClr val="dk1"/>
              </a:buClr>
              <a:buSzPts val="1500"/>
              <a:buChar char="●"/>
            </a:pPr>
            <a:r>
              <a:rPr b="1" lang="en-IN" sz="1500">
                <a:solidFill>
                  <a:schemeClr val="dk1"/>
                </a:solidFill>
              </a:rPr>
              <a:t>Code Representation &amp; Preprocessing</a:t>
            </a:r>
            <a:r>
              <a:rPr lang="en-IN" sz="1500">
                <a:solidFill>
                  <a:schemeClr val="dk1"/>
                </a:solidFill>
              </a:rPr>
              <a:t>:</a:t>
            </a:r>
            <a:br>
              <a:rPr lang="en-IN" sz="1500">
                <a:solidFill>
                  <a:schemeClr val="dk1"/>
                </a:solidFill>
              </a:rPr>
            </a:br>
            <a:r>
              <a:rPr lang="en-IN" sz="1500">
                <a:solidFill>
                  <a:schemeClr val="dk1"/>
                </a:solidFill>
              </a:rPr>
              <a:t> Learned to tokenize, normalize, and structure raw code for model-ready input using techniques like sequence padding and vocabulary mapping.</a:t>
            </a:r>
            <a:br>
              <a:rPr lang="en-IN" sz="1500">
                <a:solidFill>
                  <a:schemeClr val="dk1"/>
                </a:solidFill>
              </a:rPr>
            </a:b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IN" sz="1500">
                <a:solidFill>
                  <a:schemeClr val="dk1"/>
                </a:solidFill>
              </a:rPr>
              <a:t>Deep Learning for NLP on Code</a:t>
            </a:r>
            <a:r>
              <a:rPr lang="en-IN" sz="1500">
                <a:solidFill>
                  <a:schemeClr val="dk1"/>
                </a:solidFill>
              </a:rPr>
              <a:t>:</a:t>
            </a:r>
            <a:br>
              <a:rPr lang="en-IN" sz="1500">
                <a:solidFill>
                  <a:schemeClr val="dk1"/>
                </a:solidFill>
              </a:rPr>
            </a:br>
            <a:r>
              <a:rPr lang="en-IN" sz="1500">
                <a:solidFill>
                  <a:schemeClr val="dk1"/>
                </a:solidFill>
              </a:rPr>
              <a:t> Implemented and experimented with LSTM, Bi-LSTM, GRU with attention, and Transformer architectures tailored to source code understanding.</a:t>
            </a:r>
            <a:br>
              <a:rPr lang="en-IN" sz="1500">
                <a:solidFill>
                  <a:schemeClr val="dk1"/>
                </a:solidFill>
              </a:rPr>
            </a:b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IN" sz="1500">
                <a:solidFill>
                  <a:schemeClr val="dk1"/>
                </a:solidFill>
              </a:rPr>
              <a:t>Semantic Similarity Measurement</a:t>
            </a:r>
            <a:r>
              <a:rPr lang="en-IN" sz="1500">
                <a:solidFill>
                  <a:schemeClr val="dk1"/>
                </a:solidFill>
              </a:rPr>
              <a:t>:</a:t>
            </a:r>
            <a:br>
              <a:rPr lang="en-IN" sz="1500">
                <a:solidFill>
                  <a:schemeClr val="dk1"/>
                </a:solidFill>
              </a:rPr>
            </a:br>
            <a:r>
              <a:rPr lang="en-IN" sz="1500">
                <a:solidFill>
                  <a:schemeClr val="dk1"/>
                </a:solidFill>
              </a:rPr>
              <a:t> Gained insight into how deep models learn functional similarity beyond syntax, enabling   redundancy detection between logically equivalent programs.</a:t>
            </a:r>
            <a:endParaRPr sz="1500">
              <a:solidFill>
                <a:schemeClr val="dk1"/>
              </a:solidFill>
            </a:endParaRPr>
          </a:p>
          <a:p>
            <a:pPr indent="0" lvl="0" marL="457200" rtl="0" algn="l">
              <a:lnSpc>
                <a:spcPct val="115000"/>
              </a:lnSpc>
              <a:spcBef>
                <a:spcPts val="1200"/>
              </a:spcBef>
              <a:spcAft>
                <a:spcPts val="0"/>
              </a:spcAft>
              <a:buNone/>
            </a:pPr>
            <a:r>
              <a:t/>
            </a:r>
            <a:endParaRPr sz="200">
              <a:solidFill>
                <a:schemeClr val="dk1"/>
              </a:solidFill>
            </a:endParaRPr>
          </a:p>
          <a:p>
            <a:pPr indent="0" lvl="0" marL="269999" rtl="0" algn="l">
              <a:lnSpc>
                <a:spcPct val="115000"/>
              </a:lnSpc>
              <a:spcBef>
                <a:spcPts val="1200"/>
              </a:spcBef>
              <a:spcAft>
                <a:spcPts val="0"/>
              </a:spcAft>
              <a:buNone/>
            </a:pPr>
            <a:r>
              <a:rPr b="1" lang="en-IN" sz="1600">
                <a:solidFill>
                  <a:schemeClr val="dk1"/>
                </a:solidFill>
              </a:rPr>
              <a:t>Methodologies Practiced:</a:t>
            </a:r>
            <a:endParaRPr b="1" sz="16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IN" sz="1500">
                <a:solidFill>
                  <a:schemeClr val="dk1"/>
                </a:solidFill>
              </a:rPr>
              <a:t>Supervised Learning with Balanced Dataset Creation.</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IN" sz="1500">
                <a:solidFill>
                  <a:schemeClr val="dk1"/>
                </a:solidFill>
              </a:rPr>
              <a:t>Model Saving, Loading, and Reusability for Deployment Scenarios.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IN" sz="1500">
                <a:solidFill>
                  <a:schemeClr val="dk1"/>
                </a:solidFill>
              </a:rPr>
              <a:t>Error Analysis to Refine Labeling and Architecture Choices.</a:t>
            </a:r>
            <a:endParaRPr sz="15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7"/>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sz="2400"/>
              <a:t>Future Work</a:t>
            </a:r>
            <a:endParaRPr b="0"/>
          </a:p>
        </p:txBody>
      </p:sp>
      <p:sp>
        <p:nvSpPr>
          <p:cNvPr id="223" name="Google Shape;223;p17"/>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t/>
            </a:r>
            <a:endParaRPr b="1" sz="600">
              <a:solidFill>
                <a:schemeClr val="dk1"/>
              </a:solidFill>
            </a:endParaRPr>
          </a:p>
          <a:p>
            <a:pPr indent="-330200" lvl="0" marL="630000" rtl="0" algn="l">
              <a:lnSpc>
                <a:spcPct val="150000"/>
              </a:lnSpc>
              <a:spcBef>
                <a:spcPts val="1200"/>
              </a:spcBef>
              <a:spcAft>
                <a:spcPts val="0"/>
              </a:spcAft>
              <a:buClr>
                <a:schemeClr val="dk1"/>
              </a:buClr>
              <a:buSzPts val="1600"/>
              <a:buAutoNum type="arabicPeriod"/>
            </a:pPr>
            <a:r>
              <a:rPr b="1" lang="en-IN" sz="1600">
                <a:solidFill>
                  <a:schemeClr val="dk1"/>
                </a:solidFill>
              </a:rPr>
              <a:t>Model Improvements</a:t>
            </a:r>
            <a:endParaRPr b="1" sz="1600">
              <a:solidFill>
                <a:schemeClr val="dk1"/>
              </a:solidFill>
            </a:endParaRPr>
          </a:p>
          <a:p>
            <a:pPr indent="-323850" lvl="0" marL="809999" marR="401861" rtl="0" algn="l">
              <a:lnSpc>
                <a:spcPct val="150000"/>
              </a:lnSpc>
              <a:spcBef>
                <a:spcPts val="0"/>
              </a:spcBef>
              <a:spcAft>
                <a:spcPts val="0"/>
              </a:spcAft>
              <a:buClr>
                <a:schemeClr val="dk1"/>
              </a:buClr>
              <a:buSzPts val="1500"/>
              <a:buChar char="●"/>
            </a:pPr>
            <a:r>
              <a:rPr b="1" lang="en-IN" sz="1500">
                <a:solidFill>
                  <a:schemeClr val="dk1"/>
                </a:solidFill>
              </a:rPr>
              <a:t>Integrate Large Language Models (LLMs)</a:t>
            </a:r>
            <a:r>
              <a:rPr lang="en-IN" sz="1500">
                <a:solidFill>
                  <a:schemeClr val="dk1"/>
                </a:solidFill>
              </a:rPr>
              <a:t> like CodeBERT or GraphCodeBERT to enhance semantic understanding of code.</a:t>
            </a:r>
            <a:endParaRPr sz="1500">
              <a:solidFill>
                <a:schemeClr val="dk1"/>
              </a:solidFill>
            </a:endParaRPr>
          </a:p>
          <a:p>
            <a:pPr indent="-323850" lvl="0" marL="809999" marR="581860" rtl="0" algn="l">
              <a:lnSpc>
                <a:spcPct val="150000"/>
              </a:lnSpc>
              <a:spcBef>
                <a:spcPts val="0"/>
              </a:spcBef>
              <a:spcAft>
                <a:spcPts val="0"/>
              </a:spcAft>
              <a:buClr>
                <a:schemeClr val="dk1"/>
              </a:buClr>
              <a:buSzPts val="1500"/>
              <a:buChar char="●"/>
            </a:pPr>
            <a:r>
              <a:rPr b="1" lang="en-IN" sz="1500">
                <a:solidFill>
                  <a:schemeClr val="dk1"/>
                </a:solidFill>
              </a:rPr>
              <a:t>Ensemble Architectures</a:t>
            </a:r>
            <a:r>
              <a:rPr lang="en-IN" sz="1500">
                <a:solidFill>
                  <a:schemeClr val="dk1"/>
                </a:solidFill>
              </a:rPr>
              <a:t>: Combine LSTM, Transformer and attention-based models for better redundancy detection accuracy.</a:t>
            </a:r>
            <a:br>
              <a:rPr lang="en-IN" sz="1500">
                <a:solidFill>
                  <a:schemeClr val="dk1"/>
                </a:solidFill>
              </a:rPr>
            </a:br>
            <a:br>
              <a:rPr lang="en-IN" sz="1500">
                <a:solidFill>
                  <a:schemeClr val="dk1"/>
                </a:solidFill>
              </a:rPr>
            </a:br>
            <a:endParaRPr sz="100">
              <a:solidFill>
                <a:schemeClr val="dk1"/>
              </a:solidFill>
            </a:endParaRPr>
          </a:p>
          <a:p>
            <a:pPr indent="-330200" lvl="0" marL="630000" rtl="0" algn="l">
              <a:lnSpc>
                <a:spcPct val="150000"/>
              </a:lnSpc>
              <a:spcBef>
                <a:spcPts val="0"/>
              </a:spcBef>
              <a:spcAft>
                <a:spcPts val="0"/>
              </a:spcAft>
              <a:buClr>
                <a:schemeClr val="dk1"/>
              </a:buClr>
              <a:buSzPts val="1600"/>
              <a:buAutoNum type="arabicPeriod"/>
            </a:pPr>
            <a:r>
              <a:rPr b="1" lang="en-IN" sz="1600">
                <a:solidFill>
                  <a:schemeClr val="dk1"/>
                </a:solidFill>
              </a:rPr>
              <a:t>Scalability &amp; Deployment</a:t>
            </a:r>
            <a:endParaRPr b="1" sz="1600">
              <a:solidFill>
                <a:schemeClr val="dk1"/>
              </a:solidFill>
            </a:endParaRPr>
          </a:p>
          <a:p>
            <a:pPr indent="-323850" lvl="0" marL="809999" rtl="0" algn="l">
              <a:lnSpc>
                <a:spcPct val="150000"/>
              </a:lnSpc>
              <a:spcBef>
                <a:spcPts val="0"/>
              </a:spcBef>
              <a:spcAft>
                <a:spcPts val="0"/>
              </a:spcAft>
              <a:buClr>
                <a:schemeClr val="dk1"/>
              </a:buClr>
              <a:buSzPts val="1500"/>
              <a:buChar char="●"/>
            </a:pPr>
            <a:r>
              <a:rPr lang="en-IN" sz="1500">
                <a:solidFill>
                  <a:schemeClr val="dk1"/>
                </a:solidFill>
              </a:rPr>
              <a:t>Develop an </a:t>
            </a:r>
            <a:r>
              <a:rPr b="1" lang="en-IN" sz="1500">
                <a:solidFill>
                  <a:schemeClr val="dk1"/>
                </a:solidFill>
              </a:rPr>
              <a:t>interactive web interface</a:t>
            </a:r>
            <a:r>
              <a:rPr lang="en-IN" sz="1500">
                <a:solidFill>
                  <a:schemeClr val="dk1"/>
                </a:solidFill>
              </a:rPr>
              <a:t> for real-time redundancy checking.</a:t>
            </a:r>
            <a:endParaRPr sz="1500">
              <a:solidFill>
                <a:schemeClr val="dk1"/>
              </a:solidFill>
            </a:endParaRPr>
          </a:p>
          <a:p>
            <a:pPr indent="-323850" lvl="0" marL="809999" rtl="0" algn="l">
              <a:lnSpc>
                <a:spcPct val="150000"/>
              </a:lnSpc>
              <a:spcBef>
                <a:spcPts val="0"/>
              </a:spcBef>
              <a:spcAft>
                <a:spcPts val="0"/>
              </a:spcAft>
              <a:buClr>
                <a:schemeClr val="dk1"/>
              </a:buClr>
              <a:buSzPts val="1500"/>
              <a:buChar char="●"/>
            </a:pPr>
            <a:r>
              <a:rPr b="1" lang="en-IN" sz="1500">
                <a:solidFill>
                  <a:schemeClr val="dk1"/>
                </a:solidFill>
              </a:rPr>
              <a:t>Deploy model as an API</a:t>
            </a:r>
            <a:r>
              <a:rPr lang="en-IN" sz="1500">
                <a:solidFill>
                  <a:schemeClr val="dk1"/>
                </a:solidFill>
              </a:rPr>
              <a:t> for integration with coding platforms or plagiarism tools.</a:t>
            </a:r>
            <a:endParaRPr sz="1500">
              <a:solidFill>
                <a:schemeClr val="dk1"/>
              </a:solidFill>
            </a:endParaRPr>
          </a:p>
          <a:p>
            <a:pPr indent="0" lvl="0" marL="0" rtl="0" algn="l">
              <a:lnSpc>
                <a:spcPct val="150000"/>
              </a:lnSpc>
              <a:spcBef>
                <a:spcPts val="1200"/>
              </a:spcBef>
              <a:spcAft>
                <a:spcPts val="0"/>
              </a:spcAft>
              <a:buNone/>
            </a:pPr>
            <a:r>
              <a:t/>
            </a:r>
            <a:endParaRPr sz="100">
              <a:solidFill>
                <a:schemeClr val="dk1"/>
              </a:solidFill>
            </a:endParaRPr>
          </a:p>
          <a:p>
            <a:pPr indent="-330200" lvl="0" marL="630000" rtl="0" algn="l">
              <a:lnSpc>
                <a:spcPct val="150000"/>
              </a:lnSpc>
              <a:spcBef>
                <a:spcPts val="1200"/>
              </a:spcBef>
              <a:spcAft>
                <a:spcPts val="0"/>
              </a:spcAft>
              <a:buClr>
                <a:schemeClr val="dk1"/>
              </a:buClr>
              <a:buSzPts val="1600"/>
              <a:buAutoNum type="arabicPeriod"/>
            </a:pPr>
            <a:r>
              <a:rPr b="1" lang="en-IN" sz="1600">
                <a:solidFill>
                  <a:schemeClr val="dk1"/>
                </a:solidFill>
              </a:rPr>
              <a:t>Extended Applications</a:t>
            </a:r>
            <a:endParaRPr b="1" sz="1600">
              <a:solidFill>
                <a:schemeClr val="dk1"/>
              </a:solidFill>
            </a:endParaRPr>
          </a:p>
          <a:p>
            <a:pPr indent="-323850" lvl="0" marL="809999" rtl="0" algn="l">
              <a:lnSpc>
                <a:spcPct val="150000"/>
              </a:lnSpc>
              <a:spcBef>
                <a:spcPts val="0"/>
              </a:spcBef>
              <a:spcAft>
                <a:spcPts val="0"/>
              </a:spcAft>
              <a:buClr>
                <a:schemeClr val="dk1"/>
              </a:buClr>
              <a:buSzPts val="1500"/>
              <a:buChar char="●"/>
            </a:pPr>
            <a:r>
              <a:rPr lang="en-IN" sz="1500">
                <a:solidFill>
                  <a:schemeClr val="dk1"/>
                </a:solidFill>
              </a:rPr>
              <a:t>Add the functionality to give suggestions to improve the code.</a:t>
            </a:r>
            <a:endParaRPr sz="1500">
              <a:solidFill>
                <a:schemeClr val="dk1"/>
              </a:solidFill>
            </a:endParaRPr>
          </a:p>
          <a:p>
            <a:pPr indent="-323850" lvl="0" marL="809999" rtl="0" algn="l">
              <a:lnSpc>
                <a:spcPct val="115000"/>
              </a:lnSpc>
              <a:spcBef>
                <a:spcPts val="0"/>
              </a:spcBef>
              <a:spcAft>
                <a:spcPts val="0"/>
              </a:spcAft>
              <a:buClr>
                <a:schemeClr val="dk1"/>
              </a:buClr>
              <a:buSzPts val="1500"/>
              <a:buChar char="●"/>
            </a:pPr>
            <a:r>
              <a:rPr lang="en-IN" sz="1500">
                <a:solidFill>
                  <a:schemeClr val="dk1"/>
                </a:solidFill>
              </a:rPr>
              <a:t>Adapt the system for </a:t>
            </a:r>
            <a:r>
              <a:rPr b="1" lang="en-IN" sz="1500">
                <a:solidFill>
                  <a:schemeClr val="dk1"/>
                </a:solidFill>
              </a:rPr>
              <a:t>partial redundancy detection</a:t>
            </a:r>
            <a:r>
              <a:rPr lang="en-IN" sz="1500">
                <a:solidFill>
                  <a:schemeClr val="dk1"/>
                </a:solidFill>
              </a:rPr>
              <a:t> within larger codebases.</a:t>
            </a:r>
            <a:endParaRPr sz="1500">
              <a:solidFill>
                <a:schemeClr val="dk1"/>
              </a:solidFill>
            </a:endParaRPr>
          </a:p>
          <a:p>
            <a:pPr indent="0" lvl="0" marL="0" marR="0" rtl="0" algn="just">
              <a:lnSpc>
                <a:spcPct val="150000"/>
              </a:lnSpc>
              <a:spcBef>
                <a:spcPts val="1200"/>
              </a:spcBef>
              <a:spcAft>
                <a:spcPts val="0"/>
              </a:spcAft>
              <a:buNone/>
            </a:pPr>
            <a:r>
              <a:t/>
            </a:r>
            <a:endParaRPr b="1" sz="11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8"/>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a:t>Work Contribution and Attendance</a:t>
            </a:r>
            <a:endParaRPr b="0"/>
          </a:p>
        </p:txBody>
      </p:sp>
      <p:sp>
        <p:nvSpPr>
          <p:cNvPr id="229" name="Google Shape;229;p18"/>
          <p:cNvSpPr txBox="1"/>
          <p:nvPr/>
        </p:nvSpPr>
        <p:spPr>
          <a:xfrm>
            <a:off x="77118" y="804231"/>
            <a:ext cx="8956714" cy="5172419"/>
          </a:xfrm>
          <a:prstGeom prst="rect">
            <a:avLst/>
          </a:prstGeom>
          <a:noFill/>
          <a:ln>
            <a:noFill/>
          </a:ln>
        </p:spPr>
        <p:txBody>
          <a:bodyPr anchorCtr="0" anchor="t" bIns="45700" lIns="91425" spcFirstLastPara="1" rIns="91425" wrap="square" tIns="45700">
            <a:noAutofit/>
          </a:bodyPr>
          <a:lstStyle/>
          <a:p>
            <a:pPr indent="0" lvl="0" marL="95250" marR="0" rtl="0" algn="just">
              <a:lnSpc>
                <a:spcPct val="150000"/>
              </a:lnSpc>
              <a:spcBef>
                <a:spcPts val="0"/>
              </a:spcBef>
              <a:spcAft>
                <a:spcPts val="0"/>
              </a:spcAft>
              <a:buClr>
                <a:schemeClr val="dk1"/>
              </a:buClr>
              <a:buSzPts val="2250"/>
              <a:buFont typeface="Arial"/>
              <a:buNone/>
            </a:pPr>
            <a:r>
              <a:t/>
            </a:r>
            <a:endParaRPr sz="1800">
              <a:solidFill>
                <a:schemeClr val="dk1"/>
              </a:solidFill>
              <a:latin typeface="Helvetica Neue"/>
              <a:ea typeface="Helvetica Neue"/>
              <a:cs typeface="Helvetica Neue"/>
              <a:sym typeface="Helvetica Neue"/>
            </a:endParaRPr>
          </a:p>
        </p:txBody>
      </p:sp>
      <p:graphicFrame>
        <p:nvGraphicFramePr>
          <p:cNvPr id="230" name="Google Shape;230;p18"/>
          <p:cNvGraphicFramePr/>
          <p:nvPr/>
        </p:nvGraphicFramePr>
        <p:xfrm>
          <a:off x="110168" y="881350"/>
          <a:ext cx="3000000" cy="3000000"/>
        </p:xfrm>
        <a:graphic>
          <a:graphicData uri="http://schemas.openxmlformats.org/drawingml/2006/table">
            <a:tbl>
              <a:tblPr bandRow="1" firstRow="1">
                <a:noFill/>
                <a:tableStyleId>{A8B6DA93-F69E-4E0C-8E2E-63CE8F4AF8A1}</a:tableStyleId>
              </a:tblPr>
              <a:tblGrid>
                <a:gridCol w="801275"/>
                <a:gridCol w="893550"/>
                <a:gridCol w="4250900"/>
                <a:gridCol w="1139000"/>
                <a:gridCol w="786550"/>
                <a:gridCol w="1044000"/>
              </a:tblGrid>
              <a:tr h="507400">
                <a:tc gridSpan="6">
                  <a:txBody>
                    <a:bodyPr/>
                    <a:lstStyle/>
                    <a:p>
                      <a:pPr indent="0" lvl="0" marL="0" marR="0" rtl="0" algn="l">
                        <a:spcBef>
                          <a:spcPts val="0"/>
                        </a:spcBef>
                        <a:spcAft>
                          <a:spcPts val="0"/>
                        </a:spcAft>
                        <a:buNone/>
                      </a:pPr>
                      <a:r>
                        <a:rPr b="1" i="0" lang="en-IN" sz="1300" u="none" cap="none" strike="noStrike">
                          <a:solidFill>
                            <a:schemeClr val="dk1"/>
                          </a:solidFill>
                          <a:latin typeface="Helvetica Neue"/>
                          <a:ea typeface="Helvetica Neue"/>
                          <a:cs typeface="Helvetica Neue"/>
                          <a:sym typeface="Helvetica Neue"/>
                        </a:rPr>
                        <a:t>GitHub Repository URL: </a:t>
                      </a:r>
                      <a:endParaRPr/>
                    </a:p>
                  </a:txBody>
                  <a:tcPr marT="45725" marB="45725" marR="91450" marL="91450" anchor="ctr">
                    <a:solidFill>
                      <a:srgbClr val="D5D59B"/>
                    </a:solidFill>
                  </a:tcPr>
                </a:tc>
                <a:tc hMerge="1"/>
                <a:tc hMerge="1"/>
                <a:tc hMerge="1"/>
                <a:tc hMerge="1"/>
                <a:tc hMerge="1"/>
              </a:tr>
              <a:tr h="507400">
                <a:tc>
                  <a:txBody>
                    <a:bodyPr/>
                    <a:lstStyle/>
                    <a:p>
                      <a:pPr indent="0" lvl="0" marL="0" marR="0" rtl="0" algn="ctr">
                        <a:spcBef>
                          <a:spcPts val="0"/>
                        </a:spcBef>
                        <a:spcAft>
                          <a:spcPts val="0"/>
                        </a:spcAft>
                        <a:buNone/>
                      </a:pPr>
                      <a:r>
                        <a:rPr b="0" i="0" lang="en-IN" sz="1300" u="none" cap="none" strike="noStrike">
                          <a:solidFill>
                            <a:schemeClr val="dk1"/>
                          </a:solidFill>
                          <a:latin typeface="Helvetica Neue"/>
                          <a:ea typeface="Helvetica Neue"/>
                          <a:cs typeface="Helvetica Neue"/>
                          <a:sym typeface="Helvetica Neue"/>
                        </a:rPr>
                        <a:t>Team Member</a:t>
                      </a:r>
                      <a:endParaRPr/>
                    </a:p>
                  </a:txBody>
                  <a:tcPr marT="45725" marB="45725" marR="91450" marL="91450">
                    <a:solidFill>
                      <a:srgbClr val="D5D59B"/>
                    </a:solidFill>
                  </a:tcPr>
                </a:tc>
                <a:tc>
                  <a:txBody>
                    <a:bodyPr/>
                    <a:lstStyle/>
                    <a:p>
                      <a:pPr indent="0" lvl="0" marL="0" marR="0" rtl="0" algn="ctr">
                        <a:spcBef>
                          <a:spcPts val="0"/>
                        </a:spcBef>
                        <a:spcAft>
                          <a:spcPts val="0"/>
                        </a:spcAft>
                        <a:buNone/>
                      </a:pPr>
                      <a:r>
                        <a:t/>
                      </a:r>
                      <a:endParaRPr sz="1300">
                        <a:latin typeface="Helvetica Neue"/>
                        <a:ea typeface="Helvetica Neue"/>
                        <a:cs typeface="Helvetica Neue"/>
                        <a:sym typeface="Helvetica Neue"/>
                      </a:endParaRPr>
                    </a:p>
                    <a:p>
                      <a:pPr indent="0" lvl="0" marL="0" marR="0" rtl="0" algn="ctr">
                        <a:spcBef>
                          <a:spcPts val="0"/>
                        </a:spcBef>
                        <a:spcAft>
                          <a:spcPts val="0"/>
                        </a:spcAft>
                        <a:buNone/>
                      </a:pPr>
                      <a:r>
                        <a:rPr b="0" i="0" lang="en-IN" sz="1300" u="none" cap="none" strike="noStrike">
                          <a:solidFill>
                            <a:schemeClr val="dk1"/>
                          </a:solidFill>
                          <a:latin typeface="Helvetica Neue"/>
                          <a:ea typeface="Helvetica Neue"/>
                          <a:cs typeface="Helvetica Neue"/>
                          <a:sym typeface="Helvetica Neue"/>
                        </a:rPr>
                        <a:t>Roll No.</a:t>
                      </a:r>
                      <a:endParaRPr/>
                    </a:p>
                  </a:txBody>
                  <a:tcPr marT="45725" marB="45725" marR="91450" marL="91450">
                    <a:solidFill>
                      <a:srgbClr val="D5D59B"/>
                    </a:solidFill>
                  </a:tcPr>
                </a:tc>
                <a:tc>
                  <a:txBody>
                    <a:bodyPr/>
                    <a:lstStyle/>
                    <a:p>
                      <a:pPr indent="0" lvl="0" marL="0" marR="0" rtl="0" algn="ctr">
                        <a:spcBef>
                          <a:spcPts val="0"/>
                        </a:spcBef>
                        <a:spcAft>
                          <a:spcPts val="0"/>
                        </a:spcAft>
                        <a:buNone/>
                      </a:pPr>
                      <a:r>
                        <a:rPr b="0" i="0" lang="en-IN" sz="1300" u="none" cap="none" strike="noStrike">
                          <a:solidFill>
                            <a:schemeClr val="dk1"/>
                          </a:solidFill>
                          <a:latin typeface="Helvetica Neue"/>
                          <a:ea typeface="Helvetica Neue"/>
                          <a:cs typeface="Helvetica Neue"/>
                          <a:sym typeface="Helvetica Neue"/>
                        </a:rPr>
                        <a:t>Work Done</a:t>
                      </a:r>
                      <a:endParaRPr/>
                    </a:p>
                    <a:p>
                      <a:pPr indent="0" lvl="0" marL="0" marR="0" rtl="0" algn="ctr">
                        <a:spcBef>
                          <a:spcPts val="0"/>
                        </a:spcBef>
                        <a:spcAft>
                          <a:spcPts val="0"/>
                        </a:spcAft>
                        <a:buNone/>
                      </a:pPr>
                      <a:r>
                        <a:rPr b="0" i="0" lang="en-IN" sz="1300" u="none" cap="none" strike="noStrike">
                          <a:solidFill>
                            <a:schemeClr val="dk1"/>
                          </a:solidFill>
                          <a:latin typeface="Helvetica Neue"/>
                          <a:ea typeface="Helvetica Neue"/>
                          <a:cs typeface="Helvetica Neue"/>
                          <a:sym typeface="Helvetica Neue"/>
                        </a:rPr>
                        <a:t>(provide complete details)</a:t>
                      </a:r>
                      <a:endParaRPr/>
                    </a:p>
                  </a:txBody>
                  <a:tcPr marT="45725" marB="45725" marR="91450" marL="91450">
                    <a:solidFill>
                      <a:srgbClr val="D5D59B"/>
                    </a:solidFill>
                  </a:tcPr>
                </a:tc>
                <a:tc>
                  <a:txBody>
                    <a:bodyPr/>
                    <a:lstStyle/>
                    <a:p>
                      <a:pPr indent="0" lvl="0" marL="0" marR="0" rtl="0" algn="ctr">
                        <a:lnSpc>
                          <a:spcPct val="100000"/>
                        </a:lnSpc>
                        <a:spcBef>
                          <a:spcPts val="0"/>
                        </a:spcBef>
                        <a:spcAft>
                          <a:spcPts val="0"/>
                        </a:spcAft>
                        <a:buClr>
                          <a:schemeClr val="dk1"/>
                        </a:buClr>
                        <a:buSzPts val="1300"/>
                        <a:buFont typeface="Helvetica Neue"/>
                        <a:buNone/>
                      </a:pPr>
                      <a:r>
                        <a:rPr b="0" i="0" lang="en-IN" sz="1300" u="none" cap="none" strike="noStrike">
                          <a:solidFill>
                            <a:schemeClr val="dk1"/>
                          </a:solidFill>
                          <a:latin typeface="Helvetica Neue"/>
                          <a:ea typeface="Helvetica Neue"/>
                          <a:cs typeface="Helvetica Neue"/>
                          <a:sym typeface="Helvetica Neue"/>
                        </a:rPr>
                        <a:t>Work Contribution (%)</a:t>
                      </a:r>
                      <a:endParaRPr/>
                    </a:p>
                  </a:txBody>
                  <a:tcPr marT="45725" marB="45725" marR="91450" marL="91450">
                    <a:solidFill>
                      <a:srgbClr val="D5D59B"/>
                    </a:solidFill>
                  </a:tcPr>
                </a:tc>
                <a:tc>
                  <a:txBody>
                    <a:bodyPr/>
                    <a:lstStyle/>
                    <a:p>
                      <a:pPr indent="0" lvl="0" marL="0" marR="0" rtl="0" algn="ctr">
                        <a:spcBef>
                          <a:spcPts val="0"/>
                        </a:spcBef>
                        <a:spcAft>
                          <a:spcPts val="0"/>
                        </a:spcAft>
                        <a:buNone/>
                      </a:pPr>
                      <a:r>
                        <a:rPr b="0" i="0" lang="en-IN" sz="1300" u="none" cap="none" strike="noStrike">
                          <a:solidFill>
                            <a:schemeClr val="dk1"/>
                          </a:solidFill>
                          <a:latin typeface="Helvetica Neue"/>
                          <a:ea typeface="Helvetica Neue"/>
                          <a:cs typeface="Helvetica Neue"/>
                          <a:sym typeface="Helvetica Neue"/>
                        </a:rPr>
                        <a:t>Lines of Code</a:t>
                      </a:r>
                      <a:endParaRPr/>
                    </a:p>
                    <a:p>
                      <a:pPr indent="0" lvl="0" marL="0" marR="0" rtl="0" algn="ctr">
                        <a:spcBef>
                          <a:spcPts val="0"/>
                        </a:spcBef>
                        <a:spcAft>
                          <a:spcPts val="0"/>
                        </a:spcAft>
                        <a:buNone/>
                      </a:pPr>
                      <a:r>
                        <a:rPr b="0" i="0" lang="en-IN" sz="1300" u="none" cap="none" strike="noStrike">
                          <a:solidFill>
                            <a:schemeClr val="dk1"/>
                          </a:solidFill>
                          <a:latin typeface="Helvetica Neue"/>
                          <a:ea typeface="Helvetica Neue"/>
                          <a:cs typeface="Helvetica Neue"/>
                          <a:sym typeface="Helvetica Neue"/>
                        </a:rPr>
                        <a:t>(LoC)</a:t>
                      </a:r>
                      <a:endParaRPr/>
                    </a:p>
                  </a:txBody>
                  <a:tcPr marT="45725" marB="45725" marR="91450" marL="91450">
                    <a:solidFill>
                      <a:srgbClr val="D5D59B"/>
                    </a:solidFill>
                  </a:tcPr>
                </a:tc>
                <a:tc>
                  <a:txBody>
                    <a:bodyPr/>
                    <a:lstStyle/>
                    <a:p>
                      <a:pPr indent="0" lvl="0" marL="0" marR="0" rtl="0" algn="ctr">
                        <a:spcBef>
                          <a:spcPts val="0"/>
                        </a:spcBef>
                        <a:spcAft>
                          <a:spcPts val="0"/>
                        </a:spcAft>
                        <a:buNone/>
                      </a:pPr>
                      <a:r>
                        <a:rPr b="0" i="0" lang="en-IN" sz="1300" u="none" cap="none" strike="noStrike">
                          <a:solidFill>
                            <a:schemeClr val="dk1"/>
                          </a:solidFill>
                          <a:latin typeface="Helvetica Neue"/>
                          <a:ea typeface="Helvetica Neue"/>
                          <a:cs typeface="Helvetica Neue"/>
                          <a:sym typeface="Helvetica Neue"/>
                        </a:rPr>
                        <a:t>Lab Attendance (%)</a:t>
                      </a:r>
                      <a:endParaRPr/>
                    </a:p>
                  </a:txBody>
                  <a:tcPr marT="45725" marB="45725" marR="91450" marL="91450">
                    <a:solidFill>
                      <a:srgbClr val="D5D59B"/>
                    </a:solidFill>
                  </a:tcPr>
                </a:tc>
              </a:tr>
              <a:tr h="828000">
                <a:tc>
                  <a:txBody>
                    <a:bodyPr/>
                    <a:lstStyle/>
                    <a:p>
                      <a:pPr indent="0" lvl="0" marL="0" marR="0" rtl="0" algn="ctr">
                        <a:spcBef>
                          <a:spcPts val="0"/>
                        </a:spcBef>
                        <a:spcAft>
                          <a:spcPts val="0"/>
                        </a:spcAft>
                        <a:buNone/>
                      </a:pPr>
                      <a:r>
                        <a:t/>
                      </a:r>
                      <a:endParaRPr sz="1300">
                        <a:latin typeface="Helvetica Neue"/>
                        <a:ea typeface="Helvetica Neue"/>
                        <a:cs typeface="Helvetica Neue"/>
                        <a:sym typeface="Helvetica Neue"/>
                      </a:endParaRPr>
                    </a:p>
                    <a:p>
                      <a:pPr indent="0" lvl="0" marL="0" marR="0" rtl="0" algn="ctr">
                        <a:spcBef>
                          <a:spcPts val="0"/>
                        </a:spcBef>
                        <a:spcAft>
                          <a:spcPts val="0"/>
                        </a:spcAft>
                        <a:buNone/>
                      </a:pPr>
                      <a:r>
                        <a:t/>
                      </a:r>
                      <a:endParaRPr sz="1300">
                        <a:latin typeface="Helvetica Neue"/>
                        <a:ea typeface="Helvetica Neue"/>
                        <a:cs typeface="Helvetica Neue"/>
                        <a:sym typeface="Helvetica Neue"/>
                      </a:endParaRPr>
                    </a:p>
                    <a:p>
                      <a:pPr indent="0" lvl="0" marL="0" marR="0" rtl="0" algn="ctr">
                        <a:spcBef>
                          <a:spcPts val="0"/>
                        </a:spcBef>
                        <a:spcAft>
                          <a:spcPts val="0"/>
                        </a:spcAft>
                        <a:buNone/>
                      </a:pPr>
                      <a:r>
                        <a:t/>
                      </a:r>
                      <a:endParaRPr sz="1300">
                        <a:latin typeface="Helvetica Neue"/>
                        <a:ea typeface="Helvetica Neue"/>
                        <a:cs typeface="Helvetica Neue"/>
                        <a:sym typeface="Helvetica Neue"/>
                      </a:endParaRPr>
                    </a:p>
                    <a:p>
                      <a:pPr indent="0" lvl="0" marL="0" marR="0" rtl="0" algn="ctr">
                        <a:spcBef>
                          <a:spcPts val="0"/>
                        </a:spcBef>
                        <a:spcAft>
                          <a:spcPts val="0"/>
                        </a:spcAft>
                        <a:buNone/>
                      </a:pPr>
                      <a:r>
                        <a:rPr b="0" i="0" lang="en-IN" sz="1300" u="none" cap="none" strike="noStrike">
                          <a:latin typeface="Helvetica Neue"/>
                          <a:ea typeface="Helvetica Neue"/>
                          <a:cs typeface="Helvetica Neue"/>
                          <a:sym typeface="Helvetica Neue"/>
                        </a:rPr>
                        <a:t>1.</a:t>
                      </a:r>
                      <a:endParaRPr/>
                    </a:p>
                  </a:txBody>
                  <a:tcPr marT="45725" marB="45725" marR="91450" marL="91450">
                    <a:solidFill>
                      <a:srgbClr val="F4F9ED"/>
                    </a:solidFill>
                  </a:tcPr>
                </a:tc>
                <a:tc>
                  <a:txBody>
                    <a:bodyPr/>
                    <a:lstStyle/>
                    <a:p>
                      <a:pPr indent="0" lvl="0" marL="0" marR="0" rtl="0" algn="ctr">
                        <a:spcBef>
                          <a:spcPts val="0"/>
                        </a:spcBef>
                        <a:spcAft>
                          <a:spcPts val="0"/>
                        </a:spcAft>
                        <a:buNone/>
                      </a:pPr>
                      <a:r>
                        <a:t/>
                      </a:r>
                      <a:endParaRPr sz="1300">
                        <a:latin typeface="Helvetica Neue"/>
                        <a:ea typeface="Helvetica Neue"/>
                        <a:cs typeface="Helvetica Neue"/>
                        <a:sym typeface="Helvetica Neue"/>
                      </a:endParaRPr>
                    </a:p>
                    <a:p>
                      <a:pPr indent="0" lvl="0" marL="0" marR="0" rtl="0" algn="ctr">
                        <a:spcBef>
                          <a:spcPts val="0"/>
                        </a:spcBef>
                        <a:spcAft>
                          <a:spcPts val="0"/>
                        </a:spcAft>
                        <a:buNone/>
                      </a:pPr>
                      <a:r>
                        <a:t/>
                      </a:r>
                      <a:endParaRPr sz="1300">
                        <a:latin typeface="Helvetica Neue"/>
                        <a:ea typeface="Helvetica Neue"/>
                        <a:cs typeface="Helvetica Neue"/>
                        <a:sym typeface="Helvetica Neue"/>
                      </a:endParaRPr>
                    </a:p>
                    <a:p>
                      <a:pPr indent="0" lvl="0" marL="0" marR="0" rtl="0" algn="ctr">
                        <a:spcBef>
                          <a:spcPts val="0"/>
                        </a:spcBef>
                        <a:spcAft>
                          <a:spcPts val="0"/>
                        </a:spcAft>
                        <a:buNone/>
                      </a:pPr>
                      <a:r>
                        <a:t/>
                      </a:r>
                      <a:endParaRPr sz="1300">
                        <a:latin typeface="Helvetica Neue"/>
                        <a:ea typeface="Helvetica Neue"/>
                        <a:cs typeface="Helvetica Neue"/>
                        <a:sym typeface="Helvetica Neue"/>
                      </a:endParaRPr>
                    </a:p>
                    <a:p>
                      <a:pPr indent="0" lvl="0" marL="0" marR="0" rtl="0" algn="ctr">
                        <a:spcBef>
                          <a:spcPts val="0"/>
                        </a:spcBef>
                        <a:spcAft>
                          <a:spcPts val="0"/>
                        </a:spcAft>
                        <a:buNone/>
                      </a:pPr>
                      <a:r>
                        <a:rPr lang="en-IN" sz="1300">
                          <a:latin typeface="Helvetica Neue"/>
                          <a:ea typeface="Helvetica Neue"/>
                          <a:cs typeface="Helvetica Neue"/>
                          <a:sym typeface="Helvetica Neue"/>
                        </a:rPr>
                        <a:t>211397</a:t>
                      </a:r>
                      <a:endParaRPr sz="1300">
                        <a:latin typeface="Helvetica Neue"/>
                        <a:ea typeface="Helvetica Neue"/>
                        <a:cs typeface="Helvetica Neue"/>
                        <a:sym typeface="Helvetica Neue"/>
                      </a:endParaRPr>
                    </a:p>
                  </a:txBody>
                  <a:tcPr marT="45725" marB="45725" marR="91450" marL="91450">
                    <a:solidFill>
                      <a:srgbClr val="F4F9ED"/>
                    </a:solidFill>
                  </a:tcPr>
                </a:tc>
                <a:tc>
                  <a:txBody>
                    <a:bodyPr/>
                    <a:lstStyle/>
                    <a:p>
                      <a:pPr indent="0" lvl="0" marL="0" marR="0" rtl="0" algn="l">
                        <a:spcBef>
                          <a:spcPts val="0"/>
                        </a:spcBef>
                        <a:spcAft>
                          <a:spcPts val="0"/>
                        </a:spcAft>
                        <a:buNone/>
                      </a:pPr>
                      <a:r>
                        <a:t/>
                      </a:r>
                      <a:endParaRPr sz="1300">
                        <a:latin typeface="Helvetica Neue"/>
                        <a:ea typeface="Helvetica Neue"/>
                        <a:cs typeface="Helvetica Neue"/>
                        <a:sym typeface="Helvetica Neue"/>
                      </a:endParaRPr>
                    </a:p>
                    <a:p>
                      <a:pPr indent="-172549" lvl="0" marL="269999" marR="0" rtl="0" algn="l">
                        <a:spcBef>
                          <a:spcPts val="0"/>
                        </a:spcBef>
                        <a:spcAft>
                          <a:spcPts val="0"/>
                        </a:spcAft>
                        <a:buSzPts val="1300"/>
                        <a:buFont typeface="Helvetica Neue"/>
                        <a:buChar char="●"/>
                      </a:pPr>
                      <a:r>
                        <a:rPr lang="en-IN" sz="1300">
                          <a:latin typeface="Helvetica Neue"/>
                          <a:ea typeface="Helvetica Neue"/>
                          <a:cs typeface="Helvetica Neue"/>
                          <a:sym typeface="Helvetica Neue"/>
                        </a:rPr>
                        <a:t>Worked on the development of </a:t>
                      </a:r>
                      <a:r>
                        <a:rPr lang="en-IN" sz="1300">
                          <a:latin typeface="Helvetica Neue"/>
                          <a:ea typeface="Helvetica Neue"/>
                          <a:cs typeface="Helvetica Neue"/>
                          <a:sym typeface="Helvetica Neue"/>
                        </a:rPr>
                        <a:t>dataset</a:t>
                      </a:r>
                      <a:r>
                        <a:rPr lang="en-IN" sz="1300">
                          <a:latin typeface="Helvetica Neue"/>
                          <a:ea typeface="Helvetica Neue"/>
                          <a:cs typeface="Helvetica Neue"/>
                          <a:sym typeface="Helvetica Neue"/>
                        </a:rPr>
                        <a:t>.</a:t>
                      </a:r>
                      <a:endParaRPr sz="1300">
                        <a:latin typeface="Helvetica Neue"/>
                        <a:ea typeface="Helvetica Neue"/>
                        <a:cs typeface="Helvetica Neue"/>
                        <a:sym typeface="Helvetica Neue"/>
                      </a:endParaRPr>
                    </a:p>
                    <a:p>
                      <a:pPr indent="-172549" lvl="0" marL="269999" marR="0" rtl="0" algn="l">
                        <a:spcBef>
                          <a:spcPts val="0"/>
                        </a:spcBef>
                        <a:spcAft>
                          <a:spcPts val="0"/>
                        </a:spcAft>
                        <a:buSzPts val="1300"/>
                        <a:buFont typeface="Helvetica Neue"/>
                        <a:buChar char="●"/>
                      </a:pPr>
                      <a:r>
                        <a:rPr lang="en-IN" sz="1300">
                          <a:latin typeface="Helvetica Neue"/>
                          <a:ea typeface="Helvetica Neue"/>
                          <a:cs typeface="Helvetica Neue"/>
                          <a:sym typeface="Helvetica Neue"/>
                        </a:rPr>
                        <a:t>Worked on developing scripts for model training and loading.</a:t>
                      </a:r>
                      <a:endParaRPr sz="1300">
                        <a:latin typeface="Helvetica Neue"/>
                        <a:ea typeface="Helvetica Neue"/>
                        <a:cs typeface="Helvetica Neue"/>
                        <a:sym typeface="Helvetica Neue"/>
                      </a:endParaRPr>
                    </a:p>
                    <a:p>
                      <a:pPr indent="-172549" lvl="0" marL="269999" marR="0" rtl="0" algn="l">
                        <a:spcBef>
                          <a:spcPts val="0"/>
                        </a:spcBef>
                        <a:spcAft>
                          <a:spcPts val="0"/>
                        </a:spcAft>
                        <a:buSzPts val="1300"/>
                        <a:buFont typeface="Helvetica Neue"/>
                        <a:buChar char="●"/>
                      </a:pPr>
                      <a:r>
                        <a:rPr lang="en-IN" sz="1300">
                          <a:latin typeface="Helvetica Neue"/>
                          <a:ea typeface="Helvetica Neue"/>
                          <a:cs typeface="Helvetica Neue"/>
                          <a:sym typeface="Helvetica Neue"/>
                        </a:rPr>
                        <a:t>Worked on documenting the project report.</a:t>
                      </a:r>
                      <a:endParaRPr sz="1300">
                        <a:latin typeface="Helvetica Neue"/>
                        <a:ea typeface="Helvetica Neue"/>
                        <a:cs typeface="Helvetica Neue"/>
                        <a:sym typeface="Helvetica Neue"/>
                      </a:endParaRPr>
                    </a:p>
                    <a:p>
                      <a:pPr indent="0" lvl="0" marL="0" marR="0" rtl="0" algn="l">
                        <a:spcBef>
                          <a:spcPts val="0"/>
                        </a:spcBef>
                        <a:spcAft>
                          <a:spcPts val="0"/>
                        </a:spcAft>
                        <a:buClr>
                          <a:schemeClr val="dk1"/>
                        </a:buClr>
                        <a:buSzPts val="1300"/>
                        <a:buFont typeface="Arial"/>
                        <a:buNone/>
                      </a:pPr>
                      <a:r>
                        <a:t/>
                      </a:r>
                      <a:endParaRPr b="0" i="0" sz="1300" u="none" cap="none" strike="noStrike">
                        <a:latin typeface="Helvetica Neue"/>
                        <a:ea typeface="Helvetica Neue"/>
                        <a:cs typeface="Helvetica Neue"/>
                        <a:sym typeface="Helvetica Neue"/>
                      </a:endParaRPr>
                    </a:p>
                  </a:txBody>
                  <a:tcPr marT="45725" marB="45725" marR="91450" marL="91450">
                    <a:solidFill>
                      <a:srgbClr val="F4F9ED"/>
                    </a:solidFill>
                  </a:tcPr>
                </a:tc>
                <a:tc>
                  <a:txBody>
                    <a:bodyPr/>
                    <a:lstStyle/>
                    <a:p>
                      <a:pPr indent="0" lvl="0" marL="0" marR="0" rtl="0" algn="l">
                        <a:spcBef>
                          <a:spcPts val="0"/>
                        </a:spcBef>
                        <a:spcAft>
                          <a:spcPts val="0"/>
                        </a:spcAft>
                        <a:buClr>
                          <a:schemeClr val="dk1"/>
                        </a:buClr>
                        <a:buSzPts val="1300"/>
                        <a:buFont typeface="Arial"/>
                        <a:buNone/>
                      </a:pPr>
                      <a:r>
                        <a:t/>
                      </a:r>
                      <a:endParaRPr sz="1300">
                        <a:latin typeface="Helvetica Neue"/>
                        <a:ea typeface="Helvetica Neue"/>
                        <a:cs typeface="Helvetica Neue"/>
                        <a:sym typeface="Helvetica Neue"/>
                      </a:endParaRPr>
                    </a:p>
                    <a:p>
                      <a:pPr indent="0" lvl="0" marL="0" marR="0" rtl="0" algn="l">
                        <a:spcBef>
                          <a:spcPts val="0"/>
                        </a:spcBef>
                        <a:spcAft>
                          <a:spcPts val="0"/>
                        </a:spcAft>
                        <a:buClr>
                          <a:schemeClr val="dk1"/>
                        </a:buClr>
                        <a:buSzPts val="1300"/>
                        <a:buFont typeface="Arial"/>
                        <a:buNone/>
                      </a:pPr>
                      <a:r>
                        <a:t/>
                      </a:r>
                      <a:endParaRPr sz="1300">
                        <a:latin typeface="Helvetica Neue"/>
                        <a:ea typeface="Helvetica Neue"/>
                        <a:cs typeface="Helvetica Neue"/>
                        <a:sym typeface="Helvetica Neue"/>
                      </a:endParaRPr>
                    </a:p>
                    <a:p>
                      <a:pPr indent="0" lvl="0" marL="0" marR="0" rtl="0" algn="ctr">
                        <a:spcBef>
                          <a:spcPts val="0"/>
                        </a:spcBef>
                        <a:spcAft>
                          <a:spcPts val="0"/>
                        </a:spcAft>
                        <a:buClr>
                          <a:schemeClr val="dk1"/>
                        </a:buClr>
                        <a:buSzPts val="1300"/>
                        <a:buFont typeface="Arial"/>
                        <a:buNone/>
                      </a:pPr>
                      <a:r>
                        <a:rPr lang="en-IN" sz="1300">
                          <a:latin typeface="Helvetica Neue"/>
                          <a:ea typeface="Helvetica Neue"/>
                          <a:cs typeface="Helvetica Neue"/>
                          <a:sym typeface="Helvetica Neue"/>
                        </a:rPr>
                        <a:t>33%</a:t>
                      </a:r>
                      <a:endParaRPr sz="1300">
                        <a:latin typeface="Helvetica Neue"/>
                        <a:ea typeface="Helvetica Neue"/>
                        <a:cs typeface="Helvetica Neue"/>
                        <a:sym typeface="Helvetica Neue"/>
                      </a:endParaRPr>
                    </a:p>
                  </a:txBody>
                  <a:tcPr marT="45725" marB="45725" marR="91450" marL="91450">
                    <a:solidFill>
                      <a:srgbClr val="F4F9ED"/>
                    </a:solidFill>
                  </a:tcPr>
                </a:tc>
                <a:tc>
                  <a:txBody>
                    <a:bodyPr/>
                    <a:lstStyle/>
                    <a:p>
                      <a:pPr indent="0" lvl="0" marL="0" marR="0" rtl="0" algn="ctr">
                        <a:spcBef>
                          <a:spcPts val="0"/>
                        </a:spcBef>
                        <a:spcAft>
                          <a:spcPts val="0"/>
                        </a:spcAft>
                        <a:buClr>
                          <a:schemeClr val="dk1"/>
                        </a:buClr>
                        <a:buSzPts val="1300"/>
                        <a:buFont typeface="Arial"/>
                        <a:buNone/>
                      </a:pPr>
                      <a:r>
                        <a:t/>
                      </a:r>
                      <a:endParaRPr b="0" i="0" sz="1300" u="none" cap="none" strike="noStrike">
                        <a:latin typeface="Helvetica Neue"/>
                        <a:ea typeface="Helvetica Neue"/>
                        <a:cs typeface="Helvetica Neue"/>
                        <a:sym typeface="Helvetica Neue"/>
                      </a:endParaRPr>
                    </a:p>
                  </a:txBody>
                  <a:tcPr marT="45725" marB="45725" marR="91450" marL="91450">
                    <a:solidFill>
                      <a:srgbClr val="F4F9ED"/>
                    </a:solidFill>
                  </a:tcPr>
                </a:tc>
                <a:tc>
                  <a:txBody>
                    <a:bodyPr/>
                    <a:lstStyle/>
                    <a:p>
                      <a:pPr indent="0" lvl="0" marL="0" marR="0" rtl="0" algn="ctr">
                        <a:spcBef>
                          <a:spcPts val="0"/>
                        </a:spcBef>
                        <a:spcAft>
                          <a:spcPts val="0"/>
                        </a:spcAft>
                        <a:buClr>
                          <a:schemeClr val="dk1"/>
                        </a:buClr>
                        <a:buSzPts val="1300"/>
                        <a:buFont typeface="Arial"/>
                        <a:buNone/>
                      </a:pPr>
                      <a:r>
                        <a:t/>
                      </a:r>
                      <a:endParaRPr b="0" i="0" sz="1300" u="none" cap="none" strike="noStrike">
                        <a:latin typeface="Helvetica Neue"/>
                        <a:ea typeface="Helvetica Neue"/>
                        <a:cs typeface="Helvetica Neue"/>
                        <a:sym typeface="Helvetica Neue"/>
                      </a:endParaRPr>
                    </a:p>
                  </a:txBody>
                  <a:tcPr marT="45725" marB="45725" marR="91450" marL="91450">
                    <a:solidFill>
                      <a:srgbClr val="F4F9ED"/>
                    </a:solidFill>
                  </a:tcPr>
                </a:tc>
              </a:tr>
              <a:tr h="828000">
                <a:tc>
                  <a:txBody>
                    <a:bodyPr/>
                    <a:lstStyle/>
                    <a:p>
                      <a:pPr indent="0" lvl="0" marL="0" marR="0" rtl="0" algn="ctr">
                        <a:spcBef>
                          <a:spcPts val="0"/>
                        </a:spcBef>
                        <a:spcAft>
                          <a:spcPts val="0"/>
                        </a:spcAft>
                        <a:buNone/>
                      </a:pPr>
                      <a:r>
                        <a:t/>
                      </a:r>
                      <a:endParaRPr sz="1300">
                        <a:latin typeface="Helvetica Neue"/>
                        <a:ea typeface="Helvetica Neue"/>
                        <a:cs typeface="Helvetica Neue"/>
                        <a:sym typeface="Helvetica Neue"/>
                      </a:endParaRPr>
                    </a:p>
                    <a:p>
                      <a:pPr indent="0" lvl="0" marL="0" marR="0" rtl="0" algn="l">
                        <a:spcBef>
                          <a:spcPts val="0"/>
                        </a:spcBef>
                        <a:spcAft>
                          <a:spcPts val="0"/>
                        </a:spcAft>
                        <a:buNone/>
                      </a:pPr>
                      <a:r>
                        <a:t/>
                      </a:r>
                      <a:endParaRPr sz="1300">
                        <a:latin typeface="Helvetica Neue"/>
                        <a:ea typeface="Helvetica Neue"/>
                        <a:cs typeface="Helvetica Neue"/>
                        <a:sym typeface="Helvetica Neue"/>
                      </a:endParaRPr>
                    </a:p>
                    <a:p>
                      <a:pPr indent="0" lvl="0" marL="0" marR="0" rtl="0" algn="ctr">
                        <a:spcBef>
                          <a:spcPts val="0"/>
                        </a:spcBef>
                        <a:spcAft>
                          <a:spcPts val="0"/>
                        </a:spcAft>
                        <a:buNone/>
                      </a:pPr>
                      <a:r>
                        <a:t/>
                      </a:r>
                      <a:endParaRPr sz="1300">
                        <a:latin typeface="Helvetica Neue"/>
                        <a:ea typeface="Helvetica Neue"/>
                        <a:cs typeface="Helvetica Neue"/>
                        <a:sym typeface="Helvetica Neue"/>
                      </a:endParaRPr>
                    </a:p>
                    <a:p>
                      <a:pPr indent="0" lvl="0" marL="0" marR="0" rtl="0" algn="ctr">
                        <a:spcBef>
                          <a:spcPts val="0"/>
                        </a:spcBef>
                        <a:spcAft>
                          <a:spcPts val="0"/>
                        </a:spcAft>
                        <a:buNone/>
                      </a:pPr>
                      <a:r>
                        <a:rPr b="0" i="0" lang="en-IN" sz="1300" u="none" cap="none" strike="noStrike">
                          <a:latin typeface="Helvetica Neue"/>
                          <a:ea typeface="Helvetica Neue"/>
                          <a:cs typeface="Helvetica Neue"/>
                          <a:sym typeface="Helvetica Neue"/>
                        </a:rPr>
                        <a:t>2.</a:t>
                      </a:r>
                      <a:endParaRPr/>
                    </a:p>
                  </a:txBody>
                  <a:tcPr marT="45725" marB="45725" marR="91450" marL="91450">
                    <a:solidFill>
                      <a:srgbClr val="F0F0DD"/>
                    </a:solidFill>
                  </a:tcPr>
                </a:tc>
                <a:tc>
                  <a:txBody>
                    <a:bodyPr/>
                    <a:lstStyle/>
                    <a:p>
                      <a:pPr indent="0" lvl="0" marL="0" marR="0" rtl="0" algn="l">
                        <a:spcBef>
                          <a:spcPts val="0"/>
                        </a:spcBef>
                        <a:spcAft>
                          <a:spcPts val="0"/>
                        </a:spcAft>
                        <a:buNone/>
                      </a:pPr>
                      <a:r>
                        <a:t/>
                      </a:r>
                      <a:endParaRPr sz="1300">
                        <a:latin typeface="Helvetica Neue"/>
                        <a:ea typeface="Helvetica Neue"/>
                        <a:cs typeface="Helvetica Neue"/>
                        <a:sym typeface="Helvetica Neue"/>
                      </a:endParaRPr>
                    </a:p>
                    <a:p>
                      <a:pPr indent="0" lvl="0" marL="0" marR="0" rtl="0" algn="ctr">
                        <a:spcBef>
                          <a:spcPts val="0"/>
                        </a:spcBef>
                        <a:spcAft>
                          <a:spcPts val="0"/>
                        </a:spcAft>
                        <a:buNone/>
                      </a:pPr>
                      <a:r>
                        <a:t/>
                      </a:r>
                      <a:endParaRPr sz="1300">
                        <a:latin typeface="Helvetica Neue"/>
                        <a:ea typeface="Helvetica Neue"/>
                        <a:cs typeface="Helvetica Neue"/>
                        <a:sym typeface="Helvetica Neue"/>
                      </a:endParaRPr>
                    </a:p>
                    <a:p>
                      <a:pPr indent="0" lvl="0" marL="0" marR="0" rtl="0" algn="ctr">
                        <a:spcBef>
                          <a:spcPts val="0"/>
                        </a:spcBef>
                        <a:spcAft>
                          <a:spcPts val="0"/>
                        </a:spcAft>
                        <a:buNone/>
                      </a:pPr>
                      <a:r>
                        <a:t/>
                      </a:r>
                      <a:endParaRPr sz="1300">
                        <a:latin typeface="Helvetica Neue"/>
                        <a:ea typeface="Helvetica Neue"/>
                        <a:cs typeface="Helvetica Neue"/>
                        <a:sym typeface="Helvetica Neue"/>
                      </a:endParaRPr>
                    </a:p>
                    <a:p>
                      <a:pPr indent="0" lvl="0" marL="0" marR="0" rtl="0" algn="ctr">
                        <a:spcBef>
                          <a:spcPts val="0"/>
                        </a:spcBef>
                        <a:spcAft>
                          <a:spcPts val="0"/>
                        </a:spcAft>
                        <a:buNone/>
                      </a:pPr>
                      <a:r>
                        <a:rPr lang="en-IN" sz="1300">
                          <a:latin typeface="Helvetica Neue"/>
                          <a:ea typeface="Helvetica Neue"/>
                          <a:cs typeface="Helvetica Neue"/>
                          <a:sym typeface="Helvetica Neue"/>
                        </a:rPr>
                        <a:t>211150</a:t>
                      </a:r>
                      <a:endParaRPr sz="13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rtl="0" algn="l">
                        <a:spcBef>
                          <a:spcPts val="0"/>
                        </a:spcBef>
                        <a:spcAft>
                          <a:spcPts val="0"/>
                        </a:spcAft>
                        <a:buClr>
                          <a:schemeClr val="dk1"/>
                        </a:buClr>
                        <a:buSzPts val="1100"/>
                        <a:buFont typeface="Arial"/>
                        <a:buNone/>
                      </a:pPr>
                      <a:r>
                        <a:t/>
                      </a:r>
                      <a:endParaRPr sz="1300">
                        <a:latin typeface="Helvetica Neue"/>
                        <a:ea typeface="Helvetica Neue"/>
                        <a:cs typeface="Helvetica Neue"/>
                        <a:sym typeface="Helvetica Neue"/>
                      </a:endParaRPr>
                    </a:p>
                    <a:p>
                      <a:pPr indent="-172549" lvl="0" marL="269999" rtl="0" algn="l">
                        <a:spcBef>
                          <a:spcPts val="0"/>
                        </a:spcBef>
                        <a:spcAft>
                          <a:spcPts val="0"/>
                        </a:spcAft>
                        <a:buClr>
                          <a:schemeClr val="dk1"/>
                        </a:buClr>
                        <a:buSzPts val="1300"/>
                        <a:buFont typeface="Helvetica Neue"/>
                        <a:buChar char="●"/>
                      </a:pPr>
                      <a:r>
                        <a:rPr lang="en-IN" sz="1300">
                          <a:latin typeface="Helvetica Neue"/>
                          <a:ea typeface="Helvetica Neue"/>
                          <a:cs typeface="Helvetica Neue"/>
                          <a:sym typeface="Helvetica Neue"/>
                        </a:rPr>
                        <a:t>Contributed in the development of dataset.</a:t>
                      </a:r>
                      <a:endParaRPr sz="1300">
                        <a:latin typeface="Helvetica Neue"/>
                        <a:ea typeface="Helvetica Neue"/>
                        <a:cs typeface="Helvetica Neue"/>
                        <a:sym typeface="Helvetica Neue"/>
                      </a:endParaRPr>
                    </a:p>
                    <a:p>
                      <a:pPr indent="-172549" lvl="0" marL="269999" rtl="0" algn="l">
                        <a:spcBef>
                          <a:spcPts val="0"/>
                        </a:spcBef>
                        <a:spcAft>
                          <a:spcPts val="0"/>
                        </a:spcAft>
                        <a:buClr>
                          <a:schemeClr val="dk1"/>
                        </a:buClr>
                        <a:buSzPts val="1300"/>
                        <a:buFont typeface="Helvetica Neue"/>
                        <a:buChar char="●"/>
                      </a:pPr>
                      <a:r>
                        <a:rPr lang="en-IN" sz="1300">
                          <a:latin typeface="Helvetica Neue"/>
                          <a:ea typeface="Helvetica Neue"/>
                          <a:cs typeface="Helvetica Neue"/>
                          <a:sym typeface="Helvetica Neue"/>
                        </a:rPr>
                        <a:t>Worked on development of the model..</a:t>
                      </a:r>
                      <a:endParaRPr sz="1300">
                        <a:latin typeface="Helvetica Neue"/>
                        <a:ea typeface="Helvetica Neue"/>
                        <a:cs typeface="Helvetica Neue"/>
                        <a:sym typeface="Helvetica Neue"/>
                      </a:endParaRPr>
                    </a:p>
                    <a:p>
                      <a:pPr indent="-172549" lvl="0" marL="269999" rtl="0" algn="l">
                        <a:spcBef>
                          <a:spcPts val="0"/>
                        </a:spcBef>
                        <a:spcAft>
                          <a:spcPts val="0"/>
                        </a:spcAft>
                        <a:buClr>
                          <a:schemeClr val="dk1"/>
                        </a:buClr>
                        <a:buSzPts val="1300"/>
                        <a:buFont typeface="Helvetica Neue"/>
                        <a:buChar char="●"/>
                      </a:pPr>
                      <a:r>
                        <a:rPr lang="en-IN" sz="1300">
                          <a:latin typeface="Helvetica Neue"/>
                          <a:ea typeface="Helvetica Neue"/>
                          <a:cs typeface="Helvetica Neue"/>
                          <a:sym typeface="Helvetica Neue"/>
                        </a:rPr>
                        <a:t>Worked on documenting the project report and ppt.</a:t>
                      </a:r>
                      <a:endParaRPr sz="1300">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1300"/>
                        <a:buFont typeface="Arial"/>
                        <a:buNone/>
                      </a:pPr>
                      <a:r>
                        <a:t/>
                      </a:r>
                      <a:endParaRPr sz="13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ctr">
                        <a:spcBef>
                          <a:spcPts val="0"/>
                        </a:spcBef>
                        <a:spcAft>
                          <a:spcPts val="0"/>
                        </a:spcAft>
                        <a:buClr>
                          <a:schemeClr val="dk1"/>
                        </a:buClr>
                        <a:buSzPts val="1300"/>
                        <a:buFont typeface="Arial"/>
                        <a:buNone/>
                      </a:pPr>
                      <a:r>
                        <a:t/>
                      </a:r>
                      <a:endParaRPr sz="1300">
                        <a:latin typeface="Helvetica Neue"/>
                        <a:ea typeface="Helvetica Neue"/>
                        <a:cs typeface="Helvetica Neue"/>
                        <a:sym typeface="Helvetica Neue"/>
                      </a:endParaRPr>
                    </a:p>
                    <a:p>
                      <a:pPr indent="0" lvl="0" marL="0" marR="0" rtl="0" algn="ctr">
                        <a:spcBef>
                          <a:spcPts val="0"/>
                        </a:spcBef>
                        <a:spcAft>
                          <a:spcPts val="0"/>
                        </a:spcAft>
                        <a:buClr>
                          <a:schemeClr val="dk1"/>
                        </a:buClr>
                        <a:buSzPts val="1300"/>
                        <a:buFont typeface="Arial"/>
                        <a:buNone/>
                      </a:pPr>
                      <a:r>
                        <a:t/>
                      </a:r>
                      <a:endParaRPr sz="1300">
                        <a:latin typeface="Helvetica Neue"/>
                        <a:ea typeface="Helvetica Neue"/>
                        <a:cs typeface="Helvetica Neue"/>
                        <a:sym typeface="Helvetica Neue"/>
                      </a:endParaRPr>
                    </a:p>
                    <a:p>
                      <a:pPr indent="0" lvl="0" marL="0" marR="0" rtl="0" algn="ctr">
                        <a:spcBef>
                          <a:spcPts val="0"/>
                        </a:spcBef>
                        <a:spcAft>
                          <a:spcPts val="0"/>
                        </a:spcAft>
                        <a:buClr>
                          <a:schemeClr val="dk1"/>
                        </a:buClr>
                        <a:buSzPts val="1300"/>
                        <a:buFont typeface="Arial"/>
                        <a:buNone/>
                      </a:pPr>
                      <a:r>
                        <a:t/>
                      </a:r>
                      <a:endParaRPr sz="1300">
                        <a:latin typeface="Helvetica Neue"/>
                        <a:ea typeface="Helvetica Neue"/>
                        <a:cs typeface="Helvetica Neue"/>
                        <a:sym typeface="Helvetica Neue"/>
                      </a:endParaRPr>
                    </a:p>
                    <a:p>
                      <a:pPr indent="0" lvl="0" marL="0" marR="0" rtl="0" algn="ctr">
                        <a:spcBef>
                          <a:spcPts val="0"/>
                        </a:spcBef>
                        <a:spcAft>
                          <a:spcPts val="0"/>
                        </a:spcAft>
                        <a:buClr>
                          <a:schemeClr val="dk1"/>
                        </a:buClr>
                        <a:buSzPts val="1300"/>
                        <a:buFont typeface="Arial"/>
                        <a:buNone/>
                      </a:pPr>
                      <a:r>
                        <a:rPr lang="en-IN" sz="1300">
                          <a:latin typeface="Helvetica Neue"/>
                          <a:ea typeface="Helvetica Neue"/>
                          <a:cs typeface="Helvetica Neue"/>
                          <a:sym typeface="Helvetica Neue"/>
                        </a:rPr>
                        <a:t>33%</a:t>
                      </a:r>
                      <a:endParaRPr sz="13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ctr">
                        <a:spcBef>
                          <a:spcPts val="0"/>
                        </a:spcBef>
                        <a:spcAft>
                          <a:spcPts val="0"/>
                        </a:spcAft>
                        <a:buClr>
                          <a:schemeClr val="dk1"/>
                        </a:buClr>
                        <a:buSzPts val="1300"/>
                        <a:buFont typeface="Arial"/>
                        <a:buNone/>
                      </a:pPr>
                      <a:r>
                        <a:t/>
                      </a:r>
                      <a:endParaRPr b="0" i="0" sz="1300" u="none" cap="none" strike="noStrike">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ctr">
                        <a:spcBef>
                          <a:spcPts val="0"/>
                        </a:spcBef>
                        <a:spcAft>
                          <a:spcPts val="0"/>
                        </a:spcAft>
                        <a:buClr>
                          <a:schemeClr val="dk1"/>
                        </a:buClr>
                        <a:buSzPts val="1300"/>
                        <a:buFont typeface="Arial"/>
                        <a:buNone/>
                      </a:pPr>
                      <a:r>
                        <a:t/>
                      </a:r>
                      <a:endParaRPr b="0" i="0" sz="1300" u="none" cap="none" strike="noStrike">
                        <a:latin typeface="Helvetica Neue"/>
                        <a:ea typeface="Helvetica Neue"/>
                        <a:cs typeface="Helvetica Neue"/>
                        <a:sym typeface="Helvetica Neue"/>
                      </a:endParaRPr>
                    </a:p>
                  </a:txBody>
                  <a:tcPr marT="45725" marB="45725" marR="91450" marL="91450">
                    <a:solidFill>
                      <a:srgbClr val="F0F0DD"/>
                    </a:solidFill>
                  </a:tcPr>
                </a:tc>
              </a:tr>
              <a:tr h="828000">
                <a:tc>
                  <a:txBody>
                    <a:bodyPr/>
                    <a:lstStyle/>
                    <a:p>
                      <a:pPr indent="0" lvl="0" marL="0" marR="0" rtl="0" algn="ctr">
                        <a:spcBef>
                          <a:spcPts val="0"/>
                        </a:spcBef>
                        <a:spcAft>
                          <a:spcPts val="0"/>
                        </a:spcAft>
                        <a:buNone/>
                      </a:pPr>
                      <a:r>
                        <a:t/>
                      </a:r>
                      <a:endParaRPr sz="1300">
                        <a:latin typeface="Helvetica Neue"/>
                        <a:ea typeface="Helvetica Neue"/>
                        <a:cs typeface="Helvetica Neue"/>
                        <a:sym typeface="Helvetica Neue"/>
                      </a:endParaRPr>
                    </a:p>
                    <a:p>
                      <a:pPr indent="0" lvl="0" marL="0" marR="0" rtl="0" algn="ctr">
                        <a:spcBef>
                          <a:spcPts val="0"/>
                        </a:spcBef>
                        <a:spcAft>
                          <a:spcPts val="0"/>
                        </a:spcAft>
                        <a:buNone/>
                      </a:pPr>
                      <a:r>
                        <a:t/>
                      </a:r>
                      <a:endParaRPr sz="1300">
                        <a:latin typeface="Helvetica Neue"/>
                        <a:ea typeface="Helvetica Neue"/>
                        <a:cs typeface="Helvetica Neue"/>
                        <a:sym typeface="Helvetica Neue"/>
                      </a:endParaRPr>
                    </a:p>
                    <a:p>
                      <a:pPr indent="0" lvl="0" marL="0" marR="0" rtl="0" algn="ctr">
                        <a:spcBef>
                          <a:spcPts val="0"/>
                        </a:spcBef>
                        <a:spcAft>
                          <a:spcPts val="0"/>
                        </a:spcAft>
                        <a:buNone/>
                      </a:pPr>
                      <a:r>
                        <a:t/>
                      </a:r>
                      <a:endParaRPr sz="1300">
                        <a:latin typeface="Helvetica Neue"/>
                        <a:ea typeface="Helvetica Neue"/>
                        <a:cs typeface="Helvetica Neue"/>
                        <a:sym typeface="Helvetica Neue"/>
                      </a:endParaRPr>
                    </a:p>
                    <a:p>
                      <a:pPr indent="0" lvl="0" marL="0" marR="0" rtl="0" algn="ctr">
                        <a:spcBef>
                          <a:spcPts val="0"/>
                        </a:spcBef>
                        <a:spcAft>
                          <a:spcPts val="0"/>
                        </a:spcAft>
                        <a:buNone/>
                      </a:pPr>
                      <a:r>
                        <a:rPr b="0" i="0" lang="en-IN" sz="1300" u="none" cap="none" strike="noStrike">
                          <a:latin typeface="Helvetica Neue"/>
                          <a:ea typeface="Helvetica Neue"/>
                          <a:cs typeface="Helvetica Neue"/>
                          <a:sym typeface="Helvetica Neue"/>
                        </a:rPr>
                        <a:t>3.</a:t>
                      </a:r>
                      <a:endParaRPr/>
                    </a:p>
                  </a:txBody>
                  <a:tcPr marT="45725" marB="45725" marR="91450" marL="91450">
                    <a:solidFill>
                      <a:srgbClr val="F4F9ED"/>
                    </a:solidFill>
                  </a:tcPr>
                </a:tc>
                <a:tc>
                  <a:txBody>
                    <a:bodyPr/>
                    <a:lstStyle/>
                    <a:p>
                      <a:pPr indent="0" lvl="0" marL="0" marR="0" rtl="0" algn="ctr">
                        <a:spcBef>
                          <a:spcPts val="0"/>
                        </a:spcBef>
                        <a:spcAft>
                          <a:spcPts val="0"/>
                        </a:spcAft>
                        <a:buNone/>
                      </a:pPr>
                      <a:r>
                        <a:t/>
                      </a:r>
                      <a:endParaRPr sz="1300">
                        <a:latin typeface="Helvetica Neue"/>
                        <a:ea typeface="Helvetica Neue"/>
                        <a:cs typeface="Helvetica Neue"/>
                        <a:sym typeface="Helvetica Neue"/>
                      </a:endParaRPr>
                    </a:p>
                    <a:p>
                      <a:pPr indent="0" lvl="0" marL="0" marR="0" rtl="0" algn="ctr">
                        <a:spcBef>
                          <a:spcPts val="0"/>
                        </a:spcBef>
                        <a:spcAft>
                          <a:spcPts val="0"/>
                        </a:spcAft>
                        <a:buNone/>
                      </a:pPr>
                      <a:r>
                        <a:t/>
                      </a:r>
                      <a:endParaRPr sz="1300">
                        <a:latin typeface="Helvetica Neue"/>
                        <a:ea typeface="Helvetica Neue"/>
                        <a:cs typeface="Helvetica Neue"/>
                        <a:sym typeface="Helvetica Neue"/>
                      </a:endParaRPr>
                    </a:p>
                    <a:p>
                      <a:pPr indent="0" lvl="0" marL="0" marR="0" rtl="0" algn="ctr">
                        <a:spcBef>
                          <a:spcPts val="0"/>
                        </a:spcBef>
                        <a:spcAft>
                          <a:spcPts val="0"/>
                        </a:spcAft>
                        <a:buNone/>
                      </a:pPr>
                      <a:r>
                        <a:t/>
                      </a:r>
                      <a:endParaRPr sz="1300">
                        <a:latin typeface="Helvetica Neue"/>
                        <a:ea typeface="Helvetica Neue"/>
                        <a:cs typeface="Helvetica Neue"/>
                        <a:sym typeface="Helvetica Neue"/>
                      </a:endParaRPr>
                    </a:p>
                    <a:p>
                      <a:pPr indent="0" lvl="0" marL="0" marR="0" rtl="0" algn="ctr">
                        <a:spcBef>
                          <a:spcPts val="0"/>
                        </a:spcBef>
                        <a:spcAft>
                          <a:spcPts val="0"/>
                        </a:spcAft>
                        <a:buNone/>
                      </a:pPr>
                      <a:r>
                        <a:rPr lang="en-IN" sz="1300">
                          <a:latin typeface="Helvetica Neue"/>
                          <a:ea typeface="Helvetica Neue"/>
                          <a:cs typeface="Helvetica Neue"/>
                          <a:sym typeface="Helvetica Neue"/>
                        </a:rPr>
                        <a:t>211327</a:t>
                      </a:r>
                      <a:endParaRPr sz="1300">
                        <a:latin typeface="Helvetica Neue"/>
                        <a:ea typeface="Helvetica Neue"/>
                        <a:cs typeface="Helvetica Neue"/>
                        <a:sym typeface="Helvetica Neue"/>
                      </a:endParaRPr>
                    </a:p>
                  </a:txBody>
                  <a:tcPr marT="45725" marB="45725" marR="91450" marL="91450">
                    <a:solidFill>
                      <a:srgbClr val="F4F9ED"/>
                    </a:solidFill>
                  </a:tcPr>
                </a:tc>
                <a:tc>
                  <a:txBody>
                    <a:bodyPr/>
                    <a:lstStyle/>
                    <a:p>
                      <a:pPr indent="0" lvl="0" marL="0" rtl="0" algn="l">
                        <a:spcBef>
                          <a:spcPts val="0"/>
                        </a:spcBef>
                        <a:spcAft>
                          <a:spcPts val="0"/>
                        </a:spcAft>
                        <a:buClr>
                          <a:schemeClr val="dk1"/>
                        </a:buClr>
                        <a:buSzPts val="1100"/>
                        <a:buFont typeface="Arial"/>
                        <a:buNone/>
                      </a:pPr>
                      <a:r>
                        <a:t/>
                      </a:r>
                      <a:endParaRPr sz="1300">
                        <a:latin typeface="Helvetica Neue"/>
                        <a:ea typeface="Helvetica Neue"/>
                        <a:cs typeface="Helvetica Neue"/>
                        <a:sym typeface="Helvetica Neue"/>
                      </a:endParaRPr>
                    </a:p>
                    <a:p>
                      <a:pPr indent="-172549" lvl="0" marL="269999" rtl="0" algn="l">
                        <a:spcBef>
                          <a:spcPts val="0"/>
                        </a:spcBef>
                        <a:spcAft>
                          <a:spcPts val="0"/>
                        </a:spcAft>
                        <a:buClr>
                          <a:schemeClr val="dk1"/>
                        </a:buClr>
                        <a:buSzPts val="1300"/>
                        <a:buFont typeface="Helvetica Neue"/>
                        <a:buChar char="●"/>
                      </a:pPr>
                      <a:r>
                        <a:rPr lang="en-IN" sz="1300">
                          <a:latin typeface="Helvetica Neue"/>
                          <a:ea typeface="Helvetica Neue"/>
                          <a:cs typeface="Helvetica Neue"/>
                          <a:sym typeface="Helvetica Neue"/>
                        </a:rPr>
                        <a:t>Contributed in the development of dataset.</a:t>
                      </a:r>
                      <a:endParaRPr sz="1300">
                        <a:latin typeface="Helvetica Neue"/>
                        <a:ea typeface="Helvetica Neue"/>
                        <a:cs typeface="Helvetica Neue"/>
                        <a:sym typeface="Helvetica Neue"/>
                      </a:endParaRPr>
                    </a:p>
                    <a:p>
                      <a:pPr indent="-172549" lvl="0" marL="269999" rtl="0" algn="l">
                        <a:spcBef>
                          <a:spcPts val="0"/>
                        </a:spcBef>
                        <a:spcAft>
                          <a:spcPts val="0"/>
                        </a:spcAft>
                        <a:buClr>
                          <a:schemeClr val="dk1"/>
                        </a:buClr>
                        <a:buSzPts val="1300"/>
                        <a:buFont typeface="Helvetica Neue"/>
                        <a:buChar char="●"/>
                      </a:pPr>
                      <a:r>
                        <a:rPr lang="en-IN" sz="1300">
                          <a:latin typeface="Helvetica Neue"/>
                          <a:ea typeface="Helvetica Neue"/>
                          <a:cs typeface="Helvetica Neue"/>
                          <a:sym typeface="Helvetica Neue"/>
                        </a:rPr>
                        <a:t>Worked on developing scripts for loading model and making prediction.</a:t>
                      </a:r>
                      <a:endParaRPr sz="1300">
                        <a:latin typeface="Helvetica Neue"/>
                        <a:ea typeface="Helvetica Neue"/>
                        <a:cs typeface="Helvetica Neue"/>
                        <a:sym typeface="Helvetica Neue"/>
                      </a:endParaRPr>
                    </a:p>
                    <a:p>
                      <a:pPr indent="-172549" lvl="0" marL="269999" rtl="0" algn="l">
                        <a:spcBef>
                          <a:spcPts val="0"/>
                        </a:spcBef>
                        <a:spcAft>
                          <a:spcPts val="0"/>
                        </a:spcAft>
                        <a:buClr>
                          <a:schemeClr val="dk1"/>
                        </a:buClr>
                        <a:buSzPts val="1300"/>
                        <a:buFont typeface="Helvetica Neue"/>
                        <a:buChar char="●"/>
                      </a:pPr>
                      <a:r>
                        <a:rPr lang="en-IN" sz="1300">
                          <a:latin typeface="Helvetica Neue"/>
                          <a:ea typeface="Helvetica Neue"/>
                          <a:cs typeface="Helvetica Neue"/>
                          <a:sym typeface="Helvetica Neue"/>
                        </a:rPr>
                        <a:t>Worked on documenting the project report and ppt.</a:t>
                      </a:r>
                      <a:endParaRPr sz="1300">
                        <a:latin typeface="Helvetica Neue"/>
                        <a:ea typeface="Helvetica Neue"/>
                        <a:cs typeface="Helvetica Neue"/>
                        <a:sym typeface="Helvetica Neue"/>
                      </a:endParaRPr>
                    </a:p>
                    <a:p>
                      <a:pPr indent="0" lvl="0" marL="0" marR="0" rtl="0" algn="l">
                        <a:spcBef>
                          <a:spcPts val="0"/>
                        </a:spcBef>
                        <a:spcAft>
                          <a:spcPts val="0"/>
                        </a:spcAft>
                        <a:buClr>
                          <a:schemeClr val="dk1"/>
                        </a:buClr>
                        <a:buSzPts val="1300"/>
                        <a:buFont typeface="Arial"/>
                        <a:buNone/>
                      </a:pPr>
                      <a:r>
                        <a:t/>
                      </a:r>
                      <a:endParaRPr sz="1300">
                        <a:latin typeface="Helvetica Neue"/>
                        <a:ea typeface="Helvetica Neue"/>
                        <a:cs typeface="Helvetica Neue"/>
                        <a:sym typeface="Helvetica Neue"/>
                      </a:endParaRPr>
                    </a:p>
                  </a:txBody>
                  <a:tcPr marT="45725" marB="45725" marR="91450" marL="91450">
                    <a:solidFill>
                      <a:srgbClr val="F4F9ED"/>
                    </a:solidFill>
                  </a:tcPr>
                </a:tc>
                <a:tc>
                  <a:txBody>
                    <a:bodyPr/>
                    <a:lstStyle/>
                    <a:p>
                      <a:pPr indent="0" lvl="0" marL="0" marR="0" rtl="0" algn="ctr">
                        <a:spcBef>
                          <a:spcPts val="0"/>
                        </a:spcBef>
                        <a:spcAft>
                          <a:spcPts val="0"/>
                        </a:spcAft>
                        <a:buClr>
                          <a:schemeClr val="dk1"/>
                        </a:buClr>
                        <a:buSzPts val="1300"/>
                        <a:buFont typeface="Arial"/>
                        <a:buNone/>
                      </a:pPr>
                      <a:r>
                        <a:t/>
                      </a:r>
                      <a:endParaRPr sz="1300">
                        <a:latin typeface="Helvetica Neue"/>
                        <a:ea typeface="Helvetica Neue"/>
                        <a:cs typeface="Helvetica Neue"/>
                        <a:sym typeface="Helvetica Neue"/>
                      </a:endParaRPr>
                    </a:p>
                    <a:p>
                      <a:pPr indent="0" lvl="0" marL="0" marR="0" rtl="0" algn="ctr">
                        <a:spcBef>
                          <a:spcPts val="0"/>
                        </a:spcBef>
                        <a:spcAft>
                          <a:spcPts val="0"/>
                        </a:spcAft>
                        <a:buClr>
                          <a:schemeClr val="dk1"/>
                        </a:buClr>
                        <a:buSzPts val="1300"/>
                        <a:buFont typeface="Arial"/>
                        <a:buNone/>
                      </a:pPr>
                      <a:r>
                        <a:t/>
                      </a:r>
                      <a:endParaRPr sz="1300">
                        <a:latin typeface="Helvetica Neue"/>
                        <a:ea typeface="Helvetica Neue"/>
                        <a:cs typeface="Helvetica Neue"/>
                        <a:sym typeface="Helvetica Neue"/>
                      </a:endParaRPr>
                    </a:p>
                    <a:p>
                      <a:pPr indent="0" lvl="0" marL="0" marR="0" rtl="0" algn="ctr">
                        <a:spcBef>
                          <a:spcPts val="0"/>
                        </a:spcBef>
                        <a:spcAft>
                          <a:spcPts val="0"/>
                        </a:spcAft>
                        <a:buClr>
                          <a:schemeClr val="dk1"/>
                        </a:buClr>
                        <a:buSzPts val="1300"/>
                        <a:buFont typeface="Arial"/>
                        <a:buNone/>
                      </a:pPr>
                      <a:r>
                        <a:t/>
                      </a:r>
                      <a:endParaRPr sz="1300">
                        <a:latin typeface="Helvetica Neue"/>
                        <a:ea typeface="Helvetica Neue"/>
                        <a:cs typeface="Helvetica Neue"/>
                        <a:sym typeface="Helvetica Neue"/>
                      </a:endParaRPr>
                    </a:p>
                    <a:p>
                      <a:pPr indent="0" lvl="0" marL="0" marR="0" rtl="0" algn="ctr">
                        <a:spcBef>
                          <a:spcPts val="0"/>
                        </a:spcBef>
                        <a:spcAft>
                          <a:spcPts val="0"/>
                        </a:spcAft>
                        <a:buClr>
                          <a:schemeClr val="dk1"/>
                        </a:buClr>
                        <a:buSzPts val="1300"/>
                        <a:buFont typeface="Arial"/>
                        <a:buNone/>
                      </a:pPr>
                      <a:r>
                        <a:rPr lang="en-IN" sz="1300">
                          <a:latin typeface="Helvetica Neue"/>
                          <a:ea typeface="Helvetica Neue"/>
                          <a:cs typeface="Helvetica Neue"/>
                          <a:sym typeface="Helvetica Neue"/>
                        </a:rPr>
                        <a:t>33%</a:t>
                      </a:r>
                      <a:endParaRPr sz="1300">
                        <a:latin typeface="Helvetica Neue"/>
                        <a:ea typeface="Helvetica Neue"/>
                        <a:cs typeface="Helvetica Neue"/>
                        <a:sym typeface="Helvetica Neue"/>
                      </a:endParaRPr>
                    </a:p>
                  </a:txBody>
                  <a:tcPr marT="45725" marB="45725" marR="91450" marL="91450">
                    <a:solidFill>
                      <a:srgbClr val="F4F9ED"/>
                    </a:solidFill>
                  </a:tcPr>
                </a:tc>
                <a:tc>
                  <a:txBody>
                    <a:bodyPr/>
                    <a:lstStyle/>
                    <a:p>
                      <a:pPr indent="0" lvl="0" marL="0" marR="0" rtl="0" algn="ctr">
                        <a:spcBef>
                          <a:spcPts val="0"/>
                        </a:spcBef>
                        <a:spcAft>
                          <a:spcPts val="0"/>
                        </a:spcAft>
                        <a:buClr>
                          <a:schemeClr val="dk1"/>
                        </a:buClr>
                        <a:buSzPts val="1300"/>
                        <a:buFont typeface="Arial"/>
                        <a:buNone/>
                      </a:pPr>
                      <a:r>
                        <a:t/>
                      </a:r>
                      <a:endParaRPr b="0" i="0" sz="1300" u="none" cap="none" strike="noStrike">
                        <a:latin typeface="Helvetica Neue"/>
                        <a:ea typeface="Helvetica Neue"/>
                        <a:cs typeface="Helvetica Neue"/>
                        <a:sym typeface="Helvetica Neue"/>
                      </a:endParaRPr>
                    </a:p>
                  </a:txBody>
                  <a:tcPr marT="45725" marB="45725" marR="91450" marL="91450">
                    <a:solidFill>
                      <a:srgbClr val="F4F9ED"/>
                    </a:solidFill>
                  </a:tcPr>
                </a:tc>
                <a:tc>
                  <a:txBody>
                    <a:bodyPr/>
                    <a:lstStyle/>
                    <a:p>
                      <a:pPr indent="0" lvl="0" marL="0" marR="0" rtl="0" algn="ctr">
                        <a:spcBef>
                          <a:spcPts val="0"/>
                        </a:spcBef>
                        <a:spcAft>
                          <a:spcPts val="0"/>
                        </a:spcAft>
                        <a:buClr>
                          <a:schemeClr val="dk1"/>
                        </a:buClr>
                        <a:buSzPts val="1300"/>
                        <a:buFont typeface="Arial"/>
                        <a:buNone/>
                      </a:pPr>
                      <a:r>
                        <a:t/>
                      </a:r>
                      <a:endParaRPr b="0" i="0" sz="1300" u="none" cap="none" strike="noStrike">
                        <a:latin typeface="Helvetica Neue"/>
                        <a:ea typeface="Helvetica Neue"/>
                        <a:cs typeface="Helvetica Neue"/>
                        <a:sym typeface="Helvetica Neue"/>
                      </a:endParaRPr>
                    </a:p>
                  </a:txBody>
                  <a:tcPr marT="45725" marB="45725" marR="91450" marL="91450">
                    <a:solidFill>
                      <a:srgbClr val="F4F9ED"/>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9"/>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sz="2400"/>
              <a:t>Supervisor </a:t>
            </a:r>
            <a:r>
              <a:rPr lang="en-IN"/>
              <a:t>Interactions </a:t>
            </a:r>
            <a:r>
              <a:rPr b="0" lang="en-IN"/>
              <a:t>(as mentioned in weekly log)</a:t>
            </a:r>
            <a:endParaRPr b="0"/>
          </a:p>
        </p:txBody>
      </p:sp>
      <p:sp>
        <p:nvSpPr>
          <p:cNvPr id="236" name="Google Shape;236;p19"/>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95250" marR="0" rtl="0" algn="just">
              <a:lnSpc>
                <a:spcPct val="150000"/>
              </a:lnSpc>
              <a:spcBef>
                <a:spcPts val="0"/>
              </a:spcBef>
              <a:spcAft>
                <a:spcPts val="0"/>
              </a:spcAft>
              <a:buClr>
                <a:schemeClr val="dk1"/>
              </a:buClr>
              <a:buSzPts val="2250"/>
              <a:buFont typeface="Arial"/>
              <a:buNone/>
            </a:pPr>
            <a:r>
              <a:t/>
            </a:r>
            <a:endParaRPr sz="1800">
              <a:solidFill>
                <a:schemeClr val="dk1"/>
              </a:solidFill>
              <a:latin typeface="Helvetica Neue"/>
              <a:ea typeface="Helvetica Neue"/>
              <a:cs typeface="Helvetica Neue"/>
              <a:sym typeface="Helvetica Neue"/>
            </a:endParaRPr>
          </a:p>
        </p:txBody>
      </p:sp>
      <p:graphicFrame>
        <p:nvGraphicFramePr>
          <p:cNvPr id="237" name="Google Shape;237;p19"/>
          <p:cNvGraphicFramePr/>
          <p:nvPr/>
        </p:nvGraphicFramePr>
        <p:xfrm>
          <a:off x="110168" y="881350"/>
          <a:ext cx="3000000" cy="3000000"/>
        </p:xfrm>
        <a:graphic>
          <a:graphicData uri="http://schemas.openxmlformats.org/drawingml/2006/table">
            <a:tbl>
              <a:tblPr bandRow="1" firstRow="1">
                <a:noFill/>
                <a:tableStyleId>{A8B6DA93-F69E-4E0C-8E2E-63CE8F4AF8A1}</a:tableStyleId>
              </a:tblPr>
              <a:tblGrid>
                <a:gridCol w="651825"/>
                <a:gridCol w="1364250"/>
                <a:gridCol w="5596575"/>
                <a:gridCol w="1222875"/>
              </a:tblGrid>
              <a:tr h="426075">
                <a:tc gridSpan="4">
                  <a:txBody>
                    <a:bodyPr/>
                    <a:lstStyle/>
                    <a:p>
                      <a:pPr indent="0" lvl="0" marL="0" marR="0" rtl="0" algn="ctr">
                        <a:spcBef>
                          <a:spcPts val="0"/>
                        </a:spcBef>
                        <a:spcAft>
                          <a:spcPts val="0"/>
                        </a:spcAft>
                        <a:buNone/>
                      </a:pPr>
                      <a:r>
                        <a:rPr b="1" i="0" lang="en-IN" sz="1300" u="none" cap="none" strike="noStrike">
                          <a:solidFill>
                            <a:schemeClr val="dk1"/>
                          </a:solidFill>
                          <a:latin typeface="Helvetica Neue"/>
                          <a:ea typeface="Helvetica Neue"/>
                          <a:cs typeface="Helvetica Neue"/>
                          <a:sym typeface="Helvetica Neue"/>
                        </a:rPr>
                        <a:t>No. of Meetings with Supervisor: </a:t>
                      </a:r>
                      <a:endParaRPr/>
                    </a:p>
                  </a:txBody>
                  <a:tcPr marT="45725" marB="45725" marR="91450" marL="91450" anchor="ctr">
                    <a:solidFill>
                      <a:srgbClr val="D5D59B"/>
                    </a:solidFill>
                  </a:tcPr>
                </a:tc>
                <a:tc hMerge="1"/>
                <a:tc hMerge="1"/>
                <a:tc hMerge="1"/>
              </a:tr>
              <a:tr h="507400">
                <a:tc>
                  <a:txBody>
                    <a:bodyPr/>
                    <a:lstStyle/>
                    <a:p>
                      <a:pPr indent="0" lvl="0" marL="0" marR="0" rtl="0" algn="ctr">
                        <a:spcBef>
                          <a:spcPts val="0"/>
                        </a:spcBef>
                        <a:spcAft>
                          <a:spcPts val="0"/>
                        </a:spcAft>
                        <a:buNone/>
                      </a:pPr>
                      <a:r>
                        <a:rPr b="0" i="0" lang="en-IN" sz="1300" u="none" cap="none" strike="noStrike">
                          <a:solidFill>
                            <a:schemeClr val="dk1"/>
                          </a:solidFill>
                          <a:latin typeface="Helvetica Neue"/>
                          <a:ea typeface="Helvetica Neue"/>
                          <a:cs typeface="Helvetica Neue"/>
                          <a:sym typeface="Helvetica Neue"/>
                        </a:rPr>
                        <a:t>Week No.</a:t>
                      </a:r>
                      <a:endParaRPr/>
                    </a:p>
                  </a:txBody>
                  <a:tcPr marT="45725" marB="45725" marR="91450" marL="91450">
                    <a:solidFill>
                      <a:srgbClr val="D5D59B"/>
                    </a:solidFill>
                  </a:tcPr>
                </a:tc>
                <a:tc>
                  <a:txBody>
                    <a:bodyPr/>
                    <a:lstStyle/>
                    <a:p>
                      <a:pPr indent="0" lvl="0" marL="0" marR="0" rtl="0" algn="ctr">
                        <a:spcBef>
                          <a:spcPts val="0"/>
                        </a:spcBef>
                        <a:spcAft>
                          <a:spcPts val="0"/>
                        </a:spcAft>
                        <a:buNone/>
                      </a:pPr>
                      <a:r>
                        <a:rPr b="0" i="0" lang="en-IN" sz="1300" u="none" cap="none" strike="noStrike">
                          <a:solidFill>
                            <a:schemeClr val="dk1"/>
                          </a:solidFill>
                          <a:latin typeface="Helvetica Neue"/>
                          <a:ea typeface="Helvetica Neue"/>
                          <a:cs typeface="Helvetica Neue"/>
                          <a:sym typeface="Helvetica Neue"/>
                        </a:rPr>
                        <a:t>Duration</a:t>
                      </a:r>
                      <a:endParaRPr/>
                    </a:p>
                  </a:txBody>
                  <a:tcPr marT="45725" marB="45725" marR="91450" marL="91450">
                    <a:solidFill>
                      <a:srgbClr val="D5D59B"/>
                    </a:solidFill>
                  </a:tcPr>
                </a:tc>
                <a:tc>
                  <a:txBody>
                    <a:bodyPr/>
                    <a:lstStyle/>
                    <a:p>
                      <a:pPr indent="0" lvl="0" marL="0" marR="0" rtl="0" algn="ctr">
                        <a:spcBef>
                          <a:spcPts val="0"/>
                        </a:spcBef>
                        <a:spcAft>
                          <a:spcPts val="0"/>
                        </a:spcAft>
                        <a:buNone/>
                      </a:pPr>
                      <a:r>
                        <a:rPr b="0" i="0" lang="en-IN" sz="1300" u="none" cap="none" strike="noStrike">
                          <a:solidFill>
                            <a:schemeClr val="dk1"/>
                          </a:solidFill>
                          <a:latin typeface="Helvetica Neue"/>
                          <a:ea typeface="Helvetica Neue"/>
                          <a:cs typeface="Helvetica Neue"/>
                          <a:sym typeface="Helvetica Neue"/>
                        </a:rPr>
                        <a:t>Remarks (</a:t>
                      </a:r>
                      <a:r>
                        <a:rPr b="1" i="0" lang="en-IN" sz="1300" u="none" cap="none" strike="noStrike">
                          <a:solidFill>
                            <a:schemeClr val="dk1"/>
                          </a:solidFill>
                          <a:latin typeface="Helvetica Neue"/>
                          <a:ea typeface="Helvetica Neue"/>
                          <a:cs typeface="Helvetica Neue"/>
                          <a:sym typeface="Helvetica Neue"/>
                        </a:rPr>
                        <a:t>as mentioned in the weekly log</a:t>
                      </a:r>
                      <a:r>
                        <a:rPr b="0" i="0" lang="en-IN" sz="1300" u="none" cap="none" strike="noStrike">
                          <a:solidFill>
                            <a:schemeClr val="dk1"/>
                          </a:solidFill>
                          <a:latin typeface="Helvetica Neue"/>
                          <a:ea typeface="Helvetica Neue"/>
                          <a:cs typeface="Helvetica Neue"/>
                          <a:sym typeface="Helvetica Neue"/>
                        </a:rPr>
                        <a:t>)</a:t>
                      </a:r>
                      <a:endParaRPr/>
                    </a:p>
                  </a:txBody>
                  <a:tcPr marT="45725" marB="45725" marR="91450" marL="91450">
                    <a:solidFill>
                      <a:srgbClr val="D5D59B"/>
                    </a:solidFill>
                  </a:tcPr>
                </a:tc>
                <a:tc>
                  <a:txBody>
                    <a:bodyPr/>
                    <a:lstStyle/>
                    <a:p>
                      <a:pPr indent="0" lvl="0" marL="0" marR="0" rtl="0" algn="ctr">
                        <a:spcBef>
                          <a:spcPts val="0"/>
                        </a:spcBef>
                        <a:spcAft>
                          <a:spcPts val="0"/>
                        </a:spcAft>
                        <a:buNone/>
                      </a:pPr>
                      <a:r>
                        <a:rPr b="0" i="0" lang="en-IN" sz="1300" u="none" cap="none" strike="noStrike">
                          <a:solidFill>
                            <a:schemeClr val="dk1"/>
                          </a:solidFill>
                          <a:latin typeface="Helvetica Neue"/>
                          <a:ea typeface="Helvetica Neue"/>
                          <a:cs typeface="Helvetica Neue"/>
                          <a:sym typeface="Helvetica Neue"/>
                        </a:rPr>
                        <a:t>Incorporated</a:t>
                      </a:r>
                      <a:endParaRPr/>
                    </a:p>
                    <a:p>
                      <a:pPr indent="0" lvl="0" marL="0" marR="0" rtl="0" algn="ctr">
                        <a:spcBef>
                          <a:spcPts val="0"/>
                        </a:spcBef>
                        <a:spcAft>
                          <a:spcPts val="0"/>
                        </a:spcAft>
                        <a:buNone/>
                      </a:pPr>
                      <a:r>
                        <a:rPr b="0" i="0" lang="en-IN" sz="1300" u="none" cap="none" strike="noStrike">
                          <a:solidFill>
                            <a:schemeClr val="dk1"/>
                          </a:solidFill>
                          <a:latin typeface="Helvetica Neue"/>
                          <a:ea typeface="Helvetica Neue"/>
                          <a:cs typeface="Helvetica Neue"/>
                          <a:sym typeface="Helvetica Neue"/>
                        </a:rPr>
                        <a:t>(Yes/No)</a:t>
                      </a:r>
                      <a:endParaRPr/>
                    </a:p>
                  </a:txBody>
                  <a:tcPr marT="45725" marB="45725" marR="91450" marL="91450">
                    <a:solidFill>
                      <a:srgbClr val="D5D59B"/>
                    </a:solidFill>
                  </a:tcPr>
                </a:tc>
              </a:tr>
              <a:tr h="828000">
                <a:tc>
                  <a:txBody>
                    <a:bodyPr/>
                    <a:lstStyle/>
                    <a:p>
                      <a:pPr indent="0" lvl="0" marL="0" marR="0" rtl="0" algn="ctr">
                        <a:spcBef>
                          <a:spcPts val="0"/>
                        </a:spcBef>
                        <a:spcAft>
                          <a:spcPts val="0"/>
                        </a:spcAft>
                        <a:buNone/>
                      </a:pPr>
                      <a:r>
                        <a:rPr b="0" i="0" lang="en-IN" sz="1300" u="none" cap="none" strike="noStrike">
                          <a:latin typeface="Helvetica Neue"/>
                          <a:ea typeface="Helvetica Neue"/>
                          <a:cs typeface="Helvetica Neue"/>
                          <a:sym typeface="Helvetica Neue"/>
                        </a:rPr>
                        <a:t>1.</a:t>
                      </a:r>
                      <a:endParaRPr/>
                    </a:p>
                  </a:txBody>
                  <a:tcPr marT="45725" marB="45725" marR="91450" marL="91450">
                    <a:solidFill>
                      <a:srgbClr val="F4F9ED"/>
                    </a:solidFill>
                  </a:tcPr>
                </a:tc>
                <a:tc>
                  <a:txBody>
                    <a:bodyPr/>
                    <a:lstStyle/>
                    <a:p>
                      <a:pPr indent="0" lvl="0" marL="0" marR="0" rtl="0" algn="ctr">
                        <a:spcBef>
                          <a:spcPts val="0"/>
                        </a:spcBef>
                        <a:spcAft>
                          <a:spcPts val="0"/>
                        </a:spcAft>
                        <a:buNone/>
                      </a:pPr>
                      <a:r>
                        <a:rPr lang="en-IN" sz="1300">
                          <a:latin typeface="Helvetica Neue"/>
                          <a:ea typeface="Helvetica Neue"/>
                          <a:cs typeface="Helvetica Neue"/>
                          <a:sym typeface="Helvetica Neue"/>
                        </a:rPr>
                        <a:t>24</a:t>
                      </a:r>
                      <a:r>
                        <a:rPr b="0" i="0" lang="en-IN" sz="1300" u="none" cap="none" strike="noStrike">
                          <a:latin typeface="Helvetica Neue"/>
                          <a:ea typeface="Helvetica Neue"/>
                          <a:cs typeface="Helvetica Neue"/>
                          <a:sym typeface="Helvetica Neue"/>
                        </a:rPr>
                        <a:t>/</a:t>
                      </a:r>
                      <a:r>
                        <a:rPr lang="en-IN" sz="1300">
                          <a:latin typeface="Helvetica Neue"/>
                          <a:ea typeface="Helvetica Neue"/>
                          <a:cs typeface="Helvetica Neue"/>
                          <a:sym typeface="Helvetica Neue"/>
                        </a:rPr>
                        <a:t>03</a:t>
                      </a:r>
                      <a:r>
                        <a:rPr b="0" i="0" lang="en-IN" sz="1300" u="none" cap="none" strike="noStrike">
                          <a:latin typeface="Helvetica Neue"/>
                          <a:ea typeface="Helvetica Neue"/>
                          <a:cs typeface="Helvetica Neue"/>
                          <a:sym typeface="Helvetica Neue"/>
                        </a:rPr>
                        <a:t>/2025 </a:t>
                      </a:r>
                      <a:endParaRPr/>
                    </a:p>
                    <a:p>
                      <a:pPr indent="0" lvl="0" marL="0" marR="0" rtl="0" algn="ctr">
                        <a:spcBef>
                          <a:spcPts val="0"/>
                        </a:spcBef>
                        <a:spcAft>
                          <a:spcPts val="0"/>
                        </a:spcAft>
                        <a:buNone/>
                      </a:pPr>
                      <a:r>
                        <a:rPr b="0" i="0" lang="en-IN" sz="1300" u="none" cap="none" strike="noStrike">
                          <a:latin typeface="Helvetica Neue"/>
                          <a:ea typeface="Helvetica Neue"/>
                          <a:cs typeface="Helvetica Neue"/>
                          <a:sym typeface="Helvetica Neue"/>
                        </a:rPr>
                        <a:t>to</a:t>
                      </a:r>
                      <a:endParaRPr/>
                    </a:p>
                    <a:p>
                      <a:pPr indent="0" lvl="0" marL="0" marR="0" rtl="0" algn="ctr">
                        <a:lnSpc>
                          <a:spcPct val="100000"/>
                        </a:lnSpc>
                        <a:spcBef>
                          <a:spcPts val="0"/>
                        </a:spcBef>
                        <a:spcAft>
                          <a:spcPts val="0"/>
                        </a:spcAft>
                        <a:buClr>
                          <a:schemeClr val="dk1"/>
                        </a:buClr>
                        <a:buSzPts val="1300"/>
                        <a:buFont typeface="Helvetica Neue"/>
                        <a:buNone/>
                      </a:pPr>
                      <a:r>
                        <a:rPr lang="en-IN" sz="1300">
                          <a:latin typeface="Helvetica Neue"/>
                          <a:ea typeface="Helvetica Neue"/>
                          <a:cs typeface="Helvetica Neue"/>
                          <a:sym typeface="Helvetica Neue"/>
                        </a:rPr>
                        <a:t>29</a:t>
                      </a:r>
                      <a:r>
                        <a:rPr b="0" i="0" lang="en-IN" sz="1300" u="none" cap="none" strike="noStrike">
                          <a:latin typeface="Helvetica Neue"/>
                          <a:ea typeface="Helvetica Neue"/>
                          <a:cs typeface="Helvetica Neue"/>
                          <a:sym typeface="Helvetica Neue"/>
                        </a:rPr>
                        <a:t>/</a:t>
                      </a:r>
                      <a:r>
                        <a:rPr lang="en-IN" sz="1300">
                          <a:latin typeface="Helvetica Neue"/>
                          <a:ea typeface="Helvetica Neue"/>
                          <a:cs typeface="Helvetica Neue"/>
                          <a:sym typeface="Helvetica Neue"/>
                        </a:rPr>
                        <a:t>03</a:t>
                      </a:r>
                      <a:r>
                        <a:rPr b="0" i="0" lang="en-IN" sz="1300" u="none" cap="none" strike="noStrike">
                          <a:latin typeface="Helvetica Neue"/>
                          <a:ea typeface="Helvetica Neue"/>
                          <a:cs typeface="Helvetica Neue"/>
                          <a:sym typeface="Helvetica Neue"/>
                        </a:rPr>
                        <a:t>/2025</a:t>
                      </a:r>
                      <a:endParaRPr/>
                    </a:p>
                  </a:txBody>
                  <a:tcPr marT="45725" marB="45725" marR="91450" marL="91450">
                    <a:solidFill>
                      <a:srgbClr val="F4F9ED"/>
                    </a:solidFill>
                  </a:tcPr>
                </a:tc>
                <a:tc>
                  <a:txBody>
                    <a:bodyPr/>
                    <a:lstStyle/>
                    <a:p>
                      <a:pPr indent="-171450" lvl="0" marL="171450" marR="0" rtl="0" algn="l">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1</a:t>
                      </a:r>
                      <a:endParaRPr/>
                    </a:p>
                    <a:p>
                      <a:pPr indent="-171450" lvl="0" marL="171450" marR="0" rtl="0" algn="l">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2</a:t>
                      </a:r>
                      <a:endParaRPr/>
                    </a:p>
                    <a:p>
                      <a:pPr indent="-171450" lvl="0" marL="171450" marR="0" rtl="0" algn="l">
                        <a:lnSpc>
                          <a:spcPct val="100000"/>
                        </a:lnSpc>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3</a:t>
                      </a:r>
                      <a:endParaRPr/>
                    </a:p>
                  </a:txBody>
                  <a:tcPr marT="45725" marB="45725" marR="91450" marL="91450">
                    <a:solidFill>
                      <a:srgbClr val="F4F9ED"/>
                    </a:solidFill>
                  </a:tcPr>
                </a:tc>
                <a:tc>
                  <a:txBody>
                    <a:bodyPr/>
                    <a:lstStyle/>
                    <a:p>
                      <a:pPr indent="0" lvl="0" marL="0" marR="0" rtl="0" algn="ctr">
                        <a:spcBef>
                          <a:spcPts val="0"/>
                        </a:spcBef>
                        <a:spcAft>
                          <a:spcPts val="0"/>
                        </a:spcAft>
                        <a:buClr>
                          <a:schemeClr val="dk1"/>
                        </a:buClr>
                        <a:buSzPts val="1300"/>
                        <a:buFont typeface="Arial"/>
                        <a:buNone/>
                      </a:pPr>
                      <a:r>
                        <a:t/>
                      </a:r>
                      <a:endParaRPr sz="1300">
                        <a:latin typeface="Helvetica Neue"/>
                        <a:ea typeface="Helvetica Neue"/>
                        <a:cs typeface="Helvetica Neue"/>
                        <a:sym typeface="Helvetica Neue"/>
                      </a:endParaRPr>
                    </a:p>
                    <a:p>
                      <a:pPr indent="0" lvl="0" marL="0" marR="0" rtl="0" algn="ctr">
                        <a:spcBef>
                          <a:spcPts val="0"/>
                        </a:spcBef>
                        <a:spcAft>
                          <a:spcPts val="0"/>
                        </a:spcAft>
                        <a:buClr>
                          <a:schemeClr val="dk1"/>
                        </a:buClr>
                        <a:buSzPts val="1300"/>
                        <a:buFont typeface="Arial"/>
                        <a:buNone/>
                      </a:pPr>
                      <a:r>
                        <a:rPr lang="en-IN" sz="1300">
                          <a:latin typeface="Helvetica Neue"/>
                          <a:ea typeface="Helvetica Neue"/>
                          <a:cs typeface="Helvetica Neue"/>
                          <a:sym typeface="Helvetica Neue"/>
                        </a:rPr>
                        <a:t>Yes</a:t>
                      </a:r>
                      <a:endParaRPr sz="1300">
                        <a:latin typeface="Helvetica Neue"/>
                        <a:ea typeface="Helvetica Neue"/>
                        <a:cs typeface="Helvetica Neue"/>
                        <a:sym typeface="Helvetica Neue"/>
                      </a:endParaRPr>
                    </a:p>
                  </a:txBody>
                  <a:tcPr marT="45725" marB="45725" marR="91450" marL="91450">
                    <a:solidFill>
                      <a:srgbClr val="F4F9ED"/>
                    </a:solidFill>
                  </a:tcPr>
                </a:tc>
              </a:tr>
              <a:tr h="828000">
                <a:tc>
                  <a:txBody>
                    <a:bodyPr/>
                    <a:lstStyle/>
                    <a:p>
                      <a:pPr indent="0" lvl="0" marL="0" marR="0" rtl="0" algn="ctr">
                        <a:spcBef>
                          <a:spcPts val="0"/>
                        </a:spcBef>
                        <a:spcAft>
                          <a:spcPts val="0"/>
                        </a:spcAft>
                        <a:buNone/>
                      </a:pPr>
                      <a:r>
                        <a:rPr b="0" i="0" lang="en-IN" sz="1300" u="none" cap="none" strike="noStrike">
                          <a:latin typeface="Helvetica Neue"/>
                          <a:ea typeface="Helvetica Neue"/>
                          <a:cs typeface="Helvetica Neue"/>
                          <a:sym typeface="Helvetica Neue"/>
                        </a:rPr>
                        <a:t>2.</a:t>
                      </a:r>
                      <a:endParaRPr/>
                    </a:p>
                  </a:txBody>
                  <a:tcPr marT="45725" marB="45725" marR="91450" marL="91450">
                    <a:solidFill>
                      <a:srgbClr val="F0F0DD"/>
                    </a:solidFill>
                  </a:tcPr>
                </a:tc>
                <a:tc>
                  <a:txBody>
                    <a:bodyPr/>
                    <a:lstStyle/>
                    <a:p>
                      <a:pPr indent="0" lvl="0" marL="0" marR="0" rtl="0" algn="ctr">
                        <a:spcBef>
                          <a:spcPts val="0"/>
                        </a:spcBef>
                        <a:spcAft>
                          <a:spcPts val="0"/>
                        </a:spcAft>
                        <a:buNone/>
                      </a:pPr>
                      <a:r>
                        <a:rPr lang="en-IN" sz="1300">
                          <a:latin typeface="Helvetica Neue"/>
                          <a:ea typeface="Helvetica Neue"/>
                          <a:cs typeface="Helvetica Neue"/>
                          <a:sym typeface="Helvetica Neue"/>
                        </a:rPr>
                        <a:t>31</a:t>
                      </a:r>
                      <a:r>
                        <a:rPr b="0" i="0" lang="en-IN" sz="1300" u="none" cap="none" strike="noStrike">
                          <a:latin typeface="Helvetica Neue"/>
                          <a:ea typeface="Helvetica Neue"/>
                          <a:cs typeface="Helvetica Neue"/>
                          <a:sym typeface="Helvetica Neue"/>
                        </a:rPr>
                        <a:t>/</a:t>
                      </a:r>
                      <a:r>
                        <a:rPr lang="en-IN" sz="1300">
                          <a:latin typeface="Helvetica Neue"/>
                          <a:ea typeface="Helvetica Neue"/>
                          <a:cs typeface="Helvetica Neue"/>
                          <a:sym typeface="Helvetica Neue"/>
                        </a:rPr>
                        <a:t>03</a:t>
                      </a:r>
                      <a:r>
                        <a:rPr b="0" i="0" lang="en-IN" sz="1300" u="none" cap="none" strike="noStrike">
                          <a:latin typeface="Helvetica Neue"/>
                          <a:ea typeface="Helvetica Neue"/>
                          <a:cs typeface="Helvetica Neue"/>
                          <a:sym typeface="Helvetica Neue"/>
                        </a:rPr>
                        <a:t>/2025 </a:t>
                      </a:r>
                      <a:endParaRPr/>
                    </a:p>
                    <a:p>
                      <a:pPr indent="0" lvl="0" marL="0" marR="0" rtl="0" algn="ctr">
                        <a:spcBef>
                          <a:spcPts val="0"/>
                        </a:spcBef>
                        <a:spcAft>
                          <a:spcPts val="0"/>
                        </a:spcAft>
                        <a:buNone/>
                      </a:pPr>
                      <a:r>
                        <a:rPr b="0" i="0" lang="en-IN" sz="1300" u="none" cap="none" strike="noStrike">
                          <a:latin typeface="Helvetica Neue"/>
                          <a:ea typeface="Helvetica Neue"/>
                          <a:cs typeface="Helvetica Neue"/>
                          <a:sym typeface="Helvetica Neue"/>
                        </a:rPr>
                        <a:t>to</a:t>
                      </a:r>
                      <a:endParaRPr/>
                    </a:p>
                    <a:p>
                      <a:pPr indent="0" lvl="0" marL="0" marR="0" rtl="0" algn="ctr">
                        <a:lnSpc>
                          <a:spcPct val="100000"/>
                        </a:lnSpc>
                        <a:spcBef>
                          <a:spcPts val="0"/>
                        </a:spcBef>
                        <a:spcAft>
                          <a:spcPts val="0"/>
                        </a:spcAft>
                        <a:buClr>
                          <a:schemeClr val="dk1"/>
                        </a:buClr>
                        <a:buSzPts val="1300"/>
                        <a:buFont typeface="Helvetica Neue"/>
                        <a:buNone/>
                      </a:pPr>
                      <a:r>
                        <a:rPr lang="en-IN" sz="1300">
                          <a:latin typeface="Helvetica Neue"/>
                          <a:ea typeface="Helvetica Neue"/>
                          <a:cs typeface="Helvetica Neue"/>
                          <a:sym typeface="Helvetica Neue"/>
                        </a:rPr>
                        <a:t>05</a:t>
                      </a:r>
                      <a:r>
                        <a:rPr b="0" i="0" lang="en-IN" sz="1300" u="none" cap="none" strike="noStrike">
                          <a:latin typeface="Helvetica Neue"/>
                          <a:ea typeface="Helvetica Neue"/>
                          <a:cs typeface="Helvetica Neue"/>
                          <a:sym typeface="Helvetica Neue"/>
                        </a:rPr>
                        <a:t>/</a:t>
                      </a:r>
                      <a:r>
                        <a:rPr lang="en-IN" sz="1300">
                          <a:latin typeface="Helvetica Neue"/>
                          <a:ea typeface="Helvetica Neue"/>
                          <a:cs typeface="Helvetica Neue"/>
                          <a:sym typeface="Helvetica Neue"/>
                        </a:rPr>
                        <a:t>04</a:t>
                      </a:r>
                      <a:r>
                        <a:rPr b="0" i="0" lang="en-IN" sz="1300" u="none" cap="none" strike="noStrike">
                          <a:latin typeface="Helvetica Neue"/>
                          <a:ea typeface="Helvetica Neue"/>
                          <a:cs typeface="Helvetica Neue"/>
                          <a:sym typeface="Helvetica Neue"/>
                        </a:rPr>
                        <a:t>/2025</a:t>
                      </a:r>
                      <a:endParaRPr/>
                    </a:p>
                  </a:txBody>
                  <a:tcPr marT="45725" marB="45725" marR="91450" marL="91450">
                    <a:solidFill>
                      <a:srgbClr val="F0F0DD"/>
                    </a:solidFill>
                  </a:tcPr>
                </a:tc>
                <a:tc>
                  <a:txBody>
                    <a:bodyPr/>
                    <a:lstStyle/>
                    <a:p>
                      <a:pPr indent="-171450" lvl="0" marL="171450" marR="0" rtl="0" algn="l">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1</a:t>
                      </a:r>
                      <a:endParaRPr/>
                    </a:p>
                    <a:p>
                      <a:pPr indent="-171450" lvl="0" marL="171450" marR="0" rtl="0" algn="l">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2</a:t>
                      </a:r>
                      <a:endParaRPr/>
                    </a:p>
                    <a:p>
                      <a:pPr indent="-171450" lvl="0" marL="171450" marR="0" rtl="0" algn="l">
                        <a:lnSpc>
                          <a:spcPct val="100000"/>
                        </a:lnSpc>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3</a:t>
                      </a:r>
                      <a:endParaRPr/>
                    </a:p>
                  </a:txBody>
                  <a:tcPr marT="45725" marB="45725" marR="91450" marL="91450">
                    <a:solidFill>
                      <a:srgbClr val="F0F0DD"/>
                    </a:solidFill>
                  </a:tcPr>
                </a:tc>
                <a:tc>
                  <a:txBody>
                    <a:bodyPr/>
                    <a:lstStyle/>
                    <a:p>
                      <a:pPr indent="0" lvl="0" marL="0" marR="0" rtl="0" algn="ctr">
                        <a:spcBef>
                          <a:spcPts val="0"/>
                        </a:spcBef>
                        <a:spcAft>
                          <a:spcPts val="0"/>
                        </a:spcAft>
                        <a:buClr>
                          <a:schemeClr val="dk1"/>
                        </a:buClr>
                        <a:buSzPts val="1300"/>
                        <a:buFont typeface="Arial"/>
                        <a:buNone/>
                      </a:pPr>
                      <a:r>
                        <a:t/>
                      </a:r>
                      <a:endParaRPr sz="1300">
                        <a:latin typeface="Helvetica Neue"/>
                        <a:ea typeface="Helvetica Neue"/>
                        <a:cs typeface="Helvetica Neue"/>
                        <a:sym typeface="Helvetica Neue"/>
                      </a:endParaRPr>
                    </a:p>
                    <a:p>
                      <a:pPr indent="0" lvl="0" marL="0" marR="0" rtl="0" algn="ctr">
                        <a:spcBef>
                          <a:spcPts val="0"/>
                        </a:spcBef>
                        <a:spcAft>
                          <a:spcPts val="0"/>
                        </a:spcAft>
                        <a:buClr>
                          <a:schemeClr val="dk1"/>
                        </a:buClr>
                        <a:buSzPts val="1300"/>
                        <a:buFont typeface="Arial"/>
                        <a:buNone/>
                      </a:pPr>
                      <a:r>
                        <a:rPr lang="en-IN" sz="1300">
                          <a:latin typeface="Helvetica Neue"/>
                          <a:ea typeface="Helvetica Neue"/>
                          <a:cs typeface="Helvetica Neue"/>
                          <a:sym typeface="Helvetica Neue"/>
                        </a:rPr>
                        <a:t>Yes</a:t>
                      </a:r>
                      <a:endParaRPr sz="1300">
                        <a:latin typeface="Helvetica Neue"/>
                        <a:ea typeface="Helvetica Neue"/>
                        <a:cs typeface="Helvetica Neue"/>
                        <a:sym typeface="Helvetica Neue"/>
                      </a:endParaRPr>
                    </a:p>
                  </a:txBody>
                  <a:tcPr marT="45725" marB="45725" marR="91450" marL="91450">
                    <a:solidFill>
                      <a:srgbClr val="F0F0DD"/>
                    </a:solidFill>
                  </a:tcPr>
                </a:tc>
              </a:tr>
              <a:tr h="828000">
                <a:tc>
                  <a:txBody>
                    <a:bodyPr/>
                    <a:lstStyle/>
                    <a:p>
                      <a:pPr indent="0" lvl="0" marL="0" marR="0" rtl="0" algn="ctr">
                        <a:spcBef>
                          <a:spcPts val="0"/>
                        </a:spcBef>
                        <a:spcAft>
                          <a:spcPts val="0"/>
                        </a:spcAft>
                        <a:buNone/>
                      </a:pPr>
                      <a:r>
                        <a:rPr b="0" i="0" lang="en-IN" sz="1300" u="none" cap="none" strike="noStrike">
                          <a:latin typeface="Helvetica Neue"/>
                          <a:ea typeface="Helvetica Neue"/>
                          <a:cs typeface="Helvetica Neue"/>
                          <a:sym typeface="Helvetica Neue"/>
                        </a:rPr>
                        <a:t>3.</a:t>
                      </a:r>
                      <a:endParaRPr/>
                    </a:p>
                  </a:txBody>
                  <a:tcPr marT="45725" marB="45725" marR="91450" marL="91450">
                    <a:solidFill>
                      <a:srgbClr val="F4F9ED"/>
                    </a:solidFill>
                  </a:tcPr>
                </a:tc>
                <a:tc>
                  <a:txBody>
                    <a:bodyPr/>
                    <a:lstStyle/>
                    <a:p>
                      <a:pPr indent="0" lvl="0" marL="0" marR="0" rtl="0" algn="ctr">
                        <a:spcBef>
                          <a:spcPts val="0"/>
                        </a:spcBef>
                        <a:spcAft>
                          <a:spcPts val="0"/>
                        </a:spcAft>
                        <a:buNone/>
                      </a:pPr>
                      <a:r>
                        <a:rPr lang="en-IN" sz="1300">
                          <a:latin typeface="Helvetica Neue"/>
                          <a:ea typeface="Helvetica Neue"/>
                          <a:cs typeface="Helvetica Neue"/>
                          <a:sym typeface="Helvetica Neue"/>
                        </a:rPr>
                        <a:t>07</a:t>
                      </a:r>
                      <a:r>
                        <a:rPr b="0" i="0" lang="en-IN" sz="1300" u="none" cap="none" strike="noStrike">
                          <a:latin typeface="Helvetica Neue"/>
                          <a:ea typeface="Helvetica Neue"/>
                          <a:cs typeface="Helvetica Neue"/>
                          <a:sym typeface="Helvetica Neue"/>
                        </a:rPr>
                        <a:t>/</a:t>
                      </a:r>
                      <a:r>
                        <a:rPr lang="en-IN" sz="1300">
                          <a:latin typeface="Helvetica Neue"/>
                          <a:ea typeface="Helvetica Neue"/>
                          <a:cs typeface="Helvetica Neue"/>
                          <a:sym typeface="Helvetica Neue"/>
                        </a:rPr>
                        <a:t>04</a:t>
                      </a:r>
                      <a:r>
                        <a:rPr b="0" i="0" lang="en-IN" sz="1300" u="none" cap="none" strike="noStrike">
                          <a:latin typeface="Helvetica Neue"/>
                          <a:ea typeface="Helvetica Neue"/>
                          <a:cs typeface="Helvetica Neue"/>
                          <a:sym typeface="Helvetica Neue"/>
                        </a:rPr>
                        <a:t>/2025 </a:t>
                      </a:r>
                      <a:endParaRPr/>
                    </a:p>
                    <a:p>
                      <a:pPr indent="0" lvl="0" marL="0" marR="0" rtl="0" algn="ctr">
                        <a:spcBef>
                          <a:spcPts val="0"/>
                        </a:spcBef>
                        <a:spcAft>
                          <a:spcPts val="0"/>
                        </a:spcAft>
                        <a:buNone/>
                      </a:pPr>
                      <a:r>
                        <a:rPr b="0" i="0" lang="en-IN" sz="1300" u="none" cap="none" strike="noStrike">
                          <a:latin typeface="Helvetica Neue"/>
                          <a:ea typeface="Helvetica Neue"/>
                          <a:cs typeface="Helvetica Neue"/>
                          <a:sym typeface="Helvetica Neue"/>
                        </a:rPr>
                        <a:t>to</a:t>
                      </a:r>
                      <a:endParaRPr/>
                    </a:p>
                    <a:p>
                      <a:pPr indent="0" lvl="0" marL="0" marR="0" rtl="0" algn="ctr">
                        <a:lnSpc>
                          <a:spcPct val="100000"/>
                        </a:lnSpc>
                        <a:spcBef>
                          <a:spcPts val="0"/>
                        </a:spcBef>
                        <a:spcAft>
                          <a:spcPts val="0"/>
                        </a:spcAft>
                        <a:buClr>
                          <a:schemeClr val="dk1"/>
                        </a:buClr>
                        <a:buSzPts val="1300"/>
                        <a:buFont typeface="Helvetica Neue"/>
                        <a:buNone/>
                      </a:pPr>
                      <a:r>
                        <a:rPr lang="en-IN" sz="1300">
                          <a:latin typeface="Helvetica Neue"/>
                          <a:ea typeface="Helvetica Neue"/>
                          <a:cs typeface="Helvetica Neue"/>
                          <a:sym typeface="Helvetica Neue"/>
                        </a:rPr>
                        <a:t>12</a:t>
                      </a:r>
                      <a:r>
                        <a:rPr b="0" i="0" lang="en-IN" sz="1300" u="none" cap="none" strike="noStrike">
                          <a:latin typeface="Helvetica Neue"/>
                          <a:ea typeface="Helvetica Neue"/>
                          <a:cs typeface="Helvetica Neue"/>
                          <a:sym typeface="Helvetica Neue"/>
                        </a:rPr>
                        <a:t>/</a:t>
                      </a:r>
                      <a:r>
                        <a:rPr lang="en-IN" sz="1300">
                          <a:latin typeface="Helvetica Neue"/>
                          <a:ea typeface="Helvetica Neue"/>
                          <a:cs typeface="Helvetica Neue"/>
                          <a:sym typeface="Helvetica Neue"/>
                        </a:rPr>
                        <a:t>04</a:t>
                      </a:r>
                      <a:r>
                        <a:rPr b="0" i="0" lang="en-IN" sz="1300" u="none" cap="none" strike="noStrike">
                          <a:latin typeface="Helvetica Neue"/>
                          <a:ea typeface="Helvetica Neue"/>
                          <a:cs typeface="Helvetica Neue"/>
                          <a:sym typeface="Helvetica Neue"/>
                        </a:rPr>
                        <a:t>/2025</a:t>
                      </a:r>
                      <a:endParaRPr/>
                    </a:p>
                  </a:txBody>
                  <a:tcPr marT="45725" marB="45725" marR="91450" marL="91450">
                    <a:solidFill>
                      <a:srgbClr val="F4F9ED"/>
                    </a:solidFill>
                  </a:tcPr>
                </a:tc>
                <a:tc>
                  <a:txBody>
                    <a:bodyPr/>
                    <a:lstStyle/>
                    <a:p>
                      <a:pPr indent="-171450" lvl="0" marL="171450" marR="0" rtl="0" algn="l">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1</a:t>
                      </a:r>
                      <a:endParaRPr/>
                    </a:p>
                    <a:p>
                      <a:pPr indent="-171450" lvl="0" marL="171450" marR="0" rtl="0" algn="l">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2</a:t>
                      </a:r>
                      <a:endParaRPr/>
                    </a:p>
                    <a:p>
                      <a:pPr indent="-171450" lvl="0" marL="171450" marR="0" rtl="0" algn="l">
                        <a:lnSpc>
                          <a:spcPct val="100000"/>
                        </a:lnSpc>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3</a:t>
                      </a:r>
                      <a:endParaRPr/>
                    </a:p>
                  </a:txBody>
                  <a:tcPr marT="45725" marB="45725" marR="91450" marL="91450">
                    <a:solidFill>
                      <a:srgbClr val="F4F9ED"/>
                    </a:solidFill>
                  </a:tcPr>
                </a:tc>
                <a:tc>
                  <a:txBody>
                    <a:bodyPr/>
                    <a:lstStyle/>
                    <a:p>
                      <a:pPr indent="0" lvl="0" marL="0" marR="0" rtl="0" algn="ctr">
                        <a:spcBef>
                          <a:spcPts val="0"/>
                        </a:spcBef>
                        <a:spcAft>
                          <a:spcPts val="0"/>
                        </a:spcAft>
                        <a:buClr>
                          <a:schemeClr val="dk1"/>
                        </a:buClr>
                        <a:buSzPts val="1300"/>
                        <a:buFont typeface="Arial"/>
                        <a:buNone/>
                      </a:pPr>
                      <a:r>
                        <a:t/>
                      </a:r>
                      <a:endParaRPr sz="1300">
                        <a:latin typeface="Helvetica Neue"/>
                        <a:ea typeface="Helvetica Neue"/>
                        <a:cs typeface="Helvetica Neue"/>
                        <a:sym typeface="Helvetica Neue"/>
                      </a:endParaRPr>
                    </a:p>
                    <a:p>
                      <a:pPr indent="0" lvl="0" marL="0" marR="0" rtl="0" algn="ctr">
                        <a:spcBef>
                          <a:spcPts val="0"/>
                        </a:spcBef>
                        <a:spcAft>
                          <a:spcPts val="0"/>
                        </a:spcAft>
                        <a:buClr>
                          <a:schemeClr val="dk1"/>
                        </a:buClr>
                        <a:buSzPts val="1300"/>
                        <a:buFont typeface="Arial"/>
                        <a:buNone/>
                      </a:pPr>
                      <a:r>
                        <a:rPr lang="en-IN" sz="1300">
                          <a:latin typeface="Helvetica Neue"/>
                          <a:ea typeface="Helvetica Neue"/>
                          <a:cs typeface="Helvetica Neue"/>
                          <a:sym typeface="Helvetica Neue"/>
                        </a:rPr>
                        <a:t>Yes</a:t>
                      </a:r>
                      <a:endParaRPr sz="1300">
                        <a:latin typeface="Helvetica Neue"/>
                        <a:ea typeface="Helvetica Neue"/>
                        <a:cs typeface="Helvetica Neue"/>
                        <a:sym typeface="Helvetica Neue"/>
                      </a:endParaRPr>
                    </a:p>
                  </a:txBody>
                  <a:tcPr marT="45725" marB="45725" marR="91450" marL="91450">
                    <a:solidFill>
                      <a:srgbClr val="F4F9ED"/>
                    </a:solidFill>
                  </a:tcPr>
                </a:tc>
              </a:tr>
              <a:tr h="828000">
                <a:tc>
                  <a:txBody>
                    <a:bodyPr/>
                    <a:lstStyle/>
                    <a:p>
                      <a:pPr indent="0" lvl="0" marL="0" marR="0" rtl="0" algn="ctr">
                        <a:spcBef>
                          <a:spcPts val="0"/>
                        </a:spcBef>
                        <a:spcAft>
                          <a:spcPts val="0"/>
                        </a:spcAft>
                        <a:buNone/>
                      </a:pPr>
                      <a:r>
                        <a:rPr b="0" i="0" lang="en-IN" sz="1300" u="none" cap="none" strike="noStrike">
                          <a:latin typeface="Helvetica Neue"/>
                          <a:ea typeface="Helvetica Neue"/>
                          <a:cs typeface="Helvetica Neue"/>
                          <a:sym typeface="Helvetica Neue"/>
                        </a:rPr>
                        <a:t>4.</a:t>
                      </a:r>
                      <a:endParaRPr/>
                    </a:p>
                  </a:txBody>
                  <a:tcPr marT="45725" marB="45725" marR="91450" marL="91450">
                    <a:solidFill>
                      <a:srgbClr val="F0F0DD"/>
                    </a:solidFill>
                  </a:tcPr>
                </a:tc>
                <a:tc>
                  <a:txBody>
                    <a:bodyPr/>
                    <a:lstStyle/>
                    <a:p>
                      <a:pPr indent="0" lvl="0" marL="0" marR="0" rtl="0" algn="ctr">
                        <a:spcBef>
                          <a:spcPts val="0"/>
                        </a:spcBef>
                        <a:spcAft>
                          <a:spcPts val="0"/>
                        </a:spcAft>
                        <a:buNone/>
                      </a:pPr>
                      <a:r>
                        <a:rPr lang="en-IN" sz="1300">
                          <a:latin typeface="Helvetica Neue"/>
                          <a:ea typeface="Helvetica Neue"/>
                          <a:cs typeface="Helvetica Neue"/>
                          <a:sym typeface="Helvetica Neue"/>
                        </a:rPr>
                        <a:t>14</a:t>
                      </a:r>
                      <a:r>
                        <a:rPr b="0" i="0" lang="en-IN" sz="1300" u="none" cap="none" strike="noStrike">
                          <a:latin typeface="Helvetica Neue"/>
                          <a:ea typeface="Helvetica Neue"/>
                          <a:cs typeface="Helvetica Neue"/>
                          <a:sym typeface="Helvetica Neue"/>
                        </a:rPr>
                        <a:t>/</a:t>
                      </a:r>
                      <a:r>
                        <a:rPr lang="en-IN" sz="1300">
                          <a:latin typeface="Helvetica Neue"/>
                          <a:ea typeface="Helvetica Neue"/>
                          <a:cs typeface="Helvetica Neue"/>
                          <a:sym typeface="Helvetica Neue"/>
                        </a:rPr>
                        <a:t>04</a:t>
                      </a:r>
                      <a:r>
                        <a:rPr b="0" i="0" lang="en-IN" sz="1300" u="none" cap="none" strike="noStrike">
                          <a:latin typeface="Helvetica Neue"/>
                          <a:ea typeface="Helvetica Neue"/>
                          <a:cs typeface="Helvetica Neue"/>
                          <a:sym typeface="Helvetica Neue"/>
                        </a:rPr>
                        <a:t>/2025 </a:t>
                      </a:r>
                      <a:endParaRPr/>
                    </a:p>
                    <a:p>
                      <a:pPr indent="0" lvl="0" marL="0" marR="0" rtl="0" algn="ctr">
                        <a:spcBef>
                          <a:spcPts val="0"/>
                        </a:spcBef>
                        <a:spcAft>
                          <a:spcPts val="0"/>
                        </a:spcAft>
                        <a:buNone/>
                      </a:pPr>
                      <a:r>
                        <a:rPr b="0" i="0" lang="en-IN" sz="1300" u="none" cap="none" strike="noStrike">
                          <a:latin typeface="Helvetica Neue"/>
                          <a:ea typeface="Helvetica Neue"/>
                          <a:cs typeface="Helvetica Neue"/>
                          <a:sym typeface="Helvetica Neue"/>
                        </a:rPr>
                        <a:t>to</a:t>
                      </a:r>
                      <a:endParaRPr/>
                    </a:p>
                    <a:p>
                      <a:pPr indent="0" lvl="0" marL="0" marR="0" rtl="0" algn="ctr">
                        <a:lnSpc>
                          <a:spcPct val="100000"/>
                        </a:lnSpc>
                        <a:spcBef>
                          <a:spcPts val="0"/>
                        </a:spcBef>
                        <a:spcAft>
                          <a:spcPts val="0"/>
                        </a:spcAft>
                        <a:buClr>
                          <a:schemeClr val="dk1"/>
                        </a:buClr>
                        <a:buSzPts val="1300"/>
                        <a:buFont typeface="Helvetica Neue"/>
                        <a:buNone/>
                      </a:pPr>
                      <a:r>
                        <a:rPr lang="en-IN" sz="1300">
                          <a:latin typeface="Helvetica Neue"/>
                          <a:ea typeface="Helvetica Neue"/>
                          <a:cs typeface="Helvetica Neue"/>
                          <a:sym typeface="Helvetica Neue"/>
                        </a:rPr>
                        <a:t>19</a:t>
                      </a:r>
                      <a:r>
                        <a:rPr b="0" i="0" lang="en-IN" sz="1300" u="none" cap="none" strike="noStrike">
                          <a:latin typeface="Helvetica Neue"/>
                          <a:ea typeface="Helvetica Neue"/>
                          <a:cs typeface="Helvetica Neue"/>
                          <a:sym typeface="Helvetica Neue"/>
                        </a:rPr>
                        <a:t>/</a:t>
                      </a:r>
                      <a:r>
                        <a:rPr lang="en-IN" sz="1300">
                          <a:latin typeface="Helvetica Neue"/>
                          <a:ea typeface="Helvetica Neue"/>
                          <a:cs typeface="Helvetica Neue"/>
                          <a:sym typeface="Helvetica Neue"/>
                        </a:rPr>
                        <a:t>04</a:t>
                      </a:r>
                      <a:r>
                        <a:rPr b="0" i="0" lang="en-IN" sz="1300" u="none" cap="none" strike="noStrike">
                          <a:latin typeface="Helvetica Neue"/>
                          <a:ea typeface="Helvetica Neue"/>
                          <a:cs typeface="Helvetica Neue"/>
                          <a:sym typeface="Helvetica Neue"/>
                        </a:rPr>
                        <a:t>/2025</a:t>
                      </a:r>
                      <a:endParaRPr/>
                    </a:p>
                  </a:txBody>
                  <a:tcPr marT="45725" marB="45725" marR="91450" marL="91450">
                    <a:solidFill>
                      <a:srgbClr val="F0F0DD"/>
                    </a:solidFill>
                  </a:tcPr>
                </a:tc>
                <a:tc>
                  <a:txBody>
                    <a:bodyPr/>
                    <a:lstStyle/>
                    <a:p>
                      <a:pPr indent="-171450" lvl="0" marL="171450" marR="0" rtl="0" algn="l">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1</a:t>
                      </a:r>
                      <a:endParaRPr/>
                    </a:p>
                    <a:p>
                      <a:pPr indent="-171450" lvl="0" marL="171450" marR="0" rtl="0" algn="l">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2</a:t>
                      </a:r>
                      <a:endParaRPr/>
                    </a:p>
                    <a:p>
                      <a:pPr indent="-171450" lvl="0" marL="171450" marR="0" rtl="0" algn="l">
                        <a:lnSpc>
                          <a:spcPct val="100000"/>
                        </a:lnSpc>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3</a:t>
                      </a:r>
                      <a:endParaRPr/>
                    </a:p>
                  </a:txBody>
                  <a:tcPr marT="45725" marB="45725" marR="91450" marL="91450">
                    <a:solidFill>
                      <a:srgbClr val="F0F0DD"/>
                    </a:solidFill>
                  </a:tcPr>
                </a:tc>
                <a:tc>
                  <a:txBody>
                    <a:bodyPr/>
                    <a:lstStyle/>
                    <a:p>
                      <a:pPr indent="0" lvl="0" marL="0" marR="0" rtl="0" algn="ctr">
                        <a:spcBef>
                          <a:spcPts val="0"/>
                        </a:spcBef>
                        <a:spcAft>
                          <a:spcPts val="0"/>
                        </a:spcAft>
                        <a:buClr>
                          <a:schemeClr val="dk1"/>
                        </a:buClr>
                        <a:buSzPts val="1300"/>
                        <a:buFont typeface="Arial"/>
                        <a:buNone/>
                      </a:pPr>
                      <a:r>
                        <a:t/>
                      </a:r>
                      <a:endParaRPr sz="1300">
                        <a:latin typeface="Helvetica Neue"/>
                        <a:ea typeface="Helvetica Neue"/>
                        <a:cs typeface="Helvetica Neue"/>
                        <a:sym typeface="Helvetica Neue"/>
                      </a:endParaRPr>
                    </a:p>
                    <a:p>
                      <a:pPr indent="0" lvl="0" marL="0" marR="0" rtl="0" algn="ctr">
                        <a:spcBef>
                          <a:spcPts val="0"/>
                        </a:spcBef>
                        <a:spcAft>
                          <a:spcPts val="0"/>
                        </a:spcAft>
                        <a:buClr>
                          <a:schemeClr val="dk1"/>
                        </a:buClr>
                        <a:buSzPts val="1300"/>
                        <a:buFont typeface="Arial"/>
                        <a:buNone/>
                      </a:pPr>
                      <a:r>
                        <a:rPr lang="en-IN" sz="1300">
                          <a:latin typeface="Helvetica Neue"/>
                          <a:ea typeface="Helvetica Neue"/>
                          <a:cs typeface="Helvetica Neue"/>
                          <a:sym typeface="Helvetica Neue"/>
                        </a:rPr>
                        <a:t>Yes</a:t>
                      </a:r>
                      <a:endParaRPr sz="1300">
                        <a:latin typeface="Helvetica Neue"/>
                        <a:ea typeface="Helvetica Neue"/>
                        <a:cs typeface="Helvetica Neue"/>
                        <a:sym typeface="Helvetica Neue"/>
                      </a:endParaRPr>
                    </a:p>
                  </a:txBody>
                  <a:tcPr marT="45725" marB="45725" marR="91450" marL="91450">
                    <a:solidFill>
                      <a:srgbClr val="F0F0DD"/>
                    </a:solidFill>
                  </a:tcPr>
                </a:tc>
              </a:tr>
              <a:tr h="828000">
                <a:tc>
                  <a:txBody>
                    <a:bodyPr/>
                    <a:lstStyle/>
                    <a:p>
                      <a:pPr indent="0" lvl="0" marL="0" marR="0" rtl="0" algn="ctr">
                        <a:spcBef>
                          <a:spcPts val="0"/>
                        </a:spcBef>
                        <a:spcAft>
                          <a:spcPts val="0"/>
                        </a:spcAft>
                        <a:buNone/>
                      </a:pPr>
                      <a:r>
                        <a:rPr b="0" i="0" lang="en-IN" sz="1300" u="none" cap="none" strike="noStrike">
                          <a:latin typeface="Helvetica Neue"/>
                          <a:ea typeface="Helvetica Neue"/>
                          <a:cs typeface="Helvetica Neue"/>
                          <a:sym typeface="Helvetica Neue"/>
                        </a:rPr>
                        <a:t>5.</a:t>
                      </a:r>
                      <a:endParaRPr/>
                    </a:p>
                  </a:txBody>
                  <a:tcPr marT="45725" marB="45725" marR="91450" marL="91450">
                    <a:solidFill>
                      <a:srgbClr val="F4F9ED"/>
                    </a:solidFill>
                  </a:tcPr>
                </a:tc>
                <a:tc>
                  <a:txBody>
                    <a:bodyPr/>
                    <a:lstStyle/>
                    <a:p>
                      <a:pPr indent="0" lvl="0" marL="0" marR="0" rtl="0" algn="ctr">
                        <a:spcBef>
                          <a:spcPts val="0"/>
                        </a:spcBef>
                        <a:spcAft>
                          <a:spcPts val="0"/>
                        </a:spcAft>
                        <a:buNone/>
                      </a:pPr>
                      <a:r>
                        <a:rPr lang="en-IN" sz="1300">
                          <a:latin typeface="Helvetica Neue"/>
                          <a:ea typeface="Helvetica Neue"/>
                          <a:cs typeface="Helvetica Neue"/>
                          <a:sym typeface="Helvetica Neue"/>
                        </a:rPr>
                        <a:t>21</a:t>
                      </a:r>
                      <a:r>
                        <a:rPr b="0" i="0" lang="en-IN" sz="1300" u="none" cap="none" strike="noStrike">
                          <a:latin typeface="Helvetica Neue"/>
                          <a:ea typeface="Helvetica Neue"/>
                          <a:cs typeface="Helvetica Neue"/>
                          <a:sym typeface="Helvetica Neue"/>
                        </a:rPr>
                        <a:t>/</a:t>
                      </a:r>
                      <a:r>
                        <a:rPr lang="en-IN" sz="1300">
                          <a:latin typeface="Helvetica Neue"/>
                          <a:ea typeface="Helvetica Neue"/>
                          <a:cs typeface="Helvetica Neue"/>
                          <a:sym typeface="Helvetica Neue"/>
                        </a:rPr>
                        <a:t>04</a:t>
                      </a:r>
                      <a:r>
                        <a:rPr b="0" i="0" lang="en-IN" sz="1300" u="none" cap="none" strike="noStrike">
                          <a:latin typeface="Helvetica Neue"/>
                          <a:ea typeface="Helvetica Neue"/>
                          <a:cs typeface="Helvetica Neue"/>
                          <a:sym typeface="Helvetica Neue"/>
                        </a:rPr>
                        <a:t>/2025 </a:t>
                      </a:r>
                      <a:endParaRPr/>
                    </a:p>
                    <a:p>
                      <a:pPr indent="0" lvl="0" marL="0" marR="0" rtl="0" algn="ctr">
                        <a:spcBef>
                          <a:spcPts val="0"/>
                        </a:spcBef>
                        <a:spcAft>
                          <a:spcPts val="0"/>
                        </a:spcAft>
                        <a:buNone/>
                      </a:pPr>
                      <a:r>
                        <a:rPr b="0" i="0" lang="en-IN" sz="1300" u="none" cap="none" strike="noStrike">
                          <a:latin typeface="Helvetica Neue"/>
                          <a:ea typeface="Helvetica Neue"/>
                          <a:cs typeface="Helvetica Neue"/>
                          <a:sym typeface="Helvetica Neue"/>
                        </a:rPr>
                        <a:t>to</a:t>
                      </a:r>
                      <a:endParaRPr/>
                    </a:p>
                    <a:p>
                      <a:pPr indent="0" lvl="0" marL="0" marR="0" rtl="0" algn="ctr">
                        <a:lnSpc>
                          <a:spcPct val="100000"/>
                        </a:lnSpc>
                        <a:spcBef>
                          <a:spcPts val="0"/>
                        </a:spcBef>
                        <a:spcAft>
                          <a:spcPts val="0"/>
                        </a:spcAft>
                        <a:buClr>
                          <a:schemeClr val="dk1"/>
                        </a:buClr>
                        <a:buSzPts val="1300"/>
                        <a:buFont typeface="Helvetica Neue"/>
                        <a:buNone/>
                      </a:pPr>
                      <a:r>
                        <a:rPr lang="en-IN" sz="1300">
                          <a:latin typeface="Helvetica Neue"/>
                          <a:ea typeface="Helvetica Neue"/>
                          <a:cs typeface="Helvetica Neue"/>
                          <a:sym typeface="Helvetica Neue"/>
                        </a:rPr>
                        <a:t>26</a:t>
                      </a:r>
                      <a:r>
                        <a:rPr b="0" i="0" lang="en-IN" sz="1300" u="none" cap="none" strike="noStrike">
                          <a:latin typeface="Helvetica Neue"/>
                          <a:ea typeface="Helvetica Neue"/>
                          <a:cs typeface="Helvetica Neue"/>
                          <a:sym typeface="Helvetica Neue"/>
                        </a:rPr>
                        <a:t>/</a:t>
                      </a:r>
                      <a:r>
                        <a:rPr lang="en-IN" sz="1300">
                          <a:latin typeface="Helvetica Neue"/>
                          <a:ea typeface="Helvetica Neue"/>
                          <a:cs typeface="Helvetica Neue"/>
                          <a:sym typeface="Helvetica Neue"/>
                        </a:rPr>
                        <a:t>04</a:t>
                      </a:r>
                      <a:r>
                        <a:rPr b="0" i="0" lang="en-IN" sz="1300" u="none" cap="none" strike="noStrike">
                          <a:latin typeface="Helvetica Neue"/>
                          <a:ea typeface="Helvetica Neue"/>
                          <a:cs typeface="Helvetica Neue"/>
                          <a:sym typeface="Helvetica Neue"/>
                        </a:rPr>
                        <a:t>/2025</a:t>
                      </a:r>
                      <a:endParaRPr/>
                    </a:p>
                  </a:txBody>
                  <a:tcPr marT="45725" marB="45725" marR="91450" marL="91450">
                    <a:solidFill>
                      <a:srgbClr val="F4F9ED"/>
                    </a:solidFill>
                  </a:tcPr>
                </a:tc>
                <a:tc>
                  <a:txBody>
                    <a:bodyPr/>
                    <a:lstStyle/>
                    <a:p>
                      <a:pPr indent="-171450" lvl="0" marL="171450" marR="0" rtl="0" algn="l">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1</a:t>
                      </a:r>
                      <a:endParaRPr/>
                    </a:p>
                    <a:p>
                      <a:pPr indent="-171450" lvl="0" marL="171450" marR="0" rtl="0" algn="l">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2</a:t>
                      </a:r>
                      <a:endParaRPr/>
                    </a:p>
                    <a:p>
                      <a:pPr indent="-171450" lvl="0" marL="171450" marR="0" rtl="0" algn="l">
                        <a:lnSpc>
                          <a:spcPct val="100000"/>
                        </a:lnSpc>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3</a:t>
                      </a:r>
                      <a:endParaRPr/>
                    </a:p>
                  </a:txBody>
                  <a:tcPr marT="45725" marB="45725" marR="91450" marL="91450">
                    <a:solidFill>
                      <a:srgbClr val="F4F9ED"/>
                    </a:solidFill>
                  </a:tcPr>
                </a:tc>
                <a:tc>
                  <a:txBody>
                    <a:bodyPr/>
                    <a:lstStyle/>
                    <a:p>
                      <a:pPr indent="0" lvl="0" marL="0" marR="0" rtl="0" algn="ctr">
                        <a:spcBef>
                          <a:spcPts val="0"/>
                        </a:spcBef>
                        <a:spcAft>
                          <a:spcPts val="0"/>
                        </a:spcAft>
                        <a:buClr>
                          <a:schemeClr val="dk1"/>
                        </a:buClr>
                        <a:buSzPts val="1300"/>
                        <a:buFont typeface="Arial"/>
                        <a:buNone/>
                      </a:pPr>
                      <a:r>
                        <a:t/>
                      </a:r>
                      <a:endParaRPr sz="1300">
                        <a:latin typeface="Helvetica Neue"/>
                        <a:ea typeface="Helvetica Neue"/>
                        <a:cs typeface="Helvetica Neue"/>
                        <a:sym typeface="Helvetica Neue"/>
                      </a:endParaRPr>
                    </a:p>
                    <a:p>
                      <a:pPr indent="0" lvl="0" marL="0" marR="0" rtl="0" algn="ctr">
                        <a:spcBef>
                          <a:spcPts val="0"/>
                        </a:spcBef>
                        <a:spcAft>
                          <a:spcPts val="0"/>
                        </a:spcAft>
                        <a:buClr>
                          <a:schemeClr val="dk1"/>
                        </a:buClr>
                        <a:buSzPts val="1300"/>
                        <a:buFont typeface="Arial"/>
                        <a:buNone/>
                      </a:pPr>
                      <a:r>
                        <a:rPr lang="en-IN" sz="1300">
                          <a:latin typeface="Helvetica Neue"/>
                          <a:ea typeface="Helvetica Neue"/>
                          <a:cs typeface="Helvetica Neue"/>
                          <a:sym typeface="Helvetica Neue"/>
                        </a:rPr>
                        <a:t>Yes</a:t>
                      </a:r>
                      <a:endParaRPr sz="1300">
                        <a:latin typeface="Helvetica Neue"/>
                        <a:ea typeface="Helvetica Neue"/>
                        <a:cs typeface="Helvetica Neue"/>
                        <a:sym typeface="Helvetica Neue"/>
                      </a:endParaRPr>
                    </a:p>
                  </a:txBody>
                  <a:tcPr marT="45725" marB="45725" marR="91450" marL="91450">
                    <a:solidFill>
                      <a:srgbClr val="F4F9ED"/>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a:t>Outline</a:t>
            </a:r>
            <a:endParaRPr/>
          </a:p>
        </p:txBody>
      </p:sp>
      <p:sp>
        <p:nvSpPr>
          <p:cNvPr id="121" name="Google Shape;121;p2"/>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261938" lvl="0" marL="357188" marR="0" rtl="0" algn="just">
              <a:lnSpc>
                <a:spcPct val="115000"/>
              </a:lnSpc>
              <a:spcBef>
                <a:spcPts val="0"/>
              </a:spcBef>
              <a:spcAft>
                <a:spcPts val="0"/>
              </a:spcAft>
              <a:buClr>
                <a:schemeClr val="dk1"/>
              </a:buClr>
              <a:buSzPts val="2250"/>
              <a:buFont typeface="Arial"/>
              <a:buChar char="•"/>
            </a:pPr>
            <a:r>
              <a:rPr lang="en-IN" sz="1800">
                <a:solidFill>
                  <a:schemeClr val="dk1"/>
                </a:solidFill>
                <a:latin typeface="Helvetica Neue"/>
                <a:ea typeface="Helvetica Neue"/>
                <a:cs typeface="Helvetica Neue"/>
                <a:sym typeface="Helvetica Neue"/>
              </a:rPr>
              <a:t>Introduction</a:t>
            </a:r>
            <a:endParaRPr/>
          </a:p>
          <a:p>
            <a:pPr indent="-261938" lvl="0" marL="357188" marR="0" rtl="0" algn="just">
              <a:lnSpc>
                <a:spcPct val="115000"/>
              </a:lnSpc>
              <a:spcBef>
                <a:spcPts val="630"/>
              </a:spcBef>
              <a:spcAft>
                <a:spcPts val="0"/>
              </a:spcAft>
              <a:buClr>
                <a:schemeClr val="dk1"/>
              </a:buClr>
              <a:buSzPts val="2250"/>
              <a:buFont typeface="Arial"/>
              <a:buChar char="•"/>
            </a:pPr>
            <a:r>
              <a:rPr lang="en-IN" sz="1800">
                <a:solidFill>
                  <a:schemeClr val="dk1"/>
                </a:solidFill>
                <a:latin typeface="Helvetica Neue"/>
                <a:ea typeface="Helvetica Neue"/>
                <a:cs typeface="Helvetica Neue"/>
                <a:sym typeface="Helvetica Neue"/>
              </a:rPr>
              <a:t>Problem Statement</a:t>
            </a:r>
            <a:endParaRPr/>
          </a:p>
          <a:p>
            <a:pPr indent="-261938" lvl="0" marL="357188" marR="0" rtl="0" algn="just">
              <a:lnSpc>
                <a:spcPct val="115000"/>
              </a:lnSpc>
              <a:spcBef>
                <a:spcPts val="630"/>
              </a:spcBef>
              <a:spcAft>
                <a:spcPts val="0"/>
              </a:spcAft>
              <a:buClr>
                <a:schemeClr val="dk1"/>
              </a:buClr>
              <a:buSzPts val="2250"/>
              <a:buFont typeface="Arial"/>
              <a:buChar char="•"/>
            </a:pPr>
            <a:r>
              <a:rPr lang="en-IN" sz="1800">
                <a:solidFill>
                  <a:schemeClr val="dk1"/>
                </a:solidFill>
                <a:latin typeface="Helvetica Neue"/>
                <a:ea typeface="Helvetica Neue"/>
                <a:cs typeface="Helvetica Neue"/>
                <a:sym typeface="Helvetica Neue"/>
              </a:rPr>
              <a:t>Objectives</a:t>
            </a:r>
            <a:endParaRPr/>
          </a:p>
          <a:p>
            <a:pPr indent="-261938" lvl="0" marL="357188" marR="0" rtl="0" algn="just">
              <a:lnSpc>
                <a:spcPct val="115000"/>
              </a:lnSpc>
              <a:spcBef>
                <a:spcPts val="630"/>
              </a:spcBef>
              <a:spcAft>
                <a:spcPts val="0"/>
              </a:spcAft>
              <a:buClr>
                <a:schemeClr val="dk1"/>
              </a:buClr>
              <a:buSzPts val="2250"/>
              <a:buFont typeface="Arial"/>
              <a:buChar char="•"/>
            </a:pPr>
            <a:r>
              <a:rPr lang="en-IN" sz="1800">
                <a:solidFill>
                  <a:schemeClr val="dk1"/>
                </a:solidFill>
                <a:latin typeface="Helvetica Neue"/>
                <a:ea typeface="Helvetica Neue"/>
                <a:cs typeface="Helvetica Neue"/>
                <a:sym typeface="Helvetica Neue"/>
              </a:rPr>
              <a:t>Work Done (after Mid-Term Evaluation)</a:t>
            </a:r>
            <a:endParaRPr/>
          </a:p>
          <a:p>
            <a:pPr indent="-261938" lvl="0" marL="357188" marR="0" rtl="0" algn="just">
              <a:lnSpc>
                <a:spcPct val="115000"/>
              </a:lnSpc>
              <a:spcBef>
                <a:spcPts val="630"/>
              </a:spcBef>
              <a:spcAft>
                <a:spcPts val="0"/>
              </a:spcAft>
              <a:buClr>
                <a:schemeClr val="dk1"/>
              </a:buClr>
              <a:buSzPts val="2250"/>
              <a:buFont typeface="Arial"/>
              <a:buChar char="•"/>
            </a:pPr>
            <a:r>
              <a:rPr lang="en-IN" sz="1800">
                <a:solidFill>
                  <a:schemeClr val="dk1"/>
                </a:solidFill>
                <a:latin typeface="Helvetica Neue"/>
                <a:ea typeface="Helvetica Neue"/>
                <a:cs typeface="Helvetica Neue"/>
                <a:sym typeface="Helvetica Neue"/>
              </a:rPr>
              <a:t>Project Design</a:t>
            </a:r>
            <a:endParaRPr/>
          </a:p>
          <a:p>
            <a:pPr indent="-261938" lvl="0" marL="357188" marR="0" rtl="0" algn="just">
              <a:lnSpc>
                <a:spcPct val="115000"/>
              </a:lnSpc>
              <a:spcBef>
                <a:spcPts val="630"/>
              </a:spcBef>
              <a:spcAft>
                <a:spcPts val="0"/>
              </a:spcAft>
              <a:buClr>
                <a:schemeClr val="dk1"/>
              </a:buClr>
              <a:buSzPts val="2250"/>
              <a:buFont typeface="Arial"/>
              <a:buChar char="•"/>
            </a:pPr>
            <a:r>
              <a:rPr lang="en-IN" sz="1800">
                <a:solidFill>
                  <a:schemeClr val="dk1"/>
                </a:solidFill>
                <a:latin typeface="Helvetica Neue"/>
                <a:ea typeface="Helvetica Neue"/>
                <a:cs typeface="Helvetica Neue"/>
                <a:sym typeface="Helvetica Neue"/>
              </a:rPr>
              <a:t>Implementation</a:t>
            </a:r>
            <a:endParaRPr/>
          </a:p>
          <a:p>
            <a:pPr indent="-261938" lvl="0" marL="357188" marR="0" rtl="0" algn="just">
              <a:lnSpc>
                <a:spcPct val="115000"/>
              </a:lnSpc>
              <a:spcBef>
                <a:spcPts val="630"/>
              </a:spcBef>
              <a:spcAft>
                <a:spcPts val="0"/>
              </a:spcAft>
              <a:buClr>
                <a:schemeClr val="dk1"/>
              </a:buClr>
              <a:buSzPts val="2250"/>
              <a:buFont typeface="Arial"/>
              <a:buChar char="•"/>
            </a:pPr>
            <a:r>
              <a:rPr lang="en-IN" sz="1800">
                <a:solidFill>
                  <a:schemeClr val="dk1"/>
                </a:solidFill>
                <a:latin typeface="Helvetica Neue"/>
                <a:ea typeface="Helvetica Neue"/>
                <a:cs typeface="Helvetica Neue"/>
                <a:sym typeface="Helvetica Neue"/>
              </a:rPr>
              <a:t>Experimental Results and Evaluation</a:t>
            </a:r>
            <a:endParaRPr/>
          </a:p>
          <a:p>
            <a:pPr indent="-261938" lvl="0" marL="357188" marR="0" rtl="0" algn="just">
              <a:lnSpc>
                <a:spcPct val="115000"/>
              </a:lnSpc>
              <a:spcBef>
                <a:spcPts val="630"/>
              </a:spcBef>
              <a:spcAft>
                <a:spcPts val="0"/>
              </a:spcAft>
              <a:buClr>
                <a:schemeClr val="dk1"/>
              </a:buClr>
              <a:buSzPts val="2250"/>
              <a:buFont typeface="Arial"/>
              <a:buChar char="•"/>
            </a:pPr>
            <a:r>
              <a:rPr lang="en-IN" sz="1800">
                <a:solidFill>
                  <a:schemeClr val="dk1"/>
                </a:solidFill>
                <a:latin typeface="Helvetica Neue"/>
                <a:ea typeface="Helvetica Neue"/>
                <a:cs typeface="Helvetica Neue"/>
                <a:sym typeface="Helvetica Neue"/>
              </a:rPr>
              <a:t>Key Learnings</a:t>
            </a:r>
            <a:endParaRPr/>
          </a:p>
          <a:p>
            <a:pPr indent="-261938" lvl="0" marL="357188" marR="0" rtl="0" algn="just">
              <a:lnSpc>
                <a:spcPct val="115000"/>
              </a:lnSpc>
              <a:spcBef>
                <a:spcPts val="630"/>
              </a:spcBef>
              <a:spcAft>
                <a:spcPts val="0"/>
              </a:spcAft>
              <a:buClr>
                <a:schemeClr val="dk1"/>
              </a:buClr>
              <a:buSzPts val="2250"/>
              <a:buFont typeface="Arial"/>
              <a:buChar char="•"/>
            </a:pPr>
            <a:r>
              <a:rPr lang="en-IN" sz="1800">
                <a:solidFill>
                  <a:schemeClr val="dk1"/>
                </a:solidFill>
                <a:latin typeface="Helvetica Neue"/>
                <a:ea typeface="Helvetica Neue"/>
                <a:cs typeface="Helvetica Neue"/>
                <a:sym typeface="Helvetica Neue"/>
              </a:rPr>
              <a:t>Future Work</a:t>
            </a:r>
            <a:endParaRPr/>
          </a:p>
          <a:p>
            <a:pPr indent="-261938" lvl="0" marL="357188" marR="0" rtl="0" algn="just">
              <a:lnSpc>
                <a:spcPct val="115000"/>
              </a:lnSpc>
              <a:spcBef>
                <a:spcPts val="630"/>
              </a:spcBef>
              <a:spcAft>
                <a:spcPts val="0"/>
              </a:spcAft>
              <a:buClr>
                <a:schemeClr val="dk1"/>
              </a:buClr>
              <a:buSzPts val="2250"/>
              <a:buFont typeface="Arial"/>
              <a:buChar char="•"/>
            </a:pPr>
            <a:r>
              <a:rPr lang="en-IN" sz="1800">
                <a:solidFill>
                  <a:schemeClr val="dk1"/>
                </a:solidFill>
                <a:latin typeface="Helvetica Neue"/>
                <a:ea typeface="Helvetica Neue"/>
                <a:cs typeface="Helvetica Neue"/>
                <a:sym typeface="Helvetica Neue"/>
              </a:rPr>
              <a:t>Work Contribution and Attendance</a:t>
            </a:r>
            <a:endParaRPr/>
          </a:p>
          <a:p>
            <a:pPr indent="-261938" lvl="0" marL="357188" marR="0" rtl="0" algn="just">
              <a:lnSpc>
                <a:spcPct val="115000"/>
              </a:lnSpc>
              <a:spcBef>
                <a:spcPts val="630"/>
              </a:spcBef>
              <a:spcAft>
                <a:spcPts val="0"/>
              </a:spcAft>
              <a:buClr>
                <a:schemeClr val="dk1"/>
              </a:buClr>
              <a:buSzPts val="2250"/>
              <a:buFont typeface="Arial"/>
              <a:buChar char="•"/>
            </a:pPr>
            <a:r>
              <a:rPr lang="en-IN" sz="1800">
                <a:solidFill>
                  <a:schemeClr val="dk1"/>
                </a:solidFill>
                <a:latin typeface="Helvetica Neue"/>
                <a:ea typeface="Helvetica Neue"/>
                <a:cs typeface="Helvetica Neue"/>
                <a:sym typeface="Helvetica Neue"/>
              </a:rPr>
              <a:t>Supervisor Interactions</a:t>
            </a:r>
            <a:endParaRPr/>
          </a:p>
          <a:p>
            <a:pPr indent="-261938" lvl="0" marL="357188" marR="0" rtl="0" algn="just">
              <a:lnSpc>
                <a:spcPct val="115000"/>
              </a:lnSpc>
              <a:spcBef>
                <a:spcPts val="630"/>
              </a:spcBef>
              <a:spcAft>
                <a:spcPts val="0"/>
              </a:spcAft>
              <a:buClr>
                <a:schemeClr val="dk1"/>
              </a:buClr>
              <a:buSzPts val="2250"/>
              <a:buFont typeface="Arial"/>
              <a:buChar char="•"/>
            </a:pPr>
            <a:r>
              <a:rPr lang="en-IN" sz="1800">
                <a:solidFill>
                  <a:schemeClr val="dk1"/>
                </a:solidFill>
                <a:latin typeface="Helvetica Neue"/>
                <a:ea typeface="Helvetica Neue"/>
                <a:cs typeface="Helvetica Neue"/>
                <a:sym typeface="Helvetica Neue"/>
              </a:rPr>
              <a:t>References</a:t>
            </a:r>
            <a:endParaRPr/>
          </a:p>
          <a:p>
            <a:pPr indent="0" lvl="0" marL="0" marR="0" rtl="0" algn="just">
              <a:lnSpc>
                <a:spcPct val="150000"/>
              </a:lnSpc>
              <a:spcBef>
                <a:spcPts val="595"/>
              </a:spcBef>
              <a:spcAft>
                <a:spcPts val="0"/>
              </a:spcAft>
              <a:buClr>
                <a:schemeClr val="dk1"/>
              </a:buClr>
              <a:buSzPts val="2125"/>
              <a:buFont typeface="Arial"/>
              <a:buNone/>
            </a:pPr>
            <a:r>
              <a:t/>
            </a:r>
            <a:endParaRPr sz="1700">
              <a:solidFill>
                <a:schemeClr val="dk1"/>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0"/>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sz="2400"/>
              <a:t>Supervisor </a:t>
            </a:r>
            <a:r>
              <a:rPr lang="en-IN"/>
              <a:t>Interactions</a:t>
            </a:r>
            <a:r>
              <a:rPr lang="en-IN" sz="2400"/>
              <a:t> </a:t>
            </a:r>
            <a:r>
              <a:rPr b="0" lang="en-IN" sz="2400"/>
              <a:t>(cont…)</a:t>
            </a:r>
            <a:endParaRPr b="0"/>
          </a:p>
        </p:txBody>
      </p:sp>
      <p:sp>
        <p:nvSpPr>
          <p:cNvPr id="243" name="Google Shape;243;p20"/>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95250" marR="0" rtl="0" algn="just">
              <a:lnSpc>
                <a:spcPct val="150000"/>
              </a:lnSpc>
              <a:spcBef>
                <a:spcPts val="0"/>
              </a:spcBef>
              <a:spcAft>
                <a:spcPts val="0"/>
              </a:spcAft>
              <a:buClr>
                <a:schemeClr val="dk1"/>
              </a:buClr>
              <a:buSzPts val="2250"/>
              <a:buFont typeface="Arial"/>
              <a:buNone/>
            </a:pPr>
            <a:r>
              <a:t/>
            </a:r>
            <a:endParaRPr sz="1800">
              <a:solidFill>
                <a:schemeClr val="dk1"/>
              </a:solidFill>
              <a:latin typeface="Helvetica Neue"/>
              <a:ea typeface="Helvetica Neue"/>
              <a:cs typeface="Helvetica Neue"/>
              <a:sym typeface="Helvetica Neue"/>
            </a:endParaRPr>
          </a:p>
        </p:txBody>
      </p:sp>
      <p:graphicFrame>
        <p:nvGraphicFramePr>
          <p:cNvPr id="244" name="Google Shape;244;p20"/>
          <p:cNvGraphicFramePr/>
          <p:nvPr/>
        </p:nvGraphicFramePr>
        <p:xfrm>
          <a:off x="110168" y="881350"/>
          <a:ext cx="3000000" cy="3000000"/>
        </p:xfrm>
        <a:graphic>
          <a:graphicData uri="http://schemas.openxmlformats.org/drawingml/2006/table">
            <a:tbl>
              <a:tblPr bandRow="1" firstRow="1">
                <a:noFill/>
                <a:tableStyleId>{A8B6DA93-F69E-4E0C-8E2E-63CE8F4AF8A1}</a:tableStyleId>
              </a:tblPr>
              <a:tblGrid>
                <a:gridCol w="651825"/>
                <a:gridCol w="1364250"/>
                <a:gridCol w="5596575"/>
                <a:gridCol w="1222875"/>
              </a:tblGrid>
              <a:tr h="507400">
                <a:tc>
                  <a:txBody>
                    <a:bodyPr/>
                    <a:lstStyle/>
                    <a:p>
                      <a:pPr indent="0" lvl="0" marL="0" marR="0" rtl="0" algn="ctr">
                        <a:spcBef>
                          <a:spcPts val="0"/>
                        </a:spcBef>
                        <a:spcAft>
                          <a:spcPts val="0"/>
                        </a:spcAft>
                        <a:buNone/>
                      </a:pPr>
                      <a:r>
                        <a:rPr b="0" i="0" lang="en-IN" sz="1300" u="none" cap="none" strike="noStrike">
                          <a:solidFill>
                            <a:schemeClr val="dk1"/>
                          </a:solidFill>
                          <a:latin typeface="Helvetica Neue"/>
                          <a:ea typeface="Helvetica Neue"/>
                          <a:cs typeface="Helvetica Neue"/>
                          <a:sym typeface="Helvetica Neue"/>
                        </a:rPr>
                        <a:t>Week No.</a:t>
                      </a:r>
                      <a:endParaRPr/>
                    </a:p>
                  </a:txBody>
                  <a:tcPr marT="45725" marB="45725" marR="91450" marL="91450">
                    <a:solidFill>
                      <a:srgbClr val="D5D59B"/>
                    </a:solidFill>
                  </a:tcPr>
                </a:tc>
                <a:tc>
                  <a:txBody>
                    <a:bodyPr/>
                    <a:lstStyle/>
                    <a:p>
                      <a:pPr indent="0" lvl="0" marL="0" marR="0" rtl="0" algn="ctr">
                        <a:spcBef>
                          <a:spcPts val="0"/>
                        </a:spcBef>
                        <a:spcAft>
                          <a:spcPts val="0"/>
                        </a:spcAft>
                        <a:buNone/>
                      </a:pPr>
                      <a:r>
                        <a:rPr b="0" i="0" lang="en-IN" sz="1300" u="none" cap="none" strike="noStrike">
                          <a:solidFill>
                            <a:schemeClr val="dk1"/>
                          </a:solidFill>
                          <a:latin typeface="Helvetica Neue"/>
                          <a:ea typeface="Helvetica Neue"/>
                          <a:cs typeface="Helvetica Neue"/>
                          <a:sym typeface="Helvetica Neue"/>
                        </a:rPr>
                        <a:t>Duration</a:t>
                      </a:r>
                      <a:endParaRPr/>
                    </a:p>
                  </a:txBody>
                  <a:tcPr marT="45725" marB="45725" marR="91450" marL="91450">
                    <a:solidFill>
                      <a:srgbClr val="D5D59B"/>
                    </a:solidFill>
                  </a:tcPr>
                </a:tc>
                <a:tc>
                  <a:txBody>
                    <a:bodyPr/>
                    <a:lstStyle/>
                    <a:p>
                      <a:pPr indent="0" lvl="0" marL="0" marR="0" rtl="0" algn="ctr">
                        <a:spcBef>
                          <a:spcPts val="0"/>
                        </a:spcBef>
                        <a:spcAft>
                          <a:spcPts val="0"/>
                        </a:spcAft>
                        <a:buNone/>
                      </a:pPr>
                      <a:r>
                        <a:rPr b="0" i="0" lang="en-IN" sz="1300" u="none" cap="none" strike="noStrike">
                          <a:solidFill>
                            <a:schemeClr val="dk1"/>
                          </a:solidFill>
                          <a:latin typeface="Helvetica Neue"/>
                          <a:ea typeface="Helvetica Neue"/>
                          <a:cs typeface="Helvetica Neue"/>
                          <a:sym typeface="Helvetica Neue"/>
                        </a:rPr>
                        <a:t>Remarks (</a:t>
                      </a:r>
                      <a:r>
                        <a:rPr b="1" i="0" lang="en-IN" sz="1300" u="none" cap="none" strike="noStrike">
                          <a:solidFill>
                            <a:schemeClr val="dk1"/>
                          </a:solidFill>
                          <a:latin typeface="Helvetica Neue"/>
                          <a:ea typeface="Helvetica Neue"/>
                          <a:cs typeface="Helvetica Neue"/>
                          <a:sym typeface="Helvetica Neue"/>
                        </a:rPr>
                        <a:t>as mentioned in the weekly log</a:t>
                      </a:r>
                      <a:r>
                        <a:rPr b="0" i="0" lang="en-IN" sz="1300" u="none" cap="none" strike="noStrike">
                          <a:solidFill>
                            <a:schemeClr val="dk1"/>
                          </a:solidFill>
                          <a:latin typeface="Helvetica Neue"/>
                          <a:ea typeface="Helvetica Neue"/>
                          <a:cs typeface="Helvetica Neue"/>
                          <a:sym typeface="Helvetica Neue"/>
                        </a:rPr>
                        <a:t>)</a:t>
                      </a:r>
                      <a:endParaRPr/>
                    </a:p>
                  </a:txBody>
                  <a:tcPr marT="45725" marB="45725" marR="91450" marL="91450">
                    <a:solidFill>
                      <a:srgbClr val="D5D59B"/>
                    </a:solidFill>
                  </a:tcPr>
                </a:tc>
                <a:tc>
                  <a:txBody>
                    <a:bodyPr/>
                    <a:lstStyle/>
                    <a:p>
                      <a:pPr indent="0" lvl="0" marL="0" marR="0" rtl="0" algn="ctr">
                        <a:spcBef>
                          <a:spcPts val="0"/>
                        </a:spcBef>
                        <a:spcAft>
                          <a:spcPts val="0"/>
                        </a:spcAft>
                        <a:buNone/>
                      </a:pPr>
                      <a:r>
                        <a:rPr b="0" i="0" lang="en-IN" sz="1300" u="none" cap="none" strike="noStrike">
                          <a:solidFill>
                            <a:schemeClr val="dk1"/>
                          </a:solidFill>
                          <a:latin typeface="Helvetica Neue"/>
                          <a:ea typeface="Helvetica Neue"/>
                          <a:cs typeface="Helvetica Neue"/>
                          <a:sym typeface="Helvetica Neue"/>
                        </a:rPr>
                        <a:t>Incorporated</a:t>
                      </a:r>
                      <a:endParaRPr/>
                    </a:p>
                    <a:p>
                      <a:pPr indent="0" lvl="0" marL="0" marR="0" rtl="0" algn="ctr">
                        <a:spcBef>
                          <a:spcPts val="0"/>
                        </a:spcBef>
                        <a:spcAft>
                          <a:spcPts val="0"/>
                        </a:spcAft>
                        <a:buNone/>
                      </a:pPr>
                      <a:r>
                        <a:rPr b="0" i="0" lang="en-IN" sz="1300" u="none" cap="none" strike="noStrike">
                          <a:solidFill>
                            <a:schemeClr val="dk1"/>
                          </a:solidFill>
                          <a:latin typeface="Helvetica Neue"/>
                          <a:ea typeface="Helvetica Neue"/>
                          <a:cs typeface="Helvetica Neue"/>
                          <a:sym typeface="Helvetica Neue"/>
                        </a:rPr>
                        <a:t>(Yes/No)</a:t>
                      </a:r>
                      <a:endParaRPr/>
                    </a:p>
                  </a:txBody>
                  <a:tcPr marT="45725" marB="45725" marR="91450" marL="91450">
                    <a:solidFill>
                      <a:srgbClr val="D5D59B"/>
                    </a:solidFill>
                  </a:tcPr>
                </a:tc>
              </a:tr>
              <a:tr h="828000">
                <a:tc>
                  <a:txBody>
                    <a:bodyPr/>
                    <a:lstStyle/>
                    <a:p>
                      <a:pPr indent="0" lvl="0" marL="0" marR="0" rtl="0" algn="ctr">
                        <a:spcBef>
                          <a:spcPts val="0"/>
                        </a:spcBef>
                        <a:spcAft>
                          <a:spcPts val="0"/>
                        </a:spcAft>
                        <a:buNone/>
                      </a:pPr>
                      <a:r>
                        <a:rPr b="0" i="0" lang="en-IN" sz="1300" u="none" cap="none" strike="noStrike">
                          <a:latin typeface="Helvetica Neue"/>
                          <a:ea typeface="Helvetica Neue"/>
                          <a:cs typeface="Helvetica Neue"/>
                          <a:sym typeface="Helvetica Neue"/>
                        </a:rPr>
                        <a:t>6.</a:t>
                      </a:r>
                      <a:endParaRPr/>
                    </a:p>
                  </a:txBody>
                  <a:tcPr marT="45725" marB="45725" marR="91450" marL="91450">
                    <a:solidFill>
                      <a:srgbClr val="F4F9ED"/>
                    </a:solidFill>
                  </a:tcPr>
                </a:tc>
                <a:tc>
                  <a:txBody>
                    <a:bodyPr/>
                    <a:lstStyle/>
                    <a:p>
                      <a:pPr indent="0" lvl="0" marL="0" marR="0" rtl="0" algn="ctr">
                        <a:spcBef>
                          <a:spcPts val="0"/>
                        </a:spcBef>
                        <a:spcAft>
                          <a:spcPts val="0"/>
                        </a:spcAft>
                        <a:buNone/>
                      </a:pPr>
                      <a:r>
                        <a:rPr lang="en-IN" sz="1300">
                          <a:latin typeface="Helvetica Neue"/>
                          <a:ea typeface="Helvetica Neue"/>
                          <a:cs typeface="Helvetica Neue"/>
                          <a:sym typeface="Helvetica Neue"/>
                        </a:rPr>
                        <a:t>28</a:t>
                      </a:r>
                      <a:r>
                        <a:rPr b="0" i="0" lang="en-IN" sz="1300" u="none" cap="none" strike="noStrike">
                          <a:latin typeface="Helvetica Neue"/>
                          <a:ea typeface="Helvetica Neue"/>
                          <a:cs typeface="Helvetica Neue"/>
                          <a:sym typeface="Helvetica Neue"/>
                        </a:rPr>
                        <a:t>/</a:t>
                      </a:r>
                      <a:r>
                        <a:rPr lang="en-IN" sz="1300">
                          <a:latin typeface="Helvetica Neue"/>
                          <a:ea typeface="Helvetica Neue"/>
                          <a:cs typeface="Helvetica Neue"/>
                          <a:sym typeface="Helvetica Neue"/>
                        </a:rPr>
                        <a:t>04</a:t>
                      </a:r>
                      <a:r>
                        <a:rPr b="0" i="0" lang="en-IN" sz="1300" u="none" cap="none" strike="noStrike">
                          <a:latin typeface="Helvetica Neue"/>
                          <a:ea typeface="Helvetica Neue"/>
                          <a:cs typeface="Helvetica Neue"/>
                          <a:sym typeface="Helvetica Neue"/>
                        </a:rPr>
                        <a:t>/2025 </a:t>
                      </a:r>
                      <a:endParaRPr/>
                    </a:p>
                    <a:p>
                      <a:pPr indent="0" lvl="0" marL="0" marR="0" rtl="0" algn="ctr">
                        <a:spcBef>
                          <a:spcPts val="0"/>
                        </a:spcBef>
                        <a:spcAft>
                          <a:spcPts val="0"/>
                        </a:spcAft>
                        <a:buNone/>
                      </a:pPr>
                      <a:r>
                        <a:rPr b="0" i="0" lang="en-IN" sz="1300" u="none" cap="none" strike="noStrike">
                          <a:latin typeface="Helvetica Neue"/>
                          <a:ea typeface="Helvetica Neue"/>
                          <a:cs typeface="Helvetica Neue"/>
                          <a:sym typeface="Helvetica Neue"/>
                        </a:rPr>
                        <a:t>to</a:t>
                      </a:r>
                      <a:endParaRPr/>
                    </a:p>
                    <a:p>
                      <a:pPr indent="0" lvl="0" marL="0" marR="0" rtl="0" algn="ctr">
                        <a:lnSpc>
                          <a:spcPct val="100000"/>
                        </a:lnSpc>
                        <a:spcBef>
                          <a:spcPts val="0"/>
                        </a:spcBef>
                        <a:spcAft>
                          <a:spcPts val="0"/>
                        </a:spcAft>
                        <a:buClr>
                          <a:schemeClr val="dk1"/>
                        </a:buClr>
                        <a:buSzPts val="1300"/>
                        <a:buFont typeface="Helvetica Neue"/>
                        <a:buNone/>
                      </a:pPr>
                      <a:r>
                        <a:rPr lang="en-IN" sz="1300">
                          <a:latin typeface="Helvetica Neue"/>
                          <a:ea typeface="Helvetica Neue"/>
                          <a:cs typeface="Helvetica Neue"/>
                          <a:sym typeface="Helvetica Neue"/>
                        </a:rPr>
                        <a:t>03</a:t>
                      </a:r>
                      <a:r>
                        <a:rPr b="0" i="0" lang="en-IN" sz="1300" u="none" cap="none" strike="noStrike">
                          <a:latin typeface="Helvetica Neue"/>
                          <a:ea typeface="Helvetica Neue"/>
                          <a:cs typeface="Helvetica Neue"/>
                          <a:sym typeface="Helvetica Neue"/>
                        </a:rPr>
                        <a:t>/</a:t>
                      </a:r>
                      <a:r>
                        <a:rPr lang="en-IN" sz="1300">
                          <a:latin typeface="Helvetica Neue"/>
                          <a:ea typeface="Helvetica Neue"/>
                          <a:cs typeface="Helvetica Neue"/>
                          <a:sym typeface="Helvetica Neue"/>
                        </a:rPr>
                        <a:t>05</a:t>
                      </a:r>
                      <a:r>
                        <a:rPr b="0" i="0" lang="en-IN" sz="1300" u="none" cap="none" strike="noStrike">
                          <a:latin typeface="Helvetica Neue"/>
                          <a:ea typeface="Helvetica Neue"/>
                          <a:cs typeface="Helvetica Neue"/>
                          <a:sym typeface="Helvetica Neue"/>
                        </a:rPr>
                        <a:t>/2025</a:t>
                      </a:r>
                      <a:endParaRPr/>
                    </a:p>
                  </a:txBody>
                  <a:tcPr marT="45725" marB="45725" marR="91450" marL="91450">
                    <a:solidFill>
                      <a:srgbClr val="F4F9ED"/>
                    </a:solidFill>
                  </a:tcPr>
                </a:tc>
                <a:tc>
                  <a:txBody>
                    <a:bodyPr/>
                    <a:lstStyle/>
                    <a:p>
                      <a:pPr indent="-171450" lvl="0" marL="171450" marR="0" rtl="0" algn="l">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1</a:t>
                      </a:r>
                      <a:endParaRPr/>
                    </a:p>
                    <a:p>
                      <a:pPr indent="-171450" lvl="0" marL="171450" marR="0" rtl="0" algn="l">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2</a:t>
                      </a:r>
                      <a:endParaRPr/>
                    </a:p>
                    <a:p>
                      <a:pPr indent="-171450" lvl="0" marL="171450" marR="0" rtl="0" algn="l">
                        <a:lnSpc>
                          <a:spcPct val="100000"/>
                        </a:lnSpc>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3</a:t>
                      </a:r>
                      <a:endParaRPr/>
                    </a:p>
                  </a:txBody>
                  <a:tcPr marT="45725" marB="45725" marR="91450" marL="91450">
                    <a:solidFill>
                      <a:srgbClr val="F4F9ED"/>
                    </a:solidFill>
                  </a:tcPr>
                </a:tc>
                <a:tc>
                  <a:txBody>
                    <a:bodyPr/>
                    <a:lstStyle/>
                    <a:p>
                      <a:pPr indent="0" lvl="0" marL="0" marR="0" rtl="0" algn="ctr">
                        <a:spcBef>
                          <a:spcPts val="0"/>
                        </a:spcBef>
                        <a:spcAft>
                          <a:spcPts val="0"/>
                        </a:spcAft>
                        <a:buClr>
                          <a:schemeClr val="dk1"/>
                        </a:buClr>
                        <a:buSzPts val="1300"/>
                        <a:buFont typeface="Arial"/>
                        <a:buNone/>
                      </a:pPr>
                      <a:r>
                        <a:t/>
                      </a:r>
                      <a:endParaRPr sz="1300">
                        <a:latin typeface="Helvetica Neue"/>
                        <a:ea typeface="Helvetica Neue"/>
                        <a:cs typeface="Helvetica Neue"/>
                        <a:sym typeface="Helvetica Neue"/>
                      </a:endParaRPr>
                    </a:p>
                    <a:p>
                      <a:pPr indent="0" lvl="0" marL="0" marR="0" rtl="0" algn="ctr">
                        <a:spcBef>
                          <a:spcPts val="0"/>
                        </a:spcBef>
                        <a:spcAft>
                          <a:spcPts val="0"/>
                        </a:spcAft>
                        <a:buClr>
                          <a:schemeClr val="dk1"/>
                        </a:buClr>
                        <a:buSzPts val="1300"/>
                        <a:buFont typeface="Arial"/>
                        <a:buNone/>
                      </a:pPr>
                      <a:r>
                        <a:rPr lang="en-IN" sz="1300">
                          <a:latin typeface="Helvetica Neue"/>
                          <a:ea typeface="Helvetica Neue"/>
                          <a:cs typeface="Helvetica Neue"/>
                          <a:sym typeface="Helvetica Neue"/>
                        </a:rPr>
                        <a:t>Yes</a:t>
                      </a:r>
                      <a:endParaRPr sz="1300">
                        <a:latin typeface="Helvetica Neue"/>
                        <a:ea typeface="Helvetica Neue"/>
                        <a:cs typeface="Helvetica Neue"/>
                        <a:sym typeface="Helvetica Neue"/>
                      </a:endParaRPr>
                    </a:p>
                  </a:txBody>
                  <a:tcPr marT="45725" marB="45725" marR="91450" marL="91450">
                    <a:solidFill>
                      <a:srgbClr val="F4F9ED"/>
                    </a:solidFill>
                  </a:tcPr>
                </a:tc>
              </a:tr>
              <a:tr h="828000">
                <a:tc>
                  <a:txBody>
                    <a:bodyPr/>
                    <a:lstStyle/>
                    <a:p>
                      <a:pPr indent="0" lvl="0" marL="0" marR="0" rtl="0" algn="ctr">
                        <a:spcBef>
                          <a:spcPts val="0"/>
                        </a:spcBef>
                        <a:spcAft>
                          <a:spcPts val="0"/>
                        </a:spcAft>
                        <a:buNone/>
                      </a:pPr>
                      <a:r>
                        <a:rPr b="0" i="0" lang="en-IN" sz="1300" u="none" cap="none" strike="noStrike">
                          <a:latin typeface="Helvetica Neue"/>
                          <a:ea typeface="Helvetica Neue"/>
                          <a:cs typeface="Helvetica Neue"/>
                          <a:sym typeface="Helvetica Neue"/>
                        </a:rPr>
                        <a:t>7.</a:t>
                      </a:r>
                      <a:endParaRPr/>
                    </a:p>
                  </a:txBody>
                  <a:tcPr marT="45725" marB="45725" marR="91450" marL="91450">
                    <a:solidFill>
                      <a:srgbClr val="F0F0DD"/>
                    </a:solidFill>
                  </a:tcPr>
                </a:tc>
                <a:tc>
                  <a:txBody>
                    <a:bodyPr/>
                    <a:lstStyle/>
                    <a:p>
                      <a:pPr indent="0" lvl="0" marL="0" marR="0" rtl="0" algn="ctr">
                        <a:spcBef>
                          <a:spcPts val="0"/>
                        </a:spcBef>
                        <a:spcAft>
                          <a:spcPts val="0"/>
                        </a:spcAft>
                        <a:buNone/>
                      </a:pPr>
                      <a:r>
                        <a:rPr lang="en-IN" sz="1300">
                          <a:latin typeface="Helvetica Neue"/>
                          <a:ea typeface="Helvetica Neue"/>
                          <a:cs typeface="Helvetica Neue"/>
                          <a:sym typeface="Helvetica Neue"/>
                        </a:rPr>
                        <a:t>05</a:t>
                      </a:r>
                      <a:r>
                        <a:rPr b="0" i="0" lang="en-IN" sz="1300" u="none" cap="none" strike="noStrike">
                          <a:latin typeface="Helvetica Neue"/>
                          <a:ea typeface="Helvetica Neue"/>
                          <a:cs typeface="Helvetica Neue"/>
                          <a:sym typeface="Helvetica Neue"/>
                        </a:rPr>
                        <a:t>/</a:t>
                      </a:r>
                      <a:r>
                        <a:rPr lang="en-IN" sz="1300">
                          <a:latin typeface="Helvetica Neue"/>
                          <a:ea typeface="Helvetica Neue"/>
                          <a:cs typeface="Helvetica Neue"/>
                          <a:sym typeface="Helvetica Neue"/>
                        </a:rPr>
                        <a:t>05</a:t>
                      </a:r>
                      <a:r>
                        <a:rPr b="0" i="0" lang="en-IN" sz="1300" u="none" cap="none" strike="noStrike">
                          <a:latin typeface="Helvetica Neue"/>
                          <a:ea typeface="Helvetica Neue"/>
                          <a:cs typeface="Helvetica Neue"/>
                          <a:sym typeface="Helvetica Neue"/>
                        </a:rPr>
                        <a:t>/2025 </a:t>
                      </a:r>
                      <a:endParaRPr/>
                    </a:p>
                    <a:p>
                      <a:pPr indent="0" lvl="0" marL="0" marR="0" rtl="0" algn="ctr">
                        <a:spcBef>
                          <a:spcPts val="0"/>
                        </a:spcBef>
                        <a:spcAft>
                          <a:spcPts val="0"/>
                        </a:spcAft>
                        <a:buNone/>
                      </a:pPr>
                      <a:r>
                        <a:rPr b="0" i="0" lang="en-IN" sz="1300" u="none" cap="none" strike="noStrike">
                          <a:latin typeface="Helvetica Neue"/>
                          <a:ea typeface="Helvetica Neue"/>
                          <a:cs typeface="Helvetica Neue"/>
                          <a:sym typeface="Helvetica Neue"/>
                        </a:rPr>
                        <a:t>to</a:t>
                      </a:r>
                      <a:endParaRPr/>
                    </a:p>
                    <a:p>
                      <a:pPr indent="0" lvl="0" marL="0" marR="0" rtl="0" algn="ctr">
                        <a:lnSpc>
                          <a:spcPct val="100000"/>
                        </a:lnSpc>
                        <a:spcBef>
                          <a:spcPts val="0"/>
                        </a:spcBef>
                        <a:spcAft>
                          <a:spcPts val="0"/>
                        </a:spcAft>
                        <a:buClr>
                          <a:schemeClr val="dk1"/>
                        </a:buClr>
                        <a:buSzPts val="1300"/>
                        <a:buFont typeface="Helvetica Neue"/>
                        <a:buNone/>
                      </a:pPr>
                      <a:r>
                        <a:rPr lang="en-IN" sz="1300">
                          <a:latin typeface="Helvetica Neue"/>
                          <a:ea typeface="Helvetica Neue"/>
                          <a:cs typeface="Helvetica Neue"/>
                          <a:sym typeface="Helvetica Neue"/>
                        </a:rPr>
                        <a:t>10</a:t>
                      </a:r>
                      <a:r>
                        <a:rPr b="0" i="0" lang="en-IN" sz="1300" u="none" cap="none" strike="noStrike">
                          <a:latin typeface="Helvetica Neue"/>
                          <a:ea typeface="Helvetica Neue"/>
                          <a:cs typeface="Helvetica Neue"/>
                          <a:sym typeface="Helvetica Neue"/>
                        </a:rPr>
                        <a:t>/</a:t>
                      </a:r>
                      <a:r>
                        <a:rPr lang="en-IN" sz="1300">
                          <a:latin typeface="Helvetica Neue"/>
                          <a:ea typeface="Helvetica Neue"/>
                          <a:cs typeface="Helvetica Neue"/>
                          <a:sym typeface="Helvetica Neue"/>
                        </a:rPr>
                        <a:t>05</a:t>
                      </a:r>
                      <a:r>
                        <a:rPr b="0" i="0" lang="en-IN" sz="1300" u="none" cap="none" strike="noStrike">
                          <a:latin typeface="Helvetica Neue"/>
                          <a:ea typeface="Helvetica Neue"/>
                          <a:cs typeface="Helvetica Neue"/>
                          <a:sym typeface="Helvetica Neue"/>
                        </a:rPr>
                        <a:t>/2025</a:t>
                      </a:r>
                      <a:endParaRPr/>
                    </a:p>
                  </a:txBody>
                  <a:tcPr marT="45725" marB="45725" marR="91450" marL="91450">
                    <a:solidFill>
                      <a:srgbClr val="F0F0DD"/>
                    </a:solidFill>
                  </a:tcPr>
                </a:tc>
                <a:tc>
                  <a:txBody>
                    <a:bodyPr/>
                    <a:lstStyle/>
                    <a:p>
                      <a:pPr indent="-171450" lvl="0" marL="171450" marR="0" rtl="0" algn="l">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1</a:t>
                      </a:r>
                      <a:endParaRPr/>
                    </a:p>
                    <a:p>
                      <a:pPr indent="-171450" lvl="0" marL="171450" marR="0" rtl="0" algn="l">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2</a:t>
                      </a:r>
                      <a:endParaRPr/>
                    </a:p>
                    <a:p>
                      <a:pPr indent="-171450" lvl="0" marL="171450" marR="0" rtl="0" algn="l">
                        <a:lnSpc>
                          <a:spcPct val="100000"/>
                        </a:lnSpc>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3</a:t>
                      </a:r>
                      <a:endParaRPr/>
                    </a:p>
                  </a:txBody>
                  <a:tcPr marT="45725" marB="45725" marR="91450" marL="91450">
                    <a:solidFill>
                      <a:srgbClr val="F0F0DD"/>
                    </a:solidFill>
                  </a:tcPr>
                </a:tc>
                <a:tc>
                  <a:txBody>
                    <a:bodyPr/>
                    <a:lstStyle/>
                    <a:p>
                      <a:pPr indent="0" lvl="0" marL="0" marR="0" rtl="0" algn="ctr">
                        <a:spcBef>
                          <a:spcPts val="0"/>
                        </a:spcBef>
                        <a:spcAft>
                          <a:spcPts val="0"/>
                        </a:spcAft>
                        <a:buClr>
                          <a:schemeClr val="dk1"/>
                        </a:buClr>
                        <a:buSzPts val="1300"/>
                        <a:buFont typeface="Arial"/>
                        <a:buNone/>
                      </a:pPr>
                      <a:r>
                        <a:t/>
                      </a:r>
                      <a:endParaRPr sz="1300">
                        <a:latin typeface="Helvetica Neue"/>
                        <a:ea typeface="Helvetica Neue"/>
                        <a:cs typeface="Helvetica Neue"/>
                        <a:sym typeface="Helvetica Neue"/>
                      </a:endParaRPr>
                    </a:p>
                    <a:p>
                      <a:pPr indent="0" lvl="0" marL="0" marR="0" rtl="0" algn="ctr">
                        <a:spcBef>
                          <a:spcPts val="0"/>
                        </a:spcBef>
                        <a:spcAft>
                          <a:spcPts val="0"/>
                        </a:spcAft>
                        <a:buClr>
                          <a:schemeClr val="dk1"/>
                        </a:buClr>
                        <a:buSzPts val="1300"/>
                        <a:buFont typeface="Arial"/>
                        <a:buNone/>
                      </a:pPr>
                      <a:r>
                        <a:rPr lang="en-IN" sz="1300">
                          <a:latin typeface="Helvetica Neue"/>
                          <a:ea typeface="Helvetica Neue"/>
                          <a:cs typeface="Helvetica Neue"/>
                          <a:sym typeface="Helvetica Neue"/>
                        </a:rPr>
                        <a:t>Yes</a:t>
                      </a:r>
                      <a:endParaRPr sz="1300">
                        <a:latin typeface="Helvetica Neue"/>
                        <a:ea typeface="Helvetica Neue"/>
                        <a:cs typeface="Helvetica Neue"/>
                        <a:sym typeface="Helvetica Neue"/>
                      </a:endParaRPr>
                    </a:p>
                  </a:txBody>
                  <a:tcPr marT="45725" marB="45725" marR="91450" marL="91450">
                    <a:solidFill>
                      <a:srgbClr val="F0F0DD"/>
                    </a:solidFill>
                  </a:tcPr>
                </a:tc>
              </a:tr>
              <a:tr h="828000">
                <a:tc>
                  <a:txBody>
                    <a:bodyPr/>
                    <a:lstStyle/>
                    <a:p>
                      <a:pPr indent="0" lvl="0" marL="0" marR="0" rtl="0" algn="ctr">
                        <a:spcBef>
                          <a:spcPts val="0"/>
                        </a:spcBef>
                        <a:spcAft>
                          <a:spcPts val="0"/>
                        </a:spcAft>
                        <a:buNone/>
                      </a:pPr>
                      <a:r>
                        <a:rPr b="0" i="0" lang="en-IN" sz="1300" u="none" cap="none" strike="noStrike">
                          <a:latin typeface="Helvetica Neue"/>
                          <a:ea typeface="Helvetica Neue"/>
                          <a:cs typeface="Helvetica Neue"/>
                          <a:sym typeface="Helvetica Neue"/>
                        </a:rPr>
                        <a:t>8.</a:t>
                      </a:r>
                      <a:endParaRPr/>
                    </a:p>
                  </a:txBody>
                  <a:tcPr marT="45725" marB="45725" marR="91450" marL="91450">
                    <a:solidFill>
                      <a:srgbClr val="F4F9ED"/>
                    </a:solidFill>
                  </a:tcPr>
                </a:tc>
                <a:tc>
                  <a:txBody>
                    <a:bodyPr/>
                    <a:lstStyle/>
                    <a:p>
                      <a:pPr indent="0" lvl="0" marL="0" marR="0" rtl="0" algn="ctr">
                        <a:spcBef>
                          <a:spcPts val="0"/>
                        </a:spcBef>
                        <a:spcAft>
                          <a:spcPts val="0"/>
                        </a:spcAft>
                        <a:buNone/>
                      </a:pPr>
                      <a:r>
                        <a:rPr b="0" i="0" lang="en-IN" sz="1300" u="none" cap="none" strike="noStrike">
                          <a:latin typeface="Helvetica Neue"/>
                          <a:ea typeface="Helvetica Neue"/>
                          <a:cs typeface="Helvetica Neue"/>
                          <a:sym typeface="Helvetica Neue"/>
                        </a:rPr>
                        <a:t>dd/mm/2025 </a:t>
                      </a:r>
                      <a:endParaRPr/>
                    </a:p>
                    <a:p>
                      <a:pPr indent="0" lvl="0" marL="0" marR="0" rtl="0" algn="ctr">
                        <a:spcBef>
                          <a:spcPts val="0"/>
                        </a:spcBef>
                        <a:spcAft>
                          <a:spcPts val="0"/>
                        </a:spcAft>
                        <a:buNone/>
                      </a:pPr>
                      <a:r>
                        <a:rPr b="0" i="0" lang="en-IN" sz="1300" u="none" cap="none" strike="noStrike">
                          <a:latin typeface="Helvetica Neue"/>
                          <a:ea typeface="Helvetica Neue"/>
                          <a:cs typeface="Helvetica Neue"/>
                          <a:sym typeface="Helvetica Neue"/>
                        </a:rPr>
                        <a:t>to</a:t>
                      </a:r>
                      <a:endParaRPr/>
                    </a:p>
                    <a:p>
                      <a:pPr indent="0" lvl="0" marL="0" marR="0" rtl="0" algn="ctr">
                        <a:lnSpc>
                          <a:spcPct val="100000"/>
                        </a:lnSpc>
                        <a:spcBef>
                          <a:spcPts val="0"/>
                        </a:spcBef>
                        <a:spcAft>
                          <a:spcPts val="0"/>
                        </a:spcAft>
                        <a:buClr>
                          <a:schemeClr val="dk1"/>
                        </a:buClr>
                        <a:buSzPts val="1300"/>
                        <a:buFont typeface="Helvetica Neue"/>
                        <a:buNone/>
                      </a:pPr>
                      <a:r>
                        <a:rPr b="0" i="0" lang="en-IN" sz="1300" u="none" cap="none" strike="noStrike">
                          <a:latin typeface="Helvetica Neue"/>
                          <a:ea typeface="Helvetica Neue"/>
                          <a:cs typeface="Helvetica Neue"/>
                          <a:sym typeface="Helvetica Neue"/>
                        </a:rPr>
                        <a:t>dd/mm/2025</a:t>
                      </a:r>
                      <a:endParaRPr/>
                    </a:p>
                  </a:txBody>
                  <a:tcPr marT="45725" marB="45725" marR="91450" marL="91450">
                    <a:solidFill>
                      <a:srgbClr val="F4F9ED"/>
                    </a:solidFill>
                  </a:tcPr>
                </a:tc>
                <a:tc>
                  <a:txBody>
                    <a:bodyPr/>
                    <a:lstStyle/>
                    <a:p>
                      <a:pPr indent="-171450" lvl="0" marL="171450" marR="0" rtl="0" algn="l">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1</a:t>
                      </a:r>
                      <a:endParaRPr/>
                    </a:p>
                    <a:p>
                      <a:pPr indent="-171450" lvl="0" marL="171450" marR="0" rtl="0" algn="l">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2</a:t>
                      </a:r>
                      <a:endParaRPr/>
                    </a:p>
                    <a:p>
                      <a:pPr indent="-171450" lvl="0" marL="171450" marR="0" rtl="0" algn="l">
                        <a:lnSpc>
                          <a:spcPct val="100000"/>
                        </a:lnSpc>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3</a:t>
                      </a:r>
                      <a:endParaRPr/>
                    </a:p>
                  </a:txBody>
                  <a:tcPr marT="45725" marB="45725" marR="91450" marL="91450">
                    <a:solidFill>
                      <a:srgbClr val="F4F9ED"/>
                    </a:solidFill>
                  </a:tcPr>
                </a:tc>
                <a:tc>
                  <a:txBody>
                    <a:bodyPr/>
                    <a:lstStyle/>
                    <a:p>
                      <a:pPr indent="0" lvl="0" marL="0" marR="0" rtl="0" algn="ctr">
                        <a:spcBef>
                          <a:spcPts val="0"/>
                        </a:spcBef>
                        <a:spcAft>
                          <a:spcPts val="0"/>
                        </a:spcAft>
                        <a:buClr>
                          <a:schemeClr val="dk1"/>
                        </a:buClr>
                        <a:buSzPts val="1300"/>
                        <a:buFont typeface="Arial"/>
                        <a:buNone/>
                      </a:pPr>
                      <a:r>
                        <a:t/>
                      </a:r>
                      <a:endParaRPr b="0" i="0" sz="1300" u="none" cap="none" strike="noStrike">
                        <a:latin typeface="Helvetica Neue"/>
                        <a:ea typeface="Helvetica Neue"/>
                        <a:cs typeface="Helvetica Neue"/>
                        <a:sym typeface="Helvetica Neue"/>
                      </a:endParaRPr>
                    </a:p>
                  </a:txBody>
                  <a:tcPr marT="45725" marB="45725" marR="91450" marL="91450">
                    <a:solidFill>
                      <a:srgbClr val="F4F9ED"/>
                    </a:solidFill>
                  </a:tcPr>
                </a:tc>
              </a:tr>
              <a:tr h="828000">
                <a:tc>
                  <a:txBody>
                    <a:bodyPr/>
                    <a:lstStyle/>
                    <a:p>
                      <a:pPr indent="0" lvl="0" marL="0" marR="0" rtl="0" algn="ctr">
                        <a:spcBef>
                          <a:spcPts val="0"/>
                        </a:spcBef>
                        <a:spcAft>
                          <a:spcPts val="0"/>
                        </a:spcAft>
                        <a:buNone/>
                      </a:pPr>
                      <a:r>
                        <a:rPr b="0" i="0" lang="en-IN" sz="1300" u="none" cap="none" strike="noStrike">
                          <a:latin typeface="Helvetica Neue"/>
                          <a:ea typeface="Helvetica Neue"/>
                          <a:cs typeface="Helvetica Neue"/>
                          <a:sym typeface="Helvetica Neue"/>
                        </a:rPr>
                        <a:t>9.</a:t>
                      </a:r>
                      <a:endParaRPr/>
                    </a:p>
                  </a:txBody>
                  <a:tcPr marT="45725" marB="45725" marR="91450" marL="91450">
                    <a:solidFill>
                      <a:srgbClr val="F0F0DD"/>
                    </a:solidFill>
                  </a:tcPr>
                </a:tc>
                <a:tc>
                  <a:txBody>
                    <a:bodyPr/>
                    <a:lstStyle/>
                    <a:p>
                      <a:pPr indent="0" lvl="0" marL="0" marR="0" rtl="0" algn="ctr">
                        <a:spcBef>
                          <a:spcPts val="0"/>
                        </a:spcBef>
                        <a:spcAft>
                          <a:spcPts val="0"/>
                        </a:spcAft>
                        <a:buNone/>
                      </a:pPr>
                      <a:r>
                        <a:rPr b="0" i="0" lang="en-IN" sz="1300" u="none" cap="none" strike="noStrike">
                          <a:latin typeface="Helvetica Neue"/>
                          <a:ea typeface="Helvetica Neue"/>
                          <a:cs typeface="Helvetica Neue"/>
                          <a:sym typeface="Helvetica Neue"/>
                        </a:rPr>
                        <a:t>dd/mm/2025 </a:t>
                      </a:r>
                      <a:endParaRPr/>
                    </a:p>
                    <a:p>
                      <a:pPr indent="0" lvl="0" marL="0" marR="0" rtl="0" algn="ctr">
                        <a:spcBef>
                          <a:spcPts val="0"/>
                        </a:spcBef>
                        <a:spcAft>
                          <a:spcPts val="0"/>
                        </a:spcAft>
                        <a:buNone/>
                      </a:pPr>
                      <a:r>
                        <a:rPr b="0" i="0" lang="en-IN" sz="1300" u="none" cap="none" strike="noStrike">
                          <a:latin typeface="Helvetica Neue"/>
                          <a:ea typeface="Helvetica Neue"/>
                          <a:cs typeface="Helvetica Neue"/>
                          <a:sym typeface="Helvetica Neue"/>
                        </a:rPr>
                        <a:t>to</a:t>
                      </a:r>
                      <a:endParaRPr/>
                    </a:p>
                    <a:p>
                      <a:pPr indent="0" lvl="0" marL="0" marR="0" rtl="0" algn="ctr">
                        <a:lnSpc>
                          <a:spcPct val="100000"/>
                        </a:lnSpc>
                        <a:spcBef>
                          <a:spcPts val="0"/>
                        </a:spcBef>
                        <a:spcAft>
                          <a:spcPts val="0"/>
                        </a:spcAft>
                        <a:buClr>
                          <a:schemeClr val="dk1"/>
                        </a:buClr>
                        <a:buSzPts val="1300"/>
                        <a:buFont typeface="Helvetica Neue"/>
                        <a:buNone/>
                      </a:pPr>
                      <a:r>
                        <a:rPr b="0" i="0" lang="en-IN" sz="1300" u="none" cap="none" strike="noStrike">
                          <a:latin typeface="Helvetica Neue"/>
                          <a:ea typeface="Helvetica Neue"/>
                          <a:cs typeface="Helvetica Neue"/>
                          <a:sym typeface="Helvetica Neue"/>
                        </a:rPr>
                        <a:t>dd/mm/2025</a:t>
                      </a:r>
                      <a:endParaRPr/>
                    </a:p>
                  </a:txBody>
                  <a:tcPr marT="45725" marB="45725" marR="91450" marL="91450">
                    <a:solidFill>
                      <a:srgbClr val="F0F0DD"/>
                    </a:solidFill>
                  </a:tcPr>
                </a:tc>
                <a:tc>
                  <a:txBody>
                    <a:bodyPr/>
                    <a:lstStyle/>
                    <a:p>
                      <a:pPr indent="-171450" lvl="0" marL="171450" marR="0" rtl="0" algn="l">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1</a:t>
                      </a:r>
                      <a:endParaRPr/>
                    </a:p>
                    <a:p>
                      <a:pPr indent="-171450" lvl="0" marL="171450" marR="0" rtl="0" algn="l">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2</a:t>
                      </a:r>
                      <a:endParaRPr/>
                    </a:p>
                    <a:p>
                      <a:pPr indent="-171450" lvl="0" marL="171450" marR="0" rtl="0" algn="l">
                        <a:lnSpc>
                          <a:spcPct val="100000"/>
                        </a:lnSpc>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3</a:t>
                      </a:r>
                      <a:endParaRPr/>
                    </a:p>
                  </a:txBody>
                  <a:tcPr marT="45725" marB="45725" marR="91450" marL="91450">
                    <a:solidFill>
                      <a:srgbClr val="F0F0DD"/>
                    </a:solidFill>
                  </a:tcPr>
                </a:tc>
                <a:tc>
                  <a:txBody>
                    <a:bodyPr/>
                    <a:lstStyle/>
                    <a:p>
                      <a:pPr indent="0" lvl="0" marL="0" marR="0" rtl="0" algn="ctr">
                        <a:spcBef>
                          <a:spcPts val="0"/>
                        </a:spcBef>
                        <a:spcAft>
                          <a:spcPts val="0"/>
                        </a:spcAft>
                        <a:buClr>
                          <a:schemeClr val="dk1"/>
                        </a:buClr>
                        <a:buSzPts val="1300"/>
                        <a:buFont typeface="Arial"/>
                        <a:buNone/>
                      </a:pPr>
                      <a:r>
                        <a:t/>
                      </a:r>
                      <a:endParaRPr b="0" i="0" sz="1300" u="none" cap="none" strike="noStrike">
                        <a:latin typeface="Helvetica Neue"/>
                        <a:ea typeface="Helvetica Neue"/>
                        <a:cs typeface="Helvetica Neue"/>
                        <a:sym typeface="Helvetica Neue"/>
                      </a:endParaRPr>
                    </a:p>
                  </a:txBody>
                  <a:tcPr marT="45725" marB="45725" marR="91450" marL="91450">
                    <a:solidFill>
                      <a:srgbClr val="F0F0DD"/>
                    </a:solidFill>
                  </a:tcPr>
                </a:tc>
              </a:tr>
              <a:tr h="828000">
                <a:tc>
                  <a:txBody>
                    <a:bodyPr/>
                    <a:lstStyle/>
                    <a:p>
                      <a:pPr indent="0" lvl="0" marL="0" marR="0" rtl="0" algn="ctr">
                        <a:spcBef>
                          <a:spcPts val="0"/>
                        </a:spcBef>
                        <a:spcAft>
                          <a:spcPts val="0"/>
                        </a:spcAft>
                        <a:buNone/>
                      </a:pPr>
                      <a:r>
                        <a:rPr b="0" i="0" lang="en-IN" sz="1300" u="none" cap="none" strike="noStrike">
                          <a:latin typeface="Helvetica Neue"/>
                          <a:ea typeface="Helvetica Neue"/>
                          <a:cs typeface="Helvetica Neue"/>
                          <a:sym typeface="Helvetica Neue"/>
                        </a:rPr>
                        <a:t>10.</a:t>
                      </a:r>
                      <a:endParaRPr/>
                    </a:p>
                  </a:txBody>
                  <a:tcPr marT="45725" marB="45725" marR="91450" marL="91450">
                    <a:solidFill>
                      <a:srgbClr val="F4F9ED"/>
                    </a:solidFill>
                  </a:tcPr>
                </a:tc>
                <a:tc>
                  <a:txBody>
                    <a:bodyPr/>
                    <a:lstStyle/>
                    <a:p>
                      <a:pPr indent="0" lvl="0" marL="0" marR="0" rtl="0" algn="ctr">
                        <a:spcBef>
                          <a:spcPts val="0"/>
                        </a:spcBef>
                        <a:spcAft>
                          <a:spcPts val="0"/>
                        </a:spcAft>
                        <a:buNone/>
                      </a:pPr>
                      <a:r>
                        <a:rPr b="0" i="0" lang="en-IN" sz="1300" u="none" cap="none" strike="noStrike">
                          <a:latin typeface="Helvetica Neue"/>
                          <a:ea typeface="Helvetica Neue"/>
                          <a:cs typeface="Helvetica Neue"/>
                          <a:sym typeface="Helvetica Neue"/>
                        </a:rPr>
                        <a:t>dd/mm/2025 </a:t>
                      </a:r>
                      <a:endParaRPr/>
                    </a:p>
                    <a:p>
                      <a:pPr indent="0" lvl="0" marL="0" marR="0" rtl="0" algn="ctr">
                        <a:spcBef>
                          <a:spcPts val="0"/>
                        </a:spcBef>
                        <a:spcAft>
                          <a:spcPts val="0"/>
                        </a:spcAft>
                        <a:buNone/>
                      </a:pPr>
                      <a:r>
                        <a:rPr b="0" i="0" lang="en-IN" sz="1300" u="none" cap="none" strike="noStrike">
                          <a:latin typeface="Helvetica Neue"/>
                          <a:ea typeface="Helvetica Neue"/>
                          <a:cs typeface="Helvetica Neue"/>
                          <a:sym typeface="Helvetica Neue"/>
                        </a:rPr>
                        <a:t>to</a:t>
                      </a:r>
                      <a:endParaRPr/>
                    </a:p>
                    <a:p>
                      <a:pPr indent="0" lvl="0" marL="0" marR="0" rtl="0" algn="ctr">
                        <a:lnSpc>
                          <a:spcPct val="100000"/>
                        </a:lnSpc>
                        <a:spcBef>
                          <a:spcPts val="0"/>
                        </a:spcBef>
                        <a:spcAft>
                          <a:spcPts val="0"/>
                        </a:spcAft>
                        <a:buClr>
                          <a:schemeClr val="dk1"/>
                        </a:buClr>
                        <a:buSzPts val="1300"/>
                        <a:buFont typeface="Helvetica Neue"/>
                        <a:buNone/>
                      </a:pPr>
                      <a:r>
                        <a:rPr b="0" i="0" lang="en-IN" sz="1300" u="none" cap="none" strike="noStrike">
                          <a:latin typeface="Helvetica Neue"/>
                          <a:ea typeface="Helvetica Neue"/>
                          <a:cs typeface="Helvetica Neue"/>
                          <a:sym typeface="Helvetica Neue"/>
                        </a:rPr>
                        <a:t>dd/mm/2025</a:t>
                      </a:r>
                      <a:endParaRPr/>
                    </a:p>
                  </a:txBody>
                  <a:tcPr marT="45725" marB="45725" marR="91450" marL="91450">
                    <a:solidFill>
                      <a:srgbClr val="F4F9ED"/>
                    </a:solidFill>
                  </a:tcPr>
                </a:tc>
                <a:tc>
                  <a:txBody>
                    <a:bodyPr/>
                    <a:lstStyle/>
                    <a:p>
                      <a:pPr indent="-171450" lvl="0" marL="171450" marR="0" rtl="0" algn="l">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1</a:t>
                      </a:r>
                      <a:endParaRPr/>
                    </a:p>
                    <a:p>
                      <a:pPr indent="-171450" lvl="0" marL="171450" marR="0" rtl="0" algn="l">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2</a:t>
                      </a:r>
                      <a:endParaRPr/>
                    </a:p>
                    <a:p>
                      <a:pPr indent="-171450" lvl="0" marL="171450" marR="0" rtl="0" algn="l">
                        <a:lnSpc>
                          <a:spcPct val="100000"/>
                        </a:lnSpc>
                        <a:spcBef>
                          <a:spcPts val="0"/>
                        </a:spcBef>
                        <a:spcAft>
                          <a:spcPts val="0"/>
                        </a:spcAft>
                        <a:buClr>
                          <a:schemeClr val="dk1"/>
                        </a:buClr>
                        <a:buSzPts val="1300"/>
                        <a:buFont typeface="Arial"/>
                        <a:buChar char="•"/>
                      </a:pPr>
                      <a:r>
                        <a:rPr b="0" i="0" lang="en-IN" sz="1300" u="none" cap="none" strike="noStrike">
                          <a:latin typeface="Helvetica Neue"/>
                          <a:ea typeface="Helvetica Neue"/>
                          <a:cs typeface="Helvetica Neue"/>
                          <a:sym typeface="Helvetica Neue"/>
                        </a:rPr>
                        <a:t>Remark 3</a:t>
                      </a:r>
                      <a:endParaRPr/>
                    </a:p>
                  </a:txBody>
                  <a:tcPr marT="45725" marB="45725" marR="91450" marL="91450">
                    <a:solidFill>
                      <a:srgbClr val="F4F9ED"/>
                    </a:solidFill>
                  </a:tcPr>
                </a:tc>
                <a:tc>
                  <a:txBody>
                    <a:bodyPr/>
                    <a:lstStyle/>
                    <a:p>
                      <a:pPr indent="0" lvl="0" marL="0" marR="0" rtl="0" algn="ctr">
                        <a:spcBef>
                          <a:spcPts val="0"/>
                        </a:spcBef>
                        <a:spcAft>
                          <a:spcPts val="0"/>
                        </a:spcAft>
                        <a:buClr>
                          <a:schemeClr val="dk1"/>
                        </a:buClr>
                        <a:buSzPts val="1300"/>
                        <a:buFont typeface="Arial"/>
                        <a:buNone/>
                      </a:pPr>
                      <a:r>
                        <a:t/>
                      </a:r>
                      <a:endParaRPr b="0" i="0" sz="1300" u="none" cap="none" strike="noStrike">
                        <a:latin typeface="Helvetica Neue"/>
                        <a:ea typeface="Helvetica Neue"/>
                        <a:cs typeface="Helvetica Neue"/>
                        <a:sym typeface="Helvetica Neue"/>
                      </a:endParaRPr>
                    </a:p>
                  </a:txBody>
                  <a:tcPr marT="45725" marB="45725" marR="91450" marL="91450">
                    <a:solidFill>
                      <a:srgbClr val="F4F9ED"/>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1"/>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sz="2400"/>
              <a:t>References</a:t>
            </a:r>
            <a:endParaRPr/>
          </a:p>
        </p:txBody>
      </p:sp>
      <p:sp>
        <p:nvSpPr>
          <p:cNvPr id="250" name="Google Shape;250;p21"/>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457200" marR="0" rtl="0" algn="just">
              <a:lnSpc>
                <a:spcPct val="150000"/>
              </a:lnSpc>
              <a:spcBef>
                <a:spcPts val="490"/>
              </a:spcBef>
              <a:spcAft>
                <a:spcPts val="0"/>
              </a:spcAft>
              <a:buNone/>
            </a:pPr>
            <a:r>
              <a:t/>
            </a:r>
            <a:endParaRPr>
              <a:solidFill>
                <a:schemeClr val="dk1"/>
              </a:solidFill>
              <a:latin typeface="Helvetica Neue"/>
              <a:ea typeface="Helvetica Neue"/>
              <a:cs typeface="Helvetica Neue"/>
              <a:sym typeface="Helvetica Neue"/>
            </a:endParaRPr>
          </a:p>
          <a:p>
            <a:pPr indent="-342900" lvl="0" marL="400050" rtl="0" algn="just">
              <a:lnSpc>
                <a:spcPct val="115000"/>
              </a:lnSpc>
              <a:spcBef>
                <a:spcPts val="0"/>
              </a:spcBef>
              <a:spcAft>
                <a:spcPts val="0"/>
              </a:spcAft>
              <a:buClr>
                <a:schemeClr val="dk1"/>
              </a:buClr>
              <a:buSzPts val="1400"/>
              <a:buFont typeface="Arial"/>
              <a:buNone/>
            </a:pPr>
            <a:r>
              <a:rPr lang="en-IN">
                <a:solidFill>
                  <a:srgbClr val="222222"/>
                </a:solidFill>
                <a:highlight>
                  <a:schemeClr val="lt1"/>
                </a:highlight>
                <a:latin typeface="Helvetica Neue"/>
                <a:ea typeface="Helvetica Neue"/>
                <a:cs typeface="Helvetica Neue"/>
                <a:sym typeface="Helvetica Neue"/>
              </a:rPr>
              <a:t>[1]  Feng, Z., Guo, D., Tang, D., Duan, N., Feng, X., Gong, M., Shou, L., Qin, B., Liu, T., Jiang, D. and Zhou,   M., 2020. Codebert: A pre-trained model for programming and natural languages. </a:t>
            </a:r>
            <a:r>
              <a:rPr i="1" lang="en-IN">
                <a:solidFill>
                  <a:srgbClr val="222222"/>
                </a:solidFill>
                <a:highlight>
                  <a:schemeClr val="lt1"/>
                </a:highlight>
                <a:latin typeface="Helvetica Neue"/>
                <a:ea typeface="Helvetica Neue"/>
                <a:cs typeface="Helvetica Neue"/>
                <a:sym typeface="Helvetica Neue"/>
              </a:rPr>
              <a:t>arXiv preprint arXiv:2002.08155</a:t>
            </a:r>
            <a:r>
              <a:rPr lang="en-IN">
                <a:solidFill>
                  <a:srgbClr val="222222"/>
                </a:solidFill>
                <a:highlight>
                  <a:schemeClr val="lt1"/>
                </a:highlight>
                <a:latin typeface="Helvetica Neue"/>
                <a:ea typeface="Helvetica Neue"/>
                <a:cs typeface="Helvetica Neue"/>
                <a:sym typeface="Helvetica Neue"/>
              </a:rPr>
              <a:t>.</a:t>
            </a:r>
            <a:endParaRPr>
              <a:solidFill>
                <a:srgbClr val="222222"/>
              </a:solidFill>
              <a:highlight>
                <a:schemeClr val="lt1"/>
              </a:highlight>
              <a:latin typeface="Helvetica Neue"/>
              <a:ea typeface="Helvetica Neue"/>
              <a:cs typeface="Helvetica Neue"/>
              <a:sym typeface="Helvetica Neue"/>
            </a:endParaRPr>
          </a:p>
          <a:p>
            <a:pPr indent="0" lvl="0" marL="457200" rtl="0" algn="just">
              <a:lnSpc>
                <a:spcPct val="115000"/>
              </a:lnSpc>
              <a:spcBef>
                <a:spcPts val="0"/>
              </a:spcBef>
              <a:spcAft>
                <a:spcPts val="0"/>
              </a:spcAft>
              <a:buClr>
                <a:schemeClr val="dk1"/>
              </a:buClr>
              <a:buSzPts val="1400"/>
              <a:buFont typeface="Arial"/>
              <a:buNone/>
            </a:pPr>
            <a:r>
              <a:t/>
            </a:r>
            <a:endParaRPr>
              <a:solidFill>
                <a:srgbClr val="222222"/>
              </a:solidFill>
              <a:highlight>
                <a:schemeClr val="lt1"/>
              </a:highlight>
              <a:latin typeface="Helvetica Neue"/>
              <a:ea typeface="Helvetica Neue"/>
              <a:cs typeface="Helvetica Neue"/>
              <a:sym typeface="Helvetica Neue"/>
            </a:endParaRPr>
          </a:p>
          <a:p>
            <a:pPr indent="-400050" lvl="0" marL="457200" rtl="0" algn="just">
              <a:lnSpc>
                <a:spcPct val="115000"/>
              </a:lnSpc>
              <a:spcBef>
                <a:spcPts val="0"/>
              </a:spcBef>
              <a:spcAft>
                <a:spcPts val="0"/>
              </a:spcAft>
              <a:buClr>
                <a:schemeClr val="dk1"/>
              </a:buClr>
              <a:buSzPts val="1400"/>
              <a:buFont typeface="Arial"/>
              <a:buNone/>
            </a:pPr>
            <a:r>
              <a:rPr lang="en-IN">
                <a:solidFill>
                  <a:srgbClr val="222222"/>
                </a:solidFill>
                <a:highlight>
                  <a:schemeClr val="lt1"/>
                </a:highlight>
                <a:latin typeface="Helvetica Neue"/>
                <a:ea typeface="Helvetica Neue"/>
                <a:cs typeface="Helvetica Neue"/>
                <a:sym typeface="Helvetica Neue"/>
              </a:rPr>
              <a:t>[2]  Svajlenko, J. and Roy, C.K., 2015, September. Evaluating clone detection tools with bigclonebench. In 2015 IEEE international conference on software maintenance and evolution (ICSME) (pp. 131-140). IEEE.</a:t>
            </a:r>
            <a:endParaRPr>
              <a:solidFill>
                <a:srgbClr val="222222"/>
              </a:solidFill>
              <a:highlight>
                <a:schemeClr val="lt1"/>
              </a:highlight>
              <a:latin typeface="Helvetica Neue"/>
              <a:ea typeface="Helvetica Neue"/>
              <a:cs typeface="Helvetica Neue"/>
              <a:sym typeface="Helvetica Neue"/>
            </a:endParaRPr>
          </a:p>
          <a:p>
            <a:pPr indent="0" lvl="0" marL="457200" rtl="0" algn="just">
              <a:lnSpc>
                <a:spcPct val="115000"/>
              </a:lnSpc>
              <a:spcBef>
                <a:spcPts val="0"/>
              </a:spcBef>
              <a:spcAft>
                <a:spcPts val="0"/>
              </a:spcAft>
              <a:buClr>
                <a:schemeClr val="dk1"/>
              </a:buClr>
              <a:buSzPts val="1400"/>
              <a:buFont typeface="Arial"/>
              <a:buNone/>
            </a:pPr>
            <a:r>
              <a:t/>
            </a:r>
            <a:endParaRPr>
              <a:solidFill>
                <a:srgbClr val="222222"/>
              </a:solidFill>
              <a:highlight>
                <a:schemeClr val="lt1"/>
              </a:highlight>
              <a:latin typeface="Helvetica Neue"/>
              <a:ea typeface="Helvetica Neue"/>
              <a:cs typeface="Helvetica Neue"/>
              <a:sym typeface="Helvetica Neue"/>
            </a:endParaRPr>
          </a:p>
          <a:p>
            <a:pPr indent="-400050" lvl="0" marL="457200" rtl="0" algn="just">
              <a:lnSpc>
                <a:spcPct val="115000"/>
              </a:lnSpc>
              <a:spcBef>
                <a:spcPts val="0"/>
              </a:spcBef>
              <a:spcAft>
                <a:spcPts val="0"/>
              </a:spcAft>
              <a:buClr>
                <a:schemeClr val="dk1"/>
              </a:buClr>
              <a:buSzPts val="1400"/>
              <a:buFont typeface="Arial"/>
              <a:buNone/>
            </a:pPr>
            <a:r>
              <a:rPr lang="en-IN">
                <a:solidFill>
                  <a:srgbClr val="222222"/>
                </a:solidFill>
                <a:highlight>
                  <a:schemeClr val="lt1"/>
                </a:highlight>
                <a:latin typeface="Helvetica Neue"/>
                <a:ea typeface="Helvetica Neue"/>
                <a:cs typeface="Helvetica Neue"/>
                <a:sym typeface="Helvetica Neue"/>
              </a:rPr>
              <a:t>[3]  Kim, D.K., 2019. Enhancing code clone detection using control flow graphs. International Journal of Electrical &amp; Computer Engineering (2088-8708), 9(5).</a:t>
            </a:r>
            <a:endParaRPr>
              <a:solidFill>
                <a:srgbClr val="222222"/>
              </a:solidFill>
              <a:highlight>
                <a:schemeClr val="lt1"/>
              </a:highlight>
              <a:latin typeface="Helvetica Neue"/>
              <a:ea typeface="Helvetica Neue"/>
              <a:cs typeface="Helvetica Neue"/>
              <a:sym typeface="Helvetica Neue"/>
            </a:endParaRPr>
          </a:p>
          <a:p>
            <a:pPr indent="0" lvl="0" marL="457200" rtl="0" algn="just">
              <a:lnSpc>
                <a:spcPct val="115000"/>
              </a:lnSpc>
              <a:spcBef>
                <a:spcPts val="0"/>
              </a:spcBef>
              <a:spcAft>
                <a:spcPts val="0"/>
              </a:spcAft>
              <a:buClr>
                <a:schemeClr val="dk1"/>
              </a:buClr>
              <a:buSzPts val="1400"/>
              <a:buFont typeface="Arial"/>
              <a:buNone/>
            </a:pPr>
            <a:r>
              <a:t/>
            </a:r>
            <a:endParaRPr>
              <a:solidFill>
                <a:srgbClr val="222222"/>
              </a:solidFill>
              <a:highlight>
                <a:schemeClr val="lt1"/>
              </a:highlight>
              <a:latin typeface="Helvetica Neue"/>
              <a:ea typeface="Helvetica Neue"/>
              <a:cs typeface="Helvetica Neue"/>
              <a:sym typeface="Helvetica Neue"/>
            </a:endParaRPr>
          </a:p>
          <a:p>
            <a:pPr indent="-400050" lvl="0" marL="457200" rtl="0" algn="just">
              <a:lnSpc>
                <a:spcPct val="115000"/>
              </a:lnSpc>
              <a:spcBef>
                <a:spcPts val="0"/>
              </a:spcBef>
              <a:spcAft>
                <a:spcPts val="0"/>
              </a:spcAft>
              <a:buClr>
                <a:schemeClr val="dk1"/>
              </a:buClr>
              <a:buSzPts val="1400"/>
              <a:buFont typeface="Arial"/>
              <a:buNone/>
            </a:pPr>
            <a:r>
              <a:rPr lang="en-IN">
                <a:solidFill>
                  <a:srgbClr val="222222"/>
                </a:solidFill>
                <a:highlight>
                  <a:schemeClr val="lt1"/>
                </a:highlight>
                <a:latin typeface="Helvetica Neue"/>
                <a:ea typeface="Helvetica Neue"/>
                <a:cs typeface="Helvetica Neue"/>
                <a:sym typeface="Helvetica Neue"/>
              </a:rPr>
              <a:t>[4]  Swaraj, A. and Kumar, S., 2023. Programming Language Identification in Stack Overflow Post Snippets with Regex Based Tf-Idf Vectorization over ANN. In ENASE (pp. 648-655).</a:t>
            </a:r>
            <a:endParaRPr>
              <a:solidFill>
                <a:srgbClr val="222222"/>
              </a:solidFill>
              <a:highlight>
                <a:schemeClr val="lt1"/>
              </a:highlight>
              <a:latin typeface="Helvetica Neue"/>
              <a:ea typeface="Helvetica Neue"/>
              <a:cs typeface="Helvetica Neue"/>
              <a:sym typeface="Helvetica Neue"/>
            </a:endParaRPr>
          </a:p>
          <a:p>
            <a:pPr indent="0" lvl="0" marL="457200" rtl="0" algn="just">
              <a:lnSpc>
                <a:spcPct val="115000"/>
              </a:lnSpc>
              <a:spcBef>
                <a:spcPts val="0"/>
              </a:spcBef>
              <a:spcAft>
                <a:spcPts val="0"/>
              </a:spcAft>
              <a:buClr>
                <a:schemeClr val="dk1"/>
              </a:buClr>
              <a:buSzPts val="1400"/>
              <a:buFont typeface="Arial"/>
              <a:buNone/>
            </a:pPr>
            <a:r>
              <a:t/>
            </a:r>
            <a:endParaRPr>
              <a:solidFill>
                <a:srgbClr val="222222"/>
              </a:solidFill>
              <a:highlight>
                <a:schemeClr val="lt1"/>
              </a:highlight>
              <a:latin typeface="Helvetica Neue"/>
              <a:ea typeface="Helvetica Neue"/>
              <a:cs typeface="Helvetica Neue"/>
              <a:sym typeface="Helvetica Neue"/>
            </a:endParaRPr>
          </a:p>
          <a:p>
            <a:pPr indent="-400050" lvl="0" marL="457200" rtl="0" algn="just">
              <a:lnSpc>
                <a:spcPct val="115000"/>
              </a:lnSpc>
              <a:spcBef>
                <a:spcPts val="0"/>
              </a:spcBef>
              <a:spcAft>
                <a:spcPts val="0"/>
              </a:spcAft>
              <a:buClr>
                <a:schemeClr val="dk1"/>
              </a:buClr>
              <a:buSzPts val="1400"/>
              <a:buFont typeface="Arial"/>
              <a:buNone/>
            </a:pPr>
            <a:r>
              <a:rPr lang="en-IN">
                <a:solidFill>
                  <a:srgbClr val="222222"/>
                </a:solidFill>
                <a:highlight>
                  <a:schemeClr val="lt1"/>
                </a:highlight>
                <a:latin typeface="Helvetica Neue"/>
                <a:ea typeface="Helvetica Neue"/>
                <a:cs typeface="Helvetica Neue"/>
                <a:sym typeface="Helvetica Neue"/>
              </a:rPr>
              <a:t>[5]  Ragkhitwetsagul, C., Krinke, J. and Clark, D., 2018. A comparison of code similarity analysers. Empirical Software Engineering, 23, pp.2464-2519.</a:t>
            </a:r>
            <a:endParaRPr>
              <a:solidFill>
                <a:srgbClr val="222222"/>
              </a:solidFill>
              <a:highlight>
                <a:schemeClr val="lt1"/>
              </a:highlight>
              <a:latin typeface="Helvetica Neue"/>
              <a:ea typeface="Helvetica Neue"/>
              <a:cs typeface="Helvetica Neue"/>
              <a:sym typeface="Helvetica Neue"/>
            </a:endParaRPr>
          </a:p>
          <a:p>
            <a:pPr indent="0" lvl="0" marL="457200" rtl="0" algn="just">
              <a:lnSpc>
                <a:spcPct val="115000"/>
              </a:lnSpc>
              <a:spcBef>
                <a:spcPts val="0"/>
              </a:spcBef>
              <a:spcAft>
                <a:spcPts val="0"/>
              </a:spcAft>
              <a:buClr>
                <a:schemeClr val="dk1"/>
              </a:buClr>
              <a:buSzPts val="1400"/>
              <a:buFont typeface="Arial"/>
              <a:buNone/>
            </a:pPr>
            <a:r>
              <a:t/>
            </a:r>
            <a:endParaRPr>
              <a:solidFill>
                <a:srgbClr val="222222"/>
              </a:solidFill>
              <a:highlight>
                <a:schemeClr val="lt1"/>
              </a:highlight>
              <a:latin typeface="Helvetica Neue"/>
              <a:ea typeface="Helvetica Neue"/>
              <a:cs typeface="Helvetica Neue"/>
              <a:sym typeface="Helvetica Neue"/>
            </a:endParaRPr>
          </a:p>
          <a:p>
            <a:pPr indent="-400050" lvl="0" marL="457200" rtl="0" algn="just">
              <a:lnSpc>
                <a:spcPct val="115000"/>
              </a:lnSpc>
              <a:spcBef>
                <a:spcPts val="0"/>
              </a:spcBef>
              <a:spcAft>
                <a:spcPts val="0"/>
              </a:spcAft>
              <a:buClr>
                <a:schemeClr val="dk1"/>
              </a:buClr>
              <a:buSzPts val="1400"/>
              <a:buFont typeface="Arial"/>
              <a:buNone/>
            </a:pPr>
            <a:r>
              <a:rPr lang="en-IN">
                <a:solidFill>
                  <a:srgbClr val="222222"/>
                </a:solidFill>
                <a:highlight>
                  <a:schemeClr val="lt1"/>
                </a:highlight>
                <a:latin typeface="Helvetica Neue"/>
                <a:ea typeface="Helvetica Neue"/>
                <a:cs typeface="Helvetica Neue"/>
                <a:sym typeface="Helvetica Neue"/>
              </a:rPr>
              <a:t>[6]   Ain, Q.U., Butt, W.H., Anwar, M.W., Azam, F. and Maqbool, B., 2019. A systematic review on code clone detection. IEEE access, 7, pp.86121-86144</a:t>
            </a:r>
            <a:r>
              <a:rPr lang="en-IN">
                <a:solidFill>
                  <a:srgbClr val="222222"/>
                </a:solidFill>
                <a:highlight>
                  <a:schemeClr val="lt1"/>
                </a:highlight>
              </a:rPr>
              <a:t>.</a:t>
            </a:r>
            <a:endParaRPr>
              <a:solidFill>
                <a:srgbClr val="222222"/>
              </a:solidFill>
              <a:highlight>
                <a:schemeClr val="lt1"/>
              </a:highlight>
            </a:endParaRPr>
          </a:p>
          <a:p>
            <a:pPr indent="-400050" lvl="0" marL="457200" rtl="0" algn="just">
              <a:lnSpc>
                <a:spcPct val="115000"/>
              </a:lnSpc>
              <a:spcBef>
                <a:spcPts val="0"/>
              </a:spcBef>
              <a:spcAft>
                <a:spcPts val="0"/>
              </a:spcAft>
              <a:buClr>
                <a:schemeClr val="dk1"/>
              </a:buClr>
              <a:buSzPts val="1400"/>
              <a:buFont typeface="Arial"/>
              <a:buNone/>
            </a:pPr>
            <a:r>
              <a:t/>
            </a:r>
            <a:endParaRPr>
              <a:solidFill>
                <a:srgbClr val="222222"/>
              </a:solidFill>
              <a:highlight>
                <a:schemeClr val="lt1"/>
              </a:highlight>
            </a:endParaRPr>
          </a:p>
          <a:p>
            <a:pPr indent="-400050" lvl="0" marL="457200" rtl="0" algn="just">
              <a:lnSpc>
                <a:spcPct val="115000"/>
              </a:lnSpc>
              <a:spcBef>
                <a:spcPts val="0"/>
              </a:spcBef>
              <a:spcAft>
                <a:spcPts val="0"/>
              </a:spcAft>
              <a:buClr>
                <a:schemeClr val="dk1"/>
              </a:buClr>
              <a:buSzPts val="1400"/>
              <a:buFont typeface="Arial"/>
              <a:buNone/>
            </a:pPr>
            <a:r>
              <a:rPr lang="en-IN">
                <a:solidFill>
                  <a:srgbClr val="222222"/>
                </a:solidFill>
                <a:highlight>
                  <a:schemeClr val="lt1"/>
                </a:highlight>
              </a:rPr>
              <a:t>[7]  </a:t>
            </a:r>
            <a:r>
              <a:rPr lang="en-IN">
                <a:solidFill>
                  <a:srgbClr val="222222"/>
                </a:solidFill>
                <a:highlight>
                  <a:schemeClr val="lt1"/>
                </a:highlight>
                <a:latin typeface="Helvetica Neue"/>
                <a:ea typeface="Helvetica Neue"/>
                <a:cs typeface="Helvetica Neue"/>
                <a:sym typeface="Helvetica Neue"/>
              </a:rPr>
              <a:t> Van Rysselberghe, F. and Demeyer, S., 2003, September. Evaluating clone detection techniques. In Proc. Int’l Workshop on Evolution of Large-scale Industrial Software Applications (ELISA) (pp. 25-36).</a:t>
            </a:r>
            <a:endParaRPr>
              <a:solidFill>
                <a:schemeClr val="dk1"/>
              </a:solidFill>
              <a:latin typeface="Helvetica Neue"/>
              <a:ea typeface="Helvetica Neue"/>
              <a:cs typeface="Helvetica Neue"/>
              <a:sym typeface="Helvetica Neu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2"/>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sz="2400"/>
              <a:t>References </a:t>
            </a:r>
            <a:r>
              <a:rPr b="0" lang="en-IN" sz="2400"/>
              <a:t>(cont…)</a:t>
            </a:r>
            <a:endParaRPr/>
          </a:p>
        </p:txBody>
      </p:sp>
      <p:sp>
        <p:nvSpPr>
          <p:cNvPr id="256" name="Google Shape;256;p22"/>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457200" rtl="0" algn="just">
              <a:lnSpc>
                <a:spcPct val="150000"/>
              </a:lnSpc>
              <a:spcBef>
                <a:spcPts val="490"/>
              </a:spcBef>
              <a:spcAft>
                <a:spcPts val="0"/>
              </a:spcAft>
              <a:buClr>
                <a:schemeClr val="dk1"/>
              </a:buClr>
              <a:buSzPts val="1400"/>
              <a:buFont typeface="Arial"/>
              <a:buNone/>
            </a:pPr>
            <a:r>
              <a:t/>
            </a:r>
            <a:endParaRPr>
              <a:solidFill>
                <a:schemeClr val="dk1"/>
              </a:solidFill>
              <a:latin typeface="Helvetica Neue"/>
              <a:ea typeface="Helvetica Neue"/>
              <a:cs typeface="Helvetica Neue"/>
              <a:sym typeface="Helvetica Neue"/>
            </a:endParaRPr>
          </a:p>
          <a:p>
            <a:pPr indent="0" lvl="0" marL="114300" marR="153140" rtl="0" algn="just">
              <a:lnSpc>
                <a:spcPct val="150000"/>
              </a:lnSpc>
              <a:spcBef>
                <a:spcPts val="0"/>
              </a:spcBef>
              <a:spcAft>
                <a:spcPts val="0"/>
              </a:spcAft>
              <a:buClr>
                <a:schemeClr val="dk1"/>
              </a:buClr>
              <a:buSzPts val="1100"/>
              <a:buFont typeface="Arial"/>
              <a:buNone/>
            </a:pPr>
            <a:r>
              <a:rPr lang="en-IN">
                <a:solidFill>
                  <a:schemeClr val="dk1"/>
                </a:solidFill>
                <a:latin typeface="Helvetica Neue"/>
                <a:ea typeface="Helvetica Neue"/>
                <a:cs typeface="Helvetica Neue"/>
                <a:sym typeface="Helvetica Neue"/>
              </a:rPr>
              <a:t>[8]  R. Smith and S. Horwitz, “Detecting and measuring similarity in code clones,” *ResearchGate*, 2009.</a:t>
            </a:r>
            <a:endParaRPr>
              <a:solidFill>
                <a:schemeClr val="dk1"/>
              </a:solidFill>
              <a:latin typeface="Helvetica Neue"/>
              <a:ea typeface="Helvetica Neue"/>
              <a:cs typeface="Helvetica Neue"/>
              <a:sym typeface="Helvetica Neue"/>
            </a:endParaRPr>
          </a:p>
          <a:p>
            <a:pPr indent="0" lvl="0" marL="114300" marR="153140" rtl="0" algn="just">
              <a:lnSpc>
                <a:spcPct val="150000"/>
              </a:lnSpc>
              <a:spcBef>
                <a:spcPts val="0"/>
              </a:spcBef>
              <a:spcAft>
                <a:spcPts val="0"/>
              </a:spcAft>
              <a:buClr>
                <a:schemeClr val="dk1"/>
              </a:buClr>
              <a:buSzPts val="600"/>
              <a:buFont typeface="Arial"/>
              <a:buNone/>
            </a:pPr>
            <a:r>
              <a:t/>
            </a:r>
            <a:endParaRPr sz="600">
              <a:solidFill>
                <a:schemeClr val="dk1"/>
              </a:solidFill>
              <a:latin typeface="Helvetica Neue"/>
              <a:ea typeface="Helvetica Neue"/>
              <a:cs typeface="Helvetica Neue"/>
              <a:sym typeface="Helvetica Neue"/>
            </a:endParaRPr>
          </a:p>
          <a:p>
            <a:pPr indent="0" lvl="0" marL="114300" marR="153140" rtl="0" algn="just">
              <a:lnSpc>
                <a:spcPct val="150000"/>
              </a:lnSpc>
              <a:spcBef>
                <a:spcPts val="0"/>
              </a:spcBef>
              <a:spcAft>
                <a:spcPts val="0"/>
              </a:spcAft>
              <a:buClr>
                <a:schemeClr val="dk1"/>
              </a:buClr>
              <a:buSzPts val="1100"/>
              <a:buFont typeface="Arial"/>
              <a:buNone/>
            </a:pPr>
            <a:r>
              <a:rPr lang="en-IN">
                <a:solidFill>
                  <a:schemeClr val="dk1"/>
                </a:solidFill>
                <a:latin typeface="Helvetica Neue"/>
                <a:ea typeface="Helvetica Neue"/>
                <a:cs typeface="Helvetica Neue"/>
                <a:sym typeface="Helvetica Neue"/>
              </a:rPr>
              <a:t>[9] Martin White, Michele Tufano, Christopher Vendome, and Denys Poshyvanyk : “Deep Learning Code Fragments for Code Clone Detection”,2015.</a:t>
            </a:r>
            <a:endParaRPr>
              <a:solidFill>
                <a:schemeClr val="dk1"/>
              </a:solidFill>
              <a:latin typeface="Helvetica Neue"/>
              <a:ea typeface="Helvetica Neue"/>
              <a:cs typeface="Helvetica Neue"/>
              <a:sym typeface="Helvetica Neue"/>
            </a:endParaRPr>
          </a:p>
          <a:p>
            <a:pPr indent="0" lvl="0" marL="114300" marR="153140" rtl="0" algn="just">
              <a:lnSpc>
                <a:spcPct val="150000"/>
              </a:lnSpc>
              <a:spcBef>
                <a:spcPts val="0"/>
              </a:spcBef>
              <a:spcAft>
                <a:spcPts val="0"/>
              </a:spcAft>
              <a:buClr>
                <a:schemeClr val="dk1"/>
              </a:buClr>
              <a:buSzPts val="600"/>
              <a:buFont typeface="Arial"/>
              <a:buNone/>
            </a:pPr>
            <a:r>
              <a:t/>
            </a:r>
            <a:endParaRPr sz="600">
              <a:solidFill>
                <a:schemeClr val="dk1"/>
              </a:solidFill>
              <a:latin typeface="Helvetica Neue"/>
              <a:ea typeface="Helvetica Neue"/>
              <a:cs typeface="Helvetica Neue"/>
              <a:sym typeface="Helvetica Neue"/>
            </a:endParaRPr>
          </a:p>
          <a:p>
            <a:pPr indent="0" lvl="0" marL="114300" marR="153140" rtl="0" algn="just">
              <a:lnSpc>
                <a:spcPct val="150000"/>
              </a:lnSpc>
              <a:spcBef>
                <a:spcPts val="0"/>
              </a:spcBef>
              <a:spcAft>
                <a:spcPts val="0"/>
              </a:spcAft>
              <a:buClr>
                <a:schemeClr val="dk1"/>
              </a:buClr>
              <a:buSzPts val="1100"/>
              <a:buFont typeface="Arial"/>
              <a:buNone/>
            </a:pPr>
            <a:r>
              <a:rPr lang="en-IN">
                <a:solidFill>
                  <a:schemeClr val="dk1"/>
                </a:solidFill>
                <a:latin typeface="Helvetica Neue"/>
                <a:ea typeface="Helvetica Neue"/>
                <a:cs typeface="Helvetica Neue"/>
                <a:sym typeface="Helvetica Neue"/>
              </a:rPr>
              <a:t>[10] Neha Saini, Sukhdip Singh, Suman : Code Clones: Detection and Management . In  International Conference on Computational Intelligence and Data Science (ICCIDS 2018) .</a:t>
            </a:r>
            <a:endParaRPr>
              <a:solidFill>
                <a:schemeClr val="dk1"/>
              </a:solidFill>
              <a:latin typeface="Helvetica Neue"/>
              <a:ea typeface="Helvetica Neue"/>
              <a:cs typeface="Helvetica Neue"/>
              <a:sym typeface="Helvetica Neue"/>
            </a:endParaRPr>
          </a:p>
          <a:p>
            <a:pPr indent="0" lvl="0" marL="114300" marR="153140" rtl="0" algn="just">
              <a:lnSpc>
                <a:spcPct val="150000"/>
              </a:lnSpc>
              <a:spcBef>
                <a:spcPts val="0"/>
              </a:spcBef>
              <a:spcAft>
                <a:spcPts val="0"/>
              </a:spcAft>
              <a:buClr>
                <a:schemeClr val="dk1"/>
              </a:buClr>
              <a:buSzPts val="600"/>
              <a:buFont typeface="Arial"/>
              <a:buNone/>
            </a:pPr>
            <a:r>
              <a:t/>
            </a:r>
            <a:endParaRPr sz="600">
              <a:solidFill>
                <a:schemeClr val="dk1"/>
              </a:solidFill>
              <a:latin typeface="Helvetica Neue"/>
              <a:ea typeface="Helvetica Neue"/>
              <a:cs typeface="Helvetica Neue"/>
              <a:sym typeface="Helvetica Neue"/>
            </a:endParaRPr>
          </a:p>
          <a:p>
            <a:pPr indent="0" lvl="0" marL="114300" marR="153140" rtl="0" algn="just">
              <a:lnSpc>
                <a:spcPct val="150000"/>
              </a:lnSpc>
              <a:spcBef>
                <a:spcPts val="0"/>
              </a:spcBef>
              <a:spcAft>
                <a:spcPts val="0"/>
              </a:spcAft>
              <a:buClr>
                <a:schemeClr val="dk1"/>
              </a:buClr>
              <a:buSzPts val="1100"/>
              <a:buFont typeface="Arial"/>
              <a:buNone/>
            </a:pPr>
            <a:r>
              <a:rPr lang="en-IN">
                <a:solidFill>
                  <a:schemeClr val="dk1"/>
                </a:solidFill>
                <a:latin typeface="Helvetica Neue"/>
                <a:ea typeface="Helvetica Neue"/>
                <a:cs typeface="Helvetica Neue"/>
                <a:sym typeface="Helvetica Neue"/>
              </a:rPr>
              <a:t>[11] Dong Kwan Kim :Enhancing code clone detection using control flow graphs. In  International Journal of Electrical and Computer Engineering (IJECE) Vol. 9, No. 5, October 2019, pp. 3804~3812 ISSN: 2088-8708, DOI: 10.11591/ijece.v9i5.pp3804-3812 .</a:t>
            </a:r>
            <a:endParaRPr>
              <a:solidFill>
                <a:schemeClr val="dk1"/>
              </a:solidFill>
              <a:latin typeface="Helvetica Neue"/>
              <a:ea typeface="Helvetica Neue"/>
              <a:cs typeface="Helvetica Neue"/>
              <a:sym typeface="Helvetica Neue"/>
            </a:endParaRPr>
          </a:p>
          <a:p>
            <a:pPr indent="0" lvl="0" marL="114300" marR="153140" rtl="0" algn="just">
              <a:lnSpc>
                <a:spcPct val="150000"/>
              </a:lnSpc>
              <a:spcBef>
                <a:spcPts val="0"/>
              </a:spcBef>
              <a:spcAft>
                <a:spcPts val="0"/>
              </a:spcAft>
              <a:buClr>
                <a:schemeClr val="dk1"/>
              </a:buClr>
              <a:buSzPts val="600"/>
              <a:buFont typeface="Arial"/>
              <a:buNone/>
            </a:pPr>
            <a:r>
              <a:t/>
            </a:r>
            <a:endParaRPr sz="600">
              <a:solidFill>
                <a:schemeClr val="dk1"/>
              </a:solidFill>
              <a:latin typeface="Helvetica Neue"/>
              <a:ea typeface="Helvetica Neue"/>
              <a:cs typeface="Helvetica Neue"/>
              <a:sym typeface="Helvetica Neue"/>
            </a:endParaRPr>
          </a:p>
          <a:p>
            <a:pPr indent="0" lvl="0" marL="114300" marR="153140" rtl="0" algn="just">
              <a:lnSpc>
                <a:spcPct val="150000"/>
              </a:lnSpc>
              <a:spcBef>
                <a:spcPts val="0"/>
              </a:spcBef>
              <a:spcAft>
                <a:spcPts val="0"/>
              </a:spcAft>
              <a:buClr>
                <a:schemeClr val="dk1"/>
              </a:buClr>
              <a:buSzPts val="1100"/>
              <a:buFont typeface="Arial"/>
              <a:buNone/>
            </a:pPr>
            <a:r>
              <a:rPr lang="en-IN">
                <a:solidFill>
                  <a:schemeClr val="dk1"/>
                </a:solidFill>
                <a:latin typeface="Helvetica Neue"/>
                <a:ea typeface="Helvetica Neue"/>
                <a:cs typeface="Helvetica Neue"/>
                <a:sym typeface="Helvetica Neue"/>
              </a:rPr>
              <a:t>[12] Ajad Kumar, Rashmi Yadav and Kuldeep Kumar: A Systematic Review of Semantic Clone Detection Techniques in Software Systems.  IOP Conf. Series: Materials Science and Engineering 1022 (2021) 012074.</a:t>
            </a:r>
            <a:endParaRPr>
              <a:solidFill>
                <a:schemeClr val="dk1"/>
              </a:solidFill>
              <a:latin typeface="Helvetica Neue"/>
              <a:ea typeface="Helvetica Neue"/>
              <a:cs typeface="Helvetica Neue"/>
              <a:sym typeface="Helvetica Neue"/>
            </a:endParaRPr>
          </a:p>
          <a:p>
            <a:pPr indent="0" lvl="0" marL="114300" marR="153140" rtl="0" algn="just">
              <a:lnSpc>
                <a:spcPct val="150000"/>
              </a:lnSpc>
              <a:spcBef>
                <a:spcPts val="0"/>
              </a:spcBef>
              <a:spcAft>
                <a:spcPts val="0"/>
              </a:spcAft>
              <a:buClr>
                <a:schemeClr val="dk1"/>
              </a:buClr>
              <a:buSzPts val="600"/>
              <a:buFont typeface="Arial"/>
              <a:buNone/>
            </a:pPr>
            <a:r>
              <a:t/>
            </a:r>
            <a:endParaRPr sz="600">
              <a:solidFill>
                <a:schemeClr val="dk1"/>
              </a:solidFill>
              <a:latin typeface="Helvetica Neue"/>
              <a:ea typeface="Helvetica Neue"/>
              <a:cs typeface="Helvetica Neue"/>
              <a:sym typeface="Helvetica Neue"/>
            </a:endParaRPr>
          </a:p>
          <a:p>
            <a:pPr indent="0" lvl="0" marL="114300" marR="153140" rtl="0" algn="just">
              <a:lnSpc>
                <a:spcPct val="150000"/>
              </a:lnSpc>
              <a:spcBef>
                <a:spcPts val="0"/>
              </a:spcBef>
              <a:spcAft>
                <a:spcPts val="0"/>
              </a:spcAft>
              <a:buClr>
                <a:schemeClr val="dk1"/>
              </a:buClr>
              <a:buSzPts val="1400"/>
              <a:buFont typeface="Arial"/>
              <a:buNone/>
            </a:pPr>
            <a:r>
              <a:rPr lang="en-IN">
                <a:solidFill>
                  <a:schemeClr val="dk1"/>
                </a:solidFill>
                <a:latin typeface="Helvetica Neue"/>
                <a:ea typeface="Helvetica Neue"/>
                <a:cs typeface="Helvetica Neue"/>
                <a:sym typeface="Helvetica Neue"/>
              </a:rPr>
              <a:t>[13] Morteza Zakeri-Nasrabadi, Saeed Parsa , Mohammad Ramezani, Chanchal Roy, Masoud Ekhtiarzadeh : A systematic literature review on source code similarity measurement and clone detection: Techniques , applications ,and challenges.The Journal of Systems &amp; Software 204 (2023) 111796.</a:t>
            </a:r>
            <a:endParaRPr>
              <a:solidFill>
                <a:schemeClr val="dk1"/>
              </a:solidFill>
              <a:latin typeface="Helvetica Neue"/>
              <a:ea typeface="Helvetica Neue"/>
              <a:cs typeface="Helvetica Neue"/>
              <a:sym typeface="Helvetica Neu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3"/>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sz="2400"/>
              <a:t>References </a:t>
            </a:r>
            <a:r>
              <a:rPr b="0" lang="en-IN" sz="2400"/>
              <a:t>(cont…)</a:t>
            </a:r>
            <a:endParaRPr sz="1800"/>
          </a:p>
        </p:txBody>
      </p:sp>
      <p:sp>
        <p:nvSpPr>
          <p:cNvPr id="262" name="Google Shape;262;p23"/>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490"/>
              </a:spcBef>
              <a:spcAft>
                <a:spcPts val="0"/>
              </a:spcAft>
              <a:buClr>
                <a:schemeClr val="dk1"/>
              </a:buClr>
              <a:buSzPts val="1750"/>
              <a:buFont typeface="Arial"/>
              <a:buNone/>
            </a:pPr>
            <a:r>
              <a:t/>
            </a:r>
            <a:endParaRPr sz="1300">
              <a:solidFill>
                <a:schemeClr val="dk1"/>
              </a:solidFill>
              <a:latin typeface="Helvetica Neue"/>
              <a:ea typeface="Helvetica Neue"/>
              <a:cs typeface="Helvetica Neue"/>
              <a:sym typeface="Helvetica Neue"/>
            </a:endParaRPr>
          </a:p>
          <a:p>
            <a:pPr indent="0" lvl="0" marL="0" rtl="0" algn="just">
              <a:lnSpc>
                <a:spcPct val="150000"/>
              </a:lnSpc>
              <a:spcBef>
                <a:spcPts val="0"/>
              </a:spcBef>
              <a:spcAft>
                <a:spcPts val="0"/>
              </a:spcAft>
              <a:buClr>
                <a:schemeClr val="dk1"/>
              </a:buClr>
              <a:buSzPts val="1200"/>
              <a:buFont typeface="Arial"/>
              <a:buNone/>
            </a:pPr>
            <a:r>
              <a:rPr lang="en-IN" sz="1200">
                <a:solidFill>
                  <a:schemeClr val="dk1"/>
                </a:solidFill>
                <a:latin typeface="Helvetica Neue"/>
                <a:ea typeface="Helvetica Neue"/>
                <a:cs typeface="Helvetica Neue"/>
                <a:sym typeface="Helvetica Neue"/>
              </a:rPr>
              <a:t>[</a:t>
            </a:r>
            <a:r>
              <a:rPr lang="en-IN">
                <a:solidFill>
                  <a:schemeClr val="dk1"/>
                </a:solidFill>
                <a:latin typeface="Helvetica Neue"/>
                <a:ea typeface="Helvetica Neue"/>
                <a:cs typeface="Helvetica Neue"/>
                <a:sym typeface="Helvetica Neue"/>
              </a:rPr>
              <a:t>14] IEEE Transactions on Power Systems, vol. 32, no. 3, pp. 2142-2151, May 2017.</a:t>
            </a:r>
            <a:endParaRPr>
              <a:solidFill>
                <a:schemeClr val="dk1"/>
              </a:solidFill>
              <a:latin typeface="Helvetica Neue"/>
              <a:ea typeface="Helvetica Neue"/>
              <a:cs typeface="Helvetica Neue"/>
              <a:sym typeface="Helvetica Neue"/>
            </a:endParaRPr>
          </a:p>
          <a:p>
            <a:pPr indent="0" lvl="0" marL="0" rtl="0" algn="just">
              <a:lnSpc>
                <a:spcPct val="150000"/>
              </a:lnSpc>
              <a:spcBef>
                <a:spcPts val="0"/>
              </a:spcBef>
              <a:spcAft>
                <a:spcPts val="0"/>
              </a:spcAft>
              <a:buClr>
                <a:schemeClr val="dk1"/>
              </a:buClr>
              <a:buSzPts val="600"/>
              <a:buFont typeface="Arial"/>
              <a:buNone/>
            </a:pPr>
            <a:r>
              <a:t/>
            </a:r>
            <a:endParaRPr sz="600">
              <a:solidFill>
                <a:schemeClr val="dk1"/>
              </a:solidFill>
              <a:latin typeface="Helvetica Neue"/>
              <a:ea typeface="Helvetica Neue"/>
              <a:cs typeface="Helvetica Neue"/>
              <a:sym typeface="Helvetica Neue"/>
            </a:endParaRPr>
          </a:p>
          <a:p>
            <a:pPr indent="0" lvl="0" marL="0" rtl="0" algn="just">
              <a:lnSpc>
                <a:spcPct val="150000"/>
              </a:lnSpc>
              <a:spcBef>
                <a:spcPts val="0"/>
              </a:spcBef>
              <a:spcAft>
                <a:spcPts val="0"/>
              </a:spcAft>
              <a:buClr>
                <a:schemeClr val="dk1"/>
              </a:buClr>
              <a:buSzPts val="1400"/>
              <a:buFont typeface="Arial"/>
              <a:buNone/>
            </a:pPr>
            <a:r>
              <a:rPr lang="en-IN">
                <a:solidFill>
                  <a:schemeClr val="dk1"/>
                </a:solidFill>
                <a:latin typeface="Helvetica Neue"/>
                <a:ea typeface="Helvetica Neue"/>
                <a:cs typeface="Helvetica Neue"/>
                <a:sym typeface="Helvetica Neue"/>
              </a:rPr>
              <a:t>[15] K. A. Kontogiannis, R. De Mori, E. Merlo, M. Galler, and M. Bernstein, "Pattern Matching for Clone and Concept Detection," </a:t>
            </a:r>
            <a:r>
              <a:rPr i="1" lang="en-IN">
                <a:solidFill>
                  <a:schemeClr val="dk1"/>
                </a:solidFill>
                <a:latin typeface="Helvetica Neue"/>
                <a:ea typeface="Helvetica Neue"/>
                <a:cs typeface="Helvetica Neue"/>
                <a:sym typeface="Helvetica Neue"/>
              </a:rPr>
              <a:t>Automated Software Engineering</a:t>
            </a:r>
            <a:r>
              <a:rPr lang="en-IN">
                <a:solidFill>
                  <a:schemeClr val="dk1"/>
                </a:solidFill>
                <a:latin typeface="Helvetica Neue"/>
                <a:ea typeface="Helvetica Neue"/>
                <a:cs typeface="Helvetica Neue"/>
                <a:sym typeface="Helvetica Neue"/>
              </a:rPr>
              <a:t>, vol. 3, pp. 77–108, 1996</a:t>
            </a:r>
            <a:endParaRPr>
              <a:solidFill>
                <a:schemeClr val="dk1"/>
              </a:solidFill>
              <a:latin typeface="Helvetica Neue"/>
              <a:ea typeface="Helvetica Neue"/>
              <a:cs typeface="Helvetica Neue"/>
              <a:sym typeface="Helvetica Neue"/>
            </a:endParaRPr>
          </a:p>
          <a:p>
            <a:pPr indent="0" lvl="0" marL="0" rtl="0" algn="just">
              <a:lnSpc>
                <a:spcPct val="150000"/>
              </a:lnSpc>
              <a:spcBef>
                <a:spcPts val="0"/>
              </a:spcBef>
              <a:spcAft>
                <a:spcPts val="0"/>
              </a:spcAft>
              <a:buClr>
                <a:schemeClr val="dk1"/>
              </a:buClr>
              <a:buSzPts val="600"/>
              <a:buFont typeface="Arial"/>
              <a:buNone/>
            </a:pPr>
            <a:r>
              <a:t/>
            </a:r>
            <a:endParaRPr sz="600">
              <a:solidFill>
                <a:schemeClr val="dk1"/>
              </a:solidFill>
              <a:latin typeface="Helvetica Neue"/>
              <a:ea typeface="Helvetica Neue"/>
              <a:cs typeface="Helvetica Neue"/>
              <a:sym typeface="Helvetica Neue"/>
            </a:endParaRPr>
          </a:p>
          <a:p>
            <a:pPr indent="0" lvl="0" marL="0" rtl="0" algn="just">
              <a:lnSpc>
                <a:spcPct val="150000"/>
              </a:lnSpc>
              <a:spcBef>
                <a:spcPts val="0"/>
              </a:spcBef>
              <a:spcAft>
                <a:spcPts val="0"/>
              </a:spcAft>
              <a:buClr>
                <a:schemeClr val="dk1"/>
              </a:buClr>
              <a:buSzPts val="1400"/>
              <a:buFont typeface="Arial"/>
              <a:buNone/>
            </a:pPr>
            <a:r>
              <a:rPr lang="en-IN">
                <a:solidFill>
                  <a:schemeClr val="dk1"/>
                </a:solidFill>
                <a:latin typeface="Helvetica Neue"/>
                <a:ea typeface="Helvetica Neue"/>
                <a:cs typeface="Helvetica Neue"/>
                <a:sym typeface="Helvetica Neue"/>
              </a:rPr>
              <a:t>[16] Z. A. Alzamil, "Application of Redundant Computation in Program Debugging," </a:t>
            </a:r>
            <a:r>
              <a:rPr i="1" lang="en-IN">
                <a:solidFill>
                  <a:schemeClr val="dk1"/>
                </a:solidFill>
                <a:latin typeface="Helvetica Neue"/>
                <a:ea typeface="Helvetica Neue"/>
                <a:cs typeface="Helvetica Neue"/>
                <a:sym typeface="Helvetica Neue"/>
              </a:rPr>
              <a:t>Journal of Systems and Software</a:t>
            </a:r>
            <a:r>
              <a:rPr lang="en-IN">
                <a:solidFill>
                  <a:schemeClr val="dk1"/>
                </a:solidFill>
                <a:latin typeface="Helvetica Neue"/>
                <a:ea typeface="Helvetica Neue"/>
                <a:cs typeface="Helvetica Neue"/>
                <a:sym typeface="Helvetica Neue"/>
              </a:rPr>
              <a:t>, vol. 81, no. 11, pp. 2024–2033, Nov. 2008.</a:t>
            </a:r>
            <a:endParaRPr>
              <a:solidFill>
                <a:schemeClr val="dk1"/>
              </a:solidFill>
              <a:latin typeface="Helvetica Neue"/>
              <a:ea typeface="Helvetica Neue"/>
              <a:cs typeface="Helvetica Neue"/>
              <a:sym typeface="Helvetica Neue"/>
            </a:endParaRPr>
          </a:p>
          <a:p>
            <a:pPr indent="0" lvl="0" marL="0" rtl="0" algn="just">
              <a:lnSpc>
                <a:spcPct val="150000"/>
              </a:lnSpc>
              <a:spcBef>
                <a:spcPts val="0"/>
              </a:spcBef>
              <a:spcAft>
                <a:spcPts val="0"/>
              </a:spcAft>
              <a:buClr>
                <a:schemeClr val="dk1"/>
              </a:buClr>
              <a:buSzPts val="600"/>
              <a:buFont typeface="Arial"/>
              <a:buNone/>
            </a:pPr>
            <a:r>
              <a:t/>
            </a:r>
            <a:endParaRPr sz="600">
              <a:solidFill>
                <a:schemeClr val="dk1"/>
              </a:solidFill>
              <a:latin typeface="Helvetica Neue"/>
              <a:ea typeface="Helvetica Neue"/>
              <a:cs typeface="Helvetica Neue"/>
              <a:sym typeface="Helvetica Neue"/>
            </a:endParaRPr>
          </a:p>
          <a:p>
            <a:pPr indent="0" lvl="0" marL="0" rtl="0" algn="just">
              <a:lnSpc>
                <a:spcPct val="150000"/>
              </a:lnSpc>
              <a:spcBef>
                <a:spcPts val="0"/>
              </a:spcBef>
              <a:spcAft>
                <a:spcPts val="0"/>
              </a:spcAft>
              <a:buClr>
                <a:schemeClr val="dk1"/>
              </a:buClr>
              <a:buSzPts val="1400"/>
              <a:buFont typeface="Arial"/>
              <a:buNone/>
            </a:pPr>
            <a:r>
              <a:rPr lang="en-IN">
                <a:solidFill>
                  <a:schemeClr val="dk1"/>
                </a:solidFill>
                <a:latin typeface="Helvetica Neue"/>
                <a:ea typeface="Helvetica Neue"/>
                <a:cs typeface="Helvetica Neue"/>
                <a:sym typeface="Helvetica Neue"/>
              </a:rPr>
              <a:t>[17] M. Zhang, "Detecting Redundant Operations with LLVM," </a:t>
            </a:r>
            <a:r>
              <a:rPr i="1" lang="en-IN">
                <a:solidFill>
                  <a:schemeClr val="dk1"/>
                </a:solidFill>
                <a:latin typeface="Helvetica Neue"/>
                <a:ea typeface="Helvetica Neue"/>
                <a:cs typeface="Helvetica Neue"/>
                <a:sym typeface="Helvetica Neue"/>
              </a:rPr>
              <a:t>GSoC 2015 Proposal</a:t>
            </a:r>
            <a:r>
              <a:rPr lang="en-IN">
                <a:solidFill>
                  <a:schemeClr val="dk1"/>
                </a:solidFill>
                <a:latin typeface="Helvetica Neue"/>
                <a:ea typeface="Helvetica Neue"/>
                <a:cs typeface="Helvetica Neue"/>
                <a:sym typeface="Helvetica Neue"/>
              </a:rPr>
              <a:t>, unpublished, 2015.</a:t>
            </a:r>
            <a:endParaRPr>
              <a:solidFill>
                <a:schemeClr val="dk1"/>
              </a:solidFill>
              <a:latin typeface="Helvetica Neue"/>
              <a:ea typeface="Helvetica Neue"/>
              <a:cs typeface="Helvetica Neue"/>
              <a:sym typeface="Helvetica Neue"/>
            </a:endParaRPr>
          </a:p>
          <a:p>
            <a:pPr indent="0" lvl="0" marL="0" rtl="0" algn="just">
              <a:lnSpc>
                <a:spcPct val="150000"/>
              </a:lnSpc>
              <a:spcBef>
                <a:spcPts val="0"/>
              </a:spcBef>
              <a:spcAft>
                <a:spcPts val="0"/>
              </a:spcAft>
              <a:buClr>
                <a:schemeClr val="dk1"/>
              </a:buClr>
              <a:buSzPts val="600"/>
              <a:buFont typeface="Arial"/>
              <a:buNone/>
            </a:pPr>
            <a:r>
              <a:t/>
            </a:r>
            <a:endParaRPr sz="600">
              <a:solidFill>
                <a:schemeClr val="dk1"/>
              </a:solidFill>
              <a:latin typeface="Helvetica Neue"/>
              <a:ea typeface="Helvetica Neue"/>
              <a:cs typeface="Helvetica Neue"/>
              <a:sym typeface="Helvetica Neue"/>
            </a:endParaRPr>
          </a:p>
          <a:p>
            <a:pPr indent="0" lvl="0" marL="0" rtl="0" algn="just">
              <a:lnSpc>
                <a:spcPct val="150000"/>
              </a:lnSpc>
              <a:spcBef>
                <a:spcPts val="0"/>
              </a:spcBef>
              <a:spcAft>
                <a:spcPts val="0"/>
              </a:spcAft>
              <a:buClr>
                <a:schemeClr val="dk1"/>
              </a:buClr>
              <a:buSzPts val="1400"/>
              <a:buFont typeface="Arial"/>
              <a:buNone/>
            </a:pPr>
            <a:r>
              <a:rPr lang="en-IN">
                <a:solidFill>
                  <a:schemeClr val="dk1"/>
                </a:solidFill>
                <a:latin typeface="Helvetica Neue"/>
                <a:ea typeface="Helvetica Neue"/>
                <a:cs typeface="Helvetica Neue"/>
                <a:sym typeface="Helvetica Neue"/>
              </a:rPr>
              <a:t>[18] Marcus, A., &amp; Maletic, J. I. (2001). Identification of High-Level Concept Clones in Source Code. </a:t>
            </a:r>
            <a:r>
              <a:rPr i="1" lang="en-IN">
                <a:solidFill>
                  <a:schemeClr val="dk1"/>
                </a:solidFill>
                <a:latin typeface="Helvetica Neue"/>
                <a:ea typeface="Helvetica Neue"/>
                <a:cs typeface="Helvetica Neue"/>
                <a:sym typeface="Helvetica Neue"/>
              </a:rPr>
              <a:t>Proceedings of the International Conference on Automated Software Engineering (ASE '01)</a:t>
            </a:r>
            <a:r>
              <a:rPr lang="en-IN">
                <a:solidFill>
                  <a:schemeClr val="dk1"/>
                </a:solidFill>
                <a:latin typeface="Helvetica Neue"/>
                <a:ea typeface="Helvetica Neue"/>
                <a:cs typeface="Helvetica Neue"/>
                <a:sym typeface="Helvetica Neue"/>
              </a:rPr>
              <a:t>, pp. 46-53.</a:t>
            </a:r>
            <a:endParaRPr>
              <a:solidFill>
                <a:schemeClr val="dk1"/>
              </a:solidFill>
              <a:latin typeface="Helvetica Neue"/>
              <a:ea typeface="Helvetica Neue"/>
              <a:cs typeface="Helvetica Neue"/>
              <a:sym typeface="Helvetica Neue"/>
            </a:endParaRPr>
          </a:p>
          <a:p>
            <a:pPr indent="0" lvl="0" marL="0" rtl="0" algn="just">
              <a:lnSpc>
                <a:spcPct val="150000"/>
              </a:lnSpc>
              <a:spcBef>
                <a:spcPts val="0"/>
              </a:spcBef>
              <a:spcAft>
                <a:spcPts val="0"/>
              </a:spcAft>
              <a:buClr>
                <a:schemeClr val="dk1"/>
              </a:buClr>
              <a:buSzPts val="600"/>
              <a:buFont typeface="Arial"/>
              <a:buNone/>
            </a:pPr>
            <a:r>
              <a:t/>
            </a:r>
            <a:endParaRPr sz="600">
              <a:solidFill>
                <a:schemeClr val="dk1"/>
              </a:solidFill>
              <a:latin typeface="Helvetica Neue"/>
              <a:ea typeface="Helvetica Neue"/>
              <a:cs typeface="Helvetica Neue"/>
              <a:sym typeface="Helvetica Neue"/>
            </a:endParaRPr>
          </a:p>
          <a:p>
            <a:pPr indent="0" lvl="0" marL="0" rtl="0" algn="just">
              <a:lnSpc>
                <a:spcPct val="150000"/>
              </a:lnSpc>
              <a:spcBef>
                <a:spcPts val="0"/>
              </a:spcBef>
              <a:spcAft>
                <a:spcPts val="0"/>
              </a:spcAft>
              <a:buClr>
                <a:schemeClr val="dk1"/>
              </a:buClr>
              <a:buSzPts val="1400"/>
              <a:buFont typeface="Arial"/>
              <a:buNone/>
            </a:pPr>
            <a:r>
              <a:rPr lang="en-IN">
                <a:solidFill>
                  <a:schemeClr val="dk1"/>
                </a:solidFill>
                <a:latin typeface="Helvetica Neue"/>
                <a:ea typeface="Helvetica Neue"/>
                <a:cs typeface="Helvetica Neue"/>
                <a:sym typeface="Helvetica Neue"/>
              </a:rPr>
              <a:t>[19] Zhou, T., Tian, R., Ashraf, R. A., Gioiosa, R., Kestor, G., &amp; Sarkar, V. (2022). ReACT: Redundancy-Aware Code Generation for Tensor Expressions. </a:t>
            </a:r>
            <a:r>
              <a:rPr i="1" lang="en-IN">
                <a:solidFill>
                  <a:schemeClr val="dk1"/>
                </a:solidFill>
                <a:latin typeface="Helvetica Neue"/>
                <a:ea typeface="Helvetica Neue"/>
                <a:cs typeface="Helvetica Neue"/>
                <a:sym typeface="Helvetica Neue"/>
              </a:rPr>
              <a:t>Proceedings of the International Conference on Parallel Architectures and Compilation Techniques (PACT '22)</a:t>
            </a:r>
            <a:r>
              <a:rPr lang="en-IN">
                <a:solidFill>
                  <a:schemeClr val="dk1"/>
                </a:solidFill>
                <a:latin typeface="Helvetica Neue"/>
                <a:ea typeface="Helvetica Neue"/>
                <a:cs typeface="Helvetica Neue"/>
                <a:sym typeface="Helvetica Neue"/>
              </a:rPr>
              <a:t>.</a:t>
            </a:r>
            <a:endParaRPr>
              <a:solidFill>
                <a:schemeClr val="dk1"/>
              </a:solidFill>
              <a:latin typeface="Helvetica Neue"/>
              <a:ea typeface="Helvetica Neue"/>
              <a:cs typeface="Helvetica Neue"/>
              <a:sym typeface="Helvetica Neue"/>
            </a:endParaRPr>
          </a:p>
          <a:p>
            <a:pPr indent="0" lvl="0" marL="0" rtl="0" algn="just">
              <a:lnSpc>
                <a:spcPct val="150000"/>
              </a:lnSpc>
              <a:spcBef>
                <a:spcPts val="0"/>
              </a:spcBef>
              <a:spcAft>
                <a:spcPts val="0"/>
              </a:spcAft>
              <a:buClr>
                <a:schemeClr val="dk1"/>
              </a:buClr>
              <a:buSzPts val="600"/>
              <a:buFont typeface="Arial"/>
              <a:buNone/>
            </a:pPr>
            <a:r>
              <a:t/>
            </a:r>
            <a:endParaRPr sz="600">
              <a:solidFill>
                <a:schemeClr val="dk1"/>
              </a:solidFill>
              <a:latin typeface="Helvetica Neue"/>
              <a:ea typeface="Helvetica Neue"/>
              <a:cs typeface="Helvetica Neue"/>
              <a:sym typeface="Helvetica Neue"/>
            </a:endParaRPr>
          </a:p>
          <a:p>
            <a:pPr indent="0" lvl="0" marL="0" rtl="0" algn="just">
              <a:lnSpc>
                <a:spcPct val="150000"/>
              </a:lnSpc>
              <a:spcBef>
                <a:spcPts val="0"/>
              </a:spcBef>
              <a:spcAft>
                <a:spcPts val="0"/>
              </a:spcAft>
              <a:buClr>
                <a:schemeClr val="dk1"/>
              </a:buClr>
              <a:buSzPts val="1400"/>
              <a:buFont typeface="Arial"/>
              <a:buNone/>
            </a:pPr>
            <a:r>
              <a:rPr lang="en-IN">
                <a:solidFill>
                  <a:schemeClr val="dk1"/>
                </a:solidFill>
                <a:latin typeface="Helvetica Neue"/>
                <a:ea typeface="Helvetica Neue"/>
                <a:cs typeface="Helvetica Neue"/>
                <a:sym typeface="Helvetica Neue"/>
              </a:rPr>
              <a:t>[20] Xu, Z., &amp; Sheng, V. S. (2024). Detecting AI-Generated Code Assignments Using Perplexity of Large Language Models. </a:t>
            </a:r>
            <a:r>
              <a:rPr i="1" lang="en-IN">
                <a:solidFill>
                  <a:schemeClr val="dk1"/>
                </a:solidFill>
                <a:latin typeface="Helvetica Neue"/>
                <a:ea typeface="Helvetica Neue"/>
                <a:cs typeface="Helvetica Neue"/>
                <a:sym typeface="Helvetica Neue"/>
              </a:rPr>
              <a:t>Proceedings of the AAAI Conference on Artificial Intelligence</a:t>
            </a:r>
            <a:r>
              <a:rPr lang="en-IN">
                <a:solidFill>
                  <a:schemeClr val="dk1"/>
                </a:solidFill>
                <a:latin typeface="Helvetica Neue"/>
                <a:ea typeface="Helvetica Neue"/>
                <a:cs typeface="Helvetica Neue"/>
                <a:sym typeface="Helvetica Neue"/>
              </a:rPr>
              <a:t>, 38(21), 23155-23162.</a:t>
            </a:r>
            <a:endParaRPr sz="1300">
              <a:solidFill>
                <a:schemeClr val="dk1"/>
              </a:solidFill>
              <a:latin typeface="Helvetica Neue"/>
              <a:ea typeface="Helvetica Neue"/>
              <a:cs typeface="Helvetica Neue"/>
              <a:sym typeface="Helvetica Neue"/>
            </a:endParaRPr>
          </a:p>
          <a:p>
            <a:pPr indent="0" lvl="0" marL="179999" rtl="0" algn="just">
              <a:lnSpc>
                <a:spcPct val="150000"/>
              </a:lnSpc>
              <a:spcBef>
                <a:spcPts val="490"/>
              </a:spcBef>
              <a:spcAft>
                <a:spcPts val="0"/>
              </a:spcAft>
              <a:buClr>
                <a:schemeClr val="dk1"/>
              </a:buClr>
              <a:buSzPts val="1750"/>
              <a:buFont typeface="Arial"/>
              <a:buNone/>
            </a:pPr>
            <a:r>
              <a:t/>
            </a:r>
            <a:endParaRPr sz="1300">
              <a:solidFill>
                <a:schemeClr val="dk1"/>
              </a:solidFill>
              <a:latin typeface="Helvetica Neue"/>
              <a:ea typeface="Helvetica Neue"/>
              <a:cs typeface="Helvetica Neue"/>
              <a:sym typeface="Helvetica Neue"/>
            </a:endParaRPr>
          </a:p>
          <a:p>
            <a:pPr indent="0" lvl="0" marL="0" marR="0" rtl="0" algn="just">
              <a:lnSpc>
                <a:spcPct val="150000"/>
              </a:lnSpc>
              <a:spcBef>
                <a:spcPts val="490"/>
              </a:spcBef>
              <a:spcAft>
                <a:spcPts val="0"/>
              </a:spcAft>
              <a:buClr>
                <a:schemeClr val="dk1"/>
              </a:buClr>
              <a:buSzPts val="1750"/>
              <a:buFont typeface="Arial"/>
              <a:buNone/>
            </a:pPr>
            <a:r>
              <a:t/>
            </a:r>
            <a:endParaRPr sz="1300">
              <a:solidFill>
                <a:schemeClr val="dk1"/>
              </a:solidFill>
              <a:latin typeface="Helvetica Neue"/>
              <a:ea typeface="Helvetica Neue"/>
              <a:cs typeface="Helvetica Neue"/>
              <a:sym typeface="Helvetica Neu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4"/>
          <p:cNvSpPr txBox="1"/>
          <p:nvPr/>
        </p:nvSpPr>
        <p:spPr>
          <a:xfrm>
            <a:off x="77118" y="804231"/>
            <a:ext cx="8956714" cy="5960125"/>
          </a:xfrm>
          <a:prstGeom prst="rect">
            <a:avLst/>
          </a:prstGeom>
          <a:noFill/>
          <a:ln>
            <a:noFill/>
          </a:ln>
        </p:spPr>
        <p:txBody>
          <a:bodyPr anchorCtr="0" anchor="t" bIns="45700" lIns="91425" spcFirstLastPara="1" rIns="91425" wrap="square" tIns="45700">
            <a:noAutofit/>
          </a:bodyPr>
          <a:lstStyle/>
          <a:p>
            <a:pPr indent="0" lvl="0" marL="95250" marR="0" rtl="0" algn="just">
              <a:lnSpc>
                <a:spcPct val="150000"/>
              </a:lnSpc>
              <a:spcBef>
                <a:spcPts val="0"/>
              </a:spcBef>
              <a:spcAft>
                <a:spcPts val="0"/>
              </a:spcAft>
              <a:buClr>
                <a:schemeClr val="dk1"/>
              </a:buClr>
              <a:buSzPts val="1750"/>
              <a:buFont typeface="Arial"/>
              <a:buNone/>
            </a:pPr>
            <a:r>
              <a:t/>
            </a:r>
            <a:endParaRPr sz="1400">
              <a:solidFill>
                <a:schemeClr val="dk1"/>
              </a:solidFill>
              <a:latin typeface="Helvetica Neue"/>
              <a:ea typeface="Helvetica Neue"/>
              <a:cs typeface="Helvetica Neue"/>
              <a:sym typeface="Helvetica Neue"/>
            </a:endParaRPr>
          </a:p>
          <a:p>
            <a:pPr indent="0" lvl="0" marL="95250" marR="0" rtl="0" algn="just">
              <a:lnSpc>
                <a:spcPct val="150000"/>
              </a:lnSpc>
              <a:spcBef>
                <a:spcPts val="490"/>
              </a:spcBef>
              <a:spcAft>
                <a:spcPts val="0"/>
              </a:spcAft>
              <a:buClr>
                <a:schemeClr val="dk1"/>
              </a:buClr>
              <a:buSzPts val="1750"/>
              <a:buFont typeface="Arial"/>
              <a:buNone/>
            </a:pPr>
            <a:r>
              <a:t/>
            </a:r>
            <a:endParaRPr sz="1400">
              <a:solidFill>
                <a:schemeClr val="dk1"/>
              </a:solidFill>
              <a:latin typeface="Helvetica Neue"/>
              <a:ea typeface="Helvetica Neue"/>
              <a:cs typeface="Helvetica Neue"/>
              <a:sym typeface="Helvetica Neue"/>
            </a:endParaRPr>
          </a:p>
          <a:p>
            <a:pPr indent="0" lvl="0" marL="95250" marR="0" rtl="0" algn="just">
              <a:lnSpc>
                <a:spcPct val="150000"/>
              </a:lnSpc>
              <a:spcBef>
                <a:spcPts val="490"/>
              </a:spcBef>
              <a:spcAft>
                <a:spcPts val="0"/>
              </a:spcAft>
              <a:buClr>
                <a:schemeClr val="dk1"/>
              </a:buClr>
              <a:buSzPts val="1750"/>
              <a:buFont typeface="Arial"/>
              <a:buNone/>
            </a:pPr>
            <a:r>
              <a:t/>
            </a:r>
            <a:endParaRPr sz="1400">
              <a:solidFill>
                <a:schemeClr val="dk1"/>
              </a:solidFill>
              <a:latin typeface="Helvetica Neue"/>
              <a:ea typeface="Helvetica Neue"/>
              <a:cs typeface="Helvetica Neue"/>
              <a:sym typeface="Helvetica Neue"/>
            </a:endParaRPr>
          </a:p>
          <a:p>
            <a:pPr indent="0" lvl="0" marL="95250" marR="0" rtl="0" algn="just">
              <a:lnSpc>
                <a:spcPct val="150000"/>
              </a:lnSpc>
              <a:spcBef>
                <a:spcPts val="490"/>
              </a:spcBef>
              <a:spcAft>
                <a:spcPts val="0"/>
              </a:spcAft>
              <a:buClr>
                <a:schemeClr val="dk1"/>
              </a:buClr>
              <a:buSzPts val="1750"/>
              <a:buFont typeface="Arial"/>
              <a:buNone/>
            </a:pPr>
            <a:r>
              <a:t/>
            </a:r>
            <a:endParaRPr sz="1400">
              <a:solidFill>
                <a:schemeClr val="dk1"/>
              </a:solidFill>
              <a:latin typeface="Helvetica Neue"/>
              <a:ea typeface="Helvetica Neue"/>
              <a:cs typeface="Helvetica Neue"/>
              <a:sym typeface="Helvetica Neue"/>
            </a:endParaRPr>
          </a:p>
          <a:p>
            <a:pPr indent="0" lvl="0" marL="95250" marR="0" rtl="0" algn="just">
              <a:lnSpc>
                <a:spcPct val="150000"/>
              </a:lnSpc>
              <a:spcBef>
                <a:spcPts val="490"/>
              </a:spcBef>
              <a:spcAft>
                <a:spcPts val="0"/>
              </a:spcAft>
              <a:buClr>
                <a:schemeClr val="dk1"/>
              </a:buClr>
              <a:buSzPts val="1750"/>
              <a:buFont typeface="Arial"/>
              <a:buNone/>
            </a:pPr>
            <a:r>
              <a:t/>
            </a:r>
            <a:endParaRPr sz="1400">
              <a:solidFill>
                <a:schemeClr val="dk1"/>
              </a:solidFill>
              <a:latin typeface="Helvetica Neue"/>
              <a:ea typeface="Helvetica Neue"/>
              <a:cs typeface="Helvetica Neue"/>
              <a:sym typeface="Helvetica Neue"/>
            </a:endParaRPr>
          </a:p>
          <a:p>
            <a:pPr indent="0" lvl="0" marL="95250" marR="0" rtl="0" algn="ctr">
              <a:lnSpc>
                <a:spcPct val="150000"/>
              </a:lnSpc>
              <a:spcBef>
                <a:spcPts val="700"/>
              </a:spcBef>
              <a:spcAft>
                <a:spcPts val="0"/>
              </a:spcAft>
              <a:buClr>
                <a:schemeClr val="dk1"/>
              </a:buClr>
              <a:buSzPts val="2500"/>
              <a:buFont typeface="Arial"/>
              <a:buNone/>
            </a:pPr>
            <a:r>
              <a:t/>
            </a:r>
            <a:endParaRPr b="1" sz="2000">
              <a:solidFill>
                <a:schemeClr val="dk1"/>
              </a:solidFill>
              <a:latin typeface="Helvetica Neue"/>
              <a:ea typeface="Helvetica Neue"/>
              <a:cs typeface="Helvetica Neue"/>
              <a:sym typeface="Helvetica Neue"/>
            </a:endParaRPr>
          </a:p>
          <a:p>
            <a:pPr indent="0" lvl="0" marL="95250" marR="0" rtl="0" algn="ctr">
              <a:lnSpc>
                <a:spcPct val="150000"/>
              </a:lnSpc>
              <a:spcBef>
                <a:spcPts val="700"/>
              </a:spcBef>
              <a:spcAft>
                <a:spcPts val="0"/>
              </a:spcAft>
              <a:buClr>
                <a:schemeClr val="dk1"/>
              </a:buClr>
              <a:buSzPts val="2500"/>
              <a:buFont typeface="Arial"/>
              <a:buNone/>
            </a:pPr>
            <a:r>
              <a:rPr b="1" lang="en-IN" sz="2000">
                <a:solidFill>
                  <a:schemeClr val="dk1"/>
                </a:solidFill>
                <a:latin typeface="Helvetica Neue"/>
                <a:ea typeface="Helvetica Neue"/>
                <a:cs typeface="Helvetica Neue"/>
                <a:sym typeface="Helvetica Neue"/>
              </a:rPr>
              <a:t>Thanks</a:t>
            </a:r>
            <a:r>
              <a:rPr lang="en-IN" sz="1400">
                <a:solidFill>
                  <a:schemeClr val="dk1"/>
                </a:solidFill>
                <a:latin typeface="Helvetica Neue"/>
                <a:ea typeface="Helvetica Neue"/>
                <a:cs typeface="Helvetica Neue"/>
                <a:sym typeface="Helvetica Neue"/>
              </a:rPr>
              <a:t>.</a:t>
            </a:r>
            <a:endParaRPr/>
          </a:p>
        </p:txBody>
      </p:sp>
      <p:pic>
        <p:nvPicPr>
          <p:cNvPr descr="🙏" id="268" name="Google Shape;268;p24"/>
          <p:cNvPicPr preferRelativeResize="0"/>
          <p:nvPr/>
        </p:nvPicPr>
        <p:blipFill rotWithShape="1">
          <a:blip r:embed="rId3">
            <a:alphaModFix/>
          </a:blip>
          <a:srcRect b="0" l="0" r="0" t="0"/>
          <a:stretch/>
        </p:blipFill>
        <p:spPr>
          <a:xfrm>
            <a:off x="4189164" y="2663328"/>
            <a:ext cx="765672" cy="76567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a:t>Introduction</a:t>
            </a:r>
            <a:endParaRPr/>
          </a:p>
        </p:txBody>
      </p:sp>
      <p:sp>
        <p:nvSpPr>
          <p:cNvPr id="127" name="Google Shape;127;p3"/>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457200" rtl="0" algn="just">
              <a:lnSpc>
                <a:spcPct val="115000"/>
              </a:lnSpc>
              <a:spcBef>
                <a:spcPts val="0"/>
              </a:spcBef>
              <a:spcAft>
                <a:spcPts val="0"/>
              </a:spcAft>
              <a:buNone/>
            </a:pPr>
            <a:r>
              <a:t/>
            </a:r>
            <a:endParaRPr sz="1500">
              <a:solidFill>
                <a:schemeClr val="dk1"/>
              </a:solidFill>
              <a:latin typeface="Helvetica Neue"/>
              <a:ea typeface="Helvetica Neue"/>
              <a:cs typeface="Helvetica Neue"/>
              <a:sym typeface="Helvetica Neue"/>
            </a:endParaRPr>
          </a:p>
          <a:p>
            <a:pPr indent="-323850" lvl="0" marL="457200" rtl="0" algn="just">
              <a:lnSpc>
                <a:spcPct val="115000"/>
              </a:lnSpc>
              <a:spcBef>
                <a:spcPts val="0"/>
              </a:spcBef>
              <a:spcAft>
                <a:spcPts val="0"/>
              </a:spcAft>
              <a:buClr>
                <a:schemeClr val="dk1"/>
              </a:buClr>
              <a:buSzPts val="1500"/>
              <a:buFont typeface="Helvetica Neue"/>
              <a:buChar char="•"/>
            </a:pPr>
            <a:r>
              <a:rPr lang="en-IN" sz="1500">
                <a:solidFill>
                  <a:schemeClr val="dk1"/>
                </a:solidFill>
                <a:latin typeface="Helvetica Neue"/>
                <a:ea typeface="Helvetica Neue"/>
                <a:cs typeface="Helvetica Neue"/>
                <a:sym typeface="Helvetica Neue"/>
              </a:rPr>
              <a:t>Code redundancy, or duplicated code (code clones), is a common issue in software development. It occurs when developers replicate code segments to save time or due to a lack of collaboration. While this may seem convenient initially, redundant code increases codebase size, complicates maintenance and can introduce inconsistencies or bugs when updating code.</a:t>
            </a:r>
            <a:endParaRPr sz="1500">
              <a:solidFill>
                <a:schemeClr val="dk1"/>
              </a:solidFill>
              <a:latin typeface="Helvetica Neue"/>
              <a:ea typeface="Helvetica Neue"/>
              <a:cs typeface="Helvetica Neue"/>
              <a:sym typeface="Helvetica Neue"/>
            </a:endParaRPr>
          </a:p>
          <a:p>
            <a:pPr indent="0" lvl="0" marL="457200" marR="141879" rtl="0" algn="just">
              <a:lnSpc>
                <a:spcPct val="115000"/>
              </a:lnSpc>
              <a:spcBef>
                <a:spcPts val="1200"/>
              </a:spcBef>
              <a:spcAft>
                <a:spcPts val="0"/>
              </a:spcAft>
              <a:buNone/>
            </a:pPr>
            <a:r>
              <a:t/>
            </a:r>
            <a:endParaRPr sz="1500">
              <a:solidFill>
                <a:schemeClr val="dk1"/>
              </a:solidFill>
              <a:latin typeface="Helvetica Neue"/>
              <a:ea typeface="Helvetica Neue"/>
              <a:cs typeface="Helvetica Neue"/>
              <a:sym typeface="Helvetica Neue"/>
            </a:endParaRPr>
          </a:p>
          <a:p>
            <a:pPr indent="-323850" lvl="0" marL="457200" marR="141879" rtl="0" algn="just">
              <a:lnSpc>
                <a:spcPct val="115000"/>
              </a:lnSpc>
              <a:spcBef>
                <a:spcPts val="1200"/>
              </a:spcBef>
              <a:spcAft>
                <a:spcPts val="0"/>
              </a:spcAft>
              <a:buClr>
                <a:schemeClr val="dk1"/>
              </a:buClr>
              <a:buSzPts val="1500"/>
              <a:buFont typeface="Helvetica Neue"/>
              <a:buChar char="•"/>
            </a:pPr>
            <a:r>
              <a:rPr lang="en-IN" sz="1500">
                <a:solidFill>
                  <a:schemeClr val="dk1"/>
                </a:solidFill>
                <a:latin typeface="Helvetica Neue"/>
                <a:ea typeface="Helvetica Neue"/>
                <a:cs typeface="Helvetica Neue"/>
                <a:sym typeface="Helvetica Neue"/>
              </a:rPr>
              <a:t>The </a:t>
            </a:r>
            <a:r>
              <a:rPr b="1" lang="en-IN" sz="1500">
                <a:solidFill>
                  <a:schemeClr val="dk1"/>
                </a:solidFill>
                <a:latin typeface="Helvetica Neue"/>
                <a:ea typeface="Helvetica Neue"/>
                <a:cs typeface="Helvetica Neue"/>
                <a:sym typeface="Helvetica Neue"/>
              </a:rPr>
              <a:t>"Identification of Redundant Code Using AI"</a:t>
            </a:r>
            <a:r>
              <a:rPr lang="en-IN" sz="1500">
                <a:solidFill>
                  <a:schemeClr val="dk1"/>
                </a:solidFill>
                <a:latin typeface="Helvetica Neue"/>
                <a:ea typeface="Helvetica Neue"/>
                <a:cs typeface="Helvetica Neue"/>
                <a:sym typeface="Helvetica Neue"/>
              </a:rPr>
              <a:t> project aims to address this challenge by employing machine learning (ML) and natural language processing (NLP) techniques. Using advanced ML models, the project will automatically identify both exact and semantic code clones. By training on a dataset of labeled redundant code patterns, the system will be able to detect clones across large codebases, highlighting areas for refactoring and improving code quality.</a:t>
            </a:r>
            <a:endParaRPr sz="1500">
              <a:solidFill>
                <a:schemeClr val="dk1"/>
              </a:solidFill>
              <a:latin typeface="Helvetica Neue"/>
              <a:ea typeface="Helvetica Neue"/>
              <a:cs typeface="Helvetica Neue"/>
              <a:sym typeface="Helvetica Neue"/>
            </a:endParaRPr>
          </a:p>
          <a:p>
            <a:pPr indent="0" lvl="0" marL="457200" marR="141879" rtl="0" algn="just">
              <a:lnSpc>
                <a:spcPct val="115000"/>
              </a:lnSpc>
              <a:spcBef>
                <a:spcPts val="1200"/>
              </a:spcBef>
              <a:spcAft>
                <a:spcPts val="0"/>
              </a:spcAft>
              <a:buNone/>
            </a:pPr>
            <a:r>
              <a:t/>
            </a:r>
            <a:endParaRPr sz="1500">
              <a:solidFill>
                <a:schemeClr val="dk1"/>
              </a:solidFill>
              <a:latin typeface="Helvetica Neue"/>
              <a:ea typeface="Helvetica Neue"/>
              <a:cs typeface="Helvetica Neue"/>
              <a:sym typeface="Helvetica Neue"/>
            </a:endParaRPr>
          </a:p>
          <a:p>
            <a:pPr indent="-323850" lvl="0" marL="457200" marR="141879" rtl="0" algn="just">
              <a:lnSpc>
                <a:spcPct val="115000"/>
              </a:lnSpc>
              <a:spcBef>
                <a:spcPts val="1200"/>
              </a:spcBef>
              <a:spcAft>
                <a:spcPts val="0"/>
              </a:spcAft>
              <a:buClr>
                <a:schemeClr val="dk1"/>
              </a:buClr>
              <a:buSzPts val="1500"/>
              <a:buFont typeface="Helvetica Neue"/>
              <a:buChar char="•"/>
            </a:pPr>
            <a:r>
              <a:rPr lang="en-IN" sz="1500">
                <a:solidFill>
                  <a:schemeClr val="dk1"/>
                </a:solidFill>
                <a:latin typeface="Helvetica Neue"/>
                <a:ea typeface="Helvetica Neue"/>
                <a:cs typeface="Helvetica Neue"/>
                <a:sym typeface="Helvetica Neue"/>
              </a:rPr>
              <a:t>This AI-based approach will streamline code maintenance, reduce duplication, and contribute to more efficient software development practices by producing cleaner more maintainable code.</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4"/>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a:t>Problem Statement</a:t>
            </a:r>
            <a:endParaRPr/>
          </a:p>
        </p:txBody>
      </p:sp>
      <p:sp>
        <p:nvSpPr>
          <p:cNvPr id="133" name="Google Shape;133;p4"/>
          <p:cNvSpPr txBox="1"/>
          <p:nvPr/>
        </p:nvSpPr>
        <p:spPr>
          <a:xfrm>
            <a:off x="77118" y="804232"/>
            <a:ext cx="8956714" cy="5761822"/>
          </a:xfrm>
          <a:prstGeom prst="rect">
            <a:avLst/>
          </a:prstGeom>
          <a:noFill/>
          <a:ln>
            <a:noFill/>
          </a:ln>
        </p:spPr>
        <p:txBody>
          <a:bodyPr anchorCtr="0" anchor="t" bIns="45700" lIns="91425" spcFirstLastPara="1" rIns="91425" wrap="square" tIns="45700">
            <a:noAutofit/>
          </a:bodyPr>
          <a:lstStyle/>
          <a:p>
            <a:pPr indent="0" lvl="0" marL="457200" marR="255070" rtl="0" algn="just">
              <a:lnSpc>
                <a:spcPct val="115000"/>
              </a:lnSpc>
              <a:spcBef>
                <a:spcPts val="1200"/>
              </a:spcBef>
              <a:spcAft>
                <a:spcPts val="0"/>
              </a:spcAft>
              <a:buNone/>
            </a:pPr>
            <a:r>
              <a:t/>
            </a:r>
            <a:endParaRPr sz="1500">
              <a:solidFill>
                <a:schemeClr val="dk1"/>
              </a:solidFill>
              <a:latin typeface="Helvetica Neue"/>
              <a:ea typeface="Helvetica Neue"/>
              <a:cs typeface="Helvetica Neue"/>
              <a:sym typeface="Helvetica Neue"/>
            </a:endParaRPr>
          </a:p>
          <a:p>
            <a:pPr indent="-323850" lvl="0" marL="457200" marR="255070" rtl="0" algn="just">
              <a:lnSpc>
                <a:spcPct val="115000"/>
              </a:lnSpc>
              <a:spcBef>
                <a:spcPts val="1200"/>
              </a:spcBef>
              <a:spcAft>
                <a:spcPts val="0"/>
              </a:spcAft>
              <a:buClr>
                <a:schemeClr val="dk1"/>
              </a:buClr>
              <a:buSzPts val="1500"/>
              <a:buFont typeface="Helvetica Neue"/>
              <a:buChar char="•"/>
            </a:pPr>
            <a:r>
              <a:rPr lang="en-IN" sz="1500">
                <a:solidFill>
                  <a:schemeClr val="dk1"/>
                </a:solidFill>
                <a:latin typeface="Helvetica Neue"/>
                <a:ea typeface="Helvetica Neue"/>
                <a:cs typeface="Helvetica Neue"/>
                <a:sym typeface="Helvetica Neue"/>
              </a:rPr>
              <a:t>Code redundancy, or "code clones," occurs when identical or near-identical code segments are scattered across a codebase due to copy-pasting or unintentional duplication.</a:t>
            </a:r>
            <a:endParaRPr sz="1500">
              <a:solidFill>
                <a:schemeClr val="dk1"/>
              </a:solidFill>
              <a:latin typeface="Helvetica Neue"/>
              <a:ea typeface="Helvetica Neue"/>
              <a:cs typeface="Helvetica Neue"/>
              <a:sym typeface="Helvetica Neue"/>
            </a:endParaRPr>
          </a:p>
          <a:p>
            <a:pPr indent="0" lvl="0" marL="457200" marR="255070" rtl="0" algn="just">
              <a:lnSpc>
                <a:spcPct val="115000"/>
              </a:lnSpc>
              <a:spcBef>
                <a:spcPts val="1200"/>
              </a:spcBef>
              <a:spcAft>
                <a:spcPts val="0"/>
              </a:spcAft>
              <a:buNone/>
            </a:pPr>
            <a:r>
              <a:t/>
            </a:r>
            <a:endParaRPr sz="500">
              <a:solidFill>
                <a:schemeClr val="dk1"/>
              </a:solidFill>
              <a:latin typeface="Helvetica Neue"/>
              <a:ea typeface="Helvetica Neue"/>
              <a:cs typeface="Helvetica Neue"/>
              <a:sym typeface="Helvetica Neue"/>
            </a:endParaRPr>
          </a:p>
          <a:p>
            <a:pPr indent="-323850" lvl="0" marL="457200" marR="255070" rtl="0" algn="just">
              <a:lnSpc>
                <a:spcPct val="115000"/>
              </a:lnSpc>
              <a:spcBef>
                <a:spcPts val="1200"/>
              </a:spcBef>
              <a:spcAft>
                <a:spcPts val="0"/>
              </a:spcAft>
              <a:buClr>
                <a:schemeClr val="dk1"/>
              </a:buClr>
              <a:buSzPts val="1500"/>
              <a:buFont typeface="Helvetica Neue"/>
              <a:buChar char="•"/>
            </a:pPr>
            <a:r>
              <a:rPr lang="en-IN" sz="1500">
                <a:solidFill>
                  <a:schemeClr val="dk1"/>
                </a:solidFill>
                <a:latin typeface="Helvetica Neue"/>
                <a:ea typeface="Helvetica Neue"/>
                <a:cs typeface="Helvetica Neue"/>
                <a:sym typeface="Helvetica Neue"/>
              </a:rPr>
              <a:t>This leads to increased codebase size, makes maintenance more difficult, and introduces the risk of inconsistencies when changes are applied to only one instance of a clone.</a:t>
            </a:r>
            <a:endParaRPr sz="1500">
              <a:solidFill>
                <a:schemeClr val="dk1"/>
              </a:solidFill>
              <a:latin typeface="Helvetica Neue"/>
              <a:ea typeface="Helvetica Neue"/>
              <a:cs typeface="Helvetica Neue"/>
              <a:sym typeface="Helvetica Neue"/>
            </a:endParaRPr>
          </a:p>
          <a:p>
            <a:pPr indent="0" lvl="0" marL="457200" marR="255070" rtl="0" algn="just">
              <a:lnSpc>
                <a:spcPct val="115000"/>
              </a:lnSpc>
              <a:spcBef>
                <a:spcPts val="1200"/>
              </a:spcBef>
              <a:spcAft>
                <a:spcPts val="0"/>
              </a:spcAft>
              <a:buNone/>
            </a:pPr>
            <a:r>
              <a:t/>
            </a:r>
            <a:endParaRPr sz="1500">
              <a:solidFill>
                <a:schemeClr val="dk1"/>
              </a:solidFill>
              <a:latin typeface="Helvetica Neue"/>
              <a:ea typeface="Helvetica Neue"/>
              <a:cs typeface="Helvetica Neue"/>
              <a:sym typeface="Helvetica Neue"/>
            </a:endParaRPr>
          </a:p>
          <a:p>
            <a:pPr indent="-323850" lvl="0" marL="457200" marR="255070" rtl="0" algn="just">
              <a:lnSpc>
                <a:spcPct val="115000"/>
              </a:lnSpc>
              <a:spcBef>
                <a:spcPts val="1200"/>
              </a:spcBef>
              <a:spcAft>
                <a:spcPts val="0"/>
              </a:spcAft>
              <a:buClr>
                <a:schemeClr val="dk1"/>
              </a:buClr>
              <a:buSzPts val="1500"/>
              <a:buFont typeface="Helvetica Neue"/>
              <a:buChar char="•"/>
            </a:pPr>
            <a:r>
              <a:rPr lang="en-IN" sz="1500">
                <a:solidFill>
                  <a:schemeClr val="dk1"/>
                </a:solidFill>
                <a:latin typeface="Helvetica Neue"/>
                <a:ea typeface="Helvetica Neue"/>
                <a:cs typeface="Helvetica Neue"/>
                <a:sym typeface="Helvetica Neue"/>
              </a:rPr>
              <a:t>Traditional methods, like manual reviews or text-based detection, often miss "near-miss" clones, where minor changes exist, or semantic clones, where the code behaves the same but looks different.</a:t>
            </a:r>
            <a:endParaRPr sz="1500">
              <a:solidFill>
                <a:schemeClr val="dk1"/>
              </a:solidFill>
              <a:latin typeface="Helvetica Neue"/>
              <a:ea typeface="Helvetica Neue"/>
              <a:cs typeface="Helvetica Neue"/>
              <a:sym typeface="Helvetica Neue"/>
            </a:endParaRPr>
          </a:p>
          <a:p>
            <a:pPr indent="0" lvl="0" marL="457200" marR="255070" rtl="0" algn="just">
              <a:lnSpc>
                <a:spcPct val="115000"/>
              </a:lnSpc>
              <a:spcBef>
                <a:spcPts val="1200"/>
              </a:spcBef>
              <a:spcAft>
                <a:spcPts val="0"/>
              </a:spcAft>
              <a:buNone/>
            </a:pPr>
            <a:r>
              <a:t/>
            </a:r>
            <a:endParaRPr sz="500">
              <a:solidFill>
                <a:schemeClr val="dk1"/>
              </a:solidFill>
              <a:latin typeface="Helvetica Neue"/>
              <a:ea typeface="Helvetica Neue"/>
              <a:cs typeface="Helvetica Neue"/>
              <a:sym typeface="Helvetica Neue"/>
            </a:endParaRPr>
          </a:p>
          <a:p>
            <a:pPr indent="-323850" lvl="0" marL="457200" marR="255070" rtl="0" algn="just">
              <a:lnSpc>
                <a:spcPct val="115000"/>
              </a:lnSpc>
              <a:spcBef>
                <a:spcPts val="1200"/>
              </a:spcBef>
              <a:spcAft>
                <a:spcPts val="0"/>
              </a:spcAft>
              <a:buClr>
                <a:schemeClr val="dk1"/>
              </a:buClr>
              <a:buSzPts val="1500"/>
              <a:buFont typeface="Helvetica Neue"/>
              <a:buChar char="•"/>
            </a:pPr>
            <a:r>
              <a:rPr lang="en-IN" sz="1500">
                <a:solidFill>
                  <a:schemeClr val="dk1"/>
                </a:solidFill>
                <a:latin typeface="Helvetica Neue"/>
                <a:ea typeface="Helvetica Neue"/>
                <a:cs typeface="Helvetica Neue"/>
                <a:sym typeface="Helvetica Neue"/>
              </a:rPr>
              <a:t>As codebases grow, manual identification and refactoring of redundant code becomes impractical, resulting in decreased efficiency and increased technical debt.</a:t>
            </a:r>
            <a:endParaRPr sz="1500">
              <a:solidFill>
                <a:schemeClr val="dk1"/>
              </a:solidFill>
              <a:latin typeface="Helvetica Neue"/>
              <a:ea typeface="Helvetica Neue"/>
              <a:cs typeface="Helvetica Neue"/>
              <a:sym typeface="Helvetica Neue"/>
            </a:endParaRPr>
          </a:p>
          <a:p>
            <a:pPr indent="0" lvl="0" marL="457200" marR="255070" rtl="0" algn="just">
              <a:lnSpc>
                <a:spcPct val="115000"/>
              </a:lnSpc>
              <a:spcBef>
                <a:spcPts val="1200"/>
              </a:spcBef>
              <a:spcAft>
                <a:spcPts val="0"/>
              </a:spcAft>
              <a:buNone/>
            </a:pPr>
            <a:r>
              <a:t/>
            </a:r>
            <a:endParaRPr sz="500">
              <a:solidFill>
                <a:schemeClr val="dk1"/>
              </a:solidFill>
              <a:latin typeface="Helvetica Neue"/>
              <a:ea typeface="Helvetica Neue"/>
              <a:cs typeface="Helvetica Neue"/>
              <a:sym typeface="Helvetica Neue"/>
            </a:endParaRPr>
          </a:p>
          <a:p>
            <a:pPr indent="-323850" lvl="0" marL="457200" marR="255070" rtl="0" algn="just">
              <a:lnSpc>
                <a:spcPct val="115000"/>
              </a:lnSpc>
              <a:spcBef>
                <a:spcPts val="1200"/>
              </a:spcBef>
              <a:spcAft>
                <a:spcPts val="0"/>
              </a:spcAft>
              <a:buClr>
                <a:schemeClr val="dk1"/>
              </a:buClr>
              <a:buSzPts val="1500"/>
              <a:buFont typeface="Helvetica Neue"/>
              <a:buChar char="•"/>
            </a:pPr>
            <a:r>
              <a:rPr lang="en-IN" sz="1500">
                <a:solidFill>
                  <a:schemeClr val="dk1"/>
                </a:solidFill>
                <a:latin typeface="Helvetica Neue"/>
                <a:ea typeface="Helvetica Neue"/>
                <a:cs typeface="Helvetica Neue"/>
                <a:sym typeface="Helvetica Neue"/>
              </a:rPr>
              <a:t>The need arises for an automated solution capable of detecting both exact and semantic code clones to help developers maintain cleaner, more efficient codebases.</a:t>
            </a:r>
            <a:endParaRPr sz="1500">
              <a:solidFill>
                <a:schemeClr val="dk1"/>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5"/>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a:t>Objectives</a:t>
            </a:r>
            <a:endParaRPr/>
          </a:p>
        </p:txBody>
      </p:sp>
      <p:sp>
        <p:nvSpPr>
          <p:cNvPr id="139" name="Google Shape;139;p5"/>
          <p:cNvSpPr txBox="1"/>
          <p:nvPr/>
        </p:nvSpPr>
        <p:spPr>
          <a:xfrm>
            <a:off x="77118" y="804232"/>
            <a:ext cx="8956714" cy="5761822"/>
          </a:xfrm>
          <a:prstGeom prst="rect">
            <a:avLst/>
          </a:prstGeom>
          <a:noFill/>
          <a:ln>
            <a:noFill/>
          </a:ln>
        </p:spPr>
        <p:txBody>
          <a:bodyPr anchorCtr="0" anchor="t" bIns="45700" lIns="91425" spcFirstLastPara="1" rIns="91425" wrap="square" tIns="45700">
            <a:noAutofit/>
          </a:bodyPr>
          <a:lstStyle/>
          <a:p>
            <a:pPr indent="0" lvl="0" marL="457200" marR="0" rtl="0" algn="just">
              <a:lnSpc>
                <a:spcPct val="150000"/>
              </a:lnSpc>
              <a:spcBef>
                <a:spcPts val="0"/>
              </a:spcBef>
              <a:spcAft>
                <a:spcPts val="0"/>
              </a:spcAft>
              <a:buNone/>
            </a:pPr>
            <a:r>
              <a:t/>
            </a:r>
            <a:endParaRPr sz="1800">
              <a:solidFill>
                <a:schemeClr val="dk1"/>
              </a:solidFill>
              <a:latin typeface="Helvetica Neue"/>
              <a:ea typeface="Helvetica Neue"/>
              <a:cs typeface="Helvetica Neue"/>
              <a:sym typeface="Helvetica Neue"/>
            </a:endParaRPr>
          </a:p>
          <a:p>
            <a:pPr indent="-292100" lvl="0" marL="457200" marR="199029" rtl="0" algn="just">
              <a:lnSpc>
                <a:spcPct val="150000"/>
              </a:lnSpc>
              <a:spcBef>
                <a:spcPts val="0"/>
              </a:spcBef>
              <a:spcAft>
                <a:spcPts val="0"/>
              </a:spcAft>
              <a:buClr>
                <a:schemeClr val="dk1"/>
              </a:buClr>
              <a:buSzPts val="1000"/>
              <a:buFont typeface="Helvetica Neue"/>
              <a:buChar char="●"/>
            </a:pPr>
            <a:r>
              <a:rPr b="1" lang="en-IN" sz="1500">
                <a:solidFill>
                  <a:schemeClr val="dk1"/>
                </a:solidFill>
                <a:latin typeface="Helvetica Neue"/>
                <a:ea typeface="Helvetica Neue"/>
                <a:cs typeface="Helvetica Neue"/>
                <a:sym typeface="Helvetica Neue"/>
              </a:rPr>
              <a:t>Automate Detection of Code Clones</a:t>
            </a:r>
            <a:r>
              <a:rPr lang="en-IN" sz="1500">
                <a:solidFill>
                  <a:schemeClr val="dk1"/>
                </a:solidFill>
                <a:latin typeface="Helvetica Neue"/>
                <a:ea typeface="Helvetica Neue"/>
                <a:cs typeface="Helvetica Neue"/>
                <a:sym typeface="Helvetica Neue"/>
              </a:rPr>
              <a:t>: Develop an AI-based system that can efficiently detect both exact and semantic code clones across large codebases, reducing the manual effort involved in identifying redundant code.</a:t>
            </a:r>
            <a:endParaRPr sz="1500">
              <a:solidFill>
                <a:schemeClr val="dk1"/>
              </a:solidFill>
              <a:latin typeface="Helvetica Neue"/>
              <a:ea typeface="Helvetica Neue"/>
              <a:cs typeface="Helvetica Neue"/>
              <a:sym typeface="Helvetica Neue"/>
            </a:endParaRPr>
          </a:p>
          <a:p>
            <a:pPr indent="0" lvl="0" marL="457200" marR="199029" rtl="0" algn="just">
              <a:lnSpc>
                <a:spcPct val="150000"/>
              </a:lnSpc>
              <a:spcBef>
                <a:spcPts val="0"/>
              </a:spcBef>
              <a:spcAft>
                <a:spcPts val="0"/>
              </a:spcAft>
              <a:buClr>
                <a:schemeClr val="dk1"/>
              </a:buClr>
              <a:buSzPts val="1100"/>
              <a:buFont typeface="Arial"/>
              <a:buNone/>
            </a:pPr>
            <a:r>
              <a:t/>
            </a:r>
            <a:endParaRPr>
              <a:solidFill>
                <a:schemeClr val="dk1"/>
              </a:solidFill>
              <a:latin typeface="Helvetica Neue"/>
              <a:ea typeface="Helvetica Neue"/>
              <a:cs typeface="Helvetica Neue"/>
              <a:sym typeface="Helvetica Neue"/>
            </a:endParaRPr>
          </a:p>
          <a:p>
            <a:pPr indent="-266700" lvl="0" marL="457200" marR="199029" rtl="0" algn="just">
              <a:lnSpc>
                <a:spcPct val="150000"/>
              </a:lnSpc>
              <a:spcBef>
                <a:spcPts val="0"/>
              </a:spcBef>
              <a:spcAft>
                <a:spcPts val="0"/>
              </a:spcAft>
              <a:buClr>
                <a:schemeClr val="dk1"/>
              </a:buClr>
              <a:buSzPts val="1500"/>
              <a:buChar char="•"/>
            </a:pPr>
            <a:r>
              <a:rPr b="1" lang="en-IN" sz="1500">
                <a:solidFill>
                  <a:schemeClr val="dk1"/>
                </a:solidFill>
                <a:latin typeface="Helvetica Neue"/>
                <a:ea typeface="Helvetica Neue"/>
                <a:cs typeface="Helvetica Neue"/>
                <a:sym typeface="Helvetica Neue"/>
              </a:rPr>
              <a:t>Improve Codebase Quality</a:t>
            </a:r>
            <a:r>
              <a:rPr lang="en-IN" sz="1500">
                <a:solidFill>
                  <a:schemeClr val="dk1"/>
                </a:solidFill>
                <a:latin typeface="Helvetica Neue"/>
                <a:ea typeface="Helvetica Neue"/>
                <a:cs typeface="Helvetica Neue"/>
                <a:sym typeface="Helvetica Neue"/>
              </a:rPr>
              <a:t>: Minimize code duplication and technical debt by identifying areas of the code that can be refactored, ensuring cleaner, more maintainable, and scalable software development.</a:t>
            </a:r>
            <a:endParaRPr sz="1500">
              <a:solidFill>
                <a:schemeClr val="dk1"/>
              </a:solidFill>
              <a:latin typeface="Helvetica Neue"/>
              <a:ea typeface="Helvetica Neue"/>
              <a:cs typeface="Helvetica Neue"/>
              <a:sym typeface="Helvetica Neue"/>
            </a:endParaRPr>
          </a:p>
          <a:p>
            <a:pPr indent="0" lvl="0" marL="457200" marR="199029" rtl="0" algn="just">
              <a:lnSpc>
                <a:spcPct val="150000"/>
              </a:lnSpc>
              <a:spcBef>
                <a:spcPts val="0"/>
              </a:spcBef>
              <a:spcAft>
                <a:spcPts val="0"/>
              </a:spcAft>
              <a:buClr>
                <a:schemeClr val="dk1"/>
              </a:buClr>
              <a:buSzPts val="1100"/>
              <a:buFont typeface="Arial"/>
              <a:buNone/>
            </a:pPr>
            <a:r>
              <a:t/>
            </a:r>
            <a:endParaRPr>
              <a:solidFill>
                <a:schemeClr val="dk1"/>
              </a:solidFill>
              <a:latin typeface="Helvetica Neue"/>
              <a:ea typeface="Helvetica Neue"/>
              <a:cs typeface="Helvetica Neue"/>
              <a:sym typeface="Helvetica Neue"/>
            </a:endParaRPr>
          </a:p>
          <a:p>
            <a:pPr indent="-266700" lvl="0" marL="457200" marR="199029" rtl="0" algn="just">
              <a:lnSpc>
                <a:spcPct val="150000"/>
              </a:lnSpc>
              <a:spcBef>
                <a:spcPts val="0"/>
              </a:spcBef>
              <a:spcAft>
                <a:spcPts val="0"/>
              </a:spcAft>
              <a:buClr>
                <a:schemeClr val="dk1"/>
              </a:buClr>
              <a:buSzPts val="1500"/>
              <a:buChar char="•"/>
            </a:pPr>
            <a:r>
              <a:rPr b="1" lang="en-IN" sz="1500">
                <a:solidFill>
                  <a:schemeClr val="dk1"/>
                </a:solidFill>
                <a:latin typeface="Helvetica Neue"/>
                <a:ea typeface="Helvetica Neue"/>
                <a:cs typeface="Helvetica Neue"/>
                <a:sym typeface="Helvetica Neue"/>
              </a:rPr>
              <a:t>Enhance Development Efficiency</a:t>
            </a:r>
            <a:r>
              <a:rPr lang="en-IN" sz="1500">
                <a:solidFill>
                  <a:schemeClr val="dk1"/>
                </a:solidFill>
                <a:latin typeface="Helvetica Neue"/>
                <a:ea typeface="Helvetica Neue"/>
                <a:cs typeface="Helvetica Neue"/>
                <a:sym typeface="Helvetica Neue"/>
              </a:rPr>
              <a:t>: Provide developers with actionable insights through automated clone detection reports, enabling quicker identification of redundant code and faster resolution during the development and maintenance processes.</a:t>
            </a:r>
            <a:endParaRPr sz="1500">
              <a:solidFill>
                <a:schemeClr val="dk1"/>
              </a:solidFill>
              <a:latin typeface="Helvetica Neue"/>
              <a:ea typeface="Helvetica Neue"/>
              <a:cs typeface="Helvetica Neue"/>
              <a:sym typeface="Helvetica Neue"/>
            </a:endParaRPr>
          </a:p>
          <a:p>
            <a:pPr indent="0" lvl="0" marL="457200" marR="199029" rtl="0" algn="just">
              <a:lnSpc>
                <a:spcPct val="150000"/>
              </a:lnSpc>
              <a:spcBef>
                <a:spcPts val="0"/>
              </a:spcBef>
              <a:spcAft>
                <a:spcPts val="0"/>
              </a:spcAft>
              <a:buClr>
                <a:schemeClr val="dk1"/>
              </a:buClr>
              <a:buSzPts val="1100"/>
              <a:buFont typeface="Arial"/>
              <a:buNone/>
            </a:pPr>
            <a:r>
              <a:t/>
            </a:r>
            <a:endParaRPr>
              <a:solidFill>
                <a:schemeClr val="dk1"/>
              </a:solidFill>
              <a:latin typeface="Helvetica Neue"/>
              <a:ea typeface="Helvetica Neue"/>
              <a:cs typeface="Helvetica Neue"/>
              <a:sym typeface="Helvetica Neue"/>
            </a:endParaRPr>
          </a:p>
          <a:p>
            <a:pPr indent="-266700" lvl="0" marL="457200" marR="199029" rtl="0" algn="just">
              <a:lnSpc>
                <a:spcPct val="150000"/>
              </a:lnSpc>
              <a:spcBef>
                <a:spcPts val="0"/>
              </a:spcBef>
              <a:spcAft>
                <a:spcPts val="0"/>
              </a:spcAft>
              <a:buClr>
                <a:schemeClr val="dk1"/>
              </a:buClr>
              <a:buSzPts val="1500"/>
              <a:buFont typeface="Helvetica Neue"/>
              <a:buChar char="•"/>
            </a:pPr>
            <a:r>
              <a:rPr b="1" lang="en-IN" sz="1500">
                <a:solidFill>
                  <a:schemeClr val="dk1"/>
                </a:solidFill>
                <a:latin typeface="Helvetica Neue"/>
                <a:ea typeface="Helvetica Neue"/>
                <a:cs typeface="Helvetica Neue"/>
                <a:sym typeface="Helvetica Neue"/>
              </a:rPr>
              <a:t>Create a User-Friendly Tool for Code Clone Detection</a:t>
            </a:r>
            <a:r>
              <a:rPr b="1" lang="en-IN" sz="1500">
                <a:solidFill>
                  <a:schemeClr val="dk1"/>
                </a:solidFill>
                <a:latin typeface="Times New Roman"/>
                <a:ea typeface="Times New Roman"/>
                <a:cs typeface="Times New Roman"/>
                <a:sym typeface="Times New Roman"/>
              </a:rPr>
              <a:t>:</a:t>
            </a:r>
            <a:r>
              <a:rPr lang="en-IN" sz="1500">
                <a:solidFill>
                  <a:schemeClr val="dk1"/>
                </a:solidFill>
                <a:latin typeface="Times New Roman"/>
                <a:ea typeface="Times New Roman"/>
                <a:cs typeface="Times New Roman"/>
                <a:sym typeface="Times New Roman"/>
              </a:rPr>
              <a:t> </a:t>
            </a:r>
            <a:r>
              <a:rPr lang="en-IN" sz="1500">
                <a:solidFill>
                  <a:schemeClr val="dk1"/>
                </a:solidFill>
                <a:latin typeface="Helvetica Neue"/>
                <a:ea typeface="Helvetica Neue"/>
                <a:cs typeface="Helvetica Neue"/>
                <a:sym typeface="Helvetica Neue"/>
              </a:rPr>
              <a:t>To develop an intuitive and effective tool that integrates the AI model and allows users to easily scan their codebases for redundant code patterns. </a:t>
            </a:r>
            <a:endParaRPr sz="1500">
              <a:solidFill>
                <a:schemeClr val="dk1"/>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6"/>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sz="2400"/>
              <a:t>Work Done </a:t>
            </a:r>
            <a:r>
              <a:rPr b="0" lang="en-IN" sz="2400"/>
              <a:t>(after Mid-Term Evaluation)</a:t>
            </a:r>
            <a:endParaRPr b="0"/>
          </a:p>
        </p:txBody>
      </p:sp>
      <p:sp>
        <p:nvSpPr>
          <p:cNvPr id="145" name="Google Shape;145;p6"/>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t/>
            </a:r>
            <a:endParaRPr b="1">
              <a:solidFill>
                <a:schemeClr val="dk1"/>
              </a:solidFill>
            </a:endParaRPr>
          </a:p>
          <a:p>
            <a:pPr indent="0" lvl="0" marL="179999" rtl="0" algn="just">
              <a:lnSpc>
                <a:spcPct val="150000"/>
              </a:lnSpc>
              <a:spcBef>
                <a:spcPts val="0"/>
              </a:spcBef>
              <a:spcAft>
                <a:spcPts val="0"/>
              </a:spcAft>
              <a:buClr>
                <a:schemeClr val="dk1"/>
              </a:buClr>
              <a:buSzPts val="1100"/>
              <a:buFont typeface="Arial"/>
              <a:buNone/>
            </a:pPr>
            <a:r>
              <a:rPr b="1" lang="en-IN" sz="1600">
                <a:solidFill>
                  <a:schemeClr val="dk1"/>
                </a:solidFill>
              </a:rPr>
              <a:t>Model Development &amp; Training:</a:t>
            </a:r>
            <a:endParaRPr b="1" sz="1600">
              <a:solidFill>
                <a:schemeClr val="dk1"/>
              </a:solidFill>
            </a:endParaRPr>
          </a:p>
          <a:p>
            <a:pPr indent="-186099" lvl="0" marL="457200" rtl="0" algn="l">
              <a:lnSpc>
                <a:spcPct val="115000"/>
              </a:lnSpc>
              <a:spcBef>
                <a:spcPts val="1200"/>
              </a:spcBef>
              <a:spcAft>
                <a:spcPts val="0"/>
              </a:spcAft>
              <a:buClr>
                <a:schemeClr val="dk1"/>
              </a:buClr>
              <a:buSzPts val="1400"/>
              <a:buChar char="●"/>
            </a:pPr>
            <a:r>
              <a:rPr lang="en-IN">
                <a:solidFill>
                  <a:schemeClr val="dk1"/>
                </a:solidFill>
              </a:rPr>
              <a:t>Implemented and trained multiple architectures:</a:t>
            </a:r>
            <a:br>
              <a:rPr lang="en-IN">
                <a:solidFill>
                  <a:schemeClr val="dk1"/>
                </a:solidFill>
              </a:rPr>
            </a:br>
            <a:endParaRPr>
              <a:solidFill>
                <a:schemeClr val="dk1"/>
              </a:solidFill>
            </a:endParaRPr>
          </a:p>
          <a:p>
            <a:pPr indent="-193300" lvl="1" marL="914400" rtl="0" algn="l">
              <a:lnSpc>
                <a:spcPct val="115000"/>
              </a:lnSpc>
              <a:spcBef>
                <a:spcPts val="0"/>
              </a:spcBef>
              <a:spcAft>
                <a:spcPts val="0"/>
              </a:spcAft>
              <a:buClr>
                <a:schemeClr val="dk1"/>
              </a:buClr>
              <a:buSzPts val="1400"/>
              <a:buChar char="○"/>
            </a:pPr>
            <a:r>
              <a:rPr lang="en-IN">
                <a:solidFill>
                  <a:schemeClr val="dk1"/>
                </a:solidFill>
              </a:rPr>
              <a:t>LSTM, Bidirectional LSTM, GRU with Attention and Transformer.</a:t>
            </a:r>
            <a:br>
              <a:rPr lang="en-IN">
                <a:solidFill>
                  <a:schemeClr val="dk1"/>
                </a:solidFill>
              </a:rPr>
            </a:br>
            <a:endParaRPr>
              <a:solidFill>
                <a:schemeClr val="dk1"/>
              </a:solidFill>
            </a:endParaRPr>
          </a:p>
          <a:p>
            <a:pPr indent="-186099" lvl="0" marL="457200" rtl="0" algn="l">
              <a:lnSpc>
                <a:spcPct val="115000"/>
              </a:lnSpc>
              <a:spcBef>
                <a:spcPts val="0"/>
              </a:spcBef>
              <a:spcAft>
                <a:spcPts val="0"/>
              </a:spcAft>
              <a:buClr>
                <a:schemeClr val="dk1"/>
              </a:buClr>
              <a:buSzPts val="1400"/>
              <a:buChar char="●"/>
            </a:pPr>
            <a:r>
              <a:rPr lang="en-IN">
                <a:solidFill>
                  <a:schemeClr val="dk1"/>
                </a:solidFill>
              </a:rPr>
              <a:t>Integrated embedding, sequence handling, and dropout for optimization.</a:t>
            </a:r>
            <a:br>
              <a:rPr lang="en-IN">
                <a:solidFill>
                  <a:schemeClr val="dk1"/>
                </a:solidFill>
              </a:rPr>
            </a:br>
            <a:endParaRPr sz="1000">
              <a:solidFill>
                <a:schemeClr val="dk1"/>
              </a:solidFill>
            </a:endParaRPr>
          </a:p>
          <a:p>
            <a:pPr indent="0" lvl="0" marL="179999" rtl="0" algn="l">
              <a:lnSpc>
                <a:spcPct val="115000"/>
              </a:lnSpc>
              <a:spcBef>
                <a:spcPts val="1200"/>
              </a:spcBef>
              <a:spcAft>
                <a:spcPts val="0"/>
              </a:spcAft>
              <a:buClr>
                <a:schemeClr val="dk1"/>
              </a:buClr>
              <a:buSzPts val="1100"/>
              <a:buFont typeface="Arial"/>
              <a:buNone/>
            </a:pPr>
            <a:r>
              <a:rPr b="1" lang="en-IN" sz="1600">
                <a:solidFill>
                  <a:schemeClr val="dk1"/>
                </a:solidFill>
              </a:rPr>
              <a:t>Model Loading &amp; Inference Pipeline:</a:t>
            </a:r>
            <a:endParaRPr b="1" sz="1600">
              <a:solidFill>
                <a:schemeClr val="dk1"/>
              </a:solidFill>
            </a:endParaRPr>
          </a:p>
          <a:p>
            <a:pPr indent="-186099" lvl="0" marL="457200" rtl="0" algn="l">
              <a:lnSpc>
                <a:spcPct val="115000"/>
              </a:lnSpc>
              <a:spcBef>
                <a:spcPts val="1200"/>
              </a:spcBef>
              <a:spcAft>
                <a:spcPts val="0"/>
              </a:spcAft>
              <a:buClr>
                <a:schemeClr val="dk1"/>
              </a:buClr>
              <a:buSzPts val="1400"/>
              <a:buChar char="●"/>
            </a:pPr>
            <a:r>
              <a:rPr lang="en-IN">
                <a:solidFill>
                  <a:schemeClr val="dk1"/>
                </a:solidFill>
              </a:rPr>
              <a:t>Built a CLI-based prediction system to test new code pairs.</a:t>
            </a:r>
            <a:br>
              <a:rPr lang="en-IN">
                <a:solidFill>
                  <a:schemeClr val="dk1"/>
                </a:solidFill>
              </a:rPr>
            </a:br>
            <a:endParaRPr>
              <a:solidFill>
                <a:schemeClr val="dk1"/>
              </a:solidFill>
            </a:endParaRPr>
          </a:p>
          <a:p>
            <a:pPr indent="-186099" lvl="0" marL="457200" rtl="0" algn="l">
              <a:lnSpc>
                <a:spcPct val="115000"/>
              </a:lnSpc>
              <a:spcBef>
                <a:spcPts val="0"/>
              </a:spcBef>
              <a:spcAft>
                <a:spcPts val="0"/>
              </a:spcAft>
              <a:buClr>
                <a:schemeClr val="dk1"/>
              </a:buClr>
              <a:buSzPts val="1400"/>
              <a:buChar char="●"/>
            </a:pPr>
            <a:r>
              <a:rPr lang="en-IN">
                <a:solidFill>
                  <a:schemeClr val="dk1"/>
                </a:solidFill>
              </a:rPr>
              <a:t>Enabled input via both code files and direct string input.</a:t>
            </a:r>
            <a:br>
              <a:rPr lang="en-IN">
                <a:solidFill>
                  <a:schemeClr val="dk1"/>
                </a:solidFill>
              </a:rPr>
            </a:br>
            <a:endParaRPr>
              <a:solidFill>
                <a:schemeClr val="dk1"/>
              </a:solidFill>
            </a:endParaRPr>
          </a:p>
          <a:p>
            <a:pPr indent="-186099" lvl="0" marL="457200" rtl="0" algn="l">
              <a:lnSpc>
                <a:spcPct val="115000"/>
              </a:lnSpc>
              <a:spcBef>
                <a:spcPts val="0"/>
              </a:spcBef>
              <a:spcAft>
                <a:spcPts val="0"/>
              </a:spcAft>
              <a:buClr>
                <a:schemeClr val="dk1"/>
              </a:buClr>
              <a:buSzPts val="1400"/>
              <a:buChar char="●"/>
            </a:pPr>
            <a:r>
              <a:rPr lang="en-IN">
                <a:solidFill>
                  <a:schemeClr val="dk1"/>
                </a:solidFill>
              </a:rPr>
              <a:t>Ensured consistency with the training pipeline during inference.</a:t>
            </a:r>
            <a:br>
              <a:rPr lang="en-IN">
                <a:solidFill>
                  <a:schemeClr val="dk1"/>
                </a:solidFill>
              </a:rPr>
            </a:br>
            <a:endParaRPr sz="1000">
              <a:solidFill>
                <a:schemeClr val="dk1"/>
              </a:solidFill>
            </a:endParaRPr>
          </a:p>
          <a:p>
            <a:pPr indent="0" lvl="0" marL="179999" rtl="0" algn="l">
              <a:lnSpc>
                <a:spcPct val="115000"/>
              </a:lnSpc>
              <a:spcBef>
                <a:spcPts val="1200"/>
              </a:spcBef>
              <a:spcAft>
                <a:spcPts val="0"/>
              </a:spcAft>
              <a:buNone/>
            </a:pPr>
            <a:r>
              <a:rPr b="1" lang="en-IN" sz="1600">
                <a:solidFill>
                  <a:schemeClr val="dk1"/>
                </a:solidFill>
              </a:rPr>
              <a:t>Evaluation &amp; Visualization:</a:t>
            </a:r>
            <a:endParaRPr b="1" sz="1600">
              <a:solidFill>
                <a:schemeClr val="dk1"/>
              </a:solidFill>
            </a:endParaRPr>
          </a:p>
          <a:p>
            <a:pPr indent="-186099" lvl="0" marL="457200" rtl="0" algn="l">
              <a:lnSpc>
                <a:spcPct val="115000"/>
              </a:lnSpc>
              <a:spcBef>
                <a:spcPts val="1200"/>
              </a:spcBef>
              <a:spcAft>
                <a:spcPts val="0"/>
              </a:spcAft>
              <a:buClr>
                <a:schemeClr val="dk1"/>
              </a:buClr>
              <a:buSzPts val="1400"/>
              <a:buChar char="●"/>
            </a:pPr>
            <a:r>
              <a:rPr lang="en-IN">
                <a:solidFill>
                  <a:schemeClr val="dk1"/>
                </a:solidFill>
              </a:rPr>
              <a:t>Added tools for evaluating trained models using Confusion Matrix, ROC Curve, Precision-Recall Curve, Redundancy Score Distribution.</a:t>
            </a:r>
            <a:br>
              <a:rPr lang="en-IN">
                <a:solidFill>
                  <a:schemeClr val="dk1"/>
                </a:solidFill>
              </a:rPr>
            </a:br>
            <a:endParaRPr b="1">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7"/>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sz="2400"/>
              <a:t>Project Design</a:t>
            </a:r>
            <a:endParaRPr/>
          </a:p>
        </p:txBody>
      </p:sp>
      <p:sp>
        <p:nvSpPr>
          <p:cNvPr id="151" name="Google Shape;151;p7"/>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457200" rtl="0" algn="just">
              <a:lnSpc>
                <a:spcPct val="150000"/>
              </a:lnSpc>
              <a:spcBef>
                <a:spcPts val="0"/>
              </a:spcBef>
              <a:spcAft>
                <a:spcPts val="0"/>
              </a:spcAft>
              <a:buNone/>
            </a:pPr>
            <a:r>
              <a:t/>
            </a:r>
            <a:endParaRPr sz="1800">
              <a:solidFill>
                <a:schemeClr val="dk1"/>
              </a:solidFill>
              <a:latin typeface="Helvetica Neue"/>
              <a:ea typeface="Helvetica Neue"/>
              <a:cs typeface="Helvetica Neue"/>
              <a:sym typeface="Helvetica Neue"/>
            </a:endParaRPr>
          </a:p>
          <a:p>
            <a:pPr indent="-371475" lvl="0" marL="457200" rtl="0" algn="just">
              <a:lnSpc>
                <a:spcPct val="150000"/>
              </a:lnSpc>
              <a:spcBef>
                <a:spcPts val="0"/>
              </a:spcBef>
              <a:spcAft>
                <a:spcPts val="0"/>
              </a:spcAft>
              <a:buClr>
                <a:schemeClr val="dk1"/>
              </a:buClr>
              <a:buSzPts val="2250"/>
              <a:buChar char="•"/>
            </a:pPr>
            <a:r>
              <a:rPr lang="en-IN" sz="1800">
                <a:solidFill>
                  <a:schemeClr val="dk1"/>
                </a:solidFill>
                <a:latin typeface="Helvetica Neue"/>
                <a:ea typeface="Helvetica Neue"/>
                <a:cs typeface="Helvetica Neue"/>
                <a:sym typeface="Helvetica Neue"/>
              </a:rPr>
              <a:t>Data Flow Diagram (DFD) for Redundant Code detection System.</a:t>
            </a:r>
            <a:endParaRPr sz="1800">
              <a:solidFill>
                <a:schemeClr val="dk1"/>
              </a:solidFill>
              <a:latin typeface="Helvetica Neue"/>
              <a:ea typeface="Helvetica Neue"/>
              <a:cs typeface="Helvetica Neue"/>
              <a:sym typeface="Helvetica Neue"/>
            </a:endParaRPr>
          </a:p>
          <a:p>
            <a:pPr indent="0" lvl="0" marL="457200" rtl="0" algn="just">
              <a:lnSpc>
                <a:spcPct val="150000"/>
              </a:lnSpc>
              <a:spcBef>
                <a:spcPts val="0"/>
              </a:spcBef>
              <a:spcAft>
                <a:spcPts val="0"/>
              </a:spcAft>
              <a:buNone/>
            </a:pPr>
            <a:r>
              <a:t/>
            </a:r>
            <a:endParaRPr sz="1800">
              <a:solidFill>
                <a:schemeClr val="dk1"/>
              </a:solidFill>
              <a:latin typeface="Helvetica Neue"/>
              <a:ea typeface="Helvetica Neue"/>
              <a:cs typeface="Helvetica Neue"/>
              <a:sym typeface="Helvetica Neue"/>
            </a:endParaRPr>
          </a:p>
          <a:p>
            <a:pPr indent="0" lvl="0" marL="457200" rtl="0" algn="just">
              <a:lnSpc>
                <a:spcPct val="150000"/>
              </a:lnSpc>
              <a:spcBef>
                <a:spcPts val="0"/>
              </a:spcBef>
              <a:spcAft>
                <a:spcPts val="0"/>
              </a:spcAft>
              <a:buNone/>
            </a:pPr>
            <a:r>
              <a:t/>
            </a:r>
            <a:endParaRPr sz="1800">
              <a:solidFill>
                <a:schemeClr val="dk1"/>
              </a:solidFill>
              <a:latin typeface="Helvetica Neue"/>
              <a:ea typeface="Helvetica Neue"/>
              <a:cs typeface="Helvetica Neue"/>
              <a:sym typeface="Helvetica Neue"/>
            </a:endParaRPr>
          </a:p>
          <a:p>
            <a:pPr indent="0" lvl="0" marL="457200" rtl="0" algn="just">
              <a:lnSpc>
                <a:spcPct val="150000"/>
              </a:lnSpc>
              <a:spcBef>
                <a:spcPts val="0"/>
              </a:spcBef>
              <a:spcAft>
                <a:spcPts val="0"/>
              </a:spcAft>
              <a:buNone/>
            </a:pPr>
            <a:r>
              <a:t/>
            </a:r>
            <a:endParaRPr sz="1800">
              <a:solidFill>
                <a:schemeClr val="dk1"/>
              </a:solidFill>
              <a:latin typeface="Helvetica Neue"/>
              <a:ea typeface="Helvetica Neue"/>
              <a:cs typeface="Helvetica Neue"/>
              <a:sym typeface="Helvetica Neue"/>
            </a:endParaRPr>
          </a:p>
          <a:p>
            <a:pPr indent="0" lvl="0" marL="457200" rtl="0" algn="just">
              <a:lnSpc>
                <a:spcPct val="150000"/>
              </a:lnSpc>
              <a:spcBef>
                <a:spcPts val="0"/>
              </a:spcBef>
              <a:spcAft>
                <a:spcPts val="0"/>
              </a:spcAft>
              <a:buNone/>
            </a:pPr>
            <a:r>
              <a:t/>
            </a:r>
            <a:endParaRPr sz="1800">
              <a:solidFill>
                <a:schemeClr val="dk1"/>
              </a:solidFill>
              <a:latin typeface="Helvetica Neue"/>
              <a:ea typeface="Helvetica Neue"/>
              <a:cs typeface="Helvetica Neue"/>
              <a:sym typeface="Helvetica Neue"/>
            </a:endParaRPr>
          </a:p>
          <a:p>
            <a:pPr indent="0" lvl="0" marL="457200" rtl="0" algn="just">
              <a:lnSpc>
                <a:spcPct val="150000"/>
              </a:lnSpc>
              <a:spcBef>
                <a:spcPts val="0"/>
              </a:spcBef>
              <a:spcAft>
                <a:spcPts val="0"/>
              </a:spcAft>
              <a:buNone/>
            </a:pPr>
            <a:r>
              <a:t/>
            </a:r>
            <a:endParaRPr sz="1800">
              <a:solidFill>
                <a:schemeClr val="dk1"/>
              </a:solidFill>
              <a:latin typeface="Helvetica Neue"/>
              <a:ea typeface="Helvetica Neue"/>
              <a:cs typeface="Helvetica Neue"/>
              <a:sym typeface="Helvetica Neue"/>
            </a:endParaRPr>
          </a:p>
          <a:p>
            <a:pPr indent="0" lvl="0" marL="457200" rtl="0" algn="just">
              <a:lnSpc>
                <a:spcPct val="150000"/>
              </a:lnSpc>
              <a:spcBef>
                <a:spcPts val="0"/>
              </a:spcBef>
              <a:spcAft>
                <a:spcPts val="0"/>
              </a:spcAft>
              <a:buNone/>
            </a:pPr>
            <a:r>
              <a:t/>
            </a:r>
            <a:endParaRPr sz="1800">
              <a:solidFill>
                <a:schemeClr val="dk1"/>
              </a:solidFill>
              <a:latin typeface="Helvetica Neue"/>
              <a:ea typeface="Helvetica Neue"/>
              <a:cs typeface="Helvetica Neue"/>
              <a:sym typeface="Helvetica Neue"/>
            </a:endParaRPr>
          </a:p>
          <a:p>
            <a:pPr indent="0" lvl="0" marL="457200" rtl="0" algn="just">
              <a:lnSpc>
                <a:spcPct val="150000"/>
              </a:lnSpc>
              <a:spcBef>
                <a:spcPts val="0"/>
              </a:spcBef>
              <a:spcAft>
                <a:spcPts val="0"/>
              </a:spcAft>
              <a:buNone/>
            </a:pPr>
            <a:r>
              <a:t/>
            </a:r>
            <a:endParaRPr sz="1800">
              <a:solidFill>
                <a:schemeClr val="dk1"/>
              </a:solidFill>
              <a:latin typeface="Helvetica Neue"/>
              <a:ea typeface="Helvetica Neue"/>
              <a:cs typeface="Helvetica Neue"/>
              <a:sym typeface="Helvetica Neue"/>
            </a:endParaRPr>
          </a:p>
          <a:p>
            <a:pPr indent="0" lvl="0" marL="457200" rtl="0" algn="just">
              <a:lnSpc>
                <a:spcPct val="150000"/>
              </a:lnSpc>
              <a:spcBef>
                <a:spcPts val="0"/>
              </a:spcBef>
              <a:spcAft>
                <a:spcPts val="0"/>
              </a:spcAft>
              <a:buNone/>
            </a:pPr>
            <a:r>
              <a:t/>
            </a:r>
            <a:endParaRPr sz="1800">
              <a:solidFill>
                <a:schemeClr val="dk1"/>
              </a:solidFill>
              <a:latin typeface="Helvetica Neue"/>
              <a:ea typeface="Helvetica Neue"/>
              <a:cs typeface="Helvetica Neue"/>
              <a:sym typeface="Helvetica Neue"/>
            </a:endParaRPr>
          </a:p>
          <a:p>
            <a:pPr indent="0" lvl="0" marL="0" rtl="0" algn="just">
              <a:lnSpc>
                <a:spcPct val="150000"/>
              </a:lnSpc>
              <a:spcBef>
                <a:spcPts val="0"/>
              </a:spcBef>
              <a:spcAft>
                <a:spcPts val="0"/>
              </a:spcAft>
              <a:buNone/>
            </a:pPr>
            <a:r>
              <a:t/>
            </a:r>
            <a:endParaRPr sz="1800">
              <a:solidFill>
                <a:schemeClr val="dk1"/>
              </a:solidFill>
              <a:latin typeface="Helvetica Neue"/>
              <a:ea typeface="Helvetica Neue"/>
              <a:cs typeface="Helvetica Neue"/>
              <a:sym typeface="Helvetica Neue"/>
            </a:endParaRPr>
          </a:p>
          <a:p>
            <a:pPr indent="0" lvl="0" marL="457200" rtl="0" algn="ctr">
              <a:spcBef>
                <a:spcPts val="0"/>
              </a:spcBef>
              <a:spcAft>
                <a:spcPts val="0"/>
              </a:spcAft>
              <a:buNone/>
            </a:pPr>
            <a:r>
              <a:t/>
            </a:r>
            <a:endParaRPr b="1">
              <a:solidFill>
                <a:schemeClr val="dk1"/>
              </a:solidFill>
              <a:latin typeface="Helvetica Neue"/>
              <a:ea typeface="Helvetica Neue"/>
              <a:cs typeface="Helvetica Neue"/>
              <a:sym typeface="Helvetica Neue"/>
            </a:endParaRPr>
          </a:p>
          <a:p>
            <a:pPr indent="0" lvl="0" marL="457200" rtl="0" algn="ctr">
              <a:spcBef>
                <a:spcPts val="0"/>
              </a:spcBef>
              <a:spcAft>
                <a:spcPts val="0"/>
              </a:spcAft>
              <a:buNone/>
            </a:pPr>
            <a:r>
              <a:rPr b="1" lang="en-IN" sz="1800">
                <a:solidFill>
                  <a:schemeClr val="dk1"/>
                </a:solidFill>
                <a:latin typeface="Helvetica Neue"/>
                <a:ea typeface="Helvetica Neue"/>
                <a:cs typeface="Helvetica Neue"/>
                <a:sym typeface="Helvetica Neue"/>
              </a:rPr>
              <a:t>Figure 1</a:t>
            </a:r>
            <a:r>
              <a:rPr lang="en-IN" sz="1800">
                <a:solidFill>
                  <a:schemeClr val="dk1"/>
                </a:solidFill>
                <a:latin typeface="Helvetica Neue"/>
                <a:ea typeface="Helvetica Neue"/>
                <a:cs typeface="Helvetica Neue"/>
                <a:sym typeface="Helvetica Neue"/>
              </a:rPr>
              <a:t> </a:t>
            </a:r>
            <a:endParaRPr sz="1800">
              <a:solidFill>
                <a:schemeClr val="dk1"/>
              </a:solidFill>
              <a:latin typeface="Helvetica Neue"/>
              <a:ea typeface="Helvetica Neue"/>
              <a:cs typeface="Helvetica Neue"/>
              <a:sym typeface="Helvetica Neue"/>
            </a:endParaRPr>
          </a:p>
          <a:p>
            <a:pPr indent="0" lvl="0" marL="457200" rtl="0" algn="ctr">
              <a:spcBef>
                <a:spcPts val="0"/>
              </a:spcBef>
              <a:spcAft>
                <a:spcPts val="0"/>
              </a:spcAft>
              <a:buNone/>
            </a:pPr>
            <a:r>
              <a:rPr lang="en-IN">
                <a:solidFill>
                  <a:schemeClr val="dk1"/>
                </a:solidFill>
                <a:latin typeface="Helvetica Neue"/>
                <a:ea typeface="Helvetica Neue"/>
                <a:cs typeface="Helvetica Neue"/>
                <a:sym typeface="Helvetica Neue"/>
              </a:rPr>
              <a:t>Redundant Code detection Flow chart</a:t>
            </a:r>
            <a:endParaRPr sz="1800">
              <a:solidFill>
                <a:schemeClr val="dk1"/>
              </a:solidFill>
              <a:latin typeface="Helvetica Neue"/>
              <a:ea typeface="Helvetica Neue"/>
              <a:cs typeface="Helvetica Neue"/>
              <a:sym typeface="Helvetica Neue"/>
            </a:endParaRPr>
          </a:p>
          <a:p>
            <a:pPr indent="0" lvl="0" marL="457200" marR="0" rtl="0" algn="just">
              <a:lnSpc>
                <a:spcPct val="150000"/>
              </a:lnSpc>
              <a:spcBef>
                <a:spcPts val="630"/>
              </a:spcBef>
              <a:spcAft>
                <a:spcPts val="0"/>
              </a:spcAft>
              <a:buNone/>
            </a:pPr>
            <a:r>
              <a:t/>
            </a:r>
            <a:endParaRPr sz="1800">
              <a:solidFill>
                <a:schemeClr val="dk1"/>
              </a:solidFill>
              <a:latin typeface="Helvetica Neue"/>
              <a:ea typeface="Helvetica Neue"/>
              <a:cs typeface="Helvetica Neue"/>
              <a:sym typeface="Helvetica Neue"/>
            </a:endParaRPr>
          </a:p>
        </p:txBody>
      </p:sp>
      <p:pic>
        <p:nvPicPr>
          <p:cNvPr id="152" name="Google Shape;152;p7"/>
          <p:cNvPicPr preferRelativeResize="0"/>
          <p:nvPr/>
        </p:nvPicPr>
        <p:blipFill rotWithShape="1">
          <a:blip r:embed="rId3">
            <a:alphaModFix/>
          </a:blip>
          <a:srcRect b="14789" l="8913" r="8475" t="17275"/>
          <a:stretch/>
        </p:blipFill>
        <p:spPr>
          <a:xfrm>
            <a:off x="827100" y="2002363"/>
            <a:ext cx="7060973" cy="33986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8"/>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sz="2400"/>
              <a:t>Project Design </a:t>
            </a:r>
            <a:r>
              <a:rPr b="0" lang="en-IN" sz="2400"/>
              <a:t>(cont…)</a:t>
            </a:r>
            <a:endParaRPr b="0"/>
          </a:p>
        </p:txBody>
      </p:sp>
      <p:sp>
        <p:nvSpPr>
          <p:cNvPr id="158" name="Google Shape;158;p8"/>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630"/>
              </a:spcBef>
              <a:spcAft>
                <a:spcPts val="0"/>
              </a:spcAft>
              <a:buNone/>
            </a:pPr>
            <a:r>
              <a:t/>
            </a:r>
            <a:endParaRPr sz="1800">
              <a:solidFill>
                <a:schemeClr val="dk1"/>
              </a:solidFill>
              <a:latin typeface="Helvetica Neue"/>
              <a:ea typeface="Helvetica Neue"/>
              <a:cs typeface="Helvetica Neue"/>
              <a:sym typeface="Helvetica Neue"/>
            </a:endParaRPr>
          </a:p>
        </p:txBody>
      </p:sp>
      <p:sp>
        <p:nvSpPr>
          <p:cNvPr id="159" name="Google Shape;159;p8"/>
          <p:cNvSpPr txBox="1"/>
          <p:nvPr/>
        </p:nvSpPr>
        <p:spPr>
          <a:xfrm>
            <a:off x="40640" y="30480"/>
            <a:ext cx="8328900" cy="694200"/>
          </a:xfrm>
          <a:prstGeom prst="rect">
            <a:avLst/>
          </a:prstGeom>
          <a:solidFill>
            <a:srgbClr val="0037A4"/>
          </a:solidFill>
          <a:ln cap="flat" cmpd="sng" w="317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90487" rtl="0" algn="l">
              <a:spcBef>
                <a:spcPts val="0"/>
              </a:spcBef>
              <a:spcAft>
                <a:spcPts val="0"/>
              </a:spcAft>
              <a:buNone/>
            </a:pPr>
            <a:r>
              <a:rPr b="1" lang="en-IN" sz="2400">
                <a:solidFill>
                  <a:srgbClr val="FFFFFF"/>
                </a:solidFill>
                <a:latin typeface="Helvetica Neue"/>
                <a:ea typeface="Helvetica Neue"/>
                <a:cs typeface="Helvetica Neue"/>
                <a:sym typeface="Helvetica Neue"/>
              </a:rPr>
              <a:t>Project Design </a:t>
            </a:r>
            <a:r>
              <a:rPr lang="en-IN" sz="2400">
                <a:solidFill>
                  <a:srgbClr val="FFFFFF"/>
                </a:solidFill>
                <a:latin typeface="Helvetica Neue"/>
                <a:ea typeface="Helvetica Neue"/>
                <a:cs typeface="Helvetica Neue"/>
                <a:sym typeface="Helvetica Neue"/>
              </a:rPr>
              <a:t>(cont…)</a:t>
            </a:r>
            <a:endParaRPr sz="2400">
              <a:solidFill>
                <a:srgbClr val="FFFFFF"/>
              </a:solidFill>
              <a:latin typeface="Helvetica Neue"/>
              <a:ea typeface="Helvetica Neue"/>
              <a:cs typeface="Helvetica Neue"/>
              <a:sym typeface="Helvetica Neue"/>
            </a:endParaRPr>
          </a:p>
        </p:txBody>
      </p:sp>
      <p:sp>
        <p:nvSpPr>
          <p:cNvPr id="160" name="Google Shape;160;p8"/>
          <p:cNvSpPr txBox="1"/>
          <p:nvPr/>
        </p:nvSpPr>
        <p:spPr>
          <a:xfrm>
            <a:off x="93593" y="825143"/>
            <a:ext cx="8956800" cy="5794800"/>
          </a:xfrm>
          <a:prstGeom prst="rect">
            <a:avLst/>
          </a:prstGeom>
          <a:noFill/>
          <a:ln>
            <a:noFill/>
          </a:ln>
        </p:spPr>
        <p:txBody>
          <a:bodyPr anchorCtr="0" anchor="t" bIns="45700" lIns="91425" spcFirstLastPara="1" rIns="91425" wrap="square" tIns="45700">
            <a:noAutofit/>
          </a:bodyPr>
          <a:lstStyle/>
          <a:p>
            <a:pPr indent="0" lvl="0" marL="457200" marR="0" rtl="0" algn="just">
              <a:lnSpc>
                <a:spcPct val="150000"/>
              </a:lnSpc>
              <a:spcBef>
                <a:spcPts val="630"/>
              </a:spcBef>
              <a:spcAft>
                <a:spcPts val="0"/>
              </a:spcAft>
              <a:buClr>
                <a:srgbClr val="000000"/>
              </a:buClr>
              <a:buSzPts val="1800"/>
              <a:buFont typeface="Arial"/>
              <a:buNone/>
            </a:pPr>
            <a:r>
              <a:t/>
            </a:r>
            <a:endParaRPr b="0" i="0" sz="1800" u="none" cap="none" strike="noStrike">
              <a:solidFill>
                <a:srgbClr val="000000"/>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Helvetica Neue"/>
              <a:ea typeface="Helvetica Neue"/>
              <a:cs typeface="Helvetica Neue"/>
              <a:sym typeface="Helvetica Neue"/>
            </a:endParaRPr>
          </a:p>
        </p:txBody>
      </p:sp>
      <p:sp>
        <p:nvSpPr>
          <p:cNvPr id="161" name="Google Shape;161;p8"/>
          <p:cNvSpPr txBox="1"/>
          <p:nvPr/>
        </p:nvSpPr>
        <p:spPr>
          <a:xfrm>
            <a:off x="40640" y="30480"/>
            <a:ext cx="8328900" cy="694200"/>
          </a:xfrm>
          <a:prstGeom prst="rect">
            <a:avLst/>
          </a:prstGeom>
          <a:solidFill>
            <a:srgbClr val="0037A4"/>
          </a:solidFill>
          <a:ln cap="flat" cmpd="sng" w="317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90487" marR="0" rtl="0" algn="l">
              <a:lnSpc>
                <a:spcPct val="100000"/>
              </a:lnSpc>
              <a:spcBef>
                <a:spcPts val="0"/>
              </a:spcBef>
              <a:spcAft>
                <a:spcPts val="0"/>
              </a:spcAft>
              <a:buClr>
                <a:srgbClr val="000000"/>
              </a:buClr>
              <a:buSzPts val="2400"/>
              <a:buFont typeface="Arial"/>
              <a:buNone/>
            </a:pPr>
            <a:r>
              <a:rPr b="1" i="0" lang="en-IN" sz="2400" u="none" cap="none" strike="noStrike">
                <a:solidFill>
                  <a:srgbClr val="FFFFFF"/>
                </a:solidFill>
                <a:latin typeface="Helvetica Neue"/>
                <a:ea typeface="Helvetica Neue"/>
                <a:cs typeface="Helvetica Neue"/>
                <a:sym typeface="Helvetica Neue"/>
              </a:rPr>
              <a:t>Project Design </a:t>
            </a:r>
            <a:r>
              <a:rPr b="0" i="0" lang="en-IN" sz="2400" u="none" cap="none" strike="noStrike">
                <a:solidFill>
                  <a:srgbClr val="FFFFFF"/>
                </a:solidFill>
                <a:latin typeface="Helvetica Neue"/>
                <a:ea typeface="Helvetica Neue"/>
                <a:cs typeface="Helvetica Neue"/>
                <a:sym typeface="Helvetica Neue"/>
              </a:rPr>
              <a:t>(cont…)</a:t>
            </a:r>
            <a:endParaRPr b="0" i="0" sz="2400" u="none" cap="none" strike="noStrike">
              <a:solidFill>
                <a:srgbClr val="FFFFFF"/>
              </a:solidFill>
              <a:latin typeface="Helvetica Neue"/>
              <a:ea typeface="Helvetica Neue"/>
              <a:cs typeface="Helvetica Neue"/>
              <a:sym typeface="Helvetica Neue"/>
            </a:endParaRPr>
          </a:p>
        </p:txBody>
      </p:sp>
      <p:sp>
        <p:nvSpPr>
          <p:cNvPr id="162" name="Google Shape;162;p8"/>
          <p:cNvSpPr txBox="1"/>
          <p:nvPr/>
        </p:nvSpPr>
        <p:spPr>
          <a:xfrm>
            <a:off x="77118" y="804231"/>
            <a:ext cx="8956800" cy="5794800"/>
          </a:xfrm>
          <a:prstGeom prst="rect">
            <a:avLst/>
          </a:prstGeom>
          <a:noFill/>
          <a:ln>
            <a:noFill/>
          </a:ln>
        </p:spPr>
        <p:txBody>
          <a:bodyPr anchorCtr="0" anchor="t" bIns="45700" lIns="91425" spcFirstLastPara="1" rIns="91425" wrap="square" tIns="45700">
            <a:noAutofit/>
          </a:bodyPr>
          <a:lstStyle/>
          <a:p>
            <a:pPr indent="0" lvl="0" marL="457200" marR="0" rtl="0" algn="just">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Helvetica Neue"/>
              <a:ea typeface="Helvetica Neue"/>
              <a:cs typeface="Helvetica Neue"/>
              <a:sym typeface="Helvetica Neue"/>
            </a:endParaRPr>
          </a:p>
          <a:p>
            <a:pPr indent="0" lvl="0" marL="457200" marR="0" rtl="0" algn="just">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Helvetica Neue"/>
              <a:ea typeface="Helvetica Neue"/>
              <a:cs typeface="Helvetica Neue"/>
              <a:sym typeface="Helvetica Neue"/>
            </a:endParaRPr>
          </a:p>
        </p:txBody>
      </p:sp>
      <p:sp>
        <p:nvSpPr>
          <p:cNvPr id="163" name="Google Shape;163;p8"/>
          <p:cNvSpPr txBox="1"/>
          <p:nvPr/>
        </p:nvSpPr>
        <p:spPr>
          <a:xfrm>
            <a:off x="2885275" y="5645900"/>
            <a:ext cx="3000000" cy="892800"/>
          </a:xfrm>
          <a:prstGeom prst="rect">
            <a:avLst/>
          </a:prstGeom>
          <a:noFill/>
          <a:ln>
            <a:noFill/>
          </a:ln>
        </p:spPr>
        <p:txBody>
          <a:bodyPr anchorCtr="0" anchor="t" bIns="91425" lIns="91425" spcFirstLastPara="1" rIns="91425" wrap="square" tIns="91425">
            <a:spAutoFit/>
          </a:bodyPr>
          <a:lstStyle/>
          <a:p>
            <a:pPr indent="0" lvl="0" marL="457200" marR="0" rtl="0" algn="ctr">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Helvetica Neue"/>
                <a:ea typeface="Helvetica Neue"/>
                <a:cs typeface="Helvetica Neue"/>
                <a:sym typeface="Helvetica Neue"/>
              </a:rPr>
              <a:t>Figure 2</a:t>
            </a:r>
            <a:r>
              <a:rPr b="0" i="0" lang="en-IN" sz="1800" u="none" cap="none" strike="noStrike">
                <a:solidFill>
                  <a:srgbClr val="000000"/>
                </a:solidFill>
                <a:latin typeface="Helvetica Neue"/>
                <a:ea typeface="Helvetica Neue"/>
                <a:cs typeface="Helvetica Neue"/>
                <a:sym typeface="Helvetica Neue"/>
              </a:rPr>
              <a:t> </a:t>
            </a:r>
            <a:endParaRPr b="0" i="0" sz="1800" u="none" cap="none" strike="noStrike">
              <a:solidFill>
                <a:srgbClr val="000000"/>
              </a:solidFill>
              <a:latin typeface="Helvetica Neue"/>
              <a:ea typeface="Helvetica Neue"/>
              <a:cs typeface="Helvetica Neue"/>
              <a:sym typeface="Helvetica Neue"/>
            </a:endParaRPr>
          </a:p>
          <a:p>
            <a:pPr indent="0" lvl="0" marL="457200" marR="0" rtl="0" algn="ctr">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Helvetica Neue"/>
                <a:ea typeface="Helvetica Neue"/>
                <a:cs typeface="Helvetica Neue"/>
                <a:sym typeface="Helvetica Neue"/>
              </a:rPr>
              <a:t>Redundant detection model data flow diagram</a:t>
            </a:r>
            <a:endParaRPr b="0" i="0" sz="1400" u="none" cap="none" strike="noStrike">
              <a:solidFill>
                <a:srgbClr val="000000"/>
              </a:solidFill>
              <a:latin typeface="Arial"/>
              <a:ea typeface="Arial"/>
              <a:cs typeface="Arial"/>
              <a:sym typeface="Arial"/>
            </a:endParaRPr>
          </a:p>
        </p:txBody>
      </p:sp>
      <p:sp>
        <p:nvSpPr>
          <p:cNvPr id="164" name="Google Shape;164;p8"/>
          <p:cNvSpPr txBox="1"/>
          <p:nvPr/>
        </p:nvSpPr>
        <p:spPr>
          <a:xfrm>
            <a:off x="595800" y="1094200"/>
            <a:ext cx="7773600" cy="531000"/>
          </a:xfrm>
          <a:prstGeom prst="rect">
            <a:avLst/>
          </a:prstGeom>
          <a:noFill/>
          <a:ln>
            <a:noFill/>
          </a:ln>
        </p:spPr>
        <p:txBody>
          <a:bodyPr anchorCtr="0" anchor="t" bIns="91425" lIns="91425" spcFirstLastPara="1" rIns="91425" wrap="square" tIns="91425">
            <a:spAutoFit/>
          </a:bodyPr>
          <a:lstStyle/>
          <a:p>
            <a:pPr indent="-371475" lvl="0" marL="457200" marR="0" rtl="0" algn="just">
              <a:lnSpc>
                <a:spcPct val="150000"/>
              </a:lnSpc>
              <a:spcBef>
                <a:spcPts val="0"/>
              </a:spcBef>
              <a:spcAft>
                <a:spcPts val="0"/>
              </a:spcAft>
              <a:buClr>
                <a:srgbClr val="000000"/>
              </a:buClr>
              <a:buSzPts val="2250"/>
              <a:buFont typeface="Arial"/>
              <a:buChar char="•"/>
            </a:pPr>
            <a:r>
              <a:rPr b="0" i="0" lang="en-IN" sz="1800" u="none" cap="none" strike="noStrike">
                <a:solidFill>
                  <a:srgbClr val="000000"/>
                </a:solidFill>
                <a:latin typeface="Helvetica Neue"/>
                <a:ea typeface="Helvetica Neue"/>
                <a:cs typeface="Helvetica Neue"/>
                <a:sym typeface="Helvetica Neue"/>
              </a:rPr>
              <a:t>Data Flow Diagram (DFD) for Redundant detection model.</a:t>
            </a:r>
            <a:endParaRPr b="0" i="0" sz="1800" u="none" cap="none" strike="noStrike">
              <a:solidFill>
                <a:srgbClr val="000000"/>
              </a:solidFill>
              <a:latin typeface="Helvetica Neue"/>
              <a:ea typeface="Helvetica Neue"/>
              <a:cs typeface="Helvetica Neue"/>
              <a:sym typeface="Helvetica Neue"/>
            </a:endParaRPr>
          </a:p>
        </p:txBody>
      </p:sp>
      <p:pic>
        <p:nvPicPr>
          <p:cNvPr id="165" name="Google Shape;165;p8"/>
          <p:cNvPicPr preferRelativeResize="0"/>
          <p:nvPr/>
        </p:nvPicPr>
        <p:blipFill rotWithShape="1">
          <a:blip r:embed="rId3">
            <a:alphaModFix/>
          </a:blip>
          <a:srcRect b="2789" l="0" r="0" t="0"/>
          <a:stretch/>
        </p:blipFill>
        <p:spPr>
          <a:xfrm>
            <a:off x="498475" y="1765860"/>
            <a:ext cx="7773598" cy="373937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9"/>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sz="2400"/>
              <a:t>Project Design </a:t>
            </a:r>
            <a:r>
              <a:rPr b="0" lang="en-IN" sz="2400"/>
              <a:t>(cont…)</a:t>
            </a:r>
            <a:endParaRPr b="0"/>
          </a:p>
        </p:txBody>
      </p:sp>
      <p:sp>
        <p:nvSpPr>
          <p:cNvPr id="171" name="Google Shape;171;p9"/>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457200" rtl="0" algn="l">
              <a:lnSpc>
                <a:spcPct val="150000"/>
              </a:lnSpc>
              <a:spcBef>
                <a:spcPts val="1200"/>
              </a:spcBef>
              <a:spcAft>
                <a:spcPts val="0"/>
              </a:spcAft>
              <a:buNone/>
            </a:pPr>
            <a:r>
              <a:t/>
            </a:r>
            <a:endParaRPr b="1" sz="1200">
              <a:solidFill>
                <a:schemeClr val="dk1"/>
              </a:solidFill>
            </a:endParaRPr>
          </a:p>
          <a:p>
            <a:pPr indent="-330200" lvl="0" marL="457200" rtl="0" algn="l">
              <a:lnSpc>
                <a:spcPct val="150000"/>
              </a:lnSpc>
              <a:spcBef>
                <a:spcPts val="1200"/>
              </a:spcBef>
              <a:spcAft>
                <a:spcPts val="0"/>
              </a:spcAft>
              <a:buClr>
                <a:schemeClr val="dk1"/>
              </a:buClr>
              <a:buSzPts val="1600"/>
              <a:buAutoNum type="arabicPeriod"/>
            </a:pPr>
            <a:r>
              <a:rPr b="1" lang="en-IN" sz="1600">
                <a:solidFill>
                  <a:schemeClr val="dk1"/>
                </a:solidFill>
              </a:rPr>
              <a:t>Module Interactions</a:t>
            </a:r>
            <a:endParaRPr b="1" sz="1600">
              <a:solidFill>
                <a:schemeClr val="dk1"/>
              </a:solidFill>
            </a:endParaRPr>
          </a:p>
          <a:p>
            <a:pPr indent="-323850" lvl="0" marL="457200" rtl="0" algn="l">
              <a:lnSpc>
                <a:spcPct val="200000"/>
              </a:lnSpc>
              <a:spcBef>
                <a:spcPts val="0"/>
              </a:spcBef>
              <a:spcAft>
                <a:spcPts val="0"/>
              </a:spcAft>
              <a:buClr>
                <a:schemeClr val="dk1"/>
              </a:buClr>
              <a:buSzPts val="1500"/>
              <a:buChar char="●"/>
            </a:pPr>
            <a:r>
              <a:rPr b="1" lang="en-IN" sz="1500">
                <a:solidFill>
                  <a:schemeClr val="dk1"/>
                </a:solidFill>
              </a:rPr>
              <a:t>Dataset Module</a:t>
            </a:r>
            <a:r>
              <a:rPr lang="en-IN" sz="1500">
                <a:solidFill>
                  <a:schemeClr val="dk1"/>
                </a:solidFill>
              </a:rPr>
              <a:t>: Loads pre-converted 50,000 JSON code pairs.</a:t>
            </a:r>
            <a:endParaRPr sz="1500">
              <a:solidFill>
                <a:schemeClr val="dk1"/>
              </a:solidFill>
            </a:endParaRPr>
          </a:p>
          <a:p>
            <a:pPr indent="-323850" lvl="0" marL="457200" rtl="0" algn="l">
              <a:lnSpc>
                <a:spcPct val="200000"/>
              </a:lnSpc>
              <a:spcBef>
                <a:spcPts val="0"/>
              </a:spcBef>
              <a:spcAft>
                <a:spcPts val="0"/>
              </a:spcAft>
              <a:buClr>
                <a:schemeClr val="dk1"/>
              </a:buClr>
              <a:buSzPts val="1500"/>
              <a:buChar char="●"/>
            </a:pPr>
            <a:r>
              <a:rPr b="1" lang="en-IN" sz="1500">
                <a:solidFill>
                  <a:schemeClr val="dk1"/>
                </a:solidFill>
              </a:rPr>
              <a:t>Preprocessing Module: </a:t>
            </a:r>
            <a:r>
              <a:rPr lang="en-IN" sz="1500">
                <a:solidFill>
                  <a:schemeClr val="dk1"/>
                </a:solidFill>
              </a:rPr>
              <a:t>Tokenizes, pads and cleans code text.</a:t>
            </a:r>
            <a:endParaRPr sz="1500">
              <a:solidFill>
                <a:schemeClr val="dk1"/>
              </a:solidFill>
            </a:endParaRPr>
          </a:p>
          <a:p>
            <a:pPr indent="-323850" lvl="0" marL="457200" rtl="0" algn="l">
              <a:lnSpc>
                <a:spcPct val="200000"/>
              </a:lnSpc>
              <a:spcBef>
                <a:spcPts val="0"/>
              </a:spcBef>
              <a:spcAft>
                <a:spcPts val="0"/>
              </a:spcAft>
              <a:buClr>
                <a:schemeClr val="dk1"/>
              </a:buClr>
              <a:buSzPts val="1500"/>
              <a:buChar char="●"/>
            </a:pPr>
            <a:r>
              <a:rPr b="1" lang="en-IN" sz="1500">
                <a:solidFill>
                  <a:schemeClr val="dk1"/>
                </a:solidFill>
              </a:rPr>
              <a:t>Embedding Layer</a:t>
            </a:r>
            <a:r>
              <a:rPr lang="en-IN" sz="1500">
                <a:solidFill>
                  <a:schemeClr val="dk1"/>
                </a:solidFill>
              </a:rPr>
              <a:t>: Converts code tokens to vector form using trainable embeddings.</a:t>
            </a:r>
            <a:endParaRPr sz="1500">
              <a:solidFill>
                <a:schemeClr val="dk1"/>
              </a:solidFill>
            </a:endParaRPr>
          </a:p>
          <a:p>
            <a:pPr indent="-323850" lvl="0" marL="457200" rtl="0" algn="l">
              <a:lnSpc>
                <a:spcPct val="200000"/>
              </a:lnSpc>
              <a:spcBef>
                <a:spcPts val="0"/>
              </a:spcBef>
              <a:spcAft>
                <a:spcPts val="0"/>
              </a:spcAft>
              <a:buClr>
                <a:schemeClr val="dk1"/>
              </a:buClr>
              <a:buSzPts val="1500"/>
              <a:buChar char="●"/>
            </a:pPr>
            <a:r>
              <a:rPr b="1" lang="en-IN" sz="1500">
                <a:solidFill>
                  <a:schemeClr val="dk1"/>
                </a:solidFill>
              </a:rPr>
              <a:t>Model Module</a:t>
            </a:r>
            <a:r>
              <a:rPr lang="en-IN" sz="1500">
                <a:solidFill>
                  <a:schemeClr val="dk1"/>
                </a:solidFill>
              </a:rPr>
              <a:t>: Core LSTM-based classifier with optional bidirectionality or attention.</a:t>
            </a:r>
            <a:endParaRPr sz="1500">
              <a:solidFill>
                <a:schemeClr val="dk1"/>
              </a:solidFill>
            </a:endParaRPr>
          </a:p>
          <a:p>
            <a:pPr indent="-323850" lvl="0" marL="457200" rtl="0" algn="l">
              <a:lnSpc>
                <a:spcPct val="200000"/>
              </a:lnSpc>
              <a:spcBef>
                <a:spcPts val="0"/>
              </a:spcBef>
              <a:spcAft>
                <a:spcPts val="0"/>
              </a:spcAft>
              <a:buClr>
                <a:schemeClr val="dk1"/>
              </a:buClr>
              <a:buSzPts val="1500"/>
              <a:buChar char="●"/>
            </a:pPr>
            <a:r>
              <a:rPr b="1" lang="en-IN" sz="1500">
                <a:solidFill>
                  <a:schemeClr val="dk1"/>
                </a:solidFill>
              </a:rPr>
              <a:t>Evaluation Module:</a:t>
            </a:r>
            <a:r>
              <a:rPr lang="en-IN" sz="1500">
                <a:solidFill>
                  <a:schemeClr val="dk1"/>
                </a:solidFill>
              </a:rPr>
              <a:t> Generates confusion matrix, ROC, PR curves and accuracy metrics.</a:t>
            </a:r>
            <a:br>
              <a:rPr lang="en-IN" sz="1100">
                <a:solidFill>
                  <a:schemeClr val="dk1"/>
                </a:solidFill>
              </a:rPr>
            </a:br>
            <a:endParaRPr sz="1100">
              <a:solidFill>
                <a:schemeClr val="dk1"/>
              </a:solidFill>
            </a:endParaRPr>
          </a:p>
          <a:p>
            <a:pPr indent="-330200" lvl="0" marL="457200" rtl="0" algn="l">
              <a:lnSpc>
                <a:spcPct val="150000"/>
              </a:lnSpc>
              <a:spcBef>
                <a:spcPts val="0"/>
              </a:spcBef>
              <a:spcAft>
                <a:spcPts val="0"/>
              </a:spcAft>
              <a:buClr>
                <a:schemeClr val="dk1"/>
              </a:buClr>
              <a:buSzPts val="1600"/>
              <a:buAutoNum type="arabicPeriod"/>
            </a:pPr>
            <a:r>
              <a:rPr b="1" lang="en-IN" sz="1600">
                <a:solidFill>
                  <a:schemeClr val="dk1"/>
                </a:solidFill>
              </a:rPr>
              <a:t>Key Design Decisions</a:t>
            </a:r>
            <a:endParaRPr b="1" sz="1600">
              <a:solidFill>
                <a:schemeClr val="dk1"/>
              </a:solidFill>
            </a:endParaRPr>
          </a:p>
          <a:p>
            <a:pPr indent="-323850" lvl="0" marL="457200" rtl="0" algn="l">
              <a:lnSpc>
                <a:spcPct val="150000"/>
              </a:lnSpc>
              <a:spcBef>
                <a:spcPts val="0"/>
              </a:spcBef>
              <a:spcAft>
                <a:spcPts val="0"/>
              </a:spcAft>
              <a:buClr>
                <a:schemeClr val="dk1"/>
              </a:buClr>
              <a:buSzPts val="1500"/>
              <a:buChar char="●"/>
            </a:pPr>
            <a:r>
              <a:rPr b="1" lang="en-IN" sz="1500">
                <a:solidFill>
                  <a:schemeClr val="dk1"/>
                </a:solidFill>
              </a:rPr>
              <a:t>JSON-based Dataset Format</a:t>
            </a:r>
            <a:r>
              <a:rPr lang="en-IN" sz="1500">
                <a:solidFill>
                  <a:schemeClr val="dk1"/>
                </a:solidFill>
              </a:rPr>
              <a:t>: Enables scalable input/output with clear labels.</a:t>
            </a:r>
            <a:endParaRPr sz="1500">
              <a:solidFill>
                <a:schemeClr val="dk1"/>
              </a:solidFill>
            </a:endParaRPr>
          </a:p>
          <a:p>
            <a:pPr indent="-323850" lvl="0" marL="457200" marR="491860" rtl="0" algn="l">
              <a:lnSpc>
                <a:spcPct val="150000"/>
              </a:lnSpc>
              <a:spcBef>
                <a:spcPts val="0"/>
              </a:spcBef>
              <a:spcAft>
                <a:spcPts val="0"/>
              </a:spcAft>
              <a:buClr>
                <a:schemeClr val="dk1"/>
              </a:buClr>
              <a:buSzPts val="1500"/>
              <a:buChar char="●"/>
            </a:pPr>
            <a:r>
              <a:rPr b="1" lang="en-IN" sz="1500">
                <a:solidFill>
                  <a:schemeClr val="dk1"/>
                </a:solidFill>
              </a:rPr>
              <a:t>Deep Sequential Models</a:t>
            </a:r>
            <a:r>
              <a:rPr lang="en-IN" sz="1500">
                <a:solidFill>
                  <a:schemeClr val="dk1"/>
                </a:solidFill>
              </a:rPr>
              <a:t>: Chosen for handling varying code lengths and semantic structure.</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b="1" lang="en-IN" sz="1500">
                <a:solidFill>
                  <a:schemeClr val="dk1"/>
                </a:solidFill>
              </a:rPr>
              <a:t>Balanced Pairing Logic</a:t>
            </a:r>
            <a:r>
              <a:rPr lang="en-IN" sz="1500">
                <a:solidFill>
                  <a:schemeClr val="dk1"/>
                </a:solidFill>
              </a:rPr>
              <a:t>: Ensures 1:1 ratio of redundant vs. non-redundant samples.</a:t>
            </a:r>
            <a:endParaRPr sz="1500">
              <a:solidFill>
                <a:schemeClr val="dk1"/>
              </a:solidFill>
            </a:endParaRPr>
          </a:p>
          <a:p>
            <a:pPr indent="0" lvl="0" marL="457200" marR="0" rtl="0" algn="just">
              <a:lnSpc>
                <a:spcPct val="150000"/>
              </a:lnSpc>
              <a:spcBef>
                <a:spcPts val="1200"/>
              </a:spcBef>
              <a:spcAft>
                <a:spcPts val="0"/>
              </a:spcAft>
              <a:buNone/>
            </a:pPr>
            <a:r>
              <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s-8">
  <a:themeElements>
    <a:clrScheme name="Custom 1">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002060"/>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2008-07-20T15:16:37Z</dcterms:created>
  <dc:creator>Marilyn Turnamian</dc:creator>
</cp:coreProperties>
</file>