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firstSlideNum="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6858000" cx="9144000"/>
  <p:notesSz cx="9942500" cy="6761150"/>
  <p:embeddedFontLst>
    <p:embeddedFont>
      <p:font typeface="Tahoma"/>
      <p:regular r:id="rId30"/>
      <p:bold r:id="rId31"/>
    </p:embeddedFont>
    <p:embeddedFont>
      <p:font typeface="Helvetica Neue"/>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16">
          <p15:clr>
            <a:srgbClr val="A4A3A4"/>
          </p15:clr>
        </p15:guide>
        <p15:guide id="2" pos="521">
          <p15:clr>
            <a:srgbClr val="A4A3A4"/>
          </p15:clr>
        </p15:guide>
      </p15:sldGuideLst>
    </p:ext>
    <p:ext uri="{2D200454-40CA-4A62-9FC3-DE9A4176ACB9}">
      <p15:notesGuideLst>
        <p15:guide id="1" orient="horz" pos="2130">
          <p15:clr>
            <a:srgbClr val="A4A3A4"/>
          </p15:clr>
        </p15:guide>
        <p15:guide id="2" pos="3133">
          <p15:clr>
            <a:srgbClr val="A4A3A4"/>
          </p15:clr>
        </p15:guide>
      </p15:notesGuideLst>
    </p:ext>
    <p:ext uri="GoogleSlidesCustomDataVersion2">
      <go:slidesCustomData xmlns:go="http://customooxmlschemas.google.com/" r:id="rId36" roundtripDataSignature="AMtx7mjb0yI7aIqB4sxqZlK8XdlpUC7z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9F6C814-E732-4672-A3CF-5160303F7445}">
  <a:tblStyle styleId="{D9F6C814-E732-4672-A3CF-5160303F7445}" styleName="Table_0">
    <a:wholeTbl>
      <a:tcTxStyle b="off" i="off">
        <a:font>
          <a:latin typeface="Helvetica"/>
          <a:ea typeface="Helvetica"/>
          <a:cs typeface="Helvetic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b="off" i="off"/>
      <a:tcStyle>
        <a:fill>
          <a:solidFill>
            <a:srgbClr val="CACACA"/>
          </a:solidFill>
        </a:fill>
      </a:tcStyle>
    </a:band1H>
    <a:band2H>
      <a:tcTxStyle b="off" i="off"/>
    </a:band2H>
    <a:band1V>
      <a:tcTxStyle b="off" i="off"/>
      <a:tcStyle>
        <a:fill>
          <a:solidFill>
            <a:srgbClr val="CACACA"/>
          </a:solidFill>
        </a:fill>
      </a:tcStyle>
    </a:band1V>
    <a:band2V>
      <a:tcTxStyle b="off" i="off"/>
    </a:band2V>
    <a:lastCol>
      <a:tcTxStyle b="on" i="off">
        <a:font>
          <a:latin typeface="Helvetica"/>
          <a:ea typeface="Helvetica"/>
          <a:cs typeface="Helvetica"/>
        </a:font>
        <a:schemeClr val="lt1"/>
      </a:tcTxStyle>
      <a:tcStyle>
        <a:fill>
          <a:solidFill>
            <a:schemeClr val="accent4"/>
          </a:solidFill>
        </a:fill>
      </a:tcStyle>
    </a:lastCol>
    <a:firstCol>
      <a:tcTxStyle b="on" i="off">
        <a:font>
          <a:latin typeface="Helvetica"/>
          <a:ea typeface="Helvetica"/>
          <a:cs typeface="Helvetica"/>
        </a:font>
        <a:schemeClr val="lt1"/>
      </a:tcTxStyle>
      <a:tcStyle>
        <a:fill>
          <a:solidFill>
            <a:schemeClr val="accent4"/>
          </a:solidFill>
        </a:fill>
      </a:tcStyle>
    </a:firstCol>
    <a:lastRow>
      <a:tcTxStyle b="on" i="off">
        <a:font>
          <a:latin typeface="Helvetica"/>
          <a:ea typeface="Helvetica"/>
          <a:cs typeface="Helvetica"/>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b="off" i="off"/>
    </a:seCell>
    <a:swCell>
      <a:tcTxStyle b="off" i="off"/>
    </a:swCell>
    <a:firstRow>
      <a:tcTxStyle b="on" i="off">
        <a:font>
          <a:latin typeface="Helvetica"/>
          <a:ea typeface="Helvetica"/>
          <a:cs typeface="Helvetica"/>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16" orient="horz"/>
        <p:guide pos="521"/>
      </p:guideLst>
    </p:cSldViewPr>
  </p:slideViewPr>
  <p:notesViewPr>
    <p:cSldViewPr snapToGrid="0">
      <p:cViewPr varScale="1">
        <p:scale>
          <a:sx n="100" d="100"/>
          <a:sy n="100" d="100"/>
        </p:scale>
        <p:origin x="0" y="0"/>
      </p:cViewPr>
      <p:guideLst>
        <p:guide pos="2130" orient="horz"/>
        <p:guide pos="3133"/>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Tahoma-bold.fntdata"/><Relationship Id="rId30" Type="http://schemas.openxmlformats.org/officeDocument/2006/relationships/font" Target="fonts/Tahoma-regular.fntdata"/><Relationship Id="rId11" Type="http://schemas.openxmlformats.org/officeDocument/2006/relationships/slide" Target="slides/slide5.xml"/><Relationship Id="rId33" Type="http://schemas.openxmlformats.org/officeDocument/2006/relationships/font" Target="fonts/HelveticaNeue-bold.fntdata"/><Relationship Id="rId10" Type="http://schemas.openxmlformats.org/officeDocument/2006/relationships/slide" Target="slides/slide4.xml"/><Relationship Id="rId32" Type="http://schemas.openxmlformats.org/officeDocument/2006/relationships/font" Target="fonts/HelveticaNeue-regular.fntdata"/><Relationship Id="rId13" Type="http://schemas.openxmlformats.org/officeDocument/2006/relationships/slide" Target="slides/slide7.xml"/><Relationship Id="rId35" Type="http://schemas.openxmlformats.org/officeDocument/2006/relationships/font" Target="fonts/HelveticaNeue-boldItalic.fntdata"/><Relationship Id="rId12" Type="http://schemas.openxmlformats.org/officeDocument/2006/relationships/slide" Target="slides/slide6.xml"/><Relationship Id="rId34" Type="http://schemas.openxmlformats.org/officeDocument/2006/relationships/font" Target="fonts/HelveticaNeue-italic.fntdata"/><Relationship Id="rId15" Type="http://schemas.openxmlformats.org/officeDocument/2006/relationships/slide" Target="slides/slide9.xml"/><Relationship Id="rId14" Type="http://schemas.openxmlformats.org/officeDocument/2006/relationships/slide" Target="slides/slide8.xml"/><Relationship Id="rId36"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332288" cy="3333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4" name="Google Shape;4;n"/>
          <p:cNvSpPr txBox="1"/>
          <p:nvPr>
            <p:ph idx="10" type="dt"/>
          </p:nvPr>
        </p:nvSpPr>
        <p:spPr>
          <a:xfrm>
            <a:off x="5635625" y="0"/>
            <a:ext cx="4333875" cy="33337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5" name="Google Shape;5;n"/>
          <p:cNvSpPr/>
          <p:nvPr>
            <p:ph idx="3"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300"/>
              </a:spcBef>
              <a:spcAft>
                <a:spcPts val="0"/>
              </a:spcAft>
              <a:buClr>
                <a:srgbClr val="000000"/>
              </a:buClr>
              <a:buSzPts val="1400"/>
              <a:buFont typeface="Arial"/>
              <a:buNone/>
              <a:defRPr b="0" i="0" sz="1000" u="none" cap="none" strike="noStrike">
                <a:solidFill>
                  <a:srgbClr val="E36C0A"/>
                </a:solidFill>
                <a:latin typeface="Times New Roman"/>
                <a:ea typeface="Times New Roman"/>
                <a:cs typeface="Times New Roman"/>
                <a:sym typeface="Times New Roman"/>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438900"/>
            <a:ext cx="4332288" cy="3333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8" name="Google Shape;8;n"/>
          <p:cNvSpPr txBox="1"/>
          <p:nvPr>
            <p:ph idx="12" type="sldNum"/>
          </p:nvPr>
        </p:nvSpPr>
        <p:spPr>
          <a:xfrm>
            <a:off x="5635625" y="6438900"/>
            <a:ext cx="4333875" cy="3333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Helvetica Neue"/>
                <a:ea typeface="Helvetica Neue"/>
                <a:cs typeface="Helvetica Neue"/>
                <a:sym typeface="Helvetica Neue"/>
              </a:rPr>
              <a:t>‹#›</a:t>
            </a:fld>
            <a:endParaRPr b="0" i="0" sz="1200" u="none" cap="none" strike="noStrike">
              <a:solidFill>
                <a:schemeClr val="dk1"/>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1: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 name="Google Shape;25;p1: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0: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92" name="Google Shape;92;p10: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1: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100" name="Google Shape;100;p11: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2: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107" name="Google Shape;107;p12: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3: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113" name="Google Shape;113;p13: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4: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119" name="Google Shape;119;p14: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6: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125" name="Google Shape;125;p16: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7: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131" name="Google Shape;131;p17: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8: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137" name="Google Shape;137;p18: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9: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144" name="Google Shape;144;p19: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0: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151" name="Google Shape;151;p20: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2: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7" name="Google Shape;37;p2: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 name="Google Shape;38;p2:notes"/>
          <p:cNvSpPr txBox="1"/>
          <p:nvPr>
            <p:ph idx="12" type="sldNum"/>
          </p:nvPr>
        </p:nvSpPr>
        <p:spPr>
          <a:xfrm>
            <a:off x="5635625" y="6438900"/>
            <a:ext cx="4333875" cy="33337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21: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158" name="Google Shape;158;p21: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22: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164" name="Google Shape;164;p22: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3: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170" name="Google Shape;170;p23: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4: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176" name="Google Shape;176;p24: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3: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44" name="Google Shape;44;p3: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4: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50" name="Google Shape;50;p4: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5: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56" name="Google Shape;56;p5: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6: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62" name="Google Shape;62;p6: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7: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68" name="Google Shape;68;p7: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8: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75" name="Google Shape;75;p8: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9: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86" name="Google Shape;86;p9: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26"/>
          <p:cNvSpPr txBox="1"/>
          <p:nvPr>
            <p:ph type="ctrTitle"/>
          </p:nvPr>
        </p:nvSpPr>
        <p:spPr>
          <a:xfrm>
            <a:off x="755373" y="685800"/>
            <a:ext cx="7901609" cy="1615966"/>
          </a:xfrm>
          <a:prstGeom prst="rect">
            <a:avLst/>
          </a:prstGeom>
          <a:solidFill>
            <a:srgbClr val="D2691E"/>
          </a:solidFill>
          <a:ln cap="flat" cmpd="sng" w="9525">
            <a:solidFill>
              <a:srgbClr val="D2691E"/>
            </a:solidFill>
            <a:prstDash val="solid"/>
            <a:round/>
            <a:headEnd len="sm" w="sm" type="none"/>
            <a:tailEnd len="sm" w="sm" type="none"/>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9" name="Shape 19"/>
        <p:cNvGrpSpPr/>
        <p:nvPr/>
      </p:nvGrpSpPr>
      <p:grpSpPr>
        <a:xfrm>
          <a:off x="0" y="0"/>
          <a:ext cx="0" cy="0"/>
          <a:chOff x="0" y="0"/>
          <a:chExt cx="0" cy="0"/>
        </a:xfrm>
      </p:grpSpPr>
      <p:sp>
        <p:nvSpPr>
          <p:cNvPr id="20" name="Google Shape;20;p27"/>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 name="Google Shape;21;p27"/>
          <p:cNvSpPr txBox="1"/>
          <p:nvPr>
            <p:ph idx="1" type="body"/>
          </p:nvPr>
        </p:nvSpPr>
        <p:spPr>
          <a:xfrm>
            <a:off x="86197" y="782321"/>
            <a:ext cx="8953500" cy="5976288"/>
          </a:xfrm>
          <a:prstGeom prst="rect">
            <a:avLst/>
          </a:prstGeom>
          <a:noFill/>
          <a:ln>
            <a:noFill/>
          </a:ln>
        </p:spPr>
        <p:txBody>
          <a:bodyPr anchorCtr="0" anchor="t" bIns="45700" lIns="91425" spcFirstLastPara="1" rIns="91425" wrap="square" tIns="45700">
            <a:noAutofit/>
          </a:bodyPr>
          <a:lstStyle>
            <a:lvl1pPr indent="-371475" lvl="0" marL="457200" algn="just">
              <a:lnSpc>
                <a:spcPct val="150000"/>
              </a:lnSpc>
              <a:spcBef>
                <a:spcPts val="630"/>
              </a:spcBef>
              <a:spcAft>
                <a:spcPts val="0"/>
              </a:spcAft>
              <a:buSzPts val="2250"/>
              <a:buChar char="•"/>
              <a:defRPr sz="1800">
                <a:latin typeface="Helvetica Neue"/>
                <a:ea typeface="Helvetica Neue"/>
                <a:cs typeface="Helvetica Neue"/>
                <a:sym typeface="Helvetica Neue"/>
              </a:defRPr>
            </a:lvl1pPr>
            <a:lvl2pPr indent="-330200" lvl="1" marL="914400" algn="just">
              <a:lnSpc>
                <a:spcPct val="150000"/>
              </a:lnSpc>
              <a:spcBef>
                <a:spcPts val="560"/>
              </a:spcBef>
              <a:spcAft>
                <a:spcPts val="0"/>
              </a:spcAft>
              <a:buSzPts val="1600"/>
              <a:buChar char="o"/>
              <a:defRPr sz="1600">
                <a:latin typeface="Helvetica Neue"/>
                <a:ea typeface="Helvetica Neue"/>
                <a:cs typeface="Helvetica Neue"/>
                <a:sym typeface="Helvetica Neue"/>
              </a:defRPr>
            </a:lvl2pPr>
            <a:lvl3pPr indent="-304800" lvl="2" marL="1371600" algn="just">
              <a:lnSpc>
                <a:spcPct val="150000"/>
              </a:lnSpc>
              <a:spcBef>
                <a:spcPts val="560"/>
              </a:spcBef>
              <a:spcAft>
                <a:spcPts val="0"/>
              </a:spcAft>
              <a:buSzPts val="1200"/>
              <a:buChar char="4"/>
              <a:defRPr sz="1600">
                <a:latin typeface="Helvetica Neue"/>
                <a:ea typeface="Helvetica Neue"/>
                <a:cs typeface="Helvetica Neue"/>
                <a:sym typeface="Helvetica Neue"/>
              </a:defRPr>
            </a:lvl3pPr>
            <a:lvl4pPr indent="-304800" lvl="3" marL="1828800" algn="just">
              <a:lnSpc>
                <a:spcPct val="150000"/>
              </a:lnSpc>
              <a:spcBef>
                <a:spcPts val="560"/>
              </a:spcBef>
              <a:spcAft>
                <a:spcPts val="0"/>
              </a:spcAft>
              <a:buSzPts val="1200"/>
              <a:buFont typeface="Helvetica Neue"/>
              <a:buChar char="–"/>
              <a:defRPr sz="1600">
                <a:latin typeface="Helvetica Neue"/>
                <a:ea typeface="Helvetica Neue"/>
                <a:cs typeface="Helvetica Neue"/>
                <a:sym typeface="Helvetica Neue"/>
              </a:defRPr>
            </a:lvl4pPr>
            <a:lvl5pPr indent="-304800" lvl="4" marL="2286000" algn="just">
              <a:lnSpc>
                <a:spcPct val="150000"/>
              </a:lnSpc>
              <a:spcBef>
                <a:spcPts val="560"/>
              </a:spcBef>
              <a:spcAft>
                <a:spcPts val="0"/>
              </a:spcAft>
              <a:buSzPts val="1200"/>
              <a:buFont typeface="Helvetica Neue"/>
              <a:buChar char="»"/>
              <a:defRPr sz="1600">
                <a:latin typeface="Helvetica Neue"/>
                <a:ea typeface="Helvetica Neue"/>
                <a:cs typeface="Helvetica Neue"/>
                <a:sym typeface="Helvetica Neue"/>
              </a:defRPr>
            </a:lvl5pPr>
            <a:lvl6pPr indent="-314325" lvl="5" marL="2743200" algn="l">
              <a:lnSpc>
                <a:spcPct val="100000"/>
              </a:lnSpc>
              <a:spcBef>
                <a:spcPts val="630"/>
              </a:spcBef>
              <a:spcAft>
                <a:spcPts val="0"/>
              </a:spcAft>
              <a:buSzPts val="1350"/>
              <a:buChar char="»"/>
              <a:defRPr/>
            </a:lvl6pPr>
            <a:lvl7pPr indent="-314325" lvl="6" marL="3200400" algn="l">
              <a:lnSpc>
                <a:spcPct val="100000"/>
              </a:lnSpc>
              <a:spcBef>
                <a:spcPts val="630"/>
              </a:spcBef>
              <a:spcAft>
                <a:spcPts val="0"/>
              </a:spcAft>
              <a:buSzPts val="1350"/>
              <a:buChar char="»"/>
              <a:defRPr/>
            </a:lvl7pPr>
            <a:lvl8pPr indent="-314325" lvl="7" marL="3657600" algn="l">
              <a:lnSpc>
                <a:spcPct val="100000"/>
              </a:lnSpc>
              <a:spcBef>
                <a:spcPts val="630"/>
              </a:spcBef>
              <a:spcAft>
                <a:spcPts val="0"/>
              </a:spcAft>
              <a:buSzPts val="1350"/>
              <a:buChar char="»"/>
              <a:defRPr/>
            </a:lvl8pPr>
            <a:lvl9pPr indent="-314325" lvl="8" marL="4114800" algn="l">
              <a:lnSpc>
                <a:spcPct val="100000"/>
              </a:lnSpc>
              <a:spcBef>
                <a:spcPts val="630"/>
              </a:spcBef>
              <a:spcAft>
                <a:spcPts val="0"/>
              </a:spcAft>
              <a:buSzPts val="1350"/>
              <a:buChar char="»"/>
              <a:defRPr/>
            </a:lvl9pPr>
          </a:lstStyle>
          <a:p/>
        </p:txBody>
      </p:sp>
      <p:cxnSp>
        <p:nvCxnSpPr>
          <p:cNvPr id="22" name="Google Shape;22;p27"/>
          <p:cNvCxnSpPr/>
          <p:nvPr/>
        </p:nvCxnSpPr>
        <p:spPr>
          <a:xfrm>
            <a:off x="579120" y="6658235"/>
            <a:ext cx="7934960" cy="0"/>
          </a:xfrm>
          <a:prstGeom prst="straightConnector1">
            <a:avLst/>
          </a:prstGeom>
          <a:solidFill>
            <a:schemeClr val="accent1"/>
          </a:solidFill>
          <a:ln cap="flat" cmpd="sng" w="9525">
            <a:solidFill>
              <a:srgbClr val="005493"/>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5"/>
          <p:cNvSpPr txBox="1"/>
          <p:nvPr>
            <p:ph type="title"/>
          </p:nvPr>
        </p:nvSpPr>
        <p:spPr>
          <a:xfrm>
            <a:off x="30480" y="27846"/>
            <a:ext cx="8328751"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400" u="none" cap="none" strike="noStrike">
                <a:solidFill>
                  <a:schemeClr val="lt1"/>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1400"/>
              <a:buFont typeface="Arial"/>
              <a:buNone/>
              <a:defRPr b="1" i="0" sz="3200" u="none" cap="none" strike="noStrike">
                <a:solidFill>
                  <a:srgbClr val="006699"/>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0" sz="3200" u="none" cap="none" strike="noStrike">
                <a:solidFill>
                  <a:srgbClr val="006699"/>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0" sz="3200" u="none" cap="none" strike="noStrike">
                <a:solidFill>
                  <a:srgbClr val="006699"/>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0" sz="3200" u="none" cap="none" strike="noStrike">
                <a:solidFill>
                  <a:srgbClr val="006699"/>
                </a:solidFill>
                <a:latin typeface="Arial"/>
                <a:ea typeface="Arial"/>
                <a:cs typeface="Arial"/>
                <a:sym typeface="Arial"/>
              </a:defRPr>
            </a:lvl9pPr>
          </a:lstStyle>
          <a:p/>
        </p:txBody>
      </p:sp>
      <p:sp>
        <p:nvSpPr>
          <p:cNvPr id="11" name="Google Shape;11;p25"/>
          <p:cNvSpPr txBox="1"/>
          <p:nvPr>
            <p:ph idx="1" type="body"/>
          </p:nvPr>
        </p:nvSpPr>
        <p:spPr>
          <a:xfrm>
            <a:off x="86197" y="782321"/>
            <a:ext cx="8953500" cy="5831590"/>
          </a:xfrm>
          <a:prstGeom prst="rect">
            <a:avLst/>
          </a:prstGeom>
          <a:noFill/>
          <a:ln>
            <a:noFill/>
          </a:ln>
        </p:spPr>
        <p:txBody>
          <a:bodyPr anchorCtr="0" anchor="t" bIns="45700" lIns="91425" spcFirstLastPara="1" rIns="91425" wrap="square" tIns="45700">
            <a:noAutofit/>
          </a:bodyPr>
          <a:lstStyle>
            <a:lvl1pPr indent="-371475" lvl="0" marL="457200" marR="0" rtl="0" algn="just">
              <a:lnSpc>
                <a:spcPct val="150000"/>
              </a:lnSpc>
              <a:spcBef>
                <a:spcPts val="630"/>
              </a:spcBef>
              <a:spcAft>
                <a:spcPts val="0"/>
              </a:spcAft>
              <a:buClr>
                <a:schemeClr val="dk1"/>
              </a:buClr>
              <a:buSzPts val="2250"/>
              <a:buFont typeface="Arial"/>
              <a:buChar char="•"/>
              <a:defRPr b="0" i="0" sz="1800" u="none" cap="none" strike="noStrike">
                <a:solidFill>
                  <a:schemeClr val="dk1"/>
                </a:solidFill>
                <a:latin typeface="Helvetica Neue"/>
                <a:ea typeface="Helvetica Neue"/>
                <a:cs typeface="Helvetica Neue"/>
                <a:sym typeface="Helvetica Neue"/>
              </a:defRPr>
            </a:lvl1pPr>
            <a:lvl2pPr indent="-330200" lvl="1" marL="914400" marR="0" rtl="0" algn="just">
              <a:lnSpc>
                <a:spcPct val="150000"/>
              </a:lnSpc>
              <a:spcBef>
                <a:spcPts val="560"/>
              </a:spcBef>
              <a:spcAft>
                <a:spcPts val="0"/>
              </a:spcAft>
              <a:buClr>
                <a:schemeClr val="dk1"/>
              </a:buClr>
              <a:buSzPts val="1600"/>
              <a:buFont typeface="Courier New"/>
              <a:buChar char="o"/>
              <a:defRPr b="0" i="0" sz="1600" u="none" cap="none" strike="noStrike">
                <a:solidFill>
                  <a:schemeClr val="dk1"/>
                </a:solidFill>
                <a:latin typeface="Helvetica Neue"/>
                <a:ea typeface="Helvetica Neue"/>
                <a:cs typeface="Helvetica Neue"/>
                <a:sym typeface="Helvetica Neue"/>
              </a:defRPr>
            </a:lvl2pPr>
            <a:lvl3pPr indent="-304800" lvl="2" marL="1371600" marR="0" rtl="0" algn="just">
              <a:lnSpc>
                <a:spcPct val="150000"/>
              </a:lnSpc>
              <a:spcBef>
                <a:spcPts val="560"/>
              </a:spcBef>
              <a:spcAft>
                <a:spcPts val="0"/>
              </a:spcAft>
              <a:buClr>
                <a:srgbClr val="009900"/>
              </a:buClr>
              <a:buSzPts val="1200"/>
              <a:buFont typeface="Arimo"/>
              <a:buChar char="4"/>
              <a:defRPr b="0" i="0" sz="1600" u="none" cap="none" strike="noStrike">
                <a:solidFill>
                  <a:schemeClr val="dk1"/>
                </a:solidFill>
                <a:latin typeface="Helvetica Neue"/>
                <a:ea typeface="Helvetica Neue"/>
                <a:cs typeface="Helvetica Neue"/>
                <a:sym typeface="Helvetica Neue"/>
              </a:defRPr>
            </a:lvl3pPr>
            <a:lvl4pPr indent="-304800" lvl="3" marL="1828800" marR="0" rtl="0" algn="just">
              <a:lnSpc>
                <a:spcPct val="150000"/>
              </a:lnSpc>
              <a:spcBef>
                <a:spcPts val="560"/>
              </a:spcBef>
              <a:spcAft>
                <a:spcPts val="0"/>
              </a:spcAft>
              <a:buClr>
                <a:schemeClr val="hlink"/>
              </a:buClr>
              <a:buSzPts val="1200"/>
              <a:buFont typeface="Helvetica Neue"/>
              <a:buChar char="–"/>
              <a:defRPr b="0" i="0" sz="1600" u="none" cap="none" strike="noStrike">
                <a:solidFill>
                  <a:schemeClr val="dk1"/>
                </a:solidFill>
                <a:latin typeface="Helvetica Neue"/>
                <a:ea typeface="Helvetica Neue"/>
                <a:cs typeface="Helvetica Neue"/>
                <a:sym typeface="Helvetica Neue"/>
              </a:defRPr>
            </a:lvl4pPr>
            <a:lvl5pPr indent="-304800" lvl="4" marL="2286000" marR="0" rtl="0" algn="just">
              <a:lnSpc>
                <a:spcPct val="150000"/>
              </a:lnSpc>
              <a:spcBef>
                <a:spcPts val="560"/>
              </a:spcBef>
              <a:spcAft>
                <a:spcPts val="0"/>
              </a:spcAft>
              <a:buClr>
                <a:srgbClr val="FF0066"/>
              </a:buClr>
              <a:buSzPts val="1200"/>
              <a:buFont typeface="Helvetica Neue"/>
              <a:buChar char="»"/>
              <a:defRPr b="0" i="0" sz="1600" u="none" cap="none" strike="noStrike">
                <a:solidFill>
                  <a:schemeClr val="dk1"/>
                </a:solidFill>
                <a:latin typeface="Helvetica Neue"/>
                <a:ea typeface="Helvetica Neue"/>
                <a:cs typeface="Helvetica Neue"/>
                <a:sym typeface="Helvetica Neue"/>
              </a:defRPr>
            </a:lvl5pPr>
            <a:lvl6pPr indent="-314325" lvl="5" marL="2743200" marR="0" rtl="0" algn="l">
              <a:lnSpc>
                <a:spcPct val="100000"/>
              </a:lnSpc>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lnSpc>
                <a:spcPct val="100000"/>
              </a:lnSpc>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lnSpc>
                <a:spcPct val="100000"/>
              </a:lnSpc>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lnSpc>
                <a:spcPct val="100000"/>
              </a:lnSpc>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12" name="Google Shape;12;p25"/>
          <p:cNvSpPr txBox="1"/>
          <p:nvPr/>
        </p:nvSpPr>
        <p:spPr>
          <a:xfrm>
            <a:off x="4259263" y="6126163"/>
            <a:ext cx="1928812" cy="2460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1" i="0" lang="en-IN" sz="1000" u="none" cap="none" strike="noStrike">
                <a:solidFill>
                  <a:schemeClr val="lt1"/>
                </a:solidFill>
                <a:latin typeface="Helvetica Neue"/>
                <a:ea typeface="Helvetica Neue"/>
                <a:cs typeface="Helvetica Neue"/>
                <a:sym typeface="Helvetica Neue"/>
              </a:rPr>
              <a:t>Wednesday, March 12, 2025</a:t>
            </a:r>
            <a:endParaRPr b="1" i="0" sz="1000" u="none" cap="none" strike="noStrike">
              <a:solidFill>
                <a:schemeClr val="lt1"/>
              </a:solidFill>
              <a:latin typeface="Helvetica Neue"/>
              <a:ea typeface="Helvetica Neue"/>
              <a:cs typeface="Helvetica Neue"/>
              <a:sym typeface="Helvetica Neue"/>
            </a:endParaRPr>
          </a:p>
        </p:txBody>
      </p:sp>
      <p:pic>
        <p:nvPicPr>
          <p:cNvPr descr="JUIT Office Photos | Glassdoor" id="13" name="Google Shape;13;p25"/>
          <p:cNvPicPr preferRelativeResize="0"/>
          <p:nvPr/>
        </p:nvPicPr>
        <p:blipFill rotWithShape="1">
          <a:blip r:embed="rId1">
            <a:alphaModFix/>
          </a:blip>
          <a:srcRect b="0" l="0" r="0" t="0"/>
          <a:stretch/>
        </p:blipFill>
        <p:spPr>
          <a:xfrm>
            <a:off x="8349072" y="42901"/>
            <a:ext cx="815248" cy="679009"/>
          </a:xfrm>
          <a:prstGeom prst="rect">
            <a:avLst/>
          </a:prstGeom>
          <a:noFill/>
          <a:ln>
            <a:noFill/>
          </a:ln>
        </p:spPr>
      </p:pic>
      <p:sp>
        <p:nvSpPr>
          <p:cNvPr id="14" name="Google Shape;14;p25"/>
          <p:cNvSpPr txBox="1"/>
          <p:nvPr/>
        </p:nvSpPr>
        <p:spPr>
          <a:xfrm>
            <a:off x="123673" y="6687228"/>
            <a:ext cx="8694256" cy="195391"/>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50"/>
              <a:buFont typeface="Arial"/>
              <a:buNone/>
            </a:pPr>
            <a:r>
              <a:rPr b="0" i="0" lang="en-IN" sz="950" u="none" cap="none" strike="noStrike">
                <a:solidFill>
                  <a:srgbClr val="002060"/>
                </a:solidFill>
                <a:latin typeface="Palatino"/>
                <a:ea typeface="Palatino"/>
                <a:cs typeface="Palatino"/>
                <a:sym typeface="Palatino"/>
              </a:rPr>
              <a:t>       </a:t>
            </a:r>
            <a:r>
              <a:rPr b="0" i="0" lang="en-IN" sz="900" u="none" cap="none" strike="noStrike">
                <a:solidFill>
                  <a:srgbClr val="002060"/>
                </a:solidFill>
                <a:latin typeface="Palatino"/>
                <a:ea typeface="Palatino"/>
                <a:cs typeface="Palatino"/>
                <a:sym typeface="Palatino"/>
              </a:rPr>
              <a:t>Major Project – II (18B19CI891) Mid-Term Evaluation | Department of CSE &amp; IT | AY 2024-25. </a:t>
            </a:r>
            <a:endParaRPr b="0" i="0" sz="1400" u="none" cap="none" strike="noStrike">
              <a:solidFill>
                <a:srgbClr val="000000"/>
              </a:solidFill>
              <a:latin typeface="Arial"/>
              <a:ea typeface="Arial"/>
              <a:cs typeface="Arial"/>
              <a:sym typeface="Arial"/>
            </a:endParaRPr>
          </a:p>
        </p:txBody>
      </p:sp>
      <p:sp>
        <p:nvSpPr>
          <p:cNvPr id="15" name="Google Shape;15;p25"/>
          <p:cNvSpPr txBox="1"/>
          <p:nvPr/>
        </p:nvSpPr>
        <p:spPr>
          <a:xfrm>
            <a:off x="8798560" y="6613912"/>
            <a:ext cx="259243" cy="2460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50"/>
              <a:buFont typeface="Arial"/>
              <a:buNone/>
            </a:pPr>
            <a:r>
              <a:t/>
            </a:r>
            <a:endParaRPr b="0" i="0" sz="950" u="none" cap="none" strike="noStrike">
              <a:solidFill>
                <a:srgbClr val="002060"/>
              </a:solidFill>
              <a:latin typeface="Palatino"/>
              <a:ea typeface="Palatino"/>
              <a:cs typeface="Palatino"/>
              <a:sym typeface="Palatino"/>
            </a:endParaRPr>
          </a:p>
        </p:txBody>
      </p:sp>
      <p:sp>
        <p:nvSpPr>
          <p:cNvPr id="16" name="Google Shape;16;p25"/>
          <p:cNvSpPr txBox="1"/>
          <p:nvPr/>
        </p:nvSpPr>
        <p:spPr>
          <a:xfrm>
            <a:off x="8798560" y="6644391"/>
            <a:ext cx="365760"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fld id="{00000000-1234-1234-1234-123412341234}" type="slidenum">
              <a:rPr b="0" i="0" lang="en-IN" sz="900" u="none" cap="none" strike="noStrike">
                <a:solidFill>
                  <a:srgbClr val="005493"/>
                </a:solidFill>
                <a:latin typeface="Palatino"/>
                <a:ea typeface="Palatino"/>
                <a:cs typeface="Palatino"/>
                <a:sym typeface="Palatino"/>
              </a:rPr>
              <a:t>‹#›</a:t>
            </a:fld>
            <a:r>
              <a:rPr b="0" i="0" lang="en-IN" sz="900" u="none" cap="none" strike="noStrike">
                <a:solidFill>
                  <a:srgbClr val="005493"/>
                </a:solidFill>
                <a:latin typeface="Palatino"/>
                <a:ea typeface="Palatino"/>
                <a:cs typeface="Palatino"/>
                <a:sym typeface="Palatino"/>
              </a:rPr>
              <a:t>.</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sp>
        <p:nvSpPr>
          <p:cNvPr id="27" name="Google Shape;27;p1"/>
          <p:cNvSpPr txBox="1"/>
          <p:nvPr>
            <p:ph type="ctrTitle"/>
          </p:nvPr>
        </p:nvSpPr>
        <p:spPr>
          <a:xfrm>
            <a:off x="0" y="3282300"/>
            <a:ext cx="9144000" cy="678900"/>
          </a:xfrm>
          <a:prstGeom prst="rect">
            <a:avLst/>
          </a:prstGeom>
          <a:solidFill>
            <a:srgbClr val="0037A4"/>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rtl="0" algn="ctr">
              <a:lnSpc>
                <a:spcPct val="150000"/>
              </a:lnSpc>
              <a:spcBef>
                <a:spcPts val="0"/>
              </a:spcBef>
              <a:spcAft>
                <a:spcPts val="0"/>
              </a:spcAft>
              <a:buClr>
                <a:schemeClr val="dk1"/>
              </a:buClr>
              <a:buSzPts val="1400"/>
              <a:buFont typeface="Arial"/>
              <a:buNone/>
            </a:pPr>
            <a:r>
              <a:rPr lang="en-IN" sz="2800"/>
              <a:t>Identification of Redundant Code Using AI</a:t>
            </a:r>
            <a:endParaRPr sz="1400"/>
          </a:p>
          <a:p>
            <a:pPr indent="0" lvl="0" marL="0" rtl="0" algn="ctr">
              <a:lnSpc>
                <a:spcPct val="150000"/>
              </a:lnSpc>
              <a:spcBef>
                <a:spcPts val="0"/>
              </a:spcBef>
              <a:spcAft>
                <a:spcPts val="0"/>
              </a:spcAft>
              <a:buSzPts val="1400"/>
              <a:buNone/>
            </a:pPr>
            <a:r>
              <a:t/>
            </a:r>
            <a:endParaRPr sz="2800"/>
          </a:p>
        </p:txBody>
      </p:sp>
      <p:sp>
        <p:nvSpPr>
          <p:cNvPr id="28" name="Google Shape;28;p1"/>
          <p:cNvSpPr txBox="1"/>
          <p:nvPr/>
        </p:nvSpPr>
        <p:spPr>
          <a:xfrm>
            <a:off x="959983" y="635844"/>
            <a:ext cx="7429520" cy="980728"/>
          </a:xfrm>
          <a:prstGeom prst="rect">
            <a:avLst/>
          </a:prstGeom>
          <a:noFill/>
          <a:ln>
            <a:noFill/>
          </a:ln>
        </p:spPr>
        <p:txBody>
          <a:bodyPr anchorCtr="0" anchor="b" bIns="45700" lIns="91425" spcFirstLastPara="1" rIns="91425" wrap="square" tIns="45700">
            <a:noAutofit/>
          </a:bodyPr>
          <a:lstStyle/>
          <a:p>
            <a:pPr indent="0" lvl="0" marL="0" marR="0" rtl="0" algn="ctr">
              <a:lnSpc>
                <a:spcPct val="128571"/>
              </a:lnSpc>
              <a:spcBef>
                <a:spcPts val="0"/>
              </a:spcBef>
              <a:spcAft>
                <a:spcPts val="0"/>
              </a:spcAft>
              <a:buClr>
                <a:srgbClr val="000099"/>
              </a:buClr>
              <a:buSzPts val="2800"/>
              <a:buFont typeface="Palatino"/>
              <a:buNone/>
            </a:pPr>
            <a:r>
              <a:rPr b="1" i="0" lang="en-IN" sz="2800" u="none" cap="none" strike="noStrike">
                <a:solidFill>
                  <a:srgbClr val="000099"/>
                </a:solidFill>
                <a:latin typeface="Palatino"/>
                <a:ea typeface="Palatino"/>
                <a:cs typeface="Palatino"/>
                <a:sym typeface="Palatino"/>
              </a:rPr>
              <a:t>Jaypee University of Information Technology, Waknaghat - 173234 (India)</a:t>
            </a:r>
            <a:endParaRPr b="0" i="0" sz="1400" u="none" cap="none" strike="noStrike">
              <a:solidFill>
                <a:srgbClr val="000000"/>
              </a:solidFill>
              <a:latin typeface="Arial"/>
              <a:ea typeface="Arial"/>
              <a:cs typeface="Arial"/>
              <a:sym typeface="Arial"/>
            </a:endParaRPr>
          </a:p>
        </p:txBody>
      </p:sp>
      <p:sp>
        <p:nvSpPr>
          <p:cNvPr id="29" name="Google Shape;29;p1"/>
          <p:cNvSpPr/>
          <p:nvPr/>
        </p:nvSpPr>
        <p:spPr>
          <a:xfrm>
            <a:off x="1500060" y="1841236"/>
            <a:ext cx="6349367" cy="118494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2400"/>
              <a:buFont typeface="Arial"/>
              <a:buNone/>
            </a:pPr>
            <a:r>
              <a:rPr b="1" i="0" lang="en-IN" sz="2400" u="none" cap="none" strike="noStrike">
                <a:solidFill>
                  <a:schemeClr val="dk1"/>
                </a:solidFill>
                <a:latin typeface="Palatino"/>
                <a:ea typeface="Palatino"/>
                <a:cs typeface="Palatino"/>
                <a:sym typeface="Palatino"/>
              </a:rPr>
              <a:t>Major Project - II (18B19CI891) | AY 2024-25</a:t>
            </a:r>
            <a:endParaRPr b="0" i="0" sz="1400" u="none" cap="none" strike="noStrike">
              <a:solidFill>
                <a:srgbClr val="000000"/>
              </a:solidFill>
              <a:latin typeface="Arial"/>
              <a:ea typeface="Arial"/>
              <a:cs typeface="Arial"/>
              <a:sym typeface="Arial"/>
            </a:endParaRPr>
          </a:p>
          <a:p>
            <a:pPr indent="0" lvl="0" marL="0" marR="0" rtl="0" algn="ctr">
              <a:lnSpc>
                <a:spcPct val="200000"/>
              </a:lnSpc>
              <a:spcBef>
                <a:spcPts val="0"/>
              </a:spcBef>
              <a:spcAft>
                <a:spcPts val="0"/>
              </a:spcAft>
              <a:buClr>
                <a:srgbClr val="000000"/>
              </a:buClr>
              <a:buSzPts val="2000"/>
              <a:buFont typeface="Arial"/>
              <a:buNone/>
            </a:pPr>
            <a:r>
              <a:rPr b="1" i="0" lang="en-IN" sz="2000" u="none" cap="none" strike="noStrike">
                <a:solidFill>
                  <a:schemeClr val="dk1"/>
                </a:solidFill>
                <a:latin typeface="Palatino"/>
                <a:ea typeface="Palatino"/>
                <a:cs typeface="Palatino"/>
                <a:sym typeface="Palatino"/>
              </a:rPr>
              <a:t>Mid-Term Evaluation | March 17-22, 2025.</a:t>
            </a:r>
            <a:endParaRPr b="0" i="0" sz="1400" u="none" cap="none" strike="noStrike">
              <a:solidFill>
                <a:srgbClr val="000000"/>
              </a:solidFill>
              <a:latin typeface="Arial"/>
              <a:ea typeface="Arial"/>
              <a:cs typeface="Arial"/>
              <a:sym typeface="Arial"/>
            </a:endParaRPr>
          </a:p>
        </p:txBody>
      </p:sp>
      <p:sp>
        <p:nvSpPr>
          <p:cNvPr id="30" name="Google Shape;30;p1"/>
          <p:cNvSpPr txBox="1"/>
          <p:nvPr/>
        </p:nvSpPr>
        <p:spPr>
          <a:xfrm>
            <a:off x="517798" y="4388436"/>
            <a:ext cx="3620700" cy="240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1" i="0" lang="en-IN" sz="1600" u="none" cap="none" strike="noStrike">
                <a:solidFill>
                  <a:schemeClr val="dk1"/>
                </a:solidFill>
                <a:latin typeface="Helvetica Neue"/>
                <a:ea typeface="Helvetica Neue"/>
                <a:cs typeface="Helvetica Neue"/>
                <a:sym typeface="Helvetica Neue"/>
              </a:rPr>
              <a:t>Group No.: 86</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Helvetica Neue"/>
              <a:ea typeface="Helvetica Neue"/>
              <a:cs typeface="Helvetica Neue"/>
              <a:sym typeface="Helvetica Neue"/>
            </a:endParaRPr>
          </a:p>
          <a:p>
            <a:pPr indent="0" lvl="0" marL="0" marR="0" rtl="0" algn="l">
              <a:lnSpc>
                <a:spcPct val="114000"/>
              </a:lnSpc>
              <a:spcBef>
                <a:spcPts val="0"/>
              </a:spcBef>
              <a:spcAft>
                <a:spcPts val="0"/>
              </a:spcAft>
              <a:buClr>
                <a:schemeClr val="dk1"/>
              </a:buClr>
              <a:buSzPts val="1600"/>
              <a:buFont typeface="Arial"/>
              <a:buNone/>
            </a:pPr>
            <a:r>
              <a:rPr b="1" i="0" lang="en-IN" sz="1600" u="none" cap="none" strike="noStrike">
                <a:solidFill>
                  <a:schemeClr val="dk1"/>
                </a:solidFill>
                <a:latin typeface="Helvetica Neue"/>
                <a:ea typeface="Helvetica Neue"/>
                <a:cs typeface="Helvetica Neue"/>
                <a:sym typeface="Helvetica Neue"/>
              </a:rPr>
              <a:t>Team Member (s)</a:t>
            </a:r>
            <a:endParaRPr b="1" i="0" sz="1600" u="none" cap="none" strike="noStrike">
              <a:solidFill>
                <a:schemeClr val="dk1"/>
              </a:solidFill>
              <a:latin typeface="Helvetica Neue"/>
              <a:ea typeface="Helvetica Neue"/>
              <a:cs typeface="Helvetica Neue"/>
              <a:sym typeface="Helvetica Neue"/>
            </a:endParaRPr>
          </a:p>
          <a:p>
            <a:pPr indent="-285750" lvl="0" marL="285750" marR="0" rtl="0" algn="l">
              <a:lnSpc>
                <a:spcPct val="125000"/>
              </a:lnSpc>
              <a:spcBef>
                <a:spcPts val="1200"/>
              </a:spcBef>
              <a:spcAft>
                <a:spcPts val="0"/>
              </a:spcAft>
              <a:buClr>
                <a:schemeClr val="dk1"/>
              </a:buClr>
              <a:buSzPts val="1500"/>
              <a:buFont typeface="Arial"/>
              <a:buChar char="•"/>
            </a:pPr>
            <a:r>
              <a:rPr b="0" i="0" lang="en-IN" sz="1500" u="none" cap="none" strike="noStrike">
                <a:solidFill>
                  <a:schemeClr val="dk1"/>
                </a:solidFill>
                <a:latin typeface="Tahoma"/>
                <a:ea typeface="Tahoma"/>
                <a:cs typeface="Tahoma"/>
                <a:sym typeface="Tahoma"/>
              </a:rPr>
              <a:t>Piyush Joshi (211397) </a:t>
            </a:r>
            <a:endParaRPr b="0" i="0" sz="1400" u="none" cap="none" strike="noStrike">
              <a:solidFill>
                <a:schemeClr val="dk1"/>
              </a:solidFill>
              <a:latin typeface="Arial"/>
              <a:ea typeface="Arial"/>
              <a:cs typeface="Arial"/>
              <a:sym typeface="Arial"/>
            </a:endParaRPr>
          </a:p>
          <a:p>
            <a:pPr indent="-285750" lvl="0" marL="285750" marR="0" rtl="0" algn="l">
              <a:lnSpc>
                <a:spcPct val="125000"/>
              </a:lnSpc>
              <a:spcBef>
                <a:spcPts val="0"/>
              </a:spcBef>
              <a:spcAft>
                <a:spcPts val="0"/>
              </a:spcAft>
              <a:buClr>
                <a:schemeClr val="dk1"/>
              </a:buClr>
              <a:buSzPts val="1500"/>
              <a:buFont typeface="Arial"/>
              <a:buChar char="•"/>
            </a:pPr>
            <a:r>
              <a:rPr b="0" i="0" lang="en-IN" sz="1500" u="none" cap="none" strike="noStrike">
                <a:solidFill>
                  <a:schemeClr val="dk1"/>
                </a:solidFill>
                <a:latin typeface="Tahoma"/>
                <a:ea typeface="Tahoma"/>
                <a:cs typeface="Tahoma"/>
                <a:sym typeface="Tahoma"/>
              </a:rPr>
              <a:t>Samriti Thakur (211150)</a:t>
            </a:r>
            <a:endParaRPr b="0" i="0" sz="1400" u="none" cap="none" strike="noStrike">
              <a:solidFill>
                <a:schemeClr val="dk1"/>
              </a:solidFill>
              <a:latin typeface="Arial"/>
              <a:ea typeface="Arial"/>
              <a:cs typeface="Arial"/>
              <a:sym typeface="Arial"/>
            </a:endParaRPr>
          </a:p>
          <a:p>
            <a:pPr indent="-285750" lvl="0" marL="285750" marR="0" rtl="0" algn="l">
              <a:lnSpc>
                <a:spcPct val="125000"/>
              </a:lnSpc>
              <a:spcBef>
                <a:spcPts val="0"/>
              </a:spcBef>
              <a:spcAft>
                <a:spcPts val="0"/>
              </a:spcAft>
              <a:buClr>
                <a:schemeClr val="dk1"/>
              </a:buClr>
              <a:buSzPts val="1500"/>
              <a:buFont typeface="Arial"/>
              <a:buChar char="•"/>
            </a:pPr>
            <a:r>
              <a:rPr b="0" i="0" lang="en-IN" sz="1500" u="none" cap="none" strike="noStrike">
                <a:solidFill>
                  <a:schemeClr val="dk1"/>
                </a:solidFill>
                <a:latin typeface="Tahoma"/>
                <a:ea typeface="Tahoma"/>
                <a:cs typeface="Tahoma"/>
                <a:sym typeface="Tahoma"/>
              </a:rPr>
              <a:t>Prakhar Varshney (211327)</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Helvetica Neue"/>
              <a:ea typeface="Helvetica Neue"/>
              <a:cs typeface="Helvetica Neue"/>
              <a:sym typeface="Helvetica Neue"/>
            </a:endParaRPr>
          </a:p>
        </p:txBody>
      </p:sp>
      <p:sp>
        <p:nvSpPr>
          <p:cNvPr id="31" name="Google Shape;31;p1"/>
          <p:cNvSpPr txBox="1"/>
          <p:nvPr/>
        </p:nvSpPr>
        <p:spPr>
          <a:xfrm>
            <a:off x="4871438" y="4307409"/>
            <a:ext cx="4118400" cy="2751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1" i="0" lang="en-IN" sz="1600" u="none" cap="none" strike="noStrike">
                <a:solidFill>
                  <a:schemeClr val="dk1"/>
                </a:solidFill>
                <a:latin typeface="Tahoma"/>
                <a:ea typeface="Tahoma"/>
                <a:cs typeface="Tahoma"/>
                <a:sym typeface="Tahoma"/>
              </a:rPr>
              <a:t>Supervisor (s)</a:t>
            </a:r>
            <a:endParaRPr b="0" i="0" sz="1400" u="none" cap="none" strike="noStrike">
              <a:solidFill>
                <a:schemeClr val="dk1"/>
              </a:solidFill>
              <a:latin typeface="Arial"/>
              <a:ea typeface="Arial"/>
              <a:cs typeface="Arial"/>
              <a:sym typeface="Arial"/>
            </a:endParaRPr>
          </a:p>
          <a:p>
            <a:pPr indent="-342900" lvl="0" marL="342900" marR="0" rtl="0" algn="l">
              <a:lnSpc>
                <a:spcPct val="125000"/>
              </a:lnSpc>
              <a:spcBef>
                <a:spcPts val="1200"/>
              </a:spcBef>
              <a:spcAft>
                <a:spcPts val="0"/>
              </a:spcAft>
              <a:buClr>
                <a:schemeClr val="dk1"/>
              </a:buClr>
              <a:buSzPts val="1500"/>
              <a:buFont typeface="Arial"/>
              <a:buChar char="•"/>
            </a:pPr>
            <a:r>
              <a:rPr b="0" i="0" lang="en-IN" sz="1500" u="none" cap="none" strike="noStrike">
                <a:solidFill>
                  <a:schemeClr val="dk1"/>
                </a:solidFill>
                <a:latin typeface="Tahoma"/>
                <a:ea typeface="Tahoma"/>
                <a:cs typeface="Tahoma"/>
                <a:sym typeface="Tahoma"/>
              </a:rPr>
              <a:t>Dr. Ramesh Narwal</a:t>
            </a:r>
            <a:endParaRPr b="0" i="0" sz="1400" u="none" cap="none" strike="noStrike">
              <a:solidFill>
                <a:schemeClr val="dk1"/>
              </a:solidFill>
              <a:latin typeface="Arial"/>
              <a:ea typeface="Arial"/>
              <a:cs typeface="Arial"/>
              <a:sym typeface="Arial"/>
            </a:endParaRPr>
          </a:p>
          <a:p>
            <a:pPr indent="0" lvl="0" marL="357187" marR="0" rtl="0" algn="l">
              <a:lnSpc>
                <a:spcPct val="125000"/>
              </a:lnSpc>
              <a:spcBef>
                <a:spcPts val="0"/>
              </a:spcBef>
              <a:spcAft>
                <a:spcPts val="0"/>
              </a:spcAft>
              <a:buClr>
                <a:schemeClr val="dk1"/>
              </a:buClr>
              <a:buSzPts val="1500"/>
              <a:buFont typeface="Arial"/>
              <a:buNone/>
            </a:pPr>
            <a:r>
              <a:rPr b="0" i="0" lang="en-IN" sz="1500" u="none" cap="none" strike="noStrike">
                <a:solidFill>
                  <a:schemeClr val="dk1"/>
                </a:solidFill>
                <a:latin typeface="Tahoma"/>
                <a:ea typeface="Tahoma"/>
                <a:cs typeface="Tahoma"/>
                <a:sym typeface="Tahoma"/>
              </a:rPr>
              <a:t>Assistant Professor</a:t>
            </a:r>
            <a:endParaRPr b="0" i="0" sz="1400" u="none" cap="none" strike="noStrike">
              <a:solidFill>
                <a:schemeClr val="dk1"/>
              </a:solidFill>
              <a:latin typeface="Arial"/>
              <a:ea typeface="Arial"/>
              <a:cs typeface="Arial"/>
              <a:sym typeface="Arial"/>
            </a:endParaRPr>
          </a:p>
          <a:p>
            <a:pPr indent="0" lvl="0" marL="357187" marR="0" rtl="0" algn="l">
              <a:lnSpc>
                <a:spcPct val="125000"/>
              </a:lnSpc>
              <a:spcBef>
                <a:spcPts val="0"/>
              </a:spcBef>
              <a:spcAft>
                <a:spcPts val="0"/>
              </a:spcAft>
              <a:buClr>
                <a:schemeClr val="dk1"/>
              </a:buClr>
              <a:buSzPts val="1500"/>
              <a:buFont typeface="Arial"/>
              <a:buNone/>
            </a:pPr>
            <a:r>
              <a:rPr b="0" i="0" lang="en-IN" sz="1500" u="none" cap="none" strike="noStrike">
                <a:solidFill>
                  <a:schemeClr val="dk1"/>
                </a:solidFill>
                <a:latin typeface="Tahoma"/>
                <a:ea typeface="Tahoma"/>
                <a:cs typeface="Tahoma"/>
                <a:sym typeface="Tahoma"/>
              </a:rPr>
              <a:t>CSE&amp;IT</a:t>
            </a:r>
            <a:endParaRPr b="0" i="0" sz="1400" u="none" cap="none" strike="noStrike">
              <a:solidFill>
                <a:schemeClr val="dk1"/>
              </a:solidFill>
              <a:latin typeface="Arial"/>
              <a:ea typeface="Arial"/>
              <a:cs typeface="Arial"/>
              <a:sym typeface="Arial"/>
            </a:endParaRPr>
          </a:p>
          <a:p>
            <a:pPr indent="-342900" lvl="0" marL="342900" marR="0" rtl="0" algn="l">
              <a:lnSpc>
                <a:spcPct val="125000"/>
              </a:lnSpc>
              <a:spcBef>
                <a:spcPts val="0"/>
              </a:spcBef>
              <a:spcAft>
                <a:spcPts val="0"/>
              </a:spcAft>
              <a:buClr>
                <a:schemeClr val="dk1"/>
              </a:buClr>
              <a:buSzPts val="1500"/>
              <a:buFont typeface="Arial"/>
              <a:buChar char="•"/>
            </a:pPr>
            <a:r>
              <a:rPr b="0" i="0" lang="en-IN" sz="1500" u="none" cap="none" strike="noStrike">
                <a:solidFill>
                  <a:schemeClr val="dk1"/>
                </a:solidFill>
                <a:latin typeface="Tahoma"/>
                <a:ea typeface="Tahoma"/>
                <a:cs typeface="Tahoma"/>
                <a:sym typeface="Tahoma"/>
              </a:rPr>
              <a:t>Ms. Seema Rani</a:t>
            </a:r>
            <a:endParaRPr b="0" i="0" sz="1400" u="none" cap="none" strike="noStrike">
              <a:solidFill>
                <a:schemeClr val="dk1"/>
              </a:solidFill>
              <a:latin typeface="Arial"/>
              <a:ea typeface="Arial"/>
              <a:cs typeface="Arial"/>
              <a:sym typeface="Arial"/>
            </a:endParaRPr>
          </a:p>
          <a:p>
            <a:pPr indent="0" lvl="0" marL="357187" marR="0" rtl="0" algn="l">
              <a:lnSpc>
                <a:spcPct val="125000"/>
              </a:lnSpc>
              <a:spcBef>
                <a:spcPts val="0"/>
              </a:spcBef>
              <a:spcAft>
                <a:spcPts val="0"/>
              </a:spcAft>
              <a:buClr>
                <a:schemeClr val="dk1"/>
              </a:buClr>
              <a:buSzPts val="1500"/>
              <a:buFont typeface="Arial"/>
              <a:buNone/>
            </a:pPr>
            <a:r>
              <a:rPr b="0" i="0" lang="en-IN" sz="1500" u="none" cap="none" strike="noStrike">
                <a:solidFill>
                  <a:schemeClr val="dk1"/>
                </a:solidFill>
                <a:latin typeface="Tahoma"/>
                <a:ea typeface="Tahoma"/>
                <a:cs typeface="Tahoma"/>
                <a:sym typeface="Tahoma"/>
              </a:rPr>
              <a:t>Assistant Professor</a:t>
            </a:r>
            <a:endParaRPr b="0" i="0" sz="1500" u="none" cap="none" strike="noStrike">
              <a:solidFill>
                <a:schemeClr val="dk1"/>
              </a:solidFill>
              <a:latin typeface="Tahoma"/>
              <a:ea typeface="Tahoma"/>
              <a:cs typeface="Tahoma"/>
              <a:sym typeface="Tahoma"/>
            </a:endParaRPr>
          </a:p>
          <a:p>
            <a:pPr indent="0" lvl="0" marL="357187" marR="0" rtl="0" algn="l">
              <a:lnSpc>
                <a:spcPct val="125000"/>
              </a:lnSpc>
              <a:spcBef>
                <a:spcPts val="0"/>
              </a:spcBef>
              <a:spcAft>
                <a:spcPts val="0"/>
              </a:spcAft>
              <a:buClr>
                <a:schemeClr val="dk1"/>
              </a:buClr>
              <a:buSzPts val="1500"/>
              <a:buFont typeface="Arial"/>
              <a:buNone/>
            </a:pPr>
            <a:r>
              <a:rPr b="0" i="0" lang="en-IN" sz="1500" u="none" cap="none" strike="noStrike">
                <a:solidFill>
                  <a:schemeClr val="dk1"/>
                </a:solidFill>
                <a:latin typeface="Tahoma"/>
                <a:ea typeface="Tahoma"/>
                <a:cs typeface="Tahoma"/>
                <a:sym typeface="Tahoma"/>
              </a:rPr>
              <a:t>CSE&amp;IT</a:t>
            </a:r>
            <a:endParaRPr b="0" i="0" sz="1400" u="none" cap="none" strike="noStrike">
              <a:solidFill>
                <a:schemeClr val="dk1"/>
              </a:solidFill>
              <a:latin typeface="Arial"/>
              <a:ea typeface="Arial"/>
              <a:cs typeface="Arial"/>
              <a:sym typeface="Arial"/>
            </a:endParaRPr>
          </a:p>
          <a:p>
            <a:pPr indent="0" lvl="0" marL="357187" marR="0" rtl="0" algn="l">
              <a:lnSpc>
                <a:spcPct val="114000"/>
              </a:lnSpc>
              <a:spcBef>
                <a:spcPts val="0"/>
              </a:spcBef>
              <a:spcAft>
                <a:spcPts val="0"/>
              </a:spcAft>
              <a:buClr>
                <a:schemeClr val="dk1"/>
              </a:buClr>
              <a:buSzPts val="1600"/>
              <a:buFont typeface="Arial"/>
              <a:buNone/>
            </a:pPr>
            <a:r>
              <a:t/>
            </a:r>
            <a:endParaRPr b="0" i="0" sz="1600" u="none" cap="none" strike="noStrike">
              <a:solidFill>
                <a:schemeClr val="dk1"/>
              </a:solidFill>
              <a:latin typeface="Tahoma"/>
              <a:ea typeface="Tahoma"/>
              <a:cs typeface="Tahoma"/>
              <a:sym typeface="Tahoma"/>
            </a:endParaRPr>
          </a:p>
          <a:p>
            <a:pPr indent="0" lvl="0" marL="360363" marR="0" rtl="0" algn="l">
              <a:lnSpc>
                <a:spcPct val="125000"/>
              </a:lnSpc>
              <a:spcBef>
                <a:spcPts val="0"/>
              </a:spcBef>
              <a:spcAft>
                <a:spcPts val="0"/>
              </a:spcAft>
              <a:buClr>
                <a:srgbClr val="000000"/>
              </a:buClr>
              <a:buSzPts val="1600"/>
              <a:buFont typeface="Arial"/>
              <a:buNone/>
            </a:pPr>
            <a:r>
              <a:t/>
            </a:r>
            <a:endParaRPr b="1" i="0" sz="1600" u="none" cap="none" strike="noStrike">
              <a:solidFill>
                <a:schemeClr val="dk1"/>
              </a:solidFill>
              <a:latin typeface="Helvetica Neue"/>
              <a:ea typeface="Helvetica Neue"/>
              <a:cs typeface="Helvetica Neue"/>
              <a:sym typeface="Helvetica Neue"/>
            </a:endParaRPr>
          </a:p>
        </p:txBody>
      </p:sp>
      <p:pic>
        <p:nvPicPr>
          <p:cNvPr id="32" name="Google Shape;32;p1"/>
          <p:cNvPicPr preferRelativeResize="0"/>
          <p:nvPr/>
        </p:nvPicPr>
        <p:blipFill rotWithShape="1">
          <a:blip r:embed="rId3">
            <a:alphaModFix/>
          </a:blip>
          <a:srcRect b="0" l="0" r="0" t="0"/>
          <a:stretch/>
        </p:blipFill>
        <p:spPr>
          <a:xfrm>
            <a:off x="6852492" y="-165253"/>
            <a:ext cx="1178805" cy="895833"/>
          </a:xfrm>
          <a:prstGeom prst="rect">
            <a:avLst/>
          </a:prstGeom>
          <a:noFill/>
          <a:ln>
            <a:noFill/>
          </a:ln>
        </p:spPr>
      </p:pic>
      <p:pic>
        <p:nvPicPr>
          <p:cNvPr id="33" name="Google Shape;33;p1"/>
          <p:cNvPicPr preferRelativeResize="0"/>
          <p:nvPr/>
        </p:nvPicPr>
        <p:blipFill rotWithShape="1">
          <a:blip r:embed="rId4">
            <a:alphaModFix/>
          </a:blip>
          <a:srcRect b="0" l="0" r="0" t="0"/>
          <a:stretch/>
        </p:blipFill>
        <p:spPr>
          <a:xfrm>
            <a:off x="8054901" y="160424"/>
            <a:ext cx="1015707" cy="345492"/>
          </a:xfrm>
          <a:prstGeom prst="rect">
            <a:avLst/>
          </a:prstGeom>
          <a:noFill/>
          <a:ln>
            <a:noFill/>
          </a:ln>
        </p:spPr>
      </p:pic>
      <p:pic>
        <p:nvPicPr>
          <p:cNvPr descr="JUIT Office Photos | Glassdoor" id="34" name="Google Shape;34;p1"/>
          <p:cNvPicPr preferRelativeResize="0"/>
          <p:nvPr/>
        </p:nvPicPr>
        <p:blipFill rotWithShape="1">
          <a:blip r:embed="rId5">
            <a:alphaModFix/>
          </a:blip>
          <a:srcRect b="0" l="0" r="0" t="0"/>
          <a:stretch/>
        </p:blipFill>
        <p:spPr>
          <a:xfrm>
            <a:off x="11017" y="93342"/>
            <a:ext cx="815248" cy="67900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0"/>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IN" sz="2400"/>
              <a:t>Implementation</a:t>
            </a:r>
            <a:endParaRPr/>
          </a:p>
        </p:txBody>
      </p:sp>
      <p:sp>
        <p:nvSpPr>
          <p:cNvPr id="95" name="Google Shape;95;p10"/>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IN" sz="2000">
                <a:solidFill>
                  <a:schemeClr val="dk1"/>
                </a:solidFill>
              </a:rPr>
              <a:t>Dataset &amp; Preprocessing</a:t>
            </a:r>
            <a:endParaRPr b="1" sz="2000">
              <a:solidFill>
                <a:schemeClr val="dk1"/>
              </a:solidFill>
            </a:endParaRPr>
          </a:p>
          <a:p>
            <a:pPr indent="-342900" lvl="0" marL="457200" rtl="0" algn="l">
              <a:lnSpc>
                <a:spcPct val="115000"/>
              </a:lnSpc>
              <a:spcBef>
                <a:spcPts val="1200"/>
              </a:spcBef>
              <a:spcAft>
                <a:spcPts val="0"/>
              </a:spcAft>
              <a:buClr>
                <a:schemeClr val="dk1"/>
              </a:buClr>
              <a:buSzPts val="1800"/>
              <a:buAutoNum type="arabicPeriod"/>
            </a:pPr>
            <a:r>
              <a:rPr b="1" lang="en-IN" sz="1800">
                <a:solidFill>
                  <a:schemeClr val="dk1"/>
                </a:solidFill>
              </a:rPr>
              <a:t>Dataset Overview:</a:t>
            </a:r>
            <a:endParaRPr b="1" sz="1800">
              <a:solidFill>
                <a:schemeClr val="dk1"/>
              </a:solidFill>
            </a:endParaRPr>
          </a:p>
          <a:p>
            <a:pPr indent="-323850" lvl="0" marL="457200" rtl="0" algn="l">
              <a:lnSpc>
                <a:spcPct val="115000"/>
              </a:lnSpc>
              <a:spcBef>
                <a:spcPts val="0"/>
              </a:spcBef>
              <a:spcAft>
                <a:spcPts val="0"/>
              </a:spcAft>
              <a:buClr>
                <a:schemeClr val="dk1"/>
              </a:buClr>
              <a:buSzPts val="1500"/>
              <a:buChar char="●"/>
            </a:pPr>
            <a:r>
              <a:rPr lang="en-IN" sz="1500">
                <a:solidFill>
                  <a:schemeClr val="dk1"/>
                </a:solidFill>
              </a:rPr>
              <a:t>50 folders, each containing </a:t>
            </a:r>
            <a:r>
              <a:rPr b="1" lang="en-IN" sz="1500">
                <a:solidFill>
                  <a:schemeClr val="dk1"/>
                </a:solidFill>
              </a:rPr>
              <a:t>500 programs solving the same task</a:t>
            </a:r>
            <a:r>
              <a:rPr lang="en-IN" sz="1500">
                <a:solidFill>
                  <a:schemeClr val="dk1"/>
                </a:solidFill>
              </a:rPr>
              <a:t>.</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IN" sz="1500">
                <a:solidFill>
                  <a:schemeClr val="dk1"/>
                </a:solidFill>
              </a:rPr>
              <a:t>50,000 code pairs (25,000 positive &amp; 25,000 negative pairs).</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IN" sz="1500">
                <a:solidFill>
                  <a:schemeClr val="dk1"/>
                </a:solidFill>
              </a:rPr>
              <a:t>Dataset size: </a:t>
            </a:r>
            <a:r>
              <a:rPr b="1" lang="en-IN" sz="1500">
                <a:solidFill>
                  <a:schemeClr val="dk1"/>
                </a:solidFill>
              </a:rPr>
              <a:t>64.6 MB</a:t>
            </a:r>
            <a:r>
              <a:rPr lang="en-IN" sz="1500">
                <a:solidFill>
                  <a:schemeClr val="dk1"/>
                </a:solidFill>
              </a:rPr>
              <a:t> (optimized for Google Colab).</a:t>
            </a:r>
            <a:endParaRPr sz="1500">
              <a:solidFill>
                <a:schemeClr val="dk1"/>
              </a:solidFill>
            </a:endParaRPr>
          </a:p>
          <a:p>
            <a:pPr indent="0" lvl="0" marL="457200" rtl="0" algn="l">
              <a:lnSpc>
                <a:spcPct val="115000"/>
              </a:lnSpc>
              <a:spcBef>
                <a:spcPts val="1200"/>
              </a:spcBef>
              <a:spcAft>
                <a:spcPts val="0"/>
              </a:spcAft>
              <a:buNone/>
            </a:pPr>
            <a:r>
              <a:t/>
            </a:r>
            <a:endParaRPr sz="600">
              <a:solidFill>
                <a:schemeClr val="dk1"/>
              </a:solidFill>
            </a:endParaRPr>
          </a:p>
          <a:p>
            <a:pPr indent="-342900" lvl="0" marL="457200" rtl="0" algn="l">
              <a:lnSpc>
                <a:spcPct val="115000"/>
              </a:lnSpc>
              <a:spcBef>
                <a:spcPts val="1200"/>
              </a:spcBef>
              <a:spcAft>
                <a:spcPts val="0"/>
              </a:spcAft>
              <a:buClr>
                <a:schemeClr val="dk1"/>
              </a:buClr>
              <a:buSzPts val="1800"/>
              <a:buAutoNum type="arabicPeriod"/>
            </a:pPr>
            <a:r>
              <a:rPr lang="en-IN" sz="1800">
                <a:solidFill>
                  <a:schemeClr val="dk1"/>
                </a:solidFill>
              </a:rPr>
              <a:t> </a:t>
            </a:r>
            <a:r>
              <a:rPr b="1" lang="en-IN" sz="1800">
                <a:solidFill>
                  <a:schemeClr val="dk1"/>
                </a:solidFill>
              </a:rPr>
              <a:t>Preprocessing Steps:</a:t>
            </a:r>
            <a:endParaRPr b="1" sz="1800">
              <a:solidFill>
                <a:schemeClr val="dk1"/>
              </a:solidFill>
            </a:endParaRPr>
          </a:p>
          <a:p>
            <a:pPr indent="-323850" lvl="0" marL="457200" rtl="0" algn="l">
              <a:lnSpc>
                <a:spcPct val="115000"/>
              </a:lnSpc>
              <a:spcBef>
                <a:spcPts val="0"/>
              </a:spcBef>
              <a:spcAft>
                <a:spcPts val="0"/>
              </a:spcAft>
              <a:buClr>
                <a:schemeClr val="dk1"/>
              </a:buClr>
              <a:buSzPts val="1500"/>
              <a:buChar char="●"/>
            </a:pPr>
            <a:r>
              <a:rPr lang="en-IN" sz="1500">
                <a:solidFill>
                  <a:schemeClr val="dk1"/>
                </a:solidFill>
              </a:rPr>
              <a:t>Extracted code from text files and </a:t>
            </a:r>
            <a:r>
              <a:rPr b="1" lang="en-IN" sz="1500">
                <a:solidFill>
                  <a:schemeClr val="dk1"/>
                </a:solidFill>
              </a:rPr>
              <a:t>converted them into JSON format</a:t>
            </a:r>
            <a:r>
              <a:rPr lang="en-IN" sz="1500">
                <a:solidFill>
                  <a:schemeClr val="dk1"/>
                </a:solidFill>
              </a:rPr>
              <a:t>.</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IN" sz="1500">
                <a:solidFill>
                  <a:schemeClr val="dk1"/>
                </a:solidFill>
              </a:rPr>
              <a:t>Generated </a:t>
            </a:r>
            <a:r>
              <a:rPr b="1" lang="en-IN" sz="1500">
                <a:solidFill>
                  <a:schemeClr val="dk1"/>
                </a:solidFill>
              </a:rPr>
              <a:t>balanced code pairs</a:t>
            </a:r>
            <a:r>
              <a:rPr lang="en-IN" sz="1500">
                <a:solidFill>
                  <a:schemeClr val="dk1"/>
                </a:solidFill>
              </a:rPr>
              <a:t> using automated scripts.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IN" sz="1500">
                <a:solidFill>
                  <a:schemeClr val="dk1"/>
                </a:solidFill>
              </a:rPr>
              <a:t>Tokenized code snippets</a:t>
            </a:r>
            <a:r>
              <a:rPr lang="en-IN" sz="1500">
                <a:solidFill>
                  <a:schemeClr val="dk1"/>
                </a:solidFill>
              </a:rPr>
              <a:t> for model input.</a:t>
            </a:r>
            <a:endParaRPr sz="1500">
              <a:solidFill>
                <a:schemeClr val="dk1"/>
              </a:solidFill>
            </a:endParaRPr>
          </a:p>
          <a:p>
            <a:pPr indent="0" lvl="0" marL="457200" marR="0" rtl="0" algn="just">
              <a:lnSpc>
                <a:spcPct val="150000"/>
              </a:lnSpc>
              <a:spcBef>
                <a:spcPts val="1200"/>
              </a:spcBef>
              <a:spcAft>
                <a:spcPts val="0"/>
              </a:spcAft>
              <a:buNone/>
            </a:pPr>
            <a:r>
              <a:t/>
            </a:r>
            <a:endParaRPr sz="1800">
              <a:solidFill>
                <a:schemeClr val="dk1"/>
              </a:solidFill>
              <a:latin typeface="Helvetica Neue"/>
              <a:ea typeface="Helvetica Neue"/>
              <a:cs typeface="Helvetica Neue"/>
              <a:sym typeface="Helvetica Neue"/>
            </a:endParaRPr>
          </a:p>
        </p:txBody>
      </p:sp>
      <p:pic>
        <p:nvPicPr>
          <p:cNvPr id="96" name="Google Shape;96;p10"/>
          <p:cNvPicPr preferRelativeResize="0"/>
          <p:nvPr/>
        </p:nvPicPr>
        <p:blipFill rotWithShape="1">
          <a:blip r:embed="rId3">
            <a:alphaModFix/>
          </a:blip>
          <a:srcRect b="0" l="0" r="6147" t="0"/>
          <a:stretch/>
        </p:blipFill>
        <p:spPr>
          <a:xfrm>
            <a:off x="281175" y="4347475"/>
            <a:ext cx="8581650" cy="1294850"/>
          </a:xfrm>
          <a:prstGeom prst="rect">
            <a:avLst/>
          </a:prstGeom>
          <a:noFill/>
          <a:ln>
            <a:noFill/>
          </a:ln>
        </p:spPr>
      </p:pic>
      <p:sp>
        <p:nvSpPr>
          <p:cNvPr id="97" name="Google Shape;97;p10"/>
          <p:cNvSpPr txBox="1"/>
          <p:nvPr/>
        </p:nvSpPr>
        <p:spPr>
          <a:xfrm>
            <a:off x="2928800" y="5727100"/>
            <a:ext cx="3000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1500">
                <a:solidFill>
                  <a:schemeClr val="dk1"/>
                </a:solidFill>
                <a:latin typeface="Helvetica Neue"/>
                <a:ea typeface="Helvetica Neue"/>
                <a:cs typeface="Helvetica Neue"/>
                <a:sym typeface="Helvetica Neue"/>
              </a:rPr>
              <a:t>Screenshot of the obtained dataset in json format</a:t>
            </a:r>
            <a:endParaRPr b="1"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1"/>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IN" sz="2400"/>
              <a:t>Implementation </a:t>
            </a:r>
            <a:r>
              <a:rPr b="0" lang="en-IN" sz="2400"/>
              <a:t>(cont…)</a:t>
            </a:r>
            <a:endParaRPr b="0"/>
          </a:p>
        </p:txBody>
      </p:sp>
      <p:sp>
        <p:nvSpPr>
          <p:cNvPr id="103" name="Google Shape;103;p11"/>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None/>
            </a:pPr>
            <a:r>
              <a:t/>
            </a:r>
            <a:endParaRPr b="1" sz="6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IN" sz="2000">
                <a:solidFill>
                  <a:schemeClr val="dk1"/>
                </a:solidFill>
              </a:rPr>
              <a:t>Core Implementation &amp; Algorithms</a:t>
            </a:r>
            <a:endParaRPr b="1" sz="2000">
              <a:solidFill>
                <a:schemeClr val="dk1"/>
              </a:solidFill>
            </a:endParaRPr>
          </a:p>
          <a:p>
            <a:pPr indent="-342900" lvl="0" marL="457200" rtl="0" algn="l">
              <a:lnSpc>
                <a:spcPct val="115000"/>
              </a:lnSpc>
              <a:spcBef>
                <a:spcPts val="1200"/>
              </a:spcBef>
              <a:spcAft>
                <a:spcPts val="0"/>
              </a:spcAft>
              <a:buClr>
                <a:schemeClr val="dk1"/>
              </a:buClr>
              <a:buSzPts val="1800"/>
              <a:buAutoNum type="arabicPeriod"/>
            </a:pPr>
            <a:r>
              <a:rPr b="1" lang="en-IN" sz="1800">
                <a:solidFill>
                  <a:schemeClr val="dk1"/>
                </a:solidFill>
              </a:rPr>
              <a:t>Code Pair Generation Logic:</a:t>
            </a:r>
            <a:endParaRPr b="1" sz="18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IN" sz="1500">
                <a:solidFill>
                  <a:schemeClr val="dk1"/>
                </a:solidFill>
              </a:rPr>
              <a:t>500 positive pairs per folder</a:t>
            </a:r>
            <a:r>
              <a:rPr lang="en-IN" sz="1500">
                <a:solidFill>
                  <a:schemeClr val="dk1"/>
                </a:solidFill>
              </a:rPr>
              <a:t> (same folder, different approaches).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IN" sz="1500">
                <a:solidFill>
                  <a:schemeClr val="dk1"/>
                </a:solidFill>
              </a:rPr>
              <a:t>500 negative pairs</a:t>
            </a:r>
            <a:r>
              <a:rPr lang="en-IN" sz="1500">
                <a:solidFill>
                  <a:schemeClr val="dk1"/>
                </a:solidFill>
              </a:rPr>
              <a:t> (cross-folder, different logic).</a:t>
            </a:r>
            <a:endParaRPr sz="1500">
              <a:solidFill>
                <a:schemeClr val="dk1"/>
              </a:solidFill>
            </a:endParaRPr>
          </a:p>
          <a:p>
            <a:pPr indent="0" lvl="0" marL="457200" rtl="0" algn="l">
              <a:lnSpc>
                <a:spcPct val="115000"/>
              </a:lnSpc>
              <a:spcBef>
                <a:spcPts val="1200"/>
              </a:spcBef>
              <a:spcAft>
                <a:spcPts val="0"/>
              </a:spcAft>
              <a:buNone/>
            </a:pPr>
            <a:r>
              <a:t/>
            </a:r>
            <a:endParaRPr sz="300">
              <a:solidFill>
                <a:schemeClr val="dk1"/>
              </a:solidFill>
            </a:endParaRPr>
          </a:p>
          <a:p>
            <a:pPr indent="-342900" lvl="0" marL="457200" rtl="0" algn="l">
              <a:lnSpc>
                <a:spcPct val="115000"/>
              </a:lnSpc>
              <a:spcBef>
                <a:spcPts val="1200"/>
              </a:spcBef>
              <a:spcAft>
                <a:spcPts val="0"/>
              </a:spcAft>
              <a:buClr>
                <a:schemeClr val="dk1"/>
              </a:buClr>
              <a:buSzPts val="1800"/>
              <a:buAutoNum type="arabicPeriod"/>
            </a:pPr>
            <a:r>
              <a:rPr lang="en-IN" sz="1800">
                <a:solidFill>
                  <a:schemeClr val="dk1"/>
                </a:solidFill>
              </a:rPr>
              <a:t> </a:t>
            </a:r>
            <a:r>
              <a:rPr b="1" lang="en-IN" sz="1800">
                <a:solidFill>
                  <a:schemeClr val="dk1"/>
                </a:solidFill>
              </a:rPr>
              <a:t>Key Code Snippet (Pair Generation Function):</a:t>
            </a:r>
            <a:endParaRPr b="1" sz="1800">
              <a:solidFill>
                <a:schemeClr val="dk1"/>
              </a:solidFill>
            </a:endParaRPr>
          </a:p>
          <a:p>
            <a:pPr indent="0" lvl="0" marL="457200" marR="0" rtl="0" algn="just">
              <a:lnSpc>
                <a:spcPct val="150000"/>
              </a:lnSpc>
              <a:spcBef>
                <a:spcPts val="1200"/>
              </a:spcBef>
              <a:spcAft>
                <a:spcPts val="0"/>
              </a:spcAft>
              <a:buNone/>
            </a:pPr>
            <a:r>
              <a:t/>
            </a:r>
            <a:endParaRPr sz="1800">
              <a:solidFill>
                <a:schemeClr val="dk1"/>
              </a:solidFill>
              <a:latin typeface="Helvetica Neue"/>
              <a:ea typeface="Helvetica Neue"/>
              <a:cs typeface="Helvetica Neue"/>
              <a:sym typeface="Helvetica Neue"/>
            </a:endParaRPr>
          </a:p>
        </p:txBody>
      </p:sp>
      <p:pic>
        <p:nvPicPr>
          <p:cNvPr id="104" name="Google Shape;104;p11"/>
          <p:cNvPicPr preferRelativeResize="0"/>
          <p:nvPr/>
        </p:nvPicPr>
        <p:blipFill>
          <a:blip r:embed="rId3">
            <a:alphaModFix/>
          </a:blip>
          <a:stretch>
            <a:fillRect/>
          </a:stretch>
        </p:blipFill>
        <p:spPr>
          <a:xfrm>
            <a:off x="706588" y="3205400"/>
            <a:ext cx="7730824" cy="3310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2"/>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IN" sz="2400"/>
              <a:t>Implementation </a:t>
            </a:r>
            <a:r>
              <a:rPr b="0" lang="en-IN" sz="2400"/>
              <a:t>(cont…)</a:t>
            </a:r>
            <a:endParaRPr b="0"/>
          </a:p>
        </p:txBody>
      </p:sp>
      <p:sp>
        <p:nvSpPr>
          <p:cNvPr id="110" name="Google Shape;110;p12"/>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457200" marR="0" rtl="0" algn="just">
              <a:lnSpc>
                <a:spcPct val="150000"/>
              </a:lnSpc>
              <a:spcBef>
                <a:spcPts val="630"/>
              </a:spcBef>
              <a:spcAft>
                <a:spcPts val="0"/>
              </a:spcAft>
              <a:buNone/>
            </a:pPr>
            <a:r>
              <a:t/>
            </a:r>
            <a:endParaRPr sz="1800">
              <a:solidFill>
                <a:schemeClr val="dk1"/>
              </a:solidFill>
              <a:latin typeface="Helvetica Neue"/>
              <a:ea typeface="Helvetica Neue"/>
              <a:cs typeface="Helvetica Neue"/>
              <a:sym typeface="Helvetica Neue"/>
            </a:endParaRPr>
          </a:p>
          <a:p>
            <a:pPr indent="0" lvl="0" marL="0" rtl="0" algn="l">
              <a:lnSpc>
                <a:spcPct val="115000"/>
              </a:lnSpc>
              <a:spcBef>
                <a:spcPts val="1400"/>
              </a:spcBef>
              <a:spcAft>
                <a:spcPts val="0"/>
              </a:spcAft>
              <a:buClr>
                <a:schemeClr val="dk1"/>
              </a:buClr>
              <a:buSzPts val="1100"/>
              <a:buFont typeface="Arial"/>
              <a:buNone/>
            </a:pPr>
            <a:r>
              <a:rPr b="1" lang="en-IN" sz="2000">
                <a:solidFill>
                  <a:schemeClr val="dk1"/>
                </a:solidFill>
              </a:rPr>
              <a:t>Workflow &amp; System Interaction</a:t>
            </a:r>
            <a:endParaRPr b="1" sz="2000">
              <a:solidFill>
                <a:schemeClr val="dk1"/>
              </a:solidFill>
            </a:endParaRPr>
          </a:p>
          <a:p>
            <a:pPr indent="-342900" lvl="0" marL="457200" rtl="0" algn="l">
              <a:lnSpc>
                <a:spcPct val="115000"/>
              </a:lnSpc>
              <a:spcBef>
                <a:spcPts val="1200"/>
              </a:spcBef>
              <a:spcAft>
                <a:spcPts val="0"/>
              </a:spcAft>
              <a:buClr>
                <a:schemeClr val="dk1"/>
              </a:buClr>
              <a:buSzPts val="1800"/>
              <a:buAutoNum type="arabicPeriod"/>
            </a:pPr>
            <a:r>
              <a:rPr lang="en-IN" sz="1800">
                <a:solidFill>
                  <a:schemeClr val="dk1"/>
                </a:solidFill>
              </a:rPr>
              <a:t> </a:t>
            </a:r>
            <a:r>
              <a:rPr b="1" lang="en-IN" sz="1800">
                <a:solidFill>
                  <a:schemeClr val="dk1"/>
                </a:solidFill>
              </a:rPr>
              <a:t>End-to-End Flow:</a:t>
            </a:r>
            <a:r>
              <a:rPr lang="en-IN" sz="1800">
                <a:solidFill>
                  <a:schemeClr val="dk1"/>
                </a:solidFill>
              </a:rPr>
              <a:t> </a:t>
            </a:r>
            <a:endParaRPr i="1" sz="18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IN" sz="1500">
                <a:solidFill>
                  <a:schemeClr val="dk1"/>
                </a:solidFill>
              </a:rPr>
              <a:t>Step 1:</a:t>
            </a:r>
            <a:r>
              <a:rPr lang="en-IN" sz="1500">
                <a:solidFill>
                  <a:schemeClr val="dk1"/>
                </a:solidFill>
              </a:rPr>
              <a:t> Read dataset → Preprocess code → Generate balanced pairs.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IN" sz="1500">
                <a:solidFill>
                  <a:schemeClr val="dk1"/>
                </a:solidFill>
              </a:rPr>
              <a:t>Step 2:</a:t>
            </a:r>
            <a:r>
              <a:rPr lang="en-IN" sz="1500">
                <a:solidFill>
                  <a:schemeClr val="dk1"/>
                </a:solidFill>
              </a:rPr>
              <a:t> Convert pairs into tokenized sequences → Train LSTM model.</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IN" sz="1500">
                <a:solidFill>
                  <a:schemeClr val="dk1"/>
                </a:solidFill>
              </a:rPr>
              <a:t>Step 3:</a:t>
            </a:r>
            <a:r>
              <a:rPr lang="en-IN" sz="1500">
                <a:solidFill>
                  <a:schemeClr val="dk1"/>
                </a:solidFill>
              </a:rPr>
              <a:t> Model predicts redundancy → Evaluate results → Optimize performance.</a:t>
            </a:r>
            <a:endParaRPr sz="1500">
              <a:solidFill>
                <a:schemeClr val="dk1"/>
              </a:solidFill>
            </a:endParaRPr>
          </a:p>
          <a:p>
            <a:pPr indent="0" lvl="0" marL="457200" rtl="0" algn="l">
              <a:lnSpc>
                <a:spcPct val="115000"/>
              </a:lnSpc>
              <a:spcBef>
                <a:spcPts val="1200"/>
              </a:spcBef>
              <a:spcAft>
                <a:spcPts val="0"/>
              </a:spcAft>
              <a:buNone/>
            </a:pPr>
            <a:r>
              <a:t/>
            </a:r>
            <a:endParaRPr sz="1100">
              <a:solidFill>
                <a:schemeClr val="dk1"/>
              </a:solidFill>
            </a:endParaRPr>
          </a:p>
          <a:p>
            <a:pPr indent="-342900" lvl="0" marL="457200" rtl="0" algn="l">
              <a:lnSpc>
                <a:spcPct val="115000"/>
              </a:lnSpc>
              <a:spcBef>
                <a:spcPts val="1200"/>
              </a:spcBef>
              <a:spcAft>
                <a:spcPts val="0"/>
              </a:spcAft>
              <a:buClr>
                <a:schemeClr val="dk1"/>
              </a:buClr>
              <a:buSzPts val="1800"/>
              <a:buAutoNum type="arabicPeriod"/>
            </a:pPr>
            <a:r>
              <a:rPr b="1" lang="en-IN" sz="1800">
                <a:solidFill>
                  <a:schemeClr val="dk1"/>
                </a:solidFill>
              </a:rPr>
              <a:t>Key Modules &amp; Interaction:</a:t>
            </a:r>
            <a:endParaRPr b="1" sz="18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IN" sz="1500">
                <a:solidFill>
                  <a:schemeClr val="dk1"/>
                </a:solidFill>
              </a:rPr>
              <a:t>Data Loader:</a:t>
            </a:r>
            <a:r>
              <a:rPr lang="en-IN" sz="1500">
                <a:solidFill>
                  <a:schemeClr val="dk1"/>
                </a:solidFill>
              </a:rPr>
              <a:t> Reads and structures code pairs.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IN" sz="1500">
                <a:solidFill>
                  <a:schemeClr val="dk1"/>
                </a:solidFill>
              </a:rPr>
              <a:t>Preprocessing:</a:t>
            </a:r>
            <a:r>
              <a:rPr lang="en-IN" sz="1500">
                <a:solidFill>
                  <a:schemeClr val="dk1"/>
                </a:solidFill>
              </a:rPr>
              <a:t> Tokenization &amp; embedding generation.</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IN" sz="1500">
                <a:solidFill>
                  <a:schemeClr val="dk1"/>
                </a:solidFill>
              </a:rPr>
              <a:t>Model Training:</a:t>
            </a:r>
            <a:r>
              <a:rPr lang="en-IN" sz="1500">
                <a:solidFill>
                  <a:schemeClr val="dk1"/>
                </a:solidFill>
              </a:rPr>
              <a:t> LSTM-based learning of code similarities.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IN" sz="1500">
                <a:solidFill>
                  <a:schemeClr val="dk1"/>
                </a:solidFill>
              </a:rPr>
              <a:t>Evaluation:</a:t>
            </a:r>
            <a:r>
              <a:rPr lang="en-IN" sz="1500">
                <a:solidFill>
                  <a:schemeClr val="dk1"/>
                </a:solidFill>
              </a:rPr>
              <a:t> Precision, recall, F1-score analysis.</a:t>
            </a:r>
            <a:endParaRPr sz="1500">
              <a:solidFill>
                <a:schemeClr val="dk1"/>
              </a:solidFill>
            </a:endParaRPr>
          </a:p>
          <a:p>
            <a:pPr indent="0" lvl="0" marL="457200" marR="0" rtl="0" algn="just">
              <a:lnSpc>
                <a:spcPct val="150000"/>
              </a:lnSpc>
              <a:spcBef>
                <a:spcPts val="1200"/>
              </a:spcBef>
              <a:spcAft>
                <a:spcPts val="0"/>
              </a:spcAft>
              <a:buNone/>
            </a:pPr>
            <a:r>
              <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3"/>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IN" sz="2400"/>
              <a:t>Experimental Results and Evaluation</a:t>
            </a:r>
            <a:endParaRPr/>
          </a:p>
        </p:txBody>
      </p:sp>
      <p:sp>
        <p:nvSpPr>
          <p:cNvPr id="116" name="Google Shape;116;p13"/>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457200" marR="0" rtl="0" algn="just">
              <a:lnSpc>
                <a:spcPct val="150000"/>
              </a:lnSpc>
              <a:spcBef>
                <a:spcPts val="630"/>
              </a:spcBef>
              <a:spcAft>
                <a:spcPts val="0"/>
              </a:spcAft>
              <a:buNone/>
            </a:pPr>
            <a:r>
              <a:t/>
            </a:r>
            <a:endParaRPr sz="1800">
              <a:solidFill>
                <a:schemeClr val="dk1"/>
              </a:solidFill>
              <a:latin typeface="Helvetica Neue"/>
              <a:ea typeface="Helvetica Neue"/>
              <a:cs typeface="Helvetica Neue"/>
              <a:sym typeface="Helvetica Neue"/>
            </a:endParaRPr>
          </a:p>
          <a:p>
            <a:pPr indent="0" lvl="0" marL="0" rtl="0" algn="l">
              <a:lnSpc>
                <a:spcPct val="115000"/>
              </a:lnSpc>
              <a:spcBef>
                <a:spcPts val="1400"/>
              </a:spcBef>
              <a:spcAft>
                <a:spcPts val="0"/>
              </a:spcAft>
              <a:buClr>
                <a:schemeClr val="dk1"/>
              </a:buClr>
              <a:buSzPts val="1100"/>
              <a:buFont typeface="Arial"/>
              <a:buNone/>
            </a:pPr>
            <a:r>
              <a:rPr b="1" lang="en-IN" sz="2000">
                <a:solidFill>
                  <a:schemeClr val="dk1"/>
                </a:solidFill>
              </a:rPr>
              <a:t>Dataset Insights &amp; Pairing Validation</a:t>
            </a:r>
            <a:endParaRPr b="1" sz="2000">
              <a:solidFill>
                <a:schemeClr val="dk1"/>
              </a:solidFill>
            </a:endParaRPr>
          </a:p>
          <a:p>
            <a:pPr indent="-342900" lvl="0" marL="457200" rtl="0" algn="l">
              <a:lnSpc>
                <a:spcPct val="115000"/>
              </a:lnSpc>
              <a:spcBef>
                <a:spcPts val="1200"/>
              </a:spcBef>
              <a:spcAft>
                <a:spcPts val="0"/>
              </a:spcAft>
              <a:buClr>
                <a:schemeClr val="dk1"/>
              </a:buClr>
              <a:buSzPts val="1800"/>
              <a:buAutoNum type="arabicPeriod"/>
            </a:pPr>
            <a:r>
              <a:rPr lang="en-IN" sz="1800">
                <a:solidFill>
                  <a:schemeClr val="dk1"/>
                </a:solidFill>
              </a:rPr>
              <a:t> </a:t>
            </a:r>
            <a:r>
              <a:rPr b="1" lang="en-IN" sz="1800">
                <a:solidFill>
                  <a:schemeClr val="dk1"/>
                </a:solidFill>
              </a:rPr>
              <a:t>Key Findings from Dataset Creation:</a:t>
            </a:r>
            <a:endParaRPr b="1" sz="18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IN" sz="1500">
                <a:solidFill>
                  <a:schemeClr val="dk1"/>
                </a:solidFill>
              </a:rPr>
              <a:t>Pairing Strategy Validation:</a:t>
            </a:r>
            <a:endParaRPr b="1"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IN" sz="1500">
                <a:solidFill>
                  <a:schemeClr val="dk1"/>
                </a:solidFill>
              </a:rPr>
              <a:t>Same-folder pairs (redundant) show </a:t>
            </a:r>
            <a:r>
              <a:rPr b="1" lang="en-IN" sz="1500">
                <a:solidFill>
                  <a:schemeClr val="dk1"/>
                </a:solidFill>
              </a:rPr>
              <a:t>high similarity</a:t>
            </a:r>
            <a:r>
              <a:rPr lang="en-IN" sz="1500">
                <a:solidFill>
                  <a:schemeClr val="dk1"/>
                </a:solidFill>
              </a:rPr>
              <a:t> in logic but differ in style.</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IN" sz="1500">
                <a:solidFill>
                  <a:schemeClr val="dk1"/>
                </a:solidFill>
              </a:rPr>
              <a:t>Cross-folder pairs (non-redundant) have </a:t>
            </a:r>
            <a:r>
              <a:rPr b="1" lang="en-IN" sz="1500">
                <a:solidFill>
                  <a:schemeClr val="dk1"/>
                </a:solidFill>
              </a:rPr>
              <a:t>clear structural and functional differences</a:t>
            </a:r>
            <a:r>
              <a:rPr lang="en-IN" sz="1500">
                <a:solidFill>
                  <a:schemeClr val="dk1"/>
                </a:solidFill>
              </a:rPr>
              <a:t>.</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IN" sz="1500">
                <a:solidFill>
                  <a:schemeClr val="dk1"/>
                </a:solidFill>
              </a:rPr>
              <a:t>Diversity Analysis:</a:t>
            </a:r>
            <a:endParaRPr b="1"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IN" sz="1500">
                <a:solidFill>
                  <a:schemeClr val="dk1"/>
                </a:solidFill>
              </a:rPr>
              <a:t>Code snippets vary in syntax and structure, ensuring a realistic dataset.</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IN" sz="1500">
                <a:solidFill>
                  <a:schemeClr val="dk1"/>
                </a:solidFill>
              </a:rPr>
              <a:t>Some identical logic implementations appear with different function names and variable choices.</a:t>
            </a:r>
            <a:endParaRPr sz="1500">
              <a:solidFill>
                <a:schemeClr val="dk1"/>
              </a:solidFill>
            </a:endParaRPr>
          </a:p>
          <a:p>
            <a:pPr indent="0" lvl="0" marL="914400" rtl="0" algn="l">
              <a:lnSpc>
                <a:spcPct val="115000"/>
              </a:lnSpc>
              <a:spcBef>
                <a:spcPts val="1200"/>
              </a:spcBef>
              <a:spcAft>
                <a:spcPts val="0"/>
              </a:spcAft>
              <a:buNone/>
            </a:pPr>
            <a:r>
              <a:t/>
            </a:r>
            <a:endParaRPr baseline="30000" sz="400">
              <a:solidFill>
                <a:schemeClr val="dk1"/>
              </a:solidFill>
            </a:endParaRPr>
          </a:p>
          <a:p>
            <a:pPr indent="-342900" lvl="0" marL="457200" rtl="0" algn="l">
              <a:lnSpc>
                <a:spcPct val="115000"/>
              </a:lnSpc>
              <a:spcBef>
                <a:spcPts val="1200"/>
              </a:spcBef>
              <a:spcAft>
                <a:spcPts val="0"/>
              </a:spcAft>
              <a:buClr>
                <a:schemeClr val="dk1"/>
              </a:buClr>
              <a:buSzPts val="1800"/>
              <a:buAutoNum type="arabicPeriod"/>
            </a:pPr>
            <a:r>
              <a:rPr b="1" lang="en-IN" sz="1800">
                <a:solidFill>
                  <a:schemeClr val="dk1"/>
                </a:solidFill>
              </a:rPr>
              <a:t>Dataset Composition:</a:t>
            </a:r>
            <a:endParaRPr b="1" sz="18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IN" sz="1500">
                <a:solidFill>
                  <a:schemeClr val="dk1"/>
                </a:solidFill>
              </a:rPr>
              <a:t>50,000 pairs</a:t>
            </a:r>
            <a:r>
              <a:rPr lang="en-IN" sz="1500">
                <a:solidFill>
                  <a:schemeClr val="dk1"/>
                </a:solidFill>
              </a:rPr>
              <a:t> → </a:t>
            </a:r>
            <a:r>
              <a:rPr b="1" lang="en-IN" sz="1500">
                <a:solidFill>
                  <a:schemeClr val="dk1"/>
                </a:solidFill>
              </a:rPr>
              <a:t>25,000 redundant</a:t>
            </a:r>
            <a:r>
              <a:rPr lang="en-IN" sz="1500">
                <a:solidFill>
                  <a:schemeClr val="dk1"/>
                </a:solidFill>
              </a:rPr>
              <a:t>, </a:t>
            </a:r>
            <a:r>
              <a:rPr b="1" lang="en-IN" sz="1500">
                <a:solidFill>
                  <a:schemeClr val="dk1"/>
                </a:solidFill>
              </a:rPr>
              <a:t>25,000 non-redundant</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IN" sz="1500">
                <a:solidFill>
                  <a:schemeClr val="dk1"/>
                </a:solidFill>
              </a:rPr>
              <a:t>Ensured </a:t>
            </a:r>
            <a:r>
              <a:rPr b="1" lang="en-IN" sz="1500">
                <a:solidFill>
                  <a:schemeClr val="dk1"/>
                </a:solidFill>
              </a:rPr>
              <a:t>equal distribution</a:t>
            </a:r>
            <a:r>
              <a:rPr lang="en-IN" sz="1500">
                <a:solidFill>
                  <a:schemeClr val="dk1"/>
                </a:solidFill>
              </a:rPr>
              <a:t> to avoid model bias.</a:t>
            </a:r>
            <a:endParaRPr sz="1500">
              <a:solidFill>
                <a:schemeClr val="dk1"/>
              </a:solidFill>
            </a:endParaRPr>
          </a:p>
          <a:p>
            <a:pPr indent="0" lvl="0" marL="0" rtl="0" algn="l">
              <a:lnSpc>
                <a:spcPct val="115000"/>
              </a:lnSpc>
              <a:spcBef>
                <a:spcPts val="1200"/>
              </a:spcBef>
              <a:spcAft>
                <a:spcPts val="0"/>
              </a:spcAft>
              <a:buNone/>
            </a:pPr>
            <a:r>
              <a:t/>
            </a:r>
            <a:endParaRPr sz="1500">
              <a:solidFill>
                <a:schemeClr val="dk1"/>
              </a:solidFill>
            </a:endParaRPr>
          </a:p>
          <a:p>
            <a:pPr indent="0" lvl="0" marL="457200" marR="0" rtl="0" algn="just">
              <a:lnSpc>
                <a:spcPct val="150000"/>
              </a:lnSpc>
              <a:spcBef>
                <a:spcPts val="1200"/>
              </a:spcBef>
              <a:spcAft>
                <a:spcPts val="0"/>
              </a:spcAft>
              <a:buNone/>
            </a:pPr>
            <a:r>
              <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4"/>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IN" sz="2400"/>
              <a:t>Experimental Results and Evaluation </a:t>
            </a:r>
            <a:r>
              <a:rPr b="0" lang="en-IN" sz="2400"/>
              <a:t>(cont…)</a:t>
            </a:r>
            <a:endParaRPr b="0"/>
          </a:p>
        </p:txBody>
      </p:sp>
      <p:sp>
        <p:nvSpPr>
          <p:cNvPr id="122" name="Google Shape;122;p14"/>
          <p:cNvSpPr txBox="1"/>
          <p:nvPr/>
        </p:nvSpPr>
        <p:spPr>
          <a:xfrm>
            <a:off x="77118" y="804232"/>
            <a:ext cx="8956714" cy="5783856"/>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None/>
            </a:pPr>
            <a:r>
              <a:t/>
            </a:r>
            <a:endParaRPr b="1" sz="20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IN" sz="2000">
                <a:solidFill>
                  <a:schemeClr val="dk1"/>
                </a:solidFill>
              </a:rPr>
              <a:t>Comparison with Existing Approaches</a:t>
            </a:r>
            <a:endParaRPr b="1" sz="2000">
              <a:solidFill>
                <a:schemeClr val="dk1"/>
              </a:solidFill>
            </a:endParaRPr>
          </a:p>
          <a:p>
            <a:pPr indent="-342900" lvl="0" marL="457200" rtl="0" algn="l">
              <a:lnSpc>
                <a:spcPct val="115000"/>
              </a:lnSpc>
              <a:spcBef>
                <a:spcPts val="1200"/>
              </a:spcBef>
              <a:spcAft>
                <a:spcPts val="0"/>
              </a:spcAft>
              <a:buClr>
                <a:schemeClr val="dk1"/>
              </a:buClr>
              <a:buSzPts val="1800"/>
              <a:buAutoNum type="arabicPeriod"/>
            </a:pPr>
            <a:r>
              <a:rPr b="1" lang="en-IN" sz="1800">
                <a:solidFill>
                  <a:schemeClr val="dk1"/>
                </a:solidFill>
              </a:rPr>
              <a:t>Baseline Methods Explored:</a:t>
            </a:r>
            <a:endParaRPr b="1" sz="18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IN" sz="1500">
                <a:solidFill>
                  <a:schemeClr val="dk1"/>
                </a:solidFill>
              </a:rPr>
              <a:t>Cosine Similarity + TF-IDF:</a:t>
            </a:r>
            <a:endParaRPr b="1"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IN" sz="1500">
                <a:solidFill>
                  <a:schemeClr val="dk1"/>
                </a:solidFill>
              </a:rPr>
              <a:t>Simple text-based comparison of code.</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b="1" lang="en-IN" sz="1500">
                <a:solidFill>
                  <a:schemeClr val="dk1"/>
                </a:solidFill>
              </a:rPr>
              <a:t>Issue:</a:t>
            </a:r>
            <a:r>
              <a:rPr lang="en-IN" sz="1500">
                <a:solidFill>
                  <a:schemeClr val="dk1"/>
                </a:solidFill>
              </a:rPr>
              <a:t> Struggles with </a:t>
            </a:r>
            <a:r>
              <a:rPr b="1" lang="en-IN" sz="1500">
                <a:solidFill>
                  <a:schemeClr val="dk1"/>
                </a:solidFill>
              </a:rPr>
              <a:t>semantic similarity</a:t>
            </a:r>
            <a:r>
              <a:rPr lang="en-IN" sz="1500">
                <a:solidFill>
                  <a:schemeClr val="dk1"/>
                </a:solidFill>
              </a:rPr>
              <a:t> when variable/function names differ.</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IN" sz="1500">
                <a:solidFill>
                  <a:schemeClr val="dk1"/>
                </a:solidFill>
              </a:rPr>
              <a:t>AST (Abstract Syntax Tree) Similarity:</a:t>
            </a:r>
            <a:endParaRPr b="1"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IN" sz="1500">
                <a:solidFill>
                  <a:schemeClr val="dk1"/>
                </a:solidFill>
              </a:rPr>
              <a:t>Examines structural similarity of code.</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b="1" lang="en-IN" sz="1500">
                <a:solidFill>
                  <a:schemeClr val="dk1"/>
                </a:solidFill>
              </a:rPr>
              <a:t>Issue:</a:t>
            </a:r>
            <a:r>
              <a:rPr lang="en-IN" sz="1500">
                <a:solidFill>
                  <a:schemeClr val="dk1"/>
                </a:solidFill>
              </a:rPr>
              <a:t> Doesn't capture </a:t>
            </a:r>
            <a:r>
              <a:rPr b="1" lang="en-IN" sz="1500">
                <a:solidFill>
                  <a:schemeClr val="dk1"/>
                </a:solidFill>
              </a:rPr>
              <a:t>logic-level redundancy</a:t>
            </a:r>
            <a:r>
              <a:rPr lang="en-IN" sz="1500">
                <a:solidFill>
                  <a:schemeClr val="dk1"/>
                </a:solidFill>
              </a:rPr>
              <a:t> across different implementations.</a:t>
            </a:r>
            <a:endParaRPr sz="1500">
              <a:solidFill>
                <a:schemeClr val="dk1"/>
              </a:solidFill>
            </a:endParaRPr>
          </a:p>
          <a:p>
            <a:pPr indent="0" lvl="0" marL="914400" rtl="0" algn="l">
              <a:lnSpc>
                <a:spcPct val="115000"/>
              </a:lnSpc>
              <a:spcBef>
                <a:spcPts val="1200"/>
              </a:spcBef>
              <a:spcAft>
                <a:spcPts val="0"/>
              </a:spcAft>
              <a:buNone/>
            </a:pPr>
            <a:r>
              <a:t/>
            </a:r>
            <a:endParaRPr sz="1100">
              <a:solidFill>
                <a:schemeClr val="dk1"/>
              </a:solidFill>
            </a:endParaRPr>
          </a:p>
          <a:p>
            <a:pPr indent="-342900" lvl="0" marL="457200" rtl="0" algn="l">
              <a:lnSpc>
                <a:spcPct val="115000"/>
              </a:lnSpc>
              <a:spcBef>
                <a:spcPts val="1200"/>
              </a:spcBef>
              <a:spcAft>
                <a:spcPts val="0"/>
              </a:spcAft>
              <a:buClr>
                <a:schemeClr val="dk1"/>
              </a:buClr>
              <a:buSzPts val="1800"/>
              <a:buAutoNum type="arabicPeriod"/>
            </a:pPr>
            <a:r>
              <a:rPr b="1" lang="en-IN" sz="1800">
                <a:solidFill>
                  <a:schemeClr val="dk1"/>
                </a:solidFill>
              </a:rPr>
              <a:t>Why Our Dataset Matters?</a:t>
            </a:r>
            <a:endParaRPr b="1" sz="1100">
              <a:solidFill>
                <a:schemeClr val="dk1"/>
              </a:solidFill>
            </a:endParaRPr>
          </a:p>
          <a:p>
            <a:pPr indent="-323850" lvl="0" marL="457200" marR="0" rtl="0" algn="just">
              <a:lnSpc>
                <a:spcPct val="150000"/>
              </a:lnSpc>
              <a:spcBef>
                <a:spcPts val="0"/>
              </a:spcBef>
              <a:spcAft>
                <a:spcPts val="0"/>
              </a:spcAft>
              <a:buClr>
                <a:schemeClr val="dk1"/>
              </a:buClr>
              <a:buSzPts val="1500"/>
              <a:buChar char="●"/>
            </a:pPr>
            <a:r>
              <a:rPr b="1" lang="en-IN" sz="1500">
                <a:solidFill>
                  <a:schemeClr val="dk1"/>
                </a:solidFill>
              </a:rPr>
              <a:t>Pairs generated programmatically</a:t>
            </a:r>
            <a:r>
              <a:rPr lang="en-IN" sz="1500">
                <a:solidFill>
                  <a:schemeClr val="dk1"/>
                </a:solidFill>
              </a:rPr>
              <a:t> → Removes subjectivity in manual labeling.</a:t>
            </a:r>
            <a:endParaRPr sz="1500">
              <a:solidFill>
                <a:schemeClr val="dk1"/>
              </a:solidFill>
            </a:endParaRPr>
          </a:p>
          <a:p>
            <a:pPr indent="-323850" lvl="0" marL="457200" marR="1031861" rtl="0" algn="just">
              <a:lnSpc>
                <a:spcPct val="150000"/>
              </a:lnSpc>
              <a:spcBef>
                <a:spcPts val="0"/>
              </a:spcBef>
              <a:spcAft>
                <a:spcPts val="0"/>
              </a:spcAft>
              <a:buClr>
                <a:schemeClr val="dk1"/>
              </a:buClr>
              <a:buSzPts val="1500"/>
              <a:buChar char="●"/>
            </a:pPr>
            <a:r>
              <a:rPr b="1" lang="en-IN" sz="1500">
                <a:solidFill>
                  <a:schemeClr val="dk1"/>
                </a:solidFill>
              </a:rPr>
              <a:t>Covers a wide range of problem-solving techniques</a:t>
            </a:r>
            <a:r>
              <a:rPr lang="en-IN" sz="1500">
                <a:solidFill>
                  <a:schemeClr val="dk1"/>
                </a:solidFill>
              </a:rPr>
              <a:t> → Useful for real-world redundancy detection.</a:t>
            </a:r>
            <a:endParaRPr sz="1500">
              <a:solidFill>
                <a:schemeClr val="dk1"/>
              </a:solidFill>
            </a:endParaRPr>
          </a:p>
          <a:p>
            <a:pPr indent="-323850" lvl="0" marL="457200" marR="0" rtl="0" algn="just">
              <a:lnSpc>
                <a:spcPct val="150000"/>
              </a:lnSpc>
              <a:spcBef>
                <a:spcPts val="0"/>
              </a:spcBef>
              <a:spcAft>
                <a:spcPts val="0"/>
              </a:spcAft>
              <a:buClr>
                <a:schemeClr val="dk1"/>
              </a:buClr>
              <a:buSzPts val="1500"/>
              <a:buChar char="●"/>
            </a:pPr>
            <a:r>
              <a:rPr b="1" lang="en-IN" sz="1500">
                <a:solidFill>
                  <a:schemeClr val="dk1"/>
                </a:solidFill>
              </a:rPr>
              <a:t>Scalable &amp; adaptable</a:t>
            </a:r>
            <a:r>
              <a:rPr lang="en-IN" sz="1500">
                <a:solidFill>
                  <a:schemeClr val="dk1"/>
                </a:solidFill>
              </a:rPr>
              <a:t> → Can support different programming languages in the future.</a:t>
            </a:r>
            <a:endParaRPr sz="15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6"/>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IN" sz="2400"/>
              <a:t>Key Learnings</a:t>
            </a:r>
            <a:endParaRPr/>
          </a:p>
        </p:txBody>
      </p:sp>
      <p:sp>
        <p:nvSpPr>
          <p:cNvPr id="128" name="Google Shape;128;p16"/>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t/>
            </a:r>
            <a:endParaRPr b="1" sz="1100">
              <a:solidFill>
                <a:schemeClr val="dk1"/>
              </a:solidFill>
            </a:endParaRPr>
          </a:p>
          <a:p>
            <a:pPr indent="-342900" lvl="0" marL="457200" rtl="0" algn="l">
              <a:lnSpc>
                <a:spcPct val="115000"/>
              </a:lnSpc>
              <a:spcBef>
                <a:spcPts val="1200"/>
              </a:spcBef>
              <a:spcAft>
                <a:spcPts val="0"/>
              </a:spcAft>
              <a:buClr>
                <a:schemeClr val="dk1"/>
              </a:buClr>
              <a:buSzPts val="1800"/>
              <a:buAutoNum type="arabicPeriod"/>
            </a:pPr>
            <a:r>
              <a:rPr b="1" lang="en-IN" sz="1800">
                <a:solidFill>
                  <a:schemeClr val="dk1"/>
                </a:solidFill>
              </a:rPr>
              <a:t>Dataset Challenges &amp; Preprocessing</a:t>
            </a:r>
            <a:endParaRPr b="1" sz="1800">
              <a:solidFill>
                <a:schemeClr val="dk1"/>
              </a:solidFill>
            </a:endParaRPr>
          </a:p>
          <a:p>
            <a:pPr indent="-323850" lvl="0" marL="457200" rtl="0" algn="l">
              <a:lnSpc>
                <a:spcPct val="115000"/>
              </a:lnSpc>
              <a:spcBef>
                <a:spcPts val="0"/>
              </a:spcBef>
              <a:spcAft>
                <a:spcPts val="0"/>
              </a:spcAft>
              <a:buClr>
                <a:schemeClr val="dk1"/>
              </a:buClr>
              <a:buSzPts val="1500"/>
              <a:buChar char="●"/>
            </a:pPr>
            <a:r>
              <a:rPr lang="en-IN" sz="1500">
                <a:solidFill>
                  <a:schemeClr val="dk1"/>
                </a:solidFill>
              </a:rPr>
              <a:t>Handling a </a:t>
            </a:r>
            <a:r>
              <a:rPr b="1" lang="en-IN" sz="1500">
                <a:solidFill>
                  <a:schemeClr val="dk1"/>
                </a:solidFill>
              </a:rPr>
              <a:t>large dataset</a:t>
            </a:r>
            <a:r>
              <a:rPr lang="en-IN" sz="1500">
                <a:solidFill>
                  <a:schemeClr val="dk1"/>
                </a:solidFill>
              </a:rPr>
              <a:t> (64.6MB).</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IN" sz="1500">
                <a:solidFill>
                  <a:schemeClr val="dk1"/>
                </a:solidFill>
              </a:rPr>
              <a:t>Managing </a:t>
            </a:r>
            <a:r>
              <a:rPr b="1" lang="en-IN" sz="1500">
                <a:solidFill>
                  <a:schemeClr val="dk1"/>
                </a:solidFill>
              </a:rPr>
              <a:t>imbalanced data</a:t>
            </a:r>
            <a:r>
              <a:rPr lang="en-IN" sz="1500">
                <a:solidFill>
                  <a:schemeClr val="dk1"/>
                </a:solidFill>
              </a:rPr>
              <a:t> and ensuring equal positive &amp; negative pairs.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IN" sz="1500">
                <a:solidFill>
                  <a:schemeClr val="dk1"/>
                </a:solidFill>
              </a:rPr>
              <a:t>Addressing </a:t>
            </a:r>
            <a:r>
              <a:rPr b="1" lang="en-IN" sz="1500">
                <a:solidFill>
                  <a:schemeClr val="dk1"/>
                </a:solidFill>
              </a:rPr>
              <a:t>encoding issues</a:t>
            </a:r>
            <a:r>
              <a:rPr lang="en-IN" sz="1500">
                <a:solidFill>
                  <a:schemeClr val="dk1"/>
                </a:solidFill>
              </a:rPr>
              <a:t> (e.g., UnicodeDecodeError) for smooth data loading.</a:t>
            </a:r>
            <a:endParaRPr sz="1500">
              <a:solidFill>
                <a:schemeClr val="dk1"/>
              </a:solidFill>
            </a:endParaRPr>
          </a:p>
          <a:p>
            <a:pPr indent="0" lvl="0" marL="457200" rtl="0" algn="l">
              <a:lnSpc>
                <a:spcPct val="115000"/>
              </a:lnSpc>
              <a:spcBef>
                <a:spcPts val="1200"/>
              </a:spcBef>
              <a:spcAft>
                <a:spcPts val="0"/>
              </a:spcAft>
              <a:buNone/>
            </a:pPr>
            <a:r>
              <a:t/>
            </a:r>
            <a:endParaRPr sz="1500">
              <a:solidFill>
                <a:schemeClr val="dk1"/>
              </a:solidFill>
            </a:endParaRPr>
          </a:p>
          <a:p>
            <a:pPr indent="-342900" lvl="0" marL="457200" rtl="0" algn="l">
              <a:lnSpc>
                <a:spcPct val="115000"/>
              </a:lnSpc>
              <a:spcBef>
                <a:spcPts val="1200"/>
              </a:spcBef>
              <a:spcAft>
                <a:spcPts val="0"/>
              </a:spcAft>
              <a:buClr>
                <a:schemeClr val="dk1"/>
              </a:buClr>
              <a:buSzPts val="1800"/>
              <a:buAutoNum type="arabicPeriod"/>
            </a:pPr>
            <a:r>
              <a:rPr b="1" lang="en-IN" sz="1800">
                <a:solidFill>
                  <a:schemeClr val="dk1"/>
                </a:solidFill>
              </a:rPr>
              <a:t>Code Pair Generation</a:t>
            </a:r>
            <a:endParaRPr b="1" sz="1800">
              <a:solidFill>
                <a:schemeClr val="dk1"/>
              </a:solidFill>
            </a:endParaRPr>
          </a:p>
          <a:p>
            <a:pPr indent="-323850" lvl="0" marL="457200" rtl="0" algn="l">
              <a:lnSpc>
                <a:spcPct val="115000"/>
              </a:lnSpc>
              <a:spcBef>
                <a:spcPts val="0"/>
              </a:spcBef>
              <a:spcAft>
                <a:spcPts val="0"/>
              </a:spcAft>
              <a:buClr>
                <a:schemeClr val="dk1"/>
              </a:buClr>
              <a:buSzPts val="1500"/>
              <a:buChar char="●"/>
            </a:pPr>
            <a:r>
              <a:rPr lang="en-IN" sz="1500">
                <a:solidFill>
                  <a:schemeClr val="dk1"/>
                </a:solidFill>
              </a:rPr>
              <a:t>Creating </a:t>
            </a:r>
            <a:r>
              <a:rPr b="1" lang="en-IN" sz="1500">
                <a:solidFill>
                  <a:schemeClr val="dk1"/>
                </a:solidFill>
              </a:rPr>
              <a:t>structured training pairs</a:t>
            </a:r>
            <a:r>
              <a:rPr lang="en-IN" sz="1500">
                <a:solidFill>
                  <a:schemeClr val="dk1"/>
                </a:solidFill>
              </a:rPr>
              <a:t> from 50 folders, ensuring </a:t>
            </a:r>
            <a:r>
              <a:rPr b="1" lang="en-IN" sz="1500">
                <a:solidFill>
                  <a:schemeClr val="dk1"/>
                </a:solidFill>
              </a:rPr>
              <a:t>diverse redundancy patterns</a:t>
            </a:r>
            <a:r>
              <a:rPr lang="en-IN" sz="1500">
                <a:solidFill>
                  <a:schemeClr val="dk1"/>
                </a:solidFill>
              </a:rPr>
              <a:t>.</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IN" sz="1500">
                <a:solidFill>
                  <a:schemeClr val="dk1"/>
                </a:solidFill>
              </a:rPr>
              <a:t>Balancing dataset</a:t>
            </a:r>
            <a:r>
              <a:rPr lang="en-IN" sz="1500">
                <a:solidFill>
                  <a:schemeClr val="dk1"/>
                </a:solidFill>
              </a:rPr>
              <a:t> effectively: 500 positive &amp; 500 negative pairs per folder.</a:t>
            </a:r>
            <a:endParaRPr sz="1500">
              <a:solidFill>
                <a:schemeClr val="dk1"/>
              </a:solidFill>
            </a:endParaRPr>
          </a:p>
          <a:p>
            <a:pPr indent="0" lvl="0" marL="457200" rtl="0" algn="l">
              <a:lnSpc>
                <a:spcPct val="115000"/>
              </a:lnSpc>
              <a:spcBef>
                <a:spcPts val="1200"/>
              </a:spcBef>
              <a:spcAft>
                <a:spcPts val="0"/>
              </a:spcAft>
              <a:buNone/>
            </a:pPr>
            <a:r>
              <a:t/>
            </a:r>
            <a:endParaRPr sz="1500">
              <a:solidFill>
                <a:schemeClr val="dk1"/>
              </a:solidFill>
            </a:endParaRPr>
          </a:p>
          <a:p>
            <a:pPr indent="-342900" lvl="0" marL="457200" rtl="0" algn="l">
              <a:lnSpc>
                <a:spcPct val="115000"/>
              </a:lnSpc>
              <a:spcBef>
                <a:spcPts val="1200"/>
              </a:spcBef>
              <a:spcAft>
                <a:spcPts val="0"/>
              </a:spcAft>
              <a:buClr>
                <a:schemeClr val="dk1"/>
              </a:buClr>
              <a:buSzPts val="1800"/>
              <a:buAutoNum type="arabicPeriod"/>
            </a:pPr>
            <a:r>
              <a:rPr b="1" lang="en-IN" sz="1800">
                <a:solidFill>
                  <a:schemeClr val="dk1"/>
                </a:solidFill>
              </a:rPr>
              <a:t>Feature Representation</a:t>
            </a:r>
            <a:endParaRPr b="1" sz="1800">
              <a:solidFill>
                <a:schemeClr val="dk1"/>
              </a:solidFill>
            </a:endParaRPr>
          </a:p>
          <a:p>
            <a:pPr indent="-323850" lvl="0" marL="457200" rtl="0" algn="l">
              <a:lnSpc>
                <a:spcPct val="115000"/>
              </a:lnSpc>
              <a:spcBef>
                <a:spcPts val="0"/>
              </a:spcBef>
              <a:spcAft>
                <a:spcPts val="0"/>
              </a:spcAft>
              <a:buClr>
                <a:schemeClr val="dk1"/>
              </a:buClr>
              <a:buSzPts val="1500"/>
              <a:buChar char="●"/>
            </a:pPr>
            <a:r>
              <a:rPr lang="en-IN" sz="1500">
                <a:solidFill>
                  <a:schemeClr val="dk1"/>
                </a:solidFill>
              </a:rPr>
              <a:t>Need for an </a:t>
            </a:r>
            <a:r>
              <a:rPr b="1" lang="en-IN" sz="1500">
                <a:solidFill>
                  <a:schemeClr val="dk1"/>
                </a:solidFill>
              </a:rPr>
              <a:t>effective tokenization approach</a:t>
            </a:r>
            <a:r>
              <a:rPr lang="en-IN" sz="1500">
                <a:solidFill>
                  <a:schemeClr val="dk1"/>
                </a:solidFill>
              </a:rPr>
              <a:t> for code comparison.</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IN" sz="1500">
                <a:solidFill>
                  <a:schemeClr val="dk1"/>
                </a:solidFill>
              </a:rPr>
              <a:t>Understanding </a:t>
            </a:r>
            <a:r>
              <a:rPr b="1" lang="en-IN" sz="1500">
                <a:solidFill>
                  <a:schemeClr val="dk1"/>
                </a:solidFill>
              </a:rPr>
              <a:t>similarity metrics</a:t>
            </a:r>
            <a:r>
              <a:rPr lang="en-IN" sz="1500">
                <a:solidFill>
                  <a:schemeClr val="dk1"/>
                </a:solidFill>
              </a:rPr>
              <a:t> like TF-IDF &amp; Cosine Similarity.</a:t>
            </a:r>
            <a:endParaRPr sz="1500">
              <a:solidFill>
                <a:schemeClr val="dk1"/>
              </a:solidFill>
            </a:endParaRPr>
          </a:p>
          <a:p>
            <a:pPr indent="0" lvl="0" marL="0" marR="0" rtl="0" algn="just">
              <a:lnSpc>
                <a:spcPct val="150000"/>
              </a:lnSpc>
              <a:spcBef>
                <a:spcPts val="1200"/>
              </a:spcBef>
              <a:spcAft>
                <a:spcPts val="0"/>
              </a:spcAft>
              <a:buNone/>
            </a:pPr>
            <a:r>
              <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7"/>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IN" sz="2400"/>
              <a:t>Work Plan </a:t>
            </a:r>
            <a:r>
              <a:rPr b="0" lang="en-IN" sz="2400"/>
              <a:t>(till End-Term Evaluation)</a:t>
            </a:r>
            <a:endParaRPr b="0"/>
          </a:p>
        </p:txBody>
      </p:sp>
      <p:sp>
        <p:nvSpPr>
          <p:cNvPr id="134" name="Google Shape;134;p17"/>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457200" marR="0" rtl="0" algn="just">
              <a:lnSpc>
                <a:spcPct val="150000"/>
              </a:lnSpc>
              <a:spcBef>
                <a:spcPts val="0"/>
              </a:spcBef>
              <a:spcAft>
                <a:spcPts val="0"/>
              </a:spcAft>
              <a:buNone/>
            </a:pPr>
            <a:r>
              <a:t/>
            </a:r>
            <a:endParaRPr sz="1800">
              <a:solidFill>
                <a:schemeClr val="dk1"/>
              </a:solidFill>
              <a:latin typeface="Helvetica Neue"/>
              <a:ea typeface="Helvetica Neue"/>
              <a:cs typeface="Helvetica Neue"/>
              <a:sym typeface="Helvetica Neue"/>
            </a:endParaRPr>
          </a:p>
          <a:p>
            <a:pPr indent="0" lvl="0" marL="0" rtl="0" algn="l">
              <a:lnSpc>
                <a:spcPct val="115000"/>
              </a:lnSpc>
              <a:spcBef>
                <a:spcPts val="1200"/>
              </a:spcBef>
              <a:spcAft>
                <a:spcPts val="0"/>
              </a:spcAft>
              <a:buClr>
                <a:schemeClr val="dk1"/>
              </a:buClr>
              <a:buSzPts val="1100"/>
              <a:buFont typeface="Arial"/>
              <a:buNone/>
            </a:pPr>
            <a:r>
              <a:rPr lang="en-IN" sz="1800">
                <a:solidFill>
                  <a:schemeClr val="dk1"/>
                </a:solidFill>
              </a:rPr>
              <a:t>    </a:t>
            </a:r>
            <a:r>
              <a:rPr b="1" lang="en-IN" sz="1800">
                <a:solidFill>
                  <a:schemeClr val="dk1"/>
                </a:solidFill>
              </a:rPr>
              <a:t>Phase 1: LSTM Model Development</a:t>
            </a:r>
            <a:endParaRPr b="1" sz="1800">
              <a:solidFill>
                <a:schemeClr val="dk1"/>
              </a:solidFill>
            </a:endParaRPr>
          </a:p>
          <a:p>
            <a:pPr indent="-323850" lvl="0" marL="630000" rtl="0" algn="l">
              <a:lnSpc>
                <a:spcPct val="115000"/>
              </a:lnSpc>
              <a:spcBef>
                <a:spcPts val="1200"/>
              </a:spcBef>
              <a:spcAft>
                <a:spcPts val="0"/>
              </a:spcAft>
              <a:buClr>
                <a:schemeClr val="dk1"/>
              </a:buClr>
              <a:buSzPts val="1500"/>
              <a:buChar char="●"/>
            </a:pPr>
            <a:r>
              <a:rPr lang="en-IN" sz="1500">
                <a:solidFill>
                  <a:schemeClr val="dk1"/>
                </a:solidFill>
              </a:rPr>
              <a:t>Implement an </a:t>
            </a:r>
            <a:r>
              <a:rPr b="1" lang="en-IN" sz="1500">
                <a:solidFill>
                  <a:schemeClr val="dk1"/>
                </a:solidFill>
              </a:rPr>
              <a:t>LSTM-based deep learning model</a:t>
            </a:r>
            <a:r>
              <a:rPr lang="en-IN" sz="1500">
                <a:solidFill>
                  <a:schemeClr val="dk1"/>
                </a:solidFill>
              </a:rPr>
              <a:t> for code similarity detection.</a:t>
            </a:r>
            <a:endParaRPr sz="1500">
              <a:solidFill>
                <a:schemeClr val="dk1"/>
              </a:solidFill>
            </a:endParaRPr>
          </a:p>
          <a:p>
            <a:pPr indent="-323850" lvl="0" marL="630000" rtl="0" algn="l">
              <a:lnSpc>
                <a:spcPct val="115000"/>
              </a:lnSpc>
              <a:spcBef>
                <a:spcPts val="0"/>
              </a:spcBef>
              <a:spcAft>
                <a:spcPts val="0"/>
              </a:spcAft>
              <a:buClr>
                <a:schemeClr val="dk1"/>
              </a:buClr>
              <a:buSzPts val="1500"/>
              <a:buChar char="●"/>
            </a:pPr>
            <a:r>
              <a:rPr lang="en-IN" sz="1500">
                <a:solidFill>
                  <a:schemeClr val="dk1"/>
                </a:solidFill>
              </a:rPr>
              <a:t>Convert code pairs into </a:t>
            </a:r>
            <a:r>
              <a:rPr b="1" lang="en-IN" sz="1500">
                <a:solidFill>
                  <a:schemeClr val="dk1"/>
                </a:solidFill>
              </a:rPr>
              <a:t>tokenized sequences</a:t>
            </a:r>
            <a:r>
              <a:rPr lang="en-IN" sz="1500">
                <a:solidFill>
                  <a:schemeClr val="dk1"/>
                </a:solidFill>
              </a:rPr>
              <a:t> for model input.</a:t>
            </a:r>
            <a:endParaRPr sz="1500">
              <a:solidFill>
                <a:schemeClr val="dk1"/>
              </a:solidFill>
            </a:endParaRPr>
          </a:p>
          <a:p>
            <a:pPr indent="-323850" lvl="0" marL="630000" rtl="0" algn="l">
              <a:lnSpc>
                <a:spcPct val="115000"/>
              </a:lnSpc>
              <a:spcBef>
                <a:spcPts val="0"/>
              </a:spcBef>
              <a:spcAft>
                <a:spcPts val="0"/>
              </a:spcAft>
              <a:buClr>
                <a:schemeClr val="dk1"/>
              </a:buClr>
              <a:buSzPts val="1500"/>
              <a:buChar char="●"/>
            </a:pPr>
            <a:r>
              <a:rPr lang="en-IN" sz="1500">
                <a:solidFill>
                  <a:schemeClr val="dk1"/>
                </a:solidFill>
              </a:rPr>
              <a:t>Train the model using </a:t>
            </a:r>
            <a:r>
              <a:rPr b="1" lang="en-IN" sz="1500">
                <a:solidFill>
                  <a:schemeClr val="dk1"/>
                </a:solidFill>
              </a:rPr>
              <a:t>balanced positive and negative pairs</a:t>
            </a:r>
            <a:r>
              <a:rPr lang="en-IN" sz="1500">
                <a:solidFill>
                  <a:schemeClr val="dk1"/>
                </a:solidFill>
              </a:rPr>
              <a:t>.</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800">
                <a:solidFill>
                  <a:schemeClr val="dk1"/>
                </a:solidFill>
              </a:rPr>
              <a:t>    </a:t>
            </a:r>
            <a:r>
              <a:rPr b="1" lang="en-IN" sz="1800">
                <a:solidFill>
                  <a:schemeClr val="dk1"/>
                </a:solidFill>
              </a:rPr>
              <a:t>Phase 2: Model Evaluation &amp; Optimization</a:t>
            </a:r>
            <a:endParaRPr b="1" sz="1800">
              <a:solidFill>
                <a:schemeClr val="dk1"/>
              </a:solidFill>
            </a:endParaRPr>
          </a:p>
          <a:p>
            <a:pPr indent="-275249" lvl="0" marL="630000" rtl="0" algn="l">
              <a:lnSpc>
                <a:spcPct val="115000"/>
              </a:lnSpc>
              <a:spcBef>
                <a:spcPts val="1200"/>
              </a:spcBef>
              <a:spcAft>
                <a:spcPts val="0"/>
              </a:spcAft>
              <a:buClr>
                <a:schemeClr val="dk1"/>
              </a:buClr>
              <a:buSzPts val="1500"/>
              <a:buChar char="●"/>
            </a:pPr>
            <a:r>
              <a:rPr lang="en-IN" sz="1500">
                <a:solidFill>
                  <a:schemeClr val="dk1"/>
                </a:solidFill>
              </a:rPr>
              <a:t>Evaluate model performance using </a:t>
            </a:r>
            <a:r>
              <a:rPr b="1" lang="en-IN" sz="1500">
                <a:solidFill>
                  <a:schemeClr val="dk1"/>
                </a:solidFill>
              </a:rPr>
              <a:t>accuracy, precision, recall, and F1-score</a:t>
            </a:r>
            <a:r>
              <a:rPr lang="en-IN" sz="1500">
                <a:solidFill>
                  <a:schemeClr val="dk1"/>
                </a:solidFill>
              </a:rPr>
              <a:t>.</a:t>
            </a:r>
            <a:endParaRPr sz="1500">
              <a:solidFill>
                <a:schemeClr val="dk1"/>
              </a:solidFill>
            </a:endParaRPr>
          </a:p>
          <a:p>
            <a:pPr indent="-275249" lvl="0" marL="630000" rtl="0" algn="l">
              <a:lnSpc>
                <a:spcPct val="115000"/>
              </a:lnSpc>
              <a:spcBef>
                <a:spcPts val="0"/>
              </a:spcBef>
              <a:spcAft>
                <a:spcPts val="0"/>
              </a:spcAft>
              <a:buClr>
                <a:schemeClr val="dk1"/>
              </a:buClr>
              <a:buSzPts val="1500"/>
              <a:buChar char="●"/>
            </a:pPr>
            <a:r>
              <a:rPr lang="en-IN" sz="1500">
                <a:solidFill>
                  <a:schemeClr val="dk1"/>
                </a:solidFill>
              </a:rPr>
              <a:t>Visualize results with </a:t>
            </a:r>
            <a:r>
              <a:rPr b="1" lang="en-IN" sz="1500">
                <a:solidFill>
                  <a:schemeClr val="dk1"/>
                </a:solidFill>
              </a:rPr>
              <a:t>confusion matrix, ROC curve, and precision-recall curve</a:t>
            </a:r>
            <a:r>
              <a:rPr lang="en-IN" sz="1500">
                <a:solidFill>
                  <a:schemeClr val="dk1"/>
                </a:solidFill>
              </a:rPr>
              <a:t>.</a:t>
            </a:r>
            <a:endParaRPr sz="1500">
              <a:solidFill>
                <a:schemeClr val="dk1"/>
              </a:solidFill>
            </a:endParaRPr>
          </a:p>
          <a:p>
            <a:pPr indent="-275249" lvl="0" marL="630000" rtl="0" algn="l">
              <a:lnSpc>
                <a:spcPct val="115000"/>
              </a:lnSpc>
              <a:spcBef>
                <a:spcPts val="0"/>
              </a:spcBef>
              <a:spcAft>
                <a:spcPts val="0"/>
              </a:spcAft>
              <a:buClr>
                <a:schemeClr val="dk1"/>
              </a:buClr>
              <a:buSzPts val="1500"/>
              <a:buChar char="●"/>
            </a:pPr>
            <a:r>
              <a:rPr lang="en-IN" sz="1500">
                <a:solidFill>
                  <a:schemeClr val="dk1"/>
                </a:solidFill>
              </a:rPr>
              <a:t>Optimize hyperparameters (</a:t>
            </a:r>
            <a:r>
              <a:rPr b="1" lang="en-IN" sz="1500">
                <a:solidFill>
                  <a:schemeClr val="dk1"/>
                </a:solidFill>
              </a:rPr>
              <a:t>learning rate, batch size, dropout</a:t>
            </a:r>
            <a:r>
              <a:rPr lang="en-IN" sz="1500">
                <a:solidFill>
                  <a:schemeClr val="dk1"/>
                </a:solidFill>
              </a:rPr>
              <a:t>) for better performance.</a:t>
            </a:r>
            <a:endParaRPr sz="1500">
              <a:solidFill>
                <a:schemeClr val="dk1"/>
              </a:solidFill>
            </a:endParaRPr>
          </a:p>
          <a:p>
            <a:pPr indent="0" lvl="0" marL="0" rtl="0" algn="l">
              <a:lnSpc>
                <a:spcPct val="115000"/>
              </a:lnSpc>
              <a:spcBef>
                <a:spcPts val="1200"/>
              </a:spcBef>
              <a:spcAft>
                <a:spcPts val="0"/>
              </a:spcAft>
              <a:buNone/>
            </a:pPr>
            <a:r>
              <a:rPr lang="en-IN" sz="1500">
                <a:solidFill>
                  <a:schemeClr val="dk1"/>
                </a:solidFill>
              </a:rPr>
              <a:t>      </a:t>
            </a:r>
            <a:r>
              <a:rPr b="1" lang="en-IN" sz="1800">
                <a:solidFill>
                  <a:schemeClr val="dk1"/>
                </a:solidFill>
              </a:rPr>
              <a:t>Phase 3: Result Analysis &amp; Documentation</a:t>
            </a:r>
            <a:endParaRPr b="1" sz="1800">
              <a:solidFill>
                <a:schemeClr val="dk1"/>
              </a:solidFill>
            </a:endParaRPr>
          </a:p>
          <a:p>
            <a:pPr indent="-275249" lvl="0" marL="630000" rtl="0" algn="l">
              <a:lnSpc>
                <a:spcPct val="115000"/>
              </a:lnSpc>
              <a:spcBef>
                <a:spcPts val="1200"/>
              </a:spcBef>
              <a:spcAft>
                <a:spcPts val="0"/>
              </a:spcAft>
              <a:buClr>
                <a:schemeClr val="dk1"/>
              </a:buClr>
              <a:buSzPts val="1500"/>
              <a:buChar char="●"/>
            </a:pPr>
            <a:r>
              <a:rPr lang="en-IN" sz="1500">
                <a:solidFill>
                  <a:schemeClr val="dk1"/>
                </a:solidFill>
              </a:rPr>
              <a:t>Analyze model performance and interpret results.</a:t>
            </a:r>
            <a:endParaRPr sz="1500">
              <a:solidFill>
                <a:schemeClr val="dk1"/>
              </a:solidFill>
            </a:endParaRPr>
          </a:p>
          <a:p>
            <a:pPr indent="-275249" lvl="0" marL="630000" rtl="0" algn="l">
              <a:lnSpc>
                <a:spcPct val="115000"/>
              </a:lnSpc>
              <a:spcBef>
                <a:spcPts val="0"/>
              </a:spcBef>
              <a:spcAft>
                <a:spcPts val="0"/>
              </a:spcAft>
              <a:buClr>
                <a:schemeClr val="dk1"/>
              </a:buClr>
              <a:buSzPts val="1500"/>
              <a:buChar char="●"/>
            </a:pPr>
            <a:r>
              <a:rPr lang="en-IN" sz="1500">
                <a:solidFill>
                  <a:schemeClr val="dk1"/>
                </a:solidFill>
              </a:rPr>
              <a:t>Document findings and potential improvements.</a:t>
            </a:r>
            <a:endParaRPr b="1" sz="1800">
              <a:solidFill>
                <a:schemeClr val="dk1"/>
              </a:solidFill>
            </a:endParaRPr>
          </a:p>
          <a:p>
            <a:pPr indent="0" lvl="0" marL="0" rtl="0" algn="l">
              <a:lnSpc>
                <a:spcPct val="115000"/>
              </a:lnSpc>
              <a:spcBef>
                <a:spcPts val="1200"/>
              </a:spcBef>
              <a:spcAft>
                <a:spcPts val="0"/>
              </a:spcAft>
              <a:buNone/>
            </a:pPr>
            <a:r>
              <a:t/>
            </a:r>
            <a:endParaRPr sz="1500">
              <a:solidFill>
                <a:schemeClr val="dk1"/>
              </a:solidFill>
            </a:endParaRPr>
          </a:p>
          <a:p>
            <a:pPr indent="0" lvl="0" marL="457200" marR="0" rtl="0" algn="just">
              <a:lnSpc>
                <a:spcPct val="150000"/>
              </a:lnSpc>
              <a:spcBef>
                <a:spcPts val="1200"/>
              </a:spcBef>
              <a:spcAft>
                <a:spcPts val="0"/>
              </a:spcAft>
              <a:buNone/>
            </a:pPr>
            <a:r>
              <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IN"/>
              <a:t>Work Contribution and Attendance</a:t>
            </a:r>
            <a:endParaRPr b="0"/>
          </a:p>
        </p:txBody>
      </p:sp>
      <p:sp>
        <p:nvSpPr>
          <p:cNvPr id="140" name="Google Shape;140;p18"/>
          <p:cNvSpPr txBox="1"/>
          <p:nvPr/>
        </p:nvSpPr>
        <p:spPr>
          <a:xfrm>
            <a:off x="77118" y="804231"/>
            <a:ext cx="8956714" cy="5172419"/>
          </a:xfrm>
          <a:prstGeom prst="rect">
            <a:avLst/>
          </a:prstGeom>
          <a:noFill/>
          <a:ln>
            <a:noFill/>
          </a:ln>
        </p:spPr>
        <p:txBody>
          <a:bodyPr anchorCtr="0" anchor="t" bIns="45700" lIns="91425" spcFirstLastPara="1" rIns="91425" wrap="square" tIns="45700">
            <a:noAutofit/>
          </a:bodyPr>
          <a:lstStyle/>
          <a:p>
            <a:pPr indent="0" lvl="0" marL="95250" marR="0" rtl="0" algn="just">
              <a:lnSpc>
                <a:spcPct val="150000"/>
              </a:lnSpc>
              <a:spcBef>
                <a:spcPts val="0"/>
              </a:spcBef>
              <a:spcAft>
                <a:spcPts val="0"/>
              </a:spcAft>
              <a:buClr>
                <a:schemeClr val="dk1"/>
              </a:buClr>
              <a:buSzPts val="225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graphicFrame>
        <p:nvGraphicFramePr>
          <p:cNvPr id="141" name="Google Shape;141;p18"/>
          <p:cNvGraphicFramePr/>
          <p:nvPr/>
        </p:nvGraphicFramePr>
        <p:xfrm>
          <a:off x="110168" y="881350"/>
          <a:ext cx="3000000" cy="3000000"/>
        </p:xfrm>
        <a:graphic>
          <a:graphicData uri="http://schemas.openxmlformats.org/drawingml/2006/table">
            <a:tbl>
              <a:tblPr bandRow="1" firstRow="1">
                <a:noFill/>
                <a:tableStyleId>{D9F6C814-E732-4672-A3CF-5160303F7445}</a:tableStyleId>
              </a:tblPr>
              <a:tblGrid>
                <a:gridCol w="716925"/>
                <a:gridCol w="890900"/>
                <a:gridCol w="4337900"/>
                <a:gridCol w="1139000"/>
                <a:gridCol w="786550"/>
                <a:gridCol w="1044000"/>
              </a:tblGrid>
              <a:tr h="507400">
                <a:tc gridSpan="6">
                  <a:txBody>
                    <a:bodyPr/>
                    <a:lstStyle/>
                    <a:p>
                      <a:pPr indent="0" lvl="0" marL="0" rtl="0" algn="l">
                        <a:spcBef>
                          <a:spcPts val="0"/>
                        </a:spcBef>
                        <a:spcAft>
                          <a:spcPts val="0"/>
                        </a:spcAft>
                        <a:buClr>
                          <a:schemeClr val="dk1"/>
                        </a:buClr>
                        <a:buFont typeface="Arial"/>
                        <a:buNone/>
                      </a:pPr>
                      <a:r>
                        <a:rPr lang="en-IN" sz="1300">
                          <a:solidFill>
                            <a:schemeClr val="dk1"/>
                          </a:solidFill>
                          <a:latin typeface="Helvetica Neue"/>
                          <a:ea typeface="Helvetica Neue"/>
                          <a:cs typeface="Helvetica Neue"/>
                          <a:sym typeface="Helvetica Neue"/>
                        </a:rPr>
                        <a:t>GitHub Repository URL: https://github.com/piiyushJoshi/Redundant-Code-Identification-Using-AI</a:t>
                      </a:r>
                      <a:endParaRPr sz="1400" u="none" cap="none" strike="noStrike"/>
                    </a:p>
                  </a:txBody>
                  <a:tcPr marT="45725" marB="45725" marR="91450" marL="91450" anchor="ctr">
                    <a:solidFill>
                      <a:srgbClr val="D5D59B"/>
                    </a:solidFill>
                  </a:tcPr>
                </a:tc>
                <a:tc hMerge="1"/>
                <a:tc hMerge="1"/>
                <a:tc hMerge="1"/>
                <a:tc hMerge="1"/>
                <a:tc hMerge="1"/>
              </a:tr>
              <a:tr h="507400">
                <a:tc>
                  <a:txBody>
                    <a:bodyPr/>
                    <a:lstStyle/>
                    <a:p>
                      <a:pPr indent="0" lvl="0" marL="0" marR="0" rtl="0" algn="ctr">
                        <a:lnSpc>
                          <a:spcPct val="100000"/>
                        </a:lnSpc>
                        <a:spcBef>
                          <a:spcPts val="0"/>
                        </a:spcBef>
                        <a:spcAft>
                          <a:spcPts val="0"/>
                        </a:spcAft>
                        <a:buClr>
                          <a:srgbClr val="000000"/>
                        </a:buClr>
                        <a:buSzPts val="1300"/>
                        <a:buFont typeface="Arial"/>
                        <a:buNone/>
                      </a:pPr>
                      <a:r>
                        <a:rPr b="0" i="0" lang="en-IN" sz="1300" u="none" cap="none" strike="noStrike">
                          <a:solidFill>
                            <a:schemeClr val="dk1"/>
                          </a:solidFill>
                          <a:latin typeface="Helvetica Neue"/>
                          <a:ea typeface="Helvetica Neue"/>
                          <a:cs typeface="Helvetica Neue"/>
                          <a:sym typeface="Helvetica Neue"/>
                        </a:rPr>
                        <a:t>Team Member</a:t>
                      </a:r>
                      <a:endParaRPr sz="1400" u="none" cap="none" strike="noStrike"/>
                    </a:p>
                  </a:txBody>
                  <a:tcPr marT="45725" marB="45725" marR="91450" marL="91450">
                    <a:solidFill>
                      <a:srgbClr val="D5D59B"/>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0" i="0" lang="en-IN" sz="1300" u="none" cap="none" strike="noStrike">
                          <a:solidFill>
                            <a:schemeClr val="dk1"/>
                          </a:solidFill>
                          <a:latin typeface="Helvetica Neue"/>
                          <a:ea typeface="Helvetica Neue"/>
                          <a:cs typeface="Helvetica Neue"/>
                          <a:sym typeface="Helvetica Neue"/>
                        </a:rPr>
                        <a:t>Roll No.</a:t>
                      </a:r>
                      <a:endParaRPr sz="1400" u="none" cap="none" strike="noStrike"/>
                    </a:p>
                  </a:txBody>
                  <a:tcPr marT="45725" marB="45725" marR="91450" marL="91450">
                    <a:solidFill>
                      <a:srgbClr val="D5D59B"/>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0" i="0" lang="en-IN" sz="1300" u="none" cap="none" strike="noStrike">
                          <a:solidFill>
                            <a:schemeClr val="dk1"/>
                          </a:solidFill>
                          <a:latin typeface="Helvetica Neue"/>
                          <a:ea typeface="Helvetica Neue"/>
                          <a:cs typeface="Helvetica Neue"/>
                          <a:sym typeface="Helvetica Neue"/>
                        </a:rPr>
                        <a:t>Work Done</a:t>
                      </a:r>
                      <a:endParaRPr sz="1400" u="none" cap="none" strike="noStrike"/>
                    </a:p>
                    <a:p>
                      <a:pPr indent="0" lvl="0" marL="0" marR="0" rtl="0" algn="ctr">
                        <a:lnSpc>
                          <a:spcPct val="100000"/>
                        </a:lnSpc>
                        <a:spcBef>
                          <a:spcPts val="0"/>
                        </a:spcBef>
                        <a:spcAft>
                          <a:spcPts val="0"/>
                        </a:spcAft>
                        <a:buClr>
                          <a:srgbClr val="000000"/>
                        </a:buClr>
                        <a:buSzPts val="1300"/>
                        <a:buFont typeface="Arial"/>
                        <a:buNone/>
                      </a:pPr>
                      <a:r>
                        <a:rPr b="0" i="0" lang="en-IN" sz="1300" u="none" cap="none" strike="noStrike">
                          <a:solidFill>
                            <a:schemeClr val="dk1"/>
                          </a:solidFill>
                          <a:latin typeface="Helvetica Neue"/>
                          <a:ea typeface="Helvetica Neue"/>
                          <a:cs typeface="Helvetica Neue"/>
                          <a:sym typeface="Helvetica Neue"/>
                        </a:rPr>
                        <a:t>(provide complete details)</a:t>
                      </a:r>
                      <a:endParaRPr sz="1400" u="none" cap="none" strike="noStrike"/>
                    </a:p>
                  </a:txBody>
                  <a:tcPr marT="45725" marB="45725" marR="91450" marL="91450">
                    <a:solidFill>
                      <a:srgbClr val="D5D59B"/>
                    </a:solidFill>
                  </a:tcPr>
                </a:tc>
                <a:tc>
                  <a:txBody>
                    <a:bodyPr/>
                    <a:lstStyle/>
                    <a:p>
                      <a:pPr indent="0" lvl="0" marL="0" marR="0" rtl="0" algn="ctr">
                        <a:lnSpc>
                          <a:spcPct val="100000"/>
                        </a:lnSpc>
                        <a:spcBef>
                          <a:spcPts val="0"/>
                        </a:spcBef>
                        <a:spcAft>
                          <a:spcPts val="0"/>
                        </a:spcAft>
                        <a:buClr>
                          <a:schemeClr val="dk1"/>
                        </a:buClr>
                        <a:buSzPts val="1300"/>
                        <a:buFont typeface="Helvetica Neue"/>
                        <a:buNone/>
                      </a:pPr>
                      <a:r>
                        <a:rPr b="0" i="0" lang="en-IN" sz="1300" u="none" cap="none" strike="noStrike">
                          <a:solidFill>
                            <a:schemeClr val="dk1"/>
                          </a:solidFill>
                          <a:latin typeface="Helvetica Neue"/>
                          <a:ea typeface="Helvetica Neue"/>
                          <a:cs typeface="Helvetica Neue"/>
                          <a:sym typeface="Helvetica Neue"/>
                        </a:rPr>
                        <a:t>Work Contribution (%)</a:t>
                      </a:r>
                      <a:endParaRPr sz="1400" u="none" cap="none" strike="noStrike"/>
                    </a:p>
                  </a:txBody>
                  <a:tcPr marT="45725" marB="45725" marR="91450" marL="91450">
                    <a:solidFill>
                      <a:srgbClr val="D5D59B"/>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0" i="0" lang="en-IN" sz="1300" u="none" cap="none" strike="noStrike">
                          <a:solidFill>
                            <a:schemeClr val="dk1"/>
                          </a:solidFill>
                          <a:latin typeface="Helvetica Neue"/>
                          <a:ea typeface="Helvetica Neue"/>
                          <a:cs typeface="Helvetica Neue"/>
                          <a:sym typeface="Helvetica Neue"/>
                        </a:rPr>
                        <a:t>Lines of Code</a:t>
                      </a:r>
                      <a:endParaRPr sz="1400" u="none" cap="none" strike="noStrike"/>
                    </a:p>
                    <a:p>
                      <a:pPr indent="0" lvl="0" marL="0" marR="0" rtl="0" algn="ctr">
                        <a:lnSpc>
                          <a:spcPct val="100000"/>
                        </a:lnSpc>
                        <a:spcBef>
                          <a:spcPts val="0"/>
                        </a:spcBef>
                        <a:spcAft>
                          <a:spcPts val="0"/>
                        </a:spcAft>
                        <a:buClr>
                          <a:srgbClr val="000000"/>
                        </a:buClr>
                        <a:buSzPts val="1300"/>
                        <a:buFont typeface="Arial"/>
                        <a:buNone/>
                      </a:pPr>
                      <a:r>
                        <a:rPr b="0" i="0" lang="en-IN" sz="1300" u="none" cap="none" strike="noStrike">
                          <a:solidFill>
                            <a:schemeClr val="dk1"/>
                          </a:solidFill>
                          <a:latin typeface="Helvetica Neue"/>
                          <a:ea typeface="Helvetica Neue"/>
                          <a:cs typeface="Helvetica Neue"/>
                          <a:sym typeface="Helvetica Neue"/>
                        </a:rPr>
                        <a:t>(LoC)</a:t>
                      </a:r>
                      <a:endParaRPr sz="1400" u="none" cap="none" strike="noStrike"/>
                    </a:p>
                  </a:txBody>
                  <a:tcPr marT="45725" marB="45725" marR="91450" marL="91450">
                    <a:solidFill>
                      <a:srgbClr val="D5D59B"/>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0" i="0" lang="en-IN" sz="1300" u="none" cap="none" strike="noStrike">
                          <a:solidFill>
                            <a:schemeClr val="dk1"/>
                          </a:solidFill>
                          <a:latin typeface="Helvetica Neue"/>
                          <a:ea typeface="Helvetica Neue"/>
                          <a:cs typeface="Helvetica Neue"/>
                          <a:sym typeface="Helvetica Neue"/>
                        </a:rPr>
                        <a:t>Lab Attendance (%)</a:t>
                      </a:r>
                      <a:endParaRPr sz="1400" u="none" cap="none" strike="noStrike"/>
                    </a:p>
                  </a:txBody>
                  <a:tcPr marT="45725" marB="45725" marR="91450" marL="91450">
                    <a:solidFill>
                      <a:srgbClr val="D5D59B"/>
                    </a:solidFill>
                  </a:tcPr>
                </a:tc>
              </a:tr>
              <a:tr h="828000">
                <a:tc>
                  <a:txBody>
                    <a:bodyPr/>
                    <a:lstStyle/>
                    <a:p>
                      <a:pPr indent="0" lvl="0" marL="0" marR="0" rtl="0" algn="ctr">
                        <a:lnSpc>
                          <a:spcPct val="100000"/>
                        </a:lnSpc>
                        <a:spcBef>
                          <a:spcPts val="0"/>
                        </a:spcBef>
                        <a:spcAft>
                          <a:spcPts val="0"/>
                        </a:spcAft>
                        <a:buClr>
                          <a:srgbClr val="000000"/>
                        </a:buClr>
                        <a:buSzPts val="1300"/>
                        <a:buFont typeface="Arial"/>
                        <a:buNone/>
                      </a:pPr>
                      <a:r>
                        <a:t/>
                      </a:r>
                      <a:endParaRPr sz="1300">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Arial"/>
                        <a:buNone/>
                      </a:pPr>
                      <a:r>
                        <a:t/>
                      </a:r>
                      <a:endParaRPr sz="1300">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Arial"/>
                        <a:buNone/>
                      </a:pPr>
                      <a:r>
                        <a:rPr b="0" i="0" lang="en-IN" sz="1300" u="none" cap="none" strike="noStrike">
                          <a:latin typeface="Helvetica Neue"/>
                          <a:ea typeface="Helvetica Neue"/>
                          <a:cs typeface="Helvetica Neue"/>
                          <a:sym typeface="Helvetica Neue"/>
                        </a:rPr>
                        <a:t>1.</a:t>
                      </a:r>
                      <a:endParaRPr sz="1400" u="none" cap="none" strike="noStrike"/>
                    </a:p>
                  </a:txBody>
                  <a:tcPr marT="45725" marB="45725" marR="91450" marL="91450">
                    <a:solidFill>
                      <a:srgbClr val="F4F9ED"/>
                    </a:solidFill>
                  </a:tcPr>
                </a:tc>
                <a:tc>
                  <a:txBody>
                    <a:bodyPr/>
                    <a:lstStyle/>
                    <a:p>
                      <a:pPr indent="0" lvl="0" marL="0" marR="0" rtl="0" algn="ctr">
                        <a:lnSpc>
                          <a:spcPct val="100000"/>
                        </a:lnSpc>
                        <a:spcBef>
                          <a:spcPts val="0"/>
                        </a:spcBef>
                        <a:spcAft>
                          <a:spcPts val="0"/>
                        </a:spcAft>
                        <a:buClr>
                          <a:srgbClr val="000000"/>
                        </a:buClr>
                        <a:buSzPts val="1300"/>
                        <a:buFont typeface="Arial"/>
                        <a:buNone/>
                      </a:pPr>
                      <a:r>
                        <a:t/>
                      </a:r>
                      <a:endParaRPr sz="1300">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Arial"/>
                        <a:buNone/>
                      </a:pPr>
                      <a:r>
                        <a:t/>
                      </a:r>
                      <a:endParaRPr sz="1300">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Arial"/>
                        <a:buNone/>
                      </a:pPr>
                      <a:r>
                        <a:rPr lang="en-IN" sz="1300">
                          <a:latin typeface="Helvetica Neue"/>
                          <a:ea typeface="Helvetica Neue"/>
                          <a:cs typeface="Helvetica Neue"/>
                          <a:sym typeface="Helvetica Neue"/>
                        </a:rPr>
                        <a:t>211397</a:t>
                      </a:r>
                      <a:endParaRPr b="0" i="0" sz="1300" u="none" cap="none" strike="noStrike">
                        <a:latin typeface="Helvetica Neue"/>
                        <a:ea typeface="Helvetica Neue"/>
                        <a:cs typeface="Helvetica Neue"/>
                        <a:sym typeface="Helvetica Neue"/>
                      </a:endParaRPr>
                    </a:p>
                  </a:txBody>
                  <a:tcPr marT="45725" marB="45725" marR="91450" marL="91450">
                    <a:solidFill>
                      <a:srgbClr val="F4F9ED"/>
                    </a:solidFill>
                  </a:tcPr>
                </a:tc>
                <a:tc>
                  <a:txBody>
                    <a:bodyPr/>
                    <a:lstStyle/>
                    <a:p>
                      <a:pPr indent="0" lvl="0" marL="457200" marR="0" rtl="0" algn="l">
                        <a:lnSpc>
                          <a:spcPct val="100000"/>
                        </a:lnSpc>
                        <a:spcBef>
                          <a:spcPts val="0"/>
                        </a:spcBef>
                        <a:spcAft>
                          <a:spcPts val="0"/>
                        </a:spcAft>
                        <a:buNone/>
                      </a:pPr>
                      <a:r>
                        <a:t/>
                      </a:r>
                      <a:endParaRPr sz="1300">
                        <a:latin typeface="Helvetica Neue"/>
                        <a:ea typeface="Helvetica Neue"/>
                        <a:cs typeface="Helvetica Neue"/>
                        <a:sym typeface="Helvetica Neue"/>
                      </a:endParaRPr>
                    </a:p>
                    <a:p>
                      <a:pPr indent="-171450" lvl="0" marL="171450" marR="0" rtl="0" algn="l">
                        <a:lnSpc>
                          <a:spcPct val="100000"/>
                        </a:lnSpc>
                        <a:spcBef>
                          <a:spcPts val="0"/>
                        </a:spcBef>
                        <a:spcAft>
                          <a:spcPts val="0"/>
                        </a:spcAft>
                        <a:buClr>
                          <a:schemeClr val="dk1"/>
                        </a:buClr>
                        <a:buSzPts val="1300"/>
                        <a:buFont typeface="Arial"/>
                        <a:buChar char="•"/>
                      </a:pPr>
                      <a:r>
                        <a:rPr lang="en-IN" sz="1300">
                          <a:latin typeface="Helvetica Neue"/>
                          <a:ea typeface="Helvetica Neue"/>
                          <a:cs typeface="Helvetica Neue"/>
                          <a:sym typeface="Helvetica Neue"/>
                        </a:rPr>
                        <a:t>Worked on </a:t>
                      </a:r>
                      <a:r>
                        <a:rPr lang="en-IN" sz="1300">
                          <a:latin typeface="Helvetica Neue"/>
                          <a:ea typeface="Helvetica Neue"/>
                          <a:cs typeface="Helvetica Neue"/>
                          <a:sym typeface="Helvetica Neue"/>
                        </a:rPr>
                        <a:t>writing</a:t>
                      </a:r>
                      <a:r>
                        <a:rPr lang="en-IN" sz="1300">
                          <a:latin typeface="Helvetica Neue"/>
                          <a:ea typeface="Helvetica Neue"/>
                          <a:cs typeface="Helvetica Neue"/>
                          <a:sym typeface="Helvetica Neue"/>
                        </a:rPr>
                        <a:t> python scripts for </a:t>
                      </a:r>
                      <a:r>
                        <a:rPr lang="en-IN" sz="1300">
                          <a:latin typeface="Helvetica Neue"/>
                          <a:ea typeface="Helvetica Neue"/>
                          <a:cs typeface="Helvetica Neue"/>
                          <a:sym typeface="Helvetica Neue"/>
                        </a:rPr>
                        <a:t>automating</a:t>
                      </a:r>
                      <a:r>
                        <a:rPr lang="en-IN" sz="1300">
                          <a:latin typeface="Helvetica Neue"/>
                          <a:ea typeface="Helvetica Neue"/>
                          <a:cs typeface="Helvetica Neue"/>
                          <a:sym typeface="Helvetica Neue"/>
                        </a:rPr>
                        <a:t> the process of converting dataset into json format and creating code pairs.</a:t>
                      </a:r>
                      <a:endParaRPr sz="1400" u="none" cap="none" strike="noStrike"/>
                    </a:p>
                    <a:p>
                      <a:pPr indent="-88900" lvl="0" marL="171450" marR="0" rtl="0" algn="l">
                        <a:lnSpc>
                          <a:spcPct val="100000"/>
                        </a:lnSpc>
                        <a:spcBef>
                          <a:spcPts val="0"/>
                        </a:spcBef>
                        <a:spcAft>
                          <a:spcPts val="0"/>
                        </a:spcAft>
                        <a:buClr>
                          <a:schemeClr val="dk1"/>
                        </a:buClr>
                        <a:buSzPts val="1300"/>
                        <a:buFont typeface="Arial"/>
                        <a:buNone/>
                      </a:pPr>
                      <a:r>
                        <a:t/>
                      </a:r>
                      <a:endParaRPr b="0" i="0" sz="1300" u="none" cap="none" strike="noStrike">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latin typeface="Helvetica Neue"/>
                        <a:ea typeface="Helvetica Neue"/>
                        <a:cs typeface="Helvetica Neue"/>
                        <a:sym typeface="Helvetica Neue"/>
                      </a:endParaRPr>
                    </a:p>
                  </a:txBody>
                  <a:tcPr marT="45725" marB="45725" marR="91450" marL="91450">
                    <a:solidFill>
                      <a:srgbClr val="F4F9ED"/>
                    </a:solidFill>
                  </a:tcPr>
                </a:tc>
                <a:tc>
                  <a:txBody>
                    <a:bodyPr/>
                    <a:lstStyle/>
                    <a:p>
                      <a:pPr indent="0" lvl="0" marL="0" marR="0" rtl="0" algn="ctr">
                        <a:lnSpc>
                          <a:spcPct val="100000"/>
                        </a:lnSpc>
                        <a:spcBef>
                          <a:spcPts val="0"/>
                        </a:spcBef>
                        <a:spcAft>
                          <a:spcPts val="0"/>
                        </a:spcAft>
                        <a:buClr>
                          <a:schemeClr val="dk1"/>
                        </a:buClr>
                        <a:buSzPts val="1300"/>
                        <a:buFont typeface="Arial"/>
                        <a:buNone/>
                      </a:pPr>
                      <a:r>
                        <a:t/>
                      </a:r>
                      <a:endParaRPr sz="1300">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SzPts val="1300"/>
                        <a:buFont typeface="Arial"/>
                        <a:buNone/>
                      </a:pPr>
                      <a:r>
                        <a:t/>
                      </a:r>
                      <a:endParaRPr sz="1300">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SzPts val="1300"/>
                        <a:buFont typeface="Arial"/>
                        <a:buNone/>
                      </a:pPr>
                      <a:r>
                        <a:rPr lang="en-IN" sz="1300">
                          <a:latin typeface="Helvetica Neue"/>
                          <a:ea typeface="Helvetica Neue"/>
                          <a:cs typeface="Helvetica Neue"/>
                          <a:sym typeface="Helvetica Neue"/>
                        </a:rPr>
                        <a:t>37.5</a:t>
                      </a:r>
                      <a:endParaRPr sz="1300">
                        <a:latin typeface="Helvetica Neue"/>
                        <a:ea typeface="Helvetica Neue"/>
                        <a:cs typeface="Helvetica Neue"/>
                        <a:sym typeface="Helvetica Neue"/>
                      </a:endParaRPr>
                    </a:p>
                  </a:txBody>
                  <a:tcPr marT="45725" marB="45725" marR="91450" marL="91450">
                    <a:solidFill>
                      <a:srgbClr val="F4F9ED"/>
                    </a:solidFill>
                  </a:tcPr>
                </a:tc>
                <a:tc>
                  <a:txBody>
                    <a:bodyPr/>
                    <a:lstStyle/>
                    <a:p>
                      <a:pPr indent="0" lvl="0" marL="0" marR="0" rtl="0" algn="ctr">
                        <a:lnSpc>
                          <a:spcPct val="100000"/>
                        </a:lnSpc>
                        <a:spcBef>
                          <a:spcPts val="0"/>
                        </a:spcBef>
                        <a:spcAft>
                          <a:spcPts val="0"/>
                        </a:spcAft>
                        <a:buClr>
                          <a:schemeClr val="dk1"/>
                        </a:buClr>
                        <a:buSzPts val="1300"/>
                        <a:buFont typeface="Arial"/>
                        <a:buNone/>
                      </a:pPr>
                      <a:r>
                        <a:t/>
                      </a:r>
                      <a:endParaRPr b="0" i="0" sz="1300" u="none" cap="none" strike="noStrike">
                        <a:latin typeface="Helvetica Neue"/>
                        <a:ea typeface="Helvetica Neue"/>
                        <a:cs typeface="Helvetica Neue"/>
                        <a:sym typeface="Helvetica Neue"/>
                      </a:endParaRPr>
                    </a:p>
                  </a:txBody>
                  <a:tcPr marT="45725" marB="45725" marR="91450" marL="91450">
                    <a:solidFill>
                      <a:srgbClr val="F4F9ED"/>
                    </a:solidFill>
                  </a:tcPr>
                </a:tc>
                <a:tc>
                  <a:txBody>
                    <a:bodyPr/>
                    <a:lstStyle/>
                    <a:p>
                      <a:pPr indent="0" lvl="0" marL="0" marR="0" rtl="0" algn="ctr">
                        <a:lnSpc>
                          <a:spcPct val="100000"/>
                        </a:lnSpc>
                        <a:spcBef>
                          <a:spcPts val="0"/>
                        </a:spcBef>
                        <a:spcAft>
                          <a:spcPts val="0"/>
                        </a:spcAft>
                        <a:buClr>
                          <a:schemeClr val="dk1"/>
                        </a:buClr>
                        <a:buSzPts val="1300"/>
                        <a:buFont typeface="Arial"/>
                        <a:buNone/>
                      </a:pPr>
                      <a:r>
                        <a:t/>
                      </a:r>
                      <a:endParaRPr sz="1300">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SzPts val="1300"/>
                        <a:buFont typeface="Arial"/>
                        <a:buNone/>
                      </a:pPr>
                      <a:r>
                        <a:t/>
                      </a:r>
                      <a:endParaRPr sz="1300">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SzPts val="1300"/>
                        <a:buFont typeface="Arial"/>
                        <a:buNone/>
                      </a:pPr>
                      <a:r>
                        <a:rPr lang="en-IN" sz="1300">
                          <a:latin typeface="Helvetica Neue"/>
                          <a:ea typeface="Helvetica Neue"/>
                          <a:cs typeface="Helvetica Neue"/>
                          <a:sym typeface="Helvetica Neue"/>
                        </a:rPr>
                        <a:t>100</a:t>
                      </a:r>
                      <a:endParaRPr sz="1300">
                        <a:latin typeface="Helvetica Neue"/>
                        <a:ea typeface="Helvetica Neue"/>
                        <a:cs typeface="Helvetica Neue"/>
                        <a:sym typeface="Helvetica Neue"/>
                      </a:endParaRPr>
                    </a:p>
                  </a:txBody>
                  <a:tcPr marT="45725" marB="45725" marR="91450" marL="91450">
                    <a:solidFill>
                      <a:srgbClr val="F4F9ED"/>
                    </a:solidFill>
                  </a:tcPr>
                </a:tc>
              </a:tr>
              <a:tr h="828000">
                <a:tc>
                  <a:txBody>
                    <a:bodyPr/>
                    <a:lstStyle/>
                    <a:p>
                      <a:pPr indent="0" lvl="0" marL="0" marR="0" rtl="0" algn="ctr">
                        <a:lnSpc>
                          <a:spcPct val="100000"/>
                        </a:lnSpc>
                        <a:spcBef>
                          <a:spcPts val="0"/>
                        </a:spcBef>
                        <a:spcAft>
                          <a:spcPts val="0"/>
                        </a:spcAft>
                        <a:buClr>
                          <a:srgbClr val="000000"/>
                        </a:buClr>
                        <a:buSzPts val="1300"/>
                        <a:buFont typeface="Arial"/>
                        <a:buNone/>
                      </a:pPr>
                      <a:r>
                        <a:t/>
                      </a:r>
                      <a:endParaRPr sz="1300">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Arial"/>
                        <a:buNone/>
                      </a:pPr>
                      <a:r>
                        <a:t/>
                      </a:r>
                      <a:endParaRPr sz="1300">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Arial"/>
                        <a:buNone/>
                      </a:pPr>
                      <a:r>
                        <a:t/>
                      </a:r>
                      <a:endParaRPr sz="1300">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Arial"/>
                        <a:buNone/>
                      </a:pPr>
                      <a:r>
                        <a:rPr b="0" i="0" lang="en-IN" sz="1300" u="none" cap="none" strike="noStrike">
                          <a:latin typeface="Helvetica Neue"/>
                          <a:ea typeface="Helvetica Neue"/>
                          <a:cs typeface="Helvetica Neue"/>
                          <a:sym typeface="Helvetica Neue"/>
                        </a:rPr>
                        <a:t>2.</a:t>
                      </a:r>
                      <a:endParaRPr sz="1400" u="none" cap="none" strike="noStrike"/>
                    </a:p>
                  </a:txBody>
                  <a:tcPr marT="45725" marB="45725" marR="91450" marL="91450">
                    <a:solidFill>
                      <a:srgbClr val="F0F0DD"/>
                    </a:solidFill>
                  </a:tcPr>
                </a:tc>
                <a:tc>
                  <a:txBody>
                    <a:bodyPr/>
                    <a:lstStyle/>
                    <a:p>
                      <a:pPr indent="0" lvl="0" marL="0" marR="0" rtl="0" algn="ctr">
                        <a:lnSpc>
                          <a:spcPct val="100000"/>
                        </a:lnSpc>
                        <a:spcBef>
                          <a:spcPts val="0"/>
                        </a:spcBef>
                        <a:spcAft>
                          <a:spcPts val="0"/>
                        </a:spcAft>
                        <a:buClr>
                          <a:srgbClr val="000000"/>
                        </a:buClr>
                        <a:buSzPts val="1300"/>
                        <a:buFont typeface="Arial"/>
                        <a:buNone/>
                      </a:pPr>
                      <a:r>
                        <a:t/>
                      </a:r>
                      <a:endParaRPr sz="1300">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Arial"/>
                        <a:buNone/>
                      </a:pPr>
                      <a:r>
                        <a:t/>
                      </a:r>
                      <a:endParaRPr sz="1300">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Arial"/>
                        <a:buNone/>
                      </a:pPr>
                      <a:r>
                        <a:t/>
                      </a:r>
                      <a:endParaRPr sz="1300">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Arial"/>
                        <a:buNone/>
                      </a:pPr>
                      <a:r>
                        <a:rPr lang="en-IN" sz="1300">
                          <a:latin typeface="Helvetica Neue"/>
                          <a:ea typeface="Helvetica Neue"/>
                          <a:cs typeface="Helvetica Neue"/>
                          <a:sym typeface="Helvetica Neue"/>
                        </a:rPr>
                        <a:t>211150</a:t>
                      </a:r>
                      <a:endParaRPr sz="13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lnSpc>
                          <a:spcPct val="100000"/>
                        </a:lnSpc>
                        <a:spcBef>
                          <a:spcPts val="0"/>
                        </a:spcBef>
                        <a:spcAft>
                          <a:spcPts val="0"/>
                        </a:spcAft>
                        <a:buNone/>
                      </a:pPr>
                      <a:r>
                        <a:t/>
                      </a:r>
                      <a:endParaRPr sz="1300">
                        <a:latin typeface="Helvetica Neue"/>
                        <a:ea typeface="Helvetica Neue"/>
                        <a:cs typeface="Helvetica Neue"/>
                        <a:sym typeface="Helvetica Neue"/>
                      </a:endParaRPr>
                    </a:p>
                    <a:p>
                      <a:pPr indent="-171450" lvl="0" marL="171450" marR="0" rtl="0" algn="l">
                        <a:lnSpc>
                          <a:spcPct val="100000"/>
                        </a:lnSpc>
                        <a:spcBef>
                          <a:spcPts val="0"/>
                        </a:spcBef>
                        <a:spcAft>
                          <a:spcPts val="0"/>
                        </a:spcAft>
                        <a:buClr>
                          <a:schemeClr val="dk1"/>
                        </a:buClr>
                        <a:buSzPts val="1300"/>
                        <a:buFont typeface="Arial"/>
                        <a:buChar char="•"/>
                      </a:pPr>
                      <a:r>
                        <a:rPr lang="en-IN" sz="1300">
                          <a:latin typeface="Helvetica Neue"/>
                          <a:ea typeface="Helvetica Neue"/>
                          <a:cs typeface="Helvetica Neue"/>
                          <a:sym typeface="Helvetica Neue"/>
                        </a:rPr>
                        <a:t>Worked on developing the python scripts and analysed the dataset and ensured the balance within.</a:t>
                      </a:r>
                      <a:endParaRPr sz="1300">
                        <a:latin typeface="Helvetica Neue"/>
                        <a:ea typeface="Helvetica Neue"/>
                        <a:cs typeface="Helvetica Neue"/>
                        <a:sym typeface="Helvetica Neue"/>
                      </a:endParaRPr>
                    </a:p>
                    <a:p>
                      <a:pPr indent="0" lvl="0" marL="457200" marR="0" rtl="0" algn="l">
                        <a:lnSpc>
                          <a:spcPct val="100000"/>
                        </a:lnSpc>
                        <a:spcBef>
                          <a:spcPts val="0"/>
                        </a:spcBef>
                        <a:spcAft>
                          <a:spcPts val="0"/>
                        </a:spcAft>
                        <a:buNone/>
                      </a:pPr>
                      <a:r>
                        <a:t/>
                      </a:r>
                      <a:endParaRPr sz="1300">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ctr">
                        <a:lnSpc>
                          <a:spcPct val="100000"/>
                        </a:lnSpc>
                        <a:spcBef>
                          <a:spcPts val="0"/>
                        </a:spcBef>
                        <a:spcAft>
                          <a:spcPts val="0"/>
                        </a:spcAft>
                        <a:buClr>
                          <a:schemeClr val="dk1"/>
                        </a:buClr>
                        <a:buSzPts val="1300"/>
                        <a:buFont typeface="Arial"/>
                        <a:buNone/>
                      </a:pPr>
                      <a:r>
                        <a:t/>
                      </a:r>
                      <a:endParaRPr sz="1300">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SzPts val="1300"/>
                        <a:buFont typeface="Arial"/>
                        <a:buNone/>
                      </a:pPr>
                      <a:r>
                        <a:t/>
                      </a:r>
                      <a:endParaRPr sz="1300">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SzPts val="1300"/>
                        <a:buFont typeface="Arial"/>
                        <a:buNone/>
                      </a:pPr>
                      <a:r>
                        <a:t/>
                      </a:r>
                      <a:endParaRPr sz="1300">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SzPts val="1300"/>
                        <a:buFont typeface="Arial"/>
                        <a:buNone/>
                      </a:pPr>
                      <a:r>
                        <a:rPr lang="en-IN" sz="1300">
                          <a:latin typeface="Helvetica Neue"/>
                          <a:ea typeface="Helvetica Neue"/>
                          <a:cs typeface="Helvetica Neue"/>
                          <a:sym typeface="Helvetica Neue"/>
                        </a:rPr>
                        <a:t>37.5</a:t>
                      </a:r>
                      <a:endParaRPr sz="13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ctr">
                        <a:lnSpc>
                          <a:spcPct val="100000"/>
                        </a:lnSpc>
                        <a:spcBef>
                          <a:spcPts val="0"/>
                        </a:spcBef>
                        <a:spcAft>
                          <a:spcPts val="0"/>
                        </a:spcAft>
                        <a:buClr>
                          <a:schemeClr val="dk1"/>
                        </a:buClr>
                        <a:buSzPts val="1300"/>
                        <a:buFont typeface="Arial"/>
                        <a:buNone/>
                      </a:pPr>
                      <a:r>
                        <a:t/>
                      </a:r>
                      <a:endParaRPr b="0" i="0" sz="1300" u="none" cap="none" strike="noStrike">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ctr">
                        <a:lnSpc>
                          <a:spcPct val="100000"/>
                        </a:lnSpc>
                        <a:spcBef>
                          <a:spcPts val="0"/>
                        </a:spcBef>
                        <a:spcAft>
                          <a:spcPts val="0"/>
                        </a:spcAft>
                        <a:buClr>
                          <a:schemeClr val="dk1"/>
                        </a:buClr>
                        <a:buSzPts val="1300"/>
                        <a:buFont typeface="Arial"/>
                        <a:buNone/>
                      </a:pPr>
                      <a:r>
                        <a:t/>
                      </a:r>
                      <a:endParaRPr b="0" i="0" sz="1300" u="none" cap="none" strike="noStrike">
                        <a:latin typeface="Helvetica Neue"/>
                        <a:ea typeface="Helvetica Neue"/>
                        <a:cs typeface="Helvetica Neue"/>
                        <a:sym typeface="Helvetica Neue"/>
                      </a:endParaRPr>
                    </a:p>
                  </a:txBody>
                  <a:tcPr marT="45725" marB="45725" marR="91450" marL="91450">
                    <a:solidFill>
                      <a:srgbClr val="F0F0DD"/>
                    </a:solidFill>
                  </a:tcPr>
                </a:tc>
              </a:tr>
              <a:tr h="828000">
                <a:tc>
                  <a:txBody>
                    <a:bodyPr/>
                    <a:lstStyle/>
                    <a:p>
                      <a:pPr indent="0" lvl="0" marL="0" marR="0" rtl="0" algn="ctr">
                        <a:lnSpc>
                          <a:spcPct val="100000"/>
                        </a:lnSpc>
                        <a:spcBef>
                          <a:spcPts val="0"/>
                        </a:spcBef>
                        <a:spcAft>
                          <a:spcPts val="0"/>
                        </a:spcAft>
                        <a:buClr>
                          <a:srgbClr val="000000"/>
                        </a:buClr>
                        <a:buSzPts val="1300"/>
                        <a:buFont typeface="Arial"/>
                        <a:buNone/>
                      </a:pPr>
                      <a:r>
                        <a:t/>
                      </a:r>
                      <a:endParaRPr sz="1300">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Arial"/>
                        <a:buNone/>
                      </a:pPr>
                      <a:r>
                        <a:t/>
                      </a:r>
                      <a:endParaRPr sz="1300">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Arial"/>
                        <a:buNone/>
                      </a:pPr>
                      <a:r>
                        <a:t/>
                      </a:r>
                      <a:endParaRPr sz="1300">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Arial"/>
                        <a:buNone/>
                      </a:pPr>
                      <a:r>
                        <a:rPr b="0" i="0" lang="en-IN" sz="1300" u="none" cap="none" strike="noStrike">
                          <a:latin typeface="Helvetica Neue"/>
                          <a:ea typeface="Helvetica Neue"/>
                          <a:cs typeface="Helvetica Neue"/>
                          <a:sym typeface="Helvetica Neue"/>
                        </a:rPr>
                        <a:t>3.</a:t>
                      </a:r>
                      <a:endParaRPr sz="1400" u="none" cap="none" strike="noStrike"/>
                    </a:p>
                  </a:txBody>
                  <a:tcPr marT="45725" marB="45725" marR="91450" marL="91450">
                    <a:solidFill>
                      <a:srgbClr val="F4F9ED"/>
                    </a:solidFill>
                  </a:tcPr>
                </a:tc>
                <a:tc>
                  <a:txBody>
                    <a:bodyPr/>
                    <a:lstStyle/>
                    <a:p>
                      <a:pPr indent="0" lvl="0" marL="0" marR="0" rtl="0" algn="ctr">
                        <a:lnSpc>
                          <a:spcPct val="100000"/>
                        </a:lnSpc>
                        <a:spcBef>
                          <a:spcPts val="0"/>
                        </a:spcBef>
                        <a:spcAft>
                          <a:spcPts val="0"/>
                        </a:spcAft>
                        <a:buClr>
                          <a:srgbClr val="000000"/>
                        </a:buClr>
                        <a:buSzPts val="1300"/>
                        <a:buFont typeface="Arial"/>
                        <a:buNone/>
                      </a:pPr>
                      <a:r>
                        <a:t/>
                      </a:r>
                      <a:endParaRPr sz="1300">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Arial"/>
                        <a:buNone/>
                      </a:pPr>
                      <a:r>
                        <a:t/>
                      </a:r>
                      <a:endParaRPr sz="1300">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Arial"/>
                        <a:buNone/>
                      </a:pPr>
                      <a:r>
                        <a:t/>
                      </a:r>
                      <a:endParaRPr sz="1300">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Arial"/>
                        <a:buNone/>
                      </a:pPr>
                      <a:r>
                        <a:rPr lang="en-IN" sz="1300">
                          <a:latin typeface="Helvetica Neue"/>
                          <a:ea typeface="Helvetica Neue"/>
                          <a:cs typeface="Helvetica Neue"/>
                          <a:sym typeface="Helvetica Neue"/>
                        </a:rPr>
                        <a:t>211327</a:t>
                      </a:r>
                      <a:endParaRPr b="0" i="0" sz="1300" u="none" cap="none" strike="noStrike">
                        <a:latin typeface="Helvetica Neue"/>
                        <a:ea typeface="Helvetica Neue"/>
                        <a:cs typeface="Helvetica Neue"/>
                        <a:sym typeface="Helvetica Neue"/>
                      </a:endParaRPr>
                    </a:p>
                  </a:txBody>
                  <a:tcPr marT="45725" marB="45725" marR="91450" marL="91450">
                    <a:solidFill>
                      <a:srgbClr val="F4F9ED"/>
                    </a:solidFill>
                  </a:tcPr>
                </a:tc>
                <a:tc>
                  <a:txBody>
                    <a:bodyPr/>
                    <a:lstStyle/>
                    <a:p>
                      <a:pPr indent="0" lvl="0" marL="457200" marR="0" rtl="0" algn="l">
                        <a:lnSpc>
                          <a:spcPct val="100000"/>
                        </a:lnSpc>
                        <a:spcBef>
                          <a:spcPts val="0"/>
                        </a:spcBef>
                        <a:spcAft>
                          <a:spcPts val="0"/>
                        </a:spcAft>
                        <a:buNone/>
                      </a:pPr>
                      <a:r>
                        <a:t/>
                      </a:r>
                      <a:endParaRPr sz="1300">
                        <a:latin typeface="Helvetica Neue"/>
                        <a:ea typeface="Helvetica Neue"/>
                        <a:cs typeface="Helvetica Neue"/>
                        <a:sym typeface="Helvetica Neue"/>
                      </a:endParaRPr>
                    </a:p>
                    <a:p>
                      <a:pPr indent="-134449" lvl="0" marL="179999" marR="0" rtl="0" algn="l">
                        <a:lnSpc>
                          <a:spcPct val="100000"/>
                        </a:lnSpc>
                        <a:spcBef>
                          <a:spcPts val="0"/>
                        </a:spcBef>
                        <a:spcAft>
                          <a:spcPts val="0"/>
                        </a:spcAft>
                        <a:buSzPts val="700"/>
                        <a:buFont typeface="Helvetica Neue"/>
                        <a:buChar char="●"/>
                      </a:pPr>
                      <a:r>
                        <a:rPr lang="en-IN" sz="1300">
                          <a:latin typeface="Helvetica Neue"/>
                          <a:ea typeface="Helvetica Neue"/>
                          <a:cs typeface="Helvetica Neue"/>
                          <a:sym typeface="Helvetica Neue"/>
                        </a:rPr>
                        <a:t>Worked on finding and managing the initial textual dataset.</a:t>
                      </a:r>
                      <a:endParaRPr sz="1300">
                        <a:latin typeface="Helvetica Neue"/>
                        <a:ea typeface="Helvetica Neue"/>
                        <a:cs typeface="Helvetica Neue"/>
                        <a:sym typeface="Helvetica Neue"/>
                      </a:endParaRPr>
                    </a:p>
                    <a:p>
                      <a:pPr indent="-134449" lvl="0" marL="179999" marR="0" rtl="0" algn="l">
                        <a:lnSpc>
                          <a:spcPct val="100000"/>
                        </a:lnSpc>
                        <a:spcBef>
                          <a:spcPts val="0"/>
                        </a:spcBef>
                        <a:spcAft>
                          <a:spcPts val="0"/>
                        </a:spcAft>
                        <a:buSzPts val="700"/>
                        <a:buFont typeface="Helvetica Neue"/>
                        <a:buChar char="●"/>
                      </a:pPr>
                      <a:r>
                        <a:rPr lang="en-IN" sz="1300">
                          <a:latin typeface="Helvetica Neue"/>
                          <a:ea typeface="Helvetica Neue"/>
                          <a:cs typeface="Helvetica Neue"/>
                          <a:sym typeface="Helvetica Neue"/>
                        </a:rPr>
                        <a:t>Created the presentation.</a:t>
                      </a:r>
                      <a:endParaRPr sz="1300">
                        <a:latin typeface="Helvetica Neue"/>
                        <a:ea typeface="Helvetica Neue"/>
                        <a:cs typeface="Helvetica Neue"/>
                        <a:sym typeface="Helvetica Neue"/>
                      </a:endParaRPr>
                    </a:p>
                    <a:p>
                      <a:pPr indent="-88900" lvl="0" marL="171450" marR="0" rtl="0" algn="l">
                        <a:lnSpc>
                          <a:spcPct val="100000"/>
                        </a:lnSpc>
                        <a:spcBef>
                          <a:spcPts val="0"/>
                        </a:spcBef>
                        <a:spcAft>
                          <a:spcPts val="0"/>
                        </a:spcAft>
                        <a:buClr>
                          <a:schemeClr val="dk1"/>
                        </a:buClr>
                        <a:buSzPts val="1300"/>
                        <a:buFont typeface="Arial"/>
                        <a:buNone/>
                      </a:pPr>
                      <a:r>
                        <a:t/>
                      </a:r>
                      <a:endParaRPr b="0" i="0" sz="1300" u="none" cap="none" strike="noStrike">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latin typeface="Helvetica Neue"/>
                        <a:ea typeface="Helvetica Neue"/>
                        <a:cs typeface="Helvetica Neue"/>
                        <a:sym typeface="Helvetica Neue"/>
                      </a:endParaRPr>
                    </a:p>
                  </a:txBody>
                  <a:tcPr marT="45725" marB="45725" marR="91450" marL="91450">
                    <a:solidFill>
                      <a:srgbClr val="F4F9ED"/>
                    </a:solidFill>
                  </a:tcPr>
                </a:tc>
                <a:tc>
                  <a:txBody>
                    <a:bodyPr/>
                    <a:lstStyle/>
                    <a:p>
                      <a:pPr indent="0" lvl="0" marL="0" marR="0" rtl="0" algn="ctr">
                        <a:lnSpc>
                          <a:spcPct val="100000"/>
                        </a:lnSpc>
                        <a:spcBef>
                          <a:spcPts val="0"/>
                        </a:spcBef>
                        <a:spcAft>
                          <a:spcPts val="0"/>
                        </a:spcAft>
                        <a:buClr>
                          <a:schemeClr val="dk1"/>
                        </a:buClr>
                        <a:buSzPts val="1300"/>
                        <a:buFont typeface="Arial"/>
                        <a:buNone/>
                      </a:pPr>
                      <a:r>
                        <a:t/>
                      </a:r>
                      <a:endParaRPr sz="1300">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SzPts val="1300"/>
                        <a:buFont typeface="Arial"/>
                        <a:buNone/>
                      </a:pPr>
                      <a:r>
                        <a:t/>
                      </a:r>
                      <a:endParaRPr sz="1300">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SzPts val="1300"/>
                        <a:buFont typeface="Arial"/>
                        <a:buNone/>
                      </a:pPr>
                      <a:r>
                        <a:t/>
                      </a:r>
                      <a:endParaRPr sz="1300">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SzPts val="1300"/>
                        <a:buFont typeface="Arial"/>
                        <a:buNone/>
                      </a:pPr>
                      <a:r>
                        <a:rPr lang="en-IN" sz="1300">
                          <a:latin typeface="Helvetica Neue"/>
                          <a:ea typeface="Helvetica Neue"/>
                          <a:cs typeface="Helvetica Neue"/>
                          <a:sym typeface="Helvetica Neue"/>
                        </a:rPr>
                        <a:t>25</a:t>
                      </a:r>
                      <a:endParaRPr sz="1300">
                        <a:latin typeface="Helvetica Neue"/>
                        <a:ea typeface="Helvetica Neue"/>
                        <a:cs typeface="Helvetica Neue"/>
                        <a:sym typeface="Helvetica Neue"/>
                      </a:endParaRPr>
                    </a:p>
                  </a:txBody>
                  <a:tcPr marT="45725" marB="45725" marR="91450" marL="91450">
                    <a:solidFill>
                      <a:srgbClr val="F4F9ED"/>
                    </a:solidFill>
                  </a:tcPr>
                </a:tc>
                <a:tc>
                  <a:txBody>
                    <a:bodyPr/>
                    <a:lstStyle/>
                    <a:p>
                      <a:pPr indent="0" lvl="0" marL="0" marR="0" rtl="0" algn="ctr">
                        <a:lnSpc>
                          <a:spcPct val="100000"/>
                        </a:lnSpc>
                        <a:spcBef>
                          <a:spcPts val="0"/>
                        </a:spcBef>
                        <a:spcAft>
                          <a:spcPts val="0"/>
                        </a:spcAft>
                        <a:buClr>
                          <a:schemeClr val="dk1"/>
                        </a:buClr>
                        <a:buSzPts val="1300"/>
                        <a:buFont typeface="Arial"/>
                        <a:buNone/>
                      </a:pPr>
                      <a:r>
                        <a:t/>
                      </a:r>
                      <a:endParaRPr b="0" i="0" sz="1300" u="none" cap="none" strike="noStrike">
                        <a:latin typeface="Helvetica Neue"/>
                        <a:ea typeface="Helvetica Neue"/>
                        <a:cs typeface="Helvetica Neue"/>
                        <a:sym typeface="Helvetica Neue"/>
                      </a:endParaRPr>
                    </a:p>
                  </a:txBody>
                  <a:tcPr marT="45725" marB="45725" marR="91450" marL="91450">
                    <a:solidFill>
                      <a:srgbClr val="F4F9ED"/>
                    </a:solidFill>
                  </a:tcPr>
                </a:tc>
                <a:tc>
                  <a:txBody>
                    <a:bodyPr/>
                    <a:lstStyle/>
                    <a:p>
                      <a:pPr indent="0" lvl="0" marL="0" marR="0" rtl="0" algn="ctr">
                        <a:lnSpc>
                          <a:spcPct val="100000"/>
                        </a:lnSpc>
                        <a:spcBef>
                          <a:spcPts val="0"/>
                        </a:spcBef>
                        <a:spcAft>
                          <a:spcPts val="0"/>
                        </a:spcAft>
                        <a:buClr>
                          <a:schemeClr val="dk1"/>
                        </a:buClr>
                        <a:buSzPts val="1300"/>
                        <a:buFont typeface="Arial"/>
                        <a:buNone/>
                      </a:pPr>
                      <a:r>
                        <a:t/>
                      </a:r>
                      <a:endParaRPr b="0" i="0" sz="1300" u="none" cap="none" strike="noStrike">
                        <a:latin typeface="Helvetica Neue"/>
                        <a:ea typeface="Helvetica Neue"/>
                        <a:cs typeface="Helvetica Neue"/>
                        <a:sym typeface="Helvetica Neue"/>
                      </a:endParaRPr>
                    </a:p>
                  </a:txBody>
                  <a:tcPr marT="45725" marB="45725" marR="91450" marL="91450">
                    <a:solidFill>
                      <a:srgbClr val="F4F9ED"/>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IN" sz="2400"/>
              <a:t>Supervisor </a:t>
            </a:r>
            <a:r>
              <a:rPr lang="en-IN"/>
              <a:t>Interactions </a:t>
            </a:r>
            <a:r>
              <a:rPr b="0" lang="en-IN"/>
              <a:t>(as mentioned in weekly log)</a:t>
            </a:r>
            <a:endParaRPr b="0"/>
          </a:p>
        </p:txBody>
      </p:sp>
      <p:sp>
        <p:nvSpPr>
          <p:cNvPr id="147" name="Google Shape;147;p19"/>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95250" marR="0" rtl="0" algn="just">
              <a:lnSpc>
                <a:spcPct val="150000"/>
              </a:lnSpc>
              <a:spcBef>
                <a:spcPts val="0"/>
              </a:spcBef>
              <a:spcAft>
                <a:spcPts val="0"/>
              </a:spcAft>
              <a:buClr>
                <a:schemeClr val="dk1"/>
              </a:buClr>
              <a:buSzPts val="225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graphicFrame>
        <p:nvGraphicFramePr>
          <p:cNvPr id="148" name="Google Shape;148;p19"/>
          <p:cNvGraphicFramePr/>
          <p:nvPr/>
        </p:nvGraphicFramePr>
        <p:xfrm>
          <a:off x="110168" y="881350"/>
          <a:ext cx="3000000" cy="3000000"/>
        </p:xfrm>
        <a:graphic>
          <a:graphicData uri="http://schemas.openxmlformats.org/drawingml/2006/table">
            <a:tbl>
              <a:tblPr bandRow="1" firstRow="1">
                <a:noFill/>
                <a:tableStyleId>{D9F6C814-E732-4672-A3CF-5160303F7445}</a:tableStyleId>
              </a:tblPr>
              <a:tblGrid>
                <a:gridCol w="651825"/>
                <a:gridCol w="1364250"/>
                <a:gridCol w="5596575"/>
                <a:gridCol w="1222875"/>
              </a:tblGrid>
              <a:tr h="426075">
                <a:tc gridSpan="4">
                  <a:txBody>
                    <a:bodyPr/>
                    <a:lstStyle/>
                    <a:p>
                      <a:pPr indent="0" lvl="0" marL="0" marR="0" rtl="0" algn="ctr">
                        <a:lnSpc>
                          <a:spcPct val="100000"/>
                        </a:lnSpc>
                        <a:spcBef>
                          <a:spcPts val="0"/>
                        </a:spcBef>
                        <a:spcAft>
                          <a:spcPts val="0"/>
                        </a:spcAft>
                        <a:buClr>
                          <a:srgbClr val="000000"/>
                        </a:buClr>
                        <a:buSzPts val="1300"/>
                        <a:buFont typeface="Arial"/>
                        <a:buNone/>
                      </a:pPr>
                      <a:r>
                        <a:rPr b="1" i="0" lang="en-IN" sz="1300" u="none" cap="none" strike="noStrike">
                          <a:solidFill>
                            <a:schemeClr val="dk1"/>
                          </a:solidFill>
                          <a:latin typeface="Helvetica Neue"/>
                          <a:ea typeface="Helvetica Neue"/>
                          <a:cs typeface="Helvetica Neue"/>
                          <a:sym typeface="Helvetica Neue"/>
                        </a:rPr>
                        <a:t>No. of Meetings with Supervisor: 6</a:t>
                      </a:r>
                      <a:endParaRPr sz="1400" u="none" cap="none" strike="noStrike"/>
                    </a:p>
                  </a:txBody>
                  <a:tcPr marT="45725" marB="45725" marR="91450" marL="91450" anchor="ctr">
                    <a:solidFill>
                      <a:srgbClr val="D5D59B"/>
                    </a:solidFill>
                  </a:tcPr>
                </a:tc>
                <a:tc hMerge="1"/>
                <a:tc hMerge="1"/>
                <a:tc hMerge="1"/>
              </a:tr>
              <a:tr h="507400">
                <a:tc>
                  <a:txBody>
                    <a:bodyPr/>
                    <a:lstStyle/>
                    <a:p>
                      <a:pPr indent="0" lvl="0" marL="0" marR="0" rtl="0" algn="ctr">
                        <a:lnSpc>
                          <a:spcPct val="100000"/>
                        </a:lnSpc>
                        <a:spcBef>
                          <a:spcPts val="0"/>
                        </a:spcBef>
                        <a:spcAft>
                          <a:spcPts val="0"/>
                        </a:spcAft>
                        <a:buClr>
                          <a:srgbClr val="000000"/>
                        </a:buClr>
                        <a:buSzPts val="1300"/>
                        <a:buFont typeface="Arial"/>
                        <a:buNone/>
                      </a:pPr>
                      <a:r>
                        <a:rPr b="0" i="0" lang="en-IN" sz="1300" u="none" cap="none" strike="noStrike">
                          <a:solidFill>
                            <a:schemeClr val="dk1"/>
                          </a:solidFill>
                          <a:latin typeface="Helvetica Neue"/>
                          <a:ea typeface="Helvetica Neue"/>
                          <a:cs typeface="Helvetica Neue"/>
                          <a:sym typeface="Helvetica Neue"/>
                        </a:rPr>
                        <a:t>Week No.</a:t>
                      </a:r>
                      <a:endParaRPr sz="1400" u="none" cap="none" strike="noStrike"/>
                    </a:p>
                  </a:txBody>
                  <a:tcPr marT="45725" marB="45725" marR="91450" marL="91450">
                    <a:solidFill>
                      <a:srgbClr val="D5D59B"/>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0" i="0" lang="en-IN" sz="1300" u="none" cap="none" strike="noStrike">
                          <a:solidFill>
                            <a:schemeClr val="dk1"/>
                          </a:solidFill>
                          <a:latin typeface="Helvetica Neue"/>
                          <a:ea typeface="Helvetica Neue"/>
                          <a:cs typeface="Helvetica Neue"/>
                          <a:sym typeface="Helvetica Neue"/>
                        </a:rPr>
                        <a:t>Duration</a:t>
                      </a:r>
                      <a:endParaRPr sz="1400" u="none" cap="none" strike="noStrike"/>
                    </a:p>
                  </a:txBody>
                  <a:tcPr marT="45725" marB="45725" marR="91450" marL="91450">
                    <a:solidFill>
                      <a:srgbClr val="D5D59B"/>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0" i="0" lang="en-IN" sz="1300" u="none" cap="none" strike="noStrike">
                          <a:solidFill>
                            <a:schemeClr val="dk1"/>
                          </a:solidFill>
                          <a:latin typeface="Helvetica Neue"/>
                          <a:ea typeface="Helvetica Neue"/>
                          <a:cs typeface="Helvetica Neue"/>
                          <a:sym typeface="Helvetica Neue"/>
                        </a:rPr>
                        <a:t>Remarks (</a:t>
                      </a:r>
                      <a:r>
                        <a:rPr b="1" i="0" lang="en-IN" sz="1300" u="none" cap="none" strike="noStrike">
                          <a:solidFill>
                            <a:schemeClr val="dk1"/>
                          </a:solidFill>
                          <a:latin typeface="Helvetica Neue"/>
                          <a:ea typeface="Helvetica Neue"/>
                          <a:cs typeface="Helvetica Neue"/>
                          <a:sym typeface="Helvetica Neue"/>
                        </a:rPr>
                        <a:t>as mentioned in the weekly log</a:t>
                      </a:r>
                      <a:r>
                        <a:rPr b="0" i="0" lang="en-IN" sz="1300" u="none" cap="none" strike="noStrike">
                          <a:solidFill>
                            <a:schemeClr val="dk1"/>
                          </a:solidFill>
                          <a:latin typeface="Helvetica Neue"/>
                          <a:ea typeface="Helvetica Neue"/>
                          <a:cs typeface="Helvetica Neue"/>
                          <a:sym typeface="Helvetica Neue"/>
                        </a:rPr>
                        <a:t>)</a:t>
                      </a:r>
                      <a:endParaRPr sz="1400" u="none" cap="none" strike="noStrike"/>
                    </a:p>
                  </a:txBody>
                  <a:tcPr marT="45725" marB="45725" marR="91450" marL="91450">
                    <a:solidFill>
                      <a:srgbClr val="D5D59B"/>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0" i="0" lang="en-IN" sz="1300" u="none" cap="none" strike="noStrike">
                          <a:solidFill>
                            <a:schemeClr val="dk1"/>
                          </a:solidFill>
                          <a:latin typeface="Helvetica Neue"/>
                          <a:ea typeface="Helvetica Neue"/>
                          <a:cs typeface="Helvetica Neue"/>
                          <a:sym typeface="Helvetica Neue"/>
                        </a:rPr>
                        <a:t>Incorporated</a:t>
                      </a:r>
                      <a:endParaRPr sz="1400" u="none" cap="none" strike="noStrike"/>
                    </a:p>
                    <a:p>
                      <a:pPr indent="0" lvl="0" marL="0" marR="0" rtl="0" algn="ctr">
                        <a:lnSpc>
                          <a:spcPct val="100000"/>
                        </a:lnSpc>
                        <a:spcBef>
                          <a:spcPts val="0"/>
                        </a:spcBef>
                        <a:spcAft>
                          <a:spcPts val="0"/>
                        </a:spcAft>
                        <a:buClr>
                          <a:srgbClr val="000000"/>
                        </a:buClr>
                        <a:buSzPts val="1300"/>
                        <a:buFont typeface="Arial"/>
                        <a:buNone/>
                      </a:pPr>
                      <a:r>
                        <a:rPr b="0" i="0" lang="en-IN" sz="1300" u="none" cap="none" strike="noStrike">
                          <a:solidFill>
                            <a:schemeClr val="dk1"/>
                          </a:solidFill>
                          <a:latin typeface="Helvetica Neue"/>
                          <a:ea typeface="Helvetica Neue"/>
                          <a:cs typeface="Helvetica Neue"/>
                          <a:sym typeface="Helvetica Neue"/>
                        </a:rPr>
                        <a:t>(Yes/No)</a:t>
                      </a:r>
                      <a:endParaRPr sz="1400" u="none" cap="none" strike="noStrike"/>
                    </a:p>
                  </a:txBody>
                  <a:tcPr marT="45725" marB="45725" marR="91450" marL="91450">
                    <a:solidFill>
                      <a:srgbClr val="D5D59B"/>
                    </a:solidFill>
                  </a:tcPr>
                </a:tc>
              </a:tr>
              <a:tr h="828000">
                <a:tc>
                  <a:txBody>
                    <a:bodyPr/>
                    <a:lstStyle/>
                    <a:p>
                      <a:pPr indent="0" lvl="0" marL="0" marR="0" rtl="0" algn="ctr">
                        <a:lnSpc>
                          <a:spcPct val="100000"/>
                        </a:lnSpc>
                        <a:spcBef>
                          <a:spcPts val="0"/>
                        </a:spcBef>
                        <a:spcAft>
                          <a:spcPts val="0"/>
                        </a:spcAft>
                        <a:buClr>
                          <a:srgbClr val="000000"/>
                        </a:buClr>
                        <a:buSzPts val="1300"/>
                        <a:buFont typeface="Arial"/>
                        <a:buNone/>
                      </a:pPr>
                      <a:r>
                        <a:t/>
                      </a:r>
                      <a:endParaRPr sz="1300">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Arial"/>
                        <a:buNone/>
                      </a:pPr>
                      <a:r>
                        <a:rPr b="0" i="0" lang="en-IN" sz="1300" u="none" cap="none" strike="noStrike">
                          <a:latin typeface="Helvetica Neue"/>
                          <a:ea typeface="Helvetica Neue"/>
                          <a:cs typeface="Helvetica Neue"/>
                          <a:sym typeface="Helvetica Neue"/>
                        </a:rPr>
                        <a:t>1.</a:t>
                      </a:r>
                      <a:endParaRPr sz="1400" u="none" cap="none" strike="noStrike"/>
                    </a:p>
                  </a:txBody>
                  <a:tcPr marT="45725" marB="45725" marR="91450" marL="91450">
                    <a:solidFill>
                      <a:srgbClr val="F4F9ED"/>
                    </a:solidFill>
                  </a:tcPr>
                </a:tc>
                <a:tc>
                  <a:txBody>
                    <a:bodyPr/>
                    <a:lstStyle/>
                    <a:p>
                      <a:pPr indent="0" lvl="0" marL="0" rtl="0" algn="ctr">
                        <a:spcBef>
                          <a:spcPts val="0"/>
                        </a:spcBef>
                        <a:spcAft>
                          <a:spcPts val="0"/>
                        </a:spcAft>
                        <a:buClr>
                          <a:schemeClr val="dk1"/>
                        </a:buClr>
                        <a:buFont typeface="Arial"/>
                        <a:buNone/>
                      </a:pPr>
                      <a:r>
                        <a:rPr lang="en-IN" sz="1300">
                          <a:latin typeface="Helvetica Neue"/>
                          <a:ea typeface="Helvetica Neue"/>
                          <a:cs typeface="Helvetica Neue"/>
                          <a:sym typeface="Helvetica Neue"/>
                        </a:rPr>
                        <a:t>20/01/2025 </a:t>
                      </a:r>
                      <a:endParaRPr/>
                    </a:p>
                    <a:p>
                      <a:pPr indent="0" lvl="0" marL="0" rtl="0" algn="ctr">
                        <a:spcBef>
                          <a:spcPts val="0"/>
                        </a:spcBef>
                        <a:spcAft>
                          <a:spcPts val="0"/>
                        </a:spcAft>
                        <a:buClr>
                          <a:schemeClr val="dk1"/>
                        </a:buClr>
                        <a:buFont typeface="Arial"/>
                        <a:buNone/>
                      </a:pPr>
                      <a:r>
                        <a:rPr lang="en-IN" sz="1300">
                          <a:latin typeface="Helvetica Neue"/>
                          <a:ea typeface="Helvetica Neue"/>
                          <a:cs typeface="Helvetica Neue"/>
                          <a:sym typeface="Helvetica Neue"/>
                        </a:rPr>
                        <a:t>to</a:t>
                      </a:r>
                      <a:endParaRPr/>
                    </a:p>
                    <a:p>
                      <a:pPr indent="0" lvl="0" marL="0" rtl="0" algn="ctr">
                        <a:spcBef>
                          <a:spcPts val="0"/>
                        </a:spcBef>
                        <a:spcAft>
                          <a:spcPts val="0"/>
                        </a:spcAft>
                        <a:buClr>
                          <a:schemeClr val="dk1"/>
                        </a:buClr>
                        <a:buSzPts val="1300"/>
                        <a:buFont typeface="Helvetica Neue"/>
                        <a:buNone/>
                      </a:pPr>
                      <a:r>
                        <a:rPr lang="en-IN" sz="1300">
                          <a:latin typeface="Helvetica Neue"/>
                          <a:ea typeface="Helvetica Neue"/>
                          <a:cs typeface="Helvetica Neue"/>
                          <a:sym typeface="Helvetica Neue"/>
                        </a:rPr>
                        <a:t>25/01/2025</a:t>
                      </a:r>
                      <a:endParaRPr sz="1300">
                        <a:latin typeface="Helvetica Neue"/>
                        <a:ea typeface="Helvetica Neue"/>
                        <a:cs typeface="Helvetica Neue"/>
                        <a:sym typeface="Helvetica Neue"/>
                      </a:endParaRPr>
                    </a:p>
                  </a:txBody>
                  <a:tcPr marT="45725" marB="45725" marR="91450" marL="91450">
                    <a:solidFill>
                      <a:srgbClr val="F4F9ED"/>
                    </a:solidFill>
                  </a:tcPr>
                </a:tc>
                <a:tc>
                  <a:txBody>
                    <a:bodyPr/>
                    <a:lstStyle/>
                    <a:p>
                      <a:pPr indent="-171450" lvl="0" marL="171450" marR="0" rtl="0" algn="l">
                        <a:lnSpc>
                          <a:spcPct val="100000"/>
                        </a:lnSpc>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1</a:t>
                      </a:r>
                      <a:endParaRPr sz="1400" u="none" cap="none" strike="noStrike"/>
                    </a:p>
                    <a:p>
                      <a:pPr indent="-171450" lvl="0" marL="171450" marR="0" rtl="0" algn="l">
                        <a:lnSpc>
                          <a:spcPct val="100000"/>
                        </a:lnSpc>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2</a:t>
                      </a:r>
                      <a:endParaRPr sz="1400" u="none" cap="none" strike="noStrike"/>
                    </a:p>
                    <a:p>
                      <a:pPr indent="-171450" lvl="0" marL="171450" marR="0" rtl="0" algn="l">
                        <a:lnSpc>
                          <a:spcPct val="100000"/>
                        </a:lnSpc>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3</a:t>
                      </a:r>
                      <a:endParaRPr sz="1400" u="none" cap="none" strike="noStrike"/>
                    </a:p>
                  </a:txBody>
                  <a:tcPr marT="45725" marB="45725" marR="91450" marL="91450">
                    <a:solidFill>
                      <a:srgbClr val="F4F9ED"/>
                    </a:solidFill>
                  </a:tcPr>
                </a:tc>
                <a:tc>
                  <a:txBody>
                    <a:bodyPr/>
                    <a:lstStyle/>
                    <a:p>
                      <a:pPr indent="0" lvl="0" marL="0" marR="0" rtl="0" algn="ctr">
                        <a:lnSpc>
                          <a:spcPct val="100000"/>
                        </a:lnSpc>
                        <a:spcBef>
                          <a:spcPts val="0"/>
                        </a:spcBef>
                        <a:spcAft>
                          <a:spcPts val="0"/>
                        </a:spcAft>
                        <a:buClr>
                          <a:schemeClr val="dk1"/>
                        </a:buClr>
                        <a:buSzPts val="1300"/>
                        <a:buFont typeface="Arial"/>
                        <a:buNone/>
                      </a:pPr>
                      <a:r>
                        <a:t/>
                      </a:r>
                      <a:endParaRPr sz="1300">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SzPts val="1300"/>
                        <a:buFont typeface="Arial"/>
                        <a:buNone/>
                      </a:pPr>
                      <a:r>
                        <a:rPr lang="en-IN" sz="1300">
                          <a:latin typeface="Helvetica Neue"/>
                          <a:ea typeface="Helvetica Neue"/>
                          <a:cs typeface="Helvetica Neue"/>
                          <a:sym typeface="Helvetica Neue"/>
                        </a:rPr>
                        <a:t>Yes</a:t>
                      </a:r>
                      <a:endParaRPr b="0" i="0" sz="1300" u="none" cap="none" strike="noStrike">
                        <a:latin typeface="Helvetica Neue"/>
                        <a:ea typeface="Helvetica Neue"/>
                        <a:cs typeface="Helvetica Neue"/>
                        <a:sym typeface="Helvetica Neue"/>
                      </a:endParaRPr>
                    </a:p>
                  </a:txBody>
                  <a:tcPr marT="45725" marB="45725" marR="91450" marL="91450">
                    <a:solidFill>
                      <a:srgbClr val="F4F9ED"/>
                    </a:solidFill>
                  </a:tcPr>
                </a:tc>
              </a:tr>
              <a:tr h="828000">
                <a:tc>
                  <a:txBody>
                    <a:bodyPr/>
                    <a:lstStyle/>
                    <a:p>
                      <a:pPr indent="0" lvl="0" marL="0" marR="0" rtl="0" algn="ctr">
                        <a:lnSpc>
                          <a:spcPct val="100000"/>
                        </a:lnSpc>
                        <a:spcBef>
                          <a:spcPts val="0"/>
                        </a:spcBef>
                        <a:spcAft>
                          <a:spcPts val="0"/>
                        </a:spcAft>
                        <a:buClr>
                          <a:srgbClr val="000000"/>
                        </a:buClr>
                        <a:buSzPts val="1300"/>
                        <a:buFont typeface="Arial"/>
                        <a:buNone/>
                      </a:pPr>
                      <a:r>
                        <a:t/>
                      </a:r>
                      <a:endParaRPr sz="1300">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Arial"/>
                        <a:buNone/>
                      </a:pPr>
                      <a:r>
                        <a:rPr b="0" i="0" lang="en-IN" sz="1300" u="none" cap="none" strike="noStrike">
                          <a:latin typeface="Helvetica Neue"/>
                          <a:ea typeface="Helvetica Neue"/>
                          <a:cs typeface="Helvetica Neue"/>
                          <a:sym typeface="Helvetica Neue"/>
                        </a:rPr>
                        <a:t>2.</a:t>
                      </a:r>
                      <a:endParaRPr sz="1400" u="none" cap="none" strike="noStrike"/>
                    </a:p>
                  </a:txBody>
                  <a:tcPr marT="45725" marB="45725" marR="91450" marL="91450">
                    <a:solidFill>
                      <a:srgbClr val="F0F0DD"/>
                    </a:solidFill>
                  </a:tcPr>
                </a:tc>
                <a:tc>
                  <a:txBody>
                    <a:bodyPr/>
                    <a:lstStyle/>
                    <a:p>
                      <a:pPr indent="0" lvl="0" marL="0" rtl="0" algn="ctr">
                        <a:spcBef>
                          <a:spcPts val="0"/>
                        </a:spcBef>
                        <a:spcAft>
                          <a:spcPts val="0"/>
                        </a:spcAft>
                        <a:buClr>
                          <a:schemeClr val="dk1"/>
                        </a:buClr>
                        <a:buFont typeface="Arial"/>
                        <a:buNone/>
                      </a:pPr>
                      <a:r>
                        <a:rPr lang="en-IN" sz="1300">
                          <a:latin typeface="Helvetica Neue"/>
                          <a:ea typeface="Helvetica Neue"/>
                          <a:cs typeface="Helvetica Neue"/>
                          <a:sym typeface="Helvetica Neue"/>
                        </a:rPr>
                        <a:t>27/01/2025 </a:t>
                      </a:r>
                      <a:endParaRPr/>
                    </a:p>
                    <a:p>
                      <a:pPr indent="0" lvl="0" marL="0" rtl="0" algn="ctr">
                        <a:spcBef>
                          <a:spcPts val="0"/>
                        </a:spcBef>
                        <a:spcAft>
                          <a:spcPts val="0"/>
                        </a:spcAft>
                        <a:buClr>
                          <a:schemeClr val="dk1"/>
                        </a:buClr>
                        <a:buFont typeface="Arial"/>
                        <a:buNone/>
                      </a:pPr>
                      <a:r>
                        <a:rPr lang="en-IN" sz="1300">
                          <a:latin typeface="Helvetica Neue"/>
                          <a:ea typeface="Helvetica Neue"/>
                          <a:cs typeface="Helvetica Neue"/>
                          <a:sym typeface="Helvetica Neue"/>
                        </a:rPr>
                        <a:t>to</a:t>
                      </a:r>
                      <a:endParaRPr/>
                    </a:p>
                    <a:p>
                      <a:pPr indent="0" lvl="0" marL="0" rtl="0" algn="ctr">
                        <a:spcBef>
                          <a:spcPts val="0"/>
                        </a:spcBef>
                        <a:spcAft>
                          <a:spcPts val="0"/>
                        </a:spcAft>
                        <a:buClr>
                          <a:schemeClr val="dk1"/>
                        </a:buClr>
                        <a:buSzPts val="1300"/>
                        <a:buFont typeface="Helvetica Neue"/>
                        <a:buNone/>
                      </a:pPr>
                      <a:r>
                        <a:rPr lang="en-IN" sz="1300">
                          <a:latin typeface="Helvetica Neue"/>
                          <a:ea typeface="Helvetica Neue"/>
                          <a:cs typeface="Helvetica Neue"/>
                          <a:sym typeface="Helvetica Neue"/>
                        </a:rPr>
                        <a:t>01/02/2025</a:t>
                      </a:r>
                      <a:endParaRPr sz="1300">
                        <a:latin typeface="Helvetica Neue"/>
                        <a:ea typeface="Helvetica Neue"/>
                        <a:cs typeface="Helvetica Neue"/>
                        <a:sym typeface="Helvetica Neue"/>
                      </a:endParaRPr>
                    </a:p>
                  </a:txBody>
                  <a:tcPr marT="45725" marB="45725" marR="91450" marL="91450">
                    <a:solidFill>
                      <a:srgbClr val="F0F0DD"/>
                    </a:solidFill>
                  </a:tcPr>
                </a:tc>
                <a:tc>
                  <a:txBody>
                    <a:bodyPr/>
                    <a:lstStyle/>
                    <a:p>
                      <a:pPr indent="-171450" lvl="0" marL="171450" marR="0" rtl="0" algn="l">
                        <a:lnSpc>
                          <a:spcPct val="100000"/>
                        </a:lnSpc>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1</a:t>
                      </a:r>
                      <a:endParaRPr sz="1400" u="none" cap="none" strike="noStrike"/>
                    </a:p>
                    <a:p>
                      <a:pPr indent="-171450" lvl="0" marL="171450" marR="0" rtl="0" algn="l">
                        <a:lnSpc>
                          <a:spcPct val="100000"/>
                        </a:lnSpc>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2</a:t>
                      </a:r>
                      <a:endParaRPr sz="1400" u="none" cap="none" strike="noStrike"/>
                    </a:p>
                    <a:p>
                      <a:pPr indent="-171450" lvl="0" marL="171450" marR="0" rtl="0" algn="l">
                        <a:lnSpc>
                          <a:spcPct val="100000"/>
                        </a:lnSpc>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3</a:t>
                      </a:r>
                      <a:endParaRPr sz="1400" u="none" cap="none" strike="noStrike"/>
                    </a:p>
                  </a:txBody>
                  <a:tcPr marT="45725" marB="45725" marR="91450" marL="91450">
                    <a:solidFill>
                      <a:srgbClr val="F0F0DD"/>
                    </a:solidFill>
                  </a:tcPr>
                </a:tc>
                <a:tc>
                  <a:txBody>
                    <a:bodyPr/>
                    <a:lstStyle/>
                    <a:p>
                      <a:pPr indent="0" lvl="0" marL="0" rtl="0" algn="ctr">
                        <a:spcBef>
                          <a:spcPts val="0"/>
                        </a:spcBef>
                        <a:spcAft>
                          <a:spcPts val="0"/>
                        </a:spcAft>
                        <a:buClr>
                          <a:schemeClr val="dk1"/>
                        </a:buClr>
                        <a:buSzPts val="1300"/>
                        <a:buFont typeface="Arial"/>
                        <a:buNone/>
                      </a:pPr>
                      <a:r>
                        <a:t/>
                      </a:r>
                      <a:endParaRPr sz="1300">
                        <a:latin typeface="Helvetica Neue"/>
                        <a:ea typeface="Helvetica Neue"/>
                        <a:cs typeface="Helvetica Neue"/>
                        <a:sym typeface="Helvetica Neue"/>
                      </a:endParaRPr>
                    </a:p>
                    <a:p>
                      <a:pPr indent="0" lvl="0" marL="0" rtl="0" algn="ctr">
                        <a:spcBef>
                          <a:spcPts val="0"/>
                        </a:spcBef>
                        <a:spcAft>
                          <a:spcPts val="0"/>
                        </a:spcAft>
                        <a:buClr>
                          <a:schemeClr val="dk1"/>
                        </a:buClr>
                        <a:buSzPts val="1300"/>
                        <a:buFont typeface="Arial"/>
                        <a:buNone/>
                      </a:pPr>
                      <a:r>
                        <a:rPr lang="en-IN" sz="1300">
                          <a:latin typeface="Helvetica Neue"/>
                          <a:ea typeface="Helvetica Neue"/>
                          <a:cs typeface="Helvetica Neue"/>
                          <a:sym typeface="Helvetica Neue"/>
                        </a:rPr>
                        <a:t>Yes</a:t>
                      </a:r>
                      <a:endParaRPr sz="1300">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SzPts val="1300"/>
                        <a:buFont typeface="Arial"/>
                        <a:buNone/>
                      </a:pPr>
                      <a:r>
                        <a:t/>
                      </a:r>
                      <a:endParaRPr sz="1300">
                        <a:latin typeface="Helvetica Neue"/>
                        <a:ea typeface="Helvetica Neue"/>
                        <a:cs typeface="Helvetica Neue"/>
                        <a:sym typeface="Helvetica Neue"/>
                      </a:endParaRPr>
                    </a:p>
                  </a:txBody>
                  <a:tcPr marT="45725" marB="45725" marR="91450" marL="91450">
                    <a:solidFill>
                      <a:srgbClr val="F0F0DD"/>
                    </a:solidFill>
                  </a:tcPr>
                </a:tc>
              </a:tr>
              <a:tr h="828000">
                <a:tc>
                  <a:txBody>
                    <a:bodyPr/>
                    <a:lstStyle/>
                    <a:p>
                      <a:pPr indent="0" lvl="0" marL="0" marR="0" rtl="0" algn="ctr">
                        <a:lnSpc>
                          <a:spcPct val="100000"/>
                        </a:lnSpc>
                        <a:spcBef>
                          <a:spcPts val="0"/>
                        </a:spcBef>
                        <a:spcAft>
                          <a:spcPts val="0"/>
                        </a:spcAft>
                        <a:buClr>
                          <a:srgbClr val="000000"/>
                        </a:buClr>
                        <a:buSzPts val="1300"/>
                        <a:buFont typeface="Arial"/>
                        <a:buNone/>
                      </a:pPr>
                      <a:r>
                        <a:t/>
                      </a:r>
                      <a:endParaRPr sz="1300">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Arial"/>
                        <a:buNone/>
                      </a:pPr>
                      <a:r>
                        <a:rPr b="0" i="0" lang="en-IN" sz="1300" u="none" cap="none" strike="noStrike">
                          <a:latin typeface="Helvetica Neue"/>
                          <a:ea typeface="Helvetica Neue"/>
                          <a:cs typeface="Helvetica Neue"/>
                          <a:sym typeface="Helvetica Neue"/>
                        </a:rPr>
                        <a:t>3.</a:t>
                      </a:r>
                      <a:endParaRPr sz="1400" u="none" cap="none" strike="noStrike"/>
                    </a:p>
                  </a:txBody>
                  <a:tcPr marT="45725" marB="45725" marR="91450" marL="91450">
                    <a:solidFill>
                      <a:srgbClr val="F4F9ED"/>
                    </a:solidFill>
                  </a:tcPr>
                </a:tc>
                <a:tc>
                  <a:txBody>
                    <a:bodyPr/>
                    <a:lstStyle/>
                    <a:p>
                      <a:pPr indent="0" lvl="0" marL="0" rtl="0" algn="ctr">
                        <a:spcBef>
                          <a:spcPts val="0"/>
                        </a:spcBef>
                        <a:spcAft>
                          <a:spcPts val="0"/>
                        </a:spcAft>
                        <a:buClr>
                          <a:schemeClr val="dk1"/>
                        </a:buClr>
                        <a:buFont typeface="Arial"/>
                        <a:buNone/>
                      </a:pPr>
                      <a:r>
                        <a:rPr lang="en-IN" sz="1300">
                          <a:latin typeface="Helvetica Neue"/>
                          <a:ea typeface="Helvetica Neue"/>
                          <a:cs typeface="Helvetica Neue"/>
                          <a:sym typeface="Helvetica Neue"/>
                        </a:rPr>
                        <a:t>03/02/2025 </a:t>
                      </a:r>
                      <a:endParaRPr/>
                    </a:p>
                    <a:p>
                      <a:pPr indent="0" lvl="0" marL="0" rtl="0" algn="ctr">
                        <a:spcBef>
                          <a:spcPts val="0"/>
                        </a:spcBef>
                        <a:spcAft>
                          <a:spcPts val="0"/>
                        </a:spcAft>
                        <a:buClr>
                          <a:schemeClr val="dk1"/>
                        </a:buClr>
                        <a:buFont typeface="Arial"/>
                        <a:buNone/>
                      </a:pPr>
                      <a:r>
                        <a:rPr lang="en-IN" sz="1300">
                          <a:latin typeface="Helvetica Neue"/>
                          <a:ea typeface="Helvetica Neue"/>
                          <a:cs typeface="Helvetica Neue"/>
                          <a:sym typeface="Helvetica Neue"/>
                        </a:rPr>
                        <a:t>to</a:t>
                      </a:r>
                      <a:endParaRPr/>
                    </a:p>
                    <a:p>
                      <a:pPr indent="0" lvl="0" marL="0" rtl="0" algn="ctr">
                        <a:spcBef>
                          <a:spcPts val="0"/>
                        </a:spcBef>
                        <a:spcAft>
                          <a:spcPts val="0"/>
                        </a:spcAft>
                        <a:buClr>
                          <a:schemeClr val="dk1"/>
                        </a:buClr>
                        <a:buSzPts val="1300"/>
                        <a:buFont typeface="Helvetica Neue"/>
                        <a:buNone/>
                      </a:pPr>
                      <a:r>
                        <a:rPr lang="en-IN" sz="1300">
                          <a:latin typeface="Helvetica Neue"/>
                          <a:ea typeface="Helvetica Neue"/>
                          <a:cs typeface="Helvetica Neue"/>
                          <a:sym typeface="Helvetica Neue"/>
                        </a:rPr>
                        <a:t>08/02/2025</a:t>
                      </a:r>
                      <a:endParaRPr sz="1300">
                        <a:latin typeface="Helvetica Neue"/>
                        <a:ea typeface="Helvetica Neue"/>
                        <a:cs typeface="Helvetica Neue"/>
                        <a:sym typeface="Helvetica Neue"/>
                      </a:endParaRPr>
                    </a:p>
                  </a:txBody>
                  <a:tcPr marT="45725" marB="45725" marR="91450" marL="91450">
                    <a:solidFill>
                      <a:srgbClr val="F4F9ED"/>
                    </a:solidFill>
                  </a:tcPr>
                </a:tc>
                <a:tc>
                  <a:txBody>
                    <a:bodyPr/>
                    <a:lstStyle/>
                    <a:p>
                      <a:pPr indent="-171450" lvl="0" marL="171450" marR="0" rtl="0" algn="l">
                        <a:lnSpc>
                          <a:spcPct val="100000"/>
                        </a:lnSpc>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1</a:t>
                      </a:r>
                      <a:endParaRPr sz="1400" u="none" cap="none" strike="noStrike"/>
                    </a:p>
                    <a:p>
                      <a:pPr indent="-171450" lvl="0" marL="171450" marR="0" rtl="0" algn="l">
                        <a:lnSpc>
                          <a:spcPct val="100000"/>
                        </a:lnSpc>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2</a:t>
                      </a:r>
                      <a:endParaRPr sz="1400" u="none" cap="none" strike="noStrike"/>
                    </a:p>
                    <a:p>
                      <a:pPr indent="-171450" lvl="0" marL="171450" marR="0" rtl="0" algn="l">
                        <a:lnSpc>
                          <a:spcPct val="100000"/>
                        </a:lnSpc>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3</a:t>
                      </a:r>
                      <a:endParaRPr sz="1400" u="none" cap="none" strike="noStrike"/>
                    </a:p>
                  </a:txBody>
                  <a:tcPr marT="45725" marB="45725" marR="91450" marL="91450">
                    <a:solidFill>
                      <a:srgbClr val="F4F9ED"/>
                    </a:solidFill>
                  </a:tcPr>
                </a:tc>
                <a:tc>
                  <a:txBody>
                    <a:bodyPr/>
                    <a:lstStyle/>
                    <a:p>
                      <a:pPr indent="0" lvl="0" marL="0" rtl="0" algn="ctr">
                        <a:spcBef>
                          <a:spcPts val="0"/>
                        </a:spcBef>
                        <a:spcAft>
                          <a:spcPts val="0"/>
                        </a:spcAft>
                        <a:buClr>
                          <a:schemeClr val="dk1"/>
                        </a:buClr>
                        <a:buSzPts val="1300"/>
                        <a:buFont typeface="Arial"/>
                        <a:buNone/>
                      </a:pPr>
                      <a:r>
                        <a:t/>
                      </a:r>
                      <a:endParaRPr sz="1300">
                        <a:latin typeface="Helvetica Neue"/>
                        <a:ea typeface="Helvetica Neue"/>
                        <a:cs typeface="Helvetica Neue"/>
                        <a:sym typeface="Helvetica Neue"/>
                      </a:endParaRPr>
                    </a:p>
                    <a:p>
                      <a:pPr indent="0" lvl="0" marL="0" rtl="0" algn="ctr">
                        <a:spcBef>
                          <a:spcPts val="0"/>
                        </a:spcBef>
                        <a:spcAft>
                          <a:spcPts val="0"/>
                        </a:spcAft>
                        <a:buClr>
                          <a:schemeClr val="dk1"/>
                        </a:buClr>
                        <a:buSzPts val="1300"/>
                        <a:buFont typeface="Arial"/>
                        <a:buNone/>
                      </a:pPr>
                      <a:r>
                        <a:rPr lang="en-IN" sz="1300">
                          <a:latin typeface="Helvetica Neue"/>
                          <a:ea typeface="Helvetica Neue"/>
                          <a:cs typeface="Helvetica Neue"/>
                          <a:sym typeface="Helvetica Neue"/>
                        </a:rPr>
                        <a:t>Yes</a:t>
                      </a:r>
                      <a:endParaRPr sz="1300">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SzPts val="1300"/>
                        <a:buFont typeface="Arial"/>
                        <a:buNone/>
                      </a:pPr>
                      <a:r>
                        <a:t/>
                      </a:r>
                      <a:endParaRPr sz="1300">
                        <a:latin typeface="Helvetica Neue"/>
                        <a:ea typeface="Helvetica Neue"/>
                        <a:cs typeface="Helvetica Neue"/>
                        <a:sym typeface="Helvetica Neue"/>
                      </a:endParaRPr>
                    </a:p>
                  </a:txBody>
                  <a:tcPr marT="45725" marB="45725" marR="91450" marL="91450">
                    <a:solidFill>
                      <a:srgbClr val="F4F9ED"/>
                    </a:solidFill>
                  </a:tcPr>
                </a:tc>
              </a:tr>
              <a:tr h="828000">
                <a:tc>
                  <a:txBody>
                    <a:bodyPr/>
                    <a:lstStyle/>
                    <a:p>
                      <a:pPr indent="0" lvl="0" marL="0" marR="0" rtl="0" algn="ctr">
                        <a:lnSpc>
                          <a:spcPct val="100000"/>
                        </a:lnSpc>
                        <a:spcBef>
                          <a:spcPts val="0"/>
                        </a:spcBef>
                        <a:spcAft>
                          <a:spcPts val="0"/>
                        </a:spcAft>
                        <a:buClr>
                          <a:srgbClr val="000000"/>
                        </a:buClr>
                        <a:buSzPts val="1300"/>
                        <a:buFont typeface="Arial"/>
                        <a:buNone/>
                      </a:pPr>
                      <a:r>
                        <a:t/>
                      </a:r>
                      <a:endParaRPr sz="1300">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Arial"/>
                        <a:buNone/>
                      </a:pPr>
                      <a:r>
                        <a:rPr b="0" i="0" lang="en-IN" sz="1300" u="none" cap="none" strike="noStrike">
                          <a:latin typeface="Helvetica Neue"/>
                          <a:ea typeface="Helvetica Neue"/>
                          <a:cs typeface="Helvetica Neue"/>
                          <a:sym typeface="Helvetica Neue"/>
                        </a:rPr>
                        <a:t>4.</a:t>
                      </a:r>
                      <a:endParaRPr sz="1400" u="none" cap="none" strike="noStrike"/>
                    </a:p>
                  </a:txBody>
                  <a:tcPr marT="45725" marB="45725" marR="91450" marL="91450">
                    <a:solidFill>
                      <a:srgbClr val="F0F0DD"/>
                    </a:solidFill>
                  </a:tcPr>
                </a:tc>
                <a:tc>
                  <a:txBody>
                    <a:bodyPr/>
                    <a:lstStyle/>
                    <a:p>
                      <a:pPr indent="0" lvl="0" marL="0" rtl="0" algn="ctr">
                        <a:spcBef>
                          <a:spcPts val="0"/>
                        </a:spcBef>
                        <a:spcAft>
                          <a:spcPts val="0"/>
                        </a:spcAft>
                        <a:buClr>
                          <a:schemeClr val="dk1"/>
                        </a:buClr>
                        <a:buFont typeface="Arial"/>
                        <a:buNone/>
                      </a:pPr>
                      <a:r>
                        <a:rPr lang="en-IN" sz="1300">
                          <a:latin typeface="Helvetica Neue"/>
                          <a:ea typeface="Helvetica Neue"/>
                          <a:cs typeface="Helvetica Neue"/>
                          <a:sym typeface="Helvetica Neue"/>
                        </a:rPr>
                        <a:t>17/02/2025 </a:t>
                      </a:r>
                      <a:endParaRPr/>
                    </a:p>
                    <a:p>
                      <a:pPr indent="0" lvl="0" marL="0" rtl="0" algn="ctr">
                        <a:spcBef>
                          <a:spcPts val="0"/>
                        </a:spcBef>
                        <a:spcAft>
                          <a:spcPts val="0"/>
                        </a:spcAft>
                        <a:buClr>
                          <a:schemeClr val="dk1"/>
                        </a:buClr>
                        <a:buFont typeface="Arial"/>
                        <a:buNone/>
                      </a:pPr>
                      <a:r>
                        <a:rPr lang="en-IN" sz="1300">
                          <a:latin typeface="Helvetica Neue"/>
                          <a:ea typeface="Helvetica Neue"/>
                          <a:cs typeface="Helvetica Neue"/>
                          <a:sym typeface="Helvetica Neue"/>
                        </a:rPr>
                        <a:t>to</a:t>
                      </a:r>
                      <a:endParaRPr/>
                    </a:p>
                    <a:p>
                      <a:pPr indent="0" lvl="0" marL="0" rtl="0" algn="ctr">
                        <a:spcBef>
                          <a:spcPts val="0"/>
                        </a:spcBef>
                        <a:spcAft>
                          <a:spcPts val="0"/>
                        </a:spcAft>
                        <a:buClr>
                          <a:schemeClr val="dk1"/>
                        </a:buClr>
                        <a:buSzPts val="1300"/>
                        <a:buFont typeface="Helvetica Neue"/>
                        <a:buNone/>
                      </a:pPr>
                      <a:r>
                        <a:rPr lang="en-IN" sz="1300">
                          <a:latin typeface="Helvetica Neue"/>
                          <a:ea typeface="Helvetica Neue"/>
                          <a:cs typeface="Helvetica Neue"/>
                          <a:sym typeface="Helvetica Neue"/>
                        </a:rPr>
                        <a:t>22/02/2025</a:t>
                      </a:r>
                      <a:endParaRPr sz="1300">
                        <a:latin typeface="Helvetica Neue"/>
                        <a:ea typeface="Helvetica Neue"/>
                        <a:cs typeface="Helvetica Neue"/>
                        <a:sym typeface="Helvetica Neue"/>
                      </a:endParaRPr>
                    </a:p>
                  </a:txBody>
                  <a:tcPr marT="45725" marB="45725" marR="91450" marL="91450">
                    <a:solidFill>
                      <a:srgbClr val="F0F0DD"/>
                    </a:solidFill>
                  </a:tcPr>
                </a:tc>
                <a:tc>
                  <a:txBody>
                    <a:bodyPr/>
                    <a:lstStyle/>
                    <a:p>
                      <a:pPr indent="-171450" lvl="0" marL="171450" marR="0" rtl="0" algn="l">
                        <a:lnSpc>
                          <a:spcPct val="100000"/>
                        </a:lnSpc>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1</a:t>
                      </a:r>
                      <a:endParaRPr sz="1400" u="none" cap="none" strike="noStrike"/>
                    </a:p>
                    <a:p>
                      <a:pPr indent="-171450" lvl="0" marL="171450" marR="0" rtl="0" algn="l">
                        <a:lnSpc>
                          <a:spcPct val="100000"/>
                        </a:lnSpc>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2</a:t>
                      </a:r>
                      <a:endParaRPr sz="1400" u="none" cap="none" strike="noStrike"/>
                    </a:p>
                    <a:p>
                      <a:pPr indent="-171450" lvl="0" marL="171450" marR="0" rtl="0" algn="l">
                        <a:lnSpc>
                          <a:spcPct val="100000"/>
                        </a:lnSpc>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3</a:t>
                      </a:r>
                      <a:endParaRPr sz="1400" u="none" cap="none" strike="noStrike"/>
                    </a:p>
                  </a:txBody>
                  <a:tcPr marT="45725" marB="45725" marR="91450" marL="91450">
                    <a:solidFill>
                      <a:srgbClr val="F0F0DD"/>
                    </a:solidFill>
                  </a:tcPr>
                </a:tc>
                <a:tc>
                  <a:txBody>
                    <a:bodyPr/>
                    <a:lstStyle/>
                    <a:p>
                      <a:pPr indent="0" lvl="0" marL="0" rtl="0" algn="ctr">
                        <a:spcBef>
                          <a:spcPts val="0"/>
                        </a:spcBef>
                        <a:spcAft>
                          <a:spcPts val="0"/>
                        </a:spcAft>
                        <a:buClr>
                          <a:schemeClr val="dk1"/>
                        </a:buClr>
                        <a:buSzPts val="1300"/>
                        <a:buFont typeface="Arial"/>
                        <a:buNone/>
                      </a:pPr>
                      <a:r>
                        <a:t/>
                      </a:r>
                      <a:endParaRPr sz="1300">
                        <a:latin typeface="Helvetica Neue"/>
                        <a:ea typeface="Helvetica Neue"/>
                        <a:cs typeface="Helvetica Neue"/>
                        <a:sym typeface="Helvetica Neue"/>
                      </a:endParaRPr>
                    </a:p>
                    <a:p>
                      <a:pPr indent="0" lvl="0" marL="0" rtl="0" algn="ctr">
                        <a:spcBef>
                          <a:spcPts val="0"/>
                        </a:spcBef>
                        <a:spcAft>
                          <a:spcPts val="0"/>
                        </a:spcAft>
                        <a:buClr>
                          <a:schemeClr val="dk1"/>
                        </a:buClr>
                        <a:buSzPts val="1300"/>
                        <a:buFont typeface="Arial"/>
                        <a:buNone/>
                      </a:pPr>
                      <a:r>
                        <a:rPr lang="en-IN" sz="1300">
                          <a:latin typeface="Helvetica Neue"/>
                          <a:ea typeface="Helvetica Neue"/>
                          <a:cs typeface="Helvetica Neue"/>
                          <a:sym typeface="Helvetica Neue"/>
                        </a:rPr>
                        <a:t>Yes</a:t>
                      </a:r>
                      <a:endParaRPr sz="1300">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SzPts val="1300"/>
                        <a:buFont typeface="Arial"/>
                        <a:buNone/>
                      </a:pPr>
                      <a:r>
                        <a:t/>
                      </a:r>
                      <a:endParaRPr sz="1300">
                        <a:latin typeface="Helvetica Neue"/>
                        <a:ea typeface="Helvetica Neue"/>
                        <a:cs typeface="Helvetica Neue"/>
                        <a:sym typeface="Helvetica Neue"/>
                      </a:endParaRPr>
                    </a:p>
                  </a:txBody>
                  <a:tcPr marT="45725" marB="45725" marR="91450" marL="91450">
                    <a:solidFill>
                      <a:srgbClr val="F0F0DD"/>
                    </a:solidFill>
                  </a:tcPr>
                </a:tc>
              </a:tr>
              <a:tr h="828000">
                <a:tc>
                  <a:txBody>
                    <a:bodyPr/>
                    <a:lstStyle/>
                    <a:p>
                      <a:pPr indent="0" lvl="0" marL="0" marR="0" rtl="0" algn="ctr">
                        <a:lnSpc>
                          <a:spcPct val="100000"/>
                        </a:lnSpc>
                        <a:spcBef>
                          <a:spcPts val="0"/>
                        </a:spcBef>
                        <a:spcAft>
                          <a:spcPts val="0"/>
                        </a:spcAft>
                        <a:buClr>
                          <a:srgbClr val="000000"/>
                        </a:buClr>
                        <a:buSzPts val="1300"/>
                        <a:buFont typeface="Arial"/>
                        <a:buNone/>
                      </a:pPr>
                      <a:r>
                        <a:t/>
                      </a:r>
                      <a:endParaRPr sz="1300">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Arial"/>
                        <a:buNone/>
                      </a:pPr>
                      <a:r>
                        <a:rPr b="0" i="0" lang="en-IN" sz="1300" u="none" cap="none" strike="noStrike">
                          <a:latin typeface="Helvetica Neue"/>
                          <a:ea typeface="Helvetica Neue"/>
                          <a:cs typeface="Helvetica Neue"/>
                          <a:sym typeface="Helvetica Neue"/>
                        </a:rPr>
                        <a:t>5.</a:t>
                      </a:r>
                      <a:endParaRPr sz="1400" u="none" cap="none" strike="noStrike"/>
                    </a:p>
                  </a:txBody>
                  <a:tcPr marT="45725" marB="45725" marR="91450" marL="91450">
                    <a:solidFill>
                      <a:srgbClr val="F4F9ED"/>
                    </a:solidFill>
                  </a:tcPr>
                </a:tc>
                <a:tc>
                  <a:txBody>
                    <a:bodyPr/>
                    <a:lstStyle/>
                    <a:p>
                      <a:pPr indent="0" lvl="0" marL="0" rtl="0" algn="ctr">
                        <a:spcBef>
                          <a:spcPts val="0"/>
                        </a:spcBef>
                        <a:spcAft>
                          <a:spcPts val="0"/>
                        </a:spcAft>
                        <a:buClr>
                          <a:schemeClr val="dk1"/>
                        </a:buClr>
                        <a:buFont typeface="Arial"/>
                        <a:buNone/>
                      </a:pPr>
                      <a:r>
                        <a:rPr lang="en-IN" sz="1300">
                          <a:latin typeface="Helvetica Neue"/>
                          <a:ea typeface="Helvetica Neue"/>
                          <a:cs typeface="Helvetica Neue"/>
                          <a:sym typeface="Helvetica Neue"/>
                        </a:rPr>
                        <a:t>24/02/2025 </a:t>
                      </a:r>
                      <a:endParaRPr/>
                    </a:p>
                    <a:p>
                      <a:pPr indent="0" lvl="0" marL="0" rtl="0" algn="ctr">
                        <a:spcBef>
                          <a:spcPts val="0"/>
                        </a:spcBef>
                        <a:spcAft>
                          <a:spcPts val="0"/>
                        </a:spcAft>
                        <a:buClr>
                          <a:schemeClr val="dk1"/>
                        </a:buClr>
                        <a:buFont typeface="Arial"/>
                        <a:buNone/>
                      </a:pPr>
                      <a:r>
                        <a:rPr lang="en-IN" sz="1300">
                          <a:latin typeface="Helvetica Neue"/>
                          <a:ea typeface="Helvetica Neue"/>
                          <a:cs typeface="Helvetica Neue"/>
                          <a:sym typeface="Helvetica Neue"/>
                        </a:rPr>
                        <a:t>to</a:t>
                      </a:r>
                      <a:endParaRPr/>
                    </a:p>
                    <a:p>
                      <a:pPr indent="0" lvl="0" marL="0" rtl="0" algn="ctr">
                        <a:spcBef>
                          <a:spcPts val="0"/>
                        </a:spcBef>
                        <a:spcAft>
                          <a:spcPts val="0"/>
                        </a:spcAft>
                        <a:buClr>
                          <a:schemeClr val="dk1"/>
                        </a:buClr>
                        <a:buSzPts val="1300"/>
                        <a:buFont typeface="Helvetica Neue"/>
                        <a:buNone/>
                      </a:pPr>
                      <a:r>
                        <a:rPr lang="en-IN" sz="1300">
                          <a:latin typeface="Helvetica Neue"/>
                          <a:ea typeface="Helvetica Neue"/>
                          <a:cs typeface="Helvetica Neue"/>
                          <a:sym typeface="Helvetica Neue"/>
                        </a:rPr>
                        <a:t>01/03/2025</a:t>
                      </a:r>
                      <a:endParaRPr sz="1300">
                        <a:latin typeface="Helvetica Neue"/>
                        <a:ea typeface="Helvetica Neue"/>
                        <a:cs typeface="Helvetica Neue"/>
                        <a:sym typeface="Helvetica Neue"/>
                      </a:endParaRPr>
                    </a:p>
                  </a:txBody>
                  <a:tcPr marT="45725" marB="45725" marR="91450" marL="91450">
                    <a:solidFill>
                      <a:srgbClr val="F4F9ED"/>
                    </a:solidFill>
                  </a:tcPr>
                </a:tc>
                <a:tc>
                  <a:txBody>
                    <a:bodyPr/>
                    <a:lstStyle/>
                    <a:p>
                      <a:pPr indent="-171450" lvl="0" marL="171450" marR="0" rtl="0" algn="l">
                        <a:lnSpc>
                          <a:spcPct val="100000"/>
                        </a:lnSpc>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1</a:t>
                      </a:r>
                      <a:endParaRPr sz="1400" u="none" cap="none" strike="noStrike"/>
                    </a:p>
                    <a:p>
                      <a:pPr indent="-171450" lvl="0" marL="171450" marR="0" rtl="0" algn="l">
                        <a:lnSpc>
                          <a:spcPct val="100000"/>
                        </a:lnSpc>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2</a:t>
                      </a:r>
                      <a:endParaRPr sz="1400" u="none" cap="none" strike="noStrike"/>
                    </a:p>
                    <a:p>
                      <a:pPr indent="-171450" lvl="0" marL="171450" marR="0" rtl="0" algn="l">
                        <a:lnSpc>
                          <a:spcPct val="100000"/>
                        </a:lnSpc>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3</a:t>
                      </a:r>
                      <a:endParaRPr sz="1400" u="none" cap="none" strike="noStrike"/>
                    </a:p>
                  </a:txBody>
                  <a:tcPr marT="45725" marB="45725" marR="91450" marL="91450">
                    <a:solidFill>
                      <a:srgbClr val="F4F9ED"/>
                    </a:solidFill>
                  </a:tcPr>
                </a:tc>
                <a:tc>
                  <a:txBody>
                    <a:bodyPr/>
                    <a:lstStyle/>
                    <a:p>
                      <a:pPr indent="0" lvl="0" marL="0" rtl="0" algn="ctr">
                        <a:spcBef>
                          <a:spcPts val="0"/>
                        </a:spcBef>
                        <a:spcAft>
                          <a:spcPts val="0"/>
                        </a:spcAft>
                        <a:buClr>
                          <a:schemeClr val="dk1"/>
                        </a:buClr>
                        <a:buSzPts val="1300"/>
                        <a:buFont typeface="Arial"/>
                        <a:buNone/>
                      </a:pPr>
                      <a:r>
                        <a:t/>
                      </a:r>
                      <a:endParaRPr sz="1300">
                        <a:latin typeface="Helvetica Neue"/>
                        <a:ea typeface="Helvetica Neue"/>
                        <a:cs typeface="Helvetica Neue"/>
                        <a:sym typeface="Helvetica Neue"/>
                      </a:endParaRPr>
                    </a:p>
                    <a:p>
                      <a:pPr indent="0" lvl="0" marL="0" rtl="0" algn="ctr">
                        <a:spcBef>
                          <a:spcPts val="0"/>
                        </a:spcBef>
                        <a:spcAft>
                          <a:spcPts val="0"/>
                        </a:spcAft>
                        <a:buClr>
                          <a:schemeClr val="dk1"/>
                        </a:buClr>
                        <a:buSzPts val="1300"/>
                        <a:buFont typeface="Arial"/>
                        <a:buNone/>
                      </a:pPr>
                      <a:r>
                        <a:rPr lang="en-IN" sz="1300">
                          <a:latin typeface="Helvetica Neue"/>
                          <a:ea typeface="Helvetica Neue"/>
                          <a:cs typeface="Helvetica Neue"/>
                          <a:sym typeface="Helvetica Neue"/>
                        </a:rPr>
                        <a:t>Yes</a:t>
                      </a:r>
                      <a:endParaRPr sz="1300">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SzPts val="1300"/>
                        <a:buFont typeface="Arial"/>
                        <a:buNone/>
                      </a:pPr>
                      <a:r>
                        <a:t/>
                      </a:r>
                      <a:endParaRPr sz="1300">
                        <a:latin typeface="Helvetica Neue"/>
                        <a:ea typeface="Helvetica Neue"/>
                        <a:cs typeface="Helvetica Neue"/>
                        <a:sym typeface="Helvetica Neue"/>
                      </a:endParaRPr>
                    </a:p>
                  </a:txBody>
                  <a:tcPr marT="45725" marB="45725" marR="91450" marL="91450">
                    <a:solidFill>
                      <a:srgbClr val="F4F9ED"/>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IN" sz="2400"/>
              <a:t>Supervisor </a:t>
            </a:r>
            <a:r>
              <a:rPr lang="en-IN"/>
              <a:t>Interactions</a:t>
            </a:r>
            <a:r>
              <a:rPr lang="en-IN" sz="2400"/>
              <a:t> </a:t>
            </a:r>
            <a:r>
              <a:rPr b="0" lang="en-IN" sz="2400"/>
              <a:t>(cont…)</a:t>
            </a:r>
            <a:endParaRPr b="0"/>
          </a:p>
        </p:txBody>
      </p:sp>
      <p:sp>
        <p:nvSpPr>
          <p:cNvPr id="154" name="Google Shape;154;p20"/>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95250" marR="0" rtl="0" algn="just">
              <a:lnSpc>
                <a:spcPct val="150000"/>
              </a:lnSpc>
              <a:spcBef>
                <a:spcPts val="0"/>
              </a:spcBef>
              <a:spcAft>
                <a:spcPts val="0"/>
              </a:spcAft>
              <a:buClr>
                <a:schemeClr val="dk1"/>
              </a:buClr>
              <a:buSzPts val="225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graphicFrame>
        <p:nvGraphicFramePr>
          <p:cNvPr id="155" name="Google Shape;155;p20"/>
          <p:cNvGraphicFramePr/>
          <p:nvPr/>
        </p:nvGraphicFramePr>
        <p:xfrm>
          <a:off x="110168" y="881350"/>
          <a:ext cx="3000000" cy="3000000"/>
        </p:xfrm>
        <a:graphic>
          <a:graphicData uri="http://schemas.openxmlformats.org/drawingml/2006/table">
            <a:tbl>
              <a:tblPr bandRow="1" firstRow="1">
                <a:noFill/>
                <a:tableStyleId>{D9F6C814-E732-4672-A3CF-5160303F7445}</a:tableStyleId>
              </a:tblPr>
              <a:tblGrid>
                <a:gridCol w="651825"/>
                <a:gridCol w="1364250"/>
                <a:gridCol w="5596575"/>
                <a:gridCol w="1222875"/>
              </a:tblGrid>
              <a:tr h="507400">
                <a:tc>
                  <a:txBody>
                    <a:bodyPr/>
                    <a:lstStyle/>
                    <a:p>
                      <a:pPr indent="0" lvl="0" marL="0" marR="0" rtl="0" algn="ctr">
                        <a:lnSpc>
                          <a:spcPct val="100000"/>
                        </a:lnSpc>
                        <a:spcBef>
                          <a:spcPts val="0"/>
                        </a:spcBef>
                        <a:spcAft>
                          <a:spcPts val="0"/>
                        </a:spcAft>
                        <a:buClr>
                          <a:srgbClr val="000000"/>
                        </a:buClr>
                        <a:buSzPts val="1300"/>
                        <a:buFont typeface="Arial"/>
                        <a:buNone/>
                      </a:pPr>
                      <a:r>
                        <a:rPr b="0" i="0" lang="en-IN" sz="1300" u="none" cap="none" strike="noStrike">
                          <a:solidFill>
                            <a:schemeClr val="dk1"/>
                          </a:solidFill>
                          <a:latin typeface="Helvetica Neue"/>
                          <a:ea typeface="Helvetica Neue"/>
                          <a:cs typeface="Helvetica Neue"/>
                          <a:sym typeface="Helvetica Neue"/>
                        </a:rPr>
                        <a:t>Week No.</a:t>
                      </a:r>
                      <a:endParaRPr sz="1400" u="none" cap="none" strike="noStrike"/>
                    </a:p>
                  </a:txBody>
                  <a:tcPr marT="45725" marB="45725" marR="91450" marL="91450">
                    <a:solidFill>
                      <a:srgbClr val="D5D59B"/>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0" i="0" lang="en-IN" sz="1300" u="none" cap="none" strike="noStrike">
                          <a:solidFill>
                            <a:schemeClr val="dk1"/>
                          </a:solidFill>
                          <a:latin typeface="Helvetica Neue"/>
                          <a:ea typeface="Helvetica Neue"/>
                          <a:cs typeface="Helvetica Neue"/>
                          <a:sym typeface="Helvetica Neue"/>
                        </a:rPr>
                        <a:t>Duration</a:t>
                      </a:r>
                      <a:endParaRPr sz="1400" u="none" cap="none" strike="noStrike"/>
                    </a:p>
                  </a:txBody>
                  <a:tcPr marT="45725" marB="45725" marR="91450" marL="91450">
                    <a:solidFill>
                      <a:srgbClr val="D5D59B"/>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0" i="0" lang="en-IN" sz="1300" u="none" cap="none" strike="noStrike">
                          <a:solidFill>
                            <a:schemeClr val="dk1"/>
                          </a:solidFill>
                          <a:latin typeface="Helvetica Neue"/>
                          <a:ea typeface="Helvetica Neue"/>
                          <a:cs typeface="Helvetica Neue"/>
                          <a:sym typeface="Helvetica Neue"/>
                        </a:rPr>
                        <a:t>Remarks (</a:t>
                      </a:r>
                      <a:r>
                        <a:rPr b="1" i="0" lang="en-IN" sz="1300" u="none" cap="none" strike="noStrike">
                          <a:solidFill>
                            <a:schemeClr val="dk1"/>
                          </a:solidFill>
                          <a:latin typeface="Helvetica Neue"/>
                          <a:ea typeface="Helvetica Neue"/>
                          <a:cs typeface="Helvetica Neue"/>
                          <a:sym typeface="Helvetica Neue"/>
                        </a:rPr>
                        <a:t>as mentioned in the weekly log</a:t>
                      </a:r>
                      <a:r>
                        <a:rPr b="0" i="0" lang="en-IN" sz="1300" u="none" cap="none" strike="noStrike">
                          <a:solidFill>
                            <a:schemeClr val="dk1"/>
                          </a:solidFill>
                          <a:latin typeface="Helvetica Neue"/>
                          <a:ea typeface="Helvetica Neue"/>
                          <a:cs typeface="Helvetica Neue"/>
                          <a:sym typeface="Helvetica Neue"/>
                        </a:rPr>
                        <a:t>)</a:t>
                      </a:r>
                      <a:endParaRPr sz="1400" u="none" cap="none" strike="noStrike"/>
                    </a:p>
                  </a:txBody>
                  <a:tcPr marT="45725" marB="45725" marR="91450" marL="91450">
                    <a:solidFill>
                      <a:srgbClr val="D5D59B"/>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0" i="0" lang="en-IN" sz="1300" u="none" cap="none" strike="noStrike">
                          <a:solidFill>
                            <a:schemeClr val="dk1"/>
                          </a:solidFill>
                          <a:latin typeface="Helvetica Neue"/>
                          <a:ea typeface="Helvetica Neue"/>
                          <a:cs typeface="Helvetica Neue"/>
                          <a:sym typeface="Helvetica Neue"/>
                        </a:rPr>
                        <a:t>Incorporated</a:t>
                      </a:r>
                      <a:endParaRPr sz="1400" u="none" cap="none" strike="noStrike"/>
                    </a:p>
                    <a:p>
                      <a:pPr indent="0" lvl="0" marL="0" marR="0" rtl="0" algn="ctr">
                        <a:lnSpc>
                          <a:spcPct val="100000"/>
                        </a:lnSpc>
                        <a:spcBef>
                          <a:spcPts val="0"/>
                        </a:spcBef>
                        <a:spcAft>
                          <a:spcPts val="0"/>
                        </a:spcAft>
                        <a:buClr>
                          <a:srgbClr val="000000"/>
                        </a:buClr>
                        <a:buSzPts val="1300"/>
                        <a:buFont typeface="Arial"/>
                        <a:buNone/>
                      </a:pPr>
                      <a:r>
                        <a:rPr b="0" i="0" lang="en-IN" sz="1300" u="none" cap="none" strike="noStrike">
                          <a:solidFill>
                            <a:schemeClr val="dk1"/>
                          </a:solidFill>
                          <a:latin typeface="Helvetica Neue"/>
                          <a:ea typeface="Helvetica Neue"/>
                          <a:cs typeface="Helvetica Neue"/>
                          <a:sym typeface="Helvetica Neue"/>
                        </a:rPr>
                        <a:t>(Yes/No)</a:t>
                      </a:r>
                      <a:endParaRPr sz="1400" u="none" cap="none" strike="noStrike"/>
                    </a:p>
                  </a:txBody>
                  <a:tcPr marT="45725" marB="45725" marR="91450" marL="91450">
                    <a:solidFill>
                      <a:srgbClr val="D5D59B"/>
                    </a:solidFill>
                  </a:tcPr>
                </a:tc>
              </a:tr>
              <a:tr h="828000">
                <a:tc>
                  <a:txBody>
                    <a:bodyPr/>
                    <a:lstStyle/>
                    <a:p>
                      <a:pPr indent="0" lvl="0" marL="0" marR="0" rtl="0" algn="ctr">
                        <a:lnSpc>
                          <a:spcPct val="100000"/>
                        </a:lnSpc>
                        <a:spcBef>
                          <a:spcPts val="0"/>
                        </a:spcBef>
                        <a:spcAft>
                          <a:spcPts val="0"/>
                        </a:spcAft>
                        <a:buClr>
                          <a:srgbClr val="000000"/>
                        </a:buClr>
                        <a:buSzPts val="1300"/>
                        <a:buFont typeface="Arial"/>
                        <a:buNone/>
                      </a:pPr>
                      <a:r>
                        <a:t/>
                      </a:r>
                      <a:endParaRPr sz="1300">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Arial"/>
                        <a:buNone/>
                      </a:pPr>
                      <a:r>
                        <a:rPr b="0" i="0" lang="en-IN" sz="1300" u="none" cap="none" strike="noStrike">
                          <a:latin typeface="Helvetica Neue"/>
                          <a:ea typeface="Helvetica Neue"/>
                          <a:cs typeface="Helvetica Neue"/>
                          <a:sym typeface="Helvetica Neue"/>
                        </a:rPr>
                        <a:t>6.</a:t>
                      </a:r>
                      <a:endParaRPr sz="1400" u="none" cap="none" strike="noStrike"/>
                    </a:p>
                  </a:txBody>
                  <a:tcPr marT="45725" marB="45725" marR="91450" marL="91450">
                    <a:solidFill>
                      <a:srgbClr val="F4F9ED"/>
                    </a:solidFill>
                  </a:tcPr>
                </a:tc>
                <a:tc>
                  <a:txBody>
                    <a:bodyPr/>
                    <a:lstStyle/>
                    <a:p>
                      <a:pPr indent="0" lvl="0" marL="0" rtl="0" algn="ctr">
                        <a:spcBef>
                          <a:spcPts val="0"/>
                        </a:spcBef>
                        <a:spcAft>
                          <a:spcPts val="0"/>
                        </a:spcAft>
                        <a:buClr>
                          <a:schemeClr val="dk1"/>
                        </a:buClr>
                        <a:buFont typeface="Arial"/>
                        <a:buNone/>
                      </a:pPr>
                      <a:r>
                        <a:rPr lang="en-IN" sz="1300">
                          <a:latin typeface="Helvetica Neue"/>
                          <a:ea typeface="Helvetica Neue"/>
                          <a:cs typeface="Helvetica Neue"/>
                          <a:sym typeface="Helvetica Neue"/>
                        </a:rPr>
                        <a:t>03/03/2025 </a:t>
                      </a:r>
                      <a:endParaRPr/>
                    </a:p>
                    <a:p>
                      <a:pPr indent="0" lvl="0" marL="0" rtl="0" algn="ctr">
                        <a:spcBef>
                          <a:spcPts val="0"/>
                        </a:spcBef>
                        <a:spcAft>
                          <a:spcPts val="0"/>
                        </a:spcAft>
                        <a:buClr>
                          <a:schemeClr val="dk1"/>
                        </a:buClr>
                        <a:buFont typeface="Arial"/>
                        <a:buNone/>
                      </a:pPr>
                      <a:r>
                        <a:rPr lang="en-IN" sz="1300">
                          <a:latin typeface="Helvetica Neue"/>
                          <a:ea typeface="Helvetica Neue"/>
                          <a:cs typeface="Helvetica Neue"/>
                          <a:sym typeface="Helvetica Neue"/>
                        </a:rPr>
                        <a:t>to</a:t>
                      </a:r>
                      <a:endParaRPr/>
                    </a:p>
                    <a:p>
                      <a:pPr indent="0" lvl="0" marL="0" rtl="0" algn="ctr">
                        <a:spcBef>
                          <a:spcPts val="0"/>
                        </a:spcBef>
                        <a:spcAft>
                          <a:spcPts val="0"/>
                        </a:spcAft>
                        <a:buClr>
                          <a:schemeClr val="dk1"/>
                        </a:buClr>
                        <a:buSzPts val="1300"/>
                        <a:buFont typeface="Helvetica Neue"/>
                        <a:buNone/>
                      </a:pPr>
                      <a:r>
                        <a:rPr lang="en-IN" sz="1300">
                          <a:latin typeface="Helvetica Neue"/>
                          <a:ea typeface="Helvetica Neue"/>
                          <a:cs typeface="Helvetica Neue"/>
                          <a:sym typeface="Helvetica Neue"/>
                        </a:rPr>
                        <a:t>08/08/2025</a:t>
                      </a:r>
                      <a:endParaRPr sz="1300">
                        <a:latin typeface="Helvetica Neue"/>
                        <a:ea typeface="Helvetica Neue"/>
                        <a:cs typeface="Helvetica Neue"/>
                        <a:sym typeface="Helvetica Neue"/>
                      </a:endParaRPr>
                    </a:p>
                  </a:txBody>
                  <a:tcPr marT="45725" marB="45725" marR="91450" marL="91450">
                    <a:solidFill>
                      <a:srgbClr val="F4F9ED"/>
                    </a:solidFill>
                  </a:tcPr>
                </a:tc>
                <a:tc>
                  <a:txBody>
                    <a:bodyPr/>
                    <a:lstStyle/>
                    <a:p>
                      <a:pPr indent="-171450" lvl="0" marL="171450" marR="0" rtl="0" algn="l">
                        <a:lnSpc>
                          <a:spcPct val="100000"/>
                        </a:lnSpc>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1</a:t>
                      </a:r>
                      <a:endParaRPr sz="1400" u="none" cap="none" strike="noStrike"/>
                    </a:p>
                    <a:p>
                      <a:pPr indent="-171450" lvl="0" marL="171450" marR="0" rtl="0" algn="l">
                        <a:lnSpc>
                          <a:spcPct val="100000"/>
                        </a:lnSpc>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2</a:t>
                      </a:r>
                      <a:endParaRPr sz="1400" u="none" cap="none" strike="noStrike"/>
                    </a:p>
                    <a:p>
                      <a:pPr indent="-171450" lvl="0" marL="171450" marR="0" rtl="0" algn="l">
                        <a:lnSpc>
                          <a:spcPct val="100000"/>
                        </a:lnSpc>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3</a:t>
                      </a:r>
                      <a:endParaRPr sz="1400" u="none" cap="none" strike="noStrike"/>
                    </a:p>
                  </a:txBody>
                  <a:tcPr marT="45725" marB="45725" marR="91450" marL="91450">
                    <a:solidFill>
                      <a:srgbClr val="F4F9ED"/>
                    </a:solidFill>
                  </a:tcPr>
                </a:tc>
                <a:tc>
                  <a:txBody>
                    <a:bodyPr/>
                    <a:lstStyle/>
                    <a:p>
                      <a:pPr indent="0" lvl="0" marL="0" rtl="0" algn="ctr">
                        <a:spcBef>
                          <a:spcPts val="0"/>
                        </a:spcBef>
                        <a:spcAft>
                          <a:spcPts val="0"/>
                        </a:spcAft>
                        <a:buClr>
                          <a:schemeClr val="dk1"/>
                        </a:buClr>
                        <a:buSzPts val="1300"/>
                        <a:buFont typeface="Arial"/>
                        <a:buNone/>
                      </a:pPr>
                      <a:r>
                        <a:t/>
                      </a:r>
                      <a:endParaRPr sz="1300">
                        <a:latin typeface="Helvetica Neue"/>
                        <a:ea typeface="Helvetica Neue"/>
                        <a:cs typeface="Helvetica Neue"/>
                        <a:sym typeface="Helvetica Neue"/>
                      </a:endParaRPr>
                    </a:p>
                    <a:p>
                      <a:pPr indent="0" lvl="0" marL="0" rtl="0" algn="ctr">
                        <a:spcBef>
                          <a:spcPts val="0"/>
                        </a:spcBef>
                        <a:spcAft>
                          <a:spcPts val="0"/>
                        </a:spcAft>
                        <a:buClr>
                          <a:schemeClr val="dk1"/>
                        </a:buClr>
                        <a:buSzPts val="1300"/>
                        <a:buFont typeface="Arial"/>
                        <a:buNone/>
                      </a:pPr>
                      <a:r>
                        <a:rPr lang="en-IN" sz="1300">
                          <a:latin typeface="Helvetica Neue"/>
                          <a:ea typeface="Helvetica Neue"/>
                          <a:cs typeface="Helvetica Neue"/>
                          <a:sym typeface="Helvetica Neue"/>
                        </a:rPr>
                        <a:t>Yes</a:t>
                      </a:r>
                      <a:endParaRPr sz="1300">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SzPts val="1300"/>
                        <a:buFont typeface="Arial"/>
                        <a:buNone/>
                      </a:pPr>
                      <a:r>
                        <a:t/>
                      </a:r>
                      <a:endParaRPr sz="1300">
                        <a:latin typeface="Helvetica Neue"/>
                        <a:ea typeface="Helvetica Neue"/>
                        <a:cs typeface="Helvetica Neue"/>
                        <a:sym typeface="Helvetica Neue"/>
                      </a:endParaRPr>
                    </a:p>
                  </a:txBody>
                  <a:tcPr marT="45725" marB="45725" marR="91450" marL="91450">
                    <a:solidFill>
                      <a:srgbClr val="F4F9ED"/>
                    </a:solidFill>
                  </a:tcPr>
                </a:tc>
              </a:tr>
              <a:tr h="828000">
                <a:tc>
                  <a:txBody>
                    <a:bodyPr/>
                    <a:lstStyle/>
                    <a:p>
                      <a:pPr indent="0" lvl="0" marL="0" marR="0" rtl="0" algn="ctr">
                        <a:lnSpc>
                          <a:spcPct val="100000"/>
                        </a:lnSpc>
                        <a:spcBef>
                          <a:spcPts val="0"/>
                        </a:spcBef>
                        <a:spcAft>
                          <a:spcPts val="0"/>
                        </a:spcAft>
                        <a:buClr>
                          <a:srgbClr val="000000"/>
                        </a:buClr>
                        <a:buSzPts val="1300"/>
                        <a:buFont typeface="Arial"/>
                        <a:buNone/>
                      </a:pPr>
                      <a:r>
                        <a:t/>
                      </a:r>
                      <a:endParaRPr sz="1300">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Arial"/>
                        <a:buNone/>
                      </a:pPr>
                      <a:r>
                        <a:rPr b="0" i="0" lang="en-IN" sz="1300" u="none" cap="none" strike="noStrike">
                          <a:latin typeface="Helvetica Neue"/>
                          <a:ea typeface="Helvetica Neue"/>
                          <a:cs typeface="Helvetica Neue"/>
                          <a:sym typeface="Helvetica Neue"/>
                        </a:rPr>
                        <a:t>7.</a:t>
                      </a:r>
                      <a:endParaRPr sz="1400" u="none" cap="none" strike="noStrike"/>
                    </a:p>
                  </a:txBody>
                  <a:tcPr marT="45725" marB="45725" marR="91450" marL="91450">
                    <a:solidFill>
                      <a:srgbClr val="F0F0DD"/>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0" i="0" lang="en-IN" sz="1300" u="none" cap="none" strike="noStrike">
                          <a:latin typeface="Helvetica Neue"/>
                          <a:ea typeface="Helvetica Neue"/>
                          <a:cs typeface="Helvetica Neue"/>
                          <a:sym typeface="Helvetica Neue"/>
                        </a:rPr>
                        <a:t>dd/mm/2025 </a:t>
                      </a:r>
                      <a:endParaRPr sz="1400" u="none" cap="none" strike="noStrike"/>
                    </a:p>
                    <a:p>
                      <a:pPr indent="0" lvl="0" marL="0" marR="0" rtl="0" algn="ctr">
                        <a:lnSpc>
                          <a:spcPct val="100000"/>
                        </a:lnSpc>
                        <a:spcBef>
                          <a:spcPts val="0"/>
                        </a:spcBef>
                        <a:spcAft>
                          <a:spcPts val="0"/>
                        </a:spcAft>
                        <a:buClr>
                          <a:srgbClr val="000000"/>
                        </a:buClr>
                        <a:buSzPts val="1300"/>
                        <a:buFont typeface="Arial"/>
                        <a:buNone/>
                      </a:pPr>
                      <a:r>
                        <a:rPr b="0" i="0" lang="en-IN" sz="1300" u="none" cap="none" strike="noStrike">
                          <a:latin typeface="Helvetica Neue"/>
                          <a:ea typeface="Helvetica Neue"/>
                          <a:cs typeface="Helvetica Neue"/>
                          <a:sym typeface="Helvetica Neue"/>
                        </a:rPr>
                        <a:t>to</a:t>
                      </a:r>
                      <a:endParaRPr sz="1400" u="none" cap="none" strike="noStrike"/>
                    </a:p>
                    <a:p>
                      <a:pPr indent="0" lvl="0" marL="0" marR="0" rtl="0" algn="ctr">
                        <a:lnSpc>
                          <a:spcPct val="100000"/>
                        </a:lnSpc>
                        <a:spcBef>
                          <a:spcPts val="0"/>
                        </a:spcBef>
                        <a:spcAft>
                          <a:spcPts val="0"/>
                        </a:spcAft>
                        <a:buClr>
                          <a:schemeClr val="dk1"/>
                        </a:buClr>
                        <a:buSzPts val="1300"/>
                        <a:buFont typeface="Helvetica Neue"/>
                        <a:buNone/>
                      </a:pPr>
                      <a:r>
                        <a:rPr b="0" i="0" lang="en-IN" sz="1300" u="none" cap="none" strike="noStrike">
                          <a:latin typeface="Helvetica Neue"/>
                          <a:ea typeface="Helvetica Neue"/>
                          <a:cs typeface="Helvetica Neue"/>
                          <a:sym typeface="Helvetica Neue"/>
                        </a:rPr>
                        <a:t>dd/mm/2025</a:t>
                      </a:r>
                      <a:endParaRPr sz="1400" u="none" cap="none" strike="noStrike"/>
                    </a:p>
                  </a:txBody>
                  <a:tcPr marT="45725" marB="45725" marR="91450" marL="91450">
                    <a:solidFill>
                      <a:srgbClr val="F0F0DD"/>
                    </a:solidFill>
                  </a:tcPr>
                </a:tc>
                <a:tc>
                  <a:txBody>
                    <a:bodyPr/>
                    <a:lstStyle/>
                    <a:p>
                      <a:pPr indent="-171450" lvl="0" marL="171450" marR="0" rtl="0" algn="l">
                        <a:lnSpc>
                          <a:spcPct val="100000"/>
                        </a:lnSpc>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1</a:t>
                      </a:r>
                      <a:endParaRPr sz="1400" u="none" cap="none" strike="noStrike"/>
                    </a:p>
                    <a:p>
                      <a:pPr indent="-171450" lvl="0" marL="171450" marR="0" rtl="0" algn="l">
                        <a:lnSpc>
                          <a:spcPct val="100000"/>
                        </a:lnSpc>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2</a:t>
                      </a:r>
                      <a:endParaRPr sz="1400" u="none" cap="none" strike="noStrike"/>
                    </a:p>
                    <a:p>
                      <a:pPr indent="-171450" lvl="0" marL="171450" marR="0" rtl="0" algn="l">
                        <a:lnSpc>
                          <a:spcPct val="100000"/>
                        </a:lnSpc>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3</a:t>
                      </a:r>
                      <a:endParaRPr sz="1400" u="none" cap="none" strike="noStrike"/>
                    </a:p>
                  </a:txBody>
                  <a:tcPr marT="45725" marB="45725" marR="91450" marL="91450">
                    <a:solidFill>
                      <a:srgbClr val="F0F0DD"/>
                    </a:solidFill>
                  </a:tcPr>
                </a:tc>
                <a:tc>
                  <a:txBody>
                    <a:bodyPr/>
                    <a:lstStyle/>
                    <a:p>
                      <a:pPr indent="0" lvl="0" marL="0" marR="0" rtl="0" algn="ctr">
                        <a:lnSpc>
                          <a:spcPct val="100000"/>
                        </a:lnSpc>
                        <a:spcBef>
                          <a:spcPts val="0"/>
                        </a:spcBef>
                        <a:spcAft>
                          <a:spcPts val="0"/>
                        </a:spcAft>
                        <a:buClr>
                          <a:schemeClr val="dk1"/>
                        </a:buClr>
                        <a:buSzPts val="1300"/>
                        <a:buFont typeface="Arial"/>
                        <a:buNone/>
                      </a:pPr>
                      <a:r>
                        <a:t/>
                      </a:r>
                      <a:endParaRPr b="0" i="0" sz="1300" u="none" cap="none" strike="noStrike">
                        <a:latin typeface="Helvetica Neue"/>
                        <a:ea typeface="Helvetica Neue"/>
                        <a:cs typeface="Helvetica Neue"/>
                        <a:sym typeface="Helvetica Neue"/>
                      </a:endParaRPr>
                    </a:p>
                  </a:txBody>
                  <a:tcPr marT="45725" marB="45725" marR="91450" marL="91450">
                    <a:solidFill>
                      <a:srgbClr val="F0F0DD"/>
                    </a:solidFill>
                  </a:tcPr>
                </a:tc>
              </a:tr>
              <a:tr h="828000">
                <a:tc>
                  <a:txBody>
                    <a:bodyPr/>
                    <a:lstStyle/>
                    <a:p>
                      <a:pPr indent="0" lvl="0" marL="0" marR="0" rtl="0" algn="ctr">
                        <a:lnSpc>
                          <a:spcPct val="100000"/>
                        </a:lnSpc>
                        <a:spcBef>
                          <a:spcPts val="0"/>
                        </a:spcBef>
                        <a:spcAft>
                          <a:spcPts val="0"/>
                        </a:spcAft>
                        <a:buClr>
                          <a:srgbClr val="000000"/>
                        </a:buClr>
                        <a:buSzPts val="1300"/>
                        <a:buFont typeface="Arial"/>
                        <a:buNone/>
                      </a:pPr>
                      <a:r>
                        <a:t/>
                      </a:r>
                      <a:endParaRPr sz="1300">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Arial"/>
                        <a:buNone/>
                      </a:pPr>
                      <a:r>
                        <a:rPr b="0" i="0" lang="en-IN" sz="1300" u="none" cap="none" strike="noStrike">
                          <a:latin typeface="Helvetica Neue"/>
                          <a:ea typeface="Helvetica Neue"/>
                          <a:cs typeface="Helvetica Neue"/>
                          <a:sym typeface="Helvetica Neue"/>
                        </a:rPr>
                        <a:t>8.</a:t>
                      </a:r>
                      <a:endParaRPr sz="1400" u="none" cap="none" strike="noStrike"/>
                    </a:p>
                  </a:txBody>
                  <a:tcPr marT="45725" marB="45725" marR="91450" marL="91450">
                    <a:solidFill>
                      <a:srgbClr val="F4F9ED"/>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0" i="0" lang="en-IN" sz="1300" u="none" cap="none" strike="noStrike">
                          <a:latin typeface="Helvetica Neue"/>
                          <a:ea typeface="Helvetica Neue"/>
                          <a:cs typeface="Helvetica Neue"/>
                          <a:sym typeface="Helvetica Neue"/>
                        </a:rPr>
                        <a:t>dd/mm/2025 </a:t>
                      </a:r>
                      <a:endParaRPr sz="1400" u="none" cap="none" strike="noStrike"/>
                    </a:p>
                    <a:p>
                      <a:pPr indent="0" lvl="0" marL="0" marR="0" rtl="0" algn="ctr">
                        <a:lnSpc>
                          <a:spcPct val="100000"/>
                        </a:lnSpc>
                        <a:spcBef>
                          <a:spcPts val="0"/>
                        </a:spcBef>
                        <a:spcAft>
                          <a:spcPts val="0"/>
                        </a:spcAft>
                        <a:buClr>
                          <a:srgbClr val="000000"/>
                        </a:buClr>
                        <a:buSzPts val="1300"/>
                        <a:buFont typeface="Arial"/>
                        <a:buNone/>
                      </a:pPr>
                      <a:r>
                        <a:rPr b="0" i="0" lang="en-IN" sz="1300" u="none" cap="none" strike="noStrike">
                          <a:latin typeface="Helvetica Neue"/>
                          <a:ea typeface="Helvetica Neue"/>
                          <a:cs typeface="Helvetica Neue"/>
                          <a:sym typeface="Helvetica Neue"/>
                        </a:rPr>
                        <a:t>to</a:t>
                      </a:r>
                      <a:endParaRPr sz="1400" u="none" cap="none" strike="noStrike"/>
                    </a:p>
                    <a:p>
                      <a:pPr indent="0" lvl="0" marL="0" marR="0" rtl="0" algn="ctr">
                        <a:lnSpc>
                          <a:spcPct val="100000"/>
                        </a:lnSpc>
                        <a:spcBef>
                          <a:spcPts val="0"/>
                        </a:spcBef>
                        <a:spcAft>
                          <a:spcPts val="0"/>
                        </a:spcAft>
                        <a:buClr>
                          <a:schemeClr val="dk1"/>
                        </a:buClr>
                        <a:buSzPts val="1300"/>
                        <a:buFont typeface="Helvetica Neue"/>
                        <a:buNone/>
                      </a:pPr>
                      <a:r>
                        <a:rPr b="0" i="0" lang="en-IN" sz="1300" u="none" cap="none" strike="noStrike">
                          <a:latin typeface="Helvetica Neue"/>
                          <a:ea typeface="Helvetica Neue"/>
                          <a:cs typeface="Helvetica Neue"/>
                          <a:sym typeface="Helvetica Neue"/>
                        </a:rPr>
                        <a:t>dd/mm/2025</a:t>
                      </a:r>
                      <a:endParaRPr sz="1400" u="none" cap="none" strike="noStrike"/>
                    </a:p>
                  </a:txBody>
                  <a:tcPr marT="45725" marB="45725" marR="91450" marL="91450">
                    <a:solidFill>
                      <a:srgbClr val="F4F9ED"/>
                    </a:solidFill>
                  </a:tcPr>
                </a:tc>
                <a:tc>
                  <a:txBody>
                    <a:bodyPr/>
                    <a:lstStyle/>
                    <a:p>
                      <a:pPr indent="-171450" lvl="0" marL="171450" marR="0" rtl="0" algn="l">
                        <a:lnSpc>
                          <a:spcPct val="100000"/>
                        </a:lnSpc>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1</a:t>
                      </a:r>
                      <a:endParaRPr sz="1400" u="none" cap="none" strike="noStrike"/>
                    </a:p>
                    <a:p>
                      <a:pPr indent="-171450" lvl="0" marL="171450" marR="0" rtl="0" algn="l">
                        <a:lnSpc>
                          <a:spcPct val="100000"/>
                        </a:lnSpc>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2</a:t>
                      </a:r>
                      <a:endParaRPr sz="1400" u="none" cap="none" strike="noStrike"/>
                    </a:p>
                    <a:p>
                      <a:pPr indent="-171450" lvl="0" marL="171450" marR="0" rtl="0" algn="l">
                        <a:lnSpc>
                          <a:spcPct val="100000"/>
                        </a:lnSpc>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3</a:t>
                      </a:r>
                      <a:endParaRPr sz="1400" u="none" cap="none" strike="noStrike"/>
                    </a:p>
                  </a:txBody>
                  <a:tcPr marT="45725" marB="45725" marR="91450" marL="91450">
                    <a:solidFill>
                      <a:srgbClr val="F4F9ED"/>
                    </a:solidFill>
                  </a:tcPr>
                </a:tc>
                <a:tc>
                  <a:txBody>
                    <a:bodyPr/>
                    <a:lstStyle/>
                    <a:p>
                      <a:pPr indent="0" lvl="0" marL="0" marR="0" rtl="0" algn="ctr">
                        <a:lnSpc>
                          <a:spcPct val="100000"/>
                        </a:lnSpc>
                        <a:spcBef>
                          <a:spcPts val="0"/>
                        </a:spcBef>
                        <a:spcAft>
                          <a:spcPts val="0"/>
                        </a:spcAft>
                        <a:buClr>
                          <a:schemeClr val="dk1"/>
                        </a:buClr>
                        <a:buSzPts val="1300"/>
                        <a:buFont typeface="Arial"/>
                        <a:buNone/>
                      </a:pPr>
                      <a:r>
                        <a:t/>
                      </a:r>
                      <a:endParaRPr b="0" i="0" sz="1300" u="none" cap="none" strike="noStrike">
                        <a:latin typeface="Helvetica Neue"/>
                        <a:ea typeface="Helvetica Neue"/>
                        <a:cs typeface="Helvetica Neue"/>
                        <a:sym typeface="Helvetica Neue"/>
                      </a:endParaRPr>
                    </a:p>
                  </a:txBody>
                  <a:tcPr marT="45725" marB="45725" marR="91450" marL="91450">
                    <a:solidFill>
                      <a:srgbClr val="F4F9ED"/>
                    </a:solidFill>
                  </a:tcPr>
                </a:tc>
              </a:tr>
              <a:tr h="828000">
                <a:tc>
                  <a:txBody>
                    <a:bodyPr/>
                    <a:lstStyle/>
                    <a:p>
                      <a:pPr indent="0" lvl="0" marL="0" marR="0" rtl="0" algn="ctr">
                        <a:lnSpc>
                          <a:spcPct val="100000"/>
                        </a:lnSpc>
                        <a:spcBef>
                          <a:spcPts val="0"/>
                        </a:spcBef>
                        <a:spcAft>
                          <a:spcPts val="0"/>
                        </a:spcAft>
                        <a:buClr>
                          <a:srgbClr val="000000"/>
                        </a:buClr>
                        <a:buSzPts val="1300"/>
                        <a:buFont typeface="Arial"/>
                        <a:buNone/>
                      </a:pPr>
                      <a:r>
                        <a:t/>
                      </a:r>
                      <a:endParaRPr sz="1300">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Arial"/>
                        <a:buNone/>
                      </a:pPr>
                      <a:r>
                        <a:t/>
                      </a:r>
                      <a:endParaRPr sz="1400" u="none" cap="none" strike="noStrike"/>
                    </a:p>
                  </a:txBody>
                  <a:tcPr marT="45725" marB="45725" marR="91450" marL="91450">
                    <a:solidFill>
                      <a:srgbClr val="F0F0DD"/>
                    </a:solidFill>
                  </a:tcPr>
                </a:tc>
                <a:tc>
                  <a:txBody>
                    <a:bodyPr/>
                    <a:lstStyle/>
                    <a:p>
                      <a:pPr indent="0" lvl="0" marL="0" rtl="0" algn="l">
                        <a:spcBef>
                          <a:spcPts val="0"/>
                        </a:spcBef>
                        <a:spcAft>
                          <a:spcPts val="0"/>
                        </a:spcAft>
                        <a:buNone/>
                      </a:pPr>
                      <a:r>
                        <a:t/>
                      </a:r>
                      <a:endParaRPr/>
                    </a:p>
                  </a:txBody>
                  <a:tcPr marT="45725" marB="45725" marR="91450" marL="91450">
                    <a:solidFill>
                      <a:srgbClr val="F0F0DD"/>
                    </a:solidFill>
                  </a:tcPr>
                </a:tc>
                <a:tc>
                  <a:txBody>
                    <a:bodyPr/>
                    <a:lstStyle/>
                    <a:p>
                      <a:pPr indent="0" lvl="0" marL="0" rtl="0" algn="l">
                        <a:spcBef>
                          <a:spcPts val="0"/>
                        </a:spcBef>
                        <a:spcAft>
                          <a:spcPts val="0"/>
                        </a:spcAft>
                        <a:buNone/>
                      </a:pPr>
                      <a:r>
                        <a:t/>
                      </a:r>
                      <a:endParaRPr/>
                    </a:p>
                  </a:txBody>
                  <a:tcPr marT="45725" marB="45725" marR="91450" marL="91450">
                    <a:solidFill>
                      <a:srgbClr val="F0F0DD"/>
                    </a:solidFill>
                  </a:tcPr>
                </a:tc>
                <a:tc>
                  <a:txBody>
                    <a:bodyPr/>
                    <a:lstStyle/>
                    <a:p>
                      <a:pPr indent="0" lvl="0" marL="0" marR="0" rtl="0" algn="ctr">
                        <a:lnSpc>
                          <a:spcPct val="100000"/>
                        </a:lnSpc>
                        <a:spcBef>
                          <a:spcPts val="0"/>
                        </a:spcBef>
                        <a:spcAft>
                          <a:spcPts val="0"/>
                        </a:spcAft>
                        <a:buClr>
                          <a:schemeClr val="dk1"/>
                        </a:buClr>
                        <a:buSzPts val="1300"/>
                        <a:buFont typeface="Arial"/>
                        <a:buNone/>
                      </a:pPr>
                      <a:r>
                        <a:t/>
                      </a:r>
                      <a:endParaRPr b="0" i="0" sz="1300" u="none" cap="none" strike="noStrike">
                        <a:latin typeface="Helvetica Neue"/>
                        <a:ea typeface="Helvetica Neue"/>
                        <a:cs typeface="Helvetica Neue"/>
                        <a:sym typeface="Helvetica Neue"/>
                      </a:endParaRPr>
                    </a:p>
                  </a:txBody>
                  <a:tcPr marT="45725" marB="45725" marR="91450" marL="91450">
                    <a:solidFill>
                      <a:srgbClr val="F0F0DD"/>
                    </a:solidFill>
                  </a:tcPr>
                </a:tc>
              </a:tr>
              <a:tr h="828000">
                <a:tc>
                  <a:txBody>
                    <a:bodyPr/>
                    <a:lstStyle/>
                    <a:p>
                      <a:pPr indent="0" lvl="0" marL="0" marR="0" rtl="0" algn="ctr">
                        <a:lnSpc>
                          <a:spcPct val="100000"/>
                        </a:lnSpc>
                        <a:spcBef>
                          <a:spcPts val="0"/>
                        </a:spcBef>
                        <a:spcAft>
                          <a:spcPts val="0"/>
                        </a:spcAft>
                        <a:buClr>
                          <a:srgbClr val="000000"/>
                        </a:buClr>
                        <a:buSzPts val="1300"/>
                        <a:buFont typeface="Arial"/>
                        <a:buNone/>
                      </a:pPr>
                      <a:r>
                        <a:t/>
                      </a:r>
                      <a:endParaRPr sz="1300">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Arial"/>
                        <a:buNone/>
                      </a:pPr>
                      <a:r>
                        <a:t/>
                      </a:r>
                      <a:endParaRPr sz="1400" u="none" cap="none" strike="noStrike"/>
                    </a:p>
                  </a:txBody>
                  <a:tcPr marT="45725" marB="45725" marR="91450" marL="91450">
                    <a:solidFill>
                      <a:srgbClr val="F4F9ED"/>
                    </a:solidFill>
                  </a:tcPr>
                </a:tc>
                <a:tc>
                  <a:txBody>
                    <a:bodyPr/>
                    <a:lstStyle/>
                    <a:p>
                      <a:pPr indent="0" lvl="0" marL="0" rtl="0" algn="l">
                        <a:spcBef>
                          <a:spcPts val="0"/>
                        </a:spcBef>
                        <a:spcAft>
                          <a:spcPts val="0"/>
                        </a:spcAft>
                        <a:buNone/>
                      </a:pPr>
                      <a:r>
                        <a:t/>
                      </a:r>
                      <a:endParaRPr/>
                    </a:p>
                  </a:txBody>
                  <a:tcPr marT="45725" marB="45725" marR="91450" marL="91450">
                    <a:solidFill>
                      <a:srgbClr val="F4F9ED"/>
                    </a:solidFill>
                  </a:tcPr>
                </a:tc>
                <a:tc>
                  <a:txBody>
                    <a:bodyPr/>
                    <a:lstStyle/>
                    <a:p>
                      <a:pPr indent="0" lvl="0" marL="0" rtl="0" algn="l">
                        <a:spcBef>
                          <a:spcPts val="0"/>
                        </a:spcBef>
                        <a:spcAft>
                          <a:spcPts val="0"/>
                        </a:spcAft>
                        <a:buNone/>
                      </a:pPr>
                      <a:r>
                        <a:t/>
                      </a:r>
                      <a:endParaRPr/>
                    </a:p>
                  </a:txBody>
                  <a:tcPr marT="45725" marB="45725" marR="91450" marL="91450">
                    <a:solidFill>
                      <a:srgbClr val="F4F9ED"/>
                    </a:solidFill>
                  </a:tcPr>
                </a:tc>
                <a:tc>
                  <a:txBody>
                    <a:bodyPr/>
                    <a:lstStyle/>
                    <a:p>
                      <a:pPr indent="0" lvl="0" marL="0" marR="0" rtl="0" algn="ctr">
                        <a:lnSpc>
                          <a:spcPct val="100000"/>
                        </a:lnSpc>
                        <a:spcBef>
                          <a:spcPts val="0"/>
                        </a:spcBef>
                        <a:spcAft>
                          <a:spcPts val="0"/>
                        </a:spcAft>
                        <a:buClr>
                          <a:schemeClr val="dk1"/>
                        </a:buClr>
                        <a:buSzPts val="1300"/>
                        <a:buFont typeface="Arial"/>
                        <a:buNone/>
                      </a:pPr>
                      <a:r>
                        <a:t/>
                      </a:r>
                      <a:endParaRPr b="0" i="0" sz="1300" u="none" cap="none" strike="noStrike">
                        <a:latin typeface="Helvetica Neue"/>
                        <a:ea typeface="Helvetica Neue"/>
                        <a:cs typeface="Helvetica Neue"/>
                        <a:sym typeface="Helvetica Neue"/>
                      </a:endParaRPr>
                    </a:p>
                  </a:txBody>
                  <a:tcPr marT="45725" marB="45725" marR="91450" marL="91450">
                    <a:solidFill>
                      <a:srgbClr val="F4F9ED"/>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2"/>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IN"/>
              <a:t>Outline</a:t>
            </a:r>
            <a:endParaRPr/>
          </a:p>
        </p:txBody>
      </p:sp>
      <p:sp>
        <p:nvSpPr>
          <p:cNvPr id="41" name="Google Shape;41;p2"/>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249238" lvl="0" marL="357188" marR="0" rtl="0" algn="just">
              <a:lnSpc>
                <a:spcPct val="140000"/>
              </a:lnSpc>
              <a:spcBef>
                <a:spcPts val="0"/>
              </a:spcBef>
              <a:spcAft>
                <a:spcPts val="0"/>
              </a:spcAft>
              <a:buClr>
                <a:schemeClr val="dk1"/>
              </a:buClr>
              <a:buSzPts val="2050"/>
              <a:buFont typeface="Arial"/>
              <a:buChar char="•"/>
            </a:pPr>
            <a:r>
              <a:rPr b="0" i="0" lang="en-IN" sz="1600" u="none" cap="none" strike="noStrike">
                <a:solidFill>
                  <a:schemeClr val="dk1"/>
                </a:solidFill>
                <a:latin typeface="Helvetica Neue"/>
                <a:ea typeface="Helvetica Neue"/>
                <a:cs typeface="Helvetica Neue"/>
                <a:sym typeface="Helvetica Neue"/>
              </a:rPr>
              <a:t>Introduction</a:t>
            </a:r>
            <a:endParaRPr b="0" i="0" sz="1200" u="none" cap="none" strike="noStrike">
              <a:solidFill>
                <a:srgbClr val="000000"/>
              </a:solidFill>
              <a:latin typeface="Arial"/>
              <a:ea typeface="Arial"/>
              <a:cs typeface="Arial"/>
              <a:sym typeface="Arial"/>
            </a:endParaRPr>
          </a:p>
          <a:p>
            <a:pPr indent="-249238" lvl="0" marL="357188" marR="0" rtl="0" algn="just">
              <a:lnSpc>
                <a:spcPct val="140000"/>
              </a:lnSpc>
              <a:spcBef>
                <a:spcPts val="630"/>
              </a:spcBef>
              <a:spcAft>
                <a:spcPts val="0"/>
              </a:spcAft>
              <a:buClr>
                <a:schemeClr val="dk1"/>
              </a:buClr>
              <a:buSzPts val="2050"/>
              <a:buFont typeface="Arial"/>
              <a:buChar char="•"/>
            </a:pPr>
            <a:r>
              <a:rPr b="0" i="0" lang="en-IN" sz="1600" u="none" cap="none" strike="noStrike">
                <a:solidFill>
                  <a:schemeClr val="dk1"/>
                </a:solidFill>
                <a:latin typeface="Helvetica Neue"/>
                <a:ea typeface="Helvetica Neue"/>
                <a:cs typeface="Helvetica Neue"/>
                <a:sym typeface="Helvetica Neue"/>
              </a:rPr>
              <a:t>Problem Statement</a:t>
            </a:r>
            <a:endParaRPr b="0" i="0" sz="1200" u="none" cap="none" strike="noStrike">
              <a:solidFill>
                <a:srgbClr val="000000"/>
              </a:solidFill>
              <a:latin typeface="Arial"/>
              <a:ea typeface="Arial"/>
              <a:cs typeface="Arial"/>
              <a:sym typeface="Arial"/>
            </a:endParaRPr>
          </a:p>
          <a:p>
            <a:pPr indent="-249238" lvl="0" marL="357188" marR="0" rtl="0" algn="just">
              <a:lnSpc>
                <a:spcPct val="140000"/>
              </a:lnSpc>
              <a:spcBef>
                <a:spcPts val="630"/>
              </a:spcBef>
              <a:spcAft>
                <a:spcPts val="0"/>
              </a:spcAft>
              <a:buClr>
                <a:schemeClr val="dk1"/>
              </a:buClr>
              <a:buSzPts val="2050"/>
              <a:buFont typeface="Arial"/>
              <a:buChar char="•"/>
            </a:pPr>
            <a:r>
              <a:rPr b="0" i="0" lang="en-IN" sz="1600" u="none" cap="none" strike="noStrike">
                <a:solidFill>
                  <a:schemeClr val="dk1"/>
                </a:solidFill>
                <a:latin typeface="Helvetica Neue"/>
                <a:ea typeface="Helvetica Neue"/>
                <a:cs typeface="Helvetica Neue"/>
                <a:sym typeface="Helvetica Neue"/>
              </a:rPr>
              <a:t>Objectives</a:t>
            </a:r>
            <a:endParaRPr b="0" i="0" sz="1200" u="none" cap="none" strike="noStrike">
              <a:solidFill>
                <a:srgbClr val="000000"/>
              </a:solidFill>
              <a:latin typeface="Arial"/>
              <a:ea typeface="Arial"/>
              <a:cs typeface="Arial"/>
              <a:sym typeface="Arial"/>
            </a:endParaRPr>
          </a:p>
          <a:p>
            <a:pPr indent="-249238" lvl="0" marL="357188" marR="0" rtl="0" algn="just">
              <a:lnSpc>
                <a:spcPct val="140000"/>
              </a:lnSpc>
              <a:spcBef>
                <a:spcPts val="630"/>
              </a:spcBef>
              <a:spcAft>
                <a:spcPts val="0"/>
              </a:spcAft>
              <a:buClr>
                <a:schemeClr val="dk1"/>
              </a:buClr>
              <a:buSzPts val="2050"/>
              <a:buFont typeface="Arial"/>
              <a:buChar char="•"/>
            </a:pPr>
            <a:r>
              <a:rPr b="0" i="0" lang="en-IN" sz="1600" u="none" cap="none" strike="noStrike">
                <a:solidFill>
                  <a:schemeClr val="dk1"/>
                </a:solidFill>
                <a:latin typeface="Helvetica Neue"/>
                <a:ea typeface="Helvetica Neue"/>
                <a:cs typeface="Helvetica Neue"/>
                <a:sym typeface="Helvetica Neue"/>
              </a:rPr>
              <a:t>Work Done (after Major Project - I)</a:t>
            </a:r>
            <a:endParaRPr b="0" i="0" sz="1200" u="none" cap="none" strike="noStrike">
              <a:solidFill>
                <a:srgbClr val="000000"/>
              </a:solidFill>
              <a:latin typeface="Arial"/>
              <a:ea typeface="Arial"/>
              <a:cs typeface="Arial"/>
              <a:sym typeface="Arial"/>
            </a:endParaRPr>
          </a:p>
          <a:p>
            <a:pPr indent="-249238" lvl="0" marL="357188" marR="0" rtl="0" algn="just">
              <a:lnSpc>
                <a:spcPct val="140000"/>
              </a:lnSpc>
              <a:spcBef>
                <a:spcPts val="630"/>
              </a:spcBef>
              <a:spcAft>
                <a:spcPts val="0"/>
              </a:spcAft>
              <a:buClr>
                <a:schemeClr val="dk1"/>
              </a:buClr>
              <a:buSzPts val="2050"/>
              <a:buFont typeface="Arial"/>
              <a:buChar char="•"/>
            </a:pPr>
            <a:r>
              <a:rPr b="0" i="0" lang="en-IN" sz="1600" u="none" cap="none" strike="noStrike">
                <a:solidFill>
                  <a:schemeClr val="dk1"/>
                </a:solidFill>
                <a:latin typeface="Helvetica Neue"/>
                <a:ea typeface="Helvetica Neue"/>
                <a:cs typeface="Helvetica Neue"/>
                <a:sym typeface="Helvetica Neue"/>
              </a:rPr>
              <a:t>Project Design</a:t>
            </a:r>
            <a:endParaRPr b="0" i="0" sz="1200" u="none" cap="none" strike="noStrike">
              <a:solidFill>
                <a:srgbClr val="000000"/>
              </a:solidFill>
              <a:latin typeface="Arial"/>
              <a:ea typeface="Arial"/>
              <a:cs typeface="Arial"/>
              <a:sym typeface="Arial"/>
            </a:endParaRPr>
          </a:p>
          <a:p>
            <a:pPr indent="-249238" lvl="0" marL="357188" marR="0" rtl="0" algn="just">
              <a:lnSpc>
                <a:spcPct val="140000"/>
              </a:lnSpc>
              <a:spcBef>
                <a:spcPts val="630"/>
              </a:spcBef>
              <a:spcAft>
                <a:spcPts val="0"/>
              </a:spcAft>
              <a:buClr>
                <a:schemeClr val="dk1"/>
              </a:buClr>
              <a:buSzPts val="2050"/>
              <a:buFont typeface="Arial"/>
              <a:buChar char="•"/>
            </a:pPr>
            <a:r>
              <a:rPr b="0" i="0" lang="en-IN" sz="1600" u="none" cap="none" strike="noStrike">
                <a:solidFill>
                  <a:schemeClr val="dk1"/>
                </a:solidFill>
                <a:latin typeface="Helvetica Neue"/>
                <a:ea typeface="Helvetica Neue"/>
                <a:cs typeface="Helvetica Neue"/>
                <a:sym typeface="Helvetica Neue"/>
              </a:rPr>
              <a:t>Implementation</a:t>
            </a:r>
            <a:endParaRPr b="0" i="0" sz="1200" u="none" cap="none" strike="noStrike">
              <a:solidFill>
                <a:srgbClr val="000000"/>
              </a:solidFill>
              <a:latin typeface="Arial"/>
              <a:ea typeface="Arial"/>
              <a:cs typeface="Arial"/>
              <a:sym typeface="Arial"/>
            </a:endParaRPr>
          </a:p>
          <a:p>
            <a:pPr indent="-249238" lvl="0" marL="357188" marR="0" rtl="0" algn="just">
              <a:lnSpc>
                <a:spcPct val="140000"/>
              </a:lnSpc>
              <a:spcBef>
                <a:spcPts val="630"/>
              </a:spcBef>
              <a:spcAft>
                <a:spcPts val="0"/>
              </a:spcAft>
              <a:buClr>
                <a:schemeClr val="dk1"/>
              </a:buClr>
              <a:buSzPts val="2050"/>
              <a:buFont typeface="Arial"/>
              <a:buChar char="•"/>
            </a:pPr>
            <a:r>
              <a:rPr b="0" i="0" lang="en-IN" sz="1600" u="none" cap="none" strike="noStrike">
                <a:solidFill>
                  <a:schemeClr val="dk1"/>
                </a:solidFill>
                <a:latin typeface="Helvetica Neue"/>
                <a:ea typeface="Helvetica Neue"/>
                <a:cs typeface="Helvetica Neue"/>
                <a:sym typeface="Helvetica Neue"/>
              </a:rPr>
              <a:t>Experimental Results and Evaluation</a:t>
            </a:r>
            <a:endParaRPr b="0" i="0" sz="1200" u="none" cap="none" strike="noStrike">
              <a:solidFill>
                <a:srgbClr val="000000"/>
              </a:solidFill>
              <a:latin typeface="Arial"/>
              <a:ea typeface="Arial"/>
              <a:cs typeface="Arial"/>
              <a:sym typeface="Arial"/>
            </a:endParaRPr>
          </a:p>
          <a:p>
            <a:pPr indent="-249238" lvl="0" marL="357188" marR="0" rtl="0" algn="just">
              <a:lnSpc>
                <a:spcPct val="140000"/>
              </a:lnSpc>
              <a:spcBef>
                <a:spcPts val="630"/>
              </a:spcBef>
              <a:spcAft>
                <a:spcPts val="0"/>
              </a:spcAft>
              <a:buClr>
                <a:schemeClr val="dk1"/>
              </a:buClr>
              <a:buSzPts val="2050"/>
              <a:buFont typeface="Arial"/>
              <a:buChar char="•"/>
            </a:pPr>
            <a:r>
              <a:rPr b="0" i="0" lang="en-IN" sz="1600" u="none" cap="none" strike="noStrike">
                <a:solidFill>
                  <a:schemeClr val="dk1"/>
                </a:solidFill>
                <a:latin typeface="Helvetica Neue"/>
                <a:ea typeface="Helvetica Neue"/>
                <a:cs typeface="Helvetica Neue"/>
                <a:sym typeface="Helvetica Neue"/>
              </a:rPr>
              <a:t>Key Learnings</a:t>
            </a:r>
            <a:endParaRPr b="0" i="0" sz="1200" u="none" cap="none" strike="noStrike">
              <a:solidFill>
                <a:srgbClr val="000000"/>
              </a:solidFill>
              <a:latin typeface="Arial"/>
              <a:ea typeface="Arial"/>
              <a:cs typeface="Arial"/>
              <a:sym typeface="Arial"/>
            </a:endParaRPr>
          </a:p>
          <a:p>
            <a:pPr indent="-249238" lvl="0" marL="357188" marR="0" rtl="0" algn="just">
              <a:lnSpc>
                <a:spcPct val="140000"/>
              </a:lnSpc>
              <a:spcBef>
                <a:spcPts val="630"/>
              </a:spcBef>
              <a:spcAft>
                <a:spcPts val="0"/>
              </a:spcAft>
              <a:buClr>
                <a:schemeClr val="dk1"/>
              </a:buClr>
              <a:buSzPts val="2050"/>
              <a:buFont typeface="Arial"/>
              <a:buChar char="•"/>
            </a:pPr>
            <a:r>
              <a:rPr b="0" i="0" lang="en-IN" sz="1600" u="none" cap="none" strike="noStrike">
                <a:solidFill>
                  <a:schemeClr val="dk1"/>
                </a:solidFill>
                <a:latin typeface="Helvetica Neue"/>
                <a:ea typeface="Helvetica Neue"/>
                <a:cs typeface="Helvetica Neue"/>
                <a:sym typeface="Helvetica Neue"/>
              </a:rPr>
              <a:t>Work Plan (till End-Term Evaluation)</a:t>
            </a:r>
            <a:endParaRPr b="0" i="0" sz="1200" u="none" cap="none" strike="noStrike">
              <a:solidFill>
                <a:srgbClr val="000000"/>
              </a:solidFill>
              <a:latin typeface="Arial"/>
              <a:ea typeface="Arial"/>
              <a:cs typeface="Arial"/>
              <a:sym typeface="Arial"/>
            </a:endParaRPr>
          </a:p>
          <a:p>
            <a:pPr indent="-249238" lvl="0" marL="357188" marR="0" rtl="0" algn="just">
              <a:lnSpc>
                <a:spcPct val="140000"/>
              </a:lnSpc>
              <a:spcBef>
                <a:spcPts val="630"/>
              </a:spcBef>
              <a:spcAft>
                <a:spcPts val="0"/>
              </a:spcAft>
              <a:buClr>
                <a:schemeClr val="dk1"/>
              </a:buClr>
              <a:buSzPts val="2050"/>
              <a:buFont typeface="Arial"/>
              <a:buChar char="•"/>
            </a:pPr>
            <a:r>
              <a:rPr b="0" i="0" lang="en-IN" sz="1600" u="none" cap="none" strike="noStrike">
                <a:solidFill>
                  <a:schemeClr val="dk1"/>
                </a:solidFill>
                <a:latin typeface="Helvetica Neue"/>
                <a:ea typeface="Helvetica Neue"/>
                <a:cs typeface="Helvetica Neue"/>
                <a:sym typeface="Helvetica Neue"/>
              </a:rPr>
              <a:t>Work Contribution and Attendance</a:t>
            </a:r>
            <a:endParaRPr b="0" i="0" sz="1200" u="none" cap="none" strike="noStrike">
              <a:solidFill>
                <a:srgbClr val="000000"/>
              </a:solidFill>
              <a:latin typeface="Arial"/>
              <a:ea typeface="Arial"/>
              <a:cs typeface="Arial"/>
              <a:sym typeface="Arial"/>
            </a:endParaRPr>
          </a:p>
          <a:p>
            <a:pPr indent="-249238" lvl="0" marL="357188" marR="0" rtl="0" algn="just">
              <a:lnSpc>
                <a:spcPct val="140000"/>
              </a:lnSpc>
              <a:spcBef>
                <a:spcPts val="630"/>
              </a:spcBef>
              <a:spcAft>
                <a:spcPts val="0"/>
              </a:spcAft>
              <a:buClr>
                <a:schemeClr val="dk1"/>
              </a:buClr>
              <a:buSzPts val="2050"/>
              <a:buFont typeface="Arial"/>
              <a:buChar char="•"/>
            </a:pPr>
            <a:r>
              <a:rPr b="0" i="0" lang="en-IN" sz="1600" u="none" cap="none" strike="noStrike">
                <a:solidFill>
                  <a:schemeClr val="dk1"/>
                </a:solidFill>
                <a:latin typeface="Helvetica Neue"/>
                <a:ea typeface="Helvetica Neue"/>
                <a:cs typeface="Helvetica Neue"/>
                <a:sym typeface="Helvetica Neue"/>
              </a:rPr>
              <a:t>Supervisor Interactions</a:t>
            </a:r>
            <a:endParaRPr b="0" i="0" sz="1200" u="none" cap="none" strike="noStrike">
              <a:solidFill>
                <a:srgbClr val="000000"/>
              </a:solidFill>
              <a:latin typeface="Arial"/>
              <a:ea typeface="Arial"/>
              <a:cs typeface="Arial"/>
              <a:sym typeface="Arial"/>
            </a:endParaRPr>
          </a:p>
          <a:p>
            <a:pPr indent="-249238" lvl="0" marL="357188" marR="0" rtl="0" algn="just">
              <a:lnSpc>
                <a:spcPct val="140000"/>
              </a:lnSpc>
              <a:spcBef>
                <a:spcPts val="630"/>
              </a:spcBef>
              <a:spcAft>
                <a:spcPts val="0"/>
              </a:spcAft>
              <a:buClr>
                <a:schemeClr val="dk1"/>
              </a:buClr>
              <a:buSzPts val="2050"/>
              <a:buFont typeface="Arial"/>
              <a:buChar char="•"/>
            </a:pPr>
            <a:r>
              <a:rPr b="0" i="0" lang="en-IN" sz="1600" u="none" cap="none" strike="noStrike">
                <a:solidFill>
                  <a:schemeClr val="dk1"/>
                </a:solidFill>
                <a:latin typeface="Helvetica Neue"/>
                <a:ea typeface="Helvetica Neue"/>
                <a:cs typeface="Helvetica Neue"/>
                <a:sym typeface="Helvetica Neue"/>
              </a:rPr>
              <a:t>References</a:t>
            </a:r>
            <a:endParaRPr b="0" i="0" sz="1200" u="none" cap="none" strike="noStrike">
              <a:solidFill>
                <a:srgbClr val="000000"/>
              </a:solidFill>
              <a:latin typeface="Arial"/>
              <a:ea typeface="Arial"/>
              <a:cs typeface="Arial"/>
              <a:sym typeface="Arial"/>
            </a:endParaRPr>
          </a:p>
          <a:p>
            <a:pPr indent="0" lvl="0" marL="0" marR="0" rtl="0" algn="just">
              <a:lnSpc>
                <a:spcPct val="150000"/>
              </a:lnSpc>
              <a:spcBef>
                <a:spcPts val="595"/>
              </a:spcBef>
              <a:spcAft>
                <a:spcPts val="0"/>
              </a:spcAft>
              <a:buClr>
                <a:schemeClr val="dk1"/>
              </a:buClr>
              <a:buSzPts val="2125"/>
              <a:buFont typeface="Arial"/>
              <a:buNone/>
            </a:pPr>
            <a:r>
              <a:t/>
            </a:r>
            <a:endParaRPr b="0" i="0" sz="17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IN" sz="2400"/>
              <a:t>References</a:t>
            </a:r>
            <a:endParaRPr/>
          </a:p>
        </p:txBody>
      </p:sp>
      <p:sp>
        <p:nvSpPr>
          <p:cNvPr id="161" name="Google Shape;161;p21"/>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342900" lvl="0" marL="400050" rtl="0" algn="just">
              <a:lnSpc>
                <a:spcPct val="115000"/>
              </a:lnSpc>
              <a:spcBef>
                <a:spcPts val="0"/>
              </a:spcBef>
              <a:spcAft>
                <a:spcPts val="0"/>
              </a:spcAft>
              <a:buNone/>
            </a:pPr>
            <a:r>
              <a:t/>
            </a:r>
            <a:endParaRPr>
              <a:solidFill>
                <a:srgbClr val="222222"/>
              </a:solidFill>
              <a:highlight>
                <a:schemeClr val="lt1"/>
              </a:highlight>
              <a:latin typeface="Helvetica Neue"/>
              <a:ea typeface="Helvetica Neue"/>
              <a:cs typeface="Helvetica Neue"/>
              <a:sym typeface="Helvetica Neue"/>
            </a:endParaRPr>
          </a:p>
          <a:p>
            <a:pPr indent="-342900" lvl="0" marL="400050" rtl="0" algn="just">
              <a:lnSpc>
                <a:spcPct val="115000"/>
              </a:lnSpc>
              <a:spcBef>
                <a:spcPts val="0"/>
              </a:spcBef>
              <a:spcAft>
                <a:spcPts val="0"/>
              </a:spcAft>
              <a:buClr>
                <a:schemeClr val="dk1"/>
              </a:buClr>
              <a:buSzPts val="1400"/>
              <a:buFont typeface="Arial"/>
              <a:buNone/>
            </a:pPr>
            <a:r>
              <a:rPr lang="en-IN">
                <a:solidFill>
                  <a:srgbClr val="222222"/>
                </a:solidFill>
                <a:highlight>
                  <a:schemeClr val="lt1"/>
                </a:highlight>
                <a:latin typeface="Helvetica Neue"/>
                <a:ea typeface="Helvetica Neue"/>
                <a:cs typeface="Helvetica Neue"/>
                <a:sym typeface="Helvetica Neue"/>
              </a:rPr>
              <a:t>[1]  Feng, Z., Guo, D., Tang, D., Duan, N., Feng, X., Gong, M., Shou, L., Qin, B., Liu, T., Jiang, D. and Zhou,   M., 2020. Codebert: A pre-trained model for programming and natural languages. </a:t>
            </a:r>
            <a:r>
              <a:rPr i="1" lang="en-IN">
                <a:solidFill>
                  <a:srgbClr val="222222"/>
                </a:solidFill>
                <a:highlight>
                  <a:schemeClr val="lt1"/>
                </a:highlight>
                <a:latin typeface="Helvetica Neue"/>
                <a:ea typeface="Helvetica Neue"/>
                <a:cs typeface="Helvetica Neue"/>
                <a:sym typeface="Helvetica Neue"/>
              </a:rPr>
              <a:t>arXiv preprint arXiv:2002.08155</a:t>
            </a:r>
            <a:r>
              <a:rPr lang="en-IN">
                <a:solidFill>
                  <a:srgbClr val="222222"/>
                </a:solidFill>
                <a:highlight>
                  <a:schemeClr val="lt1"/>
                </a:highlight>
                <a:latin typeface="Helvetica Neue"/>
                <a:ea typeface="Helvetica Neue"/>
                <a:cs typeface="Helvetica Neue"/>
                <a:sym typeface="Helvetica Neue"/>
              </a:rPr>
              <a:t>.</a:t>
            </a:r>
            <a:endParaRPr>
              <a:solidFill>
                <a:srgbClr val="222222"/>
              </a:solidFill>
              <a:highlight>
                <a:schemeClr val="lt1"/>
              </a:highlight>
              <a:latin typeface="Helvetica Neue"/>
              <a:ea typeface="Helvetica Neue"/>
              <a:cs typeface="Helvetica Neue"/>
              <a:sym typeface="Helvetica Neue"/>
            </a:endParaRPr>
          </a:p>
          <a:p>
            <a:pPr indent="0" lvl="0" marL="457200" rtl="0" algn="just">
              <a:lnSpc>
                <a:spcPct val="115000"/>
              </a:lnSpc>
              <a:spcBef>
                <a:spcPts val="0"/>
              </a:spcBef>
              <a:spcAft>
                <a:spcPts val="0"/>
              </a:spcAft>
              <a:buClr>
                <a:schemeClr val="dk1"/>
              </a:buClr>
              <a:buSzPts val="1400"/>
              <a:buFont typeface="Arial"/>
              <a:buNone/>
            </a:pPr>
            <a:r>
              <a:t/>
            </a:r>
            <a:endParaRPr>
              <a:solidFill>
                <a:srgbClr val="222222"/>
              </a:solidFill>
              <a:highlight>
                <a:schemeClr val="lt1"/>
              </a:highlight>
              <a:latin typeface="Helvetica Neue"/>
              <a:ea typeface="Helvetica Neue"/>
              <a:cs typeface="Helvetica Neue"/>
              <a:sym typeface="Helvetica Neue"/>
            </a:endParaRPr>
          </a:p>
          <a:p>
            <a:pPr indent="-400050" lvl="0" marL="457200" rtl="0" algn="just">
              <a:lnSpc>
                <a:spcPct val="115000"/>
              </a:lnSpc>
              <a:spcBef>
                <a:spcPts val="0"/>
              </a:spcBef>
              <a:spcAft>
                <a:spcPts val="0"/>
              </a:spcAft>
              <a:buClr>
                <a:schemeClr val="dk1"/>
              </a:buClr>
              <a:buSzPts val="1400"/>
              <a:buFont typeface="Arial"/>
              <a:buNone/>
            </a:pPr>
            <a:r>
              <a:rPr lang="en-IN">
                <a:solidFill>
                  <a:srgbClr val="222222"/>
                </a:solidFill>
                <a:highlight>
                  <a:schemeClr val="lt1"/>
                </a:highlight>
                <a:latin typeface="Helvetica Neue"/>
                <a:ea typeface="Helvetica Neue"/>
                <a:cs typeface="Helvetica Neue"/>
                <a:sym typeface="Helvetica Neue"/>
              </a:rPr>
              <a:t>[2]  Svajlenko, J. and Roy, C.K., 2015, September. Evaluating clone detection tools with bigclonebench. In 2015 IEEE international conference on software maintenance and evolution (ICSME) (pp. 131-140). IEEE.</a:t>
            </a:r>
            <a:endParaRPr>
              <a:solidFill>
                <a:srgbClr val="222222"/>
              </a:solidFill>
              <a:highlight>
                <a:schemeClr val="lt1"/>
              </a:highlight>
              <a:latin typeface="Helvetica Neue"/>
              <a:ea typeface="Helvetica Neue"/>
              <a:cs typeface="Helvetica Neue"/>
              <a:sym typeface="Helvetica Neue"/>
            </a:endParaRPr>
          </a:p>
          <a:p>
            <a:pPr indent="0" lvl="0" marL="457200" rtl="0" algn="just">
              <a:lnSpc>
                <a:spcPct val="115000"/>
              </a:lnSpc>
              <a:spcBef>
                <a:spcPts val="0"/>
              </a:spcBef>
              <a:spcAft>
                <a:spcPts val="0"/>
              </a:spcAft>
              <a:buClr>
                <a:schemeClr val="dk1"/>
              </a:buClr>
              <a:buSzPts val="1400"/>
              <a:buFont typeface="Arial"/>
              <a:buNone/>
            </a:pPr>
            <a:r>
              <a:t/>
            </a:r>
            <a:endParaRPr>
              <a:solidFill>
                <a:srgbClr val="222222"/>
              </a:solidFill>
              <a:highlight>
                <a:schemeClr val="lt1"/>
              </a:highlight>
              <a:latin typeface="Helvetica Neue"/>
              <a:ea typeface="Helvetica Neue"/>
              <a:cs typeface="Helvetica Neue"/>
              <a:sym typeface="Helvetica Neue"/>
            </a:endParaRPr>
          </a:p>
          <a:p>
            <a:pPr indent="-400050" lvl="0" marL="457200" rtl="0" algn="just">
              <a:lnSpc>
                <a:spcPct val="115000"/>
              </a:lnSpc>
              <a:spcBef>
                <a:spcPts val="0"/>
              </a:spcBef>
              <a:spcAft>
                <a:spcPts val="0"/>
              </a:spcAft>
              <a:buClr>
                <a:schemeClr val="dk1"/>
              </a:buClr>
              <a:buSzPts val="1400"/>
              <a:buFont typeface="Arial"/>
              <a:buNone/>
            </a:pPr>
            <a:r>
              <a:rPr lang="en-IN">
                <a:solidFill>
                  <a:srgbClr val="222222"/>
                </a:solidFill>
                <a:highlight>
                  <a:schemeClr val="lt1"/>
                </a:highlight>
                <a:latin typeface="Helvetica Neue"/>
                <a:ea typeface="Helvetica Neue"/>
                <a:cs typeface="Helvetica Neue"/>
                <a:sym typeface="Helvetica Neue"/>
              </a:rPr>
              <a:t>[3]  Kim, D.K., 2019. Enhancing code clone detection using control flow graphs. International Journal of Electrical &amp; Computer Engineering (2088-8708), 9(5).</a:t>
            </a:r>
            <a:endParaRPr>
              <a:solidFill>
                <a:srgbClr val="222222"/>
              </a:solidFill>
              <a:highlight>
                <a:schemeClr val="lt1"/>
              </a:highlight>
              <a:latin typeface="Helvetica Neue"/>
              <a:ea typeface="Helvetica Neue"/>
              <a:cs typeface="Helvetica Neue"/>
              <a:sym typeface="Helvetica Neue"/>
            </a:endParaRPr>
          </a:p>
          <a:p>
            <a:pPr indent="0" lvl="0" marL="457200" rtl="0" algn="just">
              <a:lnSpc>
                <a:spcPct val="115000"/>
              </a:lnSpc>
              <a:spcBef>
                <a:spcPts val="0"/>
              </a:spcBef>
              <a:spcAft>
                <a:spcPts val="0"/>
              </a:spcAft>
              <a:buClr>
                <a:schemeClr val="dk1"/>
              </a:buClr>
              <a:buSzPts val="1400"/>
              <a:buFont typeface="Arial"/>
              <a:buNone/>
            </a:pPr>
            <a:r>
              <a:t/>
            </a:r>
            <a:endParaRPr>
              <a:solidFill>
                <a:srgbClr val="222222"/>
              </a:solidFill>
              <a:highlight>
                <a:schemeClr val="lt1"/>
              </a:highlight>
              <a:latin typeface="Helvetica Neue"/>
              <a:ea typeface="Helvetica Neue"/>
              <a:cs typeface="Helvetica Neue"/>
              <a:sym typeface="Helvetica Neue"/>
            </a:endParaRPr>
          </a:p>
          <a:p>
            <a:pPr indent="-400050" lvl="0" marL="457200" rtl="0" algn="just">
              <a:lnSpc>
                <a:spcPct val="115000"/>
              </a:lnSpc>
              <a:spcBef>
                <a:spcPts val="0"/>
              </a:spcBef>
              <a:spcAft>
                <a:spcPts val="0"/>
              </a:spcAft>
              <a:buClr>
                <a:schemeClr val="dk1"/>
              </a:buClr>
              <a:buSzPts val="1400"/>
              <a:buFont typeface="Arial"/>
              <a:buNone/>
            </a:pPr>
            <a:r>
              <a:rPr lang="en-IN">
                <a:solidFill>
                  <a:srgbClr val="222222"/>
                </a:solidFill>
                <a:highlight>
                  <a:schemeClr val="lt1"/>
                </a:highlight>
                <a:latin typeface="Helvetica Neue"/>
                <a:ea typeface="Helvetica Neue"/>
                <a:cs typeface="Helvetica Neue"/>
                <a:sym typeface="Helvetica Neue"/>
              </a:rPr>
              <a:t>[4]  Swaraj, A. and Kumar, S., 2023. Programming Language Identification in Stack Overflow Post Snippets with Regex Based Tf-Idf Vectorization over ANN. In ENASE (pp. 648-655).</a:t>
            </a:r>
            <a:endParaRPr>
              <a:solidFill>
                <a:srgbClr val="222222"/>
              </a:solidFill>
              <a:highlight>
                <a:schemeClr val="lt1"/>
              </a:highlight>
              <a:latin typeface="Helvetica Neue"/>
              <a:ea typeface="Helvetica Neue"/>
              <a:cs typeface="Helvetica Neue"/>
              <a:sym typeface="Helvetica Neue"/>
            </a:endParaRPr>
          </a:p>
          <a:p>
            <a:pPr indent="0" lvl="0" marL="457200" rtl="0" algn="just">
              <a:lnSpc>
                <a:spcPct val="115000"/>
              </a:lnSpc>
              <a:spcBef>
                <a:spcPts val="0"/>
              </a:spcBef>
              <a:spcAft>
                <a:spcPts val="0"/>
              </a:spcAft>
              <a:buClr>
                <a:schemeClr val="dk1"/>
              </a:buClr>
              <a:buSzPts val="1400"/>
              <a:buFont typeface="Arial"/>
              <a:buNone/>
            </a:pPr>
            <a:r>
              <a:t/>
            </a:r>
            <a:endParaRPr>
              <a:solidFill>
                <a:srgbClr val="222222"/>
              </a:solidFill>
              <a:highlight>
                <a:schemeClr val="lt1"/>
              </a:highlight>
              <a:latin typeface="Helvetica Neue"/>
              <a:ea typeface="Helvetica Neue"/>
              <a:cs typeface="Helvetica Neue"/>
              <a:sym typeface="Helvetica Neue"/>
            </a:endParaRPr>
          </a:p>
          <a:p>
            <a:pPr indent="-400050" lvl="0" marL="457200" rtl="0" algn="just">
              <a:lnSpc>
                <a:spcPct val="115000"/>
              </a:lnSpc>
              <a:spcBef>
                <a:spcPts val="0"/>
              </a:spcBef>
              <a:spcAft>
                <a:spcPts val="0"/>
              </a:spcAft>
              <a:buClr>
                <a:schemeClr val="dk1"/>
              </a:buClr>
              <a:buSzPts val="1400"/>
              <a:buFont typeface="Arial"/>
              <a:buNone/>
            </a:pPr>
            <a:r>
              <a:rPr lang="en-IN">
                <a:solidFill>
                  <a:srgbClr val="222222"/>
                </a:solidFill>
                <a:highlight>
                  <a:schemeClr val="lt1"/>
                </a:highlight>
                <a:latin typeface="Helvetica Neue"/>
                <a:ea typeface="Helvetica Neue"/>
                <a:cs typeface="Helvetica Neue"/>
                <a:sym typeface="Helvetica Neue"/>
              </a:rPr>
              <a:t>[5]  Ragkhitwetsagul, C., Krinke, J. and Clark, D., 2018. A comparison of code similarity analysers. Empirical Software Engineering, 23, pp.2464-2519.</a:t>
            </a:r>
            <a:endParaRPr>
              <a:solidFill>
                <a:srgbClr val="222222"/>
              </a:solidFill>
              <a:highlight>
                <a:schemeClr val="lt1"/>
              </a:highlight>
              <a:latin typeface="Helvetica Neue"/>
              <a:ea typeface="Helvetica Neue"/>
              <a:cs typeface="Helvetica Neue"/>
              <a:sym typeface="Helvetica Neue"/>
            </a:endParaRPr>
          </a:p>
          <a:p>
            <a:pPr indent="0" lvl="0" marL="457200" rtl="0" algn="just">
              <a:lnSpc>
                <a:spcPct val="115000"/>
              </a:lnSpc>
              <a:spcBef>
                <a:spcPts val="0"/>
              </a:spcBef>
              <a:spcAft>
                <a:spcPts val="0"/>
              </a:spcAft>
              <a:buClr>
                <a:schemeClr val="dk1"/>
              </a:buClr>
              <a:buSzPts val="1400"/>
              <a:buFont typeface="Arial"/>
              <a:buNone/>
            </a:pPr>
            <a:r>
              <a:t/>
            </a:r>
            <a:endParaRPr>
              <a:solidFill>
                <a:srgbClr val="222222"/>
              </a:solidFill>
              <a:highlight>
                <a:schemeClr val="lt1"/>
              </a:highlight>
              <a:latin typeface="Helvetica Neue"/>
              <a:ea typeface="Helvetica Neue"/>
              <a:cs typeface="Helvetica Neue"/>
              <a:sym typeface="Helvetica Neue"/>
            </a:endParaRPr>
          </a:p>
          <a:p>
            <a:pPr indent="-400050" lvl="0" marL="457200" rtl="0" algn="just">
              <a:lnSpc>
                <a:spcPct val="115000"/>
              </a:lnSpc>
              <a:spcBef>
                <a:spcPts val="0"/>
              </a:spcBef>
              <a:spcAft>
                <a:spcPts val="0"/>
              </a:spcAft>
              <a:buClr>
                <a:schemeClr val="dk1"/>
              </a:buClr>
              <a:buSzPts val="1400"/>
              <a:buFont typeface="Arial"/>
              <a:buNone/>
            </a:pPr>
            <a:r>
              <a:rPr lang="en-IN">
                <a:solidFill>
                  <a:srgbClr val="222222"/>
                </a:solidFill>
                <a:highlight>
                  <a:schemeClr val="lt1"/>
                </a:highlight>
                <a:latin typeface="Helvetica Neue"/>
                <a:ea typeface="Helvetica Neue"/>
                <a:cs typeface="Helvetica Neue"/>
                <a:sym typeface="Helvetica Neue"/>
              </a:rPr>
              <a:t>[6]   Ain, Q.U., Butt, W.H., Anwar, M.W., Azam, F. and Maqbool, B., 2019. A systematic review on code clone detection. IEEE access, 7, pp.86121-86144</a:t>
            </a:r>
            <a:r>
              <a:rPr lang="en-IN">
                <a:solidFill>
                  <a:srgbClr val="222222"/>
                </a:solidFill>
                <a:highlight>
                  <a:schemeClr val="lt1"/>
                </a:highlight>
              </a:rPr>
              <a:t>.</a:t>
            </a:r>
            <a:endParaRPr>
              <a:solidFill>
                <a:srgbClr val="222222"/>
              </a:solidFill>
              <a:highlight>
                <a:schemeClr val="lt1"/>
              </a:highlight>
            </a:endParaRPr>
          </a:p>
          <a:p>
            <a:pPr indent="-400050" lvl="0" marL="457200" rtl="0" algn="just">
              <a:lnSpc>
                <a:spcPct val="115000"/>
              </a:lnSpc>
              <a:spcBef>
                <a:spcPts val="0"/>
              </a:spcBef>
              <a:spcAft>
                <a:spcPts val="0"/>
              </a:spcAft>
              <a:buClr>
                <a:schemeClr val="dk1"/>
              </a:buClr>
              <a:buSzPts val="1400"/>
              <a:buFont typeface="Arial"/>
              <a:buNone/>
            </a:pPr>
            <a:r>
              <a:t/>
            </a:r>
            <a:endParaRPr>
              <a:solidFill>
                <a:srgbClr val="222222"/>
              </a:solidFill>
              <a:highlight>
                <a:schemeClr val="lt1"/>
              </a:highlight>
            </a:endParaRPr>
          </a:p>
          <a:p>
            <a:pPr indent="-400050" lvl="0" marL="457200" rtl="0" algn="just">
              <a:lnSpc>
                <a:spcPct val="115000"/>
              </a:lnSpc>
              <a:spcBef>
                <a:spcPts val="0"/>
              </a:spcBef>
              <a:spcAft>
                <a:spcPts val="0"/>
              </a:spcAft>
              <a:buClr>
                <a:schemeClr val="dk1"/>
              </a:buClr>
              <a:buSzPts val="1400"/>
              <a:buFont typeface="Arial"/>
              <a:buNone/>
            </a:pPr>
            <a:r>
              <a:rPr lang="en-IN">
                <a:solidFill>
                  <a:srgbClr val="222222"/>
                </a:solidFill>
                <a:highlight>
                  <a:schemeClr val="lt1"/>
                </a:highlight>
              </a:rPr>
              <a:t>[7]  </a:t>
            </a:r>
            <a:r>
              <a:rPr lang="en-IN">
                <a:solidFill>
                  <a:srgbClr val="222222"/>
                </a:solidFill>
                <a:highlight>
                  <a:schemeClr val="lt1"/>
                </a:highlight>
                <a:latin typeface="Helvetica Neue"/>
                <a:ea typeface="Helvetica Neue"/>
                <a:cs typeface="Helvetica Neue"/>
                <a:sym typeface="Helvetica Neue"/>
              </a:rPr>
              <a:t> Van Rysselberghe, F. and Demeyer, S., 2003, September. Evaluating clone detection techniques. In Proc. Int’l Workshop on Evolution of Large-scale Industrial Software Applications (ELISA) (pp. 25-36).</a:t>
            </a:r>
            <a:endParaRPr>
              <a:solidFill>
                <a:schemeClr val="dk1"/>
              </a:solidFill>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IN" sz="2400"/>
              <a:t>References </a:t>
            </a:r>
            <a:r>
              <a:rPr b="0" lang="en-IN" sz="2400"/>
              <a:t>(cont…)</a:t>
            </a:r>
            <a:endParaRPr/>
          </a:p>
        </p:txBody>
      </p:sp>
      <p:sp>
        <p:nvSpPr>
          <p:cNvPr id="167" name="Google Shape;167;p22"/>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457200" marR="0" rtl="0" algn="just">
              <a:lnSpc>
                <a:spcPct val="150000"/>
              </a:lnSpc>
              <a:spcBef>
                <a:spcPts val="490"/>
              </a:spcBef>
              <a:spcAft>
                <a:spcPts val="0"/>
              </a:spcAft>
              <a:buNone/>
            </a:pPr>
            <a:r>
              <a:t/>
            </a:r>
            <a:endParaRPr>
              <a:solidFill>
                <a:schemeClr val="dk1"/>
              </a:solidFill>
              <a:latin typeface="Helvetica Neue"/>
              <a:ea typeface="Helvetica Neue"/>
              <a:cs typeface="Helvetica Neue"/>
              <a:sym typeface="Helvetica Neue"/>
            </a:endParaRPr>
          </a:p>
          <a:p>
            <a:pPr indent="0" lvl="0" marL="114300" marR="153140" rtl="0" algn="just">
              <a:lnSpc>
                <a:spcPct val="150000"/>
              </a:lnSpc>
              <a:spcBef>
                <a:spcPts val="0"/>
              </a:spcBef>
              <a:spcAft>
                <a:spcPts val="0"/>
              </a:spcAft>
              <a:buClr>
                <a:schemeClr val="dk1"/>
              </a:buClr>
              <a:buSzPts val="1100"/>
              <a:buFont typeface="Arial"/>
              <a:buNone/>
            </a:pPr>
            <a:r>
              <a:rPr lang="en-IN">
                <a:solidFill>
                  <a:schemeClr val="dk1"/>
                </a:solidFill>
                <a:latin typeface="Helvetica Neue"/>
                <a:ea typeface="Helvetica Neue"/>
                <a:cs typeface="Helvetica Neue"/>
                <a:sym typeface="Helvetica Neue"/>
              </a:rPr>
              <a:t>[8]  R. Smith and S. Horwitz, “Detecting and measuring similarity in code clones,” *ResearchGate*, 2009.</a:t>
            </a:r>
            <a:endParaRPr>
              <a:solidFill>
                <a:schemeClr val="dk1"/>
              </a:solidFill>
              <a:latin typeface="Helvetica Neue"/>
              <a:ea typeface="Helvetica Neue"/>
              <a:cs typeface="Helvetica Neue"/>
              <a:sym typeface="Helvetica Neue"/>
            </a:endParaRPr>
          </a:p>
          <a:p>
            <a:pPr indent="0" lvl="0" marL="114300" marR="153140" rtl="0" algn="just">
              <a:lnSpc>
                <a:spcPct val="150000"/>
              </a:lnSpc>
              <a:spcBef>
                <a:spcPts val="0"/>
              </a:spcBef>
              <a:spcAft>
                <a:spcPts val="0"/>
              </a:spcAft>
              <a:buClr>
                <a:schemeClr val="dk1"/>
              </a:buClr>
              <a:buSzPts val="600"/>
              <a:buFont typeface="Arial"/>
              <a:buNone/>
            </a:pPr>
            <a:r>
              <a:t/>
            </a:r>
            <a:endParaRPr sz="600">
              <a:solidFill>
                <a:schemeClr val="dk1"/>
              </a:solidFill>
              <a:latin typeface="Helvetica Neue"/>
              <a:ea typeface="Helvetica Neue"/>
              <a:cs typeface="Helvetica Neue"/>
              <a:sym typeface="Helvetica Neue"/>
            </a:endParaRPr>
          </a:p>
          <a:p>
            <a:pPr indent="0" lvl="0" marL="114300" marR="153140" rtl="0" algn="just">
              <a:lnSpc>
                <a:spcPct val="150000"/>
              </a:lnSpc>
              <a:spcBef>
                <a:spcPts val="0"/>
              </a:spcBef>
              <a:spcAft>
                <a:spcPts val="0"/>
              </a:spcAft>
              <a:buClr>
                <a:schemeClr val="dk1"/>
              </a:buClr>
              <a:buSzPts val="1100"/>
              <a:buFont typeface="Arial"/>
              <a:buNone/>
            </a:pPr>
            <a:r>
              <a:rPr lang="en-IN">
                <a:solidFill>
                  <a:schemeClr val="dk1"/>
                </a:solidFill>
                <a:latin typeface="Helvetica Neue"/>
                <a:ea typeface="Helvetica Neue"/>
                <a:cs typeface="Helvetica Neue"/>
                <a:sym typeface="Helvetica Neue"/>
              </a:rPr>
              <a:t>[9] Martin White, Michele Tufano, Christopher Vendome, and Denys Poshyvanyk : “Deep Learning Code Fragments for Code Clone Detection”,2015.</a:t>
            </a:r>
            <a:endParaRPr>
              <a:solidFill>
                <a:schemeClr val="dk1"/>
              </a:solidFill>
              <a:latin typeface="Helvetica Neue"/>
              <a:ea typeface="Helvetica Neue"/>
              <a:cs typeface="Helvetica Neue"/>
              <a:sym typeface="Helvetica Neue"/>
            </a:endParaRPr>
          </a:p>
          <a:p>
            <a:pPr indent="0" lvl="0" marL="114300" marR="153140" rtl="0" algn="just">
              <a:lnSpc>
                <a:spcPct val="150000"/>
              </a:lnSpc>
              <a:spcBef>
                <a:spcPts val="0"/>
              </a:spcBef>
              <a:spcAft>
                <a:spcPts val="0"/>
              </a:spcAft>
              <a:buClr>
                <a:schemeClr val="dk1"/>
              </a:buClr>
              <a:buSzPts val="600"/>
              <a:buFont typeface="Arial"/>
              <a:buNone/>
            </a:pPr>
            <a:r>
              <a:t/>
            </a:r>
            <a:endParaRPr sz="600">
              <a:solidFill>
                <a:schemeClr val="dk1"/>
              </a:solidFill>
              <a:latin typeface="Helvetica Neue"/>
              <a:ea typeface="Helvetica Neue"/>
              <a:cs typeface="Helvetica Neue"/>
              <a:sym typeface="Helvetica Neue"/>
            </a:endParaRPr>
          </a:p>
          <a:p>
            <a:pPr indent="0" lvl="0" marL="114300" marR="153140" rtl="0" algn="just">
              <a:lnSpc>
                <a:spcPct val="150000"/>
              </a:lnSpc>
              <a:spcBef>
                <a:spcPts val="0"/>
              </a:spcBef>
              <a:spcAft>
                <a:spcPts val="0"/>
              </a:spcAft>
              <a:buClr>
                <a:schemeClr val="dk1"/>
              </a:buClr>
              <a:buSzPts val="1100"/>
              <a:buFont typeface="Arial"/>
              <a:buNone/>
            </a:pPr>
            <a:r>
              <a:rPr lang="en-IN">
                <a:solidFill>
                  <a:schemeClr val="dk1"/>
                </a:solidFill>
                <a:latin typeface="Helvetica Neue"/>
                <a:ea typeface="Helvetica Neue"/>
                <a:cs typeface="Helvetica Neue"/>
                <a:sym typeface="Helvetica Neue"/>
              </a:rPr>
              <a:t>[10] Neha Saini, Sukhdip Singh, Suman : Code Clones: Detection and Management . In  International Conference on Computational Intelligence and Data Science (ICCIDS 2018) .</a:t>
            </a:r>
            <a:endParaRPr>
              <a:solidFill>
                <a:schemeClr val="dk1"/>
              </a:solidFill>
              <a:latin typeface="Helvetica Neue"/>
              <a:ea typeface="Helvetica Neue"/>
              <a:cs typeface="Helvetica Neue"/>
              <a:sym typeface="Helvetica Neue"/>
            </a:endParaRPr>
          </a:p>
          <a:p>
            <a:pPr indent="0" lvl="0" marL="114300" marR="153140" rtl="0" algn="just">
              <a:lnSpc>
                <a:spcPct val="150000"/>
              </a:lnSpc>
              <a:spcBef>
                <a:spcPts val="0"/>
              </a:spcBef>
              <a:spcAft>
                <a:spcPts val="0"/>
              </a:spcAft>
              <a:buClr>
                <a:schemeClr val="dk1"/>
              </a:buClr>
              <a:buSzPts val="600"/>
              <a:buFont typeface="Arial"/>
              <a:buNone/>
            </a:pPr>
            <a:r>
              <a:t/>
            </a:r>
            <a:endParaRPr sz="600">
              <a:solidFill>
                <a:schemeClr val="dk1"/>
              </a:solidFill>
              <a:latin typeface="Helvetica Neue"/>
              <a:ea typeface="Helvetica Neue"/>
              <a:cs typeface="Helvetica Neue"/>
              <a:sym typeface="Helvetica Neue"/>
            </a:endParaRPr>
          </a:p>
          <a:p>
            <a:pPr indent="0" lvl="0" marL="114300" marR="153140" rtl="0" algn="just">
              <a:lnSpc>
                <a:spcPct val="150000"/>
              </a:lnSpc>
              <a:spcBef>
                <a:spcPts val="0"/>
              </a:spcBef>
              <a:spcAft>
                <a:spcPts val="0"/>
              </a:spcAft>
              <a:buClr>
                <a:schemeClr val="dk1"/>
              </a:buClr>
              <a:buSzPts val="1100"/>
              <a:buFont typeface="Arial"/>
              <a:buNone/>
            </a:pPr>
            <a:r>
              <a:rPr lang="en-IN">
                <a:solidFill>
                  <a:schemeClr val="dk1"/>
                </a:solidFill>
                <a:latin typeface="Helvetica Neue"/>
                <a:ea typeface="Helvetica Neue"/>
                <a:cs typeface="Helvetica Neue"/>
                <a:sym typeface="Helvetica Neue"/>
              </a:rPr>
              <a:t>[11] Dong Kwan Kim :Enhancing code clone detection using control flow graphs. In  International Journal of Electrical and Computer Engineering (IJECE) Vol. 9, No. 5, October 2019, pp. 3804~3812 ISSN: 2088-8708, DOI: 10.11591/ijece.v9i5.pp3804-3812 .</a:t>
            </a:r>
            <a:endParaRPr>
              <a:solidFill>
                <a:schemeClr val="dk1"/>
              </a:solidFill>
              <a:latin typeface="Helvetica Neue"/>
              <a:ea typeface="Helvetica Neue"/>
              <a:cs typeface="Helvetica Neue"/>
              <a:sym typeface="Helvetica Neue"/>
            </a:endParaRPr>
          </a:p>
          <a:p>
            <a:pPr indent="0" lvl="0" marL="114300" marR="153140" rtl="0" algn="just">
              <a:lnSpc>
                <a:spcPct val="150000"/>
              </a:lnSpc>
              <a:spcBef>
                <a:spcPts val="0"/>
              </a:spcBef>
              <a:spcAft>
                <a:spcPts val="0"/>
              </a:spcAft>
              <a:buClr>
                <a:schemeClr val="dk1"/>
              </a:buClr>
              <a:buSzPts val="600"/>
              <a:buFont typeface="Arial"/>
              <a:buNone/>
            </a:pPr>
            <a:r>
              <a:t/>
            </a:r>
            <a:endParaRPr sz="600">
              <a:solidFill>
                <a:schemeClr val="dk1"/>
              </a:solidFill>
              <a:latin typeface="Helvetica Neue"/>
              <a:ea typeface="Helvetica Neue"/>
              <a:cs typeface="Helvetica Neue"/>
              <a:sym typeface="Helvetica Neue"/>
            </a:endParaRPr>
          </a:p>
          <a:p>
            <a:pPr indent="0" lvl="0" marL="114300" marR="153140" rtl="0" algn="just">
              <a:lnSpc>
                <a:spcPct val="150000"/>
              </a:lnSpc>
              <a:spcBef>
                <a:spcPts val="0"/>
              </a:spcBef>
              <a:spcAft>
                <a:spcPts val="0"/>
              </a:spcAft>
              <a:buClr>
                <a:schemeClr val="dk1"/>
              </a:buClr>
              <a:buSzPts val="1100"/>
              <a:buFont typeface="Arial"/>
              <a:buNone/>
            </a:pPr>
            <a:r>
              <a:rPr lang="en-IN">
                <a:solidFill>
                  <a:schemeClr val="dk1"/>
                </a:solidFill>
                <a:latin typeface="Helvetica Neue"/>
                <a:ea typeface="Helvetica Neue"/>
                <a:cs typeface="Helvetica Neue"/>
                <a:sym typeface="Helvetica Neue"/>
              </a:rPr>
              <a:t>[12] Ajad Kumar, Rashmi Yadav and Kuldeep Kumar: A Systematic Review of Semantic Clone Detection Techniques in Software Systems.  IOP Conf. Series: Materials Science and Engineering 1022 (2021) 012074.</a:t>
            </a:r>
            <a:endParaRPr>
              <a:solidFill>
                <a:schemeClr val="dk1"/>
              </a:solidFill>
              <a:latin typeface="Helvetica Neue"/>
              <a:ea typeface="Helvetica Neue"/>
              <a:cs typeface="Helvetica Neue"/>
              <a:sym typeface="Helvetica Neue"/>
            </a:endParaRPr>
          </a:p>
          <a:p>
            <a:pPr indent="0" lvl="0" marL="114300" marR="153140" rtl="0" algn="just">
              <a:lnSpc>
                <a:spcPct val="150000"/>
              </a:lnSpc>
              <a:spcBef>
                <a:spcPts val="0"/>
              </a:spcBef>
              <a:spcAft>
                <a:spcPts val="0"/>
              </a:spcAft>
              <a:buClr>
                <a:schemeClr val="dk1"/>
              </a:buClr>
              <a:buSzPts val="600"/>
              <a:buFont typeface="Arial"/>
              <a:buNone/>
            </a:pPr>
            <a:r>
              <a:t/>
            </a:r>
            <a:endParaRPr sz="600">
              <a:solidFill>
                <a:schemeClr val="dk1"/>
              </a:solidFill>
              <a:latin typeface="Helvetica Neue"/>
              <a:ea typeface="Helvetica Neue"/>
              <a:cs typeface="Helvetica Neue"/>
              <a:sym typeface="Helvetica Neue"/>
            </a:endParaRPr>
          </a:p>
          <a:p>
            <a:pPr indent="0" lvl="0" marL="114300" marR="153140" rtl="0" algn="just">
              <a:lnSpc>
                <a:spcPct val="150000"/>
              </a:lnSpc>
              <a:spcBef>
                <a:spcPts val="0"/>
              </a:spcBef>
              <a:spcAft>
                <a:spcPts val="0"/>
              </a:spcAft>
              <a:buClr>
                <a:schemeClr val="dk1"/>
              </a:buClr>
              <a:buSzPts val="1400"/>
              <a:buFont typeface="Arial"/>
              <a:buNone/>
            </a:pPr>
            <a:r>
              <a:rPr lang="en-IN">
                <a:solidFill>
                  <a:schemeClr val="dk1"/>
                </a:solidFill>
                <a:latin typeface="Helvetica Neue"/>
                <a:ea typeface="Helvetica Neue"/>
                <a:cs typeface="Helvetica Neue"/>
                <a:sym typeface="Helvetica Neue"/>
              </a:rPr>
              <a:t>[13] Morteza Zakeri-Nasrabadi, Saeed Parsa , Mohammad Ramezani, Chanchal Roy, Masoud Ekhtiarzadeh : A systematic literature review on source code similarity measurement and clone detection: Techniques , applications ,and challenges.The Journal of Systems &amp; Software 204 (2023) 111796.</a:t>
            </a:r>
            <a:endParaRPr>
              <a:solidFill>
                <a:schemeClr val="dk1"/>
              </a:solidFill>
              <a:latin typeface="Helvetica Neue"/>
              <a:ea typeface="Helvetica Neue"/>
              <a:cs typeface="Helvetica Neue"/>
              <a:sym typeface="Helvetica Neu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IN" sz="2400"/>
              <a:t>References </a:t>
            </a:r>
            <a:r>
              <a:rPr b="0" lang="en-IN" sz="2400"/>
              <a:t>(cont…)</a:t>
            </a:r>
            <a:endParaRPr sz="1800"/>
          </a:p>
        </p:txBody>
      </p:sp>
      <p:sp>
        <p:nvSpPr>
          <p:cNvPr id="173" name="Google Shape;173;p23"/>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490"/>
              </a:spcBef>
              <a:spcAft>
                <a:spcPts val="0"/>
              </a:spcAft>
              <a:buClr>
                <a:schemeClr val="dk1"/>
              </a:buClr>
              <a:buSzPts val="1750"/>
              <a:buFont typeface="Arial"/>
              <a:buNone/>
            </a:pPr>
            <a:r>
              <a:t/>
            </a:r>
            <a:endParaRPr sz="1300">
              <a:solidFill>
                <a:schemeClr val="dk1"/>
              </a:solidFill>
              <a:latin typeface="Helvetica Neue"/>
              <a:ea typeface="Helvetica Neue"/>
              <a:cs typeface="Helvetica Neue"/>
              <a:sym typeface="Helvetica Neue"/>
            </a:endParaRPr>
          </a:p>
          <a:p>
            <a:pPr indent="0" lvl="0" marL="0" rtl="0" algn="just">
              <a:lnSpc>
                <a:spcPct val="150000"/>
              </a:lnSpc>
              <a:spcBef>
                <a:spcPts val="0"/>
              </a:spcBef>
              <a:spcAft>
                <a:spcPts val="0"/>
              </a:spcAft>
              <a:buClr>
                <a:schemeClr val="dk1"/>
              </a:buClr>
              <a:buSzPts val="1200"/>
              <a:buFont typeface="Arial"/>
              <a:buNone/>
            </a:pPr>
            <a:r>
              <a:rPr lang="en-IN" sz="1200">
                <a:solidFill>
                  <a:schemeClr val="dk1"/>
                </a:solidFill>
                <a:latin typeface="Helvetica Neue"/>
                <a:ea typeface="Helvetica Neue"/>
                <a:cs typeface="Helvetica Neue"/>
                <a:sym typeface="Helvetica Neue"/>
              </a:rPr>
              <a:t>[</a:t>
            </a:r>
            <a:r>
              <a:rPr lang="en-IN">
                <a:solidFill>
                  <a:schemeClr val="dk1"/>
                </a:solidFill>
                <a:latin typeface="Helvetica Neue"/>
                <a:ea typeface="Helvetica Neue"/>
                <a:cs typeface="Helvetica Neue"/>
                <a:sym typeface="Helvetica Neue"/>
              </a:rPr>
              <a:t>14] IEEE Transactions on Power Systems, vol. 32, no. 3, pp. 2142-2151, May 2017.</a:t>
            </a:r>
            <a:endParaRPr>
              <a:solidFill>
                <a:schemeClr val="dk1"/>
              </a:solidFill>
              <a:latin typeface="Helvetica Neue"/>
              <a:ea typeface="Helvetica Neue"/>
              <a:cs typeface="Helvetica Neue"/>
              <a:sym typeface="Helvetica Neue"/>
            </a:endParaRPr>
          </a:p>
          <a:p>
            <a:pPr indent="0" lvl="0" marL="0" rtl="0" algn="just">
              <a:lnSpc>
                <a:spcPct val="150000"/>
              </a:lnSpc>
              <a:spcBef>
                <a:spcPts val="0"/>
              </a:spcBef>
              <a:spcAft>
                <a:spcPts val="0"/>
              </a:spcAft>
              <a:buClr>
                <a:schemeClr val="dk1"/>
              </a:buClr>
              <a:buSzPts val="600"/>
              <a:buFont typeface="Arial"/>
              <a:buNone/>
            </a:pPr>
            <a:r>
              <a:t/>
            </a:r>
            <a:endParaRPr sz="600">
              <a:solidFill>
                <a:schemeClr val="dk1"/>
              </a:solidFill>
              <a:latin typeface="Helvetica Neue"/>
              <a:ea typeface="Helvetica Neue"/>
              <a:cs typeface="Helvetica Neue"/>
              <a:sym typeface="Helvetica Neue"/>
            </a:endParaRPr>
          </a:p>
          <a:p>
            <a:pPr indent="0" lvl="0" marL="0" rtl="0" algn="just">
              <a:lnSpc>
                <a:spcPct val="150000"/>
              </a:lnSpc>
              <a:spcBef>
                <a:spcPts val="0"/>
              </a:spcBef>
              <a:spcAft>
                <a:spcPts val="0"/>
              </a:spcAft>
              <a:buClr>
                <a:schemeClr val="dk1"/>
              </a:buClr>
              <a:buSzPts val="1400"/>
              <a:buFont typeface="Arial"/>
              <a:buNone/>
            </a:pPr>
            <a:r>
              <a:rPr lang="en-IN">
                <a:solidFill>
                  <a:schemeClr val="dk1"/>
                </a:solidFill>
                <a:latin typeface="Helvetica Neue"/>
                <a:ea typeface="Helvetica Neue"/>
                <a:cs typeface="Helvetica Neue"/>
                <a:sym typeface="Helvetica Neue"/>
              </a:rPr>
              <a:t>[15] K. A. Kontogiannis, R. De Mori, E. Merlo, M. Galler, and M. Bernstein, "Pattern Matching for Clone and Concept Detection," </a:t>
            </a:r>
            <a:r>
              <a:rPr i="1" lang="en-IN">
                <a:solidFill>
                  <a:schemeClr val="dk1"/>
                </a:solidFill>
                <a:latin typeface="Helvetica Neue"/>
                <a:ea typeface="Helvetica Neue"/>
                <a:cs typeface="Helvetica Neue"/>
                <a:sym typeface="Helvetica Neue"/>
              </a:rPr>
              <a:t>Automated Software Engineering</a:t>
            </a:r>
            <a:r>
              <a:rPr lang="en-IN">
                <a:solidFill>
                  <a:schemeClr val="dk1"/>
                </a:solidFill>
                <a:latin typeface="Helvetica Neue"/>
                <a:ea typeface="Helvetica Neue"/>
                <a:cs typeface="Helvetica Neue"/>
                <a:sym typeface="Helvetica Neue"/>
              </a:rPr>
              <a:t>, vol. 3, pp. 77–108, 1996</a:t>
            </a:r>
            <a:endParaRPr>
              <a:solidFill>
                <a:schemeClr val="dk1"/>
              </a:solidFill>
              <a:latin typeface="Helvetica Neue"/>
              <a:ea typeface="Helvetica Neue"/>
              <a:cs typeface="Helvetica Neue"/>
              <a:sym typeface="Helvetica Neue"/>
            </a:endParaRPr>
          </a:p>
          <a:p>
            <a:pPr indent="0" lvl="0" marL="0" rtl="0" algn="just">
              <a:lnSpc>
                <a:spcPct val="150000"/>
              </a:lnSpc>
              <a:spcBef>
                <a:spcPts val="0"/>
              </a:spcBef>
              <a:spcAft>
                <a:spcPts val="0"/>
              </a:spcAft>
              <a:buClr>
                <a:schemeClr val="dk1"/>
              </a:buClr>
              <a:buSzPts val="600"/>
              <a:buFont typeface="Arial"/>
              <a:buNone/>
            </a:pPr>
            <a:r>
              <a:t/>
            </a:r>
            <a:endParaRPr sz="600">
              <a:solidFill>
                <a:schemeClr val="dk1"/>
              </a:solidFill>
              <a:latin typeface="Helvetica Neue"/>
              <a:ea typeface="Helvetica Neue"/>
              <a:cs typeface="Helvetica Neue"/>
              <a:sym typeface="Helvetica Neue"/>
            </a:endParaRPr>
          </a:p>
          <a:p>
            <a:pPr indent="0" lvl="0" marL="0" rtl="0" algn="just">
              <a:lnSpc>
                <a:spcPct val="150000"/>
              </a:lnSpc>
              <a:spcBef>
                <a:spcPts val="0"/>
              </a:spcBef>
              <a:spcAft>
                <a:spcPts val="0"/>
              </a:spcAft>
              <a:buClr>
                <a:schemeClr val="dk1"/>
              </a:buClr>
              <a:buSzPts val="1400"/>
              <a:buFont typeface="Arial"/>
              <a:buNone/>
            </a:pPr>
            <a:r>
              <a:rPr lang="en-IN">
                <a:solidFill>
                  <a:schemeClr val="dk1"/>
                </a:solidFill>
                <a:latin typeface="Helvetica Neue"/>
                <a:ea typeface="Helvetica Neue"/>
                <a:cs typeface="Helvetica Neue"/>
                <a:sym typeface="Helvetica Neue"/>
              </a:rPr>
              <a:t>[16] Z. A. Alzamil, "Application of Redundant Computation in Program Debugging," </a:t>
            </a:r>
            <a:r>
              <a:rPr i="1" lang="en-IN">
                <a:solidFill>
                  <a:schemeClr val="dk1"/>
                </a:solidFill>
                <a:latin typeface="Helvetica Neue"/>
                <a:ea typeface="Helvetica Neue"/>
                <a:cs typeface="Helvetica Neue"/>
                <a:sym typeface="Helvetica Neue"/>
              </a:rPr>
              <a:t>Journal of Systems and Software</a:t>
            </a:r>
            <a:r>
              <a:rPr lang="en-IN">
                <a:solidFill>
                  <a:schemeClr val="dk1"/>
                </a:solidFill>
                <a:latin typeface="Helvetica Neue"/>
                <a:ea typeface="Helvetica Neue"/>
                <a:cs typeface="Helvetica Neue"/>
                <a:sym typeface="Helvetica Neue"/>
              </a:rPr>
              <a:t>, vol. 81, no. 11, pp. 2024–2033, Nov. 2008.</a:t>
            </a:r>
            <a:endParaRPr>
              <a:solidFill>
                <a:schemeClr val="dk1"/>
              </a:solidFill>
              <a:latin typeface="Helvetica Neue"/>
              <a:ea typeface="Helvetica Neue"/>
              <a:cs typeface="Helvetica Neue"/>
              <a:sym typeface="Helvetica Neue"/>
            </a:endParaRPr>
          </a:p>
          <a:p>
            <a:pPr indent="0" lvl="0" marL="0" rtl="0" algn="just">
              <a:lnSpc>
                <a:spcPct val="150000"/>
              </a:lnSpc>
              <a:spcBef>
                <a:spcPts val="0"/>
              </a:spcBef>
              <a:spcAft>
                <a:spcPts val="0"/>
              </a:spcAft>
              <a:buClr>
                <a:schemeClr val="dk1"/>
              </a:buClr>
              <a:buSzPts val="600"/>
              <a:buFont typeface="Arial"/>
              <a:buNone/>
            </a:pPr>
            <a:r>
              <a:t/>
            </a:r>
            <a:endParaRPr sz="600">
              <a:solidFill>
                <a:schemeClr val="dk1"/>
              </a:solidFill>
              <a:latin typeface="Helvetica Neue"/>
              <a:ea typeface="Helvetica Neue"/>
              <a:cs typeface="Helvetica Neue"/>
              <a:sym typeface="Helvetica Neue"/>
            </a:endParaRPr>
          </a:p>
          <a:p>
            <a:pPr indent="0" lvl="0" marL="0" rtl="0" algn="just">
              <a:lnSpc>
                <a:spcPct val="150000"/>
              </a:lnSpc>
              <a:spcBef>
                <a:spcPts val="0"/>
              </a:spcBef>
              <a:spcAft>
                <a:spcPts val="0"/>
              </a:spcAft>
              <a:buClr>
                <a:schemeClr val="dk1"/>
              </a:buClr>
              <a:buSzPts val="1400"/>
              <a:buFont typeface="Arial"/>
              <a:buNone/>
            </a:pPr>
            <a:r>
              <a:rPr lang="en-IN">
                <a:solidFill>
                  <a:schemeClr val="dk1"/>
                </a:solidFill>
                <a:latin typeface="Helvetica Neue"/>
                <a:ea typeface="Helvetica Neue"/>
                <a:cs typeface="Helvetica Neue"/>
                <a:sym typeface="Helvetica Neue"/>
              </a:rPr>
              <a:t>[17] M. Zhang, "Detecting Redundant Operations with LLVM," </a:t>
            </a:r>
            <a:r>
              <a:rPr i="1" lang="en-IN">
                <a:solidFill>
                  <a:schemeClr val="dk1"/>
                </a:solidFill>
                <a:latin typeface="Helvetica Neue"/>
                <a:ea typeface="Helvetica Neue"/>
                <a:cs typeface="Helvetica Neue"/>
                <a:sym typeface="Helvetica Neue"/>
              </a:rPr>
              <a:t>GSoC 2015 Proposal</a:t>
            </a:r>
            <a:r>
              <a:rPr lang="en-IN">
                <a:solidFill>
                  <a:schemeClr val="dk1"/>
                </a:solidFill>
                <a:latin typeface="Helvetica Neue"/>
                <a:ea typeface="Helvetica Neue"/>
                <a:cs typeface="Helvetica Neue"/>
                <a:sym typeface="Helvetica Neue"/>
              </a:rPr>
              <a:t>, unpublished, 2015.</a:t>
            </a:r>
            <a:endParaRPr>
              <a:solidFill>
                <a:schemeClr val="dk1"/>
              </a:solidFill>
              <a:latin typeface="Helvetica Neue"/>
              <a:ea typeface="Helvetica Neue"/>
              <a:cs typeface="Helvetica Neue"/>
              <a:sym typeface="Helvetica Neue"/>
            </a:endParaRPr>
          </a:p>
          <a:p>
            <a:pPr indent="0" lvl="0" marL="0" rtl="0" algn="just">
              <a:lnSpc>
                <a:spcPct val="150000"/>
              </a:lnSpc>
              <a:spcBef>
                <a:spcPts val="0"/>
              </a:spcBef>
              <a:spcAft>
                <a:spcPts val="0"/>
              </a:spcAft>
              <a:buClr>
                <a:schemeClr val="dk1"/>
              </a:buClr>
              <a:buSzPts val="600"/>
              <a:buFont typeface="Arial"/>
              <a:buNone/>
            </a:pPr>
            <a:r>
              <a:t/>
            </a:r>
            <a:endParaRPr sz="600">
              <a:solidFill>
                <a:schemeClr val="dk1"/>
              </a:solidFill>
              <a:latin typeface="Helvetica Neue"/>
              <a:ea typeface="Helvetica Neue"/>
              <a:cs typeface="Helvetica Neue"/>
              <a:sym typeface="Helvetica Neue"/>
            </a:endParaRPr>
          </a:p>
          <a:p>
            <a:pPr indent="0" lvl="0" marL="0" rtl="0" algn="just">
              <a:lnSpc>
                <a:spcPct val="150000"/>
              </a:lnSpc>
              <a:spcBef>
                <a:spcPts val="0"/>
              </a:spcBef>
              <a:spcAft>
                <a:spcPts val="0"/>
              </a:spcAft>
              <a:buClr>
                <a:schemeClr val="dk1"/>
              </a:buClr>
              <a:buSzPts val="1400"/>
              <a:buFont typeface="Arial"/>
              <a:buNone/>
            </a:pPr>
            <a:r>
              <a:rPr lang="en-IN">
                <a:solidFill>
                  <a:schemeClr val="dk1"/>
                </a:solidFill>
                <a:latin typeface="Helvetica Neue"/>
                <a:ea typeface="Helvetica Neue"/>
                <a:cs typeface="Helvetica Neue"/>
                <a:sym typeface="Helvetica Neue"/>
              </a:rPr>
              <a:t>[18] Marcus, A., &amp; Maletic, J. I. (2001). Identification of High-Level Concept Clones in Source Code. </a:t>
            </a:r>
            <a:r>
              <a:rPr i="1" lang="en-IN">
                <a:solidFill>
                  <a:schemeClr val="dk1"/>
                </a:solidFill>
                <a:latin typeface="Helvetica Neue"/>
                <a:ea typeface="Helvetica Neue"/>
                <a:cs typeface="Helvetica Neue"/>
                <a:sym typeface="Helvetica Neue"/>
              </a:rPr>
              <a:t>Proceedings of the International Conference on Automated Software Engineering (ASE '01)</a:t>
            </a:r>
            <a:r>
              <a:rPr lang="en-IN">
                <a:solidFill>
                  <a:schemeClr val="dk1"/>
                </a:solidFill>
                <a:latin typeface="Helvetica Neue"/>
                <a:ea typeface="Helvetica Neue"/>
                <a:cs typeface="Helvetica Neue"/>
                <a:sym typeface="Helvetica Neue"/>
              </a:rPr>
              <a:t>, pp. 46-53.</a:t>
            </a:r>
            <a:endParaRPr>
              <a:solidFill>
                <a:schemeClr val="dk1"/>
              </a:solidFill>
              <a:latin typeface="Helvetica Neue"/>
              <a:ea typeface="Helvetica Neue"/>
              <a:cs typeface="Helvetica Neue"/>
              <a:sym typeface="Helvetica Neue"/>
            </a:endParaRPr>
          </a:p>
          <a:p>
            <a:pPr indent="0" lvl="0" marL="0" rtl="0" algn="just">
              <a:lnSpc>
                <a:spcPct val="150000"/>
              </a:lnSpc>
              <a:spcBef>
                <a:spcPts val="0"/>
              </a:spcBef>
              <a:spcAft>
                <a:spcPts val="0"/>
              </a:spcAft>
              <a:buClr>
                <a:schemeClr val="dk1"/>
              </a:buClr>
              <a:buSzPts val="600"/>
              <a:buFont typeface="Arial"/>
              <a:buNone/>
            </a:pPr>
            <a:r>
              <a:t/>
            </a:r>
            <a:endParaRPr sz="600">
              <a:solidFill>
                <a:schemeClr val="dk1"/>
              </a:solidFill>
              <a:latin typeface="Helvetica Neue"/>
              <a:ea typeface="Helvetica Neue"/>
              <a:cs typeface="Helvetica Neue"/>
              <a:sym typeface="Helvetica Neue"/>
            </a:endParaRPr>
          </a:p>
          <a:p>
            <a:pPr indent="0" lvl="0" marL="0" rtl="0" algn="just">
              <a:lnSpc>
                <a:spcPct val="150000"/>
              </a:lnSpc>
              <a:spcBef>
                <a:spcPts val="0"/>
              </a:spcBef>
              <a:spcAft>
                <a:spcPts val="0"/>
              </a:spcAft>
              <a:buClr>
                <a:schemeClr val="dk1"/>
              </a:buClr>
              <a:buSzPts val="1400"/>
              <a:buFont typeface="Arial"/>
              <a:buNone/>
            </a:pPr>
            <a:r>
              <a:rPr lang="en-IN">
                <a:solidFill>
                  <a:schemeClr val="dk1"/>
                </a:solidFill>
                <a:latin typeface="Helvetica Neue"/>
                <a:ea typeface="Helvetica Neue"/>
                <a:cs typeface="Helvetica Neue"/>
                <a:sym typeface="Helvetica Neue"/>
              </a:rPr>
              <a:t>[19] Zhou, T., Tian, R., Ashraf, R. A., Gioiosa, R., Kestor, G., &amp; Sarkar, V. (2022). ReACT: Redundancy-Aware Code Generation for Tensor Expressions. </a:t>
            </a:r>
            <a:r>
              <a:rPr i="1" lang="en-IN">
                <a:solidFill>
                  <a:schemeClr val="dk1"/>
                </a:solidFill>
                <a:latin typeface="Helvetica Neue"/>
                <a:ea typeface="Helvetica Neue"/>
                <a:cs typeface="Helvetica Neue"/>
                <a:sym typeface="Helvetica Neue"/>
              </a:rPr>
              <a:t>Proceedings of the International Conference on Parallel Architectures and Compilation Techniques (PACT '22)</a:t>
            </a:r>
            <a:r>
              <a:rPr lang="en-IN">
                <a:solidFill>
                  <a:schemeClr val="dk1"/>
                </a:solidFill>
                <a:latin typeface="Helvetica Neue"/>
                <a:ea typeface="Helvetica Neue"/>
                <a:cs typeface="Helvetica Neue"/>
                <a:sym typeface="Helvetica Neue"/>
              </a:rPr>
              <a:t>.</a:t>
            </a:r>
            <a:endParaRPr>
              <a:solidFill>
                <a:schemeClr val="dk1"/>
              </a:solidFill>
              <a:latin typeface="Helvetica Neue"/>
              <a:ea typeface="Helvetica Neue"/>
              <a:cs typeface="Helvetica Neue"/>
              <a:sym typeface="Helvetica Neue"/>
            </a:endParaRPr>
          </a:p>
          <a:p>
            <a:pPr indent="0" lvl="0" marL="0" rtl="0" algn="just">
              <a:lnSpc>
                <a:spcPct val="150000"/>
              </a:lnSpc>
              <a:spcBef>
                <a:spcPts val="0"/>
              </a:spcBef>
              <a:spcAft>
                <a:spcPts val="0"/>
              </a:spcAft>
              <a:buClr>
                <a:schemeClr val="dk1"/>
              </a:buClr>
              <a:buSzPts val="600"/>
              <a:buFont typeface="Arial"/>
              <a:buNone/>
            </a:pPr>
            <a:r>
              <a:t/>
            </a:r>
            <a:endParaRPr sz="600">
              <a:solidFill>
                <a:schemeClr val="dk1"/>
              </a:solidFill>
              <a:latin typeface="Helvetica Neue"/>
              <a:ea typeface="Helvetica Neue"/>
              <a:cs typeface="Helvetica Neue"/>
              <a:sym typeface="Helvetica Neue"/>
            </a:endParaRPr>
          </a:p>
          <a:p>
            <a:pPr indent="0" lvl="0" marL="0" rtl="0" algn="just">
              <a:lnSpc>
                <a:spcPct val="150000"/>
              </a:lnSpc>
              <a:spcBef>
                <a:spcPts val="0"/>
              </a:spcBef>
              <a:spcAft>
                <a:spcPts val="0"/>
              </a:spcAft>
              <a:buClr>
                <a:schemeClr val="dk1"/>
              </a:buClr>
              <a:buSzPts val="1400"/>
              <a:buFont typeface="Arial"/>
              <a:buNone/>
            </a:pPr>
            <a:r>
              <a:rPr lang="en-IN">
                <a:solidFill>
                  <a:schemeClr val="dk1"/>
                </a:solidFill>
                <a:latin typeface="Helvetica Neue"/>
                <a:ea typeface="Helvetica Neue"/>
                <a:cs typeface="Helvetica Neue"/>
                <a:sym typeface="Helvetica Neue"/>
              </a:rPr>
              <a:t>[20] Xu, Z., &amp; Sheng, V. S. (2024). Detecting AI-Generated Code Assignments Using Perplexity of Large Language Models. </a:t>
            </a:r>
            <a:r>
              <a:rPr i="1" lang="en-IN">
                <a:solidFill>
                  <a:schemeClr val="dk1"/>
                </a:solidFill>
                <a:latin typeface="Helvetica Neue"/>
                <a:ea typeface="Helvetica Neue"/>
                <a:cs typeface="Helvetica Neue"/>
                <a:sym typeface="Helvetica Neue"/>
              </a:rPr>
              <a:t>Proceedings of the AAAI Conference on Artificial Intelligence</a:t>
            </a:r>
            <a:r>
              <a:rPr lang="en-IN">
                <a:solidFill>
                  <a:schemeClr val="dk1"/>
                </a:solidFill>
                <a:latin typeface="Helvetica Neue"/>
                <a:ea typeface="Helvetica Neue"/>
                <a:cs typeface="Helvetica Neue"/>
                <a:sym typeface="Helvetica Neue"/>
              </a:rPr>
              <a:t>, 38(21), 23155-23162.</a:t>
            </a:r>
            <a:endParaRPr sz="1300">
              <a:solidFill>
                <a:schemeClr val="dk1"/>
              </a:solidFill>
              <a:latin typeface="Helvetica Neue"/>
              <a:ea typeface="Helvetica Neue"/>
              <a:cs typeface="Helvetica Neue"/>
              <a:sym typeface="Helvetica Neue"/>
            </a:endParaRPr>
          </a:p>
          <a:p>
            <a:pPr indent="0" lvl="0" marL="179999" marR="0" rtl="0" algn="just">
              <a:lnSpc>
                <a:spcPct val="150000"/>
              </a:lnSpc>
              <a:spcBef>
                <a:spcPts val="490"/>
              </a:spcBef>
              <a:spcAft>
                <a:spcPts val="0"/>
              </a:spcAft>
              <a:buClr>
                <a:schemeClr val="dk1"/>
              </a:buClr>
              <a:buSzPts val="1750"/>
              <a:buFont typeface="Arial"/>
              <a:buNone/>
            </a:pPr>
            <a:r>
              <a:t/>
            </a:r>
            <a:endParaRPr sz="1300">
              <a:solidFill>
                <a:schemeClr val="dk1"/>
              </a:solidFill>
              <a:latin typeface="Helvetica Neue"/>
              <a:ea typeface="Helvetica Neue"/>
              <a:cs typeface="Helvetica Neue"/>
              <a:sym typeface="Helvetica Neu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txBox="1"/>
          <p:nvPr/>
        </p:nvSpPr>
        <p:spPr>
          <a:xfrm>
            <a:off x="77118" y="804231"/>
            <a:ext cx="8956714" cy="5960125"/>
          </a:xfrm>
          <a:prstGeom prst="rect">
            <a:avLst/>
          </a:prstGeom>
          <a:noFill/>
          <a:ln>
            <a:noFill/>
          </a:ln>
        </p:spPr>
        <p:txBody>
          <a:bodyPr anchorCtr="0" anchor="t" bIns="45700" lIns="91425" spcFirstLastPara="1" rIns="91425" wrap="square" tIns="45700">
            <a:noAutofit/>
          </a:bodyPr>
          <a:lstStyle/>
          <a:p>
            <a:pPr indent="0" lvl="0" marL="95250" marR="0" rtl="0" algn="just">
              <a:lnSpc>
                <a:spcPct val="150000"/>
              </a:lnSpc>
              <a:spcBef>
                <a:spcPts val="0"/>
              </a:spcBef>
              <a:spcAft>
                <a:spcPts val="0"/>
              </a:spcAft>
              <a:buClr>
                <a:schemeClr val="dk1"/>
              </a:buClr>
              <a:buSzPts val="1750"/>
              <a:buFont typeface="Arial"/>
              <a:buNone/>
            </a:pPr>
            <a:r>
              <a:t/>
            </a:r>
            <a:endParaRPr b="0" i="0" sz="1400" u="none" cap="none" strike="noStrike">
              <a:solidFill>
                <a:schemeClr val="dk1"/>
              </a:solidFill>
              <a:latin typeface="Helvetica Neue"/>
              <a:ea typeface="Helvetica Neue"/>
              <a:cs typeface="Helvetica Neue"/>
              <a:sym typeface="Helvetica Neue"/>
            </a:endParaRPr>
          </a:p>
          <a:p>
            <a:pPr indent="0" lvl="0" marL="95250" marR="0" rtl="0" algn="just">
              <a:lnSpc>
                <a:spcPct val="150000"/>
              </a:lnSpc>
              <a:spcBef>
                <a:spcPts val="490"/>
              </a:spcBef>
              <a:spcAft>
                <a:spcPts val="0"/>
              </a:spcAft>
              <a:buClr>
                <a:schemeClr val="dk1"/>
              </a:buClr>
              <a:buSzPts val="1750"/>
              <a:buFont typeface="Arial"/>
              <a:buNone/>
            </a:pPr>
            <a:r>
              <a:t/>
            </a:r>
            <a:endParaRPr b="0" i="0" sz="1400" u="none" cap="none" strike="noStrike">
              <a:solidFill>
                <a:schemeClr val="dk1"/>
              </a:solidFill>
              <a:latin typeface="Helvetica Neue"/>
              <a:ea typeface="Helvetica Neue"/>
              <a:cs typeface="Helvetica Neue"/>
              <a:sym typeface="Helvetica Neue"/>
            </a:endParaRPr>
          </a:p>
          <a:p>
            <a:pPr indent="0" lvl="0" marL="95250" marR="0" rtl="0" algn="just">
              <a:lnSpc>
                <a:spcPct val="150000"/>
              </a:lnSpc>
              <a:spcBef>
                <a:spcPts val="490"/>
              </a:spcBef>
              <a:spcAft>
                <a:spcPts val="0"/>
              </a:spcAft>
              <a:buClr>
                <a:schemeClr val="dk1"/>
              </a:buClr>
              <a:buSzPts val="1750"/>
              <a:buFont typeface="Arial"/>
              <a:buNone/>
            </a:pPr>
            <a:r>
              <a:t/>
            </a:r>
            <a:endParaRPr b="0" i="0" sz="1400" u="none" cap="none" strike="noStrike">
              <a:solidFill>
                <a:schemeClr val="dk1"/>
              </a:solidFill>
              <a:latin typeface="Helvetica Neue"/>
              <a:ea typeface="Helvetica Neue"/>
              <a:cs typeface="Helvetica Neue"/>
              <a:sym typeface="Helvetica Neue"/>
            </a:endParaRPr>
          </a:p>
          <a:p>
            <a:pPr indent="0" lvl="0" marL="95250" marR="0" rtl="0" algn="just">
              <a:lnSpc>
                <a:spcPct val="150000"/>
              </a:lnSpc>
              <a:spcBef>
                <a:spcPts val="490"/>
              </a:spcBef>
              <a:spcAft>
                <a:spcPts val="0"/>
              </a:spcAft>
              <a:buClr>
                <a:schemeClr val="dk1"/>
              </a:buClr>
              <a:buSzPts val="1750"/>
              <a:buFont typeface="Arial"/>
              <a:buNone/>
            </a:pPr>
            <a:r>
              <a:t/>
            </a:r>
            <a:endParaRPr b="0" i="0" sz="1400" u="none" cap="none" strike="noStrike">
              <a:solidFill>
                <a:schemeClr val="dk1"/>
              </a:solidFill>
              <a:latin typeface="Helvetica Neue"/>
              <a:ea typeface="Helvetica Neue"/>
              <a:cs typeface="Helvetica Neue"/>
              <a:sym typeface="Helvetica Neue"/>
            </a:endParaRPr>
          </a:p>
          <a:p>
            <a:pPr indent="0" lvl="0" marL="95250" marR="0" rtl="0" algn="just">
              <a:lnSpc>
                <a:spcPct val="150000"/>
              </a:lnSpc>
              <a:spcBef>
                <a:spcPts val="490"/>
              </a:spcBef>
              <a:spcAft>
                <a:spcPts val="0"/>
              </a:spcAft>
              <a:buClr>
                <a:schemeClr val="dk1"/>
              </a:buClr>
              <a:buSzPts val="1750"/>
              <a:buFont typeface="Arial"/>
              <a:buNone/>
            </a:pPr>
            <a:r>
              <a:t/>
            </a:r>
            <a:endParaRPr b="0" i="0" sz="1400" u="none" cap="none" strike="noStrike">
              <a:solidFill>
                <a:schemeClr val="dk1"/>
              </a:solidFill>
              <a:latin typeface="Helvetica Neue"/>
              <a:ea typeface="Helvetica Neue"/>
              <a:cs typeface="Helvetica Neue"/>
              <a:sym typeface="Helvetica Neue"/>
            </a:endParaRPr>
          </a:p>
          <a:p>
            <a:pPr indent="0" lvl="0" marL="95250" marR="0" rtl="0" algn="just">
              <a:lnSpc>
                <a:spcPct val="150000"/>
              </a:lnSpc>
              <a:spcBef>
                <a:spcPts val="490"/>
              </a:spcBef>
              <a:spcAft>
                <a:spcPts val="0"/>
              </a:spcAft>
              <a:buClr>
                <a:schemeClr val="dk1"/>
              </a:buClr>
              <a:buSzPts val="1750"/>
              <a:buFont typeface="Arial"/>
              <a:buNone/>
            </a:pPr>
            <a:r>
              <a:t/>
            </a:r>
            <a:endParaRPr b="0" i="0" sz="1400" u="none" cap="none" strike="noStrike">
              <a:solidFill>
                <a:schemeClr val="dk1"/>
              </a:solidFill>
              <a:latin typeface="Helvetica Neue"/>
              <a:ea typeface="Helvetica Neue"/>
              <a:cs typeface="Helvetica Neue"/>
              <a:sym typeface="Helvetica Neue"/>
            </a:endParaRPr>
          </a:p>
          <a:p>
            <a:pPr indent="0" lvl="0" marL="95250" marR="0" rtl="0" algn="ctr">
              <a:lnSpc>
                <a:spcPct val="150000"/>
              </a:lnSpc>
              <a:spcBef>
                <a:spcPts val="700"/>
              </a:spcBef>
              <a:spcAft>
                <a:spcPts val="0"/>
              </a:spcAft>
              <a:buClr>
                <a:schemeClr val="dk1"/>
              </a:buClr>
              <a:buSzPts val="2500"/>
              <a:buFont typeface="Arial"/>
              <a:buNone/>
            </a:pPr>
            <a:r>
              <a:rPr b="1" i="0" lang="en-IN" sz="2000" u="none" cap="none" strike="noStrike">
                <a:solidFill>
                  <a:schemeClr val="dk1"/>
                </a:solidFill>
                <a:latin typeface="Helvetica Neue"/>
                <a:ea typeface="Helvetica Neue"/>
                <a:cs typeface="Helvetica Neue"/>
                <a:sym typeface="Helvetica Neue"/>
              </a:rPr>
              <a:t>Thanks</a:t>
            </a:r>
            <a:r>
              <a:rPr b="0" i="0" lang="en-IN" sz="1400" u="none" cap="none" strike="noStrike">
                <a:solidFill>
                  <a:schemeClr val="dk1"/>
                </a:solidFill>
                <a:latin typeface="Helvetica Neue"/>
                <a:ea typeface="Helvetica Neue"/>
                <a:cs typeface="Helvetica Neue"/>
                <a:sym typeface="Helvetica Neue"/>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3"/>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IN"/>
              <a:t>Introduction</a:t>
            </a:r>
            <a:endParaRPr/>
          </a:p>
        </p:txBody>
      </p:sp>
      <p:sp>
        <p:nvSpPr>
          <p:cNvPr id="47" name="Google Shape;47;p3"/>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t/>
            </a:r>
            <a:endParaRPr>
              <a:solidFill>
                <a:schemeClr val="dk1"/>
              </a:solidFill>
              <a:latin typeface="Helvetica Neue"/>
              <a:ea typeface="Helvetica Neue"/>
              <a:cs typeface="Helvetica Neue"/>
              <a:sym typeface="Helvetica Neue"/>
            </a:endParaRPr>
          </a:p>
          <a:p>
            <a:pPr indent="-317500" lvl="0" marL="457200" rtl="0" algn="just">
              <a:lnSpc>
                <a:spcPct val="115000"/>
              </a:lnSpc>
              <a:spcBef>
                <a:spcPts val="0"/>
              </a:spcBef>
              <a:spcAft>
                <a:spcPts val="0"/>
              </a:spcAft>
              <a:buClr>
                <a:schemeClr val="dk1"/>
              </a:buClr>
              <a:buSzPts val="1400"/>
              <a:buFont typeface="Helvetica Neue"/>
              <a:buChar char="•"/>
            </a:pPr>
            <a:r>
              <a:rPr lang="en-IN">
                <a:solidFill>
                  <a:schemeClr val="dk1"/>
                </a:solidFill>
                <a:latin typeface="Helvetica Neue"/>
                <a:ea typeface="Helvetica Neue"/>
                <a:cs typeface="Helvetica Neue"/>
                <a:sym typeface="Helvetica Neue"/>
              </a:rPr>
              <a:t>Code redundancy, or duplicated code (code clones), is a common issue in software development. It occurs when developers replicate code segments to save time or due to a lack of collaboration. While this may seem convenient initially, redundant code increases codebase size, complicates maintenance and can introduce inconsistencies or bugs when updating code.</a:t>
            </a:r>
            <a:endParaRPr>
              <a:solidFill>
                <a:schemeClr val="dk1"/>
              </a:solidFill>
              <a:latin typeface="Helvetica Neue"/>
              <a:ea typeface="Helvetica Neue"/>
              <a:cs typeface="Helvetica Neue"/>
              <a:sym typeface="Helvetica Neue"/>
            </a:endParaRPr>
          </a:p>
          <a:p>
            <a:pPr indent="0" lvl="0" marL="457200" marR="141879" rtl="0" algn="just">
              <a:lnSpc>
                <a:spcPct val="115000"/>
              </a:lnSpc>
              <a:spcBef>
                <a:spcPts val="1200"/>
              </a:spcBef>
              <a:spcAft>
                <a:spcPts val="0"/>
              </a:spcAft>
              <a:buClr>
                <a:schemeClr val="dk1"/>
              </a:buClr>
              <a:buSzPts val="1100"/>
              <a:buFont typeface="Arial"/>
              <a:buNone/>
            </a:pPr>
            <a:r>
              <a:t/>
            </a:r>
            <a:endParaRPr>
              <a:solidFill>
                <a:schemeClr val="dk1"/>
              </a:solidFill>
              <a:latin typeface="Helvetica Neue"/>
              <a:ea typeface="Helvetica Neue"/>
              <a:cs typeface="Helvetica Neue"/>
              <a:sym typeface="Helvetica Neue"/>
            </a:endParaRPr>
          </a:p>
          <a:p>
            <a:pPr indent="-317500" lvl="0" marL="457200" marR="141879" rtl="0" algn="just">
              <a:lnSpc>
                <a:spcPct val="115000"/>
              </a:lnSpc>
              <a:spcBef>
                <a:spcPts val="1200"/>
              </a:spcBef>
              <a:spcAft>
                <a:spcPts val="0"/>
              </a:spcAft>
              <a:buClr>
                <a:schemeClr val="dk1"/>
              </a:buClr>
              <a:buSzPts val="1400"/>
              <a:buFont typeface="Helvetica Neue"/>
              <a:buChar char="•"/>
            </a:pPr>
            <a:r>
              <a:rPr lang="en-IN">
                <a:solidFill>
                  <a:schemeClr val="dk1"/>
                </a:solidFill>
                <a:latin typeface="Helvetica Neue"/>
                <a:ea typeface="Helvetica Neue"/>
                <a:cs typeface="Helvetica Neue"/>
                <a:sym typeface="Helvetica Neue"/>
              </a:rPr>
              <a:t>The </a:t>
            </a:r>
            <a:r>
              <a:rPr b="1" lang="en-IN">
                <a:solidFill>
                  <a:schemeClr val="dk1"/>
                </a:solidFill>
                <a:latin typeface="Helvetica Neue"/>
                <a:ea typeface="Helvetica Neue"/>
                <a:cs typeface="Helvetica Neue"/>
                <a:sym typeface="Helvetica Neue"/>
              </a:rPr>
              <a:t>"Identification of Redundant Code Using AI"</a:t>
            </a:r>
            <a:r>
              <a:rPr lang="en-IN">
                <a:solidFill>
                  <a:schemeClr val="dk1"/>
                </a:solidFill>
                <a:latin typeface="Helvetica Neue"/>
                <a:ea typeface="Helvetica Neue"/>
                <a:cs typeface="Helvetica Neue"/>
                <a:sym typeface="Helvetica Neue"/>
              </a:rPr>
              <a:t> project aims to address this challenge by employing machine learning (ML) and natural language processing (NLP) techniques. Using advanced ML models, the project will automatically identify both exact and semantic code clones. By training on a dataset of labeled redundant code patterns, the system will be able to detect clones across large codebases, highlighting areas for refactoring and improving code quality.</a:t>
            </a:r>
            <a:endParaRPr>
              <a:solidFill>
                <a:schemeClr val="dk1"/>
              </a:solidFill>
              <a:latin typeface="Helvetica Neue"/>
              <a:ea typeface="Helvetica Neue"/>
              <a:cs typeface="Helvetica Neue"/>
              <a:sym typeface="Helvetica Neue"/>
            </a:endParaRPr>
          </a:p>
          <a:p>
            <a:pPr indent="0" lvl="0" marL="457200" marR="141879" rtl="0" algn="just">
              <a:lnSpc>
                <a:spcPct val="115000"/>
              </a:lnSpc>
              <a:spcBef>
                <a:spcPts val="1200"/>
              </a:spcBef>
              <a:spcAft>
                <a:spcPts val="0"/>
              </a:spcAft>
              <a:buClr>
                <a:schemeClr val="dk1"/>
              </a:buClr>
              <a:buSzPts val="1100"/>
              <a:buFont typeface="Arial"/>
              <a:buNone/>
            </a:pPr>
            <a:r>
              <a:t/>
            </a:r>
            <a:endParaRPr>
              <a:solidFill>
                <a:schemeClr val="dk1"/>
              </a:solidFill>
              <a:latin typeface="Helvetica Neue"/>
              <a:ea typeface="Helvetica Neue"/>
              <a:cs typeface="Helvetica Neue"/>
              <a:sym typeface="Helvetica Neue"/>
            </a:endParaRPr>
          </a:p>
          <a:p>
            <a:pPr indent="-317500" lvl="0" marL="457200" marR="141879" rtl="0" algn="just">
              <a:lnSpc>
                <a:spcPct val="115000"/>
              </a:lnSpc>
              <a:spcBef>
                <a:spcPts val="1200"/>
              </a:spcBef>
              <a:spcAft>
                <a:spcPts val="0"/>
              </a:spcAft>
              <a:buClr>
                <a:schemeClr val="dk1"/>
              </a:buClr>
              <a:buSzPts val="1400"/>
              <a:buFont typeface="Helvetica Neue"/>
              <a:buChar char="•"/>
            </a:pPr>
            <a:r>
              <a:rPr lang="en-IN">
                <a:solidFill>
                  <a:schemeClr val="dk1"/>
                </a:solidFill>
                <a:latin typeface="Helvetica Neue"/>
                <a:ea typeface="Helvetica Neue"/>
                <a:cs typeface="Helvetica Neue"/>
                <a:sym typeface="Helvetica Neue"/>
              </a:rPr>
              <a:t>This AI-based approach will streamline code maintenance, reduce duplication, and contribute to more efficient software development practices by producing cleaner more maintainable code.</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4"/>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IN"/>
              <a:t>Problem Statement</a:t>
            </a:r>
            <a:endParaRPr/>
          </a:p>
        </p:txBody>
      </p:sp>
      <p:sp>
        <p:nvSpPr>
          <p:cNvPr id="53" name="Google Shape;53;p4"/>
          <p:cNvSpPr txBox="1"/>
          <p:nvPr/>
        </p:nvSpPr>
        <p:spPr>
          <a:xfrm>
            <a:off x="77118" y="804232"/>
            <a:ext cx="8956714" cy="5761822"/>
          </a:xfrm>
          <a:prstGeom prst="rect">
            <a:avLst/>
          </a:prstGeom>
          <a:noFill/>
          <a:ln>
            <a:noFill/>
          </a:ln>
        </p:spPr>
        <p:txBody>
          <a:bodyPr anchorCtr="0" anchor="t" bIns="45700" lIns="91425" spcFirstLastPara="1" rIns="91425" wrap="square" tIns="45700">
            <a:noAutofit/>
          </a:bodyPr>
          <a:lstStyle/>
          <a:p>
            <a:pPr indent="0" lvl="0" marL="457200" marR="0" rtl="0" algn="just">
              <a:lnSpc>
                <a:spcPct val="150000"/>
              </a:lnSpc>
              <a:spcBef>
                <a:spcPts val="0"/>
              </a:spcBef>
              <a:spcAft>
                <a:spcPts val="0"/>
              </a:spcAft>
              <a:buNone/>
            </a:pPr>
            <a:r>
              <a:t/>
            </a:r>
            <a:endParaRPr sz="1800">
              <a:solidFill>
                <a:schemeClr val="dk1"/>
              </a:solidFill>
              <a:latin typeface="Helvetica Neue"/>
              <a:ea typeface="Helvetica Neue"/>
              <a:cs typeface="Helvetica Neue"/>
              <a:sym typeface="Helvetica Neue"/>
            </a:endParaRPr>
          </a:p>
          <a:p>
            <a:pPr indent="-317500" lvl="0" marL="457200" marR="255071" rtl="0" algn="just">
              <a:lnSpc>
                <a:spcPct val="115000"/>
              </a:lnSpc>
              <a:spcBef>
                <a:spcPts val="1200"/>
              </a:spcBef>
              <a:spcAft>
                <a:spcPts val="0"/>
              </a:spcAft>
              <a:buClr>
                <a:schemeClr val="dk1"/>
              </a:buClr>
              <a:buSzPts val="1400"/>
              <a:buFont typeface="Helvetica Neue"/>
              <a:buChar char="●"/>
            </a:pPr>
            <a:r>
              <a:rPr lang="en-IN">
                <a:solidFill>
                  <a:schemeClr val="dk1"/>
                </a:solidFill>
                <a:latin typeface="Helvetica Neue"/>
                <a:ea typeface="Helvetica Neue"/>
                <a:cs typeface="Helvetica Neue"/>
                <a:sym typeface="Helvetica Neue"/>
              </a:rPr>
              <a:t>Code redundancy, or "code clones," occurs when identical or near-identical code segments are scattered across a codebase due to copy-pasting or unintentional duplication.</a:t>
            </a:r>
            <a:endParaRPr>
              <a:solidFill>
                <a:schemeClr val="dk1"/>
              </a:solidFill>
              <a:latin typeface="Helvetica Neue"/>
              <a:ea typeface="Helvetica Neue"/>
              <a:cs typeface="Helvetica Neue"/>
              <a:sym typeface="Helvetica Neue"/>
            </a:endParaRPr>
          </a:p>
          <a:p>
            <a:pPr indent="0" lvl="0" marL="457200" marR="255071" rtl="0" algn="just">
              <a:lnSpc>
                <a:spcPct val="115000"/>
              </a:lnSpc>
              <a:spcBef>
                <a:spcPts val="1200"/>
              </a:spcBef>
              <a:spcAft>
                <a:spcPts val="0"/>
              </a:spcAft>
              <a:buClr>
                <a:schemeClr val="dk1"/>
              </a:buClr>
              <a:buSzPts val="1100"/>
              <a:buFont typeface="Arial"/>
              <a:buNone/>
            </a:pPr>
            <a:r>
              <a:t/>
            </a:r>
            <a:endParaRPr sz="100">
              <a:solidFill>
                <a:schemeClr val="dk1"/>
              </a:solidFill>
              <a:latin typeface="Helvetica Neue"/>
              <a:ea typeface="Helvetica Neue"/>
              <a:cs typeface="Helvetica Neue"/>
              <a:sym typeface="Helvetica Neue"/>
            </a:endParaRPr>
          </a:p>
          <a:p>
            <a:pPr indent="-317500" lvl="0" marL="457200" marR="255071" rtl="0" algn="just">
              <a:lnSpc>
                <a:spcPct val="115000"/>
              </a:lnSpc>
              <a:spcBef>
                <a:spcPts val="1200"/>
              </a:spcBef>
              <a:spcAft>
                <a:spcPts val="0"/>
              </a:spcAft>
              <a:buClr>
                <a:schemeClr val="dk1"/>
              </a:buClr>
              <a:buSzPts val="1400"/>
              <a:buFont typeface="Helvetica Neue"/>
              <a:buChar char="●"/>
            </a:pPr>
            <a:r>
              <a:rPr lang="en-IN">
                <a:solidFill>
                  <a:schemeClr val="dk1"/>
                </a:solidFill>
                <a:latin typeface="Helvetica Neue"/>
                <a:ea typeface="Helvetica Neue"/>
                <a:cs typeface="Helvetica Neue"/>
                <a:sym typeface="Helvetica Neue"/>
              </a:rPr>
              <a:t>This leads to increased codebase size, makes maintenance more difficult, and introduces the risk of inconsistencies when changes are applied to only one instance of a clone.</a:t>
            </a:r>
            <a:endParaRPr>
              <a:solidFill>
                <a:schemeClr val="dk1"/>
              </a:solidFill>
              <a:latin typeface="Helvetica Neue"/>
              <a:ea typeface="Helvetica Neue"/>
              <a:cs typeface="Helvetica Neue"/>
              <a:sym typeface="Helvetica Neue"/>
            </a:endParaRPr>
          </a:p>
          <a:p>
            <a:pPr indent="0" lvl="0" marL="457200" marR="255071" rtl="0" algn="just">
              <a:lnSpc>
                <a:spcPct val="115000"/>
              </a:lnSpc>
              <a:spcBef>
                <a:spcPts val="1200"/>
              </a:spcBef>
              <a:spcAft>
                <a:spcPts val="0"/>
              </a:spcAft>
              <a:buClr>
                <a:schemeClr val="dk1"/>
              </a:buClr>
              <a:buSzPts val="1100"/>
              <a:buFont typeface="Arial"/>
              <a:buNone/>
            </a:pPr>
            <a:r>
              <a:t/>
            </a:r>
            <a:endParaRPr sz="100">
              <a:solidFill>
                <a:schemeClr val="dk1"/>
              </a:solidFill>
              <a:latin typeface="Helvetica Neue"/>
              <a:ea typeface="Helvetica Neue"/>
              <a:cs typeface="Helvetica Neue"/>
              <a:sym typeface="Helvetica Neue"/>
            </a:endParaRPr>
          </a:p>
          <a:p>
            <a:pPr indent="-317500" lvl="0" marL="457200" marR="255071" rtl="0" algn="just">
              <a:lnSpc>
                <a:spcPct val="115000"/>
              </a:lnSpc>
              <a:spcBef>
                <a:spcPts val="1200"/>
              </a:spcBef>
              <a:spcAft>
                <a:spcPts val="0"/>
              </a:spcAft>
              <a:buClr>
                <a:schemeClr val="dk1"/>
              </a:buClr>
              <a:buSzPts val="1400"/>
              <a:buFont typeface="Helvetica Neue"/>
              <a:buChar char="●"/>
            </a:pPr>
            <a:r>
              <a:rPr lang="en-IN">
                <a:solidFill>
                  <a:schemeClr val="dk1"/>
                </a:solidFill>
                <a:latin typeface="Helvetica Neue"/>
                <a:ea typeface="Helvetica Neue"/>
                <a:cs typeface="Helvetica Neue"/>
                <a:sym typeface="Helvetica Neue"/>
              </a:rPr>
              <a:t>Traditional methods, like manual reviews or text-based detection, often miss "near-miss" clones, where minor changes exist, or semantic clones, where the code behaves the same but looks different.</a:t>
            </a:r>
            <a:endParaRPr>
              <a:solidFill>
                <a:schemeClr val="dk1"/>
              </a:solidFill>
              <a:latin typeface="Helvetica Neue"/>
              <a:ea typeface="Helvetica Neue"/>
              <a:cs typeface="Helvetica Neue"/>
              <a:sym typeface="Helvetica Neue"/>
            </a:endParaRPr>
          </a:p>
          <a:p>
            <a:pPr indent="0" lvl="0" marL="457200" marR="255071" rtl="0" algn="just">
              <a:lnSpc>
                <a:spcPct val="115000"/>
              </a:lnSpc>
              <a:spcBef>
                <a:spcPts val="1200"/>
              </a:spcBef>
              <a:spcAft>
                <a:spcPts val="0"/>
              </a:spcAft>
              <a:buClr>
                <a:schemeClr val="dk1"/>
              </a:buClr>
              <a:buSzPts val="1100"/>
              <a:buFont typeface="Arial"/>
              <a:buNone/>
            </a:pPr>
            <a:r>
              <a:t/>
            </a:r>
            <a:endParaRPr sz="100">
              <a:solidFill>
                <a:schemeClr val="dk1"/>
              </a:solidFill>
              <a:latin typeface="Helvetica Neue"/>
              <a:ea typeface="Helvetica Neue"/>
              <a:cs typeface="Helvetica Neue"/>
              <a:sym typeface="Helvetica Neue"/>
            </a:endParaRPr>
          </a:p>
          <a:p>
            <a:pPr indent="-317500" lvl="0" marL="457200" marR="255071" rtl="0" algn="just">
              <a:lnSpc>
                <a:spcPct val="115000"/>
              </a:lnSpc>
              <a:spcBef>
                <a:spcPts val="1200"/>
              </a:spcBef>
              <a:spcAft>
                <a:spcPts val="0"/>
              </a:spcAft>
              <a:buClr>
                <a:schemeClr val="dk1"/>
              </a:buClr>
              <a:buSzPts val="1400"/>
              <a:buFont typeface="Helvetica Neue"/>
              <a:buChar char="●"/>
            </a:pPr>
            <a:r>
              <a:rPr lang="en-IN">
                <a:solidFill>
                  <a:schemeClr val="dk1"/>
                </a:solidFill>
                <a:latin typeface="Helvetica Neue"/>
                <a:ea typeface="Helvetica Neue"/>
                <a:cs typeface="Helvetica Neue"/>
                <a:sym typeface="Helvetica Neue"/>
              </a:rPr>
              <a:t>As codebases grow, manual identification and refactoring of redundant code becomes impractical, resulting in decreased efficiency and increased technical debt.</a:t>
            </a:r>
            <a:endParaRPr>
              <a:solidFill>
                <a:schemeClr val="dk1"/>
              </a:solidFill>
              <a:latin typeface="Helvetica Neue"/>
              <a:ea typeface="Helvetica Neue"/>
              <a:cs typeface="Helvetica Neue"/>
              <a:sym typeface="Helvetica Neue"/>
            </a:endParaRPr>
          </a:p>
          <a:p>
            <a:pPr indent="0" lvl="0" marL="457200" marR="255071" rtl="0" algn="just">
              <a:lnSpc>
                <a:spcPct val="115000"/>
              </a:lnSpc>
              <a:spcBef>
                <a:spcPts val="1200"/>
              </a:spcBef>
              <a:spcAft>
                <a:spcPts val="0"/>
              </a:spcAft>
              <a:buClr>
                <a:schemeClr val="dk1"/>
              </a:buClr>
              <a:buSzPts val="1100"/>
              <a:buFont typeface="Arial"/>
              <a:buNone/>
            </a:pPr>
            <a:r>
              <a:t/>
            </a:r>
            <a:endParaRPr sz="100">
              <a:solidFill>
                <a:schemeClr val="dk1"/>
              </a:solidFill>
              <a:latin typeface="Helvetica Neue"/>
              <a:ea typeface="Helvetica Neue"/>
              <a:cs typeface="Helvetica Neue"/>
              <a:sym typeface="Helvetica Neue"/>
            </a:endParaRPr>
          </a:p>
          <a:p>
            <a:pPr indent="-317500" lvl="0" marL="457200" marR="255071" rtl="0" algn="just">
              <a:lnSpc>
                <a:spcPct val="115000"/>
              </a:lnSpc>
              <a:spcBef>
                <a:spcPts val="1200"/>
              </a:spcBef>
              <a:spcAft>
                <a:spcPts val="0"/>
              </a:spcAft>
              <a:buClr>
                <a:schemeClr val="dk1"/>
              </a:buClr>
              <a:buSzPts val="1400"/>
              <a:buFont typeface="Helvetica Neue"/>
              <a:buChar char="●"/>
            </a:pPr>
            <a:r>
              <a:rPr lang="en-IN">
                <a:solidFill>
                  <a:schemeClr val="dk1"/>
                </a:solidFill>
                <a:latin typeface="Helvetica Neue"/>
                <a:ea typeface="Helvetica Neue"/>
                <a:cs typeface="Helvetica Neue"/>
                <a:sym typeface="Helvetica Neue"/>
              </a:rPr>
              <a:t>The need arises for an automated solution capable of detecting both exact and semantic code clones to help developers maintain cleaner, more efficient codebases.</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5"/>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IN"/>
              <a:t>Objectives</a:t>
            </a:r>
            <a:endParaRPr/>
          </a:p>
        </p:txBody>
      </p:sp>
      <p:sp>
        <p:nvSpPr>
          <p:cNvPr id="59" name="Google Shape;59;p5"/>
          <p:cNvSpPr txBox="1"/>
          <p:nvPr/>
        </p:nvSpPr>
        <p:spPr>
          <a:xfrm>
            <a:off x="77118" y="804232"/>
            <a:ext cx="8956714" cy="5761822"/>
          </a:xfrm>
          <a:prstGeom prst="rect">
            <a:avLst/>
          </a:prstGeom>
          <a:noFill/>
          <a:ln>
            <a:noFill/>
          </a:ln>
        </p:spPr>
        <p:txBody>
          <a:bodyPr anchorCtr="0" anchor="t" bIns="45700" lIns="91425" spcFirstLastPara="1" rIns="91425" wrap="square" tIns="45700">
            <a:noAutofit/>
          </a:bodyPr>
          <a:lstStyle/>
          <a:p>
            <a:pPr indent="0" lvl="0" marL="457200" marR="0" rtl="0" algn="just">
              <a:lnSpc>
                <a:spcPct val="150000"/>
              </a:lnSpc>
              <a:spcBef>
                <a:spcPts val="0"/>
              </a:spcBef>
              <a:spcAft>
                <a:spcPts val="0"/>
              </a:spcAft>
              <a:buNone/>
            </a:pPr>
            <a:r>
              <a:t/>
            </a:r>
            <a:endParaRPr sz="1800">
              <a:solidFill>
                <a:schemeClr val="dk1"/>
              </a:solidFill>
              <a:latin typeface="Helvetica Neue"/>
              <a:ea typeface="Helvetica Neue"/>
              <a:cs typeface="Helvetica Neue"/>
              <a:sym typeface="Helvetica Neue"/>
            </a:endParaRPr>
          </a:p>
          <a:p>
            <a:pPr indent="-317500" lvl="0" marL="457200" marR="199029" rtl="0" algn="just">
              <a:lnSpc>
                <a:spcPct val="150000"/>
              </a:lnSpc>
              <a:spcBef>
                <a:spcPts val="0"/>
              </a:spcBef>
              <a:spcAft>
                <a:spcPts val="0"/>
              </a:spcAft>
              <a:buClr>
                <a:schemeClr val="dk1"/>
              </a:buClr>
              <a:buSzPts val="1400"/>
              <a:buFont typeface="Helvetica Neue"/>
              <a:buChar char="●"/>
            </a:pPr>
            <a:r>
              <a:rPr b="1" lang="en-IN">
                <a:solidFill>
                  <a:schemeClr val="dk1"/>
                </a:solidFill>
                <a:latin typeface="Helvetica Neue"/>
                <a:ea typeface="Helvetica Neue"/>
                <a:cs typeface="Helvetica Neue"/>
                <a:sym typeface="Helvetica Neue"/>
              </a:rPr>
              <a:t>Automate Detection of Code Clones</a:t>
            </a:r>
            <a:r>
              <a:rPr lang="en-IN">
                <a:solidFill>
                  <a:schemeClr val="dk1"/>
                </a:solidFill>
                <a:latin typeface="Helvetica Neue"/>
                <a:ea typeface="Helvetica Neue"/>
                <a:cs typeface="Helvetica Neue"/>
                <a:sym typeface="Helvetica Neue"/>
              </a:rPr>
              <a:t>: Develop an AI-based system that can efficiently detect both exact and semantic code clones across large codebases, reducing the manual effort involved in identifying redundant code.</a:t>
            </a:r>
            <a:endParaRPr>
              <a:solidFill>
                <a:schemeClr val="dk1"/>
              </a:solidFill>
              <a:latin typeface="Helvetica Neue"/>
              <a:ea typeface="Helvetica Neue"/>
              <a:cs typeface="Helvetica Neue"/>
              <a:sym typeface="Helvetica Neue"/>
            </a:endParaRPr>
          </a:p>
          <a:p>
            <a:pPr indent="0" lvl="0" marL="457200" marR="199029" rtl="0" algn="just">
              <a:lnSpc>
                <a:spcPct val="150000"/>
              </a:lnSpc>
              <a:spcBef>
                <a:spcPts val="0"/>
              </a:spcBef>
              <a:spcAft>
                <a:spcPts val="0"/>
              </a:spcAft>
              <a:buClr>
                <a:schemeClr val="dk1"/>
              </a:buClr>
              <a:buSzPts val="1100"/>
              <a:buFont typeface="Arial"/>
              <a:buNone/>
            </a:pPr>
            <a:r>
              <a:t/>
            </a:r>
            <a:endParaRPr>
              <a:solidFill>
                <a:schemeClr val="dk1"/>
              </a:solidFill>
              <a:latin typeface="Helvetica Neue"/>
              <a:ea typeface="Helvetica Neue"/>
              <a:cs typeface="Helvetica Neue"/>
              <a:sym typeface="Helvetica Neue"/>
            </a:endParaRPr>
          </a:p>
          <a:p>
            <a:pPr indent="-260350" lvl="0" marL="457200" marR="199029" rtl="0" algn="just">
              <a:lnSpc>
                <a:spcPct val="150000"/>
              </a:lnSpc>
              <a:spcBef>
                <a:spcPts val="0"/>
              </a:spcBef>
              <a:spcAft>
                <a:spcPts val="0"/>
              </a:spcAft>
              <a:buClr>
                <a:schemeClr val="dk1"/>
              </a:buClr>
              <a:buSzPts val="1400"/>
              <a:buChar char="•"/>
            </a:pPr>
            <a:r>
              <a:rPr b="1" lang="en-IN">
                <a:solidFill>
                  <a:schemeClr val="dk1"/>
                </a:solidFill>
                <a:latin typeface="Helvetica Neue"/>
                <a:ea typeface="Helvetica Neue"/>
                <a:cs typeface="Helvetica Neue"/>
                <a:sym typeface="Helvetica Neue"/>
              </a:rPr>
              <a:t>Improve Codebase Quality</a:t>
            </a:r>
            <a:r>
              <a:rPr lang="en-IN">
                <a:solidFill>
                  <a:schemeClr val="dk1"/>
                </a:solidFill>
                <a:latin typeface="Helvetica Neue"/>
                <a:ea typeface="Helvetica Neue"/>
                <a:cs typeface="Helvetica Neue"/>
                <a:sym typeface="Helvetica Neue"/>
              </a:rPr>
              <a:t>: Minimize code duplication and technical debt by identifying areas of the code that can be refactored, ensuring cleaner, more maintainable, and scalable software development.</a:t>
            </a:r>
            <a:endParaRPr>
              <a:solidFill>
                <a:schemeClr val="dk1"/>
              </a:solidFill>
              <a:latin typeface="Helvetica Neue"/>
              <a:ea typeface="Helvetica Neue"/>
              <a:cs typeface="Helvetica Neue"/>
              <a:sym typeface="Helvetica Neue"/>
            </a:endParaRPr>
          </a:p>
          <a:p>
            <a:pPr indent="0" lvl="0" marL="457200" marR="199029" rtl="0" algn="just">
              <a:lnSpc>
                <a:spcPct val="150000"/>
              </a:lnSpc>
              <a:spcBef>
                <a:spcPts val="0"/>
              </a:spcBef>
              <a:spcAft>
                <a:spcPts val="0"/>
              </a:spcAft>
              <a:buClr>
                <a:schemeClr val="dk1"/>
              </a:buClr>
              <a:buSzPts val="1100"/>
              <a:buFont typeface="Arial"/>
              <a:buNone/>
            </a:pPr>
            <a:r>
              <a:t/>
            </a:r>
            <a:endParaRPr>
              <a:solidFill>
                <a:schemeClr val="dk1"/>
              </a:solidFill>
              <a:latin typeface="Helvetica Neue"/>
              <a:ea typeface="Helvetica Neue"/>
              <a:cs typeface="Helvetica Neue"/>
              <a:sym typeface="Helvetica Neue"/>
            </a:endParaRPr>
          </a:p>
          <a:p>
            <a:pPr indent="-260350" lvl="0" marL="457200" marR="199029" rtl="0" algn="just">
              <a:lnSpc>
                <a:spcPct val="150000"/>
              </a:lnSpc>
              <a:spcBef>
                <a:spcPts val="0"/>
              </a:spcBef>
              <a:spcAft>
                <a:spcPts val="0"/>
              </a:spcAft>
              <a:buClr>
                <a:schemeClr val="dk1"/>
              </a:buClr>
              <a:buSzPts val="1400"/>
              <a:buChar char="•"/>
            </a:pPr>
            <a:r>
              <a:rPr b="1" lang="en-IN">
                <a:solidFill>
                  <a:schemeClr val="dk1"/>
                </a:solidFill>
                <a:latin typeface="Helvetica Neue"/>
                <a:ea typeface="Helvetica Neue"/>
                <a:cs typeface="Helvetica Neue"/>
                <a:sym typeface="Helvetica Neue"/>
              </a:rPr>
              <a:t>Enhance Development Efficiency</a:t>
            </a:r>
            <a:r>
              <a:rPr lang="en-IN">
                <a:solidFill>
                  <a:schemeClr val="dk1"/>
                </a:solidFill>
                <a:latin typeface="Helvetica Neue"/>
                <a:ea typeface="Helvetica Neue"/>
                <a:cs typeface="Helvetica Neue"/>
                <a:sym typeface="Helvetica Neue"/>
              </a:rPr>
              <a:t>: Provide developers with actionable insights through automated clone detection reports, enabling quicker identification of redundant code and faster resolution during the development and maintenance processes.</a:t>
            </a:r>
            <a:endParaRPr>
              <a:solidFill>
                <a:schemeClr val="dk1"/>
              </a:solidFill>
              <a:latin typeface="Helvetica Neue"/>
              <a:ea typeface="Helvetica Neue"/>
              <a:cs typeface="Helvetica Neue"/>
              <a:sym typeface="Helvetica Neue"/>
            </a:endParaRPr>
          </a:p>
          <a:p>
            <a:pPr indent="0" lvl="0" marL="457200" marR="199029" rtl="0" algn="just">
              <a:lnSpc>
                <a:spcPct val="150000"/>
              </a:lnSpc>
              <a:spcBef>
                <a:spcPts val="0"/>
              </a:spcBef>
              <a:spcAft>
                <a:spcPts val="0"/>
              </a:spcAft>
              <a:buClr>
                <a:schemeClr val="dk1"/>
              </a:buClr>
              <a:buSzPts val="1100"/>
              <a:buFont typeface="Arial"/>
              <a:buNone/>
            </a:pPr>
            <a:r>
              <a:t/>
            </a:r>
            <a:endParaRPr>
              <a:solidFill>
                <a:schemeClr val="dk1"/>
              </a:solidFill>
              <a:latin typeface="Helvetica Neue"/>
              <a:ea typeface="Helvetica Neue"/>
              <a:cs typeface="Helvetica Neue"/>
              <a:sym typeface="Helvetica Neue"/>
            </a:endParaRPr>
          </a:p>
          <a:p>
            <a:pPr indent="-260350" lvl="0" marL="457200" marR="199029" rtl="0" algn="just">
              <a:lnSpc>
                <a:spcPct val="150000"/>
              </a:lnSpc>
              <a:spcBef>
                <a:spcPts val="0"/>
              </a:spcBef>
              <a:spcAft>
                <a:spcPts val="0"/>
              </a:spcAft>
              <a:buClr>
                <a:schemeClr val="dk1"/>
              </a:buClr>
              <a:buSzPts val="1400"/>
              <a:buFont typeface="Helvetica Neue"/>
              <a:buChar char="•"/>
            </a:pPr>
            <a:r>
              <a:rPr b="1" lang="en-IN">
                <a:solidFill>
                  <a:schemeClr val="dk1"/>
                </a:solidFill>
                <a:latin typeface="Helvetica Neue"/>
                <a:ea typeface="Helvetica Neue"/>
                <a:cs typeface="Helvetica Neue"/>
                <a:sym typeface="Helvetica Neue"/>
              </a:rPr>
              <a:t>Create a User-Friendly Tool for Code Clone Detection</a:t>
            </a:r>
            <a:r>
              <a:rPr b="1" lang="en-IN" sz="1150">
                <a:solidFill>
                  <a:schemeClr val="dk1"/>
                </a:solidFill>
                <a:latin typeface="Times New Roman"/>
                <a:ea typeface="Times New Roman"/>
                <a:cs typeface="Times New Roman"/>
                <a:sym typeface="Times New Roman"/>
              </a:rPr>
              <a:t>:</a:t>
            </a:r>
            <a:r>
              <a:rPr lang="en-IN" sz="1150">
                <a:solidFill>
                  <a:schemeClr val="dk1"/>
                </a:solidFill>
                <a:latin typeface="Times New Roman"/>
                <a:ea typeface="Times New Roman"/>
                <a:cs typeface="Times New Roman"/>
                <a:sym typeface="Times New Roman"/>
              </a:rPr>
              <a:t> </a:t>
            </a:r>
            <a:r>
              <a:rPr lang="en-IN">
                <a:solidFill>
                  <a:schemeClr val="dk1"/>
                </a:solidFill>
                <a:latin typeface="Helvetica Neue"/>
                <a:ea typeface="Helvetica Neue"/>
                <a:cs typeface="Helvetica Neue"/>
                <a:sym typeface="Helvetica Neue"/>
              </a:rPr>
              <a:t>To develop an intuitive and effective tool that integrates the AI model and allows users to easily scan their codebases for redundant code patterns. </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6"/>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IN" sz="2400"/>
              <a:t>Work Done </a:t>
            </a:r>
            <a:r>
              <a:rPr b="0" lang="en-IN" sz="2400"/>
              <a:t>(after Major Project - I)</a:t>
            </a:r>
            <a:endParaRPr b="0"/>
          </a:p>
        </p:txBody>
      </p:sp>
      <p:sp>
        <p:nvSpPr>
          <p:cNvPr id="65" name="Google Shape;65;p6"/>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457200" marR="0" rtl="0" algn="just">
              <a:lnSpc>
                <a:spcPct val="150000"/>
              </a:lnSpc>
              <a:spcBef>
                <a:spcPts val="0"/>
              </a:spcBef>
              <a:spcAft>
                <a:spcPts val="0"/>
              </a:spcAft>
              <a:buNone/>
            </a:pPr>
            <a:r>
              <a:t/>
            </a:r>
            <a:endParaRPr sz="1800">
              <a:solidFill>
                <a:schemeClr val="dk1"/>
              </a:solidFill>
              <a:latin typeface="Helvetica Neue"/>
              <a:ea typeface="Helvetica Neue"/>
              <a:cs typeface="Helvetica Neue"/>
              <a:sym typeface="Helvetica Neue"/>
            </a:endParaRPr>
          </a:p>
          <a:p>
            <a:pPr indent="-355600" lvl="0" marL="457200" rtl="0" algn="l">
              <a:lnSpc>
                <a:spcPct val="115000"/>
              </a:lnSpc>
              <a:spcBef>
                <a:spcPts val="1200"/>
              </a:spcBef>
              <a:spcAft>
                <a:spcPts val="0"/>
              </a:spcAft>
              <a:buClr>
                <a:schemeClr val="dk1"/>
              </a:buClr>
              <a:buSzPts val="2000"/>
              <a:buAutoNum type="arabicPeriod"/>
            </a:pPr>
            <a:r>
              <a:rPr lang="en-IN" sz="2000">
                <a:solidFill>
                  <a:schemeClr val="dk1"/>
                </a:solidFill>
              </a:rPr>
              <a:t> </a:t>
            </a:r>
            <a:r>
              <a:rPr b="1" lang="en-IN" sz="2000">
                <a:solidFill>
                  <a:schemeClr val="dk1"/>
                </a:solidFill>
              </a:rPr>
              <a:t>Dataset Collection &amp; Preprocessing</a:t>
            </a:r>
            <a:endParaRPr b="1" sz="2000">
              <a:solidFill>
                <a:schemeClr val="dk1"/>
              </a:solidFill>
            </a:endParaRPr>
          </a:p>
          <a:p>
            <a:pPr indent="-342900" lvl="0" marL="457200" rtl="0" algn="l">
              <a:lnSpc>
                <a:spcPct val="115000"/>
              </a:lnSpc>
              <a:spcBef>
                <a:spcPts val="0"/>
              </a:spcBef>
              <a:spcAft>
                <a:spcPts val="0"/>
              </a:spcAft>
              <a:buClr>
                <a:schemeClr val="dk1"/>
              </a:buClr>
              <a:buSzPts val="1800"/>
              <a:buChar char="●"/>
            </a:pPr>
            <a:r>
              <a:rPr lang="en-IN" sz="1800">
                <a:solidFill>
                  <a:schemeClr val="dk1"/>
                </a:solidFill>
              </a:rPr>
              <a:t>Identified a new dataset consisting of </a:t>
            </a:r>
            <a:r>
              <a:rPr b="1" lang="en-IN" sz="1800">
                <a:solidFill>
                  <a:schemeClr val="dk1"/>
                </a:solidFill>
              </a:rPr>
              <a:t>50 folders</a:t>
            </a:r>
            <a:r>
              <a:rPr lang="en-IN" sz="1800">
                <a:solidFill>
                  <a:schemeClr val="dk1"/>
                </a:solidFill>
              </a:rPr>
              <a:t>, each containing </a:t>
            </a:r>
            <a:r>
              <a:rPr b="1" lang="en-IN" sz="1800">
                <a:solidFill>
                  <a:schemeClr val="dk1"/>
                </a:solidFill>
              </a:rPr>
              <a:t>500 code files</a:t>
            </a:r>
            <a:r>
              <a:rPr lang="en-IN" sz="1800">
                <a:solidFill>
                  <a:schemeClr val="dk1"/>
                </a:solidFill>
              </a:rPr>
              <a:t> solving the same task using different approaches.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IN" sz="1800">
                <a:solidFill>
                  <a:schemeClr val="dk1"/>
                </a:solidFill>
              </a:rPr>
              <a:t>Converted raw text files into a structured </a:t>
            </a:r>
            <a:r>
              <a:rPr b="1" lang="en-IN" sz="1800">
                <a:solidFill>
                  <a:schemeClr val="dk1"/>
                </a:solidFill>
              </a:rPr>
              <a:t>JSON format</a:t>
            </a:r>
            <a:r>
              <a:rPr lang="en-IN" sz="1800">
                <a:solidFill>
                  <a:schemeClr val="dk1"/>
                </a:solidFill>
              </a:rPr>
              <a:t> for model training.</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IN" sz="1800">
                <a:solidFill>
                  <a:schemeClr val="dk1"/>
                </a:solidFill>
              </a:rPr>
              <a:t>Balanced the dataset by generating </a:t>
            </a:r>
            <a:r>
              <a:rPr b="1" lang="en-IN" sz="1800">
                <a:solidFill>
                  <a:schemeClr val="dk1"/>
                </a:solidFill>
              </a:rPr>
              <a:t>equal positive and negative code pairs</a:t>
            </a:r>
            <a:r>
              <a:rPr lang="en-IN" sz="1800">
                <a:solidFill>
                  <a:schemeClr val="dk1"/>
                </a:solidFill>
              </a:rPr>
              <a:t> (total </a:t>
            </a:r>
            <a:r>
              <a:rPr b="1" lang="en-IN" sz="1800">
                <a:solidFill>
                  <a:schemeClr val="dk1"/>
                </a:solidFill>
              </a:rPr>
              <a:t>50,000 pairs</a:t>
            </a:r>
            <a:r>
              <a:rPr lang="en-IN" sz="1800">
                <a:solidFill>
                  <a:schemeClr val="dk1"/>
                </a:solidFill>
              </a:rPr>
              <a:t>).</a:t>
            </a:r>
            <a:endParaRPr sz="1800">
              <a:solidFill>
                <a:schemeClr val="dk1"/>
              </a:solidFill>
            </a:endParaRPr>
          </a:p>
          <a:p>
            <a:pPr indent="0" lvl="0" marL="457200" rtl="0" algn="l">
              <a:lnSpc>
                <a:spcPct val="115000"/>
              </a:lnSpc>
              <a:spcBef>
                <a:spcPts val="1200"/>
              </a:spcBef>
              <a:spcAft>
                <a:spcPts val="0"/>
              </a:spcAft>
              <a:buNone/>
            </a:pPr>
            <a:r>
              <a:t/>
            </a:r>
            <a:endParaRPr sz="1100">
              <a:solidFill>
                <a:schemeClr val="dk1"/>
              </a:solidFill>
            </a:endParaRPr>
          </a:p>
          <a:p>
            <a:pPr indent="-355600" lvl="0" marL="457200" rtl="0" algn="l">
              <a:lnSpc>
                <a:spcPct val="115000"/>
              </a:lnSpc>
              <a:spcBef>
                <a:spcPts val="1200"/>
              </a:spcBef>
              <a:spcAft>
                <a:spcPts val="0"/>
              </a:spcAft>
              <a:buClr>
                <a:schemeClr val="dk1"/>
              </a:buClr>
              <a:buSzPts val="2000"/>
              <a:buAutoNum type="arabicPeriod"/>
            </a:pPr>
            <a:r>
              <a:rPr b="1" lang="en-IN" sz="2000">
                <a:solidFill>
                  <a:schemeClr val="dk1"/>
                </a:solidFill>
              </a:rPr>
              <a:t>Redundancy Detection Data Preparation</a:t>
            </a:r>
            <a:endParaRPr b="1" sz="2000">
              <a:solidFill>
                <a:schemeClr val="dk1"/>
              </a:solidFill>
            </a:endParaRPr>
          </a:p>
          <a:p>
            <a:pPr indent="-342900" lvl="0" marL="457200" rtl="0" algn="l">
              <a:lnSpc>
                <a:spcPct val="115000"/>
              </a:lnSpc>
              <a:spcBef>
                <a:spcPts val="0"/>
              </a:spcBef>
              <a:spcAft>
                <a:spcPts val="0"/>
              </a:spcAft>
              <a:buClr>
                <a:schemeClr val="dk1"/>
              </a:buClr>
              <a:buSzPts val="1800"/>
              <a:buChar char="●"/>
            </a:pPr>
            <a:r>
              <a:rPr lang="en-IN" sz="1800">
                <a:solidFill>
                  <a:schemeClr val="dk1"/>
                </a:solidFill>
              </a:rPr>
              <a:t>Ensured </a:t>
            </a:r>
            <a:r>
              <a:rPr b="1" lang="en-IN" sz="1800">
                <a:solidFill>
                  <a:schemeClr val="dk1"/>
                </a:solidFill>
              </a:rPr>
              <a:t>diverse</a:t>
            </a:r>
            <a:r>
              <a:rPr lang="en-IN" sz="1800">
                <a:solidFill>
                  <a:schemeClr val="dk1"/>
                </a:solidFill>
              </a:rPr>
              <a:t> and </a:t>
            </a:r>
            <a:r>
              <a:rPr b="1" lang="en-IN" sz="1800">
                <a:solidFill>
                  <a:schemeClr val="dk1"/>
                </a:solidFill>
              </a:rPr>
              <a:t>representative</a:t>
            </a:r>
            <a:r>
              <a:rPr lang="en-IN" sz="1800">
                <a:solidFill>
                  <a:schemeClr val="dk1"/>
                </a:solidFill>
              </a:rPr>
              <a:t> code samples for better generalization.</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IN" sz="1800">
                <a:solidFill>
                  <a:schemeClr val="dk1"/>
                </a:solidFill>
              </a:rPr>
              <a:t>Optimized dataset size (</a:t>
            </a:r>
            <a:r>
              <a:rPr b="1" lang="en-IN" sz="1800">
                <a:solidFill>
                  <a:schemeClr val="dk1"/>
                </a:solidFill>
              </a:rPr>
              <a:t>64.6 MB</a:t>
            </a:r>
            <a:r>
              <a:rPr lang="en-IN" sz="1800">
                <a:solidFill>
                  <a:schemeClr val="dk1"/>
                </a:solidFill>
              </a:rPr>
              <a:t>) for efficient training on </a:t>
            </a:r>
            <a:r>
              <a:rPr b="1" lang="en-IN" sz="1800">
                <a:solidFill>
                  <a:schemeClr val="dk1"/>
                </a:solidFill>
              </a:rPr>
              <a:t>Google Colab</a:t>
            </a:r>
            <a:r>
              <a:rPr lang="en-IN" sz="1800">
                <a:solidFill>
                  <a:schemeClr val="dk1"/>
                </a:solidFill>
              </a:rPr>
              <a:t>.</a:t>
            </a:r>
            <a:endParaRPr sz="1800">
              <a:solidFill>
                <a:schemeClr val="dk1"/>
              </a:solidFill>
            </a:endParaRPr>
          </a:p>
          <a:p>
            <a:pPr indent="0" lvl="0" marL="457200" marR="0" rtl="0" algn="just">
              <a:lnSpc>
                <a:spcPct val="150000"/>
              </a:lnSpc>
              <a:spcBef>
                <a:spcPts val="1200"/>
              </a:spcBef>
              <a:spcAft>
                <a:spcPts val="0"/>
              </a:spcAft>
              <a:buNone/>
            </a:pPr>
            <a:r>
              <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7"/>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IN" sz="2400"/>
              <a:t>Project Design</a:t>
            </a:r>
            <a:endParaRPr/>
          </a:p>
        </p:txBody>
      </p:sp>
      <p:sp>
        <p:nvSpPr>
          <p:cNvPr id="71" name="Google Shape;71;p7"/>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457200" rtl="0" algn="just">
              <a:lnSpc>
                <a:spcPct val="150000"/>
              </a:lnSpc>
              <a:spcBef>
                <a:spcPts val="0"/>
              </a:spcBef>
              <a:spcAft>
                <a:spcPts val="0"/>
              </a:spcAft>
              <a:buNone/>
            </a:pPr>
            <a:r>
              <a:t/>
            </a:r>
            <a:endParaRPr sz="1800">
              <a:solidFill>
                <a:schemeClr val="dk1"/>
              </a:solidFill>
              <a:latin typeface="Helvetica Neue"/>
              <a:ea typeface="Helvetica Neue"/>
              <a:cs typeface="Helvetica Neue"/>
              <a:sym typeface="Helvetica Neue"/>
            </a:endParaRPr>
          </a:p>
          <a:p>
            <a:pPr indent="-371475" lvl="0" marL="457200" rtl="0" algn="just">
              <a:lnSpc>
                <a:spcPct val="150000"/>
              </a:lnSpc>
              <a:spcBef>
                <a:spcPts val="0"/>
              </a:spcBef>
              <a:spcAft>
                <a:spcPts val="0"/>
              </a:spcAft>
              <a:buClr>
                <a:schemeClr val="dk1"/>
              </a:buClr>
              <a:buSzPts val="2250"/>
              <a:buChar char="•"/>
            </a:pPr>
            <a:r>
              <a:rPr lang="en-IN" sz="1800">
                <a:solidFill>
                  <a:schemeClr val="dk1"/>
                </a:solidFill>
                <a:latin typeface="Helvetica Neue"/>
                <a:ea typeface="Helvetica Neue"/>
                <a:cs typeface="Helvetica Neue"/>
                <a:sym typeface="Helvetica Neue"/>
              </a:rPr>
              <a:t>Data Flow Diagram (DFD) for Redundant Code detection System.</a:t>
            </a:r>
            <a:endParaRPr sz="1800">
              <a:solidFill>
                <a:schemeClr val="dk1"/>
              </a:solidFill>
              <a:latin typeface="Helvetica Neue"/>
              <a:ea typeface="Helvetica Neue"/>
              <a:cs typeface="Helvetica Neue"/>
              <a:sym typeface="Helvetica Neue"/>
            </a:endParaRPr>
          </a:p>
          <a:p>
            <a:pPr indent="0" lvl="0" marL="457200" rtl="0" algn="just">
              <a:lnSpc>
                <a:spcPct val="150000"/>
              </a:lnSpc>
              <a:spcBef>
                <a:spcPts val="0"/>
              </a:spcBef>
              <a:spcAft>
                <a:spcPts val="0"/>
              </a:spcAft>
              <a:buNone/>
            </a:pPr>
            <a:r>
              <a:t/>
            </a:r>
            <a:endParaRPr sz="1800">
              <a:solidFill>
                <a:schemeClr val="dk1"/>
              </a:solidFill>
              <a:latin typeface="Helvetica Neue"/>
              <a:ea typeface="Helvetica Neue"/>
              <a:cs typeface="Helvetica Neue"/>
              <a:sym typeface="Helvetica Neue"/>
            </a:endParaRPr>
          </a:p>
          <a:p>
            <a:pPr indent="0" lvl="0" marL="457200" rtl="0" algn="just">
              <a:lnSpc>
                <a:spcPct val="150000"/>
              </a:lnSpc>
              <a:spcBef>
                <a:spcPts val="0"/>
              </a:spcBef>
              <a:spcAft>
                <a:spcPts val="0"/>
              </a:spcAft>
              <a:buNone/>
            </a:pPr>
            <a:r>
              <a:t/>
            </a:r>
            <a:endParaRPr sz="1800">
              <a:solidFill>
                <a:schemeClr val="dk1"/>
              </a:solidFill>
              <a:latin typeface="Helvetica Neue"/>
              <a:ea typeface="Helvetica Neue"/>
              <a:cs typeface="Helvetica Neue"/>
              <a:sym typeface="Helvetica Neue"/>
            </a:endParaRPr>
          </a:p>
          <a:p>
            <a:pPr indent="0" lvl="0" marL="457200" rtl="0" algn="just">
              <a:lnSpc>
                <a:spcPct val="150000"/>
              </a:lnSpc>
              <a:spcBef>
                <a:spcPts val="0"/>
              </a:spcBef>
              <a:spcAft>
                <a:spcPts val="0"/>
              </a:spcAft>
              <a:buNone/>
            </a:pPr>
            <a:r>
              <a:t/>
            </a:r>
            <a:endParaRPr sz="1800">
              <a:solidFill>
                <a:schemeClr val="dk1"/>
              </a:solidFill>
              <a:latin typeface="Helvetica Neue"/>
              <a:ea typeface="Helvetica Neue"/>
              <a:cs typeface="Helvetica Neue"/>
              <a:sym typeface="Helvetica Neue"/>
            </a:endParaRPr>
          </a:p>
          <a:p>
            <a:pPr indent="0" lvl="0" marL="457200" rtl="0" algn="just">
              <a:lnSpc>
                <a:spcPct val="150000"/>
              </a:lnSpc>
              <a:spcBef>
                <a:spcPts val="0"/>
              </a:spcBef>
              <a:spcAft>
                <a:spcPts val="0"/>
              </a:spcAft>
              <a:buNone/>
            </a:pPr>
            <a:r>
              <a:t/>
            </a:r>
            <a:endParaRPr sz="1800">
              <a:solidFill>
                <a:schemeClr val="dk1"/>
              </a:solidFill>
              <a:latin typeface="Helvetica Neue"/>
              <a:ea typeface="Helvetica Neue"/>
              <a:cs typeface="Helvetica Neue"/>
              <a:sym typeface="Helvetica Neue"/>
            </a:endParaRPr>
          </a:p>
          <a:p>
            <a:pPr indent="0" lvl="0" marL="457200" rtl="0" algn="just">
              <a:lnSpc>
                <a:spcPct val="150000"/>
              </a:lnSpc>
              <a:spcBef>
                <a:spcPts val="0"/>
              </a:spcBef>
              <a:spcAft>
                <a:spcPts val="0"/>
              </a:spcAft>
              <a:buNone/>
            </a:pPr>
            <a:r>
              <a:t/>
            </a:r>
            <a:endParaRPr sz="1800">
              <a:solidFill>
                <a:schemeClr val="dk1"/>
              </a:solidFill>
              <a:latin typeface="Helvetica Neue"/>
              <a:ea typeface="Helvetica Neue"/>
              <a:cs typeface="Helvetica Neue"/>
              <a:sym typeface="Helvetica Neue"/>
            </a:endParaRPr>
          </a:p>
          <a:p>
            <a:pPr indent="0" lvl="0" marL="457200" rtl="0" algn="just">
              <a:lnSpc>
                <a:spcPct val="150000"/>
              </a:lnSpc>
              <a:spcBef>
                <a:spcPts val="0"/>
              </a:spcBef>
              <a:spcAft>
                <a:spcPts val="0"/>
              </a:spcAft>
              <a:buNone/>
            </a:pPr>
            <a:r>
              <a:t/>
            </a:r>
            <a:endParaRPr sz="1800">
              <a:solidFill>
                <a:schemeClr val="dk1"/>
              </a:solidFill>
              <a:latin typeface="Helvetica Neue"/>
              <a:ea typeface="Helvetica Neue"/>
              <a:cs typeface="Helvetica Neue"/>
              <a:sym typeface="Helvetica Neue"/>
            </a:endParaRPr>
          </a:p>
          <a:p>
            <a:pPr indent="0" lvl="0" marL="457200" rtl="0" algn="just">
              <a:lnSpc>
                <a:spcPct val="150000"/>
              </a:lnSpc>
              <a:spcBef>
                <a:spcPts val="0"/>
              </a:spcBef>
              <a:spcAft>
                <a:spcPts val="0"/>
              </a:spcAft>
              <a:buNone/>
            </a:pPr>
            <a:r>
              <a:t/>
            </a:r>
            <a:endParaRPr sz="1800">
              <a:solidFill>
                <a:schemeClr val="dk1"/>
              </a:solidFill>
              <a:latin typeface="Helvetica Neue"/>
              <a:ea typeface="Helvetica Neue"/>
              <a:cs typeface="Helvetica Neue"/>
              <a:sym typeface="Helvetica Neue"/>
            </a:endParaRPr>
          </a:p>
          <a:p>
            <a:pPr indent="0" lvl="0" marL="457200" rtl="0" algn="just">
              <a:lnSpc>
                <a:spcPct val="150000"/>
              </a:lnSpc>
              <a:spcBef>
                <a:spcPts val="0"/>
              </a:spcBef>
              <a:spcAft>
                <a:spcPts val="0"/>
              </a:spcAft>
              <a:buNone/>
            </a:pPr>
            <a:r>
              <a:t/>
            </a:r>
            <a:endParaRPr sz="1800">
              <a:solidFill>
                <a:schemeClr val="dk1"/>
              </a:solidFill>
              <a:latin typeface="Helvetica Neue"/>
              <a:ea typeface="Helvetica Neue"/>
              <a:cs typeface="Helvetica Neue"/>
              <a:sym typeface="Helvetica Neue"/>
            </a:endParaRPr>
          </a:p>
          <a:p>
            <a:pPr indent="0" lvl="0" marL="0" rtl="0" algn="just">
              <a:lnSpc>
                <a:spcPct val="150000"/>
              </a:lnSpc>
              <a:spcBef>
                <a:spcPts val="0"/>
              </a:spcBef>
              <a:spcAft>
                <a:spcPts val="0"/>
              </a:spcAft>
              <a:buNone/>
            </a:pPr>
            <a:r>
              <a:t/>
            </a:r>
            <a:endParaRPr sz="1800">
              <a:solidFill>
                <a:schemeClr val="dk1"/>
              </a:solidFill>
              <a:latin typeface="Helvetica Neue"/>
              <a:ea typeface="Helvetica Neue"/>
              <a:cs typeface="Helvetica Neue"/>
              <a:sym typeface="Helvetica Neue"/>
            </a:endParaRPr>
          </a:p>
          <a:p>
            <a:pPr indent="0" lvl="0" marL="457200" rtl="0" algn="ctr">
              <a:spcBef>
                <a:spcPts val="0"/>
              </a:spcBef>
              <a:spcAft>
                <a:spcPts val="0"/>
              </a:spcAft>
              <a:buNone/>
            </a:pPr>
            <a:r>
              <a:t/>
            </a:r>
            <a:endParaRPr b="1">
              <a:solidFill>
                <a:schemeClr val="dk1"/>
              </a:solidFill>
              <a:latin typeface="Helvetica Neue"/>
              <a:ea typeface="Helvetica Neue"/>
              <a:cs typeface="Helvetica Neue"/>
              <a:sym typeface="Helvetica Neue"/>
            </a:endParaRPr>
          </a:p>
          <a:p>
            <a:pPr indent="0" lvl="0" marL="457200" rtl="0" algn="ctr">
              <a:spcBef>
                <a:spcPts val="0"/>
              </a:spcBef>
              <a:spcAft>
                <a:spcPts val="0"/>
              </a:spcAft>
              <a:buNone/>
            </a:pPr>
            <a:r>
              <a:rPr b="1" lang="en-IN" sz="1800">
                <a:solidFill>
                  <a:schemeClr val="dk1"/>
                </a:solidFill>
                <a:latin typeface="Helvetica Neue"/>
                <a:ea typeface="Helvetica Neue"/>
                <a:cs typeface="Helvetica Neue"/>
                <a:sym typeface="Helvetica Neue"/>
              </a:rPr>
              <a:t>Figure 1</a:t>
            </a:r>
            <a:r>
              <a:rPr lang="en-IN" sz="1800">
                <a:solidFill>
                  <a:schemeClr val="dk1"/>
                </a:solidFill>
                <a:latin typeface="Helvetica Neue"/>
                <a:ea typeface="Helvetica Neue"/>
                <a:cs typeface="Helvetica Neue"/>
                <a:sym typeface="Helvetica Neue"/>
              </a:rPr>
              <a:t> </a:t>
            </a:r>
            <a:endParaRPr sz="1800">
              <a:solidFill>
                <a:schemeClr val="dk1"/>
              </a:solidFill>
              <a:latin typeface="Helvetica Neue"/>
              <a:ea typeface="Helvetica Neue"/>
              <a:cs typeface="Helvetica Neue"/>
              <a:sym typeface="Helvetica Neue"/>
            </a:endParaRPr>
          </a:p>
          <a:p>
            <a:pPr indent="0" lvl="0" marL="457200" rtl="0" algn="ctr">
              <a:spcBef>
                <a:spcPts val="0"/>
              </a:spcBef>
              <a:spcAft>
                <a:spcPts val="0"/>
              </a:spcAft>
              <a:buNone/>
            </a:pPr>
            <a:r>
              <a:rPr lang="en-IN">
                <a:solidFill>
                  <a:schemeClr val="dk1"/>
                </a:solidFill>
                <a:latin typeface="Helvetica Neue"/>
                <a:ea typeface="Helvetica Neue"/>
                <a:cs typeface="Helvetica Neue"/>
                <a:sym typeface="Helvetica Neue"/>
              </a:rPr>
              <a:t>Redundant Code detection Flow chart</a:t>
            </a:r>
            <a:endParaRPr sz="1800">
              <a:solidFill>
                <a:schemeClr val="dk1"/>
              </a:solidFill>
              <a:latin typeface="Helvetica Neue"/>
              <a:ea typeface="Helvetica Neue"/>
              <a:cs typeface="Helvetica Neue"/>
              <a:sym typeface="Helvetica Neue"/>
            </a:endParaRPr>
          </a:p>
        </p:txBody>
      </p:sp>
      <p:pic>
        <p:nvPicPr>
          <p:cNvPr id="72" name="Google Shape;72;p7"/>
          <p:cNvPicPr preferRelativeResize="0"/>
          <p:nvPr/>
        </p:nvPicPr>
        <p:blipFill rotWithShape="1">
          <a:blip r:embed="rId3">
            <a:alphaModFix/>
          </a:blip>
          <a:srcRect b="14789" l="8913" r="8475" t="17275"/>
          <a:stretch/>
        </p:blipFill>
        <p:spPr>
          <a:xfrm>
            <a:off x="827100" y="2002363"/>
            <a:ext cx="7060973" cy="33986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8"/>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IN" sz="2400"/>
              <a:t>Project Design </a:t>
            </a:r>
            <a:r>
              <a:rPr b="0" lang="en-IN" sz="2400"/>
              <a:t>(cont…)</a:t>
            </a:r>
            <a:endParaRPr b="0"/>
          </a:p>
        </p:txBody>
      </p:sp>
      <p:sp>
        <p:nvSpPr>
          <p:cNvPr id="78" name="Google Shape;78;p8"/>
          <p:cNvSpPr txBox="1"/>
          <p:nvPr/>
        </p:nvSpPr>
        <p:spPr>
          <a:xfrm>
            <a:off x="93593" y="825143"/>
            <a:ext cx="8956800" cy="5794800"/>
          </a:xfrm>
          <a:prstGeom prst="rect">
            <a:avLst/>
          </a:prstGeom>
          <a:noFill/>
          <a:ln>
            <a:noFill/>
          </a:ln>
        </p:spPr>
        <p:txBody>
          <a:bodyPr anchorCtr="0" anchor="t" bIns="45700" lIns="91425" spcFirstLastPara="1" rIns="91425" wrap="square" tIns="45700">
            <a:noAutofit/>
          </a:bodyPr>
          <a:lstStyle/>
          <a:p>
            <a:pPr indent="0" lvl="0" marL="457200" marR="0" rtl="0" algn="just">
              <a:lnSpc>
                <a:spcPct val="150000"/>
              </a:lnSpc>
              <a:spcBef>
                <a:spcPts val="630"/>
              </a:spcBef>
              <a:spcAft>
                <a:spcPts val="0"/>
              </a:spcAft>
              <a:buNone/>
            </a:pPr>
            <a:r>
              <a:t/>
            </a:r>
            <a:endParaRPr sz="1800">
              <a:solidFill>
                <a:schemeClr val="dk1"/>
              </a:solidFill>
              <a:latin typeface="Helvetica Neue"/>
              <a:ea typeface="Helvetica Neue"/>
              <a:cs typeface="Helvetica Neue"/>
              <a:sym typeface="Helvetica Neue"/>
            </a:endParaRPr>
          </a:p>
          <a:p>
            <a:pPr indent="0" lvl="0" marL="457200" rtl="0" algn="l">
              <a:spcBef>
                <a:spcPts val="0"/>
              </a:spcBef>
              <a:spcAft>
                <a:spcPts val="0"/>
              </a:spcAft>
              <a:buNone/>
            </a:pPr>
            <a:r>
              <a:t/>
            </a:r>
            <a:endParaRPr sz="1800">
              <a:solidFill>
                <a:schemeClr val="dk1"/>
              </a:solidFill>
              <a:latin typeface="Helvetica Neue"/>
              <a:ea typeface="Helvetica Neue"/>
              <a:cs typeface="Helvetica Neue"/>
              <a:sym typeface="Helvetica Neue"/>
            </a:endParaRPr>
          </a:p>
        </p:txBody>
      </p:sp>
      <p:sp>
        <p:nvSpPr>
          <p:cNvPr id="79" name="Google Shape;79;p8"/>
          <p:cNvSpPr txBox="1"/>
          <p:nvPr/>
        </p:nvSpPr>
        <p:spPr>
          <a:xfrm>
            <a:off x="40640" y="30480"/>
            <a:ext cx="8328900" cy="694200"/>
          </a:xfrm>
          <a:prstGeom prst="rect">
            <a:avLst/>
          </a:prstGeom>
          <a:solidFill>
            <a:srgbClr val="0037A4"/>
          </a:solidFill>
          <a:ln cap="flat" cmpd="sng" w="317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90487" rtl="0" algn="l">
              <a:spcBef>
                <a:spcPts val="0"/>
              </a:spcBef>
              <a:spcAft>
                <a:spcPts val="0"/>
              </a:spcAft>
              <a:buNone/>
            </a:pPr>
            <a:r>
              <a:rPr b="1" lang="en-IN" sz="2400">
                <a:solidFill>
                  <a:srgbClr val="FFFFFF"/>
                </a:solidFill>
                <a:latin typeface="Helvetica Neue"/>
                <a:ea typeface="Helvetica Neue"/>
                <a:cs typeface="Helvetica Neue"/>
                <a:sym typeface="Helvetica Neue"/>
              </a:rPr>
              <a:t>Project Design </a:t>
            </a:r>
            <a:r>
              <a:rPr lang="en-IN" sz="2400">
                <a:solidFill>
                  <a:srgbClr val="FFFFFF"/>
                </a:solidFill>
                <a:latin typeface="Helvetica Neue"/>
                <a:ea typeface="Helvetica Neue"/>
                <a:cs typeface="Helvetica Neue"/>
                <a:sym typeface="Helvetica Neue"/>
              </a:rPr>
              <a:t>(cont…)</a:t>
            </a:r>
            <a:endParaRPr sz="2400">
              <a:solidFill>
                <a:srgbClr val="FFFFFF"/>
              </a:solidFill>
              <a:latin typeface="Helvetica Neue"/>
              <a:ea typeface="Helvetica Neue"/>
              <a:cs typeface="Helvetica Neue"/>
              <a:sym typeface="Helvetica Neue"/>
            </a:endParaRPr>
          </a:p>
        </p:txBody>
      </p:sp>
      <p:sp>
        <p:nvSpPr>
          <p:cNvPr id="80" name="Google Shape;80;p8"/>
          <p:cNvSpPr txBox="1"/>
          <p:nvPr/>
        </p:nvSpPr>
        <p:spPr>
          <a:xfrm>
            <a:off x="77118" y="804231"/>
            <a:ext cx="8956800" cy="5794800"/>
          </a:xfrm>
          <a:prstGeom prst="rect">
            <a:avLst/>
          </a:prstGeom>
          <a:noFill/>
          <a:ln>
            <a:noFill/>
          </a:ln>
        </p:spPr>
        <p:txBody>
          <a:bodyPr anchorCtr="0" anchor="t" bIns="45700" lIns="91425" spcFirstLastPara="1" rIns="91425" wrap="square" tIns="45700">
            <a:noAutofit/>
          </a:bodyPr>
          <a:lstStyle/>
          <a:p>
            <a:pPr indent="0" lvl="0" marL="457200" marR="0" rtl="0" algn="just">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Helvetica Neue"/>
              <a:ea typeface="Helvetica Neue"/>
              <a:cs typeface="Helvetica Neue"/>
              <a:sym typeface="Helvetica Neue"/>
            </a:endParaRPr>
          </a:p>
          <a:p>
            <a:pPr indent="0" lvl="0" marL="457200" marR="0" rtl="0" algn="just">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Helvetica Neue"/>
              <a:ea typeface="Helvetica Neue"/>
              <a:cs typeface="Helvetica Neue"/>
              <a:sym typeface="Helvetica Neue"/>
            </a:endParaRPr>
          </a:p>
        </p:txBody>
      </p:sp>
      <p:sp>
        <p:nvSpPr>
          <p:cNvPr id="81" name="Google Shape;81;p8"/>
          <p:cNvSpPr txBox="1"/>
          <p:nvPr/>
        </p:nvSpPr>
        <p:spPr>
          <a:xfrm>
            <a:off x="2885275" y="5645900"/>
            <a:ext cx="3000000" cy="892800"/>
          </a:xfrm>
          <a:prstGeom prst="rect">
            <a:avLst/>
          </a:prstGeom>
          <a:noFill/>
          <a:ln>
            <a:noFill/>
          </a:ln>
        </p:spPr>
        <p:txBody>
          <a:bodyPr anchorCtr="0" anchor="t" bIns="91425" lIns="91425" spcFirstLastPara="1" rIns="91425" wrap="square" tIns="91425">
            <a:spAutoFit/>
          </a:bodyPr>
          <a:lstStyle/>
          <a:p>
            <a:pPr indent="0" lvl="0" marL="457200" marR="0" rtl="0" algn="ctr">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Helvetica Neue"/>
                <a:ea typeface="Helvetica Neue"/>
                <a:cs typeface="Helvetica Neue"/>
                <a:sym typeface="Helvetica Neue"/>
              </a:rPr>
              <a:t>Figure 2</a:t>
            </a:r>
            <a:r>
              <a:rPr b="0" i="0" lang="en-IN" sz="1800" u="none" cap="none" strike="noStrike">
                <a:solidFill>
                  <a:srgbClr val="000000"/>
                </a:solidFill>
                <a:latin typeface="Helvetica Neue"/>
                <a:ea typeface="Helvetica Neue"/>
                <a:cs typeface="Helvetica Neue"/>
                <a:sym typeface="Helvetica Neue"/>
              </a:rPr>
              <a:t> </a:t>
            </a:r>
            <a:endParaRPr b="0" i="0" sz="1800" u="none" cap="none" strike="noStrike">
              <a:solidFill>
                <a:srgbClr val="000000"/>
              </a:solidFill>
              <a:latin typeface="Helvetica Neue"/>
              <a:ea typeface="Helvetica Neue"/>
              <a:cs typeface="Helvetica Neue"/>
              <a:sym typeface="Helvetica Neue"/>
            </a:endParaRPr>
          </a:p>
          <a:p>
            <a:pPr indent="0" lvl="0" marL="457200" marR="0" rtl="0" algn="ctr">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Helvetica Neue"/>
                <a:ea typeface="Helvetica Neue"/>
                <a:cs typeface="Helvetica Neue"/>
                <a:sym typeface="Helvetica Neue"/>
              </a:rPr>
              <a:t>Redundant detection model data flow diagram</a:t>
            </a:r>
            <a:endParaRPr b="0" i="0" sz="1400" u="none" cap="none" strike="noStrike">
              <a:solidFill>
                <a:srgbClr val="000000"/>
              </a:solidFill>
              <a:latin typeface="Arial"/>
              <a:ea typeface="Arial"/>
              <a:cs typeface="Arial"/>
              <a:sym typeface="Arial"/>
            </a:endParaRPr>
          </a:p>
        </p:txBody>
      </p:sp>
      <p:sp>
        <p:nvSpPr>
          <p:cNvPr id="82" name="Google Shape;82;p8"/>
          <p:cNvSpPr txBox="1"/>
          <p:nvPr/>
        </p:nvSpPr>
        <p:spPr>
          <a:xfrm>
            <a:off x="595800" y="1094200"/>
            <a:ext cx="7773600" cy="531000"/>
          </a:xfrm>
          <a:prstGeom prst="rect">
            <a:avLst/>
          </a:prstGeom>
          <a:noFill/>
          <a:ln>
            <a:noFill/>
          </a:ln>
        </p:spPr>
        <p:txBody>
          <a:bodyPr anchorCtr="0" anchor="t" bIns="91425" lIns="91425" spcFirstLastPara="1" rIns="91425" wrap="square" tIns="91425">
            <a:spAutoFit/>
          </a:bodyPr>
          <a:lstStyle/>
          <a:p>
            <a:pPr indent="-371475" lvl="0" marL="457200" marR="0" rtl="0" algn="just">
              <a:lnSpc>
                <a:spcPct val="150000"/>
              </a:lnSpc>
              <a:spcBef>
                <a:spcPts val="0"/>
              </a:spcBef>
              <a:spcAft>
                <a:spcPts val="0"/>
              </a:spcAft>
              <a:buClr>
                <a:srgbClr val="000000"/>
              </a:buClr>
              <a:buSzPts val="2250"/>
              <a:buFont typeface="Arial"/>
              <a:buChar char="•"/>
            </a:pPr>
            <a:r>
              <a:rPr b="0" i="0" lang="en-IN" sz="1800" u="none" cap="none" strike="noStrike">
                <a:solidFill>
                  <a:srgbClr val="000000"/>
                </a:solidFill>
                <a:latin typeface="Helvetica Neue"/>
                <a:ea typeface="Helvetica Neue"/>
                <a:cs typeface="Helvetica Neue"/>
                <a:sym typeface="Helvetica Neue"/>
              </a:rPr>
              <a:t>Data Flow Diagram (DFD) for Redundant detection model.</a:t>
            </a:r>
            <a:endParaRPr b="0" i="0" sz="1800" u="none" cap="none" strike="noStrike">
              <a:solidFill>
                <a:srgbClr val="000000"/>
              </a:solidFill>
              <a:latin typeface="Helvetica Neue"/>
              <a:ea typeface="Helvetica Neue"/>
              <a:cs typeface="Helvetica Neue"/>
              <a:sym typeface="Helvetica Neue"/>
            </a:endParaRPr>
          </a:p>
        </p:txBody>
      </p:sp>
      <p:pic>
        <p:nvPicPr>
          <p:cNvPr id="83" name="Google Shape;83;p8"/>
          <p:cNvPicPr preferRelativeResize="0"/>
          <p:nvPr/>
        </p:nvPicPr>
        <p:blipFill rotWithShape="1">
          <a:blip r:embed="rId3">
            <a:alphaModFix/>
          </a:blip>
          <a:srcRect b="2789" l="0" r="0" t="0"/>
          <a:stretch/>
        </p:blipFill>
        <p:spPr>
          <a:xfrm>
            <a:off x="498475" y="1765860"/>
            <a:ext cx="7773599" cy="373937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9"/>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IN" sz="2400"/>
              <a:t>Project Design </a:t>
            </a:r>
            <a:r>
              <a:rPr b="0" lang="en-IN" sz="2400"/>
              <a:t>(cont…)</a:t>
            </a:r>
            <a:endParaRPr b="0"/>
          </a:p>
        </p:txBody>
      </p:sp>
      <p:sp>
        <p:nvSpPr>
          <p:cNvPr id="89" name="Google Shape;89;p9"/>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630"/>
              </a:spcBef>
              <a:spcAft>
                <a:spcPts val="0"/>
              </a:spcAft>
              <a:buNone/>
            </a:pPr>
            <a:r>
              <a:t/>
            </a:r>
            <a:endParaRPr sz="100">
              <a:solidFill>
                <a:schemeClr val="dk1"/>
              </a:solidFill>
              <a:latin typeface="Helvetica Neue"/>
              <a:ea typeface="Helvetica Neue"/>
              <a:cs typeface="Helvetica Neue"/>
              <a:sym typeface="Helvetica Neue"/>
            </a:endParaRPr>
          </a:p>
          <a:p>
            <a:pPr indent="-270000" lvl="0" marL="540000" rtl="0" algn="l">
              <a:lnSpc>
                <a:spcPct val="115000"/>
              </a:lnSpc>
              <a:spcBef>
                <a:spcPts val="1400"/>
              </a:spcBef>
              <a:spcAft>
                <a:spcPts val="0"/>
              </a:spcAft>
              <a:buNone/>
            </a:pPr>
            <a:r>
              <a:rPr b="1" lang="en-IN" sz="2000">
                <a:solidFill>
                  <a:schemeClr val="dk1"/>
                </a:solidFill>
              </a:rPr>
              <a:t>System Architecture</a:t>
            </a:r>
            <a:endParaRPr b="1" sz="2000">
              <a:solidFill>
                <a:schemeClr val="dk1"/>
              </a:solidFill>
            </a:endParaRPr>
          </a:p>
          <a:p>
            <a:pPr indent="-270000" lvl="0" marL="540000" rtl="0" algn="l">
              <a:lnSpc>
                <a:spcPct val="150000"/>
              </a:lnSpc>
              <a:spcBef>
                <a:spcPts val="1400"/>
              </a:spcBef>
              <a:spcAft>
                <a:spcPts val="0"/>
              </a:spcAft>
              <a:buClr>
                <a:schemeClr val="dk1"/>
              </a:buClr>
              <a:buSzPts val="1100"/>
              <a:buFont typeface="Arial"/>
              <a:buNone/>
            </a:pPr>
            <a:r>
              <a:rPr b="1" lang="en-IN" sz="1500">
                <a:solidFill>
                  <a:schemeClr val="dk1"/>
                </a:solidFill>
              </a:rPr>
              <a:t>Input Layer:</a:t>
            </a:r>
            <a:r>
              <a:rPr lang="en-IN" sz="1500">
                <a:solidFill>
                  <a:schemeClr val="dk1"/>
                </a:solidFill>
              </a:rPr>
              <a:t> Raw code snippets from the dataset (JSON format).</a:t>
            </a:r>
            <a:br>
              <a:rPr lang="en-IN" sz="1500">
                <a:solidFill>
                  <a:schemeClr val="dk1"/>
                </a:solidFill>
              </a:rPr>
            </a:br>
            <a:r>
              <a:rPr b="1" lang="en-IN" sz="1500">
                <a:solidFill>
                  <a:schemeClr val="dk1"/>
                </a:solidFill>
              </a:rPr>
              <a:t>1. </a:t>
            </a:r>
            <a:r>
              <a:rPr b="1" lang="en-IN" sz="1500">
                <a:solidFill>
                  <a:schemeClr val="dk1"/>
                </a:solidFill>
              </a:rPr>
              <a:t>Preprocessing Module:</a:t>
            </a:r>
            <a:endParaRPr b="1" sz="1500">
              <a:solidFill>
                <a:schemeClr val="dk1"/>
              </a:solidFill>
            </a:endParaRPr>
          </a:p>
          <a:p>
            <a:pPr indent="-5250" lvl="0" marL="540000" rtl="0" algn="l">
              <a:lnSpc>
                <a:spcPct val="115000"/>
              </a:lnSpc>
              <a:spcBef>
                <a:spcPts val="1200"/>
              </a:spcBef>
              <a:spcAft>
                <a:spcPts val="0"/>
              </a:spcAft>
              <a:buClr>
                <a:schemeClr val="dk1"/>
              </a:buClr>
              <a:buSzPts val="1500"/>
              <a:buChar char="●"/>
            </a:pPr>
            <a:r>
              <a:rPr lang="en-IN" sz="1500">
                <a:solidFill>
                  <a:schemeClr val="dk1"/>
                </a:solidFill>
              </a:rPr>
              <a:t>Tokenization and normalization of code.</a:t>
            </a:r>
            <a:endParaRPr sz="1500">
              <a:solidFill>
                <a:schemeClr val="dk1"/>
              </a:solidFill>
            </a:endParaRPr>
          </a:p>
          <a:p>
            <a:pPr indent="-5250" lvl="0" marL="540000" rtl="0" algn="l">
              <a:lnSpc>
                <a:spcPct val="115000"/>
              </a:lnSpc>
              <a:spcBef>
                <a:spcPts val="0"/>
              </a:spcBef>
              <a:spcAft>
                <a:spcPts val="0"/>
              </a:spcAft>
              <a:buClr>
                <a:schemeClr val="dk1"/>
              </a:buClr>
              <a:buSzPts val="1500"/>
              <a:buChar char="●"/>
            </a:pPr>
            <a:r>
              <a:rPr lang="en-IN" sz="1500">
                <a:solidFill>
                  <a:schemeClr val="dk1"/>
                </a:solidFill>
              </a:rPr>
              <a:t>Feature extraction using </a:t>
            </a:r>
            <a:r>
              <a:rPr b="1" lang="en-IN" sz="1500">
                <a:solidFill>
                  <a:schemeClr val="dk1"/>
                </a:solidFill>
              </a:rPr>
              <a:t>TF-IDF and Cosine Similarity</a:t>
            </a:r>
            <a:r>
              <a:rPr lang="en-IN" sz="1500">
                <a:solidFill>
                  <a:schemeClr val="dk1"/>
                </a:solidFill>
              </a:rPr>
              <a:t>.</a:t>
            </a:r>
            <a:endParaRPr sz="1500">
              <a:solidFill>
                <a:schemeClr val="dk1"/>
              </a:solidFill>
            </a:endParaRPr>
          </a:p>
          <a:p>
            <a:pPr indent="0" lvl="0" marL="457200" rtl="0" algn="l">
              <a:lnSpc>
                <a:spcPct val="115000"/>
              </a:lnSpc>
              <a:spcBef>
                <a:spcPts val="1200"/>
              </a:spcBef>
              <a:spcAft>
                <a:spcPts val="0"/>
              </a:spcAft>
              <a:buNone/>
            </a:pPr>
            <a:br>
              <a:rPr lang="en-IN" sz="1500">
                <a:solidFill>
                  <a:schemeClr val="dk1"/>
                </a:solidFill>
              </a:rPr>
            </a:br>
            <a:r>
              <a:rPr b="1" lang="en-IN" sz="1500">
                <a:solidFill>
                  <a:schemeClr val="dk1"/>
                </a:solidFill>
              </a:rPr>
              <a:t>2.</a:t>
            </a:r>
            <a:r>
              <a:rPr lang="en-IN" sz="1500">
                <a:solidFill>
                  <a:schemeClr val="dk1"/>
                </a:solidFill>
              </a:rPr>
              <a:t> </a:t>
            </a:r>
            <a:r>
              <a:rPr b="1" lang="en-IN" sz="1500">
                <a:solidFill>
                  <a:schemeClr val="dk1"/>
                </a:solidFill>
              </a:rPr>
              <a:t>Model Development:</a:t>
            </a:r>
            <a:endParaRPr b="1" sz="1500">
              <a:solidFill>
                <a:schemeClr val="dk1"/>
              </a:solidFill>
            </a:endParaRPr>
          </a:p>
          <a:p>
            <a:pPr indent="-5250" lvl="0" marL="540000" rtl="0" algn="l">
              <a:lnSpc>
                <a:spcPct val="115000"/>
              </a:lnSpc>
              <a:spcBef>
                <a:spcPts val="1200"/>
              </a:spcBef>
              <a:spcAft>
                <a:spcPts val="0"/>
              </a:spcAft>
              <a:buClr>
                <a:schemeClr val="dk1"/>
              </a:buClr>
              <a:buSzPts val="1500"/>
              <a:buChar char="●"/>
            </a:pPr>
            <a:r>
              <a:rPr b="1" lang="en-IN" sz="1500">
                <a:solidFill>
                  <a:schemeClr val="dk1"/>
                </a:solidFill>
              </a:rPr>
              <a:t>LSTM-based deep learning model</a:t>
            </a:r>
            <a:r>
              <a:rPr lang="en-IN" sz="1500">
                <a:solidFill>
                  <a:schemeClr val="dk1"/>
                </a:solidFill>
              </a:rPr>
              <a:t> for redundancy detection.</a:t>
            </a:r>
            <a:endParaRPr sz="1500">
              <a:solidFill>
                <a:schemeClr val="dk1"/>
              </a:solidFill>
            </a:endParaRPr>
          </a:p>
          <a:p>
            <a:pPr indent="-5250" lvl="0" marL="540000" rtl="0" algn="l">
              <a:lnSpc>
                <a:spcPct val="115000"/>
              </a:lnSpc>
              <a:spcBef>
                <a:spcPts val="0"/>
              </a:spcBef>
              <a:spcAft>
                <a:spcPts val="0"/>
              </a:spcAft>
              <a:buClr>
                <a:schemeClr val="dk1"/>
              </a:buClr>
              <a:buSzPts val="1500"/>
              <a:buChar char="●"/>
            </a:pPr>
            <a:r>
              <a:rPr lang="en-IN" sz="1500">
                <a:solidFill>
                  <a:schemeClr val="dk1"/>
                </a:solidFill>
              </a:rPr>
              <a:t>Training with </a:t>
            </a:r>
            <a:r>
              <a:rPr b="1" lang="en-IN" sz="1500">
                <a:solidFill>
                  <a:schemeClr val="dk1"/>
                </a:solidFill>
              </a:rPr>
              <a:t>balanced code pairs</a:t>
            </a:r>
            <a:r>
              <a:rPr lang="en-IN" sz="1500">
                <a:solidFill>
                  <a:schemeClr val="dk1"/>
                </a:solidFill>
              </a:rPr>
              <a:t> (positive &amp; negative).</a:t>
            </a:r>
            <a:endParaRPr sz="1500">
              <a:solidFill>
                <a:schemeClr val="dk1"/>
              </a:solidFill>
            </a:endParaRPr>
          </a:p>
          <a:p>
            <a:pPr indent="0" lvl="0" marL="457200" rtl="0" algn="l">
              <a:lnSpc>
                <a:spcPct val="115000"/>
              </a:lnSpc>
              <a:spcBef>
                <a:spcPts val="1200"/>
              </a:spcBef>
              <a:spcAft>
                <a:spcPts val="0"/>
              </a:spcAft>
              <a:buNone/>
            </a:pPr>
            <a:br>
              <a:rPr lang="en-IN" sz="1500">
                <a:solidFill>
                  <a:schemeClr val="dk1"/>
                </a:solidFill>
              </a:rPr>
            </a:br>
            <a:r>
              <a:rPr b="1" lang="en-IN" sz="1500">
                <a:solidFill>
                  <a:schemeClr val="dk1"/>
                </a:solidFill>
              </a:rPr>
              <a:t>3. Prediction &amp; Evaluation:</a:t>
            </a:r>
            <a:endParaRPr b="1" sz="1500">
              <a:solidFill>
                <a:schemeClr val="dk1"/>
              </a:solidFill>
            </a:endParaRPr>
          </a:p>
          <a:p>
            <a:pPr indent="-5250" lvl="0" marL="540000" rtl="0" algn="l">
              <a:lnSpc>
                <a:spcPct val="115000"/>
              </a:lnSpc>
              <a:spcBef>
                <a:spcPts val="1200"/>
              </a:spcBef>
              <a:spcAft>
                <a:spcPts val="0"/>
              </a:spcAft>
              <a:buClr>
                <a:schemeClr val="dk1"/>
              </a:buClr>
              <a:buSzPts val="1500"/>
              <a:buChar char="●"/>
            </a:pPr>
            <a:r>
              <a:rPr lang="en-IN" sz="1500">
                <a:solidFill>
                  <a:schemeClr val="dk1"/>
                </a:solidFill>
              </a:rPr>
              <a:t>Model predicts </a:t>
            </a:r>
            <a:r>
              <a:rPr b="1" lang="en-IN" sz="1500">
                <a:solidFill>
                  <a:schemeClr val="dk1"/>
                </a:solidFill>
              </a:rPr>
              <a:t>redundancy score</a:t>
            </a:r>
            <a:r>
              <a:rPr lang="en-IN" sz="1500">
                <a:solidFill>
                  <a:schemeClr val="dk1"/>
                </a:solidFill>
              </a:rPr>
              <a:t> between code pairs.</a:t>
            </a:r>
            <a:endParaRPr sz="1500">
              <a:solidFill>
                <a:schemeClr val="dk1"/>
              </a:solidFill>
            </a:endParaRPr>
          </a:p>
          <a:p>
            <a:pPr indent="-5250" lvl="0" marL="540000" rtl="0" algn="l">
              <a:lnSpc>
                <a:spcPct val="115000"/>
              </a:lnSpc>
              <a:spcBef>
                <a:spcPts val="0"/>
              </a:spcBef>
              <a:spcAft>
                <a:spcPts val="0"/>
              </a:spcAft>
              <a:buClr>
                <a:schemeClr val="dk1"/>
              </a:buClr>
              <a:buSzPts val="1500"/>
              <a:buChar char="●"/>
            </a:pPr>
            <a:r>
              <a:rPr b="1" lang="en-IN" sz="1500">
                <a:solidFill>
                  <a:schemeClr val="dk1"/>
                </a:solidFill>
              </a:rPr>
              <a:t>Evaluation using Precision, Recall, and F1-score</a:t>
            </a:r>
            <a:r>
              <a:rPr lang="en-IN" sz="1500">
                <a:solidFill>
                  <a:schemeClr val="dk1"/>
                </a:solidFill>
              </a:rPr>
              <a:t>.</a:t>
            </a:r>
            <a:endParaRPr sz="1500">
              <a:solidFill>
                <a:schemeClr val="dk1"/>
              </a:solidFill>
            </a:endParaRPr>
          </a:p>
          <a:p>
            <a:pPr indent="0" lvl="0" marL="0" marR="0" rtl="0" algn="just">
              <a:lnSpc>
                <a:spcPct val="150000"/>
              </a:lnSpc>
              <a:spcBef>
                <a:spcPts val="1200"/>
              </a:spcBef>
              <a:spcAft>
                <a:spcPts val="0"/>
              </a:spcAft>
              <a:buNone/>
            </a:pPr>
            <a:r>
              <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1_os-8">
  <a:themeElements>
    <a:clrScheme name="Custom 1">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002060"/>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2008-07-20T15:16:37Z</dcterms:created>
  <dc:creator>Marilyn Turnamian</dc:creator>
</cp:coreProperties>
</file>