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60" r:id="rId2"/>
    <p:sldId id="264" r:id="rId3"/>
    <p:sldId id="266" r:id="rId4"/>
    <p:sldId id="261" r:id="rId5"/>
    <p:sldId id="268" r:id="rId6"/>
    <p:sldId id="258" r:id="rId7"/>
    <p:sldId id="269" r:id="rId8"/>
    <p:sldId id="259" r:id="rId9"/>
    <p:sldId id="270" r:id="rId10"/>
    <p:sldId id="257" r:id="rId11"/>
    <p:sldId id="272" r:id="rId12"/>
    <p:sldId id="262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F2"/>
    <a:srgbClr val="A2D2FF"/>
    <a:srgbClr val="A4FCFE"/>
    <a:srgbClr val="99F692"/>
    <a:srgbClr val="F4AFFF"/>
    <a:srgbClr val="AFFFAF"/>
    <a:srgbClr val="FFAFCC"/>
    <a:srgbClr val="EAECA4"/>
    <a:srgbClr val="CDB4DB"/>
    <a:srgbClr val="FFC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67" autoAdjust="0"/>
  </p:normalViewPr>
  <p:slideViewPr>
    <p:cSldViewPr snapToGrid="0">
      <p:cViewPr varScale="1">
        <p:scale>
          <a:sx n="66" d="100"/>
          <a:sy n="66" d="100"/>
        </p:scale>
        <p:origin x="1253" y="2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 PRADHAN" userId="032e1b4705acad5c" providerId="LiveId" clId="{CD09CFBC-C759-40AC-BD69-5D9302403751}"/>
    <pc:docChg chg="undo custSel modSld">
      <pc:chgData name="PIYUSH PRADHAN" userId="032e1b4705acad5c" providerId="LiveId" clId="{CD09CFBC-C759-40AC-BD69-5D9302403751}" dt="2024-03-29T14:40:03.326" v="373"/>
      <pc:docMkLst>
        <pc:docMk/>
      </pc:docMkLst>
      <pc:sldChg chg="addSp modSp mod setBg">
        <pc:chgData name="PIYUSH PRADHAN" userId="032e1b4705acad5c" providerId="LiveId" clId="{CD09CFBC-C759-40AC-BD69-5D9302403751}" dt="2024-03-29T14:39:25.051" v="372"/>
        <pc:sldMkLst>
          <pc:docMk/>
          <pc:sldMk cId="1422655780" sldId="257"/>
        </pc:sldMkLst>
        <pc:spChg chg="add mod">
          <ac:chgData name="PIYUSH PRADHAN" userId="032e1b4705acad5c" providerId="LiveId" clId="{CD09CFBC-C759-40AC-BD69-5D9302403751}" dt="2024-03-29T14:36:48.719" v="368" actId="20577"/>
          <ac:spMkLst>
            <pc:docMk/>
            <pc:sldMk cId="1422655780" sldId="257"/>
            <ac:spMk id="32" creationId="{9D0FFA9D-9700-016F-0D15-D4FCEA7A8A26}"/>
          </ac:spMkLst>
        </pc:spChg>
        <pc:picChg chg="add mod modCrop">
          <ac:chgData name="PIYUSH PRADHAN" userId="032e1b4705acad5c" providerId="LiveId" clId="{CD09CFBC-C759-40AC-BD69-5D9302403751}" dt="2024-03-29T14:39:07.665" v="370" actId="732"/>
          <ac:picMkLst>
            <pc:docMk/>
            <pc:sldMk cId="1422655780" sldId="257"/>
            <ac:picMk id="31" creationId="{497BCB04-BD4B-4265-9834-1225F90CB48C}"/>
          </ac:picMkLst>
        </pc:picChg>
      </pc:sldChg>
      <pc:sldChg chg="modSp">
        <pc:chgData name="PIYUSH PRADHAN" userId="032e1b4705acad5c" providerId="LiveId" clId="{CD09CFBC-C759-40AC-BD69-5D9302403751}" dt="2024-03-29T12:53:05.842" v="319"/>
        <pc:sldMkLst>
          <pc:docMk/>
          <pc:sldMk cId="1787032816" sldId="259"/>
        </pc:sldMkLst>
        <pc:graphicFrameChg chg="mod">
          <ac:chgData name="PIYUSH PRADHAN" userId="032e1b4705acad5c" providerId="LiveId" clId="{CD09CFBC-C759-40AC-BD69-5D9302403751}" dt="2024-03-29T12:53:05.842" v="319"/>
          <ac:graphicFrameMkLst>
            <pc:docMk/>
            <pc:sldMk cId="1787032816" sldId="259"/>
            <ac:graphicFrameMk id="6" creationId="{FDFA485D-C67E-04E4-81B9-3C9C706DD55B}"/>
          </ac:graphicFrameMkLst>
        </pc:graphicFrameChg>
      </pc:sldChg>
      <pc:sldChg chg="modSp mod">
        <pc:chgData name="PIYUSH PRADHAN" userId="032e1b4705acad5c" providerId="LiveId" clId="{CD09CFBC-C759-40AC-BD69-5D9302403751}" dt="2024-03-29T12:55:53.882" v="341" actId="207"/>
        <pc:sldMkLst>
          <pc:docMk/>
          <pc:sldMk cId="1386720102" sldId="260"/>
        </pc:sldMkLst>
        <pc:spChg chg="mod">
          <ac:chgData name="PIYUSH PRADHAN" userId="032e1b4705acad5c" providerId="LiveId" clId="{CD09CFBC-C759-40AC-BD69-5D9302403751}" dt="2024-03-29T12:55:53.882" v="341" actId="207"/>
          <ac:spMkLst>
            <pc:docMk/>
            <pc:sldMk cId="1386720102" sldId="260"/>
            <ac:spMk id="75" creationId="{7234CE24-1B0A-DD3F-39C7-017A96CD3E65}"/>
          </ac:spMkLst>
        </pc:spChg>
      </pc:sldChg>
      <pc:sldChg chg="modSp mod">
        <pc:chgData name="PIYUSH PRADHAN" userId="032e1b4705acad5c" providerId="LiveId" clId="{CD09CFBC-C759-40AC-BD69-5D9302403751}" dt="2024-03-29T12:58:59.142" v="349" actId="207"/>
        <pc:sldMkLst>
          <pc:docMk/>
          <pc:sldMk cId="3343811688" sldId="263"/>
        </pc:sldMkLst>
        <pc:spChg chg="mod">
          <ac:chgData name="PIYUSH PRADHAN" userId="032e1b4705acad5c" providerId="LiveId" clId="{CD09CFBC-C759-40AC-BD69-5D9302403751}" dt="2024-03-29T12:55:42.987" v="340" actId="207"/>
          <ac:spMkLst>
            <pc:docMk/>
            <pc:sldMk cId="3343811688" sldId="263"/>
            <ac:spMk id="31" creationId="{A8467A79-6DC5-BC44-D855-2841109FF0A2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48" creationId="{2CD1163C-3F61-1720-2222-1AD69AB8AAD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49" creationId="{FCABF14D-A232-AA6F-A179-70FD82A4FE2D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0" creationId="{DAA7F6B6-0A09-ECEE-B216-BEDB1DCFE8E9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1" creationId="{F4A22294-A6E9-4D94-9D68-7DCC4F07944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2" creationId="{90E89DDC-B2DE-F79F-370B-97965A0DDC9F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3" creationId="{D925B046-2FF3-9D18-4BBB-7B8E509C5230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4" creationId="{4C97FCFC-1439-CACA-B652-9F738007306F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5" creationId="{C79CF334-D3B1-A664-AA2A-04AE8C6A5266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6" creationId="{8E6A5EAF-1B21-9116-085A-1F32EA23A60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7" creationId="{95F62C11-372F-9001-FA30-9511DB694D7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8" creationId="{F451EB00-0D75-81D3-1D1F-D7B0FBD8B8B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59" creationId="{0F50034D-47C6-30B3-89DB-87DF0C2E89A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0" creationId="{0F87F833-EE97-B5B3-7C3D-2634D10BD06A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1" creationId="{2F355E12-F42C-F480-2F5B-0060D318A8C0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2" creationId="{E8FADCD9-5649-7DD5-9BC4-919BC15A21F5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3" creationId="{2CEA747B-F1D3-45FC-A5EF-A0EAA642D04C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4" creationId="{A51281FA-E22E-15FA-AF5F-9AA02F945FB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5" creationId="{CD636A15-ED30-1BD3-4721-D65B12E1B3F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6" creationId="{B436FB43-2E43-9172-CCDC-79B10B82239B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7" creationId="{C03E9F61-A81A-481C-7307-B515B7C886C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8" creationId="{0D877C87-744F-2942-B40B-BEBF7727CFB0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69" creationId="{D77E3943-CBAE-A2DD-F43E-8E753D1659A6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0" creationId="{84DD7ECE-EFF5-4E90-B054-68B7AA1313E5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1" creationId="{7528B671-9A81-4F66-7066-9672750D199F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2" creationId="{CD3F56ED-E7F9-AE9D-C11A-D85552B757E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3" creationId="{DCBB9BFC-53C9-140E-9E82-04DFC0987C39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4" creationId="{585D2592-A1D7-BC9B-ED20-388DE810121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5" creationId="{D112189E-53DD-F128-65A5-3DC7647FB69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6" creationId="{9862047D-C35C-C83A-4345-3FD575F74589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7" creationId="{3715C15E-281B-ACC5-6AA6-29CF78A29D81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8" creationId="{A5CBB6A0-BC60-EA40-2351-36F1E1C40190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79" creationId="{302A1D7F-BE1F-B798-6618-4A608DE1A201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0" creationId="{1FCCACA3-06F3-FC2D-C449-BD5D723FF8FB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1" creationId="{97CE453D-7E9C-2EF6-F10B-69A11552B4F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2" creationId="{09593369-7F8B-7553-2BC1-0E91AF300F9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3" creationId="{8365A66B-7478-BEA5-625D-ED93A3B9F21D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4" creationId="{63BF9823-D31B-0EDD-4C7B-AFDAAAC69D55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5" creationId="{CEE4A907-883D-C670-78FE-507DD40710F1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6" creationId="{608D5FBF-6949-E06C-7128-7D3998FAC09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7" creationId="{9B8125B8-521E-8074-2690-BE56299FB3D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8" creationId="{5DA9E709-1EBD-C6AE-F02A-4A259B115E89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89" creationId="{C297AB42-CC4E-7171-913D-F3AE5D3520A5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0" creationId="{701274AA-BEED-5BE4-432F-65492597FA8D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1" creationId="{ACE0CDB5-75F8-D9BA-8943-D8287E496D0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2" creationId="{98AB4C5A-4E7A-87C9-8D12-54A0D25F99E0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3" creationId="{963F8473-559D-C3CF-64EF-84109A2311DC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4" creationId="{E795DD27-30CA-84D5-98CC-B39D88BC7749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5" creationId="{5CEBBA6E-AD87-6AC9-E750-23C63937E0C6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6" creationId="{8AF60B06-7C33-6BF6-0737-E48C7A1E440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7" creationId="{4852B8C6-B586-F2E3-8BB8-6C6E940348D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8" creationId="{57DBD583-2F46-2962-C9A7-088BA750CDFA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199" creationId="{8E9BB08F-4F71-18CA-501B-75F5C1A2D11B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0" creationId="{2DD9245C-1366-FF10-22CB-59855B5E149C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1" creationId="{F21F34E2-D8DC-62B8-2D68-5ACAE585B591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2" creationId="{268098FE-4064-6BE7-245F-60EC1F6CA092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3" creationId="{4CA293C5-1F71-49DB-8399-F60737CA1CA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4" creationId="{3D630EFA-B22C-6D63-307B-F5BECC62A74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5" creationId="{27342081-020F-A958-8071-8F868B1BF45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6" creationId="{3A62BB99-2085-28F9-51FD-384B055BD50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7" creationId="{429029A3-4C16-CD9C-06BC-28020F1043B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8" creationId="{3911540D-AA10-A021-154A-2D737B0B662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09" creationId="{C9EC65DB-4A3F-5E54-186D-D32FAFCD4769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0" creationId="{AAE1CE20-CE08-EEE8-BA01-789F6592724A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1" creationId="{9B6047A0-AFBF-92BC-49AF-09FF9C216E1D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2" creationId="{68C55E79-53FD-204B-723A-CAB23728D41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3" creationId="{D598308C-AC93-A216-8999-D8BF0A8C1C8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4" creationId="{5BAC6CF5-D3FD-07C8-84BE-41E166FEA406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5" creationId="{76163A9B-5266-26DB-DA5A-966438D5FDEC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6" creationId="{508E8252-D780-E17A-C9A2-21DB53E2F89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7" creationId="{7DDB864D-6C35-0F58-DA12-7A7963A3B690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8" creationId="{1282DE1F-AE06-0433-9438-9EEDACEFB82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19" creationId="{337377C4-6278-FBB8-3092-00F04CC7CF61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0" creationId="{B89A5CD4-E2AE-B0B5-3768-5CEEC9D8BE3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1" creationId="{878F48D3-BC95-9B52-BBE4-7C5E7C760115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2" creationId="{C7BB89C2-0909-00EB-B529-65899B8A3F05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3" creationId="{3A08D2C8-D66C-9646-F3BA-A27EB536C6D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4" creationId="{A53DFA7D-835E-9CE6-E235-45DADEB47C0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5" creationId="{A4121339-EBF9-DD87-A15C-F1004BEC981B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6" creationId="{CCCF4C1E-FFC5-1F03-9266-7C6D7710FFBB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7" creationId="{AAC901B3-3EF2-BA28-CE8D-244DBC04153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8" creationId="{D1198FD2-2955-6016-79DD-D30242A991A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29" creationId="{9BB02F21-A348-943B-86AD-665DF094929A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0" creationId="{F4B4B10C-DB99-194C-B580-40C2A87497BB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1" creationId="{6B92F9DC-CEC5-1783-8DA6-03F89514F63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2" creationId="{577A6A7B-0AF0-EECE-6D10-B4D8A7B49D36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3" creationId="{4BB4386E-DDFB-0543-C076-ABBE69B49F2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4" creationId="{6346F138-8EEF-20AF-9D99-87D82704187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5" creationId="{458E0074-A802-FE48-A9ED-A41022303CCF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6" creationId="{C23BD659-8E95-E18C-F7E9-732403E38B3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7" creationId="{D4450F54-6AE9-1CD5-B50E-86D54699E2D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8" creationId="{C2EFEDC5-496C-0715-708A-ADF1F02E710D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39" creationId="{9B367528-0F59-8BBD-2E38-6B00A10E37FD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0" creationId="{916A3206-6216-9131-409B-6099D26AE5F2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1" creationId="{783CCB0A-8373-5212-29AE-F8A25B312E33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2" creationId="{8D1A6FBA-DC4B-8233-052E-2FD57271CB4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3" creationId="{491F82FD-22F0-713D-9F22-B8E45B78429B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4" creationId="{78ACC4FA-387B-8CC3-0B1A-F19A0431C2B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5" creationId="{72228900-B283-F5FC-6C34-E8826ABFAB9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6" creationId="{34253CBE-ED49-77C2-A08B-F67FF27A61C8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7" creationId="{6D96E5DB-5A97-5EEE-13EE-BA379B9C8C54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8" creationId="{511FB3E7-D8D3-712A-1992-3547E897A07C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49" creationId="{AF4A4089-8A6D-8191-9D60-1D70286A441F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50" creationId="{FDE64066-767A-7D2E-800E-712C3977E627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51" creationId="{39A77C49-DF57-CB95-FA9B-D06A31BB188C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52" creationId="{01F3271A-AF0A-F65E-097A-DCC13954E67A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53" creationId="{FDD879E2-27CB-F0CC-B787-356622FE429E}"/>
          </ac:spMkLst>
        </pc:spChg>
        <pc:spChg chg="mod">
          <ac:chgData name="PIYUSH PRADHAN" userId="032e1b4705acad5c" providerId="LiveId" clId="{CD09CFBC-C759-40AC-BD69-5D9302403751}" dt="2024-03-29T12:58:59.142" v="349" actId="207"/>
          <ac:spMkLst>
            <pc:docMk/>
            <pc:sldMk cId="3343811688" sldId="263"/>
            <ac:spMk id="254" creationId="{E9E7DDD4-6E57-0794-F715-2932D117A939}"/>
          </ac:spMkLst>
        </pc:spChg>
        <pc:grpChg chg="mod">
          <ac:chgData name="PIYUSH PRADHAN" userId="032e1b4705acad5c" providerId="LiveId" clId="{CD09CFBC-C759-40AC-BD69-5D9302403751}" dt="2024-03-29T12:58:59.142" v="349" actId="207"/>
          <ac:grpSpMkLst>
            <pc:docMk/>
            <pc:sldMk cId="3343811688" sldId="263"/>
            <ac:grpSpMk id="145" creationId="{FF6B37D8-F0A9-86C7-E9AB-D4A3393EE00A}"/>
          </ac:grpSpMkLst>
        </pc:grpChg>
        <pc:grpChg chg="mod">
          <ac:chgData name="PIYUSH PRADHAN" userId="032e1b4705acad5c" providerId="LiveId" clId="{CD09CFBC-C759-40AC-BD69-5D9302403751}" dt="2024-03-29T12:58:59.142" v="349" actId="207"/>
          <ac:grpSpMkLst>
            <pc:docMk/>
            <pc:sldMk cId="3343811688" sldId="263"/>
            <ac:grpSpMk id="146" creationId="{FA287AA2-9E2C-0941-6A4E-E11C456DDD99}"/>
          </ac:grpSpMkLst>
        </pc:grpChg>
        <pc:grpChg chg="mod">
          <ac:chgData name="PIYUSH PRADHAN" userId="032e1b4705acad5c" providerId="LiveId" clId="{CD09CFBC-C759-40AC-BD69-5D9302403751}" dt="2024-03-29T12:58:59.142" v="349" actId="207"/>
          <ac:grpSpMkLst>
            <pc:docMk/>
            <pc:sldMk cId="3343811688" sldId="263"/>
            <ac:grpSpMk id="147" creationId="{4D9BD1B9-D007-8E0B-A10A-C183212732E0}"/>
          </ac:grpSpMkLst>
        </pc:grpChg>
      </pc:sldChg>
      <pc:sldChg chg="modSp mod">
        <pc:chgData name="PIYUSH PRADHAN" userId="032e1b4705acad5c" providerId="LiveId" clId="{CD09CFBC-C759-40AC-BD69-5D9302403751}" dt="2024-03-29T12:56:21.920" v="343" actId="207"/>
        <pc:sldMkLst>
          <pc:docMk/>
          <pc:sldMk cId="4216833478" sldId="264"/>
        </pc:sldMkLst>
        <pc:spChg chg="mod">
          <ac:chgData name="PIYUSH PRADHAN" userId="032e1b4705acad5c" providerId="LiveId" clId="{CD09CFBC-C759-40AC-BD69-5D9302403751}" dt="2024-03-29T12:56:21.920" v="343" actId="207"/>
          <ac:spMkLst>
            <pc:docMk/>
            <pc:sldMk cId="4216833478" sldId="264"/>
            <ac:spMk id="3" creationId="{668C9E07-3456-CD35-24B4-E383A85F4C88}"/>
          </ac:spMkLst>
        </pc:spChg>
        <pc:spChg chg="mod">
          <ac:chgData name="PIYUSH PRADHAN" userId="032e1b4705acad5c" providerId="LiveId" clId="{CD09CFBC-C759-40AC-BD69-5D9302403751}" dt="2024-03-29T12:40:04.250" v="304" actId="14100"/>
          <ac:spMkLst>
            <pc:docMk/>
            <pc:sldMk cId="4216833478" sldId="264"/>
            <ac:spMk id="23" creationId="{64C36BBD-777C-20A7-279B-95AA1CC9120D}"/>
          </ac:spMkLst>
        </pc:spChg>
        <pc:spChg chg="mod">
          <ac:chgData name="PIYUSH PRADHAN" userId="032e1b4705acad5c" providerId="LiveId" clId="{CD09CFBC-C759-40AC-BD69-5D9302403751}" dt="2024-03-29T12:56:18.268" v="342" actId="207"/>
          <ac:spMkLst>
            <pc:docMk/>
            <pc:sldMk cId="4216833478" sldId="264"/>
            <ac:spMk id="75" creationId="{7234CE24-1B0A-DD3F-39C7-017A96CD3E65}"/>
          </ac:spMkLst>
        </pc:spChg>
      </pc:sldChg>
      <pc:sldChg chg="modSp mod">
        <pc:chgData name="PIYUSH PRADHAN" userId="032e1b4705acad5c" providerId="LiveId" clId="{CD09CFBC-C759-40AC-BD69-5D9302403751}" dt="2024-03-29T12:56:28.569" v="345" actId="207"/>
        <pc:sldMkLst>
          <pc:docMk/>
          <pc:sldMk cId="1679046710" sldId="266"/>
        </pc:sldMkLst>
        <pc:spChg chg="mod">
          <ac:chgData name="PIYUSH PRADHAN" userId="032e1b4705acad5c" providerId="LiveId" clId="{CD09CFBC-C759-40AC-BD69-5D9302403751}" dt="2024-03-29T12:56:28.569" v="345" actId="207"/>
          <ac:spMkLst>
            <pc:docMk/>
            <pc:sldMk cId="1679046710" sldId="266"/>
            <ac:spMk id="3" creationId="{668C9E07-3456-CD35-24B4-E383A85F4C88}"/>
          </ac:spMkLst>
        </pc:spChg>
        <pc:spChg chg="mod">
          <ac:chgData name="PIYUSH PRADHAN" userId="032e1b4705acad5c" providerId="LiveId" clId="{CD09CFBC-C759-40AC-BD69-5D9302403751}" dt="2024-03-29T12:56:26.114" v="344" actId="207"/>
          <ac:spMkLst>
            <pc:docMk/>
            <pc:sldMk cId="1679046710" sldId="266"/>
            <ac:spMk id="75" creationId="{7234CE24-1B0A-DD3F-39C7-017A96CD3E65}"/>
          </ac:spMkLst>
        </pc:spChg>
      </pc:sldChg>
      <pc:sldChg chg="modSp mod">
        <pc:chgData name="PIYUSH PRADHAN" userId="032e1b4705acad5c" providerId="LiveId" clId="{CD09CFBC-C759-40AC-BD69-5D9302403751}" dt="2024-03-29T12:58:40.830" v="347" actId="207"/>
        <pc:sldMkLst>
          <pc:docMk/>
          <pc:sldMk cId="1745352026" sldId="267"/>
        </pc:sldMkLst>
        <pc:spChg chg="mod">
          <ac:chgData name="PIYUSH PRADHAN" userId="032e1b4705acad5c" providerId="LiveId" clId="{CD09CFBC-C759-40AC-BD69-5D9302403751}" dt="2024-03-29T12:55:35.452" v="339" actId="207"/>
          <ac:spMkLst>
            <pc:docMk/>
            <pc:sldMk cId="1745352026" sldId="267"/>
            <ac:spMk id="31" creationId="{A8467A79-6DC5-BC44-D855-2841109FF0A2}"/>
          </ac:spMkLst>
        </pc:spChg>
        <pc:spChg chg="mod">
          <ac:chgData name="PIYUSH PRADHAN" userId="032e1b4705acad5c" providerId="LiveId" clId="{CD09CFBC-C759-40AC-BD69-5D9302403751}" dt="2024-03-29T12:56:42.024" v="346" actId="207"/>
          <ac:spMkLst>
            <pc:docMk/>
            <pc:sldMk cId="1745352026" sldId="267"/>
            <ac:spMk id="33" creationId="{F1D88633-64BE-2C54-A752-0712DDE81FE0}"/>
          </ac:spMkLst>
        </pc:spChg>
        <pc:spChg chg="mod">
          <ac:chgData name="PIYUSH PRADHAN" userId="032e1b4705acad5c" providerId="LiveId" clId="{CD09CFBC-C759-40AC-BD69-5D9302403751}" dt="2024-03-29T12:55:24.235" v="335" actId="207"/>
          <ac:spMkLst>
            <pc:docMk/>
            <pc:sldMk cId="1745352026" sldId="267"/>
            <ac:spMk id="35" creationId="{CFD1135C-2A6E-ABBB-3CB5-8D871E1C6236}"/>
          </ac:spMkLst>
        </pc:spChg>
        <pc:spChg chg="mod">
          <ac:chgData name="PIYUSH PRADHAN" userId="032e1b4705acad5c" providerId="LiveId" clId="{CD09CFBC-C759-40AC-BD69-5D9302403751}" dt="2024-03-29T12:55:29.499" v="337" actId="207"/>
          <ac:spMkLst>
            <pc:docMk/>
            <pc:sldMk cId="1745352026" sldId="267"/>
            <ac:spMk id="37" creationId="{6BD30E38-0FEE-D04C-3110-7F7ECD02D187}"/>
          </ac:spMkLst>
        </pc:spChg>
        <pc:spChg chg="mod">
          <ac:chgData name="PIYUSH PRADHAN" userId="032e1b4705acad5c" providerId="LiveId" clId="{CD09CFBC-C759-40AC-BD69-5D9302403751}" dt="2024-03-29T12:55:26.788" v="336" actId="207"/>
          <ac:spMkLst>
            <pc:docMk/>
            <pc:sldMk cId="1745352026" sldId="267"/>
            <ac:spMk id="39" creationId="{D0C4637E-A39A-0440-0CAF-CFEE1C8D5DE0}"/>
          </ac:spMkLst>
        </pc:spChg>
        <pc:spChg chg="mod">
          <ac:chgData name="PIYUSH PRADHAN" userId="032e1b4705acad5c" providerId="LiveId" clId="{CD09CFBC-C759-40AC-BD69-5D9302403751}" dt="2024-03-29T12:55:31.878" v="338" actId="207"/>
          <ac:spMkLst>
            <pc:docMk/>
            <pc:sldMk cId="1745352026" sldId="267"/>
            <ac:spMk id="41" creationId="{63BA9BAF-2867-EE0D-142C-60CA9B4BBB2E}"/>
          </ac:spMkLst>
        </pc:spChg>
        <pc:spChg chg="mod">
          <ac:chgData name="PIYUSH PRADHAN" userId="032e1b4705acad5c" providerId="LiveId" clId="{CD09CFBC-C759-40AC-BD69-5D9302403751}" dt="2024-03-29T12:55:10.696" v="334" actId="207"/>
          <ac:spMkLst>
            <pc:docMk/>
            <pc:sldMk cId="1745352026" sldId="267"/>
            <ac:spMk id="44" creationId="{15495396-C886-7A62-88B8-0B13C3D886D8}"/>
          </ac:spMkLst>
        </pc:spChg>
        <pc:spChg chg="mod">
          <ac:chgData name="PIYUSH PRADHAN" userId="032e1b4705acad5c" providerId="LiveId" clId="{CD09CFBC-C759-40AC-BD69-5D9302403751}" dt="2024-03-29T12:55:10.696" v="334" actId="207"/>
          <ac:spMkLst>
            <pc:docMk/>
            <pc:sldMk cId="1745352026" sldId="267"/>
            <ac:spMk id="45" creationId="{FD5330F3-5949-481B-ADBA-9F67C828ADAF}"/>
          </ac:spMkLst>
        </pc:spChg>
        <pc:spChg chg="mod">
          <ac:chgData name="PIYUSH PRADHAN" userId="032e1b4705acad5c" providerId="LiveId" clId="{CD09CFBC-C759-40AC-BD69-5D9302403751}" dt="2024-03-29T12:55:10.696" v="334" actId="207"/>
          <ac:spMkLst>
            <pc:docMk/>
            <pc:sldMk cId="1745352026" sldId="267"/>
            <ac:spMk id="47" creationId="{63DD7B8C-84B9-ADDE-E7B5-8F2EDCB3DC0A}"/>
          </ac:spMkLst>
        </pc:spChg>
        <pc:spChg chg="mod">
          <ac:chgData name="PIYUSH PRADHAN" userId="032e1b4705acad5c" providerId="LiveId" clId="{CD09CFBC-C759-40AC-BD69-5D9302403751}" dt="2024-03-29T12:55:10.696" v="334" actId="207"/>
          <ac:spMkLst>
            <pc:docMk/>
            <pc:sldMk cId="1745352026" sldId="267"/>
            <ac:spMk id="48" creationId="{1A6958F3-61CD-A109-3EFE-8DF62A384C81}"/>
          </ac:spMkLst>
        </pc:spChg>
        <pc:spChg chg="mod">
          <ac:chgData name="PIYUSH PRADHAN" userId="032e1b4705acad5c" providerId="LiveId" clId="{CD09CFBC-C759-40AC-BD69-5D9302403751}" dt="2024-03-29T12:55:00.895" v="332" actId="207"/>
          <ac:spMkLst>
            <pc:docMk/>
            <pc:sldMk cId="1745352026" sldId="267"/>
            <ac:spMk id="50" creationId="{AA162A5B-30D3-3F6D-AE32-6C20ED829F19}"/>
          </ac:spMkLst>
        </pc:spChg>
        <pc:spChg chg="mod">
          <ac:chgData name="PIYUSH PRADHAN" userId="032e1b4705acad5c" providerId="LiveId" clId="{CD09CFBC-C759-40AC-BD69-5D9302403751}" dt="2024-03-29T12:55:00.895" v="332" actId="207"/>
          <ac:spMkLst>
            <pc:docMk/>
            <pc:sldMk cId="1745352026" sldId="267"/>
            <ac:spMk id="51" creationId="{F09B10DC-8829-A33C-49D1-B8D098B937C0}"/>
          </ac:spMkLst>
        </pc:spChg>
        <pc:spChg chg="mod">
          <ac:chgData name="PIYUSH PRADHAN" userId="032e1b4705acad5c" providerId="LiveId" clId="{CD09CFBC-C759-40AC-BD69-5D9302403751}" dt="2024-03-29T12:55:10.696" v="334" actId="207"/>
          <ac:spMkLst>
            <pc:docMk/>
            <pc:sldMk cId="1745352026" sldId="267"/>
            <ac:spMk id="53" creationId="{5C5805F5-6EB3-8E8B-7CCC-EFD2EFE06953}"/>
          </ac:spMkLst>
        </pc:spChg>
        <pc:spChg chg="mod">
          <ac:chgData name="PIYUSH PRADHAN" userId="032e1b4705acad5c" providerId="LiveId" clId="{CD09CFBC-C759-40AC-BD69-5D9302403751}" dt="2024-03-29T12:55:10.696" v="334" actId="207"/>
          <ac:spMkLst>
            <pc:docMk/>
            <pc:sldMk cId="1745352026" sldId="267"/>
            <ac:spMk id="54" creationId="{543B3CD5-634F-F535-68E4-AFE04AACBEB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58" creationId="{65B7ECF1-8466-F926-2995-92614348E0FA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59" creationId="{38475E8C-3422-137B-32C7-A8132B31FC9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60" creationId="{C441F4BD-6D76-F737-E978-57928BEDE8D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61" creationId="{3EBE9FC8-6CF2-039F-D099-B37CE1A6BA33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62" creationId="{442FA634-45E0-7514-4DB0-32D298E55D5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63" creationId="{048BCCF9-9173-F382-4067-4F0FF041737C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28" creationId="{22092CC0-80EA-E8A1-B582-33E80065052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29" creationId="{CEEBADA2-99FE-1F74-88D6-AA8E3807C1CC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0" creationId="{BF6D49D7-660D-5E25-C964-526FFC10FF58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1" creationId="{64927836-0DF9-ED9F-AE00-23B8E84B68D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2" creationId="{B4D0698A-7BC5-9026-4163-E04EEE5216F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3" creationId="{8C1B9F7B-C7B5-0A63-EE3E-D4D2D9DF3FD1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4" creationId="{13635FFA-1919-6C1F-CD66-7DC7AD298C9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5" creationId="{DE36215B-62C7-FAEE-EC2C-C21D9B8C8810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6" creationId="{A5AAC3FD-1CAF-B6F9-772D-585712D6F6FB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7" creationId="{315474F1-887B-87BC-B0FF-B3544F0E144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8" creationId="{5F21A721-2E5D-1868-9EFA-C4763A3CE0CD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39" creationId="{0DAB42DE-19AA-E199-05C8-C751271B4BA0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40" creationId="{B5D5B677-61E6-3AA1-9729-64117C7DEFC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41" creationId="{C254639B-04FA-8058-8B57-E14B1BDAFA2F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42" creationId="{E2A5950A-F4E3-9CCA-1DE3-2AF0A6AE3580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43" creationId="{AFEDCB4A-6F7E-E031-FD97-140B7EB874E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144" creationId="{8B7BCAFE-6606-0407-092A-D0472C8007C9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55" creationId="{F4738D4A-06EA-9FEC-EE0B-73BD3BE310A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56" creationId="{FB1200BE-2C4E-13F1-6B0B-478C56031DF2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57" creationId="{18E6AAA6-7B35-D3B2-21E8-656283FCC25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58" creationId="{D3240A17-184E-BFF0-DB4C-CF7A5C281FA3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59" creationId="{590BD14E-8391-EDBB-8E7A-7F79E7176CD2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0" creationId="{D97CB692-8A9C-AA14-08D3-2C42A095AB3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1" creationId="{95357BEE-0F26-CCCB-5B13-EEEE1002908F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2" creationId="{0635C10B-B8A5-E35D-9C84-0781CF570E5B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3" creationId="{87E5A719-F2DA-E3CD-9705-D0C75DD79C99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4" creationId="{CBAB07A9-6247-213C-89AC-A0335455461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5" creationId="{ED5719EE-7E2D-F721-DD36-DBC93335C54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6" creationId="{F2E3F738-F4B6-F7C0-83D9-F1B37789895C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7" creationId="{B67C91D7-2AEE-36F4-CD94-BEEA2A1600BD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8" creationId="{DA2467DC-8E42-FCA2-8914-25C0024D07FB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69" creationId="{4A101E34-8FD1-E9F6-705E-E0CE822453B9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0" creationId="{168A793F-9A8C-E45A-0B85-197254BDD68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1" creationId="{D2AE4B67-8650-1C92-52C2-EC64CFAF9A41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2" creationId="{4C3961F7-C41A-17E3-0C6D-A22C54D48E61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3" creationId="{7A569192-33EB-086B-2D90-3BF31ADD526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4" creationId="{40F5FBC4-2BE7-E5B4-BD36-5210EC1327F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5" creationId="{0DD10DC5-1BD5-91FD-B7B3-99C9CE738513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6" creationId="{E21136D4-4D8C-D0AF-0B81-FEBFE8A82D01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7" creationId="{2461DD8C-19CA-9A41-D192-AEC2D0EEB06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8" creationId="{E1B44114-5A9C-BE27-F70A-8EAAA77F322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79" creationId="{D0253015-38D1-6BF7-B706-83ABA3585E4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0" creationId="{DCE1492D-1873-3185-F6AE-286265EED1E0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1" creationId="{88BAFC57-A188-3353-F41B-EF5A99C4625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2" creationId="{B02F523E-D84B-25B3-117C-787FE3C49929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3" creationId="{388FE590-1010-C5AB-BE50-F75E351FD22C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4" creationId="{C583D257-402C-0804-7FD6-E98E8C184BB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5" creationId="{A1460788-2C5E-6ACA-5593-FCD0017B0E03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6" creationId="{2FDC2B1E-A661-D187-DCBC-DCEDE8351A3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7" creationId="{470061B6-8EA2-7544-218C-A7D2B46CE248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8" creationId="{33C9DE44-9EB3-3CF9-C555-A99FA16F32FB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89" creationId="{1B957F44-C293-DCF6-9F10-0154A84F795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0" creationId="{82B68DDC-80AD-6D1A-5199-69F3524A837D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1" creationId="{0F45874C-72BB-048B-86E2-09DA7D8B6FE1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2" creationId="{93E6C2AF-DEB3-8205-E181-437119A1824A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3" creationId="{AB5F7162-5BB2-73EB-3F1E-580F895D5D2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4" creationId="{47B2FE9B-E47E-2DE2-5872-D8622989BB3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5" creationId="{445EB65E-010E-0393-681A-DFCA5AB5396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6" creationId="{28C32396-EAA8-4D3D-AD1A-3D605C474F7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7" creationId="{199FC698-D962-733B-7102-7C586246D583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8" creationId="{4B91D5A9-F9D2-F8D1-0842-82C62EE31D03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299" creationId="{FC989DFF-19CD-06BD-24A0-7BAE713CB979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0" creationId="{9B754115-274E-7D64-FFFE-7C11C13D2F8C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1" creationId="{09596447-79C5-F4B5-5A85-266BB70ABF9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2" creationId="{17F4EEAA-97FD-A862-D2EA-FA1369F6F220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3" creationId="{E08731C9-A5EA-501C-64E4-EE7D0A81C1F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4" creationId="{6026509F-1AF0-5D83-0102-06ACC9108EB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5" creationId="{0F20AB69-FFCF-0FD9-7053-05F97C6202F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6" creationId="{7B56125B-5CA8-5A75-EF8E-F488AB73E491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7" creationId="{8E2BC168-1016-737D-7573-7D5D39B0580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8" creationId="{FC111A9C-5072-3AC2-2AB2-A5530708D11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09" creationId="{E6D2C98C-2977-CCD4-EC3A-AFD3F2686BC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0" creationId="{B5086A9F-A6CD-CDB1-0520-3E1ABACF0332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1" creationId="{53B546E6-13C7-2B0D-2D80-34A8827F105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2" creationId="{097C9E85-BD09-4021-97F1-57FB81264CC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3" creationId="{579D06E6-C54D-D660-F948-97A02576A25B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4" creationId="{B9130460-B508-26E3-DF4E-99879F90C07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5" creationId="{F2C07C06-E9AD-B035-C654-C7B2598A2DFF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6" creationId="{A0DAF127-C5D6-E0BE-0A0C-6B8081B6E88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7" creationId="{6B8A07D2-3484-6A29-F720-1BD9D4828239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8" creationId="{776D9A81-57B7-19CE-CEDE-6FC4AA1F2D72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19" creationId="{1E5607CA-9CED-E65D-326A-342BA77788A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0" creationId="{7E3B13CA-B982-5317-7E7A-B91FE039811A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1" creationId="{A3E3CD7F-78E6-7500-BDDB-410AAB3F288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2" creationId="{EE306793-67DE-98F5-F29B-56C0ED474182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3" creationId="{EFE3A922-8696-3634-E062-23D1581B279C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4" creationId="{74F7F67B-AC84-5CD0-3444-4604A7B1BA6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5" creationId="{F5A77FF5-0258-4BE1-6568-21E163C99894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6" creationId="{140B6FA6-BEC9-5A62-4597-56EA0A4848E0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7" creationId="{3337EF9D-205A-901E-5400-C340B60C9D15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8" creationId="{9972BAA9-D0E5-B568-1C16-1E761F84D85E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29" creationId="{FDEA141D-DB6F-A8D3-0695-3E2FB16BE028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0" creationId="{C545039C-48B2-71AD-914C-8C56EA255A0B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1" creationId="{69B3D35A-0924-0E0E-BD3B-8C0275FB7FC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2" creationId="{4A2C97EF-9B29-20C9-BC67-8F5C9C31AB4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3" creationId="{F62072B3-2E5E-42B6-1EBA-9E6180DEC8A7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4" creationId="{186442D9-7674-B8BC-82C1-00177CFA2A56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5" creationId="{7485FC8D-4C5D-BA68-3236-51DBE37A7988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6" creationId="{76831925-A22C-0341-BEDA-0C1F63920558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7" creationId="{00448E2E-1932-2789-6022-02D7BFF2E99D}"/>
          </ac:spMkLst>
        </pc:spChg>
        <pc:spChg chg="mod">
          <ac:chgData name="PIYUSH PRADHAN" userId="032e1b4705acad5c" providerId="LiveId" clId="{CD09CFBC-C759-40AC-BD69-5D9302403751}" dt="2024-03-29T12:54:10.598" v="322" actId="207"/>
          <ac:spMkLst>
            <pc:docMk/>
            <pc:sldMk cId="1745352026" sldId="267"/>
            <ac:spMk id="338" creationId="{10EC75DC-91B1-3BDC-73E5-26E2AABEA5F7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0" creationId="{FFE12BD4-775A-1AF6-28B6-DBD745E5340E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1" creationId="{0B4F3370-FB38-1125-88AA-B98E33AE3710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2" creationId="{2848B502-605D-4C81-000F-E890FE460B7E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3" creationId="{566CE2A8-58EF-6B2F-AD46-A58A0837997F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4" creationId="{BF79E1E1-0FD6-9CAB-ACC8-3915F1F3952C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5" creationId="{C9C84BD3-E87E-980D-D5AF-37BCF3B19DB2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6" creationId="{03D787A5-D1F3-DD95-5CD5-217FF80212D7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7" creationId="{489F810B-4838-73D4-69BC-DF7C9092FA9F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8" creationId="{38496486-2DB2-2F7D-4957-034E9B19CF66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49" creationId="{3C2EB894-7E09-6F6F-0343-44DD317268B0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0" creationId="{0F7E3C8C-FCF9-AB2D-CBA2-A12C549D440B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1" creationId="{B70C8896-E8B1-202D-B149-B6D83C175EE7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2" creationId="{6A62A85D-0222-A1DB-3F4F-AA0B3FB0B113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3" creationId="{BEDECCF2-B309-A1F1-EEFF-516588ACB37B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4" creationId="{6FDF150C-2994-F029-59A0-E0766F4F6437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5" creationId="{118E3CAD-5878-0B66-3C02-E656E066032F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6" creationId="{632673B4-F060-DDF3-FE71-40BE4135D716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7" creationId="{18EA2911-B94F-A08B-A87B-E7493366C97D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8" creationId="{78FA1B3A-F928-F9BD-3E6E-C033C6870ECB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59" creationId="{CCD835AD-22D8-B1C1-40BB-F94A0686BE75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0" creationId="{B81A25C2-B880-A76A-6239-82476FB936E9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1" creationId="{31DC2623-2B30-AFFF-C9A7-990BE8D6BF5D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2" creationId="{7DFF5FCE-8386-3EA6-FFDA-F922F74FFFFB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3" creationId="{C0795FD5-0C25-B939-A839-F153C5472A42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4" creationId="{04828DDA-04D6-DB99-0FE6-C6C68AF04416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5" creationId="{2F80BFC2-FA57-15C6-49F0-35A048154C76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6" creationId="{FB237CE6-3D29-2E1C-3859-AB4865393669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7" creationId="{EC9747E6-88DE-2860-9132-4664446B32D9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8" creationId="{F76D83F7-6573-0F6F-BB26-82E5A954EA60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69" creationId="{1E0E8AF0-26CD-C9A6-EF37-B293E1AC7698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0" creationId="{896CC303-38B9-CE6E-55B3-7632ED50DA3B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1" creationId="{DCFA909C-CDCA-2C1F-5FD1-41DA4E1D3674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2" creationId="{062A295F-7A20-3641-481E-995D170F2B34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3" creationId="{0FFE6B31-E086-E443-9C3D-4116DEB19EB4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4" creationId="{62BC7600-AE10-4484-2F7E-E3AA24D76C08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5" creationId="{7457F942-213A-9C2E-675D-C63CB13A7E87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6" creationId="{FEC068C2-72FC-5236-E4CA-EE23421DF10D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7" creationId="{06FE7075-46E9-2938-46B8-2000E8910F00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8" creationId="{E8D2B1C0-9130-15BA-7B4E-379DFAB7FD92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79" creationId="{C7F2FF2A-836A-4E6B-CAC5-DDFB42C71FAD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0" creationId="{EAEE6784-5990-D5E0-BE1F-C77D79355301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1" creationId="{B197E22D-B5E3-D2AB-9951-2A31606651F3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2" creationId="{727E9D26-2EA7-1954-0D2A-62043287BF48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3" creationId="{B08CE88F-D659-11D1-5FAF-BA68BD6703BE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4" creationId="{15C8D995-F775-37F5-B9AB-31F3F6510E06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5" creationId="{DD6543A3-FA86-4460-2C83-E1C1608E90AD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6" creationId="{87023F17-5B17-14FE-8238-BC79F85A32A7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7" creationId="{85A09961-9B3B-2FDD-3E12-A4617E2CE3AD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8" creationId="{ED40AA96-268E-0129-40C6-F71DA3D92DFA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89" creationId="{BC66C6BD-0A80-B89B-F372-713D17E6F97F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0" creationId="{7B000510-96DA-14DA-BDD5-D83E70D9BC35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1" creationId="{C95B402A-97CB-B6D8-CFBF-FD48EDD6DBBA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2" creationId="{49EA95B7-E499-16C8-8534-540E01EA3755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3" creationId="{BF4977D6-1482-B068-F205-F7D60A2C6155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4" creationId="{EB6D92DD-7B0D-C12E-44E9-0AF9AC9C4924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5" creationId="{4C9665A6-545D-E210-44B1-C349CC5E7327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6" creationId="{2B17301D-AFD1-43E7-6B49-4712C42F36CE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7" creationId="{71DFEA0F-0F3B-7F0D-54C3-B3C83CF67C91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8" creationId="{85CAF5D9-DDCE-C8D9-B106-359555FAED32}"/>
          </ac:spMkLst>
        </pc:spChg>
        <pc:spChg chg="mod">
          <ac:chgData name="PIYUSH PRADHAN" userId="032e1b4705acad5c" providerId="LiveId" clId="{CD09CFBC-C759-40AC-BD69-5D9302403751}" dt="2024-03-29T12:54:27.259" v="326" actId="207"/>
          <ac:spMkLst>
            <pc:docMk/>
            <pc:sldMk cId="1745352026" sldId="267"/>
            <ac:spMk id="399" creationId="{8099FACA-9EDF-1863-977D-31CE1A7CF258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49" creationId="{2EDF1894-4113-0CCD-E53B-B37FABDBF9DD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0" creationId="{815E4202-10DC-354B-9A96-DCA4C3539476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1" creationId="{BC121078-77BC-23D9-F648-B3159E5E2C5D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2" creationId="{0DB943A4-EBEA-3FA2-D201-F15528816281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3" creationId="{7BC06FE9-2DE4-93D8-856A-57F43EE5BF62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4" creationId="{B54CFC55-6F4C-E6E4-4FBF-CF2A3300BC61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5" creationId="{236591DA-CB4E-EE83-B944-94A360A6359D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6" creationId="{49FB4490-7C24-F7ED-8DB1-0BB0FA2CC7E7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7" creationId="{123B4DE3-E3E6-2592-A4E1-4E2BF98F750A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8" creationId="{B09C0933-A687-56F0-4DA4-A13B167EF583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59" creationId="{F946DA85-170D-8A5C-24A5-4CD4CCFA6355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0" creationId="{01272D2B-5794-54AB-D4E8-754EDE7D53D2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1" creationId="{FF1B1E72-8DCD-D05B-0C7A-C691E6BD5835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2" creationId="{CD7AA63E-491B-5036-02AC-2A2FA01BA283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3" creationId="{150BF43C-4959-9F5E-071F-A4715CC2172D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4" creationId="{1248165A-9C80-1E4E-5E17-2A8319455AE7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5" creationId="{29B91985-E92E-D814-18C6-163F5740FE02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6" creationId="{D2BA16FD-6155-E1D5-7960-EE94B5C151D6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7" creationId="{A4B35C56-6935-BAB0-58E9-B087B8B51095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8" creationId="{52AF4616-35CD-946D-15A4-DEFCB26E490D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69" creationId="{FC1EF482-34D8-BF2C-68AC-C74483C4A76F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0" creationId="{D1B158DB-396C-FFBF-AD97-D70EAFCAE1DF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1" creationId="{AF3B96D6-C5FF-FF09-AF30-B51F2FB8EED4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2" creationId="{9A684908-8789-A2C2-C182-31B2BD5BC2B0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3" creationId="{54796417-89EB-2092-2C5A-23200F69ECA8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4" creationId="{9E56DAED-1E6C-885A-7B99-A768CB14836E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5" creationId="{AF0D595C-B2CD-2BD9-2F43-7ADD032C3EFF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6" creationId="{24734929-4350-21A6-98DE-629D55ED680B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7" creationId="{2EB2010A-B0FB-ED61-D096-D4E96A8388F3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8" creationId="{ACE86A05-153F-37D7-A197-41605C9E6ED3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79" creationId="{881728FE-B574-0F9C-458F-3ABAD1E77371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0" creationId="{45357EE5-9AC4-7936-EB11-63C831CDD22A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1" creationId="{4A6CE2CF-8768-BC37-D319-2B8406DBC7E6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2" creationId="{675196A3-2F14-6009-8A7C-35B46085D60A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3" creationId="{61029425-096B-B227-3C55-8D252FE32D51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4" creationId="{4A770E3D-3145-99DD-7736-101967B7583C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5" creationId="{731151E3-B7C1-BD68-6067-E9373254269B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6" creationId="{28066D17-F7AF-F29C-0F64-34681C0ACF64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7" creationId="{4F7F691E-9E24-A05F-E3E7-4461EF7F7214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8" creationId="{3258D78D-BAED-2BFA-AFDD-54B623DF533C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89" creationId="{9C151296-96BD-571A-D904-D364F55DE744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0" creationId="{07543B31-075B-E003-2908-1C05AA69225A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1" creationId="{E9414797-645F-B2D9-7A21-40A756911185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2" creationId="{ECC3EBEF-5B25-B419-6660-5FAAF8E13FE6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3" creationId="{74F512F6-6A64-9882-D53D-5379FB2DD130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4" creationId="{6CCE43C6-5E59-49F2-8BBB-4747835F1DD7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5" creationId="{731205F3-DDBB-F58F-865E-463DBF768484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6" creationId="{176CCD68-6C63-C6D3-4851-41606CF4FD5F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7" creationId="{E3F950E7-FE0D-EE5D-51E6-EE4F0ECA269F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8" creationId="{B368A1BD-CF4F-A646-4114-52AC7AD9CD83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499" creationId="{D2D2FD1D-BD67-7D5E-E9D5-2C2CDC2F4D44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0" creationId="{E29DE745-BDF8-0075-C3A9-810F61542EEC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1" creationId="{F982353C-02D7-D8F1-DB15-EE2DAB13276D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2" creationId="{F9C0BE1D-7856-25AD-6A8A-9F6FF2AEF2B2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3" creationId="{76AA3188-FBBE-F95F-ABA1-8348F3CC8972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4" creationId="{F80A8438-997C-4DC6-8F9C-0A355319F56C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5" creationId="{1F08A6AE-DCCD-C176-76C9-4609DABC3FBF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6" creationId="{83A1EAF9-7FC1-4500-2C1A-E58A8907B683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7" creationId="{C0230B0D-248D-B159-E712-786997519B78}"/>
          </ac:spMkLst>
        </pc:spChg>
        <pc:spChg chg="mod">
          <ac:chgData name="PIYUSH PRADHAN" userId="032e1b4705acad5c" providerId="LiveId" clId="{CD09CFBC-C759-40AC-BD69-5D9302403751}" dt="2024-03-29T12:58:40.830" v="347" actId="207"/>
          <ac:spMkLst>
            <pc:docMk/>
            <pc:sldMk cId="1745352026" sldId="267"/>
            <ac:spMk id="508" creationId="{250620CE-C55A-184B-0D57-26621FCC511A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58" creationId="{CA772A4B-9B4E-9E18-D6E3-B07440030F53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59" creationId="{5C673016-B39C-C206-79C5-AD9E9FA60801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0" creationId="{2C79E914-95BA-F65B-AA2A-7A6D790A84DF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1" creationId="{91C58464-3713-2A16-6FA6-078E4B1E6632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2" creationId="{C57B5FC3-E433-2ADD-C55D-07D9CB4D755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3" creationId="{5668C4F3-9274-0FC5-341C-814C180E80EC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4" creationId="{F122DA6E-D85B-1018-085B-288E0FFB4381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5" creationId="{A32A8C48-4C67-B9AB-EE2C-C2461A3AD2BE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6" creationId="{3426ED81-A6BC-1870-1DA5-3573C4E2FE76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7" creationId="{362CB1DE-2C8C-E5F1-55F2-AFA83F3CC709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8" creationId="{6A80479A-7455-6B32-DF98-6CC2806CB43F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69" creationId="{E83622B2-7DC8-42CD-2D7E-391B48154D52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0" creationId="{2D441F24-C81F-24E4-DE1D-8404F3D94325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1" creationId="{21595C58-7D61-F3F5-3A95-F3E8DCFC17CB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2" creationId="{19800800-4BE2-9068-3DFA-9D215B55F6C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3" creationId="{2378F163-CF79-F4FD-A772-78EBC2D3F1F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4" creationId="{0F70B268-A7A4-EEB6-E340-9BF4FE20759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5" creationId="{F1FD493A-5C10-2006-51B7-DDD094E71FF5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6" creationId="{0B6CB02A-24E2-6288-9442-C34DB3C31E3F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7" creationId="{56330581-475F-E5F3-7150-E7C23A620727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8" creationId="{E0501F22-0D7B-A27E-5689-25BA095D051C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79" creationId="{04E405F8-A76F-CF4C-D459-81E5B9365964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0" creationId="{F9244E8A-A5DD-C6CD-FDF8-970F8EE7331F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1" creationId="{F066FF4B-FB58-0861-C734-FBDEEAE21D33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2" creationId="{A9003FDB-2651-43E8-6454-652A2939EB6A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3" creationId="{3344D34C-1019-C240-B361-43BC052F367D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4" creationId="{B7C8DA00-3D4D-3024-1884-D22DEC59A0F5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5" creationId="{2CDD06B3-C97C-4209-4EBE-66F5E981D8E4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6" creationId="{A373F9D8-B60A-E563-4A55-1801256038ED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7" creationId="{308BF735-9DFF-1740-B0A6-966FB5367318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8" creationId="{3B5B5BB8-2545-5CCF-52D7-52D0D607B73B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89" creationId="{F4B7D539-1E4D-F823-FB05-BD51EC617CAD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0" creationId="{29F530B2-3740-C376-54BF-25EA0796F22A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1" creationId="{1CCD6368-9B22-F1F5-740D-007FCA0F9EDF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2" creationId="{78DC8263-46E1-FC7E-70CD-8CFBF04E4D82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3" creationId="{E8753A6D-4D39-8D66-D2B2-B6E86D494274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4" creationId="{D2E29D94-27B8-8481-43C9-4CCCF4C490FC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5" creationId="{69E8FB9F-C637-33F0-577C-ABEADCDD52BE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6" creationId="{F061C2DC-DA9A-1885-EDCA-3CB2446A3C33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7" creationId="{AEBE41B8-D7E2-2D80-50B5-48EA61467419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8" creationId="{AD8AFF53-6F2F-160E-97C6-4AC23A78A9E7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599" creationId="{A678E22C-9B15-B867-29C3-C0DE8C8BCEBA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0" creationId="{A85A4C45-E8DE-E499-E706-359C034E6CBF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1" creationId="{9D6B4C63-F1B1-61CC-BCEE-FBB9600CC25A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2" creationId="{DC53DFE7-B99E-944F-1106-99350EECC393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3" creationId="{545E51CA-334C-41F4-777A-089D812BBADC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4" creationId="{DAD30F07-463F-127D-EF44-A2E06970B9F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5" creationId="{DE7C7543-7967-4EC6-BAAA-514BCCF33951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6" creationId="{679DF9AC-6284-7DED-B0B7-9FB1DAD5B8AA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7" creationId="{8F10BA95-1FB0-01AB-DBC9-7AF0E134E4F9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8" creationId="{812F3147-6EB1-2F6E-998E-FA33AE8DDBE3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09" creationId="{0E4E4C7B-748D-EEA3-5E71-3DCD4AAD2FB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0" creationId="{856D90DC-754D-F964-FE65-1B1631F1414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1" creationId="{41B9C57C-889D-9DC3-B241-C1041738C6C9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2" creationId="{0FC2A8FF-4B35-49F3-4E0E-5AE4D448736A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3" creationId="{E05F69C6-88C4-418C-B05D-CF1C03803252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4" creationId="{40E800D9-720B-11C0-1E11-1C2AEA6F9765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5" creationId="{5AF46C62-B66F-1080-3A2B-DEA03E47DEA0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6" creationId="{32D0B523-B547-3D5A-C89F-CED6C8B14AAD}"/>
          </ac:spMkLst>
        </pc:spChg>
        <pc:spChg chg="mod">
          <ac:chgData name="PIYUSH PRADHAN" userId="032e1b4705acad5c" providerId="LiveId" clId="{CD09CFBC-C759-40AC-BD69-5D9302403751}" dt="2024-03-29T12:54:18.709" v="324" actId="207"/>
          <ac:spMkLst>
            <pc:docMk/>
            <pc:sldMk cId="1745352026" sldId="267"/>
            <ac:spMk id="617" creationId="{C0004154-507D-343D-2269-052B65DD71A9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19" creationId="{4A3A3FE6-0DCB-869E-D69D-8407AF41DA47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0" creationId="{FBBB84C9-E02D-4CEC-96E0-0617E94F54F2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1" creationId="{4748DDDA-5643-B493-48DF-C3E0E660464D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2" creationId="{D26EB08E-D02A-64F2-639F-912129CFED74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3" creationId="{FF26D305-FD31-5FB2-47DD-F1F2F8E63E7A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4" creationId="{84A2C4F5-F869-4A5E-94CE-FA8B86673C94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5" creationId="{21169A03-4550-A1A4-11F8-4F329F49CD0B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6" creationId="{3997ADCD-3E8B-13AB-6DEE-EDAAF666B92E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7" creationId="{6FCA22EB-F9FA-D44F-EA84-EDD1CE096E12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8" creationId="{263CC365-FF16-780E-0FA8-923EC7DBE118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29" creationId="{0783E0F2-3A4D-12E3-6797-7CF83AED6845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0" creationId="{938CD6A9-10A6-2C5D-4639-F8E698A99AE6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1" creationId="{C39DE812-C2CD-1319-C7E2-1DED985DF464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2" creationId="{88AC2518-8DAC-0023-1839-03941016F963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3" creationId="{A81CC313-0826-2F55-52CC-1A9EAB2710D3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4" creationId="{1C43387D-D7AA-54BC-B949-08947F314CC7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5" creationId="{12869B2E-0AA8-EC36-B659-6507354F065E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6" creationId="{06BE8C6A-268C-9E09-EFAC-F2F8FF3AF4F5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7" creationId="{0776E363-AAE9-265A-CEB8-3C839393C026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8" creationId="{72D85E11-5276-BEEA-F18F-D5D3D8659A2E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39" creationId="{A8033521-9939-3CE3-B475-40E2DA53DD0D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0" creationId="{AAB42EE5-3372-BFAD-54DE-AA5CA531C540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1" creationId="{9CD3F857-2B33-88E1-3AFF-34E64A244567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2" creationId="{75F334FF-61B6-A7E5-4600-C80126085F0E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3" creationId="{74F1B5D6-AA82-3FB4-594C-69271F4369D0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4" creationId="{08616B3D-A418-E24E-C7FF-B4A9B8CE9C18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5" creationId="{0A3F4162-820F-7D89-470B-4AB49486F9A0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6" creationId="{74769069-38C3-092B-FD80-1460C1D344FD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7" creationId="{2FE71D4E-1BEE-D42F-F17C-CB2283BF8233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8" creationId="{B49EE670-4FC6-C853-5E12-589194A56747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49" creationId="{18BEB4E4-ACCC-44AD-899C-0B19AA2AD1BB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0" creationId="{91B878F3-31FA-CC05-1902-D4A632D9EE61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1" creationId="{7732B079-157D-19E9-FE82-93334C1BC26A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2" creationId="{8F1C4071-852C-1BEE-B68D-E39872DE4B4D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3" creationId="{A6BE8566-8FD4-84D4-EB36-1F98B64E6A68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4" creationId="{08F92D83-0BF7-3169-D9B8-EF568B95659E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5" creationId="{FCB3245C-366B-7265-24ED-D0A767E58082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6" creationId="{1BE2BC94-E222-085B-7F02-3BD7EA142905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7" creationId="{D47B0E83-17F7-6752-BD01-4DBA72A08E27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8" creationId="{E93F752F-6D60-5437-59AE-87DDF7F8A266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59" creationId="{72163291-40C9-F5AB-6CB8-44AE67909AF3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0" creationId="{E82A008B-8412-CA41-2127-1D1F145CE889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1" creationId="{F9CBF350-B35D-252B-077B-AAC61CF829A8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2" creationId="{AF72E91A-2B5A-4A5F-189F-67EEE7F63FE3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3" creationId="{2212715E-BFFC-BCF9-7B1C-3BEE44657AE3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4" creationId="{86BAB896-FA5F-F587-F620-BBAEDFAD1D5A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5" creationId="{729E4E74-0428-54A4-001D-7C7085784FE5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6" creationId="{5612B086-9B6A-77C2-3493-5B0A03E3C66A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7" creationId="{40A8FEDF-F622-2161-490B-80C148053967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8" creationId="{667A534D-145D-C46D-2420-2F9B56D98783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69" creationId="{4910D7EF-2828-7230-212D-2BAEFBBFA4CA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0" creationId="{013E7083-617A-AA69-FF0A-316488E29AD1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1" creationId="{A3F1D814-4B4A-9035-E455-71898041953D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2" creationId="{39418514-2AD7-59E1-76ED-0E265403CF5A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3" creationId="{2662970F-2B50-C3DF-6151-B94467B10667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4" creationId="{221A4E76-6F02-BFF0-FDD6-4686B2A3CBBF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5" creationId="{9CBD55ED-75E5-34B4-D720-6CDD3CF8610C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6" creationId="{89F9178E-5A25-3C64-9854-4F1A6F3A9D6C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7" creationId="{CB5CF4FF-FE98-6A46-15E7-CE349F8701CC}"/>
          </ac:spMkLst>
        </pc:spChg>
        <pc:spChg chg="mod">
          <ac:chgData name="PIYUSH PRADHAN" userId="032e1b4705acad5c" providerId="LiveId" clId="{CD09CFBC-C759-40AC-BD69-5D9302403751}" dt="2024-03-29T12:54:31.111" v="327" actId="207"/>
          <ac:spMkLst>
            <pc:docMk/>
            <pc:sldMk cId="1745352026" sldId="267"/>
            <ac:spMk id="678" creationId="{94D2DF6D-7C55-B875-A2C4-CEEF38554920}"/>
          </ac:spMkLst>
        </pc:spChg>
        <pc:grpChg chg="mod">
          <ac:chgData name="PIYUSH PRADHAN" userId="032e1b4705acad5c" providerId="LiveId" clId="{CD09CFBC-C759-40AC-BD69-5D9302403751}" dt="2024-03-29T12:55:10.696" v="334" actId="207"/>
          <ac:grpSpMkLst>
            <pc:docMk/>
            <pc:sldMk cId="1745352026" sldId="267"/>
            <ac:grpSpMk id="43" creationId="{2D8CA1FC-ED4E-8759-9F18-022B309116BE}"/>
          </ac:grpSpMkLst>
        </pc:grpChg>
        <pc:grpChg chg="mod">
          <ac:chgData name="PIYUSH PRADHAN" userId="032e1b4705acad5c" providerId="LiveId" clId="{CD09CFBC-C759-40AC-BD69-5D9302403751}" dt="2024-03-29T12:55:10.696" v="334" actId="207"/>
          <ac:grpSpMkLst>
            <pc:docMk/>
            <pc:sldMk cId="1745352026" sldId="267"/>
            <ac:grpSpMk id="46" creationId="{AAFFD91B-C1A4-C512-A98D-42D212EBCAC4}"/>
          </ac:grpSpMkLst>
        </pc:grpChg>
        <pc:grpChg chg="mod">
          <ac:chgData name="PIYUSH PRADHAN" userId="032e1b4705acad5c" providerId="LiveId" clId="{CD09CFBC-C759-40AC-BD69-5D9302403751}" dt="2024-03-29T12:55:00.895" v="332" actId="207"/>
          <ac:grpSpMkLst>
            <pc:docMk/>
            <pc:sldMk cId="1745352026" sldId="267"/>
            <ac:grpSpMk id="49" creationId="{4803A5FA-BE8C-FD54-78F5-858D25ED29D2}"/>
          </ac:grpSpMkLst>
        </pc:grpChg>
        <pc:grpChg chg="mod">
          <ac:chgData name="PIYUSH PRADHAN" userId="032e1b4705acad5c" providerId="LiveId" clId="{CD09CFBC-C759-40AC-BD69-5D9302403751}" dt="2024-03-29T12:55:10.696" v="334" actId="207"/>
          <ac:grpSpMkLst>
            <pc:docMk/>
            <pc:sldMk cId="1745352026" sldId="267"/>
            <ac:grpSpMk id="52" creationId="{146214D1-123E-DD54-591D-19F9C805970B}"/>
          </ac:grpSpMkLst>
        </pc:grpChg>
        <pc:grpChg chg="mod">
          <ac:chgData name="PIYUSH PRADHAN" userId="032e1b4705acad5c" providerId="LiveId" clId="{CD09CFBC-C759-40AC-BD69-5D9302403751}" dt="2024-03-29T12:54:10.598" v="322" actId="207"/>
          <ac:grpSpMkLst>
            <pc:docMk/>
            <pc:sldMk cId="1745352026" sldId="267"/>
            <ac:grpSpMk id="55" creationId="{6AAD124E-38F3-C80A-D629-827D939FB4AD}"/>
          </ac:grpSpMkLst>
        </pc:grpChg>
        <pc:grpChg chg="mod">
          <ac:chgData name="PIYUSH PRADHAN" userId="032e1b4705acad5c" providerId="LiveId" clId="{CD09CFBC-C759-40AC-BD69-5D9302403751}" dt="2024-03-29T12:54:10.598" v="322" actId="207"/>
          <ac:grpSpMkLst>
            <pc:docMk/>
            <pc:sldMk cId="1745352026" sldId="267"/>
            <ac:grpSpMk id="56" creationId="{DADD1A08-9AC3-9051-F952-5C49E6297E62}"/>
          </ac:grpSpMkLst>
        </pc:grpChg>
        <pc:grpChg chg="mod">
          <ac:chgData name="PIYUSH PRADHAN" userId="032e1b4705acad5c" providerId="LiveId" clId="{CD09CFBC-C759-40AC-BD69-5D9302403751}" dt="2024-03-29T12:54:10.598" v="322" actId="207"/>
          <ac:grpSpMkLst>
            <pc:docMk/>
            <pc:sldMk cId="1745352026" sldId="267"/>
            <ac:grpSpMk id="57" creationId="{A6EC2494-DC36-49A1-3A72-2F3FF07F104D}"/>
          </ac:grpSpMkLst>
        </pc:grpChg>
        <pc:grpChg chg="mod">
          <ac:chgData name="PIYUSH PRADHAN" userId="032e1b4705acad5c" providerId="LiveId" clId="{CD09CFBC-C759-40AC-BD69-5D9302403751}" dt="2024-03-29T12:54:27.259" v="326" actId="207"/>
          <ac:grpSpMkLst>
            <pc:docMk/>
            <pc:sldMk cId="1745352026" sldId="267"/>
            <ac:grpSpMk id="339" creationId="{FBB9B4C0-FD52-7842-73CE-1305CA92E90C}"/>
          </ac:grpSpMkLst>
        </pc:grpChg>
        <pc:grpChg chg="mod">
          <ac:chgData name="PIYUSH PRADHAN" userId="032e1b4705acad5c" providerId="LiveId" clId="{CD09CFBC-C759-40AC-BD69-5D9302403751}" dt="2024-03-29T12:58:40.830" v="347" actId="207"/>
          <ac:grpSpMkLst>
            <pc:docMk/>
            <pc:sldMk cId="1745352026" sldId="267"/>
            <ac:grpSpMk id="448" creationId="{4A61EB45-E312-F06B-275B-4F2B255DE8DC}"/>
          </ac:grpSpMkLst>
        </pc:grpChg>
        <pc:grpChg chg="mod">
          <ac:chgData name="PIYUSH PRADHAN" userId="032e1b4705acad5c" providerId="LiveId" clId="{CD09CFBC-C759-40AC-BD69-5D9302403751}" dt="2024-03-29T12:54:18.709" v="324" actId="207"/>
          <ac:grpSpMkLst>
            <pc:docMk/>
            <pc:sldMk cId="1745352026" sldId="267"/>
            <ac:grpSpMk id="557" creationId="{6C561D9D-9101-5460-73E8-C8CB514FC3F0}"/>
          </ac:grpSpMkLst>
        </pc:grpChg>
        <pc:grpChg chg="mod">
          <ac:chgData name="PIYUSH PRADHAN" userId="032e1b4705acad5c" providerId="LiveId" clId="{CD09CFBC-C759-40AC-BD69-5D9302403751}" dt="2024-03-29T12:54:31.111" v="327" actId="207"/>
          <ac:grpSpMkLst>
            <pc:docMk/>
            <pc:sldMk cId="1745352026" sldId="267"/>
            <ac:grpSpMk id="618" creationId="{03EA1D03-0FFC-7935-857A-A7B803DA5584}"/>
          </ac:grpSpMkLst>
        </pc:grpChg>
      </pc:sldChg>
      <pc:sldChg chg="addSp modSp mod">
        <pc:chgData name="PIYUSH PRADHAN" userId="032e1b4705acad5c" providerId="LiveId" clId="{CD09CFBC-C759-40AC-BD69-5D9302403751}" dt="2024-03-29T12:02:38.514" v="39" actId="1076"/>
        <pc:sldMkLst>
          <pc:docMk/>
          <pc:sldMk cId="3123779573" sldId="271"/>
        </pc:sldMkLst>
        <pc:spChg chg="add mod">
          <ac:chgData name="PIYUSH PRADHAN" userId="032e1b4705acad5c" providerId="LiveId" clId="{CD09CFBC-C759-40AC-BD69-5D9302403751}" dt="2024-03-29T12:02:38.514" v="39" actId="1076"/>
          <ac:spMkLst>
            <pc:docMk/>
            <pc:sldMk cId="3123779573" sldId="271"/>
            <ac:spMk id="31" creationId="{BE704E9F-555D-7550-57C7-5EE04C31567D}"/>
          </ac:spMkLst>
        </pc:spChg>
      </pc:sldChg>
      <pc:sldChg chg="addSp delSp modSp mod setBg">
        <pc:chgData name="PIYUSH PRADHAN" userId="032e1b4705acad5c" providerId="LiveId" clId="{CD09CFBC-C759-40AC-BD69-5D9302403751}" dt="2024-03-29T14:40:03.326" v="373"/>
        <pc:sldMkLst>
          <pc:docMk/>
          <pc:sldMk cId="2071211837" sldId="272"/>
        </pc:sldMkLst>
        <pc:spChg chg="add mod">
          <ac:chgData name="PIYUSH PRADHAN" userId="032e1b4705acad5c" providerId="LiveId" clId="{CD09CFBC-C759-40AC-BD69-5D9302403751}" dt="2024-03-29T12:13:45.424" v="303" actId="20577"/>
          <ac:spMkLst>
            <pc:docMk/>
            <pc:sldMk cId="2071211837" sldId="272"/>
            <ac:spMk id="32" creationId="{9AF760B5-06EE-E54F-EBF9-3AD46E4312A9}"/>
          </ac:spMkLst>
        </pc:spChg>
        <pc:spChg chg="add del mod">
          <ac:chgData name="PIYUSH PRADHAN" userId="032e1b4705acad5c" providerId="LiveId" clId="{CD09CFBC-C759-40AC-BD69-5D9302403751}" dt="2024-03-29T12:00:06.577" v="6" actId="14100"/>
          <ac:spMkLst>
            <pc:docMk/>
            <pc:sldMk cId="2071211837" sldId="272"/>
            <ac:spMk id="49" creationId="{B3DCF1B9-E994-90FC-A162-ECBE26C0D748}"/>
          </ac:spMkLst>
        </pc:spChg>
        <pc:graphicFrameChg chg="mod">
          <ac:chgData name="PIYUSH PRADHAN" userId="032e1b4705acad5c" providerId="LiveId" clId="{CD09CFBC-C759-40AC-BD69-5D9302403751}" dt="2024-03-29T12:03:57.425" v="89" actId="1036"/>
          <ac:graphicFrameMkLst>
            <pc:docMk/>
            <pc:sldMk cId="2071211837" sldId="272"/>
            <ac:graphicFrameMk id="31" creationId="{693A4A2F-6907-DDBF-9E04-FEE784F75FB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A:\PROJECT%20P425%20Bank%20Analytics%20Excel%20(1)\Bank%20analytics%20Project%20Exce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A:\PROJECT%20P425%20Bank%20Analytics%20Excel%20(1)\Bank%20analytics%20Project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(1)!PivotTable1</c:name>
    <c:fmtId val="32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(1)'!$C$4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(1)'!$B$5:$B$10</c:f>
              <c:strCach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strCache>
            </c:strRef>
          </c:cat>
          <c:val>
            <c:numRef>
              <c:f>'KPI (1)'!$C$5:$C$10</c:f>
              <c:numCache>
                <c:formatCode>[$$-409]#,##0</c:formatCode>
                <c:ptCount val="5"/>
                <c:pt idx="0">
                  <c:v>2219275</c:v>
                </c:pt>
                <c:pt idx="1">
                  <c:v>14390275</c:v>
                </c:pt>
                <c:pt idx="2">
                  <c:v>46436325</c:v>
                </c:pt>
                <c:pt idx="3">
                  <c:v>122050200</c:v>
                </c:pt>
                <c:pt idx="4">
                  <c:v>260506575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6F-4F23-A5CB-9C3CED4F58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45172063"/>
        <c:axId val="863501631"/>
      </c:barChart>
      <c:catAx>
        <c:axId val="154517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501631"/>
        <c:crosses val="autoZero"/>
        <c:auto val="1"/>
        <c:lblAlgn val="ctr"/>
        <c:lblOffset val="100"/>
        <c:noMultiLvlLbl val="0"/>
      </c:catAx>
      <c:valAx>
        <c:axId val="86350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17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(1)!PivotTable1</c:name>
    <c:fmtId val="3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(1)'!$C$4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(1)'!$B$5:$B$10</c:f>
              <c:strCach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strCache>
            </c:strRef>
          </c:cat>
          <c:val>
            <c:numRef>
              <c:f>'KPI (1)'!$C$5:$C$10</c:f>
              <c:numCache>
                <c:formatCode>[$$-409]#,##0.00</c:formatCode>
                <c:ptCount val="5"/>
                <c:pt idx="0">
                  <c:v>2219275</c:v>
                </c:pt>
                <c:pt idx="1">
                  <c:v>14390275</c:v>
                </c:pt>
                <c:pt idx="2">
                  <c:v>46436325</c:v>
                </c:pt>
                <c:pt idx="3">
                  <c:v>122050200</c:v>
                </c:pt>
                <c:pt idx="4">
                  <c:v>260506575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A-4D6B-B9C7-940BC8787C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45172063"/>
        <c:axId val="863501631"/>
      </c:barChart>
      <c:catAx>
        <c:axId val="154517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501631"/>
        <c:crosses val="autoZero"/>
        <c:auto val="1"/>
        <c:lblAlgn val="ctr"/>
        <c:lblOffset val="100"/>
        <c:noMultiLvlLbl val="0"/>
      </c:catAx>
      <c:valAx>
        <c:axId val="86350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17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(2)!PivotTable2</c:name>
    <c:fmtId val="14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'KPI (2)'!$C$4:$C$5</c:f>
              <c:strCache>
                <c:ptCount val="1"/>
                <c:pt idx="0">
                  <c:v>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(2)'!$C$6:$C$40</c:f>
              <c:numCache>
                <c:formatCode>[$$-409]#,##0.00</c:formatCode>
                <c:ptCount val="35"/>
                <c:pt idx="0">
                  <c:v>11365196</c:v>
                </c:pt>
                <c:pt idx="1">
                  <c:v>14004780</c:v>
                </c:pt>
                <c:pt idx="2">
                  <c:v>19543922</c:v>
                </c:pt>
                <c:pt idx="3">
                  <c:v>34557156</c:v>
                </c:pt>
                <c:pt idx="4">
                  <c:v>35303045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4-4644-A3DB-6040C61FEA4F}"/>
            </c:ext>
          </c:extLst>
        </c:ser>
        <c:ser>
          <c:idx val="1"/>
          <c:order val="1"/>
          <c:tx>
            <c:strRef>
              <c:f>'KPI (2)'!$D$4:$D$5</c:f>
              <c:strCache>
                <c:ptCount val="1"/>
                <c:pt idx="0">
                  <c:v>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(2)'!$D$6:$D$40</c:f>
              <c:numCache>
                <c:formatCode>General</c:formatCode>
                <c:ptCount val="35"/>
                <c:pt idx="5" formatCode="[$$-409]#,##0.00">
                  <c:v>21842079</c:v>
                </c:pt>
                <c:pt idx="6" formatCode="[$$-409]#,##0.00">
                  <c:v>26478439</c:v>
                </c:pt>
                <c:pt idx="7" formatCode="[$$-409]#,##0.00">
                  <c:v>39723554</c:v>
                </c:pt>
                <c:pt idx="8" formatCode="[$$-409]#,##0.00">
                  <c:v>35405811</c:v>
                </c:pt>
                <c:pt idx="9" formatCode="[$$-409]#,##0.00">
                  <c:v>37858666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4-4644-A3DB-6040C61FEA4F}"/>
            </c:ext>
          </c:extLst>
        </c:ser>
        <c:ser>
          <c:idx val="2"/>
          <c:order val="2"/>
          <c:tx>
            <c:strRef>
              <c:f>'KPI (2)'!$E$4:$E$5</c:f>
              <c:strCache>
                <c:ptCount val="1"/>
                <c:pt idx="0">
                  <c:v>C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(2)'!$E$6:$E$40</c:f>
              <c:numCache>
                <c:formatCode>General</c:formatCode>
                <c:ptCount val="35"/>
                <c:pt idx="10" formatCode="[$$-409]#,##0.00">
                  <c:v>29384926</c:v>
                </c:pt>
                <c:pt idx="11" formatCode="[$$-409]#,##0.00">
                  <c:v>27321114</c:v>
                </c:pt>
                <c:pt idx="12" formatCode="[$$-409]#,##0.00">
                  <c:v>20531370</c:v>
                </c:pt>
                <c:pt idx="13" formatCode="[$$-409]#,##0.00">
                  <c:v>16867691</c:v>
                </c:pt>
                <c:pt idx="14" formatCode="[$$-409]#,##0.00">
                  <c:v>16015609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4-4644-A3DB-6040C61FEA4F}"/>
            </c:ext>
          </c:extLst>
        </c:ser>
        <c:ser>
          <c:idx val="3"/>
          <c:order val="3"/>
          <c:tx>
            <c:strRef>
              <c:f>'KPI (2)'!$F$4:$F$5</c:f>
              <c:strCache>
                <c:ptCount val="1"/>
                <c:pt idx="0">
                  <c:v>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(2)'!$F$6:$F$40</c:f>
              <c:numCache>
                <c:formatCode>General</c:formatCode>
                <c:ptCount val="35"/>
                <c:pt idx="15" formatCode="[$$-409]#,##0.00">
                  <c:v>12130255</c:v>
                </c:pt>
                <c:pt idx="16" formatCode="[$$-409]#,##0.00">
                  <c:v>18570972</c:v>
                </c:pt>
                <c:pt idx="17" formatCode="[$$-409]#,##0.00">
                  <c:v>16793781</c:v>
                </c:pt>
                <c:pt idx="18" formatCode="[$$-409]#,##0.00">
                  <c:v>13742947</c:v>
                </c:pt>
                <c:pt idx="19" formatCode="[$$-409]#,##0.00">
                  <c:v>13252474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44-4644-A3DB-6040C61FEA4F}"/>
            </c:ext>
          </c:extLst>
        </c:ser>
        <c:ser>
          <c:idx val="4"/>
          <c:order val="4"/>
          <c:tx>
            <c:strRef>
              <c:f>'KPI (2)'!$G$4:$G$5</c:f>
              <c:strCache>
                <c:ptCount val="1"/>
                <c:pt idx="0">
                  <c:v>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(2)'!$G$6:$G$40</c:f>
              <c:numCache>
                <c:formatCode>General</c:formatCode>
                <c:ptCount val="35"/>
                <c:pt idx="20" formatCode="[$$-409]#,##0.00">
                  <c:v>11132588</c:v>
                </c:pt>
                <c:pt idx="21" formatCode="[$$-409]#,##0.00">
                  <c:v>10242033</c:v>
                </c:pt>
                <c:pt idx="22" formatCode="[$$-409]#,##0.00">
                  <c:v>9039059</c:v>
                </c:pt>
                <c:pt idx="23" formatCode="[$$-409]#,##0.00">
                  <c:v>7990991</c:v>
                </c:pt>
                <c:pt idx="24" formatCode="[$$-409]#,##0.00">
                  <c:v>7669868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44-4644-A3DB-6040C61FEA4F}"/>
            </c:ext>
          </c:extLst>
        </c:ser>
        <c:ser>
          <c:idx val="5"/>
          <c:order val="5"/>
          <c:tx>
            <c:strRef>
              <c:f>'KPI (2)'!$H$4:$H$5</c:f>
              <c:strCache>
                <c:ptCount val="1"/>
                <c:pt idx="0">
                  <c:v>F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(2)'!$H$6:$H$40</c:f>
              <c:numCache>
                <c:formatCode>General</c:formatCode>
                <c:ptCount val="35"/>
                <c:pt idx="25" formatCode="[$$-409]#,##0.00">
                  <c:v>5840746</c:v>
                </c:pt>
                <c:pt idx="26" formatCode="[$$-409]#,##0.00">
                  <c:v>4528248</c:v>
                </c:pt>
                <c:pt idx="27" formatCode="[$$-409]#,##0.00">
                  <c:v>3175435</c:v>
                </c:pt>
                <c:pt idx="28" formatCode="[$$-409]#,##0.00">
                  <c:v>2551064</c:v>
                </c:pt>
                <c:pt idx="29" formatCode="[$$-409]#,##0.00">
                  <c:v>2187323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244-4644-A3DB-6040C61FEA4F}"/>
            </c:ext>
          </c:extLst>
        </c:ser>
        <c:ser>
          <c:idx val="6"/>
          <c:order val="6"/>
          <c:tx>
            <c:strRef>
              <c:f>'KPI (2)'!$I$4:$I$5</c:f>
              <c:strCache>
                <c:ptCount val="1"/>
                <c:pt idx="0">
                  <c:v>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(2)'!$I$6:$I$40</c:f>
              <c:numCache>
                <c:formatCode>General</c:formatCode>
                <c:ptCount val="35"/>
                <c:pt idx="30" formatCode="[$$-409]#,##0.00">
                  <c:v>1808763</c:v>
                </c:pt>
                <c:pt idx="31" formatCode="[$$-409]#,##0.00">
                  <c:v>1729627</c:v>
                </c:pt>
                <c:pt idx="32" formatCode="[$$-409]#,##0.00">
                  <c:v>832193</c:v>
                </c:pt>
                <c:pt idx="33" formatCode="[$$-409]#,##0.00">
                  <c:v>1390628</c:v>
                </c:pt>
                <c:pt idx="34" formatCode="[$$-409]#,##0.00">
                  <c:v>701515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244-4644-A3DB-6040C61FE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6378831"/>
        <c:axId val="1553445311"/>
      </c:barChart>
      <c:catAx>
        <c:axId val="155637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445311"/>
        <c:crosses val="autoZero"/>
        <c:auto val="1"/>
        <c:lblAlgn val="ctr"/>
        <c:lblOffset val="100"/>
        <c:noMultiLvlLbl val="0"/>
      </c:catAx>
      <c:valAx>
        <c:axId val="155344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37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(2)!PivotTable2</c:name>
    <c:fmtId val="1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'KPI (2)'!$C$4:$C$5</c:f>
              <c:strCache>
                <c:ptCount val="1"/>
                <c:pt idx="0">
                  <c:v>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(2)'!$C$6:$C$40</c:f>
              <c:numCache>
                <c:formatCode>[$$-409]#,##0.00</c:formatCode>
                <c:ptCount val="35"/>
                <c:pt idx="0">
                  <c:v>11365196</c:v>
                </c:pt>
                <c:pt idx="1">
                  <c:v>14004780</c:v>
                </c:pt>
                <c:pt idx="2">
                  <c:v>19543922</c:v>
                </c:pt>
                <c:pt idx="3">
                  <c:v>34557156</c:v>
                </c:pt>
                <c:pt idx="4">
                  <c:v>35303045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F6-46DD-9AC0-C095483137C2}"/>
            </c:ext>
          </c:extLst>
        </c:ser>
        <c:ser>
          <c:idx val="1"/>
          <c:order val="1"/>
          <c:tx>
            <c:strRef>
              <c:f>'KPI (2)'!$D$4:$D$5</c:f>
              <c:strCache>
                <c:ptCount val="1"/>
                <c:pt idx="0">
                  <c:v>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(2)'!$D$6:$D$40</c:f>
              <c:numCache>
                <c:formatCode>General</c:formatCode>
                <c:ptCount val="35"/>
                <c:pt idx="5" formatCode="[$$-409]#,##0.00">
                  <c:v>21842079</c:v>
                </c:pt>
                <c:pt idx="6" formatCode="[$$-409]#,##0.00">
                  <c:v>26478439</c:v>
                </c:pt>
                <c:pt idx="7" formatCode="[$$-409]#,##0.00">
                  <c:v>39723554</c:v>
                </c:pt>
                <c:pt idx="8" formatCode="[$$-409]#,##0.00">
                  <c:v>35405811</c:v>
                </c:pt>
                <c:pt idx="9" formatCode="[$$-409]#,##0.00">
                  <c:v>37858666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F6-46DD-9AC0-C095483137C2}"/>
            </c:ext>
          </c:extLst>
        </c:ser>
        <c:ser>
          <c:idx val="2"/>
          <c:order val="2"/>
          <c:tx>
            <c:strRef>
              <c:f>'KPI (2)'!$E$4:$E$5</c:f>
              <c:strCache>
                <c:ptCount val="1"/>
                <c:pt idx="0">
                  <c:v>C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(2)'!$E$6:$E$40</c:f>
              <c:numCache>
                <c:formatCode>General</c:formatCode>
                <c:ptCount val="35"/>
                <c:pt idx="10" formatCode="[$$-409]#,##0.00">
                  <c:v>29384926</c:v>
                </c:pt>
                <c:pt idx="11" formatCode="[$$-409]#,##0.00">
                  <c:v>27321114</c:v>
                </c:pt>
                <c:pt idx="12" formatCode="[$$-409]#,##0.00">
                  <c:v>20531370</c:v>
                </c:pt>
                <c:pt idx="13" formatCode="[$$-409]#,##0.00">
                  <c:v>16867691</c:v>
                </c:pt>
                <c:pt idx="14" formatCode="[$$-409]#,##0.00">
                  <c:v>16015609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F6-46DD-9AC0-C095483137C2}"/>
            </c:ext>
          </c:extLst>
        </c:ser>
        <c:ser>
          <c:idx val="3"/>
          <c:order val="3"/>
          <c:tx>
            <c:strRef>
              <c:f>'KPI (2)'!$F$4:$F$5</c:f>
              <c:strCache>
                <c:ptCount val="1"/>
                <c:pt idx="0">
                  <c:v>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(2)'!$F$6:$F$40</c:f>
              <c:numCache>
                <c:formatCode>General</c:formatCode>
                <c:ptCount val="35"/>
                <c:pt idx="15" formatCode="[$$-409]#,##0.00">
                  <c:v>12130255</c:v>
                </c:pt>
                <c:pt idx="16" formatCode="[$$-409]#,##0.00">
                  <c:v>18570972</c:v>
                </c:pt>
                <c:pt idx="17" formatCode="[$$-409]#,##0.00">
                  <c:v>16793781</c:v>
                </c:pt>
                <c:pt idx="18" formatCode="[$$-409]#,##0.00">
                  <c:v>13742947</c:v>
                </c:pt>
                <c:pt idx="19" formatCode="[$$-409]#,##0.00">
                  <c:v>13252474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F6-46DD-9AC0-C095483137C2}"/>
            </c:ext>
          </c:extLst>
        </c:ser>
        <c:ser>
          <c:idx val="4"/>
          <c:order val="4"/>
          <c:tx>
            <c:strRef>
              <c:f>'KPI (2)'!$G$4:$G$5</c:f>
              <c:strCache>
                <c:ptCount val="1"/>
                <c:pt idx="0">
                  <c:v>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(2)'!$G$6:$G$40</c:f>
              <c:numCache>
                <c:formatCode>General</c:formatCode>
                <c:ptCount val="35"/>
                <c:pt idx="20" formatCode="[$$-409]#,##0.00">
                  <c:v>11132588</c:v>
                </c:pt>
                <c:pt idx="21" formatCode="[$$-409]#,##0.00">
                  <c:v>10242033</c:v>
                </c:pt>
                <c:pt idx="22" formatCode="[$$-409]#,##0.00">
                  <c:v>9039059</c:v>
                </c:pt>
                <c:pt idx="23" formatCode="[$$-409]#,##0.00">
                  <c:v>7990991</c:v>
                </c:pt>
                <c:pt idx="24" formatCode="[$$-409]#,##0.00">
                  <c:v>7669868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F6-46DD-9AC0-C095483137C2}"/>
            </c:ext>
          </c:extLst>
        </c:ser>
        <c:ser>
          <c:idx val="5"/>
          <c:order val="5"/>
          <c:tx>
            <c:strRef>
              <c:f>'KPI (2)'!$H$4:$H$5</c:f>
              <c:strCache>
                <c:ptCount val="1"/>
                <c:pt idx="0">
                  <c:v>F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(2)'!$H$6:$H$40</c:f>
              <c:numCache>
                <c:formatCode>General</c:formatCode>
                <c:ptCount val="35"/>
                <c:pt idx="25" formatCode="[$$-409]#,##0.00">
                  <c:v>5840746</c:v>
                </c:pt>
                <c:pt idx="26" formatCode="[$$-409]#,##0.00">
                  <c:v>4528248</c:v>
                </c:pt>
                <c:pt idx="27" formatCode="[$$-409]#,##0.00">
                  <c:v>3175435</c:v>
                </c:pt>
                <c:pt idx="28" formatCode="[$$-409]#,##0.00">
                  <c:v>2551064</c:v>
                </c:pt>
                <c:pt idx="29" formatCode="[$$-409]#,##0.00">
                  <c:v>2187323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EF6-46DD-9AC0-C095483137C2}"/>
            </c:ext>
          </c:extLst>
        </c:ser>
        <c:ser>
          <c:idx val="6"/>
          <c:order val="6"/>
          <c:tx>
            <c:strRef>
              <c:f>'KPI (2)'!$I$4:$I$5</c:f>
              <c:strCache>
                <c:ptCount val="1"/>
                <c:pt idx="0">
                  <c:v>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'KPI (2)'!$B$6:$B$40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'KPI (2)'!$I$6:$I$40</c:f>
              <c:numCache>
                <c:formatCode>General</c:formatCode>
                <c:ptCount val="35"/>
                <c:pt idx="30" formatCode="[$$-409]#,##0.00">
                  <c:v>1808763</c:v>
                </c:pt>
                <c:pt idx="31" formatCode="[$$-409]#,##0.00">
                  <c:v>1729627</c:v>
                </c:pt>
                <c:pt idx="32" formatCode="[$$-409]#,##0.00">
                  <c:v>832193</c:v>
                </c:pt>
                <c:pt idx="33" formatCode="[$$-409]#,##0.00">
                  <c:v>1390628</c:v>
                </c:pt>
                <c:pt idx="34" formatCode="[$$-409]#,##0.00">
                  <c:v>701515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F6-46DD-9AC0-C09548313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6378831"/>
        <c:axId val="1553445311"/>
      </c:barChart>
      <c:catAx>
        <c:axId val="155637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445311"/>
        <c:crosses val="autoZero"/>
        <c:auto val="1"/>
        <c:lblAlgn val="ctr"/>
        <c:lblOffset val="100"/>
        <c:noMultiLvlLbl val="0"/>
      </c:catAx>
      <c:valAx>
        <c:axId val="155344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37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(3)!PivotTable4</c:name>
    <c:fmtId val="20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6239792130660727"/>
              <c:y val="-5.12820512820512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7BCC5963-9FD4-4327-9F9F-EFBFF0777F0A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4476614699331852"/>
              <c:y val="-4.524875001484542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EFAAF59D-8739-4636-ACE1-047DE68940A2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6239792130660727"/>
              <c:y val="-5.12820512820512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7BCC5963-9FD4-4327-9F9F-EFBFF0777F0A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4476614699331852"/>
              <c:y val="-4.524875001484542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EFAAF59D-8739-4636-ACE1-047DE68940A2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6239792130660727"/>
              <c:y val="-5.12820512820512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7BCC5963-9FD4-4327-9F9F-EFBFF0777F0A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4476614699331852"/>
              <c:y val="-4.524875001484542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EFAAF59D-8739-4636-ACE1-047DE68940A2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6426382111828539"/>
          <c:y val="8.6252675822946101E-2"/>
          <c:w val="0.50444550636093399"/>
          <c:h val="0.81693786313626715"/>
        </c:manualLayout>
      </c:layout>
      <c:doughnutChart>
        <c:varyColors val="1"/>
        <c:ser>
          <c:idx val="0"/>
          <c:order val="0"/>
          <c:tx>
            <c:strRef>
              <c:f>'KPI (3)'!$C$10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CE-4D49-844F-567E4A3B5C5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CE-4D49-844F-567E4A3B5C51}"/>
              </c:ext>
            </c:extLst>
          </c:dPt>
          <c:dLbls>
            <c:dLbl>
              <c:idx val="0"/>
              <c:layout>
                <c:manualLayout>
                  <c:x val="0.19336143362832311"/>
                  <c:y val="-0.1436538446751928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BCC5963-9FD4-4327-9F9F-EFBFF0777F0A}" type="VALUE">
                      <a:rPr lang="en-US" sz="2000"/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191286889657153"/>
                      <c:h val="0.1160851533570472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ECE-4D49-844F-567E4A3B5C51}"/>
                </c:ext>
              </c:extLst>
            </c:dLbl>
            <c:dLbl>
              <c:idx val="1"/>
              <c:layout>
                <c:manualLayout>
                  <c:x val="-0.14476614699331852"/>
                  <c:y val="-4.5248750014845421E-2"/>
                </c:manualLayout>
              </c:layout>
              <c:tx>
                <c:rich>
                  <a:bodyPr/>
                  <a:lstStyle/>
                  <a:p>
                    <a:fld id="{EFAAF59D-8739-4636-ACE1-047DE68940A2}" type="VALUE">
                      <a:rPr lang="en-US" sz="200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ECE-4D49-844F-567E4A3B5C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 (3)'!$B$11:$B$13</c:f>
              <c:strCache>
                <c:ptCount val="2"/>
                <c:pt idx="0">
                  <c:v>Not Verified</c:v>
                </c:pt>
                <c:pt idx="1">
                  <c:v>Verified</c:v>
                </c:pt>
              </c:strCache>
            </c:strRef>
          </c:cat>
          <c:val>
            <c:numRef>
              <c:f>'KPI (3)'!$C$11:$C$13</c:f>
              <c:numCache>
                <c:formatCode>0.00%</c:formatCode>
                <c:ptCount val="2"/>
                <c:pt idx="0">
                  <c:v>0.41116109133949214</c:v>
                </c:pt>
                <c:pt idx="1">
                  <c:v>0.58883890866050781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CE-4D49-844F-567E4A3B5C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9765311037877651"/>
          <c:y val="0.80355256603653602"/>
          <c:w val="0.18075402686346453"/>
          <c:h val="0.164494663524291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(3)!PivotTable4</c:name>
    <c:fmtId val="19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6239792130660727"/>
              <c:y val="-5.12820512820512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7BCC5963-9FD4-4327-9F9F-EFBFF0777F0A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4476614699331852"/>
              <c:y val="-4.524875001484542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EFAAF59D-8739-4636-ACE1-047DE68940A2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6239792130660727"/>
              <c:y val="-5.12820512820512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7BCC5963-9FD4-4327-9F9F-EFBFF0777F0A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4476614699331852"/>
              <c:y val="-4.524875001484542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EFAAF59D-8739-4636-ACE1-047DE68940A2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0.16239792130660727"/>
              <c:y val="-5.12820512820512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7BCC5963-9FD4-4327-9F9F-EFBFF0777F0A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layout>
            <c:manualLayout>
              <c:x val="-0.14476614699331852"/>
              <c:y val="-4.524875001484542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fld id="{EFAAF59D-8739-4636-ACE1-047DE68940A2}" type="VALUE">
                  <a:rPr lang="en-US"/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6426382111828539"/>
          <c:y val="8.6252675822946101E-2"/>
          <c:w val="0.50444550636093399"/>
          <c:h val="0.81693786313626715"/>
        </c:manualLayout>
      </c:layout>
      <c:doughnutChart>
        <c:varyColors val="1"/>
        <c:ser>
          <c:idx val="0"/>
          <c:order val="0"/>
          <c:tx>
            <c:strRef>
              <c:f>'KPI (3)'!$C$10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E3-4930-855E-16DF113F5D4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E3-4930-855E-16DF113F5D49}"/>
              </c:ext>
            </c:extLst>
          </c:dPt>
          <c:dLbls>
            <c:dLbl>
              <c:idx val="0"/>
              <c:layout>
                <c:manualLayout>
                  <c:x val="0.1760281380062349"/>
                  <c:y val="-0.1699927708416044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BCC5963-9FD4-4327-9F9F-EFBFF0777F0A}" type="VALUE">
                      <a:rPr lang="en-US" sz="2000"/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195731511913758"/>
                      <c:h val="0.146186915223303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6E3-4930-855E-16DF113F5D49}"/>
                </c:ext>
              </c:extLst>
            </c:dLbl>
            <c:dLbl>
              <c:idx val="1"/>
              <c:layout>
                <c:manualLayout>
                  <c:x val="-0.16556610031189031"/>
                  <c:y val="-1.8909582190197973E-2"/>
                </c:manualLayout>
              </c:layout>
              <c:tx>
                <c:rich>
                  <a:bodyPr/>
                  <a:lstStyle/>
                  <a:p>
                    <a:fld id="{EFAAF59D-8739-4636-ACE1-047DE68940A2}" type="VALUE">
                      <a:rPr lang="en-US" sz="2000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6E3-4930-855E-16DF113F5D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 (3)'!$B$11:$B$13</c:f>
              <c:strCache>
                <c:ptCount val="2"/>
                <c:pt idx="0">
                  <c:v>Not Verified</c:v>
                </c:pt>
                <c:pt idx="1">
                  <c:v>Verified</c:v>
                </c:pt>
              </c:strCache>
            </c:strRef>
          </c:cat>
          <c:val>
            <c:numRef>
              <c:f>'KPI (3)'!$C$11:$C$13</c:f>
              <c:numCache>
                <c:formatCode>0.00%</c:formatCode>
                <c:ptCount val="2"/>
                <c:pt idx="0">
                  <c:v>0.41116109133949214</c:v>
                </c:pt>
                <c:pt idx="1">
                  <c:v>0.58883890866050781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E3-4930-855E-16DF113F5D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447651755457946"/>
          <c:y val="0.80355256603653602"/>
          <c:w val="0.21393076997637597"/>
          <c:h val="0.164494663524291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(5)!PivotTable6</c:name>
    <c:fmtId val="20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(5)'!$C$5:$C$8</c:f>
              <c:strCache>
                <c:ptCount val="1"/>
                <c:pt idx="0">
                  <c:v>&lt;01-01-2008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(5)'!$C$9:$C$12</c:f>
              <c:numCache>
                <c:formatCode>General</c:formatCode>
                <c:ptCount val="3"/>
                <c:pt idx="0">
                  <c:v>14</c:v>
                </c:pt>
                <c:pt idx="1">
                  <c:v>5</c:v>
                </c:pt>
                <c:pt idx="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2-4864-B0B0-E1A5A646D10B}"/>
            </c:ext>
          </c:extLst>
        </c:ser>
        <c:ser>
          <c:idx val="1"/>
          <c:order val="1"/>
          <c:tx>
            <c:strRef>
              <c:f>'KPI (5)'!$D$5:$D$8</c:f>
              <c:strCache>
                <c:ptCount val="1"/>
                <c:pt idx="0">
                  <c:v>2008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(5)'!$D$9:$D$12</c:f>
              <c:numCache>
                <c:formatCode>General</c:formatCode>
                <c:ptCount val="3"/>
                <c:pt idx="0">
                  <c:v>56</c:v>
                </c:pt>
                <c:pt idx="1">
                  <c:v>11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D2-4864-B0B0-E1A5A646D10B}"/>
            </c:ext>
          </c:extLst>
        </c:ser>
        <c:ser>
          <c:idx val="2"/>
          <c:order val="2"/>
          <c:tx>
            <c:strRef>
              <c:f>'KPI (5)'!$E$5:$E$8</c:f>
              <c:strCache>
                <c:ptCount val="1"/>
                <c:pt idx="0">
                  <c:v>2009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(5)'!$E$9:$E$12</c:f>
              <c:numCache>
                <c:formatCode>General</c:formatCode>
                <c:ptCount val="3"/>
                <c:pt idx="0">
                  <c:v>229</c:v>
                </c:pt>
                <c:pt idx="1">
                  <c:v>39</c:v>
                </c:pt>
                <c:pt idx="2">
                  <c:v>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D2-4864-B0B0-E1A5A646D10B}"/>
            </c:ext>
          </c:extLst>
        </c:ser>
        <c:ser>
          <c:idx val="3"/>
          <c:order val="3"/>
          <c:tx>
            <c:strRef>
              <c:f>'KPI (5)'!$F$5:$F$8</c:f>
              <c:strCache>
                <c:ptCount val="1"/>
                <c:pt idx="0">
                  <c:v>2010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(5)'!$F$9:$F$12</c:f>
              <c:numCache>
                <c:formatCode>General</c:formatCode>
                <c:ptCount val="3"/>
                <c:pt idx="0">
                  <c:v>706</c:v>
                </c:pt>
                <c:pt idx="1">
                  <c:v>185</c:v>
                </c:pt>
                <c:pt idx="2">
                  <c:v>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D2-4864-B0B0-E1A5A646D10B}"/>
            </c:ext>
          </c:extLst>
        </c:ser>
        <c:ser>
          <c:idx val="4"/>
          <c:order val="4"/>
          <c:tx>
            <c:strRef>
              <c:f>'KPI (5)'!$G$5:$G$8</c:f>
              <c:strCache>
                <c:ptCount val="1"/>
                <c:pt idx="0">
                  <c:v>2011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(5)'!$G$9:$G$12</c:f>
              <c:numCache>
                <c:formatCode>General</c:formatCode>
                <c:ptCount val="3"/>
                <c:pt idx="0">
                  <c:v>2131</c:v>
                </c:pt>
                <c:pt idx="1">
                  <c:v>422</c:v>
                </c:pt>
                <c:pt idx="2">
                  <c:v>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D2-4864-B0B0-E1A5A646D10B}"/>
            </c:ext>
          </c:extLst>
        </c:ser>
        <c:ser>
          <c:idx val="5"/>
          <c:order val="5"/>
          <c:tx>
            <c:strRef>
              <c:f>'KPI (5)'!$H$5:$H$8</c:f>
              <c:strCache>
                <c:ptCount val="1"/>
                <c:pt idx="0">
                  <c:v>2012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(5)'!$H$9:$H$12</c:f>
              <c:numCache>
                <c:formatCode>General</c:formatCode>
                <c:ptCount val="3"/>
                <c:pt idx="0">
                  <c:v>3786</c:v>
                </c:pt>
                <c:pt idx="1">
                  <c:v>700</c:v>
                </c:pt>
                <c:pt idx="2">
                  <c:v>4383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D2-4864-B0B0-E1A5A646D10B}"/>
            </c:ext>
          </c:extLst>
        </c:ser>
        <c:ser>
          <c:idx val="6"/>
          <c:order val="6"/>
          <c:tx>
            <c:strRef>
              <c:f>'KPI (5)'!$I$5:$I$8</c:f>
              <c:strCache>
                <c:ptCount val="1"/>
                <c:pt idx="0">
                  <c:v>2013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(5)'!$I$9:$I$12</c:f>
              <c:numCache>
                <c:formatCode>General</c:formatCode>
                <c:ptCount val="3"/>
                <c:pt idx="0">
                  <c:v>4254</c:v>
                </c:pt>
                <c:pt idx="1">
                  <c:v>703</c:v>
                </c:pt>
                <c:pt idx="2">
                  <c:v>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D2-4864-B0B0-E1A5A646D10B}"/>
            </c:ext>
          </c:extLst>
        </c:ser>
        <c:ser>
          <c:idx val="7"/>
          <c:order val="7"/>
          <c:tx>
            <c:strRef>
              <c:f>'KPI (5)'!$J$5:$J$8</c:f>
              <c:strCache>
                <c:ptCount val="1"/>
                <c:pt idx="0">
                  <c:v>2014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(5)'!$J$9:$J$12</c:f>
              <c:numCache>
                <c:formatCode>General</c:formatCode>
                <c:ptCount val="3"/>
                <c:pt idx="0">
                  <c:v>4172</c:v>
                </c:pt>
                <c:pt idx="1">
                  <c:v>673</c:v>
                </c:pt>
                <c:pt idx="2">
                  <c:v>4424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0D2-4864-B0B0-E1A5A646D10B}"/>
            </c:ext>
          </c:extLst>
        </c:ser>
        <c:ser>
          <c:idx val="8"/>
          <c:order val="8"/>
          <c:tx>
            <c:strRef>
              <c:f>'KPI (5)'!$K$5:$K$8</c:f>
              <c:strCache>
                <c:ptCount val="1"/>
                <c:pt idx="0">
                  <c:v>2015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(5)'!$K$9:$K$12</c:f>
              <c:numCache>
                <c:formatCode>General</c:formatCode>
                <c:ptCount val="3"/>
                <c:pt idx="0">
                  <c:v>1207</c:v>
                </c:pt>
                <c:pt idx="1">
                  <c:v>160</c:v>
                </c:pt>
                <c:pt idx="2">
                  <c:v>1063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D2-4864-B0B0-E1A5A646D10B}"/>
            </c:ext>
          </c:extLst>
        </c:ser>
        <c:ser>
          <c:idx val="9"/>
          <c:order val="9"/>
          <c:tx>
            <c:strRef>
              <c:f>'KPI (5)'!$L$5:$L$8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8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8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8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(5)'!$L$9:$L$12</c:f>
              <c:numCache>
                <c:formatCode>General</c:formatCode>
                <c:ptCount val="3"/>
                <c:pt idx="0">
                  <c:v>1104</c:v>
                </c:pt>
                <c:pt idx="1">
                  <c:v>160</c:v>
                </c:pt>
                <c:pt idx="2">
                  <c:v>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0D2-4864-B0B0-E1A5A646D1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41888719"/>
        <c:axId val="340545759"/>
      </c:barChart>
      <c:catAx>
        <c:axId val="1541888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545759"/>
        <c:crosses val="autoZero"/>
        <c:auto val="1"/>
        <c:lblAlgn val="ctr"/>
        <c:lblOffset val="100"/>
        <c:noMultiLvlLbl val="0"/>
      </c:catAx>
      <c:valAx>
        <c:axId val="34054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888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 Excel.xlsx]KPI (5)!PivotTable6</c:name>
    <c:fmtId val="20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5918929382525493E-2"/>
          <c:y val="4.4012281852510653E-2"/>
          <c:w val="0.78789465307311835"/>
          <c:h val="0.863168745672020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'KPI (5)'!$C$5:$C$8</c:f>
              <c:strCache>
                <c:ptCount val="1"/>
                <c:pt idx="0">
                  <c:v>&lt;01-01-2008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(5)'!$C$9:$C$12</c:f>
              <c:numCache>
                <c:formatCode>General</c:formatCode>
                <c:ptCount val="3"/>
                <c:pt idx="0">
                  <c:v>14</c:v>
                </c:pt>
                <c:pt idx="1">
                  <c:v>5</c:v>
                </c:pt>
                <c:pt idx="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2-4864-B0B0-E1A5A646D10B}"/>
            </c:ext>
          </c:extLst>
        </c:ser>
        <c:ser>
          <c:idx val="1"/>
          <c:order val="1"/>
          <c:tx>
            <c:strRef>
              <c:f>'KPI (5)'!$D$5:$D$8</c:f>
              <c:strCache>
                <c:ptCount val="1"/>
                <c:pt idx="0">
                  <c:v>2008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(5)'!$D$9:$D$12</c:f>
              <c:numCache>
                <c:formatCode>General</c:formatCode>
                <c:ptCount val="3"/>
                <c:pt idx="0">
                  <c:v>56</c:v>
                </c:pt>
                <c:pt idx="1">
                  <c:v>11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D2-4864-B0B0-E1A5A646D10B}"/>
            </c:ext>
          </c:extLst>
        </c:ser>
        <c:ser>
          <c:idx val="2"/>
          <c:order val="2"/>
          <c:tx>
            <c:strRef>
              <c:f>'KPI (5)'!$E$5:$E$8</c:f>
              <c:strCache>
                <c:ptCount val="1"/>
                <c:pt idx="0">
                  <c:v>2009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(5)'!$E$9:$E$12</c:f>
              <c:numCache>
                <c:formatCode>General</c:formatCode>
                <c:ptCount val="3"/>
                <c:pt idx="0">
                  <c:v>229</c:v>
                </c:pt>
                <c:pt idx="1">
                  <c:v>39</c:v>
                </c:pt>
                <c:pt idx="2">
                  <c:v>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D2-4864-B0B0-E1A5A646D10B}"/>
            </c:ext>
          </c:extLst>
        </c:ser>
        <c:ser>
          <c:idx val="3"/>
          <c:order val="3"/>
          <c:tx>
            <c:strRef>
              <c:f>'KPI (5)'!$F$5:$F$8</c:f>
              <c:strCache>
                <c:ptCount val="1"/>
                <c:pt idx="0">
                  <c:v>2010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(5)'!$F$9:$F$12</c:f>
              <c:numCache>
                <c:formatCode>General</c:formatCode>
                <c:ptCount val="3"/>
                <c:pt idx="0">
                  <c:v>706</c:v>
                </c:pt>
                <c:pt idx="1">
                  <c:v>185</c:v>
                </c:pt>
                <c:pt idx="2">
                  <c:v>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D2-4864-B0B0-E1A5A646D10B}"/>
            </c:ext>
          </c:extLst>
        </c:ser>
        <c:ser>
          <c:idx val="4"/>
          <c:order val="4"/>
          <c:tx>
            <c:strRef>
              <c:f>'KPI (5)'!$G$5:$G$8</c:f>
              <c:strCache>
                <c:ptCount val="1"/>
                <c:pt idx="0">
                  <c:v>2011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(5)'!$G$9:$G$12</c:f>
              <c:numCache>
                <c:formatCode>General</c:formatCode>
                <c:ptCount val="3"/>
                <c:pt idx="0">
                  <c:v>2131</c:v>
                </c:pt>
                <c:pt idx="1">
                  <c:v>422</c:v>
                </c:pt>
                <c:pt idx="2">
                  <c:v>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D2-4864-B0B0-E1A5A646D10B}"/>
            </c:ext>
          </c:extLst>
        </c:ser>
        <c:ser>
          <c:idx val="5"/>
          <c:order val="5"/>
          <c:tx>
            <c:strRef>
              <c:f>'KPI (5)'!$H$5:$H$8</c:f>
              <c:strCache>
                <c:ptCount val="1"/>
                <c:pt idx="0">
                  <c:v>2012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60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6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lumMod val="6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(5)'!$H$9:$H$12</c:f>
              <c:numCache>
                <c:formatCode>General</c:formatCode>
                <c:ptCount val="3"/>
                <c:pt idx="0">
                  <c:v>3786</c:v>
                </c:pt>
                <c:pt idx="1">
                  <c:v>700</c:v>
                </c:pt>
                <c:pt idx="2">
                  <c:v>4383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D2-4864-B0B0-E1A5A646D10B}"/>
            </c:ext>
          </c:extLst>
        </c:ser>
        <c:ser>
          <c:idx val="6"/>
          <c:order val="6"/>
          <c:tx>
            <c:strRef>
              <c:f>'KPI (5)'!$I$5:$I$8</c:f>
              <c:strCache>
                <c:ptCount val="1"/>
                <c:pt idx="0">
                  <c:v>2013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(5)'!$I$9:$I$12</c:f>
              <c:numCache>
                <c:formatCode>General</c:formatCode>
                <c:ptCount val="3"/>
                <c:pt idx="0">
                  <c:v>4254</c:v>
                </c:pt>
                <c:pt idx="1">
                  <c:v>703</c:v>
                </c:pt>
                <c:pt idx="2">
                  <c:v>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D2-4864-B0B0-E1A5A646D10B}"/>
            </c:ext>
          </c:extLst>
        </c:ser>
        <c:ser>
          <c:idx val="7"/>
          <c:order val="7"/>
          <c:tx>
            <c:strRef>
              <c:f>'KPI (5)'!$J$5:$J$8</c:f>
              <c:strCache>
                <c:ptCount val="1"/>
                <c:pt idx="0">
                  <c:v>2014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(5)'!$J$9:$J$12</c:f>
              <c:numCache>
                <c:formatCode>General</c:formatCode>
                <c:ptCount val="3"/>
                <c:pt idx="0">
                  <c:v>4172</c:v>
                </c:pt>
                <c:pt idx="1">
                  <c:v>673</c:v>
                </c:pt>
                <c:pt idx="2">
                  <c:v>4424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0D2-4864-B0B0-E1A5A646D10B}"/>
            </c:ext>
          </c:extLst>
        </c:ser>
        <c:ser>
          <c:idx val="8"/>
          <c:order val="8"/>
          <c:tx>
            <c:strRef>
              <c:f>'KPI (5)'!$K$5:$K$8</c:f>
              <c:strCache>
                <c:ptCount val="1"/>
                <c:pt idx="0">
                  <c:v>2015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80000"/>
                    <a:lumOff val="20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80000"/>
                    <a:lumOff val="2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lumMod val="80000"/>
                  <a:lumOff val="2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(5)'!$K$9:$K$12</c:f>
              <c:numCache>
                <c:formatCode>General</c:formatCode>
                <c:ptCount val="3"/>
                <c:pt idx="0">
                  <c:v>1207</c:v>
                </c:pt>
                <c:pt idx="1">
                  <c:v>160</c:v>
                </c:pt>
                <c:pt idx="2">
                  <c:v>1063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D2-4864-B0B0-E1A5A646D10B}"/>
            </c:ext>
          </c:extLst>
        </c:ser>
        <c:ser>
          <c:idx val="9"/>
          <c:order val="9"/>
          <c:tx>
            <c:strRef>
              <c:f>'KPI (5)'!$L$5:$L$8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8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8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lumMod val="80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 (5)'!$B$9:$B$12</c:f>
              <c:strCache>
                <c:ptCount val="3"/>
                <c:pt idx="0">
                  <c:v>MORTGAGE</c:v>
                </c:pt>
                <c:pt idx="1">
                  <c:v>OWN</c:v>
                </c:pt>
                <c:pt idx="2">
                  <c:v>RENT</c:v>
                </c:pt>
              </c:strCache>
            </c:strRef>
          </c:cat>
          <c:val>
            <c:numRef>
              <c:f>'KPI (5)'!$L$9:$L$12</c:f>
              <c:numCache>
                <c:formatCode>General</c:formatCode>
                <c:ptCount val="3"/>
                <c:pt idx="0">
                  <c:v>1104</c:v>
                </c:pt>
                <c:pt idx="1">
                  <c:v>160</c:v>
                </c:pt>
                <c:pt idx="2">
                  <c:v>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0D2-4864-B0B0-E1A5A646D1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41888719"/>
        <c:axId val="340545759"/>
      </c:barChart>
      <c:catAx>
        <c:axId val="1541888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545759"/>
        <c:crosses val="autoZero"/>
        <c:auto val="1"/>
        <c:lblAlgn val="ctr"/>
        <c:lblOffset val="100"/>
        <c:noMultiLvlLbl val="0"/>
      </c:catAx>
      <c:valAx>
        <c:axId val="34054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888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381358245564421"/>
          <c:y val="0.16240342974448932"/>
          <c:w val="0.12242015886117991"/>
          <c:h val="0.675193140511021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solidFill>
        <a:schemeClr val="tx1">
          <a:lumMod val="65000"/>
          <a:lumOff val="35000"/>
        </a:schemeClr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'KPI (7)'!$E$5:$E$54</cx:f>
        <cx:lvl ptCount="50">
          <cx:pt idx="0">AK</cx:pt>
          <cx:pt idx="1">AL</cx:pt>
          <cx:pt idx="2">AR</cx:pt>
          <cx:pt idx="3">AZ</cx:pt>
          <cx:pt idx="4">CA</cx:pt>
          <cx:pt idx="5">CO</cx:pt>
          <cx:pt idx="6">CT</cx:pt>
          <cx:pt idx="7">DC</cx:pt>
          <cx:pt idx="8">DE</cx:pt>
          <cx:pt idx="9">FL</cx:pt>
          <cx:pt idx="10">GA</cx:pt>
          <cx:pt idx="11">HI</cx:pt>
          <cx:pt idx="12">IA</cx:pt>
          <cx:pt idx="13">ID</cx:pt>
          <cx:pt idx="14">IL</cx:pt>
          <cx:pt idx="15">IN</cx:pt>
          <cx:pt idx="16">KS</cx:pt>
          <cx:pt idx="17">KY</cx:pt>
          <cx:pt idx="18">LA</cx:pt>
          <cx:pt idx="19">MA</cx:pt>
          <cx:pt idx="20">MD</cx:pt>
          <cx:pt idx="21">ME</cx:pt>
          <cx:pt idx="22">MI</cx:pt>
          <cx:pt idx="23">MN</cx:pt>
          <cx:pt idx="24">MO</cx:pt>
          <cx:pt idx="25">MS</cx:pt>
          <cx:pt idx="26">MT</cx:pt>
          <cx:pt idx="27">NC</cx:pt>
          <cx:pt idx="28">NE</cx:pt>
          <cx:pt idx="29">NH</cx:pt>
          <cx:pt idx="30">NJ</cx:pt>
          <cx:pt idx="31">NM</cx:pt>
          <cx:pt idx="32">NV</cx:pt>
          <cx:pt idx="33">NY</cx:pt>
          <cx:pt idx="34">OH</cx:pt>
          <cx:pt idx="35">OK</cx:pt>
          <cx:pt idx="36">OR</cx:pt>
          <cx:pt idx="37">PA</cx:pt>
          <cx:pt idx="38">RI</cx:pt>
          <cx:pt idx="39">SC</cx:pt>
          <cx:pt idx="40">SD</cx:pt>
          <cx:pt idx="41">TN</cx:pt>
          <cx:pt idx="42">TX</cx:pt>
          <cx:pt idx="43">UT</cx:pt>
          <cx:pt idx="44">VA</cx:pt>
          <cx:pt idx="45">VT</cx:pt>
          <cx:pt idx="46">WA</cx:pt>
          <cx:pt idx="47">WI</cx:pt>
          <cx:pt idx="48">WV</cx:pt>
          <cx:pt idx="49">WY</cx:pt>
        </cx:lvl>
      </cx:strDim>
      <cx:numDim type="colorVal">
        <cx:f>'KPI (7)'!$F$5:$F$54</cx:f>
        <cx:lvl ptCount="50" formatCode="General">
          <cx:pt idx="0">80</cx:pt>
          <cx:pt idx="1">452</cx:pt>
          <cx:pt idx="2">245</cx:pt>
          <cx:pt idx="3">879</cx:pt>
          <cx:pt idx="4">7099</cx:pt>
          <cx:pt idx="5">792</cx:pt>
          <cx:pt idx="6">751</cx:pt>
          <cx:pt idx="7">214</cx:pt>
          <cx:pt idx="8">114</cx:pt>
          <cx:pt idx="9">2866</cx:pt>
          <cx:pt idx="10">1398</cx:pt>
          <cx:pt idx="11">174</cx:pt>
          <cx:pt idx="12">5</cx:pt>
          <cx:pt idx="13">6</cx:pt>
          <cx:pt idx="14">1525</cx:pt>
          <cx:pt idx="15">9</cx:pt>
          <cx:pt idx="16">271</cx:pt>
          <cx:pt idx="17">325</cx:pt>
          <cx:pt idx="18">436</cx:pt>
          <cx:pt idx="19">1340</cx:pt>
          <cx:pt idx="20">1049</cx:pt>
          <cx:pt idx="21">3</cx:pt>
          <cx:pt idx="22">720</cx:pt>
          <cx:pt idx="23">615</cx:pt>
          <cx:pt idx="24">686</cx:pt>
          <cx:pt idx="25">19</cx:pt>
          <cx:pt idx="26">85</cx:pt>
          <cx:pt idx="27">788</cx:pt>
          <cx:pt idx="28">5</cx:pt>
          <cx:pt idx="29">171</cx:pt>
          <cx:pt idx="30">1850</cx:pt>
          <cx:pt idx="31">189</cx:pt>
          <cx:pt idx="32">497</cx:pt>
          <cx:pt idx="33">3812</cx:pt>
          <cx:pt idx="34">1223</cx:pt>
          <cx:pt idx="35">299</cx:pt>
          <cx:pt idx="36">451</cx:pt>
          <cx:pt idx="37">1517</cx:pt>
          <cx:pt idx="38">198</cx:pt>
          <cx:pt idx="39">472</cx:pt>
          <cx:pt idx="40">64</cx:pt>
          <cx:pt idx="41">17</cx:pt>
          <cx:pt idx="42">2727</cx:pt>
          <cx:pt idx="43">258</cx:pt>
          <cx:pt idx="44">1407</cx:pt>
          <cx:pt idx="45">54</cx:pt>
          <cx:pt idx="46">840</cx:pt>
          <cx:pt idx="47">460</cx:pt>
          <cx:pt idx="48">177</cx:pt>
          <cx:pt idx="49">83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  <a:effectLst/>
          </cx:spPr>
        </cx:plotSurface>
        <cx:series layoutId="regionMap" uniqueId="{4625875D-0EAF-4BEF-B795-D3D3798D4193}">
          <cx:dataLabels>
            <cx:visibility seriesName="0" categoryName="0" value="1"/>
          </cx:dataLabels>
          <cx:dataId val="0"/>
          <cx:layoutPr>
            <cx:geography cultureLanguage="en-US" cultureRegion="US" attribution="Powered by Bing">
              <cx:geoCache provider="{E9337A44-BEBE-4D9F-B70C-5C5E7DAFC167}">
                <cx:binary>1H1pc9u29vdXyeT1QxUgQAC8c3tnCmqzJMuOlzjNG45iOyS479un/x9SkhfWcRtP+sxYbVliOSSB
H86Kxf+9bf5zG9zvsg9NGET5f26b3z+6RZH857ff8lv3Ptzlk1DdZnEefy8mt3H4W/z9u7q9/+0u
29Uqcn7TEaa/3bq7rLhvPv7vv/A05z7exLe7QsXRp/I+ay/u8zIo8lfKXiz6sLsLVTRVeZGp2wL/
/vGP9ccP91GhivaqTe5///is/OOH38ZP+csbPwTwUUV5B7SMTjClBjZMEw0//eOHII6cQ7GGDX2i
c1MQZJLjW7e7ECj/CHa5vzvmvfQlw3fs7u6y+zyHRgz/f6R79tX7Rt3GZVT0/eRAl/3+8TpSxf3d
h8tiV9znHz+oPLb2Fay4//Try6Gtvz3v6f/9d5QBrR/lPAFj3FV/V/RXLDav9cDPYUH0CWeM6gwd
sIAef4qFYBNBESE60s397/juB0S+7cK3QbInHGMCjXuHmNycHPvlpVH5c5hQOmHENA0CoBz7/Bkm
5oQT3TQMk+z5Z8QlNyq/jaNcRa990suM8oR0hEvfwHeIyx8Xr3XCz+FC6ESYpkCkl1z9TzznFVOf
UGJiwzDEHhfj+O4Dr2T+Lsp3IFZ+LElfhuWPB8oRKn3z3iEqn/94rQ9+EhU+MbBuImHSB254yi1c
TJjJuaBUfxGVzypzVKTeIMIeKUeo9M17h6hsT38hKnRCdUw4puxFVDBiE4wEAdzw8a17Ltne1x9O
7xt1Gx/zX5KoL/PJU9oRJn3j3iEmf3x9rRd+klPoRDeJrgtM9/KLP5dfGOMJ2AKGyYw9aCNk/shU
F0dvYJQHwhEmfePeISbW1a/DhOKJwcEUJsTY8wn0+TPpBfYZEQCZPlImVhxF97eFui2L177mZT55
RjwCpW/dOwTl5o/XuuHnGIXyCcWYGFzwlxlFRxPDYFQgigfURoxys8tdcM+K+C0W2BPaETJ9E98h
MtYvRIbwiW5Qxkx8cFeg55+yC8bmhGGug97Be+iOo2KvXKxdoL7H2ZvU/VPaETJ9E98jMmfH3nlJ
xf4czxAxAYPYMNDRzBojg4yJQbkgbOStWHEQZ7u7N2j7R8oxHNCudwjH6S9kFKpPgA0Ip/zgI47g
4KDqkQGOvQAjYO+O7DnkdJfnu1u3zO+L4g2eyoh8BEzfwncIzNQ69tGv4RNEOefGIaAyMsI4nyDM
dCH4wckc6f1jTO5D/P0DMEAZfnuL6/LyU0Zo9c1+j2jNfiFa5gQhwZlODmiYz/UNNyaUCUYJhshA
/xujdR/s6l12/9oXvWyiTR8ox6hA894hKqeXr/VBr2v+xYjp/BdGTHUxMSD2hnUyGgsCwj+CE6pD
4Hr4kWOL95J1DnpO3e2OmS+JkpeHwgPhaCT0rXqHI2HxC9UchK/BDO+l5cvSVJAJpRTUIDqE5EaY
LO5jiP68AZMHwhEmfePeISbLvw1f/4vcefor/WlQn+BLYxMgPzLhMwcBgYMAc086I/TIiQfDJ46K
3VuiG6dHwtFQ6Jv1DofCyS9kT7BCEafM4PRlNEwy6cMeDKNDOXuOyUlcv4E391QjNPpmvUc0psce
eUlf/JyLBvNKRJiI60ffeDR/gTFMPMGkEgcf7vjWPW+c3O3cNzhoB7IxEtCk94jEL7QhKJpgQIGC
u7w3G0dICBNmyAUjhng0O586aSdBoKJY5UeUXhobL9sSj5RjVN6nMXGyfa0P/mWz8vxXikoEk4sQ
2DrYKQjhkafBJ4IIATNZj0Pm6ZA4v4+ivA2q3ZtiW8+pR0Ojb+Y7ZNj133ocz1dxvLZkBaJbVFAw
MqH7h98IHVOAaEUY5oYPDDuKqqzfOPF7pBsh0jftHSJy+WuVGSUMRCj/QYweoYlOEDUxo0cRsVdm
l3FZuB+mOz8udseSfy5An1OPcOkb+A5xWf/5Wj/8nJEBEXpDh+UpEBZ5LsCEMdEFsA+lbK/zRrCs
QZqVt3772qe8rNMeKUdw9O16h3Cc/kI26cPyPR6G+RwNziYcwbIJYh7mgkeO8ekua4NddPfzaDxS
jtDom/UO0diA9tsr2peExL9sYZz+bSzz3/TLT/6u5f9cgYLvIWAywuTiMC/3V+kAMxUmyPJD+cgT
PFW3rnJ2b5hQfaQcj0do3jscj6d/a/H+BCpsQkBDwqq1g9k5NmtgpW6/DhcWjRyHwiFYomD1Qf4m
BXr6SDoGBFr2HgH5tbOohHFYP3hYWICg35+Gr/olhpzDHKpxmG/4C5vkeVxm6ojWSyLrZSV6qo6U
Y1Te52Tq1nqtD37SpoGpawJxEQMk1PAbz9mBuy4Mijk4AMNvxC3bOAOL09plMbjtb7A5x/QjhPqm
vkO+2f6tbvsJQQbLqGDRB+H8sNxwzDfmRGCIfPXLd4efcRwde3m2vf+WvW1rwSPlGJX3OU+3XR57
5iXZ8XN8Q8mECYNh87i4DYzMp9IMFiGA+8Zg8e7jRpCnMY1+OedyFyawmuotU6gj8jE+0ND3yDWr
X4gPhCFhBS7sNNgvYxtrGw7xYC4M2GW0F3vmyGXrO3h1n+X37Wvf9LK+eUo7Rgaa+B6R+fxaL/wc
5xBzQmCBIdhmLy/fwZhBqB6UEkxED/IMDLfnnFPt3jLVvL3f040Rgaa9R0T+PPbKL5Bl+gScZZ32
W6GG31iWGRMGJSDtDg71yDLrx/ufcea/9kU/5pQ95RgVaN47ROXsV2oYBCt1gQ+oeYjLjlCBNRkQ
LwdrWT+KsGP/7/X+maveMK+1pxqh0TfrPaLxCzd2ErCTBYEA32Et+3gOw4TYIOz5QOgYszVHaPgB
zDO+ZTfh2QPlGBVo3ntE5eLYMz+SXP9i3Ofi5O9e/lOGOSxmhM2KB391vGeuNwGxEKjfdjL8gIGf
KrILF/bdfjjJ3xaLfE49Ghp9M9/h0Li0jj30o6Hxz9EhZGIiCAHr+GAAjsVnPykJa6dgZ9AenZFS
uxymUt7u2I7pRwj1TX2HCF1f/UKEwBCEZdzgtT5OLD51oYY9W1zous5G2FwXO/e173jZ2NhTjXDo
G/QOcbj6hZFSUG2CQvgAgawafqMAA+yTJ5TA3pQfuLJXMD0PRxLc3/88JE9IR7j0DXyPuHx5rRN+
0lHCsACbCAoiao/LOIIN/AMmO8zbHxaIiuO79wbg1X3zlg3ZB7IxHtCwd4jH518or2CeB8HWBvhn
pEo4rNRlOjMZ7PkdfqMI3Of7LISFlEd0XtJtL0usB8IRGH2r3iEYN+Bqvz7d+BPqHba+Ux22McJE
7/Abxa0Fgs1yhEMI6FH9PzW+bu7z4sPjLvcff9bLyIzIR/j0DX2P+IDT/eOO+DnhBctjARbgih8c
KAERa9hn2p+Vgw4TD8d374XXTRvDKT3OMfOf88wD4RgTaNw7wOT1T3yKzrOaP3lMEcTgYIOcwSGm
8zxsbcKmIAx+Ln5ikz1lm9EZQj/+npfZZkT+rAn/nw4o+rFz+bBIbrordrPhQKgn5xe9Xjo0Fw6o
GpG+xk77vju5+/0jhAxAdT+cM9U/40C454VnW9rHZPe7vPj9owbOJocF0JjBzkhG+k31Hz/UIOP6
IjLhICkRAlsbJvJMZn78EPXTdr9/7BexAxcSDlsGdJh8pfTjh7x3fKAITUxYtQlBD8PgWBcmfjiF
6zwOWgdO4Tk2+pD+EJXheayiIv/9I2zx+/gh2dfrm2j024cgxoh0MGc48LyOoPx2dwE8DtXx/zP0
FhRorKplFqClW9iOVTrphiquLLeLTMsoii+F9t3PyIVAlSeTuCtmUdmYlu+xXEYioFJpubAqEd0k
MT1DhbgSlfBXTpTY6yr93pTBphI0l1xjWxUHtUTqJEBaJLlXmVZb0kaajgnJym5kENNF1AplRczO
ZNRdK7P0ZIu7LXa1T4mpKSshfJc3/jU39U8BRLMlcupTqmWh5OdoZth1MdUTR+KUN9LB8JFZGG7q
em4TvPNwlFht7E9Rc22LzrN0RT+Z7UUVmFdZbUy1LrrKOve7m7EtM7xvZW2e5cw9rTN70xTRykfZ
1sddZSVF2MmyZMhKquxL5yZXrh1fVHb6Zx5kixY1sxwV5TS0+WdK3POS+9+rDD6eGcmXIIYd405B
ZBNDN8Ns1SeWGOvMwBs9gn7yHfhmh2dfaDxLlDsnob6w7Xzm1dG2MLMZnNC2gLnhbWV6X4LKXji4
1i2/y9HUie5I6s2yTJwoBN1m57EnCZB4tpHIyrRnThESyQN/Rlh7qvtaIxkDVKm/hNNspO+GqYVS
+IagSohEXrBENJo6ei0bl4lZgsQJbdhXmxe3dgZ0quoSGXiaFdfhWkWhYbm2nks2jBQtTyXrvmLW
TT2aJXPfDZD0G+eEpUxZlU8/dTzoAE592T/Yo7aQA9p2rt3R5MZpoR+SgBSztBE3Xqm3MvcaMXXi
4FPupCsjbSor9CzF6k76SWScGHU6ratG5jQPpcrrbRmZqSRdNCvTLJ+ShAHwnXPt52YjbV6KqRlH
33PSmbPAi5axcraKw9CB/xaFyA1Z8hxbRcxvskJUazNwbu1Aw7LIzCuPZ3CanXPqkFjmQWNxt6xl
jjzPckOvm9NCCIl5e65V+FbPbrGvtAs9t6c4MF3plAmaEneamsy2DHtFO+TPM87V0mxWtciIJDl8
a23wk8rmJ24VWQOz2KbZWMitZl2KqdWh7wmv0BS35FNYAc9kyLxKG+dGdcHWV4Avhg5CxqdKZbql
Y+dTWkRq7rd2MKVhLr00gmYmc8ejrtXaSXOiB7dNZVtJElVTFukXZlFk0rlAdVlYsJRqq8dhbYk0
kGVg3tvFzFXhRaKTGY7aRUDRd2azRnZ6z3ipfxK4jSNDw9g2rf+9MX0i4aQYITM9vjHqpRvE0qY+
cAK6wSxewRhtZIW1aEqzDa1hiPAqTqwwBKycKItlVztfcJyLaRGzCoZpblpZnn2pPYaldhI6IpJV
ACymAdNZAi3SJNzYBIaDIlfczDxZJf7Swd2q87/5qTP3RWjpKfR1CV+BsPOdZnha1nPaqSvVNXPs
43PhuoklODBNViWNdMNM+nF4ktJGg4S9Lgj3Z4EL5Ux43wjmuQTZKGSd2l+izG2XJUAIq9Su9Ixo
lqDlDEoimZjKlCpt/GnAQJ6SyFaW49apNOpgZvL8C/fhvYynRIKsXbh5uxEgPX3GPatOzqMEJFCY
CzxPwzqTiR9+00CQWV6RnoQJCJaIh6YVu1ag58YscVIkdURkglw2zwJ8UQoSWJ6Tlssw9xJLT2pP
1llbWabe82yZpLJVfNt4ICzjLNvpsfldbwLf0vJgmrtpM7XTVsZ+Yi9iqq1FrjWLwiHnvtutMpfo
M5JCg0z3c56DOPJ5rFttTTaq9iJoT5xP07x0pVnQeeapCJSBf0qgI6QRilPHXiNVKGkqcqnRYtYU
GrVERyXFfjxFnv+dxKFtuVoUzyvX2NYaIFhRI7cih5WyiiIu3VZco9JYxgK7FjZkeorCrJZx6cUS
hWU+NXkM4i2sDcmdcua4KFrUdkGtxq9mFY7QtPJFbNXUPMdEn1NypoUAhWZHGz2xb32dWw7G/tRN
vLsyCi5JDWj5xpe6qEPZcb+bx0lmLtI2+Zb4CNqcG1cVKF+LERdYLxCt1HTHIhSGSy9LnFz/1Ga+
N3XM4oIH7iXKyrumbK4zFuhSFAUIC+acc/9uGOWNuSx815VeVsmCLWpauzAaWiUTHp8pouYirEHc
RjQ7SYlo5KCwDBcg6TT40FjLbavK00jaJqksz1DfSJWcNW2x42X03aXhwuvKP+MUhgHGwR3SgBdD
UpiWo4eLENy/maroiZ2jyhKmZsgAuevUM9N1k9sLozEWKUj71i5PNEe10tbZtqv5aV0jy/YQSGC7
0q3UtWelMmZgHIGe6tA9YsVn0TlKukH7qSNhK7so/VOVHZeJA8pIwz6I8gYjyRnwcldlGSinYKvl
JrQrEmBfeOEO1f5NlqAV7iKpGtCTPjAbQvcGdT1L2M3XwtYd6dPAsZizg428lVUlG6P+0y3iYJpl
Ri5tnHYyawpk1QyEjemzE7MEal4U0Rzn0dIJFZpmdW5pgQNCysHFrExA+NRcu8qrDkSFcIi0S/1T
VWZWWjbNvOsFJGuYK6scNDEiKLCCap02tkwdr5N2BY2oSwwy2a2dRUu5DPCWcMA1QMU85AGRgzoE
5iEyBosj6K0vTyWy0fCiUiAQNUe76triS+N3/qqJS2pFGQhbg35Cmj9VGLlzswRN6ZJTo4h7+w3M
Bs1ILrUa2uKapyTHNki3AE3dFEWbHM+cWHO3vemiEv2U57kmuY63bYe+DCPHJHEMIyCzhNau3Ehj
M95osSxBxc1pxPyZ39FMZlp+Vlf2jfLCZUCNVDpbkxMfBhKNLKPhxbRx7XO9q91p4XHAH9nSw4k7
i4tWZiq6FzVOV8pgyTxF9q4oDWNWVe7MLW1Pchmn/HMYg6nka2BmMX9umLbkceFJllTevMD0Aro8
WkI0u1gXenO4pG1crLO6yqXRZhGYTDPWVOaK4HwhigQvwQL/000ZaAmnmOZ5OBjH9SrLTDyr4+Am
QM3U1fL+aReGy3cON7y5SBI9lHbW4ZWTw2WfRnkXTKPKY1JPOnvlxsGZ59FmWhJ0KUSZr5KW5Csc
hfkq5vNCON5MlbiSNc3KlVGicpUor1wNyeFS9gX2vHXycsXotxr7xYprPF+xtIgt1tadVSrdXfuh
OKOsNeZ+zoqVKTJTZh5mlkbytalnYq4VcyZqfdlxNWtyusWhixdIMUO6vu1OKU09bHl+aS5CPVrk
tCCBjPpviaAfV3DA8LWRmcE8HQpSH4ZcoTINLG+nWHUFdlZtOVNp1ePpOMBJdneiclOKMvPXbrRt
/QLNIt3RJWuxs+Gs2CSlW1pZYKdgtOfOxi6CjRbraEFcwlYiKNnKpGTmMtosmVbILIoubeOeNZF9
mXcEDDCzuo3jrNq4HFWb7lPgsm2SEl+SQBgreMs1c78mwmErYhtSOVVwEhReMEszGDAiR82qqGwN
W8Otz3UwcVjwfUipJPDB4uedxJ136YWsXnk4a1bDXcClEXFnzRlP1l6synmj8z8jrSunKQxWqyvZ
F45YPo/hCMNV7fpkxWCaLJSPab1x9BmL3LuwaPUVUg0P5f6W+tRquQ+2ow3v0bJEX2HNZqEMXHMd
1rmagpnjg7wT3SIO9U0aV9o682iycozIGlJ6rcCdMh0WWY2okmklAm09XPK+8j5ZJ5+Jsu05iws+
A0dFyTgs6nVhFnim10kgEWfVOkQV+IYcjAA/UvWG2S6X/TSFbDNnG3bIWMPJJcY6DSO2v7Npxqe0
0Igc8oYqZWqvorxbYebR2ZAD+4iNNYsiYN4saawyR6dwXtqpXXvVfQIfmzQo+9PP7GgqDMS2tW2H
4NGU1bpOa3baatrG68AK72h9qYpc2xahsY5qvZEpqYN1ykt8peWROdVj5iyGpNG5WxK6yYzXYJsl
NdKvAuXhTd41rqyrILZaHCbzwBTOtFCk/pp0zoI33P/kG7pvZX7zZ1jy8HNSmsYsiMBA8CMDzHPm
WqSE3nY5g4DxQ3zhBXcd9974yFvv5x4IYzBYBJys+NxbD0xN72iclcsizKOFbs96X1X5rZiSSFyV
GVg1BIFbUrWxpAq011veT2HNsc4E6s95ev5+s6V6axZJucx5c2106TbjYEyCI0iUfwfGvp7nniyZ
u7Jxt3j93RB6+WvTOYODimAvOYJFtc9fDca/RlUXlcugBT+xdxjz0rxqghZLh7ZWR9ESubkD87uP
B78cunwfMbmNkzZTjns4uvwh+b+rOIR/h8NiHjP7k88fU7DjY39k+qu14ASPPnKUjyv1sa+HZ8HH
HGJhfcDpWeIvwa9jpGcU3tqfwP6Dwmexr2eRvmNQtw8M6X3I6WFo/iX0NQoYPga/BrpD7IuxCayR
IrDDhpo6HkJP+9AXHBM2oSZszYF9B7qpP418QbyMwJlth1gZBKsOYS8Mm8pAiMCaAAyLrk04bu9n
wl4EQ2uejCbYKQiROGTCVITOmdmfdvl8NAXYyyJc+8Z9SuJTI0LkukkDfZq4nbnAFdOva5rq07AD
K34oRULD+1I9i8i+NAj8Q+lLtMOjhsov0WJzp5zYnTpVkq6HiwiCNJGPabNp0zXvL6M8z+mSY0Ut
37CoaJYO7bLN4yVIzKdJRUNtHftLMzXJjZME4YYw07G0Ppm2EZrVtcsXOkvpjc6LOz8q6jOnAT3n
ghHGM2/ud3X71UhSKyqweVM5DRhZXlHYoBA6Og3szl63bWqvhzuWmPY6sh2Wyce0b4Paq0BQ+C1y
ZpTbLTg+xHOmou7wugkwT+dwPgFeD2mXlWdabCPwnpS3bD0agXB3403QX1y74VaAEtCJzwuG5HBh
Kos3fuJrEIrqb5Ol6dT+ZigLmkYDj6/xZo7TVvOGdGLr5Vk1dxJbbN3+rmuaRmamEU8TvACDO/9s
olQ7L4LYX4CVGcsmqeJt1V9szYcLB28YbMxaFkUNoR1JQxZOk9QxF6Qottgpuq2TaPQSwwELM72y
nXnWZMal6yT1qZPk12kY2lPkIqO68H0vXzUuRAWN/KJEQXEB7aiWkVJ9pBDyhkvPK+Ahe87JkGSd
7ly8RjQ8KDCqJcni+KRuSAyhBlW261r4Ty9DXgLxmycFQ15Fk+sD5oJsW69aUlwHZxlR7qVtawYY
hwxbGWXuZZODSK7qvJl6el0sUr8ga4x1sGJ5XS0FTtXWaDw2i0QXX+iNIJah+e6NH3BwoRqzWidR
iqYxxBssr869z8Nd8HCX15ra5z3eweZgfemBrTfDQaYszCNjYbp2Cc5/n66jylg4oeksK9yW06pz
U6nltXvJGz9adlmVLp0GiYskrzJZaaF35zb1rEjdENzFFk9dqinwmXR74xCfTu2itefgXxkyTGwH
g8ZFBkR07HieBHq8dVs33iKexdu2v6QcogyNCR7xUJCJ1sXAN1CiuYUhRZrc8rI5Te3gq+6F4Mkn
Zqqt+mQU9ZZjzDttRcr4K7AnNOghmYF7/ynvTjDpwnVnFCSFKC7Fay8KfLBXYCv6jNRdts/cl3s5
/saS0F3y0FCz2NWYVVaaJxaGdqsVYXPqc5tsQ4jtCw8is5+roAabL1V9ZE04RSCxkbTSMfz23OyM
Zn+J6BQo1NMcpxHglmXdAsJ77XkDwdEG7IZFwB31KbZjXeptFt6q2lk2XtncGHm25VG6APfAXg8X
kHr22ujlyJAMB2HymAYAz+wuUmApYm9TVDg8dTPKp6Buui+OjTYs19mdq7pL2hnqJhRmPUOG7W3i
LgtPlWkeqlZRt/FoGN88UYUHk+HppAqc2zvSLmCf6NSE1fT98RqgaHrt82RSheNQlS5zxb3PVHCi
TN8LpG6qZKUlEOgsfB3Sw+04Pa76JP2X2zFt3nYQoCsaOqOkQ9dl6lykRtuchUp513Ft2WEeWnbc
2rOgh3m4QGyeggwL/U0UFPv8UI9dIodS0VM0WmbPhnqPZA8Uj/mG3kHQY6D4+3ekUXaaRnV02YrM
l3kV15+UnmUbm7ne1GBFsnP8auU0xPkcwozPCRV2OHcykeyqdaEcf5eHcT6Hv0gjlizw88+aFp6E
ni/rrrhsnC4611hhXIRueeq0vPzSGoa77OAc8hnmRfklqlLwrLLcPQuN3FlmDscWznAozax1v1Z2
3lohQs2mikR7GfrpOe/zc9G4MxR29kmqjOimK5E15Jemx+dt4cEcTei7X3FxVrcN/2K3kbaE+A+d
DdkOBMwKL1HXjikgZkA7f2rXjvpKdO/vbHTROwGPTgKcdQAzhv1xCOAngIUDQ/H56Os8InKGmLrz
sE98ZYHqgrBb95Wijll1q4PNkNjkouwEqPK4/YoCE2ICTpFvurwlF66j3bTAsHNcx960DWx/kxHk
b8IkO9wNeZoIz/2oc5aj/KFuU7Iml0O9x2KPpecZyaDHX3jckIdyb5G45SduQDynKct6g8CN2/iZ
8GZh3DlfCuad8Z65Dds4TxlFN0NV3aWHqlWnP6ka84DfxRo595IQ3zC7jWc4we40cwuHulKjWpdE
56KsT4Al57VHPYgNwh0KqO/AJI17uHteOq6nNWre+DFQPK8Xixyv9AyiIiIy0UaDuNmTi5ngE4+w
7GSU/1jXtxO0GZLMiDdFE9pLcPXaUj5WeaQd8ow4OtProFkOpEPhkD8mC010ofl6PW1if253QXsF
ytOzsMDZF9ZC8F0Vov7mJMVp5zuuIz2/kEpppZIhRBwLw8wusAoziB5G19hrvDPdRfr1Q6ozHXKt
VHqtV6F3hvtUXzakdNBUjzX/EV3Xv+HhKY/vc+ANQ+qh7PF9fdlj6uHLjCjgJ36iSohIKfdUJA7E
/A09noacOqdD3nD3ePGHAiegFsPNod5Lld3Gtpev65F+0cdTRgbfCXaZwBFAugF/CkkQPmLkpGxj
DqNX3GlOgA1NGjjVZ4NLEeNFUOoazCqBM+L7y9pItKtEsfhStbsq5Gs795xTxjKwJx6SiY3AnvBq
e19qKp59Mp12ikBSgS+vbwiExZd5gvSN0d+RPm+4G/IeS+PE1haP9Ya7WtUXOOrUpuYmWK9Ub+YF
zLme+Z1zuAwFcWk24E4c84YqHYhnayhIjKAxZNbT4T5zeMxQe6ho+q0pX+9jDuvRxn1M4Nwzsz/Y
Bw6CGPdx4ypNd2Fu7k556LLoMvFJcM87zX0bZkZ6qQlm120ZEdGHEtVp+pAvID9/yK86VVtxqrdD
/YYr80n9IZ84/DawdyozYVY16EoJAhRv7AfJsL/r81CXpzNPMSpNN0dQsRccQ/FwGTh6uBsqggVC
JawjgScOmfuHC2xD5K9z0VSLwfFIAz+RUWVGMOUAjkcYE7RwEVHTIYlgFcenAnv7VNzXILaTQEAx
jNfK+NoVAcydtMY6SAuI5UMoEOK8fnibAkQezPh+DcEVmT3WYMadbazySrATWH3iywIzGHiP6YT8
jcXF/ooiB+cQjmU1KWy8Ap/+ucpzjEppqHHJnREVjpUrhTflw4XlsBhCDumioGAdJs6MFCpfPWal
EbBXoCoy6xSsrNCUT7d+HkiPuPkphSUqW72/DPnKozBH28L8+6hgKG3MADxbXc2K0tSKk7hTPNii
uPKmSg+/pI3CJ0Zs5Gd5U+ZnpL/r82MI0y/3dX2P+me09NcVrfTrDqZez2FdAExVJOSaQKTvvC9L
kXhSlvcpSuurOA7aWaxr6UleJ956uPPq9nAXPNw9lj7eOTX31r6eZ4vXOUz8RYoZOhyYC3+hCv7G
C4iyccyyYAp5rR/BtGkbTTHmDGaIuhR8FgSOC8MiXA/J1LCxNDKvm8YdWMlyKB5V9ITLubWvPlRq
+mcMNR+rD48cksMjRWKcBToJ58or2q2iJNFlYQflNlkPOV1N2q0/ZPPEs+dOjWAVErCgLh/LIY5V
Sg7rZhYdVu12X3x4Cga/WmZZaMxiZ/Z/lF3Zkpy6sv0iIsQMr9Q8d1e57Xa/KDwiQEKIUfD1d6Hy
cdl9dpwd90UmUymBqykplblWVlVHXYszZFcf7VwqsTSXpmksTg8iXRmBIJFz/MP4YTbOPQy/PXWw
+CqrKkxnVPdL2mVYWEOXrmnD5akpy3FdwYsBZKWXJ6MzjY+zFiAus000hMeKjPUuYC37pXsYsrj9
NYPRxZUfgyv9OzL4T8ch97/eAJT8R8VypMxAVQD3513oloWM8nwk9feiLafGW4VVvAY2wjrxSD1V
lu53RrqrQpsi/Vp24zJFSmDB7/JsbfrzIhv3Q1jvxjKyTgjf+/1mjOUf05gOY5shlgywyNAmtKrz
RS4n67PvlFck5+00QYRsbEP8C+CCdkr1NtAqXfC2JDfCJr0qpUVPqiL5zslKtYsCJE4LeE0re8jr
myvKfDE2LH2bZ2RFSOYZPZoW18hl9cazkLNuByW+oQ7tRulhfM16QVeTFQ57mwf0yVjwOhjOPM/z
pDXr1bw+aa8jx9AsWgMgBInvpnzd/e55GEqn40s3BTioHNzmOdYy4Uqzm6didnOGzllmcdSsje63
RatVsbQ1vao5gIAcSLl2KM2WzSwaXcZDsVYxnP/QhBzS33KJo/qzMTQ6K87z5WTnzbPpeMwlTOSi
dLzEbqx27ym2Um1UnrtUIyAyX4WOkOfKL5EsUunqnd5YmM55pDF9DPLnkfU88ve0xsLojZmT6fu0
RvVu+N/TNrH8F6cNlYzeexR+TMDLmc//eEFRo/HdXhRPuR9XrfW1aIpVi9gFsAt1pJa27PTS7BGP
vSTqY32O3owiKyuYmj1lFK5aFtP0y97ozMgJuKRz/w0v0jzrvEvd5/p7/vtNszz8GWLJK7RonsXc
9OGVEU893T2/2f3DEfyhSSNRPFX50euchcYq9Fy03L/FVp8uGw+wzJTG/q2cgvwQKEclplfb2r/N
AzyK18CoEHHFAAANeDPnqGYP1YqLbokdQm6NmArVLR1uyy2Zexn9T6+JvD96TeTd9JLZ+N1YG8ia
F+DRxG6q9E86OuKJEVbeGyvtv09VYe+MynR2Ee93uVP/FABxPHHiTEsdOy7+J2CJdOvcTZf97NXk
fVMsRmf0L2ok3SEEemDlNzR9a0JrUVPmvk4TXaapkhuqO7bE2sJuvXLZzS70Kk5b62JUOtMSTlbF
AOPLscR1g7OK265cMyvrF74t44vy4ugSzleVnwKxGkx89+jQReydlDUtjNlDbybp2rL/owOxwilx
iQVnI6PedOhrhehGAZ88r+QTEDzf2jHUr2Mvy3Vo+wCjVNX4Sjt5CbpouAJN9C/fgxDo5b8ca0TF
UHiRoPA5fmwM7vW7GFg30KgmatJfdY1IP0lKDcQv8vb+CX7as/QFrQCp8X66PZLYU076G8K2zbYI
gTA0omn66kNQTupqBCfDe4NiVXRtRGaX/inN/WcjdbTsb31GfxZcdQent6ozYqvePc41jtZKDoN1
MDGse6yKRzFbsx6otoeda6JYcUdXKgYYmO+NEyZinHeKCsAY43fJv8V4jMWyDas10l7+yeXyZoL7
pgEy7ynt6+psJIo/wYq7YbC6ZwPyOnjYS6A4Fz0c1L2Xa3dprkSgow9qrI/DHKcxem8svH3c0ugD
kJvv9e5AsBvmWb0YbJLSf/HkbH/OisFlBKh8zgl6IWqAoLa6S1Az2HM9xDf/Xtoi5TTt2ATyazMO
0bKktN61ojvnwHeOiS6ZPqWy1idzJYuy2QV1c8ZZo/H3xngWxUDzMYndKyc8PMUyE9sqjtm+tQZx
CvMJIKJS6Bv8KKBVskx8CYU+FF3VYH/lEUDihfM9HMc8KYl/BoilOiGIXyLCFY3IK2FDUhMYlUnA
x/KpDIskDqdNJ6iTsN4psh8Ofo15WY5MLKbZ0Xo0AcuaYzQ3D11fAqtlI68Nqp+9irG7t1fZB7uS
1lvhaPeTmzO5HCsP0GNuuZ/aIDpSJ66uHR+Ha97SA5bA4mMVXsJwKo54lOJorkwTTfUIDFffHmTD
7a3R1XGPDJGTks39SIfE0wdeAVb3OASac+NDNIc+cyb8bWtUxiKwqhX1+3bXVOl4eDRTX40HwcVW
iNbZum4KqN+j9y6HDAmrAJAdPx+8yxQMy64U6uTOklG12HUOpNUnI2GN+aXvJcnWY06GxUNnTJDD
ebO7sdkMiPHWX3NAFVZDq4OdWwY4flVj+lm4pQsERTYe5CjKTzaQfkYvKZW7keX5CpE59tmVDWJR
KAN18QAzeba99iWY9T4O7+si1nRTWmGJJNLIpiGhStvjoddDcCtdmb20cm0CT15jG8HEjzwWsbnH
CHw2S/s/zNJsDYgjW/1v39glf/Mv5q8U1sbQQdEjZ6b9zCVs/0wVaHcoq7ic3K+C4fsy/6rI0TQW
yAlrNfI2eeg81o594iAQfrcpOSdHfPP836OM7TvR2PtkLBMu8F8KVXtj1jTuQb5AYHRuRp8sUBhI
nx+qIGtIMiqn3CpHenczQLCKdUDA9TA6dyjspa9itQZaQy8q3YidrVX8QQUWWQVuhYzuLFYAAW6L
NmLwOiHmY4l8oKzaxIhd5NuXnngnIwFALD+k/n2g0Yig39I8D5/SOPuWE1EeRICgM0gjNDEpsHH2
P9/pyKwr/rZ76Cwfmet7ru3duM6NxoM/OEUyWennrhDFx6bvrZXtMGwpY0pPwUT6JfcL8hk8gh2x
u+D736ZFiN3Hm019AL+WmdbDJqpZiMxLz87R3CiCcC4hbMEyzsAyUYIkptfIQ6TP8PW9nVU74EsY
Xdz77FxbRbtw2VgCdf97nLKccMMj4AAUY/ziTu3bFMbkYx7ATfMEAjdGrKvB2wBTXq6M2Dg8W7nR
QDd3Y07ZwuF9fTBiaqnX0GfdJUhr+yMrmgXISD862iGZ6Lv+bfRVdqoC+9XsYkaF3NwBx5vsEso4
PKaFd/VGiTyn8cdt4LuSykZE8OGoP7xy0+sohAXfuesWJXKn7SzaxxPF6tN2Y75XmbdjmogkdyKk
3Mfm4M5NiopuSBjiapKFxGoXLx8qc2XMjIURTUPasDlQCsgnsu5ZkqddBExV6K6kzLLXQMoxyaZx
OhVDSj/G44WFffZKqE8PEy1LYOAgOrHwligRKHZGlG156EubXvM6/0yb4Ethj+EyDajex6hD89Iy
fqh5P74ZfTbrHY/8oz5ETH2fWe6UmHSoDuJiZUSTEzXZUNPxSJs+dN3UbquJ7KyGuCdKGKDyTkGQ
9Ib4aOLfIiW+SHzlZRvTC9wvABrmslZOfpqyHQWK8pTHuVql2itX7uRGJ41TWJIOg/qMc+O0yFgA
whfiyy9VB6yiztRnr7C8Te7wdt1MpPqsHO+UYWe/RR7wxmb4NJu9Gy46a2n0cJW8lZ/lx0xF1h/w
B1dWeZKL0N0b+AM8AfsCvC3+DgBIjGXYLvwJXmLUpcUl7F4yTcMoQQwKhwMkG5c6s+pVnyOBZXQo
sIUMRvgSd/Ivs9J/LQacfBJWWfGzN14nBPfkwo5La1k4gNn7bgeofqzo3Klm7APtA9Q2/Z/RE/9d
Og97A/CSIOERwB3xWykmS/BnMllYperLvnqrKNDqAv7XAQjMsgbmzkZ7vw6o7x/6sCILB+DYhW+6
7gam697UfrXJh4wnSH6qTS9Kfk8noByiAuyZ8ZU5clEZVBuwBPjKHMiCXv7qzXshn0FBWhv8gsEz
mKuu6V7qsMt2D/0DCjH8p9PYG0zEwywmw0s+NVfplMD7F9lLketV2Ivp1bE5vlOZsBDhqMfXeJhA
E0SM91zEw93MmsL+JLTlLIzDA++CrKlvZ/f8mNE9PKF30faH8Tt36p34mBn7VHaPsD8mdXR/bN08
usS6PZu8pMiGZ9sqhk9e7auVl/P2GFtFfLTSka0sKxevjVufswZpms4EiPGbvumVYi9N7KpVF8+H
7zs4ZI9de3x1G19sm7FG1mcWjZkDKNOxsvsykXRUCGtr8fR4l9NRvICoRPb3l9kNKr0Ff1AlxsQ0
7fzis0C+dIMk+4f+YWvmvH9pLF/e58vlmC2aidULHFKLKyLR9lI3fryqYj+/msYR2dskvPFgJDrY
0RMtXo1gxrCQOjvQSEDqm8f80zy6LMi/uFioA/Hu1OKAeBuDOA2QkTsHod+dWgpdNIIyWb21zBF7
RKHZiXtxetLNKBYFDh9Lv/HLZmmU/9RtOtrK/9w0XnUwB802vnRB2l+NUNQgFzo0YhsjWrqzT4Tq
6/2QWxTkh5JheuzryN+Otp8tqNb+sMzjLl26qpLLoR6Drcq7T6BQ6pXMGAA80xRffG+wQ0TL3U9R
6eV7owvmcEE+WsgTUbUx0jR63Yy1A7Zp6CusgFI2XlLS2HuO2LQyDyUcRB5IEbCVOS1T2bFnJLIX
gUyHm7GoPY40XMnlzogqDKL9MAd6jGi7IPqqIhvA85vKYwX+Qgtv6RxU43ieVIuous3IsEo7q12w
qCuDpelqLPIWV5G3HeN0WqRpyrZyBLsw1dq+srDplxOCO9e0GPulnq/yWSdp5Jws47aHhR1jj8yQ
SufsyWcO0iZz08xZQqPHoe/JSFNGwMXL40MUFOHTZPWfzdLRyHRa95UlNnY9pIeuzYMdK+lzy3Vz
MpC11imLHYtrikQalnTTgEX4XBRhczLSw8JA3syo33MYiyzVY+LiG5881kWz2Dl2w04t/f5ObcSw
d9gJoSojPJZMsz6aPtp9fyyW5kp5p76JQE+eN6sqyouji4zrHudGgGFyfzgRWwIsE3GNeB/L8KH6
+ceOeT3IBEp+UaJ9irlHfwbt174cwUiy7GolgSD83rT2WxnE5ee0CFLwr5m7rxwcqB3LDU+jk4en
PGzDU+Y3clfaxTO4Ve60ZLPOdJTRLWDwAXtizQdwneaLsnfSzSM0p0u+lnF/wlvwHKXM+/b7gqf5
XZP/52Luau3wYrG+OASERyeLNd2UDDVCi51v1TiKQBnbQHAuVUurdTmE2XOW+/6+Iho8oq4Fy6rx
/HRpkSJeG+cAq0/9nI8XbkUbBRDb8bH+hfg01vD3xOK+9PXNtWWRtQptwCyHrOAfYP9qU6/72mUg
X/Q2Yv2+Fzf7kFTuStVIIYRg1RoL2dnZsq3r4iRAGTkH1ANBUIXOzookNt2Z61DNBIl6boz4aGpF
NoPL2e6hAq9p2LiAr08f7brpNkjvrBB8Y2cH2cgnjSzrU2SBYGTrKdz0oWfRREZ5vwaDiSxMtzcb
ZprlOHmkSGSqfBNlPE7c3o03Oa9BxRBleeRFa6870Fqee5DjFo1Pw08q9L/pyS9/VGDwhjFgfMmU
jltL1fprYQFL4XTgNY8IiidRL+sbSGNJjOphz7yJ1E3mXbYiXVGsTaebteGFWvHadBpVapcWeIxV
tTOiRfhw8FMfB/yhaCvEafgLz11+mlRVLisfeNy1aohYZQLJP8aRSiT4/Xa4afOlUZqmmLvvV8Tx
ZVKVSDU+bIyI5TbYRCDz7sF3csJEe3W2Z1n+qqWOL1SJ+NLPV8rJrAUpqnFlOoZC6i2tU1CdxBQu
CpphWYn0+Oo4SJzo8FPVO/SQ6gqkVIR4lPDy6eNUEoIX18mvpkmtl44qCn54Vlxbv9QHe6zfHv1u
7UWrodLO0ugc0nyJpM7hKIQAmG046J7jkFZfWl8ES1R8kaDXkvBs2+OwwJsivv2DRZUSez1U3quL
49k1RfzTxSHjxUi5n/4hzX3wNJByni2lba0e0tw3BkHxQyCIe+Bg1T51wMzdv2+KI+ivEQm9u+sG
eFw2/YF6AOzRSpzH1rY++lGzqOup/0Ctpr8SGxxgLq2PHvgzR+VyOxlmq7wawk2uwNAxvTxnzZI1
FdDFFYAgZmpHcv5kt90fh4N+6OWmpvmvJ8hTV4CcXORJU0TuUU/OtRPhxPGXyfiqD5Dps4eouZoG
6bKzrqS/amlz8Q2oogYpDKfwFsH7GatxV/LRl5veQSaNpjm2sMDC2cwpyqfK7UtAYa3hkrOd0TzU
D1Nm++LJdHBh69mUhFa8Qc0F39tmkjgrxMibBOhS/qMBuMyW9EcoogwZgrZ98XkMyL7dTUdd2fYh
tBLdLeAkWss70IRn+ziY+heShvW+T6M/9J5285Oc5FeRCveKzWdBuBt/MJEWGdFFnA3V1Ug5DV/t
ntJ7XMZBEHTRd0ruTWeftvESaWe+MWLmBu0mz0JnaWYLxnrch44FSlxEm3VvyxwhzRipQlr7R+Ih
s1KHdpCAcc2+4rv33NtF+uK52MAqR7hrkkl1GucMF07TmwZVM76D/4qCDgXvbnRKrU3HxnELhEx/
5VPUJcYkLxBtAQrkjQ8W/iI9A3jNEf2/xMC9f3AmQxLiZxdAzg5Qxfwd0sQFrjO144q/ZVmRBL3q
wBC3mmvROsW+akBRBqKmvRpdNRePKBTvNkY0HZMbvh8FAu92lHFr3fygR8WTRaRjUSRe97hAal08
uwT8QESjkBEO3bY5mIYKX62lT75MltUcyjTUVeKETnPALxP8MjGiV7YYZy4fg/8YY+bRY41qTf/z
9Gpy+/KPlIEz/xAr2D/AQQOZ+l+fV1OThg3CHT47fSnWIrXBFZv9CXtuzFXFOLb1jLTXOgvzndFl
s1MxKB8dyAM0m9ByUWxkVnZFFp0E6lceix7kXypTHEYD+/Luqne4c9fp31f/f7vBqdetn04bk6f0
AQhOmIfAmjkWGzH18uJgEpNGLDyd/yGa3ofxY2wr+wgs9L+MH2LagLjNuEUXRNvhMZJSXqKx2Io5
uW8axOvdhYhdd4MALLvxKS4vQeguPIeor3UxWgkwyu0zeBrOtipwiGSRV+Bc4LpJrvvge0GTBn/t
70HRWYngOt9XNpbkoGqqJNK8fE1HLPkW0/bGiKUOP1gyLJ9LB8k4IMfO+PES8Zpx2WyZ1YFqYMR8
mpJgoOMJpM3xo1v+yMVUvg68LA+uF81vNqYG0yBbyog0YM6id/QsVIooawBGicZxAk9gJiMiS9fm
Ce6iF3+QUV8+d3Gprk3vn0XK/JXv59muAzxyWevQR0qjok9ZPmNkC5V9xZfjcxZJ9+aS3N0Fmc3W
jZ/Xb1H41WpD9vXdQNrZn/7l/UdFzr9XDPzeqmN+KhxF3PGj4FH0PsJPiCpR5oc1QGwidddp4SzE
kFl7Mvjpa4Y6HXaNRHYU1oB9efBbjT7Nu3CN0I69trKSvcZE8gS4guAM6Mj4Imq+MGal9MtDyuai
MPNsWAi6ZZMPZBdEWb5odVvtJzJ8laLLf4rqHPtenSYlAC9hR6PPQjQo/oFk/NWjCNEJotSx5X24
txs1bNram56kstOlM9rOp3mevqXZz2n6NY9jwaMMEiutKnCcGKqw9DLvz9SdTlFaSBzabOhU5HWA
e6TdabJe6qHrzsbKqI04dmraej35YvRGZTpNM/YKocTWDxb3OxhlM0/Z2LpPurIEmXcW/7hZFLYb
xIqbwx86gdXn2BK1RImg8NdDmVv5ZUc2DkfxKDPNXWdsLL+Wy97nPWo9/PdTo3QAIsYAPG1K1CLa
paR5crkOy3Xu2WAcRRzZpwJ+5zGvHBR6KGxaJaqz+oORZSTTRZva2SpyxxVHoFgCrVmMiyGOsi2I
8OIWdiw8TR69BB6DNKs6Dohc0xJ/l8W+uBGdegfLEz8fFoNPfqoyD1egJ2F7mkc6gQh3LZgyiZkj
nifiiBl1QeefjIXHVbFVcCrhRKHT6MBzWjUlKirc7yTicS3GcUKEFRZxpnY0nwDFrzdZU2hw0qB1
mqhc2bEN6vh8X1dS9ewCy/WYNLQnfPMzr9qYWb2poueMp3sQun25aMM2X8QVHbdItJtBbUo9VN0S
n4y5UekJnyNqMc2RX9yTYl3bWzY2PSOaRqUgOfLAOZpRaZRa27rC38Q8ldG5TrkvQxKdjX3mZfUG
4EMGLxpTjpq+zenFYwQCwqVWcxLQQz5jbtxJIzKNHzhZtYHPQKW34I1noXg2Js0Uutip5ki448iV
k3vtJu7Xo49S42BS8bWePHBZLKf6yCe6tcFO+OLVtFkGrXQO7tDrq9X3X21Fiy9pOQCLBrrlOUrj
4uLQCYe7uaMM9M9ehdZzRmUBwkbLl+YGvS8OQBO9jrIfzyG3ul2IvWNlbsLpB1nF7mfdar7h1RBv
GoDPXoGCWwCVR9cOb/I14mDe1WoPQ64mteh0Dg9Z+vnOBrTtZo34yKqhRB5HZ0SBS4Sgq52Wz6bX
DjKUi8qsdGNEZsXesZH87T5VjXdYAUJ2juKO3BwyZmvqTHJlRDCByCXP/O3dttWMJ8qeJOCNLmpm
4dZhFVqb2Bv8BTZh++ZY2rsKZBDnvrsGWf6FUKy4P2pkoUwbIvMkcWcTl09YJmKcb1HeZKGz5j/P
XHndMqcT25jn6CTxgH8vfz3zEESXtuPl/Znn1wHsPR/skXlK7qvpMoXh1kjmLua5PWcY7s/1v57Z
DNKN9V/PnBY1AbdCsktb6vVgFf6mq+NdVQBMvrK6KthbFuA7ibkcOahFi64FZTkL/S1AWuiJLNRj
4SW3F3fZapG8yP0IALsJFS/MwIGgig3Nok+Fy6pfk5GyadnRdN+1OL6iYlSBcDcqxyCG5Ixuccsb
hdBAjboPNQrD3QCM5DclPkV4n56NQYcaiCsSyXplxIoUzhWDjaEZIjgKFQxsKNdG1wBSifg1Sgy6
4072fPFrGOZtWFssg06JTeb0/EZSv72MdrB5WAg1dvhvdhK14zAACa8YsTwEnBaqqpCrxQOboXWq
UTKD6GZndKUmw3H08s+Tmrpd5Cq+tEmUb7xW+3tSlOKU6rpZpKhwVSIeUcj6ZSLlXGmjGn+wac3L
sPk58unbQITzMZJDuMxRk+IMOli0A7Y13NhOmz5rysY5+CXe4BofUJKq+YkwyAYrgvMl911gUdtJ
XM2d9Sj9fZ4DBQE69qaKgnpTOFN4aHP2wx0ctWK+RbY9fvXqBFcmXXtVaq+skvrLsVDxgtAoerGa
lfLmqn3ZYH+JUnKWqAKWJpo8sUjjQ861WrPMkd+tLv2mSB+8BpoUC28YUTYlTS1Emwtyidzp173T
0qn27+6bdWn0TP0pRqU7NnzsMgQ2HJu+u9+gspAlsqnW8VjZ6wAHt3XdIthNOUXtmN4Ol/7Y21+s
zkbRI6f5HDdluGb1qLekkPJj7AV7JeZZUWgHZb9kd3J1b1/KrPCT+8gZt8bUeKOxXe1DDxW7zABR
bsD9it48h/G13Q7NboagfZji4Mn0A7dYLmpbDWeG8OA5tBDouw+M0+fJ9sIP+Nq1O01YsVZOTd9o
jepqeBJkOvuV0004+5Juug2sfr0/iJj8xELC4lKMQ39yQmUvUJnM/pIN1h4VYMqPU4QCcE6EsKJo
u+4zwkcoqAIDy60j8DJsMdNb1TWOQDszt2r8pkUNQcd/StOhOwY94UvTYfnNOsaq+QmV21DUqqrH
DSu09Ul6+MvPU1ZKquXEIn5M0yl/DqweBO/5g4bLj0AR3L5rYEXdgdq1e5+yzlH9DgDmz+2Egih6
quptMETjx0k6OzOyEK4PT1UIgB6s+FIWuZNM2JJefFG+qHFAga1Iia1Mi/bOZjCUBtQLRV0xFojt
g+Zgp+HN0pGzm3fT2sr9azU3EYdvp9wcsaV5c82AcrhW0TcG6uB9Q61EhoI2Ve4uzCBj1aM62gh3
8mSkQHfxXkdzUExKZwM3196HvEeFy4q9cM+ynou0Oti0Tz/pUOLDKUSQZE6WfqprW286gnSL6Q1E
ypeWN/YI2qC3H7yfvIrI2UjzjM4QpS/lPGM/oSTDbOQr3HcStY8cCRAZxcqL+uiITFR07Pwe3mmv
tLMdwu7izB01jSy1/KPb0tUWi34A/GoOXI+Nck1H6jv/uRwZYrftpL+n9tvgpfmWdr1Y+DJ2C0AP
WAtKTuNuFFCYoP2mfOP0YOY3vhTXqSYM0Hhy+WVcWgBX6E4s77JTujpxlGp3QGtgsqa8pQHJn3kW
8+vg++nBZ/GPLuDoc7pIrJy2wWtmboR0+LeumusBxQD5ZF0GzKIM8k88RfUvYcWIis2iGlBdibKi
OhpRo8RnBv7O1ZN0hhAj4TCWxaeUIT7uVqSfHeniU+RH0aYm9FdvzlEekZR03JnenoRfPMnqixlq
pavJJfpjjaIZTwCOvJj7iNJDpbD5ocQ8P6g8//xQplfU9v2hLKvQcBYKhUzFzLSaOVgm1mfEcphr
2OEkc4//GV3EZl5WZGhcxjK1ULrWGKGY78zE+j3R3cjMmc1GvhBzuiJdjahW1Ik4v6W+mF4AA1sh
2N1djUQGCRct85+NFNnuDozu4i4BDnd0Uzk8mT6KRCQfZXQxEnCDN8BF5V2irvup06F9Nn1lKr7a
zM/O4TRNL4QCb9xwD/Un5ttHpOYJvhv0aHptkaL2bjy2x/tNOokimjaPDqa3xD6PwLdXH+69gU/x
neLhHngL8hIgQwD+9KkN6mIHTpj8MKFqJepmEHtpxBQV7U5RTed6WBneYlWgtB0lV9NJWtxKuk2M
6lCW/IB6jHJd5rqZ2WXyw0BdcQRHGcx/M7ZdhkXEPxhTZC+KBEFqOO6zKeuGfuWC77k2vXGD2CVw
sRx1+87c9diSF8JegkrcnH0lUbGimy9zFvUJALR0fVcqBqJXohr7KRdgcDtpOaLeyTwHUShtihAI
GJY7JF2mTVnQ8mbHgzirjJ2JZVsShcwmHNhQ53lnev0M9eIoihsnVCh5MzoEsN98JGePRpXFA92a
gxASvJhgtJtt48gGqy9m13YVrClDTTEjmhEO6koUPbkajc3g640+B6l3vgEbi+Gp68e7ubEYdIjX
rvKLrREj1vanXPbXKdRvJe3bo1G3COkkeEH7vRHTRnl7ih0mMaJphtr54Lacn8yd4ok3WyQG28XD
gvhLPYglXhT+NHiarFzS9SusNGpdoqTu0gzskVq4Dj/u/9sGGbnlCMTT2swCIruDX+HKNw5Abzdj
7pdTuXDI5Px6/Cj1cAbyP4FfkCJTNAVrsMQXJtdlsl4FsHAAYET7h8pcFRqcfQcVL4x0Vw29lcSV
RrVV1f3KqTVF5gK5hMKoOkWCuNLhintpd4cSPTKHtImuJCvpL9CFaEB00Lr8Zeei6uK6C8NuFbMq
Ww5Fap9sn7cnH+WWl4Xm7BvdGabQo594/f/sN+OxNQsc/rhcix4gM5VJD8ltb0oMuPUhGjr2QzQA
VzkbtwGB8UzIfvSasU0XyWUNtM0u0hUKYLv2T8Xc8TVAOdy1VdfBxq/ghsFrO401j68tvFBjRfPw
ZRxQcTUVQ7wGlBFjHPul77L2GVWi1DN3+UfGi/G1ytNoHVZggnXYOl8ZPixEDlEzjUgAxpBJUXMm
haOq9/H/KDuP5biRLUw/ESLgzRZAWVYVjUiK1AYhdUvwLuHx9PMhqb7U9NxxGwTSoSyQmef8JmHr
k+cpaaDPLumWQcnnpEU8cpx3y1SDg3W86iFS9Oxkkde7ftS1lTtd7bkHoOGJZDg1s1B3OgiZw2ir
Ll9aBgEF8bCDW40oC0ej8SJbcwcZlMbV/QL0335GPSZolKmOfE2v1WuSeztN9MuDsR2WMl0eQBT+
WHSRn2VJ1ruD/nuorJMH1VZmEOOpQ3opH6HYwsldgDw8W/nQbZoz3X7aiqaiOSc7Q2BUttZmRhZS
mFDfaJRVDfBSz1C1R1mKmmT0vQXCbtbFf16NjF8aC/tRph+U/DroFRClLWcxIW918qJe/SNnYcdK
FcBlJiD0nzyGl197Meikysvb50B7mVVfFuXhc6BRWeTdGTRtr5RG6+9XkgOysoqONSrQxa1inVBN
JLAUM3aOilLpqEZN9v9yxgofakX0uqo90SMiaUQpTPXJhqU8taN1kaVhVqy7RDO+y5I8OKa2BJla
GQejnLSncXTjp5F46jZYXiZKe2W7u9MQxs9aBtsV+8Sy0IpXkic72VtKUV3IIL/q8iNli26H5qaD
rm5fnzxkQtwVhqFcZQlWRHmZJ+1VlgR6RxdRI8pYQIC5ID2nfRxAqv8+s9A7P/R5+y57FFr7u14W
l6IILLPJrrCee19qcK2A7H2vUJzb1Bbevbo1lJs4V21Gpo+PlHNLaiTrx1n7PSLLvF9rox/HyCpO
Y5/2T4a2mo9mfohWvXsqqwHFYR7t8P4Jo8gOsm6aN8Fjs/k9qINF/uh4+8q52mgc2rmeXqy+Mm/y
MHkz5Og1i/ejWHjTW0Pi5ujILFuLOWq72SCkJvvJVmXqnscq4te28vlaeTayQrZ7N9lIIXkaCkO+
bJDlrVWJ4r9cKx4fkwTKVeVN+pfPs1hZkrDZ6pSYVjP3/mz97DfX1oVE249kg6wSnJ39iZ//5mmp
/tQ23qOsFxDmCZt1zREQSfuesE0q58Z+HQcWPOTp2HJv9Z/Dq2aMoWc7+UOvk7dZ4eZ9ZSOB+vt2
JrY6eSbrZKvsN40i+XcrQkW/x9YiEoE3JfpBWY34CjYT0FqC2ugCBkFWfdbLs9ru4+uAzcLBs/L1
2Syiq9K089/bSQ58Wp4k7e8aRxiu72XxqHyJ+CWGbEjOitAeiog9RCp/OXnaeWsLyGiZCJDwm9rb
QTYYqw7m6J8RLp/0ZpclhHfk9sTRdcDk6PXcHya3RXfTypXDVMRVKItFZ/UXi7CNL4tYObBNY6UQ
i1QfAkPR99OUZY+y0VNq4bfceXdKb2jP8sIiawmsbsXE5sJeRaw9IsL7rK/Q4y3oek2izzfJcpTk
RxUI0Gj6StGg3WUaXxHpX++6vGzA8hbmV8WuiNaCsj32UWt8FU33vlhG8RAT/3z+L4MUbVHDqtbt
azWECqDOnLUShMCRE8XEE2A7mdaQGcs+2oZt7UsF+dyljEri42AqZNHoTHZW2+Qri33vtcFaJu3j
shQmWDdPCSToU1WHmtS7VaJosIxfNe1amebyJnslDckz0Xjzm+cuRNC3XsaoyF5y8H/rZSitFlYa
KqVCy8evJsTq7QpNP/x+WVn818vSqyumet8qkxYuug6O4z+HzDjUxFSAiP1TXWrM4z6cN0AeVnOR
DdAkqls31MNFbUZEmEruZeaZl7Qv7GO5tKgUm6r1NgKlLDqR/sgcEFRI0LiXzHH0+3lEExudvvTH
NjISWf6CGsXvkRrpazlSdoAy/ntkq5fGx8hac5MfbUFKtO6PaZS13zeYihUlv4DyEX1pRvvF6rxu
V49TehWtkt8JZdb3wLHrL0RayG05I0Ig7O3kqLxe3odkTb/2BOPDypqSW2JGzVmziN9FDsiwrINU
EZdF+yOFK0fsPv2VRyADlKZ7W1OvDTMLBap6cMaTK+p3Fv1l2M4msSiIjEHcL+43FpzHdBnSX5ql
XfJM6O9VqW1MEisF8xLpR9fN7WNtaCSJUmKBlj7N76ZdX3GAyr4iEfw+MCEMWEHdolarn0cnxdth
yYuj5tX1s0qq6shsgQWHiX/JtEzqfQ/Yjlu2fpY9rNk9xutSPMgqW3hdkLlucpL91xhVvbbUilC2
EsRH6nB2HuVLySo3mUNk84ZHWeoTw/PzVI3P8topStEoDWdWKIs2PhrXMW6+yb5zXYpbmVqq70J5
AFuVls+Erm5jUdXfjBS4mQmJ9yxct31F6n3fdVr9bYnQNuNfzJ+iqdS3Rv0huyuamx5ml4W9LGKa
gDr49F4bQ3tEUBKAynbRZSzC3szKr5Uo9VOtJ+1OXnRUrHPNzQgNtfd2mWGeGlHnT3ltOkFqViwg
nHHMg3qMmApb5mqiyU8NYvL3yYKXQF1NOUrzKPa646SQIN3K/4+DPy61vdp/vYAWj72f9fWJgAch
0X4KMn30XnC46a6D1qBuvdVXQALDJp6Mj26imv/o1rvFn91sFksnpIjEdUkN1hs+ScS/07z3/M7R
hsvQr+ZXEPhEBrr0VVW95N6228Rft4co64Px4GUVCgdb0W4ty88JFFxkMTJextjuXxNQbbe5jBF9
2y42ojTuQP7Om2z07XIZ/uo6Eap6RXCC5f9dhh7sN9PA9AKdQvWpsR0EO/NeuYs8WFaCmNzeSBsF
QKcmwJ/l2TdrJBUsx6+56w9TKv7GGAbFTqefXmZDpLsm8pAfaBbcCdIUFFHU9fflogxhkyfRKwmi
n2U2Jr9i9WjpBu+j1fQXt3DnN2e795SmNh6yrNUOhmkP5z5Zk2s3VjgiIGb6rG4PCtKY8w8FqW+l
JSZmxt54zA01Oi4KvPi+041NXNc9Ni1BCFlcDJ6AKEtkH0VFj4yj7nX5R3GKuUvLSilCtc7MF3Tn
yZYbVcX8SrG3spmiXX90dkhXH1s7az9abRH3R8RJ+U63zkntsM4rEvyRtmJjkz1BrHP4GGtEc3mM
TMBTsrW0+vw4uMjcyzfpeU2KeYqyfLQWGwc6HjX1o3UtsuhAih0E2HZlgePJIW0N46MVfrh1QGXL
+igmqWoc1N62P4rMbdphHRCrlmOreVoPuhV5H63aqM9od7amXyzdqXOb/ggE60XrZzRa27HsrvLA
z/v7LDNQiFvny797yG5JgrgZibziIItd06lBlVhFWM+Rd4+1BYDitQ+KsYnuYVwA1kpIbu7bOFk/
KmU/eYjr7IeTWtpJluQIW4kI/ZbTPtvGf3bNCmJRoBfZvmwv83nodfVZr4rpLIfL+m5NMVRJkE+C
xw/AaRsQZeiWtyJCUXW7sIbdgQPAp76VVtzdfb5YVPfpXavUD+jq//n6U86kCmo/28m+ny/m6PkJ
KGZz+awfYqU825HyKl/589pppbsBgTHt4xrOl8jRGmLa+fBxUFJzuCRegspug0rCP9VFkVjI9G9l
vVE/Ty1SaQix+whoKGWIv9Bw+TiVXXsE3/2k77yPlv/D5foihbIXk1rYXmLZrmPHA7siWTYXxQ3i
ykOzJXNZm+UrPCLNO7Ux/3JZtK3cYd+U1FcIJPGrgOwo6zV0aU+tUFnGTsv6pnU9IludO1yTZjBf
8CQKZH2OOdFpTeDrf1wc7WpyJOnkEwNhQQvD/iIPTZ95FywGvI9i34PaUyNke2Td1LYkqcnxwzZH
TJTI1D9Y+7zowsEz1jsmYZPY2NZgR864I/DFvCIB+BJ7L1s0qO2y9ycm//NSXqT9HiYHfIwVsXVG
2mMuWBt1h2XRlQuQhsI1S7R5OCxmWl2n7SDPZF1KwiiMHRWRgf+5IWFK/mNYpqBFoDb1+V/18iJy
KGnyaC9YLn+84n97MTlWEx44UXWLzBH6LQCY7dWNvC91kT6Vkz7klAp08092rO6ElGL67DMZsRqo
njId9M7JfAsizhdFF/HJacriMCVx8ZpG+aMBheqvtcNbxCXg8EcPL+n/Lz0ipe3DZe3R/PT08uIN
PcGrPsY0SHUQZc1MjGT+qXKkgctn+XOE0PPhiEDz1d0uIus/OjuL6oRj2aqBNQz9w9IwQwO+JNZI
7MQj3SecY40MlN8uVv/wUdlUsO11KJyyrt4aOgH5lz22GsrLfDRoDrhUuMu7Tx2tWVnUoCiiAZ8x
kPRSdetDgEuW/63S9W9lrz/aZf+uQzH1X5f794Vk+f+s6SXfhpT44q5jYpdD3Kqdg3GPNBQgHjIu
M5ZBC8IQ+DeQ2albFXsixMqNhKJsGaJOH8K4F5Dn+ZX3stIWNrY00WJkYS4wUzKm7qkFl4phWeqc
XC8nXDKJ/FF332SbrGm9KEO6wavwsaO/rLOtFFPEqtjAM5Z4SsAKPNUfTbIdyDXLdtXF2eg/Y8xE
zYLcSbqjXrvTUStVMDBlCeshnYprR+zjmAzL1zaqtYn/rstRtsg+sMz7oNNGI9S23rLBgYKyr0dj
ISld6OfaysfuOSqzcme1KowBN/6CCvT8rpU52zSr7MlDt2I/F9ALl6pbzkub2wcWjvEDgpkCITNT
e83ZOvsTHL+/DXzDHM+aYr9APtWZDQ/Mkqn5eZEOz0pEEm80RHGbHLU4qUWenZRt3aXWbb0z5mV+
bjo0YVIbEKbm5qePK6EhSXAl6v8eN2ufoqxu0VqGtdE3d4alk8d1lqIhO/RPWZ7JQ5d29dHsjJvZ
xvHV/s+B0Fp8hUOhXMrU1Q+q273Lxs/6f/Vd5zbZsG3/9RqfQ5PcHc99qe/ktT/r5dln3dq46SV1
v3zWfHb9rJNvJl+vuuJCrNverOwF5S89tHblkHywuqubeLWvOLGxn92y2yGUV4dr+eg5vfVFqTHd
bCr9oXGW/F4lkfrcDdqKFVlf3I1T6T2vEa5nxF0cvgNazW6y9wbLf6hIFL1l8U7w5YpAXikbhXb1
kuS7bLRgkT1F3C6suS8it5pTucTQbXJ5jNISVk0+gmWQZXla8ic6g2jt76x59l7w4/vGTTmh+05J
H7QvZaVO9x+lxCSw5c4PHyXbOZZrrT7KkpcTIbEL86kynK+qXq+7curXe3mAHoyEfGSoQBSoq1rz
d4MAUYnksevuetUabL+QLZrAdBHtwePnFdo8A3oWJ4cK4cfLZ/0wNd6uMkBfelNbheAPzV2PJs5D
D+jmwawdHAlMR0e2ugFash0MoiLXsiRRFbEbYVVK3WDEB0OsCLtvJdk3S03dF3aaH+0hGx+GIbQz
Zb6o6TKFJZGtHxm2epr9QwwYh6p5iSCr0ji3ZSStJhtaiyeT0anv42QZJJD7n14Jj23p+vpcRiNG
Dn+cZhYQXNK63RpksY7quGY3OzYo0WmTjOjhUjzYlsC2dDO6YSJHyqcym2f8cIaDwC8qlK2lM1tX
MZWvBKOLPhjg3rlD2iGVT3Z2ShM8+5wJtaLYKw/1iOIu/n6Veu4Q8fs45NX0Z/GHstplUGlKfEdU
KL6TZ9FaJ38UZcO/6optBCZrGPjJIRquiTxbrKMgDzUnCRmPpUQrLlHF3Rin2aNmYY6XtF37oxvt
Z29Wjed8mE30pcxoXzT4kaF6TligET/atRwAay39DX0R4zqT7QzgtlX3c5qo3QHO6rKrQHk92NMU
nbQOoWez07Es2w7smtrbZJhhmxHu34GBZZHeTTfZKLsxRf8kfJ2d5TXkASVZQODxnjQVuLTEXF/F
2u5j01i+GU0z7QYS6afZGbJDOoIIjzb5j8zI0lvdJnGAGJlNJILiZ0OyFUuzB/pkLEAv/jNCQV/k
qgDcdNoKIY+qc96MOJrY9QjnDs5d83UafthbNYqv9mnYgoNkCVofBHN81NRSubj9pFwaJHouHcjr
3RSjVyIbZJ1stTS2uTDs6AMctg08lEsUqHH3Xg9C3HXM9Ie6FE9d2yJTDLTr2K0IjBdtpbyhvIrB
Jh1Qm8nDoc3NixwZVUB14oEJQlGrp1JTye9+YG283oLXibb5fWZb+j0RyWkfl0r5R51sFVmCmy3h
jP3iLSNudOyMxmV2+WMyVh4sUeg3r36WBaPmAeGXgP5Oc+387YhlyHesu4sdZq5l+Dmq3cbHRjP6
3RI5B9kg30oE9sEnA536Ug4KERXQml3yujR9fj82iE6S0CfgLNbl4LSds5Pd3IgUAV4CzLtb6//3
KMRv25dh6HzF0McHnGDGB/xBxgckeE4emaTLZ/2QViSK19VlO0g32ZAXKnKTUFPlIFnP512OSz9t
IS7HuEc4gwj75NpfVUt9K7Fo/pV5ByTJnJ9K3CVAQ9zm1ekUOxw98HVGnPSnrnLHI8gs495qut+j
+UbfQA//MuLhJ5eLryjZZZPvbqdOWybXxBJukEZFji0MdZ8N/Tjf42uhbqqBgIE79yplf6SmDxyX
Q6zCCpIlWb9VyV7emkSHj8SvXtUA/jaRjmbRo0elfAIknHyRB+gzSpghzruXReCiRASwOD20GRxF
2OyYIfbLvbWW4/NA1h132WE9ycYUi579mqCsI1tVp5jvysrYkhYMFeWQPC3guGSjrIJpAdTWXO5l
yYqIMUTdJWJ7U2E4NJVnqTYwAigN0eUnFrFJFXyqEqDWx1cmy/PWp2vh26+RWfmq484ngdIVpoIo
R+qK7u5Z8q5fFBXZLtebX5atJKtUXX+t2rq4yv4df9kDIj3MOlsPFxjR45iYBPC5mAeZQughSDE9
SGY9vdlI5UzlzNOnKR4X1Wb1aKZX8lJqyBuaHlcLhw/ET3luPs645gKuxC1tKRfkEpXxDbj1W4yE
/EN+tnnYPDooChXLQra1KJ2DSXR97+IctTfrApBAowDSt5UgIT15JB17UhyRPnqYT/vYE0zfXALd
Zq8uSDSZRlizlb3JM8UCbtQ2urbXbX7WDHG5QBjwhwvS+sSfmKUJxRI5Y0qe1Aiv1y4yQ7fWieLm
G5L86MyPi7etiDxE4GJe36+A6p4NXazBi55Gd26WFWfuf9ihIv9rEyh7alQjPiGj+e6N8fcki71D
lGoeavwKsS22w8ySKf+i9cVKl+Jgb4AHt5tPmWj4rJ4duukNeLvlL2WTPEDx8vbJ8KBDL4bIrT0P
hvYNtxHXV0GEheYQEe2EZCkwhwnUBeAP3kPBOHH3ECWoknDtMWNTmkF98DwVIxfyhL6+IucPuqbf
AXp2lHODbFdIpgMLqIF5WS2yuxnYop/U/XUgHI+nQfp3blUagEGMuONaa/dom5aYUwIwRTMq0JsU
oFP6rtnD+r1vh0Nkpadute6NRqh3Hjr0OI5m485LReUjnvwrGr6LqsQeeOh/ZrPGd9G9V9i/ZF71
dSwBk+jNsDdgHeug1fxJNLWvK1/jKg8smPE+e+yrqBPzO1Qyu8n3Bt9M5QnyMk73U2WZEFrmK2yA
9gzkmN2JSFXfhI62VxVlCvS1KgBYWd/0VF8BfLOm9FKMkunwjrbVrqmYYJdy7E5tk99SG2T1GpO3
s/JuLzBVPYAW/a5MVfU8RL9aLyeQKLoXhego64T11qA1EkBcQ8MOu2SWaE6oavoNPCafZG2zI1q+
CxDJ6WeRxeKmLcYUjsXzMI7ai+GcRxCUgRIlzxq8kLBGWguJUnuLeJqnWlQ3c53PNYqmT2te3ib0
p3caFJndmvNjkOgdD3ijiHMan7y23zl6g0lvLQyYL9MjegRYsdp9e0jtBC/4cXgA+oHV9jKBQjbP
Wu0qvoreIki74Yuz1iQsl3oNEf8Q5ySbTmIAm6tiNYBYcZApg3qcJjhmtVkBfAXXFdUe2f7UeYlr
aO9ZP7jncrQGHuf2zXXW9skxsWxt7UM/wE+uUhUhmTlIKtc+ris8BhNdFrQTKqxTERYMJoiJ4INR
rYaxZrb9AopDPWco4p9ZRaT6rl1aFNxzexbotHLawnsr/D/aVl2loqrt8QBa81Q3BLpAR9JVXkWT
zR8XwF4cIXvdL+d1OkD2qM6TwLm271E5mZGsPidequ+xYr1X9aY9AyRfucNSV9wX7I/DDkm7w6Av
P5nEbGgyq/fYYTAWKKwMfGa/+Gzr+1yp4iBqnJ2bFO7fT9U8vGcuG7jFaVO/0n8gEfgFyypfJ6d3
ig1EE5xs/Kvp+HkSb31oTDs9qw3QUjLwqLQEwGa9e1Hg79K7e9CvyXOVru2uGAAii+Fn6eSEMBDQ
QDOsaXarkrr3o4hO5epuOX8/iZb0TjOGlwoz4H3WNO99VSB2EXX8eKUG5iEar1hZjqTwSVRrXf2l
S8dvsTD7fWGl9iG3Sag007CPRlFheJnmd2U5H7DtjsOyKT1fL63x2tZ8WVqRPJcTeX29ZesSJYc8
K/crAeWjnXSXsqzFHhu1lwn1qiSLyvPqklwrYq8ho5nv+zq6iEZ8WbBz26na+NBE2luqO4RqOnGn
st8IhnUcdzAXrbOiIz6RaLl5KhJ1CkXf/kq0GjNMpPNU8UvHqAeRh2wOWpzMvSh+7CtDO2blWcSD
FYrWr53ui1okr62p4kFuzGx93fKWOjgBC2NC0DoGmyq88gQlvghzN3/DwBtBktxdAqe7NLhkufZi
+4lX6b5TNu6+Jt1zG4AsirjrbxWc5rsVW9FoZg0F70b1PQWFLGL6GRKl1ptRxzCyCDndJ6p3nIqg
J0J/rpXlJ2aLOiZs79ZUPuWWMZ3QVQCEn5AuZnKeg8UCzlfjJBIQhsYDpuLv72yM9KJs77Kp5xns
zubejmzdH5R5ChFaeC2KZga7inT54nph1oyFP+WQU5Mpu5MHPNazO7Kjd0Up7DMQqBIY7/jFzSFY
EFlChVPxh178ygzr1ZqWv4TekwNLzQtg7LsGFiJirchL2ihgG5H42iE1jMJr8eymg3VDBynCLqEQ
xybuyodyAYeHoshjAvHbHMpiV7KoC3WIWSGSUdh2aRNY2hLfMq0rd62+SdTUbn4UpRtfMpyjj91k
pHerV1qniJUaWh65ds4mA4ZmWq13dZZPx2rOFnxNbOOAweFyHdMyZjELrRV4TLsfp0kHUo37dZOh
IlT2cbqLsasaoPWYiU0ydRmsJ69hSYzla3VMUYVAfaHwgj5XyZuboM+tJLGebcObggmvuZeuO46b
h3pVZe5LT9I+EI41vIosVbAJBwZkLKPlZyDqv64tOyetHes3pSUn6uX9fGos0wrhuOIVz+PybbZg
+qTwWt6gFfeAk8E+gFNFT3NAm5oJbPB7qFpvsz0MaCYk6ludWgNaDAA4Y6sE31yv0xvxdDZseTu+
aV6ENhAoqTfP6ogtrq54i2seEXNUtG9QyGZfG03xECvGOV1YIWFT6BGQcKJQFrNk1W8V7uPo6r2t
fb4J3WBJEi9xv2/NmUnWNM+pzZ44is3x1vfpdOv4rHezK/YAztgrMwGFjVdCtSwc68pam4iS96Cs
Qnnuc76yyQxGm3fZRFkeDPk8+Q128LshNrYo6ABIMxHAfuOOf8hsaoENZHyvqkq3x9XquzsWpJg7
hHVbFXFmdV32Y4arN0ghe3NHNpDyMYr71pocf0lyY5cTAvYNjAX0Ovce0cyZ9mtzG/N2OQ5dFt1W
PgtqOxcwiy9FGiUPBFIR4GITwXJDUe+1eBDc9uuDbS5M2LVAHEVFVHxMtkV1xE5WHbMhgMzQ7w3X
CuIBLwFTNfJ7exrqk7dq7llLVyOcmvVbPdT7XtTroe0mVhSN9wo4OBzElEF84f6PVhC/S+smfBQb
bIg7QRoBrY3KdJSnsR8VBFpxtVx45EPGwnm82yURlBX8Gx/QLbnp26M7Lghc2eUgNpHfUGmExcSd
QHwgIBBUQ2QFg1c6vlrWJCKZHnp8X56mxiOobpX7bjAaf6oJatRe7IZ5Hdt+R2Z516WNHWLyNp7R
NrSvWYL8Q5Ov4BY6wmWayQO1YgmNbGh2qYwWkK5xWZQeg3cL1xK4HS0+Q47FO7tXxrk9akt+S5Qu
uuu5VX0nbv4ynXUILLKMx1E1LmmaEUJeHG2HO2l9qOOkCMzspbO19iFeZt0novaNpzcZ5ilZzshX
jsuI0U0XK/dIDwy32Z4VvyJdf0W2AlFUXDcHT/XOaQ+frybMk/figWg34IYB4E8tPPNYWU10cDQN
HQaEMfwG+ruq5TfojXv+EvOt78g25qASz3HkVkFZutdCZRUYK4U/uiqaf120M+xl8bVeOfde/ZIk
tnOpeuWnmPmhZkszrmbTVrtuyf/uDPA7OMwTChwe6kFkl2KcZl/JFuSLvOm+Z953oJ4jlmiX51I1
o92CD2OYjDClhwjb7akpUe1SfpqzOd2h228c5iYN0mG2gi7hfzI0yOQhuwUF1CAwusz1yV3GCZJO
3V5QpLupgi2VAVTEQCJKVzK0/GAX7pLSvhOzN5/xIBS+JsbuAMl2l85ogLptsh5Lq+iAVjbPfVc/
KghnBu5A2tHpunctKfTAEJrJHVZw83koTg8zLDlUdt24vdlbTHRAKmk3bfglqPMLYjNj0Hhpcoaj
pJK9Wr91nQFWjmVByE2BPcfCU3md5yS0B++9iCrT752RWEe/n+ZC3M2djaZrP99mQIYVD9h94cav
DjLJu9nTmyBDEHOdY5vNMJbnKW6cext7yV3iFK91Oc9hS8hsVwgQ5UUKmrBW4tta6s2lmtN110VM
UaWNKpYTecVeyUYn6MsMdbwoPRCDK875Wp1sVbfvWONjTmv1RxMpO0PTlEPDjQSL6KEAwDGVWfLY
sZ+NLRLNGE4w58Mr6duOHauKOKSjs7NrjHg+lI2thRkAGz9xA8fK7jG6tVjedAiHgpAMLSd/TL3k
DqsWseu9Hmk0s1T3mIBax9VRPRi/LZYpWM76+piXe6SndljX1/uUzLMfK3xz0aLuOscVPnTlYo8l
BE+SKIl3fda/a5u+YDt00xetJCyEvihUSj3xVc+Lgt6wiT1F2RwWuvjCT+VuMn/fCX8WWCI0YbwY
oVOAkYkJyoHWd8RuKkQWzjrmjwbSZa8p8Rl4roECNhBQey+CkSXFvrVQNG1RggAdXvdPbQGFyyAR
6JHzFzMI+mI2F19lJW0OWrE9f34gszDdJVnxqETtGoyqFl2Tzni3TfLw69icsyFPTqjEm76pAOeq
yWY0zp3DLhPq6d1oqKG2Eg5vW03luRdBnYvAKeXduUfHFMWwwge63/qRbakHFd2689ha4uNgraAg
zLocQzQEHiMvX/dwNOcAI96ShazCTn0uM4AAXnvSsmk4z1MynuXZ5yG2zeGM4yURm4E7c3YIt4Nv
PyxV4R74cZuzUajN2Sbete9XnGjnfD0nLRNDVrJp8+AlBfJqbk8yYCjmQ0uC0XS9O6IXrk+o/5Zo
njjnbfUq3JIASmVO4rimuBwxUX/T3WI5IzaynCdjqHYjbjV+bWslIsJW5fMlmKdRKUbCC4d5Wasz
s0jFJmiOdtZQv9opqIAe70muT6ils9BvNutASWtsaBY3OssDy1fWoWl+swi77yNFFed1wFinmKyD
4HF4Fqj6obXAstRvRf2MSeFfXV8NH9+VPJNfU7paGiuVaHV9Ao/JIULojh0t+wx55m7FmR0Hv3co
mmrmTXOw52g62/ELpKaGB91OG2qD3QVZWc/JkLaJKy3o1DY/9f1Kwn0NcRN/1BQv21UzH4zkm6U1
mxIEK/iui6KAh9T2BloE5bpbrvC4SDLa8yVC2UqNkOIu2uPUtZuaLQb3yNpMPbxEhcUaMNjZOMt3
gJgHeWFnfSFt15yZGDZVne0UKfuG7W9k4N0IiBKpEOjfz3XlsbWaTOI1naudATro5wSOedA48Nja
H+5a/CDu4vLNRjP/XN1y2R1TrvTRxxsvQTSH36rR5/ostoMsyoOJmAd/8/9dc9TgdPvZG/O/br9g
ueyChNaaKWhH+53NyYBAY6HbO1sxERip8iPerB5JHTrETX9eUTH0cbH1hSfAZyZOC+SOwwjib7/8
nUToRSFwqCn9BUuv9FQoZerb90ODKv2Qjo9V1FxyngPnqjSKoGjK70uJnYOC1piPMKNyXvX7rvRw
FVkVd+fkAkU/OyGdEGfrE/J/Fc/utcQJNX50yIpF5ZfUGV+E6hqHcQsTqJZVnufY82ch9LtFW0Mo
/N7kfBkE97A3uuAly/rZkzRIhxBiDJFynE5KbefcOuinJkuKKI2jdP+Dr/NajhTp2vUVEYE3p+Wr
5FVS93SfEG3x3nP1/8Oq+YYO7Zl9QpBJgkqQJJlrvYZZE3FGD/GGqk8vaHarJ6xkmFZBxrrj1pzR
glGszUzWeaOMgLRcQ98kXmBeR2uTl2Vy8Yr5Jw/b2U6AVs/mgFqVq8ftLiJFpg+t9ziEs3EkqFzC
GtvGLCF2Vt0UT2oGqbFnGbUNU3S1uzQonqyYjHNR4BfY5UeI9jMamoDQ+iLyN8YYalu1IXU8J3+B
+q/v/BwlWR9tjV2jzNV9gnCGoaHnVzLMHpyxds9pC3fDU1gpz9bc/hiT8OjM7bEHLHN1nLA48grk
J584+qcixz4+j5Vv3SKaabpaD2I0TB8VlXVP4/X7Mo3CbwFeukSStoUzml96tEJtP3J+ZSHxNL4L
eq7YT6nP9CUP4mpTq9OpMhv7O5F5l1gAY5Sjtt2JYMkrqUE4Ll0F0Ypoya4ImuSsK+Q0ncycT53v
zceZ1MEOlKaxm5W22TN93BXlEB/Vaol3IADa5ERa27CzHwH6I4wZ9q+4OrwYcRF98fFphglOMkG/
JqVaLOQVBDENe35tBvVL22h/5UNb3fk9hEmy/eRhigzKc+yhAzTkuyCB+RvGSQa5NZkYpPbtlKV3
VVaikrlE7yagvoNRVyevr5V3dYr3oWcQUoWxt/O7dI8Oa/AOUvB72Lrzg1ljG2qo2B1OPXK9bpeB
bLSK6JDWo/ulJn5dey7Y+saf7gh8BqgiI6fUk0E+GRMR6pwFVeMNxtZJHO2JFYBxrsuoOTZwz66R
2cJ6JxP+q1ZPpuXFP+uJDkOIxXjxirREMSUzTx6WPy8GDufbVgnzH2n5C1mBiBxpVG7m2vauoI3x
4YscCMPVnDOhTuYnQgw/J709z1PYXoemdV86hC2iHDzz1PNZSKOa4Ujy3yk/9iI574RcWrpZy7fD
0lIqpSwbab6evdb96yXksD37Ms77eqaccadwYH9EfFVuu8WgMYleyrIn35s+Umkk5T921+Nrc6mT
zYc6uY7UTVqb7wy1HDes7dJ0AyS45KO67KoOUxjCqf+rNXqTCcFyPFWA7O715biUb6fetuFEGlCx
lEOQhNVFNuXymR1MbCU3Ujab6X9lJfSYRfZ4qk968GppKq+DmxlbQETBq9SVmc3oHpvDUepko8JN
V6PBv79VZXbyHDCMrSe1g+edTR2Yz3pS3sw1+R0W/H/UxQpKu1qvntc6VpzYatnGU2Gm2j5yy+Bo
lQGa1kplPaqlqT76GJXy6Rvbb7WrfcoAIl91VRkvsx9mezsP7Zdimlk+BdMGX6TiSwTi4hgbZXIi
MQJrGXbigNScpnv9rq9TYil+/mAXfXOP7vPR5Rt7V9sjU6Q5Sc8wx44JS/67vHaaI+Iu73mdOou3
h7pXWHYxrAT2w9COMTN89SEZ2wtiKNmdNzD3rFjcnEBRzSjrIZU5KRn6ccX8LXSMYMuN9q4E9B/y
tla/oLeW78LBzvfqrKHEGnYsMbtyaxfJiBVqlR/NuiDToyLIpOkQ5Zh675K+V98rZwAw2iYLm4JI
UppZ4OHNwPgrLn8aTdewUgbQ2AXWp3kwy10Gd+41jRApKMfiO7F8LISWqjrQu0cPtX4pyQaicHBo
oH7vpL3UtZ3+7ll9fS+lPipmMkzjQ9tOHji1NtwVWTK85qGfQ4ONhr2Cs8Sr1EUFk13AUY9S8rqq
uouq7BcyNH83mEfLQQ6jB4OyXEM2mf47GqzwRS7jlXN0VrGw3awN+q5cpvd1epa6ivf2vlX8Rw/f
12LCJQL27rM2Z1hlo6h4cNxgCU8wbEsd+sQvWU4GVaqsop/RFi5+yLguVdEwT1u11PSjFOOpKV5R
rf37CnlyUHSASoJ5FZBrbDfPcRk7p7hhfEWy5X+g21uTBtMbU/M/r/Uf2xHix0NBNfSDXG9t2GvR
dSQbx8oGbzUUnIoHJAPNszEu+jkVPqFSJ5u+UIuHdtkEsYJRqz7Nhw8H1sZaMjtItqrPa5Xs4fte
PKx1bpz9Ur2a2U8deRu3bpCg1UkZh2P0995aZystIILau0gLhQzTrVkeVOlJ0QHDtLqPdH5p+ot6
S/seEAja+8wZDlLUQsTPWZPAu3asBmtBfwH5LLHCpXE0hNkpDpERluIQduV5jMCZINXE2iu03w0v
Bd+GHe+taJJUP+kNyP126Oz3Ma+HE/Z91U4aox+fnNq6nHaBCVe+b23n4tdMSuyE6JyqaCEiaan9
5vQ5SzAv/CQlK9OS65InkFLk+vYbXmuoJLXZi1QVXcBsIivneymCmDK3yWh9qdB52OkjHkpWhCmR
0kXK3vI8901janRScyZ1UiyQekF/jUmONDYYLp5hMNzJQR9Ex9tnnW7db4fJ4L0qy2d1uWjSMt1t
PS+/l4YVgq5bf+o8Xiw73UjdwJdnH6Knf/BY33tR2UOi4RM3yodNvk2u7viEO5flVdtDF9katj6f
nLQ54I+Tgv0MomOOWshbMLyUZZ0dPKVKDumw6F4O9pUggUXyV+v2BaisdyXpiU6l6mecXPi6T3n2
bmnjxDyfUc5z7JS5uOHczRF0Z2cp9gpOHJ3nf0J2N30HIoxfSWcepVSVQ/3mGGdGx2hvz9XRARWE
ULHuQd9KtNOY++F7MxLJSitSUtBo9JOGpO42JCewRPmcbQ/SZR+lZncgjLXExlym82gGdkaO9moW
nDx9Zy8sVFvt6xfZ6OnJMJUnI68/d7oSocxfTU/8aGQ4ipF4dcraRTGgRcYkj7eBXUI11NEQRDWr
+Nbm/bPvV+pbHKA0CeJmU5uef82IayUVc3VVqbg/kwa6aNnIXrjMMezCfAjyIL1VaaMfXRSjf42b
9Edpu8apMQyo4hb6cBNT3Lusyv5i7t38cM3wsR8z7VeNfkPiNRaLpadmmjdMyHNy2G0LXMLCVU9H
fSpY8NdIt24CV7Pezbg5RwB5f2gZwnDKc+pZ1qtuF3e1puaHQiNOmytxvgfAUpL0jj4z6cOEBmHa
bdh64caH2fVsIiBPIMCOftThNzWY7aPXaAs6P3dRmCdGmOO4h2GtS9BWBRmLbwH2j0P+NnTxwi5M
w4sU8YB8IPWi3cO8t5/9biIP1Q0VXA1jfI5qc+GXxc0BVHB8aio0QiwlPxl9km/j1K5PBP3qvbnQ
ylmZG69M/fnzMzlIEhQ7QFD7WCHRT1ILi3C9jQje2BtTfxmU9jWYGYEMhtpD4OsFSrg5qC88Ft51
p22e0Pt/sVitvfezq720jX6QY0ifencddrqb0f7ZMTi/m6HjXXG12ti2br33ljFdZ1T95diIEByx
ZnUrJRW9xdeqJ3K/nIeb5vya6/leSujAl6+NlxxCv7Rwt6uUF+L7RznWeZb64uBkeCuVZvXSDvPZ
VBMVWQv9lFTp/Jgtm1YdcOhsdcI1lMqu6Q+9q9hoGen246hrDmveKdsQ0UEzQCqxnLEfY4tvzDRl
d5mOXYU6aBz1p3bemxEGqLeyHJINCUyzKfpHKdwulVUNIu5NQRg1G8LT0COLzWBc4DNg1SGEIZTD
pFgsf4AkgM3ZC+yZrAVwIopjq9N6dtX5jGb4260oR7S67C+RlTxmaf+XWcTFOSPi9dj31d8bFDCd
fZnY1fbDgUH1xgedn7K2bQ1HM1BU1qoNAHKkRZarRC3BoFGPEQzAOPLJSNzxEPaQKbVUDZ54kyAJ
2P083UfAq6RO2rlTGTxJ0a3MZxh3RBmW89f6uWqQL6ptBV3GoGYq52u7cPJDGKds8rjNARhDsRzS
kiTyUheZjJ4IAQXAOez2LbPy99Kvwkcped7kL9DKnMUuB4c2Vo7KYMcspPPuTbVz/cEunc8gRlpA
L7TAOgKQp4lrDIWwJseU1cl8L0WtBcoBGS/FCoej5ZTHZ3/wQA4vRWQ8s6d5iG5/WKpsa9pGdRrg
pEMDKxsIsQ5ookgxGnCDss0lEC1/y7bKC1wMG0saGqe6Yz3XUHClJL+vDfRTamf1s/z2bMF5jVas
4GhD+2oBFk06didSLEN1pmvmi8HN8tvsDBmkGCGopSRXi/z+OS0J8ZJYJrVmabm6VaqmvtgkCwgk
TxVjtYkEtmqTGQpsLX13RsboOAicbwCI72r2Qhgmzxg5zb+JW3yaiIR+KdGw3pKUD685um4bLFWL
Tc965REER3oqC9u/tMYcYk2nRCfykPmpQMTzSc/iTynybD+x8sVfLxw/OW75M88Ke1OYyXjRysh+
cmPQN8R+op9nEvENEXwWBlrgxo/pmMcgcYLgjhTpMR7nN3vOjQ1ynMA3ytR+aOeumDdZpdG9eVP7
NHuSjYINwRPRUANA1TcHhcdtn8BAd4eKfFpQ9QCugJ7DoVPR2OxgsXjteAdYfj7XTfW9bFIFU+Ns
erO6im43Pmt+rX+y5/BHPrt4ICYP/VT6h9AOf1VdljxFOAnstdRRDtD01U+lFWtMWtuD5ur2e2gf
SYmln415Hg6GEsV7V0nvAsX7wXRdvWDf8cuMiu/dGJqkdyrnpIEYJcvm7uMSobGxjlMUmCA/eKGR
fB1IEmHl4AJFqkhWOrzYSTV6Oz0kvVQBBHgtiiMR+ZiUH54XbR5f0xZ1YrIE2udqDryT5ZH5BPie
7qsQeUzTAaw0gIVvmt6/t766sL4fh1x7xQP3AhG9wqYpR7G+ICJmIXdJ4GUk3qsyN68d42kcv+ot
k6SXorXd05R1yB+OAJTrLXFG5aQp5NXgNFUHuPM68iC+cfkB1EN9TImA7dBXsne5nW8M1CrPfB6R
2LSDL1Xm1tdZ56NNlf7kkLgH3O2EREzZKOYY3o9e/GPKlehhHNDOnefy9wwNpmx172vQBc3Wwk3h
heSthty8FV4CKycqH5XuLshV4xPIz+9YXJe/TVQwyQX9iroOe3AnJFhflIhDDG23URGpwzc3GF7V
QoueK1AqUpJNZeE6A3Ge4NjSQjZ+qYN0Gb3FOWR4RUZFA/YXn8BG7GN7YMKjmep1IrW693Ry3VK0
EFJ8zGLvQUo96MLrYEDGHu3+XqoM2AdHJ7KrXeMm2tXrjRaUJwCipSRVmPAh+NamyUVOWL4+Z4Mv
M3OX6FRo/qL2WXbXyQfSakbli5SKTAv2qevnBymOrGzIV7d4jdHU07XuGikpCAGnn251+uRp597L
bZC8NJENk5IDr0b2LCcErjLtkwo7NDnIrBqXFZ3sw3I1ZdmMA4E/BdLAWVoQ6h4ufoEK1HpJXKAu
iK8mt9+MN12xjbzpOsWEOyZL06+N76AtV4eXNAv50hVt/NtubXSlmTu9OqH9mg4/S2823ohpbifD
Gl/5Thhv5Vj+CBOEJuQYIVp1izildwIxar7ZWgueq/eGvbTNDT24VDhqbuXooJLpUZvIOvrmM9/7
EjBMPWUXL2QGARUtepUN4ijFvkr8Yp/8U6dPUbYJKg/xbluPXqdgBOXle2h/m8c0jIyrW3TGNZkV
Bn0wLWcpxorXnbUZeIg00QbbuPIBm5wsurXPG9LIIyqtJ3s5vQrqA3B3H0F0uG2V0jmvsknihtGu
GcazE8TOa4s2+uMYK9DMMVYDBRnAjs5m4jzLGUQEwxe05FjT+G2+BfXb7LlB4x5g89/Xq7vfRab4
e5j9AKP0SXmFS6cfFK3pbkWpa816V2t8z6SkBk1xnCsAdrei7nPWnB19gBtPUoUXFum8Lla3+NoH
V6mbZv+i5bwYUqpbpT+1Vl3Qgj8qm96enkrAIQ+3KliQ54H5/8Zw8ujZcXnNW7Sz7Ek3N+R2yRQb
Q/AqG08Nj2phzI9SGn3sc6LaPRZ6GiXbuVmiwHXlbORoEfGVTy2d0FmTxIe1zvCSX56q8tHry+ZF
i+CW/XK6gzU26qts6EcoePRkq9c63xzeaxwj7lH0UV/7wI/va83+a22QsE5BeaNpjmuduyPsP94u
2vQDghXICG2t0Z7uMdJ6bjFeeeQbmOFonl16SBAXKdnYS2HdtBzw0vBVa832/EednGY1xfe69YOd
VlYZIJ/ceZGNWxMldCAEwFCnrlQVQLrkYuphl8BRvdaxX179pCS85sXRUeqyKCdWGQMxD/Oi3E6V
jxdzlPlnaWwa7tegQKXYMIH/lKrd7lOGWZz3ovpaz+VrS6DwAb1XnLgSRG7NcDESgQ6K18Nw53Rm
zw3gYAh8akciFaSUZtdXdarjpyZ2z3JQqjDB0QjeN95Zm4bycTLHO7sOsV2ZB+O9MYfy4o11Bypo
CrKHOij3eblX1KHcNY1T7zSMUwAe4QBkLl4v/WLcEvd+cp+Z6t6yq8+N4Rfw4ft7v+wfrD5AsT0k
JwUv4bvfxQcrRPAgsVjpFMwAvFKrTmOE3bKbg2Crz2ofwJxQQjDdaq/vWuYg24bZR+59bWI928yg
hLc4vUIk9fmaS7YPfAzsehMMuqoMFxAT71rtRMeADwIBbhVIOiDlvtfv1BmtOSyoDJILsJNc5ZiO
+ifWXQw2oBd2paE+Zl16nhRHua+6EnpsP7jnrIcAZxjvcTPELP9c1smgPbM+dK9zZmmXiYw28Y6W
YKJRbLJ8auFMbdTR6NCkIVoPnajZeWWfbNqZbySL4Qe1f9HCxnteRPgmSAz2VJnwHgPj3mzwO1UG
5IKL6BOarm9khHZRq5WHwm7duz7DBYxAALvrZhrsCyNgdYdo2WcQFuPZV9v+UDqhvwGp4T/2+U8u
E16QWzE26D4PWwdjpsNUKNp9xlw1s0b1xUi58lBlMzZt6hUbFn2fKfO+SHQ4efjUNNpQX+rOr/eq
6Q67xsH8MnXreae2+udgxD8AxFS3D3DsrdS5fLGAf7xUuvmuxFF1ylBrvEcmEVwJ35R92jjtfVkU
REn0Af7W7G+DaurvARKcuhpBxrZOtnldHr1s9M65MVX4cwOIsnszxCIXbkTddyerWhCBQaftzQEX
cwDC35Fq+sYol51MsuRb7la/BQ7XbVFnI4JHv7EbBbhe0rZ3Glt0EoBroSXBir0z+NobNmwb9XuV
6BO8OrO+GwAanJUl4GE0LzKj1pZpNVMUulFHHgRvygotViQjoqFV3/XsW28rj2kKzxdxlG0av4Be
/j27RnUh/6byJUxqNNfUy1RU2qsJw8Ok25PuteshAX/jVFsjD6P7Lq+CSzAyw8g03t8pLLbQO0vk
9oal95ZY5TH1QJPCid4n/AH2RkIM1a7q+hja03d3sY8fXdzFCQW2IaHQG9ihgeBW97ZzDvoQR4gA
Mo2GLqdW1Euk5DNEgHw7xNHPJisvhJHNE9/yPgGxgrxVfeCG/q5TLGJGwvBkHzDlaCvrmcCIvolB
l+38uLnitwbHzG0MXmKjOIc142CsmHj+9c227IgJ1PkzmqbqfR9F2n27bBxzskjVQ+3IN6Ee+Huz
A6kXajorFMXpGHutZh8kibsFlHWIiuCnQuYBJYYIRSFCGT96ayg/tcia89E+dbmP74kLp0kPyIGo
I/RUj+nxQ9AA5JlfWJG0W/KeVWk+1mOabVRikGmshvx5x1og1LsJcvHT6BFgr/VuIiscvCKswuez
rUAo+ShFlyhL3Y8gL7GSBptFMBbAuAqHx2wJXs9pcLC9RX226n8Grp8hUGYAb3T1FBCDmQM89I/h
7KC3D2F+02lQmdpfA6TBCNjvvvGA89W2Q9TZ2eDzpW4Rmi72atGBUO4UDFg0VUE+Er2YIPBJLJTu
daqm1zG0m3tCjdl27iZE0bL2CfbyK5HmZmOhJ3/2Jlz8It23zosVrOL33kVJfPdiLTgd3Gq/Na53
X0YMs2ajMIylVXWaUVhqtfDrABD1WHXdV7wPDDjBdrBXymR6GPAquncIHhcLgThI9WvquHfgHyZm
2aPPHRy+jqzaiW4EwJdinOOMDrOqAhJFFlcEKtrAJOtWWqfKrYqNlWA9B3S9ABTnWYBu+BgcIDNf
nJyklF6guYV07LW0OpcoT6Htkjg+llNrHvu68v5KvTe4TJ3a+j9mu97Beedb6i0QGeVHZPTb3MqC
iz4G41av1GbHSt079QDPjhY4UHAnpKQUn8VbB+HewRKw81VzxwzwwcPg9zkd0ChyKCEmk+xbM3jL
M8W+WzfVUDi3os3M/2zXUMTq2Xq0fOaO3mCBY3QzgJ6V5x38wPe2oYf6msbQt2XJvNHVgFfRN427
uY5JmzL7+Jnm+j7HTfeizsg3IRT1gn3pL2txiIKqc48FunRGVmd8iJfNIp5j5iN2wmbdvgx9Oz22
8TJyU/LKoH2pI6a6VZ0ey8BRw23q8BjBhJ2VlvVH16fMPKzoU5Lq6ByaxbNljPZhzCPW38vGdx9m
r4OH1mrxvuleUqdJLiHLg0vqO9HOKCAAwMaO7izbfNEDA/aGN9KjsHAfQFwR34v3g1K/zLpPcI0Y
DP0fgTMtOwkGzF4y0lCFgSWa1uJ1BQLzn43SkS/CvPxUeNhlGCGSWn4JUmPMvJYwC34NDrLnSyJA
mbHY9i9KheEWHIlun3hwrIMeNNYUDBMrTp9zCY3cIyh9pqMWd405PavhPELt8O3diCrNdlqKyBRM
297kYZmpC9DMCVN4JR3Sk7MGusgzizsQGadhgpECXOmxM7sXpcX/CYfnZKd3FQ6AgpkLFwK/Bf5s
7wxTDqdgdh/HVNOYCnbZk0dq7hI31acZuNE7XhugDYtvIebu72qOF4zX/nQLn84tUQJnCRXUs85K
J6VDOZ6rPchm4hMGwMpTdr60RgM8YFIpWwWwpw9SYKpz8yKXKWbtLaqD/JzFJUP22Dm72oqBh5BS
AARXzNsCxbTIKXAnVuwt/nbmw6BB6a0BCigdwKqk4e8hOeI/xARYT8kcfgqRgkN89DAFfrlzHIwm
F+TcDoD2LtF4uuj/pgrqW/Vv1jXtXTtkx3qs+UyCCkycxD+qeMsSdoQqWJ+d8EuRl8ZnJORR5Bxf
9SSwTumgvM4EARZ6q3qszMV4IP6qdsYp9saQbP3Oi2cPs3nrMSaVtk115EtbNUf4zwAxbt+5pj7d
a2n8NqqsUsMqQEYxhDK8mDRVPro2ScPfAwr06aYAEWR1d7BJeIPlKu2bcEQ6/e4GR7sC23WRxlYm
FgIm47S24OrztG92RWp7z7AAnCd1eptB8D0bgBHsPMDvNk4+l0wMkK+MgFaWJFOlOKd6xpyvzABo
Ksox6dyQ+ZORAn+xdnnQGVvsxfsT7IjirTPr5jTCFtlKUcfbGrxxbW3CRmkw1634f9rO3ull8HOy
lelYxOl8h/DHcz8D9jYx1X4KkHJ5ChqtJjOMFKbTO+nequ3qWEIDNwLYGUqCxFzGz1uYGu6AVLAT
kmQsgo0zj9meVfSTQZyDUXyXZU9dCFgMT6s3TMvac7ZgZsoFVxeCsDibzlO04EZrY1LPACPCBUkq
m0mPPimK4e/jf6qkXppny2tXX8qA++q10Ok2WZGyFaBno4Oc1uoq2PmHSTWYGIZvcQNSwL+OTZAe
Aui8dmvALRrGK0LlqBvieXfT1RCMkOCGMpMFgxs7KHkv2htyoPNTSJLj98ltggu4LGveM1nll8iu
vNFWBZfsJLvJTAQJFhb/3lAXoH3dVkdBqFSO0wIpZC4LcKgHbh00eD34m0TRljgCtQFYrD1ZlS+O
ku8SPF5fpp9mP4BiXm5cs1xR9lZ8oq0l6rwXqKJUjnM2ZSdpiaUmdwZZRLzZ5Vi7XET2cHOfNraT
pTv5lQla0yRgET5bXP2OQaMeRWHE8baQ3IczGM4f3fL8RjNyTjlq1JIDlk0i9192Y5bIpLQwvpNi
llXHsFR0/GeW35SD+wzwzjjJn5Sf4QVPYVQNiJP01d4ry59yXjoGcMyXx3h7wlIpeClc72NWl5BG
17qx1LsjUit4MgH6uGF/pTdAuyVDPU7puFf1+pvggWUzAKPuavh1xFORHMmqwcaMqHJSxni32UvS
+4bzCtXgaw9zce81IU/URkL00CbNVZ69nbhPA3Gfw1wbDOsWLuJnwnFLpqy4pA7LvxZnYUCT/3to
YId1INRNsJPHJU9D9rDnJK0ru9ILrFD3ySt3G6/o8wu+jh7oM9ldNhAR6BvKsdJYRaEvmMwAEYA5
p6xo5v0fu3K2gyMFSGTXyC+33TntQUPZ0Un+3tg0xKibXdwmn+dRv8idu90lqKWbwkqnndxruStJ
W7D+bzXEVxYMgDwTOUP2pO7WHaQsGyPFMaTpQiCaiD4O3as8+FvXlFuz9gY5UhP53FRg2HdyK+RH
6n3N/WmDQt8SQWeWa1Xf28U2BLnL2/01c6efAV4Zh4zZAL3uqlV5C9M2POQzROdWn171ZeiQz3YW
285xDmaQwLjubVTonCjhNugJWUle/D9/+I/fILvYXkF210P91vL29FCTyUGaGPpOhgD5vnfIjZ9s
AFnjawqX93Zzb3CKP96aP0AVH++gQRqviGBNzg323bk272M3/Kp0mbpf7zCD4EV3XCjd6+Ci9s8Z
JpYH+S29Xz2l9qwe0Gjs522ThfftoCvAPJZxaHmt5UzZ+886rytnhAPCZCc9oY/TA1MYli5LR9BH
pJ1MONZr91ka2NVMA1PfDkiwnaQHj501nKbcYllS7XNnwPjIXcCV//l37SI9+yFYYS83gCssgJS1
783xg6svAEajsOtF3obhbRmWpSdJca0riP4sI5Klz87ed6oBzEr67AQKY6S0l836tv7RRW+7cnyu
vOHkNeZWesLtFGwFjsqntiFBIGMhC/bmiEL3eX3D174sdVIMll6o9v2hAaR3DJ3oIMdM6ezSYj3/
YxeUsjw12budI+Xb7ofjUvxQd+u2ZYXX+23owVaOBH9qngO4cpsUeEyRAnLrbRDOy4dD9yCaBjoL
1Uk/4ENBnp55gTzxwdYxBnWe8rl9cZgbsD6814lYzGqxaaFO5IBShrq7sxas6jyWL/ngdgfTnJlK
NLq6U4OC2E2PwMyGBO9BmAVTvthFmvNQ74KofHKy6o8HL39V+sHtdVrLUrl2k7WvSJNiSNtTj/2g
dEbZ1MtwLXt6An3JjOE8yd2XixTgGScwK3S73odWv5W3BFY7tbL7R+3gGn/lFiJKsm6ZPM/YQ6r7
YguXIuSGdbGSnomDQw2JF3zDmOjvUQ/cHRmTvdxj2chjj5fpCUK5rJGn9Hs+6RcvNrKDOo93iVki
UOZ1JxlkNEbtFs5uiXruLiyC2xfAaH9Cys/OckF58rLHSN8ubBg7Gn7Og/eMvZx7wyz7iX318Tw7
5NIj1sFA1VTnzHnr79PbUdv1E8T79S6WmcNImiyfmczNrJ1vQRcSUgm8gL/AJRvMxD3kR6UJuTUo
Jwa6KKNm7W86ZjLZAq9bHSfXOU8Ac8jnHqFHolEc2dsMx7Db7Oq2ioq0oCDnpmu3QRgu9WNtJMZB
ri+/y7ej8dzqT7ORtwfVNF7kqa6PVvbyrvsRG1O0GYsCpX8o5H8v0NaBQ5Fvv5RvEzuWpyWONCwf
wPjvtczOYee3+fCAILt5AppWXYS1M0RddaEv/C7DLLs9X3kS6xizPhg+0L9S6Jnm5NU7C4I0shhY
fsdqwUvgMoLvUAjcl9wyeTLSrQOV2KMFPNgv8A35ZzCXBuuIvj7JW4dexvv1JqxHZU+a/P8vxVxt
hL30IO+TzBTkx0jxNhdfy7J3q5wjbD+Y0CLMIBNdpbNPKh6L0kT+7G3KJbs4bPKq3XbJa/8Nq799
KOV3/jHLuJ1b5u4WWMA9CUHsMfjQy/yV5Aiha3lN5gI5mG0wmV/RWiGeHPbJqWjCUN1L89uuv3xB
I8AgeIff5nHSU2VGt27WumnOSDloKEVqwMSWSZj8O+vmhpKU8h9z2duvL+cRJs7DWKDr1rPfAE8/
2GSp5i16vQVJqO+u/BCzvuiurp7lZsukTvbWe7/WkQhC8zqAALI2lr++FtdzZW99jOuB9Xofzo3y
9w6hDsYwxkwZOJFwA1skZXnzuOMJy/jl+O3Hz6VWbCJlUP+YRsojvPW8+VsA0f4s3TXSVQfQ9PIM
wq5DckN6yr/vytm3oQpQTnNyy3T3kQoSwBRZl3AfOCFC8JCj64F1DSgHZLO2k+Lg/xi0Oj/ffv3S
k29kj/Wduc1nbp1Zaj0978if/PPeyd6tlex+LMtJt6v+0erjH/h4lqKR2GjtN21GalbGlXX2IOf+
W93aRI7e5tmyu27keaxF2ZPz/vOqfyxnpLU0/PCn/q3uw1U//KVgGfAxmqu7EEbf8orj4Uyuoppv
a1V54WVDKAVyJjQiFu9LmG3drHVzhico9DvaVK3B7q2RDLdy8bXpH0dk1zcDEEKk4G89Wl6W9Y3/
8FKtL9D6okndepqc8Z91H077t8vfXtc5X8j9RQzab9y5OLQxrV3mwvLhWje3lexa/iNW8W/NP9Td
1hPLZW9/Qa7zoc3tLwyJd68pw2+188KtDA2yBpW99RstY8halL11QrY2/lD3oSjt/B7BgP6HViOJ
kBQ2RD5eTnLvTG+lC992pVbKM6FsltVZlR10r7iuwztgKmjja1mZFxq5lGXkZy4UEFGyMsu9hY78
wGrnrQwPRP+RZG1QBv6brnYbNGyVGIKMLkU5Q8JE/G0nT1I263ArRekKjiz61zZrN1jrPnSh9TJj
0KSELFyYXoM6m7vO0dN5K+vfBIAB4aJkfAvaITrc3ni5KevmNqyuZbld/1mUA+urK8WAQMrfw7eU
P1xB6uYsATuhJbxG62B/m1jfjsvzWc9s8Cph8ZadLQIjxhIh+WPluDaTc2UjE4O1KHsf2skgutb9
8Y/LkQ+nDF6l7GfjAVTgcw2VAtcAaUGk3NBAciwfrhJHvPYqQ5efJVl2kjtTJn2enWbV2TSZY53k
Ca9P9Pbu/xHM/GOqsDaVPXn4UdET0bs1ugW5cgfREyOOkEnR0coeZq8kHYOaizY9yit6i1NKDxhn
PW7+khf576hWrQZ7rLNJnTQkB/M8OydIBMMSh7Qmm7ohW7lZy74VKOifhdamXHSHndnCgIwBeY18
WLoWHE3dvxPOtkUCIFLRrpG7Ks/l/xg7ryVXlS2LfhERePOKkDclla96IbbFe8/X9yDrnKt9d3RH
9AsBmSmkoiTIXGvNMesMKZNaFc9ljM5E6MnV5R88t0B32q945l+XX1zUP/5FX0vXr6su1ixi9+tn
HpGcnB19WourLN72vhEf4H4oLuxfbV+rOtHzt5jzPlJ03/8kNQzVlYm1nouNIVZxQe6/dkU8bjVA
gGsVxSyHSM8AkBZ7fCbpNVRyZ5oFpmfpdRzKPNUkwbupDp4iJdsqyznkpM7OZVC3rhg1d9m4k+ZS
9+Q+o0hvGAq3ifipi42T2frKdCjwVKgpOqWJvZGj0MjXIIMwXGZlvyYqSdXwZO0bNWge0GSRawYa
i/A8s3AviuVT6o/PS0X7Y4Ao5RH9Te1BjRuhcnAo2jKAR1lCeqIeoUDEZpU+xo4FWVDvzlMMC8Gi
bGGjktvfOoY/X9Oq+YHecdfrSvk65jquWqn/mZdMyWt84A9+IFMpnjXPvTMb3xyi9WR2/YCEg9JC
xxkGN2jq+q2eqellSV6+qHJqriDqUF4Vge2Si8UWQCeUPOdGBb9JlkEZxSSZmpI6bowYq8u49BBK
wkxgwFEgTJRtU5jlZZ6S6iL2xCYrCgvuWZ4DFiYIbxRx4JUV+CF/Gj50kmfbVl5QfplcadiRQOLw
lgCwa/us3OIihnotI/jUfIxEZQiGXpsV1AQ57cB6uCnsA5UapNccgu0t1K+pn6LrsGwQukRXX04+
wWpKe9FUZph0w12EylUAPtMMsjVWcG2gYV9lMqHXVFKU1TSOASsIOmLTobQqNbmWOZaieMi60zB0
FyXpnId52dQZZXsm3y3U1Yy4d4Rqlq6U0sIVbSA7o0+YzY2jChfG/zUl0Xz5OqKaA/KvxXfu/voq
MpwHKDPRqgpbF+6ptrYUQ/emqclhvFFMX2iKfjAtSp0pa1U81VST1sUKHgwGDuClE5anCqndqVk2
90O+n9ukIIY6gDYy0aaV6iGf9VRbKbqmHMSmmIJ/G4u+klaTg8rdCVOCzUANnnufglHbHPuPZMjf
NVLp1IUj9+e3paNnpjKRaoWighLTz79Id76FeaJ+TE1CtQJAnOdgzCi7hoP1MCvkko0pMY6VnfcH
tY/bXZrGxYV/gYLkv5Ufm1Hiy5Wl+lnW+ucaatDZjpKHwawapK9S/Rj3JI4sYI9rcSg6SIW+gF/P
1/Xo9hh3uNMyPFZSTPliarmW15HBpsmSkN1yz/D+eLGRf1rprB/FqepGVy6WE+4Qh+HUmYFF2/DA
qbz7J2iD5HcYzsnXeWttbh+arl3nMliblY/Fch9kTxgVzgTti4a1sqkfEVo0j2jP+wuh4704wmi3
fcS0DjFUNgJrWkaINksr/35RYj/LNjwuXAMp1Eb2Q8Ri2ZVQ0J3gp/WneiCsXKbQTkSHBcliDwYz
oZqNS6HqUrsFtqmsxKG4PFkqL48qi5qw5fqY40ihS7VM9OKtOf7++nPSJPe3ZlGjOVuuH8BpKvKy
ycGfnu/MOOiQU8Su2FTBjML9fiy+bWMLQvKPRtEtejrEHd7wQOEMFXgBnGti9d/gh3JTUuv3ug7C
XW8OAYz3sPosy43oj4ew3qQq1KZqliwC1pKNWzjxwH0TRMGpWzZDAvfE1vztHx19nzau8xr4ZrxG
whAfyzHDw3DZiD3RprPKLhAFQFSLlajBb/D/GChe8jX6/upuxBzw//OS1B6or5CV7d+nabsCyO1t
vJQy0cDVX59OjBZvMhWl2pzSdtFRkHbUjRYFLETKc7RscgATZ3E4+T7EwsgfEK/LMcH1pbuUIZe7
90FiDwe9Iw++jjwyL45toiphWTl4YkySdLBeDUrxIUuJ3r9eKg7FG7dQR3cWIPCvl4p3++MVmaqv
u5ICjb87lk81lTFix9tcmO8p9qRULs12emynKj3aY0TBiQJ5s8vIM8pkK9ZJESpPchkOJ1utv+eh
Ij8NZiE/qWF96bjBXshNo3QBOsjTr9fgf1l1qx5NSkte7YxTkcwpzyk0g9eokt7QIwcPolMvg7Nf
xOZV9FEpvE4R1D3my8ixfk0GRX9W/Kh4UZK9GMIzJ3uSmwb55SWs0+nUB0p6HpcNcD91cPWkZtds
Zpd7NtV4y6EYg9CURI5v/5KTAfdSm9glyqX0NXNqONqK1q7EodY3w07DNdUrdQMivmsaXf+I6RXo
ImNU1xGCytemxxZBRq+3XfSVr5SClZ6Z+fpuxDLzWprjMyU03YdRfpvtxn4zJLs9ZGUEOslUu49m
ppBCtoz8CkQHlm7Y/w4ss/2gZEv15hgXcbPxnxWKz2DYtgP1nuzFYbuesYZFL/xvE7LIfzr/alMN
i6rYbD6Vg1Ov8WsrIcxZxXMmGeahSbsJ5nZfPKsoph+xfndFp0QZ2zMVGG8oeeWzaDL9hvyCPZRb
cThCk9grzpSsxGEd2/p1JksnjsQZu0E+y7DeVBTRx2CaqUsojFA71rBikEXXPhQ2Mz8TdI87j1o8
sJ6gZdeVP1gH0dO3vrPWlcHge4fbyexz5wEYE732ctWv0PhEB3FoRbJJmULUH8WhiRERPpCqfxKH
szR9s3nmX8TR1GdX7tf5VYup7/HHYBdGg3RLs1Y+Rz4y4tDHrmrIqyuFPmuwE/2tdNqXJG7lI8UK
w01VW34qMVT5KrFPYoBoh4u4KaU6u4gmsdGhHEUmAoa6UzFcLXCPzczgJobHyNGuuX5rmmJjd3aF
YWG9BmNeHs3JKo5Rh1hugQWXR0lm03SVDWZWnrzYwUVLNaPmIVQsrMAn4xlCWPohG5WzhptZ7sQh
Gh1K6tXitdRHkJRaTy3BMkzpJ9+F6UdVTT7iriy3FIpX6QdV1NkWOb61Ucl9fJiGdsxtyXjSw8w6
l4lBgcUyrJ3kXxPVknsebcqZaZ2CGxF79rKZldRfEcFrqN/9t+0+ROwZUvur6lVl+7+9Xm0pgOnM
+KEe5+YyShXl0oUN+o6qLp0n0a9c9l/0cTBfG2uED5SrxSkLNROycZVSETfMb31l38TQUUtPdaQ5
73WTy55dx8Y5LR0MWOoaWgpc2BfkSD8k4FfruFjZlA2d5JIflT3G3zqFAjFDs5sHR++Cg2RayTZK
Q/kJqkrtitNb87tcOs2PjrwRZUR6DIdx0nbEbEuou6Vxc0yY4/zcLcCWSu4mWV1AxoVRdSq5p57M
MvR6X40PNXDyfzq+xoju8t6KjoTiZzD+njwHcuyJ/pC6x5M4W2zZNJoVcsLK0vdfh6JbdZRk3PDT
jr5GBop6M/TE2MrmgHb7fgrD0o8m5eUHKzSkdaoUKrZUg7UzqPfd43XTnBRNtzZmkk3XCR8Xr2/l
5oVfo0zpj219Mne+weaRfjfOsz0kTEnHwtjcnsy20H+gSQQWqXOf59vHjzZLLEQqwbyuq6q+xGpb
73StGg6R3Rq4+/oltgSdBR+LYlVufCgz1RIslt/7H3EwviSRLv2SqLT8eqMsV0DFFcbPKR2+hZJk
vStmk0E7Vuan0IQNzhQleEBCbW+zBSouS3567NPY2BIOSB9spEDUODcG8TNuZKY/hx/cgD8RH0o/
1QAfZKqTmGEzCU8CW/+VQUZWu/45wJqjaR/7jpplOMXNs9OyJuz6SnmgbqOjPAeHJXRXlkdwzfd3
qqrhQTVaC9JATrPjrHTZUexZVk0KEATCuUvAuuBf86hYg/Ocp867MsXSWe8dh2sAvrcO0/ogDjsN
8lxuxd1ejXvAVArzsn1XUupWNLbzEiBId6shlM99VfovUT1/qEagXsTRvFSAW6rxIIY6inWMFMO/
iqOwD7ZtWqaPeqH6L/5MLrEwmqdSs6wXfzv6mfUR86jctqPcbq12CD4LdVsPtflZUpGFZU5V74Zg
KN6xuVv1RmQ/so48YfJQXGpfAp4fIN7o+lBxv9qWjqgg44yz7qJkGbfAjiZ+RIDXtEj7JewODWBq
oRV0L/cBjVZrXmV2xmbAUvDSLRu+GJPX4I3siUPRQcK2uDQzbltYVh8pduKdg66iugHDUZfYXXHR
lo0JivdoS9o5t6r5kSjAe1dG0+cULYUeLXoOOFAg91L1PZ6H6XOsI2M1Lu3R0v7f422QS/fxvu1z
HsrTVk1gA3z79/z39v/r/P89XryvWg0otx19redGvBpYsN/KYapvqqWrW3NpA5dR30RHzuL3q00M
ARTZ3Mql7a/X8uQEZyU521jlmSg2xqK2dKpG3vDNyP5pk7GPdnJ9cx8mOsfYcdy6Rm8QlA9S1hoI
JtF8jUo9BGuL37rXw7HxslEpHsRm1Pl/Ff2r6ipNtVbDRD4FFUI8blLiAEK7fGqXjTg0NQnR/ddx
Vnk9yzVYj//2ivb7oXiFaINtd8wjCtruTV9nuh+n3PTm0X4ouVzfeuw/IJI5Hwl6Jr5UZb53fLSk
6mg9TmbvfNMA0BEtdIYHw7YxHE3grRSpHJF9RU2M8HjflNJGU535DSLDsO04qwCeviLL2ov3CDPK
+fqqNc44YTsXv1NIdC3nxrziQeWqvVA3YuA6oGkbtWnHg1qHMLv/47DzZa5jhAXiXBZfokNseljd
a5siK5TovbXXU70ErtP6t8xKpBuA6M5Tdw42Ysk8w3TRYMcAIbd0lykIuph4rLdSlfVbFn9g8bXf
ld5+ghgZ3qIYJ/ika/uHqOmVnRy32d4fU/0SBiqeGFI5v6Zh+puiw+w3Lw6xgz9Iug4dC+vfG34y
W23sgktVNM2tWDaazPQwLMAlLgM0dZEiNZRsGG15UVJ08SCT5fXgFN1FjBfDMHhaYxo5YYAGnCZZ
PNkpmcdLtk9uAbCONb6U6RXoEAYRBsZoWiePG3zQ6osRdMm2QlpzTjJEFdqozyfLprIYdbx5tLIh
2hegjI+OHhl7wh7FwZnm4ZBV47iX5Kg8ZlqBsY/fR6ek8UE8DZZ9SsoJr9eaIEnUJf4mblsZBwa5
3thOMSJ0BboMAKq/kp8o12lsdTcf2hPcYGoHueNQDVT1/dPcYfWDufP4HBngkTvd7buQoFRQyC8N
OehVOMra62jbsLzhnr7hPdO7VTSNZx8fKhDUeepVUxhBwoIfx7MJwYefzt+Txl77+JG9k71u4NpE
i9Z+jp6oJf0dmfL8XUq07wR+kZcbAYHywFY3WcvD2R/0bb+cwY7x76AOrMTiYWRBZU5AOikx+V5Q
l6h2+jeHWgOWgNlwhI06XuvEUhca/wx0rT47xtSBQuYXwMqo3GWNAkgGeN94iaG1MCkfd7kuRc++
5FgXS0FNK4zgQ71Hcmf4w65Ph+ldN1k7KUrwbBf8UpQpL8AGyON7RAHgOiiHfidepcbJvtYG5ZBb
yuARSywOKIJilqpLZbDhYMjht+5Xkz4BRBRDxN4fjebSIxr/7rkPHzPBJ+QN7ucRbVVlo0MjgbfK
cAy8GGWLlWMrda8dBpaH0Zcz8BVckgzeNnHLAaXHcgjRzllPbYHP5XKo6hOiJd0o9uLQT2vFRZ0Y
u5g8IJIzLRYFy0bNQ/yeSn0qj6OTVDhYsCc29zFiT7ThNM7oRqVEacipxvp/vG4GGFUiUP+vc4vD
P97awkdgz0zI/aPt/hLx/mNUzocsfW+mMHzmnuu7RWwZe9VHW9Hn2pPsWP5WG0JpNef8my2niK9m
VezEkXiRrjlPbZc5Z8OQdqCL5ovTNUgK27x960ercrXBCr61gfSMoMj5qSvKJre5HcABXwVKrkYM
AMrbZfFvghkP0EHi71VUxzx2mvZ9sbtfJUZXnolzH2Ug7meEAtU5V6pwA850dhNdrs73DtHLBOuf
cTqWPEVrreTulRIZnJuXM4iXiIH3w94cLdcaanKW/3mTv04tjQl6IdV/TalRBZi5vMn9BOIwHeQd
ya/44NmDZJ26McCACOtQHF+kPkRColpXHZLjNTWXu69SUGGgh/ZXG0pfLJVSe2cRKjhbMsYlsQzq
/+twacOpezhHy0a0UYKprPFFIwuy9N47xDjRVtVyttEHXAHEYWtq+ToCC+N18UR4v6q/RwgXnEKu
P5RgQv7Wl9OrVbJor6fGf8rnvPcoFetvahdDw7TG7MHWgKrEQNzOk9EPu4KqWgiOETX72FbtjdSB
CbLcxQdLji55KlebjLXuVYa1S8SA6HVq1BKB9SJ74dOFK2Le9ltiQkAxZl3/xFP03W9S80dp+AeZ
QGYACQddU1InTKVfirI1wfcRZCCh0f0eJ+fk53nxQ2vib5JOlJq7JQX0VA0ZRo8blg5qwQDpmc3Z
8OLXQwPTnAWE6B2tsDyGGVJA0Ztj4Xny+7lxRW+chhmelzDlRO/UmumllvTPZDkTGY/8Ia2rJ9EX
6zYxJ0BLzMmjh7KVpUuMkxD7gTFHD2JPbOQs+JhVudrfm8QebqihF+Pj8/Wqe69sZdY2JhHlijar
CcFN2g26U+Cgq/u4+/vIQ3Zu9MI8+LPK2DnGlQol0tOYOCUpIp/kiZIqR8fulKOMjgrNeqRs0xlU
jOgQm9GGGrSSljG1JE3V5v4axZd+lHMJ2e4/p/ljiGHFaMjEye9n67HpWPXWVHpf5xXdfhrzFn+M
nE1JWmGHpXua6SAEW04vDTUSQRSsf7xQdHy9pfiAYSb7G0fXX7/aNPEJ7m8+OQlfQd/q5H0Ttt7/
+jfdR/9zXuVnFsBt+PoMy1UQe3982OXDfX0m0fP1pl2ZPcSAXZGKb43Wlo/FMkwM8PWaMI/YFT1i
M4nLL3Z1uwPdMHx3yAidpW7YMNvATm1szk0SVasaA4sgQmoWNPk3o2gmGHrUNPby3gz9eWs53S/K
cicvBawoRz96NcE6Ujfxo3DggzlDtw/T9med+c6GOdPRBmEaVWrkKea0oGydH6aERXbcuVLNjRzQ
rA4O33aIMTa4W9l18so6c4cI70Vvesft+dnB9Ziea7+iuLh7UYKRkyHzg4idXHq5OVkx+suKqicC
OuuU6Fahq9/CYjhJZD2nAkvECQRDuST8ComkQ4Led4eOmGWqkxwjSbnVbSJd5Zglb4mf0bXyjzpz
EezllqZh7JFJpcn5q03BxMWdiyHb318VEMnzshrkEr6p0lV0oEH71s4orqq2R8o5PzXVU5Pqw3Vg
ItRaNSz0nCX5MFMyArws5oMEL1KJyQoOOdgeVJ0F2aEd3RGpqe5Qb2ikl14ZcQBbNlPq3+oBHX9W
HK1gMKj6Z1MQLV6hMRs3agFrTLTlEBi2My5rBEz/betmJhIgTdVthYteYRv+Q7ZswFE4pVVdWxNc
U9rCxRmZw1znZROlWrmzJ2tyxSF3EO0aQ6NAMNR8Nd3bG1N/i4xWO4gmW6pUuGTjjF1oU6xFm9ho
qq+SJoLZKIb80QExT5uarzcWzYZakN+dinwv3li0+eHgmk6ree1Uk7FePqTojBI5PxomAMKlySCs
frEsyRuCML4V5bpAEHxtFSW6kTP/PUaVvx8U7QyIPD2NmFVdxcaeYf2DtTI297Z06nNM3CDzJ7IU
S0gafQ3P6+6QGIlxJdhvfL22i8z1XPi4H4Vts8pzm0Wbn+IxNBulvf06xiGp2tRFqq+o86U/LA31
uEye48Z+mB1mB/1ckSuqOv3qOIn0YETHYDnQovifzWjUHx1Ry8Okp8uyEL0P7n8UZtzHjQmUo3Tm
1itOZMmFiXdFdMXwrruUxeR9faPmMgqoNW5dqMjNQ1FnwU0nSHZT4+Kp9IPxKIaJDVMy1cUWqNyJ
QzFWgbLuGRWV4+JVog1FRYokITmzhhtXjhw41zTXnCtc7vmgad1n4NdQQpZ21cp6nKRi149tlP9i
GATMPZn78CxGMPO7ypGiHaOZ718xRe1OChzziljUuuIgVq2V0MbLYJytq+hQWuCecklyRhyKDoAp
+qVKmTDivCFBjg1bUsmatuoj7r9Jb5zuY0Nip5iZNdY2Vat4Y09UTICzDG8laggPe5ZkrVmQ0VZW
W/kbzdEgh8NvuYF6jm5626AN1RLiByPxUFtLMRVavEzEhrnLjFsWbp7qPDLbKAPs8CTMQvyF1OcD
Hv5nbzmEr/eWt3j54a3hUH+3WKv4mEMfxB52zRn560O7qIS6pYRR7InNIAollw2LWgonRSPo2m7r
qGS8xxjgSzE9h1+FV0udt8y0u36X1ZkwS8sqdhE+3DfMkZE6iONMqB56PXvTF+FRtyhp6uUj4E2E
8sgU+iOjAuwGDZKgANzdg9ioVTvOGBzVC3/jP7tq6vyIEhUGRpODfRTdfT+jEBW7MdgZkP9JTJoD
cD5JOyh7X1fMnrAgSeCMxLZJClFcxa9uYC/HJSqzhX2C3QEKM+QL+lqaNAmJXfdr6vSfPrSItKi2
I/ZfnqE8Bfg6Hoquf7e4rMcIO7BNq+if4aQ763Gpqk04TeEcueNka/H33q+22BP/AXJY4VoPuFYS
LmlHuVO9Ogn0XYtR28HUinJvskhIqrh2JbnbDrr5kvJXG8aIQh9Rh8x/mK+AUjMntwHSz5LhxTUi
5kWUli8V19byzxJ7GdCGdQUWhOdurxwayBZBZZLo0kpIfEk6nv64MEiUuW6m04BQtJSVJGU+8X4C
blVo/NCzUFprxqkY6vHQhObwtdH0aDz46nLlsukzU9TqgOS3Ojh5BXRc7Oa20ytrsSusV8We2CSW
X1Ht5EDDWGrni8WOpdQqBDpMOv7XL1bpWPk+ygABLBrR5c8UG/EH3w+7TIMso+Cb6S8apnmpURSX
oxCaU7HbzgS88syavPt/RnxP74diz1EG7K0Q8HLzLuAEstGWsr/7xuj0cNvpxjFZau/F90BsouVw
IMWxmaPmJJpK38DcIbCZjQhbg144GphSz/+3L4rHVGlq3Ee1HA3Yohr72rU6ddgnQL4QyXNNFz5E
pWNjIDbiMI6gECuR9LtmSjkcMYZs3bmxelxRpHg8Wnbhadh0tcU4uUGGtW6IP7Un2xWrGFX2t8R+
fjrp+KyUC1iX+Qi+sQWGc0jpJ1LnazXr0Y0m56yoQhdGGYnSuQxPJrUw58DvVuTbG3eYskum8IjI
ncrwHCirR7lqV9wySlLoRBbLqtuDG1iWtrN8Q32v7uYBByHTxpPWemvrNt/oJGGoYu96vFiaYBO1
GFHiBC71GfkRygQ9HrjcNOIHXVXM1aRM0tqXWmxhenUD+x883fyi6ek+L0vid1gSRY3+UQ0VnoVT
ugG/FK0NhH5F253CoJZdHo4ok8Oi8BoEGWF3AvxKPUlMSleSSb0GMUEVtFQroGzRZqgWj+hWowqX
EAXJ6dVcqgP+xnbjlSAqGptYYz/+biwujN07WKXw+rl3TsGUxKsIgy0/j2W4pliURgrh6l4GfKvh
fz5hmln1v2MfRbZMJdVqnA1768O6kcp216ohFwEOXaSbXGk9RCveDDp1McOrYy+hS4wgmY81Py0e
3cu9RVFgx1jmPk+2mjQhBJao9+8GacuMYl6Rf/xk8hyu7Qn9fimZCWwiynTsmbmnjjbHBo9G+SZ/
eJA70y6xbyMIpB0ZT/lEMS3uGTYODHLOP7pEpYtmvgsABtuBLeO11ekwp1A9hdLv1sdbph7PyzdI
jc32nIbzL4POVd7woKxYZEuWfynU7keVQUdS+YmulKHHrGkayDeGFo45cqx7BERPRdLggGuiE0PB
7aWEEzQdUficyOnKbBekCKxld1TbN5/nhQfl1cWXGX/QjBSOzXuZlRPBhJj7FVU5E0Qv49xV0iYL
Gv82QVyfK/t7meKqF8jBt6mXNq3NQnBQem+ZAPamFh6pldsYTvhTgsPqFiPexMo4vzsVAQsCkIr0
y8IiEa6RFu01hUieE8s3iAv2SptSzw/750mxNxjhUj4SUool6TLZVlZIUvIjqZRuM1dj501hWm4k
+zWU8tw14sxf12lOfKbPN4YpFac55IRDS2QwUpSHYIxb0JTTvpO/sfIPV85k9euufmoSrFpr/LqI
569Np/xQ2h48C4AkW8P0uO1fqcjVgB3F4QoXz8xlNqisZvirroNhqttOY+bGVrgzdEl2e5BdZqy/
AhKrdIokwXylzI8q2ctj3FdsiKGy0u0ULTDom94Cp//mB1UN1Kn4Gc/vs5oAX0vDHxTnZl6jvmCh
+NJTL0nWBVrqcHRApi65jXbsbI9Y2zh1FiEzioBNX/1N+AaEifkRD8alGEnap85JVxmWKcNZk5n9
c0+P1z2uw23ZnPy5w0A2n7bY85q4y+bhbvqOczbx6uck7z6VDkN5uZ2ueszMv5sXXG9BIBBrdBJ9
OnfoHMhkR80wYMOA78SqLjqAYPG3novk1iWmwJIm7cuRSVaoK9Wq3XLtZS+1CPhjKXDUyk2dGf4N
b8N2TWonXo2V9WKOmaflHTcCCQxtmr7jcZ96ikPCu6nbyG2a7I16UUSOLWvoMYnwS6J606wxEl58
YqmMHteNlL4C87+BTrPd5q03IdBVUYLuftjbkfqzkJKfWaT+aCoNs8AaMr/MGooI9zYfumljZyQL
IoVadjuljiicgneFKOiYAfsbpuJJjqtLtQSq8mlJxP7SGgvrhYEPHFIq2/S6C/euXo+Sucidy4c+
jN2oMImWLIW6VTDuC4WHQkaNkAm8D9YLd00zWMXKvs6iB4tCDLdMi0uWFL8zzdpXlfmtiVh4jfo1
tNPM0+V0R6EK8SC/xa9l8NHV28Ohxc0sAFXtVVSgrzsthsgz9IlnSrjRq1I7uZKRj56vST9syEah
31OIHmlrHVMptbXM7TTWz9i8kYbO9C1RgK0xE8kM85d8lDc6rt4bOzSpH6ZmJTL4mknFuyMX8aFf
BaG9MMQeey2ENp6+TnObevBnwIXPP4rRfFOL6dabKzUzq40ZjOcZNGdiQp5r8J9UTPNcgLG2iwbO
YKGSUdObfeL7lGmb2yGSPDvC6/5jispPJ0ifzbI7jSY1jfLwGrbprqEGJxn5TsRtswHJBpqmP4WA
AyloA4xWp4aXlKzApdrTan6fUOWNdFc1xUAQd4IZBx8aaADeFYHxObXjJ97UmWul0ktjA7JpI/Wj
yZIfAzg9rRo/0Jf9omyXulhtO/fRvtOz5wkZ+SqVi8eyA14ewWHqEyqquR5POiZi24I0ADV/GrGj
Zt6SgASm1uyDrrvhaYSHoE18fGitX43egKbgCYvHNlbvuQ7yF4CyK+kDlpdyDrYpPaltfktA87jK
PBhr3XG2o+nsP7IGQB+0oX0xGi28/YRi+YnyiBAfTdzYj5hiFBd0w5TwWWDTVX6RpU9kh6hwa/yQ
s/aUyMN7x4di6fcWUYQB6TN9dWrpyJ3vieKy0u06i0sfXBSc6QtD3bbxsBsLf9PsmiHfNFwWbhKs
/Mkdji65vYj5/wAK2CovEVGqXYufmtxgLDY6p6SA9dlpCfmUfDNE/HoH2/+VplgoJ9Sn5WP9Znbt
SXXaa2enK/wcbmUbfBoZ60YkZFg3DOmHhaYePmnRr0jN4PKgY/05890gIwA2PmfaUCsDM5pxbWsy
BcbdVmedsXdYLRfZBevRmnlAJBOr4ufSvZktQeU5tUcXDs9DGo+NW1kQAWWdgiMtC54LM/1VtmPt
Zm06eJXT4RiJ6LAO5X0vO4+WxiRyCiFn50F/1Bpm2WXnf3Ytv7u5UzcmMG+r6c8a0TvIKYkH4s6U
UrKhlQ9KlNopkLtvMAgpdAoIoWnEDute4yJbXEYsT2Zu6ErmdarlIPi3bbePh8zLnpoMRlSfSPJG
1WA2NHX0iAF868O25wHHTPLm/JTHrjspgMhYjRk722+fJX0Cu+l0n3oLaXySIupeus+6cTZBD1K0
ifAodhLHSwkR1CQ4UgrjvVyW+PEwCav0eFUFRAQ6Wc6IWCe7bO7tPSaTb1YEvIcneNeXP5WWufE0
8PMs4OvE0UmXChzmBhiKMV+XKnpUuP14qJOoasK/Z46qUxAVvzEZDV1d6UgraS9+Y2NUkn9XINfZ
c41KQsERzI9s/DnzcxdUR5PJYtDml94haYi/CKirMwKiV+barzZJi5URLF4R6vhjMlgBJHY/XmyH
R405eYndLQ6DPM1NDKTiBo5q9ZaoFb+OYWXWs/xg9NnIZDxNXN1mDmam1G0E0e+eeHZ7NIqFkGWM
8N7G4cUohrWiGiMTK0wzIgu2g9ldpWEs95GUXLWACTmetLlq5FuNyFRVzQMT2rDfItLWGjPzCAi9
mGHwHb4V7NSEmr1QqfgF8KWRfhP0+xYVyd43tRFn4JZs5SUrwZiBuNfdlGrb3WwEtddAxHSGeBXP
xrnuHGpTu1+GdMBq+RRhzJoThAb4SO1dUq6RMl7jXtc3cl59AFk4dPkM8blYEM2flY5x9egoiPWL
8KXULWZC1EDZBAncSg6YdxYRmElK0HN7S9GSgTWkNaxiE3GPOaEKMb7FHQjIfpjwbDfVja5Nz6ps
nqqYX2DIFU50TCXISv4yLL/30hbicLYOFXMbmePnPB6onHlJqUh18QWp1pnCdcJK/IISg7KRmfW6
iVapnZYQvPEmQeZbattW0EPe1eYoKZv/oeu8lhxVtnX9RERgEncrhLxK5bqqum+Ico1PvH36/UHP
tXrveeLcKARKoVIJkpHjdxaBRxvXVJ5EIXY9BrfLJFVs8EFFCjVBoN4v7nKkf6RMbIpxxjrwZx8Z
H7qlTLtA7zFLRkKKoyHL0yzD3o6K0HQ5+wsF7QCFCbGJEfoVavw2jvBISo3fhtXKjTXS7jdxTWLe
pIVoYi+oqw+xo+q4ytnblJTTjeJyltim/k7D5ZsM5fLcp6DWOsD9RFRRqmuPGPblW6gyCCgNbaum
hbm8wY/pEW91HWDfSffCxJdWG8eDrfUOdUBSeljNNbintG+JVmFH3Z6VmLOtqMWmycofSSaRI1kn
jDG3c0H9PLQuqb40KTZWFu0HEsdx7ZzvLCjspfiaNPezzOdkC5Gt5DTtHmw5/LSb4RMn0cM8TZ6l
a7+KMTZxSx6w6EV8EYy1iT/JID1wELUUT31qP3SNgywjya+90wGgVCpAtvszMVsS7XPjOWgfO6Fi
1Y2HKAliJO6odrAdI3nNTHERmsWlG7bkOYFj1Kp9K1l19IUctlGs3hM48kPvScV0O7kLo+kxCswe
LqD9AKBCgEsS4Nk8vznuo2MpkET0xYsvb0evbRMKbApM7OvCbaIX2wkXW2LON33dgTdEe6WUV5n9
wDbPBewMDpyTXl1Ghj8mGiuxXmOoHktf0S3Dc05NiGEnTT+4C2SDux2cE2n7Q6W+KVkG1NLp+2DE
c28MCMPLsEGr7M4L+/YzqqDem8aR+qKRGQXGYG9MqkpWX8NNTY9U0iauwxkpVbHraUVv8THkIWSu
4gVwc2VlaJ7jJF+THb1F4JTT1OWe0uMNmLj6dLSn10LEmR/o+0wASEt0qGhQQ98iB6YQ3Vsqw6VD
zco/SPjVXKv2uCGAldQanVby6pR9goh0stIf48jd2yTVe1cOlBy91QITNsDDESHRru3iofxVBmRk
pFF514bRziBIZOdO47lM9Y9MQbAbJTi/L35DVfsJI+kHgHixU+CobCqueN9VbNaGLpfSMDR3ctq5
uABPE+12+FzVNkhD3NkKZIEVSoQMVCtp0P5lAb2QOP4qguyi2gqm5klJslBgAj3FzSHCYGMDacne
1IX+NRjYTmU/NMuWJG5pv2xNOdjzSP/Ehc1jlF9FgdUpft1f+M28U1EPu0qP7mYsh3H2TVOPNFhc
COZbHRHhej9yN+VSRHAo36HEQP3uf5NveRe4RCzHzFEaQed5b7+42nieasxI8JkjS96ob30t3iU/
FpYoD3Hq6ntliVyOyumSmSqu77HsdnHMOk2l9i/L4YVrFBoIpPplOrT8Opz2vA8UvAsxvo2OxAr9
SDVd2ZKAtX9BSBpshiqAPfTljq+VY7zS2362845qE2KqOcM4I7oa6cQ5S12WqUxRgUHBy7UJyZZe
b1VDr/mpWvqvSoNLlcOZoGH7WPDP28jBeFCylJahMN56cEstHPot6T+Ln4obXiJTPIezddAyCnQR
EsrH7EQFgNMea1hHx7u16gyIxjgJ07C6d6Pwofxm4g1AfgaUlWPUP2SClZpVo6dJBmJRhPoW1QQ1
THpBHtTwjAFptoPDdZ/Y/QVYAaGfkt2JLGy3LAIvw+LcOhlP2nsonXe7a14alRMzNV/IvnjSLbkV
ITmFRADjAk6Q7HRqaq4WZF0wxA+Nob51rfmh2D19ZZhujUF2XaLSjEm4/9tzbKCY6I9Vd5dW+IAz
AUCDW8ybtZ/Bsnh1lPAy41SIpfYl1a2Zxl3zWVbjrrKVl4xI4o0dGYM3FBTeqgmbIeBsoYrpZOEi
FRfqxhTZqQjaDymQUETdjCkl9Ke6e7IzcTZyq/F0paOmktDvVQyqx0RRtmLJ5+1czUcKThR9UnxG
eXTAuOJUx9FOTc2vyKnpU9WggCSpEqUY7/WpvEstAkXrKjuWPZGpnVr6sMLfU62BLqqT0G3GfpIC
PCct/LdAYhxs+vwJ5y662bGEJDxcpKLh72Rp0QbRYzAYj0GLhCIIfs9SedaJEhqtInpW0l94Jkpz
1j0lVGFjDfrdhPfY1mi1T7trj7obPxUDyDoKwK82WP7ZUfZr0vrXVKKrJm0B96uC7xwPd1M6XIsE
el4QvlNCvBOsGm3sot+Z5fSrKxddnsqNXMldGIFzgfe4DtuO2nzpVI57ULxoa0y0ZtVYJwBep5sQ
/XJNEinSRl7yjDilwnzMnUGAoCs/53C4qBUW0q686kzhwnb2bVE4Xj5gcidbPx7itzirhfe7MstP
08g+grKEa6kXDzluja2dM7lYNWlLZos93nmWgx+QHw/LCa22Vp7RGT3pSg85HeUvKovDNGBLGJEN
miQqTb1O9pyNcM5nYWxVMFU8uEK0IHLwVK+dx4SkxDjdzaF9RkH5bonqVzbPtx6fL2A168oV8mql
uLUp3daVBRxMJ9zrdeLZQwfhWCEtKpnvEC+dcK2d95Vp+Cb2Btx/NPIoM8/Rubr6We0PZDrgog8N
fHQ6TNb5UqXhPo42zRubfsrGoKLjLJZXI3vpRLolQPW+jtq3qAcCX07BeSJiCmKJugstThT0E3dz
FuzpiL8FdntH5/YWYJTPKgEdWlZpPilE50zkT22k/8xHS7DQiyhr0VM5Li5PouXGKOOnlSoQqjRl
aB6XB1ZjT4Rqv5Vt8snq9xkVaHvENp9M5TnYont5M8tLXQY/KQ/gY0SUKAGN+osCkFNrhK10k5n6
Tq4fYBnR1ksmg5KhCsmHVC6FXSp3rDVfx5ze7tzZO/Ky5bYwrYE1/eju8hkrmllk6UHWV1koAAQc
wHdS5ZN172ZCCyHiwDmMs4JuMseykpCscHTCUx8PLBpxTgDbV7wyMYktnsz91OTaSclAsCqUCCAR
Ngs1J1KRZ2j7aXKrI/K4eFNPZDCNmpE/KlODabydNvt1888+bOgTrssmC7Y2Eg6M+Eude1VL2Lid
F2QZLOlP45sjYsy4CbCw7HHyKnc6FjaSdEROvyz6yJqAf2obnXLg++xmjUK1EwGdPkzsWdq8zFnd
7Hsq9HrgHtbXNCDj9ol84feuzRZlF3efWRmOQuvdvR38tsns9KZMe4dHxr2mge6WqCIk5zj7qXQY
qhYGpb01aN+BdLhoqLDzIPgwEtF5tIicLbYBwjUwcVYl38liWnKqUzwsJVuknCMbDl9gf0au/tk3
0LcnJuGgC444MWOQTseqdfVXN8X029yVk3Ktlo+LFwTGsKBPDTjfu84L/nnYHkqSJWbp9VNymVXr
MS9vZSL6TZINTzIEfc4c51iXgpamfUt11OS281WPJib+YXU/mdlDskAHrpLTNhzrs1DDwWtqgyvC
JQUeVdmJfAy5rcJqBMNvtxTXA5e1cZS9IFDHZPV2MMJIYDYBs0O1cCTQ7BJP1NSwcWgMaz8xy1ud
9G9jvgQtjkm/D4z89xDPzbXFaSOkva2arJSN0OUGOxngA4bhu5H6Fk/21Q1/640BJluTh+aw4Cxj
RzI9Jk/58BIYMe5CDmu0KDTCDRLrzdji5TAWo+e4CWtn2xw2YKr7JFa119RltsY7ltUtLZYxJx9K
i8+io/ti9eKONfazpeavTe5kvlKLGKJF+IbHCBJ2R9+jZlI9iB5Mgwvp0CZ2iM4hTarOW9qefq8j
Vtf5jfUFbZ0VgiHNNN0TZMq79LMBFrZTHet9RsmfD7Qqgx5wBQsVJO4g7kM7soZTyF1yZOZ4qWVp
KJr6Zy3DEFA1sHzpixJaFQ0rs/xKkwrvFzkcsok+s5aZ7lEXxzZvu80UAkw1M80n207fO5p83G0K
ZSMhPTRZER3DpF8KaP2nicRlQ7cyxO5krO/VPAdY0c2PYoGegl8VHRZPSxVq1/bS0LOEJlufQqSB
HcXIQ2BxVsqCZmenojvp73r0dR4cldJ3pYlL+gTsYS2JNV1Fxy+euwG8jBMGZ4R0X0e4VFDebcY6
7R4qMtO3DfFGiyH/mb78NTQrL+vo24w4amgDbU1qqfKY9BWOH9wRokoEXtXF6rUd1F1OTbmZbJTT
8UxiuVBvbimMvVC7aodD5HGuEntjpdKPdAJb5pCbQxiK5jzQb08dCO5JOr5YEpKp2v4ANeP3lzPU
HzqyQdwkp6ygrc66FZ/axCJ6pd/hxYCLRCXjS2uDn1Y1TfvSGBVEsfhBZm7uz63BzXho3rDo8aW5
1J8F0ri5P5opM2kWFy/Smo2DrRewmUUxnUSzYEI1dBriN+Dw2WlNXZuRJ452wxcRp4UyCATYDY1A
LjSWWZb5kmd17tmaDDwsVyRcTlSvZeIR2SYxgFouyVs28hHpxCVsZLXpCSGWPIXqYorktbX43wZa
ax2SOIXAxGWPzOeltvjGlclHoieiExNaTGtAMpbTv5quCbE4zS9YfY7nsHhQaaFwRslNwK/iR2mD
3XdTs9zjs7Vy2hE00oM6U2XZYD2+5ZSFl4T9QbBwJ144J2K1E3IPWGzgEbNz+2sREd6CVvZdtUT7
mOuB3yfTqzGguuzt/kcToPWEBlTvJUE0TNHtbYxnBim/BSlBtHXCj9Kwuq3tdKcQDJXGoatjjBJO
tM2t8gv/Zv5FU3Lfq51C+LSDAqZ3iN2QCBOqEj6tTodOJ2ykI2FTciabAXZrXEio/surmFqmm1Hq
R4xKipmywuScE6X2NYbmu6r/7sf5C+sZwi0wCjer+7mxVJxxAvrQwTvmW7xb6NZOzVBQABniXtMg
MqHvoQz93QDGbJHik0S930TKT7cWjt9pNYFrcVpcQf5sP5sd0vEEmA6wl6dqVDqscxD3UrGyrt1j
7CM8PDHSLbftY2IE08kKVLANlj5CQsmxw2LcKXjBw0N+apVM3dXOPR4XFIbq9NKP2mFuVLrCY/2j
7UFErKH19FA23ji4GoViNvPXh9eoaX9mFhCZ8Vvv43uH1T6LYO6KfT9CNWI50I0A0JGrULMfanTj
t5A8EqUgzJpwp+3QKF910f80QnK9suCadnArRfc1ODT0y4QWPOzK55amAHlvLr6/0qL5YfzoA5aH
Ce4NPgKdd2VRr0X2dB5togvyJHlQRIl7vjlxys1lsSmgomy1njWfvXjiN6X8Vo3ho+1VKhZrOGjM
PfvFdHsosg+4G6RX4n4K3svKWLfrR75RwlkVJbRfzGwfYYEL2XCbKskhVwl0rgPjvmrc5FQ0nNtG
tQ35J2+m0oUeCAiuVa7pR+0w3JWOb8Ce3TqjIG2je5+m4sYdNqEKNjaiRD5XFxIeSLmbkkWw27Lu
ILQNgvxcfiWIrFgqJE+66gZeVNF6jQoz5hmNkywsupu0UOYqn/Tah19KeAB9VbF2End9A8w2j/LT
thdvFsHSqG4g1vX8Kpo670N3bm7x8mDSfcth0p7WXVZWEWVE56FMLb5ts0TQBOMhh/4IJ1dnLiVY
3VFcXPzrftqWFfNwUGrPSRcnnAfqa4O9xFbTddsLjYNjWeZWzO5rGEcClRs97aLJB78OWMjkAzqI
ZFOPRXWsxua5t8t5rydG7Pd1djdCGQM7Bp0z6qzac/EQbOx0KT7CI1gtSBwlHHMsKn1sKugO+0bd
dHd96Txmkn+onLNNXmr1Xeu2JRneO4ebvlPiydICb+A6dquDiSY/bcY2Gj+GTsNF3AaWTzrtxbBg
FpbNr7LCyQVFF6VQ7ru1fctBxLblLBqPotUPkA72QKx45ixBG8N3Uk/bwOpb4gtPad2NO4y/YS4G
d+4cXkOLtQrLsl2ql5E3KCn9GG04aeQPUOSM30y5mEfZzr1m1A9Vl9KGscKXbAL/FNyXQhyka2X6
PZIfnASGdhebRr9tZR7ulIxkhEpzftsmHM28fRnbPtgIbJA9e1I9u5mYn435S4zOoTaIyU5+2xYn
6Jxnn9WItla1W2o/hRAjOYXnwSh/1ClkipaTS2+e0XGc3RqGTxhEfhDXuHh0+sZ2xeeiOKEQx52k
cXXDC3T7osO8zsBf/D60ji6UnxNCxR/aEjMelgpoe8E/wBZfTYbYEh1RQfN1NwYOpjZJRl4yOLVu
k1GEF8jJKqZbb4AemCL4Gd3DQGFW8YJh9jsd6n5fX6cuzfbQMo5TH9yIC0H6Qi8i1UaoOjbHDKfp
NZfmdz2PVyG6G1UqtsXROQ0YwdmpQAhqdqnoOLuX6gwc5WYlkaCcbXI6J8ahMtujNpKDno9PyjRr
1w4ukA4PeFfEh7ymxG1d41tPjW4jreZVKdqZPlfKzYD/m44ys4L0VDvRuQVLo+f2rou2vWiExSaR
M+2UtnW3zVx4rog4W+KHDGcGL2SuL+o9tkpHOJPcylNVR99f/sos4sSC0SBxWvkOze49FelHW0cz
Z7++Hyp+FxETXkje+s6am1+hQRMySRY5fQKCZpDxpBdO6AksyugwgNia/Jv7ut9BfGKGPSVt8oPf
/9H+qMva3Yb0C2jT0vRvXHWjDCyrzPB7bMbHRre/y6x9dabmCRQi8PREwSffJjjLxVGqClgOCG1h
74CjKqQGWwJKNpEHzqbL54olvwrqbAfGGaO0Dy0YHK+S8MQWNEu2yPNZqWVbYneO/Whh/nCajGlv
cwXJsNjnTNyBpbwZXfwbczNJ57ka94UKrQ35e1R/S7t5JWeKbrQsbpXYaQF3TuZ03JXdQy563I/l
h546cNNHv3NiKHWqKMllQHdaLvEzygTBLtC+bP0bQNPxo9m9jlDStlLDGgHqdVypcHrd6DSas7ZJ
4uhaFgqplUZ+sVCrpbLK9+1kqj60OZPqYvA6ae21YQxxGysrIliqR50D47DG5Z+KU82iNETRSbpj
hPDarVpm+P1UJt9RUS2mU+3RkArfm1ROYdHFobxlEbZkoE3DizZH7pnOhjc2ZI87Zqz5oy2fo7K+
NzqCILCp5s+It0MO19WhW47e27xaKUuhCrjciyeV4CojveCp9wD9G9O/sQSxGgExRsKdYE7tq1Yp
/aG8tbOqnWXe7waphNsqpSgrm0MhNepWesKxjPn1Ruk70XyNcyagIKqkr5btKXQIbg9VYhdgHGmu
0vhupiBX7t+ysfbrvqEEaMN7RaPoH2TxFQLoVQlhlG6oxFtl0t+ttroJtT3kbjb5rUa9m7WpRT/I
QCyU4cgSDPdtaHyU4hwazJrkBNrAYb9dOA6FMJG59+43GSnvNL9E5byAoOxHYuDQtJwNFqVRSBkx
hvoNwcotGtRbPHSwPbRjGWb5TqM9YOXW/ai7C5WHcrSsCFKc4LqWtf7ajPEzDEvKUXyozLZHqCGt
OzkbT4GRPArmlJ1jd/u0nvduqZ0C7uSIRb2uACAjmtJPErqRJHYmcb3Rq9HYQqNkywkpdkp4MU1O
1xwtd1xE+6nXdnbbUpXQbHTJLNiUSnYRY/0VJP1X2oBVJPNGqx6zquu4aJD8BcWbHllf8Wh+d32B
X7++NdSs3GN+D142YaxQsWq3og9asgD2paxpnik3o5ifI9N+SezxoOrGsYooVZVWv2C/g9xDwNHp
uCGajdNtLr81ofiVWnLDwBqid8XOrLjDqsNHLbENTD+EIchhS480dR8sm05c1havc+Bu62kW+6jV
frjksFaV+zPqFkZ8HF2UASIFRDtSIPLxYubknhY6De7c+aHi4tYFxQ3Dox7mVf9U9fRi2hAxbGFb
V4RjBNoF5WOOkGHjztNFdu42nk1SlBgCYnIx8EkBZnV2plM/Gmb+XjdklSmqjdc+hDS1f3YF7WXD
RVZgOk9Dq1GwmVumXBBoPBKg4YofKQGdyE2wFzON+l2q3VaBpVqRGjrG+s3SbDJD8Q1M6Ll3ZXBY
bnngAq+zTM2NiCTadKQ+QWU+VEZzZ9aj44E1suwmtG6jVMZ91lmNL+H0DA7Mx7E96x1ocAicUiuf
ODkQ9UhvdTPUOEjCS9VtftoBvDzLNNal9pEWPHNjrJXc1+Z9p3UvuUoLDFekRZG+VxB2N65FUUKh
OKBWWWBA/KRibCfUcKI5QPUbNL8qR9t1tbh0to0fSkkyZMqcjaGFXdDQ7NrrUIr2qhVxd6UBMQPr
DcoB+siwaZRyPOaNKB8ToaSPLKuX5+uOokH/iE8Rt00rwAsyiELNq0212f/zMgOVsfeJNaxu6y7o
AOAQpvj59yDJECbM487om3NTPtKHqR6hiz2VKuYd6y6DeNe7ylUPfwYsozICTHf8tdH274FopKPS
H3TluI6DbD0+jBXx9ctR1we0JYcIQSWwNX/Zuq+xmtaDYWdi4/KffVnseBqmPrd1BN5dE2yXhIa2
mQ43Mfb/PLC2e3CEHE7/2i+oDbDSGQC0/jNeqyxcLMQFnFS/+7s7I1rtLoRhtB503Z8VE9FTkXnP
WmRX6lVwn5Dp+VwFEKeKcmhP66blFumSATf78Zh0z24dZme9opcow6HjztE6D2QgeBnym9aT9ngd
VCbf9a1T7TZeCFnvuG4mmZvsETaI7Z8Dh8FwIauQptnysXWG61yq/Rm6fpTjlq+gLuK6ftIQE9k4
B05IQ4LhQ1flB5bTirduxihPr4Or/8grhb9DVW9GpTVP63E03kkro64u64FMCamvkm6wW19tE9Ob
4PSiqsmKh/XBzKp6l9ZcWlhlRZHXWQVeF0PeeOvLMJqLBz4wPtRkMDOLL2PyeI5gXQFq/T1O2kwj
6wG5p0mh79rWiG+02KNdMYzZPRD8whwoywcs6uxtEcb9Y4ql5rbBVeFpqivLC1DfPFN71V44WNlL
S/eN684cXqMZPzs7M+03OZpykyld8UvU5Tehssgla/nq9En+OZYS2WBifMkZInvmFL/bkYoiB1MB
4Si8Xi2ZOGb1PhipaDb1hW4VlNwcFxphJdAPiCam3OkZPRf7CCzkGyDibLRz9ZXV9oMNw/8jHpKf
jozqd5U1AdVb4/7UwW43aZJNu7gMiUZxteqBMHl8NTObKWgJXF73hWmJpHJWKH76qnpYX9BCzWaS
CEp/3VxfqGOaQ0mYKZQ7HOrPuDIcfQuK2XbdbJcDFLbu+P3o4Kj3388g67mAPg2OZg5VEXlzbas7
xdBwIV7GrMd3wQT3Y2X2f/7U9QXZBN1eNmBa65D1+KOiwvPvI/D+ooLPhiL9MPcpcZFAoDfSgvJD
V5kJkaBldOUyU/xWGZMnTAxir9bM9leeKXe6WQ4hGPHD7ATR7yo33yF4u6+DpTtEILfIZgc7o6vi
VmdFFsbZ1gdnx+K15/rPdXBxo38bgv7NLLByiUwf9QA/0JzOD9IurZ+jpRdeGA7zo6vFxc61cux2
8qY/we539qQ2BzdiTZutUaXqC4zCBMOk6L5S00c56/qdUeYYLRjWADQBFtilUXXHiQNQFBbpXcrS
aW/gtXBNU5HtuwqXlEwCcOXpMF1T02j3hoRVIAXgfye0/Kp1k77H2Sa8aq5u7blQ7EuaIgQomHC5
yk4S0sm+RNp/MMwkeqAaoaTTbOszzE74SlhfLevwTdOG0+M6NDZnha7Mf4aOffOvoQYy50eVjO99
35rMvl36BHsquZB9th8CvE1xW6adse6j4bnvq3KI/IG40G1Zq6B+wfCQ6w3Jykkw+3o8Dw/rA/Gy
tmdgJ7FbN7VlnNajxA2N0tyXTG0Edyf0snH1CY96XI1/3hclNJUdPahPgOBfM2l+GFXR6Yfrf9+W
LrY36JRYDTqHghQVOJYDYmB0CQ8GrsJbSDujv+4bCid4oLqHo4/jJpgQ49Z99mBshwl7pnVriIL8
Douyw7q1Hgh9mntISM+Dzswx1gdTmAHBzVxDf/fB56yBci392P13HPjHVsfa7rbuKl1HYulWH4qa
CPUxy9qtqg+wK2igtDslEfx2xEFGPmpE9JjKnNLL0pubzW0BIsCyk95k6v3ZbqoaAz76uH9GrpsY
59NqWh7+HmJ9oTDD9mYBqeM57WADMzQ3LZjUw9q4l0rGH8GJ+f/ZGZqWelA0WvzrG9eB68P6AjpU
4ODlzfNcQh9PXesYLgvQKqqNu57+zy3MK2gtuAb+omvYAPKYxb1eYlRhzuhxig7A0bDlt9QL9yEO
Ed64Ff30dX9uu0/YfahP7lLuVhWyGCXqGC+Lc1HiCmVOpE0Hk6z8dX8XsSIauvIVFMfGnGgkXjUB
usxNIme1aFDOjc3ZtFmfthPJpXLssTI3lfO6q05SXl23/zxd9/59vXcRrmW58vtf+9fNf+0zdUc7
5lXqDw49VHKvpnOkT/88qGrzEHd811nAF88j23zTEsQHapmWvwDtvkxRWu+KLV9aTWuPwjLE3tGS
yHdzA9cPPOBfRKEBn6HwkLrDfBpq+DLVWfxK4iWhxkyYsDIUvzGms4PLVjAlxhZWOPOfHO+mqsq/
pxJTz67R30KzUWGQFg4r9kE5Da8HXeuxFVWB7jfqYISHIJcsrVukXY6ev5eu9pN8cuURw+ziLHVs
BmN7hpAwdrsqL7PXXgVEm5RM2ylIuH5ZgccBcr977euwPGlVne1UBGLHogvzF2eajjQj5bs2GAWq
pyA451GfPAYi/L1+3Kw7/ILVWNzsIu/vghCUYVzesPwdMCjBtBK4gdIKxR47yY8ES9Lr+mDIsbtW
ooNeazpYHCis0isIkldDj8W4Wceg5VyeQtNGAyfO/2z+9xDr8LwsX/M8Kw5/D50Z0IKF0rd+VyEN
GMf5iG+Le7duyRQBmt1je79uJjUsFuipx8Fp7mwAwfbY0AGBHabGXlEp9evUg6smUlQ/7RncOh6z
5r3I8ldoHsMnEc3Xjnr0u+ktJFkyJMG+mDeFg0xgo7CQX9rRboi+JR9hyDihWOT2OTrxFp3yYi5X
2BUOc7pWbmKipffr5t8X0kzJyUGGZ9nT7r7FL0pPjLiBIfXFsaLK3TUlFN9htJpjZHSndWt9WIeY
y7h1s1rURWII6Ze19kM8qspROui6clTqrNJ7TBR0xFfbeHl5HVMrgeplGT3R2jQZw231kyW9cvrz
Fl3LvFoPzdufwfxOdxrJEmZt2g8IhjjIfz/jz/uHIK85s/iMBkrBeSzbYee18LAfwzSXj8Gy5IjV
Gq7Of/c5TdduU1pgUHewhEO5ot/XquNcKj2pL2hZXlkTm88qsir8xqz7srGxlE3gk9uciJf1RRNX
+y08kPKglvAE294o99KG75q1RvgjDgrbL3vMEfRkREeFvJPwnB6p25hbz3MGy8YtQuV7B74WfMue
ktSoW/M551g+BNn0MppGtC2TDAERTIEnupn+yLHuDdMwn+Y6oHFq66wwEdmxNsfU3RBtsllftQ2Q
zqm1gwvwPAajcZzdlY1V39kw1oDQ6/ijsvNTLRPzpTZKG01FiB3InMevpUIDYRlg/993gqU2NNWd
6AO+yJ93WsxYXjk1+j3YEh13u8qehwyFEgae8UMSBPhGaW0BRJLZ+2Gy9HPCPQI6TN6BaCfFhfmt
3U+5at8J/j++nabGQ5ERfxeriv08LpZF+PFuqko4+6YL5mmTLxkMnT1pV6DOjMYlrlvLLgmD/1ou
D3/GtbUoyLZQ/nnH+ko7TSQkDyIgghBxOxi3DyOxe7SMLnoqLTwrYoze/HVzfWCAsK3ukcp+UQFh
PPR3wLqPAZqgHUgHZDgGbidIpu3DsyWz+jpEQ+6neda+6HHyuf7UmvE7NofoK+FcpZk+EXSxvMfB
qugslvdkNj2FOhHNy2ws8MEQfAv55z3SzbSN7uT/vKey4KWkmTwjqXLPWju5ZyBP8K1BB5CoEhnu
Uu4NNWnYvCTXl/79lCLY2CpdvMvGKu8IKRDo+EjV3TR8e1yeyVGfQkwYNqbq8CiXHX8f2iwmABjW
6/OMkNbvRhLXm3g0LoXUUz82E+UVkfxt4Cz8MuP+XjSD8YpuQQKLN//P0CDvbmvpKqLxvnTjf4b+
66hiVslYL6qUNuK7XkvjhxrU5XPY/6+NuH/Xekv/84rm/q9X/v2e0i2HfVMHkFDmqidZvFFH7rEo
/gFEVeGvT1MNQ4B4eSjdBIdJ56bi23Wu02W9tj6VeNAqZKr+373rNs7w9Wk2aFm7k3KSZnhGMiL2
GVDxCVReOa37Eb7TPF13avno4Iu8jAb0c+VmHdVZWmce1gHNund9uj5UjglWZnfJpsQ545/x6yuT
Fv7q3Do6T8zz9yGXxiEbacxpeSXvA6nJ+/UZVehLC5h6+rt/DELt4BgA9+tb/+9Y2Kb/jG3x7t3g
cdBhO+yE1/XBxOiT8ygXvl3leJe0Hdrv9enfMc0E3PHvMevLlvo/hJ1Xc9xMtmX/yo1+HsTAmxtz
54HlLYumaPSCECUK3tvEr5+FpFrUp6+n+0EIpEGRLFUBmeecvbYFrKXHWCaizDB4VIC/H/K8VYlP
z6e6QsWXPJOHJuDZRXlSePPZ1+uuqE6f7cSeknWcwTGTFyNxhNT0x+sQriRJ0zQ2tyuXHNlvr8HC
yVnkYlSprynRaoHr673oAsggvwRqmF+qVDhoxH1j6Qk9+31g2/YA/D57S8NwlmRajaW8UB5AK+eX
ZlvPM2VHM1AfZrPk2KDTyHCaeZ5IN54wQ6huZBMpU7FpDEhLsqmbSEYVtJpH2YzsaMkDUn8sPV2/
JJn5KLuHCHZra+IhF4tcPDcaqV62EM5OjiqWeouT5nSHUbb50OTTx0t7qdkdhrgr4SlxERkPsYIr
xH50/rW0FJpgYSnGecBX6Vn3cSb5+29rzr8ty7BwTSZpfP78beVLJvy2WQOguUKlv5Ek9IzHxbot
AuqiZ1j6Bx195ql/NqsmRInmUUIjR+XANKbc2WU7VfPXVEvzrWyJrDpwq0Tik2orL2atiywwii6w
3cZlQzx7NTaOoJQpzBY+oIJzwVII6yTfIv1Qg8+Ssz8udIyQ2unKnX09ooulNNGFerOArcVwl+B/
cQQgf+iU0X1WdX688EZUR553qfrk2szduYfOpk5Ip7dd4j6PrREvCMRHRzna2jGeGCJ5CjSqp1sT
i51xUNznGtHYOq/jcS2v0vWBcGQXx2dPSb2nKT7KH+kqvXqE9EoGcP5RfhyTyK1zZSObIhGvE76z
MKya8rEJ/JX8kV5LbkybcL7u+lR/MlGNJZF7alODjIeqIi7GyOqEU7ZzGiqL3Eus2T51oeaDEKkJ
bujX8KhQw/B5yTRNgpsoiH2LR6thoToJ+4cg7PoHjJYIHaYUh/oBTZA3GMgM4uvnDK3zr0NspCc5
H9eTZmP0CC1ls55fcM7izq8lrxnqzFrAFPE2nmFt2k7Ut2OO3p4FAKX2tcK3VQWS2Rl28D2868K+
+I6HU0adYDB7DZiobafWReg/xFfLbt48Q8m/J75O+YtdvRi6Va1ayIRHopH2qZy0Cg8kz/kSK9VS
Tq1c8nz6oLr3U4o3nFAjniRWPdxPpdffyJ9nI1JMe7v66peUKirVyGJMSaxDg6hyVUS2+0zhwElO
bWP9tXdVNIi6rfFLEdGRf0PhD9XCYR/1z78hYQ/18TcUGWsq+TfUqIauUV69Ub7br/0qMdepmkxb
igOypQ7Y4yqbfZ3kSz1U9avZNj9HJy8wfmuqiV5tSRpla9TO5EkMJX5S8UlfqkKtzxTDD7tKS5ot
2GQ4okqULh24eS9C9M+UQJs/3ObQpMr03lbcJoCQxwjKuXry/PrcEM8sOoALg5F/HbIq3MDLysDf
pUN5JDKHZdR89kezA/KMzbDZLtgHMLuqBoE6Ahtov83sc6oZK39UoiNpI3eREnddyf7K1akFQuic
Hw2rWBXtgGVE0HGF4UUYv3ij+/ECw85wTFy1tNlez3HUo2lSCzq3qjigiqeoxcdgX4faqq57iATz
gJwiR71eLw4kEKDoxySoIIGt0zqwTibxzZM9H2QzTAf7MGEuKVuyX87QMvJHJH0cyNR5jPR9vnYo
8DgKrWwd4nqzkAB2lK7XEtD/QxRQMNlo1FlIELozNVfbc5MH0unhR3+ZOotO05sv0DZQm/ffoY3z
DKP85S4oTX8bgA7auGGaPyQDSY5WUfvvxqAuAEB3X1WoTUswjtoZdCoOaF0arcdKaZ5qVbsGdTKA
1MEoS+TesxXjoRJrTnLsymrAA8QQUPtFcGGPgRg7D+6QlQ9HQ2/tO2s+mDp1i1ZxJ+LInoli3YkS
zAP6P2otazOpd/rEsuJzftc00Vpt2bLJPnlZH1KFL6Iu28imHFCj+h1svbX/nOZQSeU0RXaLeNO+
Syu/uXV7ZfE5AbIMS7NYfPt8mcZwqk07IeqTF8mBrovGZZKGPpILXkj2aW0+YnYdZTvZ7AvfXudR
STWEijeOF1jPLlu6w+BRBCCbjRDhClKNupVNJymuLemuC2Iq/wGF+rppO+u5FAECNu9eG2PzROoC
BH+g/qAMS93EdcmWRvbJQxTlzRHNFbJl5qpTYaz9qS53bZ+/UguM9Nzz9aWmuvH9IHLrYupvHbEF
hDPYVezAmCF5nQeLukjuVTNSlyrZoZXs+xjwy1dD6NpBtkApWhcvf5PTZU9kaeqORevvrxOnhUpV
RKusaqfvEZK2zWuAhurjNdhcUK5dTa+IX9xF7ZGZjkn9a/MNKIL3+vDZ8v2PlrxXjVAuPsf6v7R+
XSdvcr9myuvIOQ0P+kCuer4B/pr58fPmsRm48y+u88aA6sdg2AWDSE4oG5OTlfj3XSb6LTiW5PTZ
L88++qqRhNlAZQPTP7vzmjv9jWw3U/8tDSjMx5/h5GdWcZJn8tBUAqaKnnYYiP1zwNfUaPytbTrR
tlCDbB8P+FB+vMznK/SNIlZaPLP75teXB/laLAr6m3/81//+v//n2/jfwXtxKVIRFPl/oVa8FPC0
mv/5h63947/Kj+7d9//5h0N1o2d7pqsbqoqI1NJsxr99vY/ygNna/8rVNvTjsfS+qbFu2V9Gf0Sv
MG+9+mVdterVoq77KhCgcS43a8TFvPFWtxOU4pRevPrzkjmcl9HZvKBGZvboEfrbJ3Ktnet9zwOG
8lo5RR7crHIXeU29b3WjRIPHQgWTgHQdxIl5rifL+Dhkk3Y2ubXuyQ3zXkNLMs9U5ZcbRQu6m895
coCcGwaaRQQyuYwIilr5tsrd4WTl2XiSZ8avs3kG5JScZRx1pyFbk5Ova7s26oq7MqKU1jfFby0v
V3dW6In1v3/nLe/Pd94xDds2Xc8yXEc3XPev73xkCer4gsj5XmPjerL1rDgPnZqecbeYz1FvN+Q3
5p5qZQmcySjbGEGHzIef3XHtgQ2sGv+kkNxcZqZqAbwZmzsvcmoQCvSNvm1RTqr2Iaq+f7bLrv5W
pXWH+0z4VFGufxuRDX9S9ac0aburgWjqPqGWW/a6XRufNB+JoWymGkmV0VCA58/XWGgPVkHa1Ij3
O+uJWot0MTl5epCjeZH89vpj+dvrK4a6G7oaoaWv4Xrq+y2wjqY/EX3+92+0Z/ztjbY1lc+5Y7oa
ki/T/Osb3bm5y4I1yN+JiAzwYnj/5DscZB5vqgXKAmEftDz5Hn8ODwVY1CbP9x/zwqZDKQxHdB+a
U30krIMeNuEDl9miwzRz7uzduX5Ynvq+OZ86+s9ZpWW/9xXrrioovR3MKmPVu+30tW1vREM8fMIg
Zq1merfrMtN9tHztIsczdjlEzPUSJadvn2vwxoumd6evfpM8jsSYH7kH/PGCKeUH96pnUGi4GFO4
pZM1XnrHCY/dUJ5kC0iguPzs7y/4PEPg68vcv+kNyI+UuRhL3/ycwqWtmX9cqitmvZxYn2yLmCqP
EHQICPtovFf96lGMmobBW08syW3nvyVQXhxnJTpLfVWh/28pFrI/mraIzjka1gfDxSQoKqwMw1Su
/levOl9eG7AQ/v1HQ7fVv3w2TMdwbJuvma1buqqbrvHH7Y+cMmw1csVPeJ5m05Opuea6CWPKQoJ0
2fWdf1Bswz+EfXUXIpDZyJbsb7POgX45j8p2TLqasunS2A6DyWICCtlNTh0MUhTK44g4T83O6K3x
vqrs8oJ8ZgH2RtzLLhK8/bpX4M/Kphwwde/Brjv9KLscZ+iPDd5esiUPo6+VaOxjdU2+11vFuh+s
WT86m4IgK5KA0ngu3BmaphJZsLh7Po9IoxU3E9eox4u1ih22rj2y8o2J4wk1sY5LLoh9Yhmm7BPl
NjJqi41p1oegA5ZhZUG2ieckMvHynwcqMympTZEAfA4g3SaNOV/hzFfIyXlpv2mGb7OGKglK9UFX
HdTZjqH9dVbLEdnGfch14Sc4lHLgnCsnKqN6hq12kdYwicjDkzz7PMg+WDkTm+Gj7C58yso/p7YY
Xx0QhCMSoHADroSrPEEk/WISmr+Vra69xS3FvaKvye5UJ7zFbEDBGCscDyorK8quOuVJE120QY6y
agbN7u8r1vD3E/XDdw3/Ifj+WA/YHFsPVYjrJ3KX6iD7stLbFG0mNj7G2gfFVzo0H6I/eKnuljef
bXn2OcedZ8tmkNjn0EtWOshi/MQVIlkhdc/70C+vn89feWaGHUWaBZ4kH0/hwGt+m2cVxM0RDE4b
MD7mrcazELpOq6+MuSkPakvmJjfLu4KkxV7UVuTctD0eFzV1839MiyuYZirAmf5enXzzkDR1eCsP
sKOSsysusjEhkfOXrhk+FZ0+7fJpyMwbOeJEbrjUSDJjCs2lHh+mg8szB7VEfE9oh4wZJQOyVWLV
dgyS6Cpb8pClXrVGWlbN6or4Xh7MknK+rkT+nfThKa/F98bvjSugN1e25FM+VqbfWuE/Ww247Sse
17+N9T6GlSyEsmVQ2tMe0Yu6l2ftME4fZ7IvmQbYA0PKbrlLq71juSAHC81XV7bToRn7OEfZlmwy
uC/I53t951bkUGE4ABSDBbWpFOGfuyGbcLvwgnv099HSzMP2mlssCP2hjl/HPnqPXSX+ZuUaH+cR
5RUCHWiskQDNh+TTSYKMSpsUUmiluG922PyAQOW+5F4BlrLUsmvB/X/pI7lZ/fsbKuVCf72huoYB
Nkefb6rcTBmeb7i/rScT2w/zoWqcK/Rl9UauGIeyI82LemEvF5OjAuCCMFO6l+tMOZpFzc9RVYNk
JUc/r5WjoJx2yPXLu391/ecFod4GRBdqXRzyCkZk3iL+zBwzOMUaNejyzO6wXQLH2mOtXo0aSfbY
oyBPj5qFEnXDtSQtt4DMPVzNGHxZJ5aKot+aZlQ+T2407fEYVdEM0vRBY6/cgMp72bQDh2V/1Van
qdWKZ8sqFtS4Ui9kkfYL2tDeGm6DWXWv21e0zPeGqLNvosWIz22j5gFqpLVtAsRqQRs7V9QV95Fi
t9vACs0tkue92hT5q6UAcGT9rp1MA34tomlr5RV2/0QY9slpdPv7r6nZ7BAppyIz1D6mukBHiqFU
llarOyeTjPO0BCqIfr7oDtTrz3d+8L8nXY+zk9EO7pueTfc2X8o3RLfvTjjarxRLdTde5k/PPuuT
RWnb/RXAAPo6T+8e0hjFZNXV452qINOEoGne5jnBrMGpwzO5HnUzdmZ7tAfT2erK6O09l2ykoRR4
jwyDilkijjnChk/rRUW06cbSOaOzV4g3iOkCpSxYFQWuU3lcpFRUuu1jQ2h6QTHD8MSNy0BAMWov
kQMwqykHhdKV6YW/pP7GAuBEkt55twZcXroi3Acs07bVwJ/Tk7y7FYWo7vKyekNRp+HwYqpI17Vq
T4Z9DpcPBKvoz8bWgVGbDeuRMoDXMLC2SFHDx6G7xQUuYUsu4i3hnekOKxXEaE2ffDMr5KmAy99F
RRFiZ3clyeU0WOuE3w/I6sm9BFa2wv4lwDfYfhq8qXtXknjddSiE7SLWtwLfNwg1SXefFb6xNjq1
PzixSLghBiV1x2EJfw5Zb4oY782qprVWErgACwazjAJqYuiK83GQTaRn1KjWVojhIAOaoxGUlqdq
FnMqJ32cevPlVD/mhyT67WXkZDdqIaaqRbrTFZydx4E1rj9TOzroyghG3OwRFxUE2IqZvxvh6zCF
07ecBzOr2ly906sp31JA5W5NJdAvChCUmcJUvTVBTWiUa3LX/dHpanEtMzNZd3z0DpZRDidFy50l
Ms9xWfi1ymMxzqhvGB9klZvU6hnzKkX219308Nn12d9M2oNsfRTIpVHz8Rr/3z75IvInjH36khkk
t+3ItZaOagSPXV815zZDNarE4aPssq123ySauMVqIXx0vTpbWoAON3Iwttxsb8YQD2QTpWj1UNgb
01HjZtFQ0o2W4WykE/VfrdKC18A8AbTPCxU+gDM1ECC9O4oX9icx+S6vua2wJHjQu+C3aZ3oqb3z
no3EEduSgDyuKWxX9MplD2OJnwfZzBLB/x8b46WwbePiawU4umivWj7aNNmFMveLoXrtzz58mpHz
QSRCds0FrDLKw79/nuj6X3fJpmtaLsEJQg8WX06NcNRfnycV2/apiHNAvG1oVIRADVHuh8nd2J2l
31Xzdn0Cvem57c/WPPbZmsfkzHZ+rI9/mfn36+RMsrPG9ddP+HVdlCj1Zqjz6QaqXQmbq8O5z/aO
atNbp9G1BcaH9MiDSEuxUQih3fwx0NgpuwBRR9OT62bqkhJpij0t/4QcNr7nCw5Aqfa3siUPZgOT
gRtFvdCskJBf37odqhFXUJUMBdl2XIyNOu/WEZG/j4z4Lspj71Z2yTMFg8NlF0zAp34NaBaVNsgi
qcD0mhU1bDp+FixYybNh750oGK04ufUQUpt0YP2QQFDU3+ppSB8jzX2fELleaw3+lkD/tdf8xDoj
nw+Xeho0u7IYPGDTwc4xWusemkv5kJT5Jsns4tnOh/hodVjhyCblyjp3LXg79ZiXz2LSowVWqnZR
dmclzUl2kLJbglOw+ZoPVgEmFPOuxjynjYL6gMgV0jFtKDZimr5aOjp0kVDSFViRe+1K/V56rGa9
PZv2xvUD1uz2lqQYD9e/z0ih6AJ81SifGUptPeGAcyBGkJ1iODEruI7ZE8+y77KYQ9dfu7ZrLhS+
OubWd6A762ZpISpJrcuQFto+riMHwEFjvagIYMPRyr5pCrU8cga/vbrvBHVFju3ASiyRBoVZwhK8
LMXLQPyFrIFjHfQyil6EsYgUdzj4cpnih11wxCrxOKpBBYqZGvZWaWYeMwTPRAz6j0Azz4PqJG81
8DVw/Z7/7KLRXbAoTR5FH2lLnz/mkkZeu849pT9ZYSa2Y6vqe4EN9cEfrWJbuFQTUgibruM6iO74
H+uWvSEoDA4yu1mzBp9ORiWmZaEXxi5QFfEC9HnhlKN37Xy/Po1k86CT02/6gHSNcGTafOMaKwS3
v6apSYXwb76DkYDg1Vp4e3JakoB1TrwfPNqTZ5O3UDOm+jVIh3SV2i6hiBiD5VRL/EWQdvobHK80
UO1vkQpffsJi5NYOPH3ftHXEL6tXz3g6njM7sb9lafqeK0P96FRV+Z+WvtZf40zzrcrTDFPXwL+D
edHMP25V7ZhoDnBfcVWtzKPe6Mk1Om68OQo4q58NR9Okes2iuLyxlba77aGp3Y269iz7kylBcwU/
saxB7ZVjspMbEdmMGuv3phy1i/ZQReWdN7np0deiYR3WI5IdYpqLkWjHq5FNVKmWqL08d1daTvWj
scuvyBTdZ8XVSPUPWrZDlf6jbRv1oKhNviw74Fyhk983pqc/1HN/SEwX6b4hvvSAQhGSDSrJF7mj
p9oA01NgKQu535fbfzDz4ylC/buzsaFtqQdQ0WBaRrxx0p6VpUUt+Qkjq3rTlwiUts6AR3Tr99hf
5QR1MeYcjrLtB8VwDEarW7c+7Kw/BuQUu7S5RE5sUdSuMnckEWNf4Io1d3Vu1ncdUAbiVvZFifvm
LkS3eixAjC5LVVdPrtMislXnzZCqztaQ0fi9xXI6omjxh+NW97HvKi8ZVQSLJK61y+TM9W+Ap/af
l1Me+PNy3rmPy20rMH/UKFomQwS3UJeGrRNh3gq2gloLwOAvdR2hSqRicaPg4P4SOvZr52OpFVXY
mXo4Yclu4eXuNk1wJJUX5YLdn6nX/hF8e/scFVvT8LMXj0Lqg7DDGroJzVERD8pU3spcYl77Zye2
qscAts5h0BDDy/4gD259rakeDeDtuYc4F43j2mxbluCs5I+NGH4/fPYhgh9WZlEbN3LK54Bsdi42
LiXeEMt8aEgd6ll65yE2WrHcUHlQzuxwrFIxRQY/gz1rts+wWjkYfEG3Rtx1p7BGgaEGPYqwGPCs
yOLxHm6MvyjdvLlCKfJvCA92L2oITSWDi/RV95v7NiwLxDnNWkAqR5dHLtQKIKgawieCFUC0Bdx9
gC7VfuuC6MHopzz+AeKR5eqcrBqbZI9SJrlT51bhRgAI7OROjmW05JgxJ51+jRlz0v3v13lJjfH9
kOv4uFLLCXMQGVNBlNScKz3nDMy+KEM8VWUZKFRpym3TsvVv+ER2DxhE7VjGBz8cTkK/iF6JhaAJ
x0PznHqpsVcNCgGyWHce3Jp87CzgeoeVzbefBIIGG23Sc+Xe1ajVgb8T7cfAd89BxXqz0lPxWlTB
IfLS9tSoibFxiOTdEPgMflBzn83WyBh4vBZJqz07XVIuK7ebbg2nFNvJ0Mud4VPgmCgpWICYBHIa
NtrBqLXohN4tXan4SzzjSYqoht9pEh3iGTP8KhJHY2coQswLRu40FVW4Qd0bd06YwJgFevzmDF9Y
MkMywSwLO07YLFAzxnI4OJgaDXk4orFhgFDfzzNTE+NNa1FArQrLvvRD+1qX3vjSU4e+dnKTWGNQ
i5dWM5dQbLxHkQ4wfdwiWqitGb10BTYKBh+PrWx6U01tdjDcA+VtUYckD9izR3ynjHSbtVR1yFkE
74h8KuG33Bq6s0mOap2UQKnKecVmT2lyP4HloiIv0kkI0ycP8OOWsGqHW9lC9oFkDpyvWyBsSpPR
2ueB423MsuHOoKLvopyre6T4yr5BsTt8aYPyLubTESBaXiEbKsIb4KkHYfTBWztp+A4GkXlVp/PH
wgBfDm7UTz7Mz+ey1aZtl+WQKOam54HjUuAGHj5G+bOGPLDP/36dbv/t2WcbBgFiHJsdzVN15484
ugaqxBZ2pTxS+wbo1ceQTFRTf6sOWbJvhnp24gqLRx8/OW5jmfO9xJsvaPkSf84VFtkPgdiqsphO
uRta8TC9KQvD/pyeqVgSy5dOFegyH3Pnl7YgM+K+2OoLKP9OiqocoGqapoeWiO87mev92BXJl7bp
zQU17fmFEgV9W7Dv2MKbpXTPncOgQBu/ZCI+BCzK5UWAfxOioLaKh1X4kWIurSx6RF54I1PTIc6u
jwmupzIZLcd+tcBi/zk2X9d6jfMfMhnG3zdKyEgMiyeXbfDPVP/IchG+8U27HJ1HQ1dgWnciKZ9T
C2xPOCWboQLBTUXSVMJw5bTulObQzoePkRzP2oXsHNIGRNAk3EWQWSNeJ9NJJ4V5KLPcPsiz+tfZ
v2oOgwWQcGrxmWn5Nu3MbrbJKXr3Ac01i0637w6aUjlHqATAnGzNvEYZNNZ5F/SelYAbC+u7vChT
Ii5yIBPDjPh5Ee7nfC1D17g6aclSP73VYcV874Zh5eoN35IK61vqG/L3CJihg4LuBZ40xfKGat1T
l2etiiSyTy0i6+1UJuouUZPwZAmrWJsT8hkvNJ9CLNVWKXSpIyE6jNLmIIySTcNjnmG9oGLj/Q76
KG5NPiAFUV0yMyBBIPWucB/6eRGB8OjjIrat1a+LhFb4704N1Lam9PLjInA69XHeNn38JF9XhkfV
t0mRuFG66U3AaQjbw+hpaoOvmuVqx8FI4v1Uxh6LXaKMjc9athnHYCtjkBU1DDdWJbyPGGSGZ8q8
37yW+G8MaqJCOtFAifc/mrQXXyjHGdc18ZSta8XO3F0ZcXEJzOQFhJx/Jjlc75pGf87b0T/LLnmQ
TS9L1wTe4+Mf/Waj64suG+pVLu6TDhWTTImSAamP8uzzIPuSoC+3SX7kDuX27NvUhxxONwYQvnXU
5gJxx+7xdnFzGzMqShPkqOhU61h7D0E9Njs9S4znZPLWJOnsBxWj4rs6HB5SfSQJhjJ3q1HZSv2x
bqyUbozWRVnn24H4+1J+azVX5FtP4Ckrm3I0sxFeaWJjle0Pa96a4XlOhlaJbbpoKrF2qhBs3vvF
d0M4yrHB0egkF7ihto4ctTp9rHl1FzsLovN6vyQ4zXIG+vZqAF5OpiS8yiUZu8wALFkYHss4zB6s
Kf69H470ccyt7GGeb2Ed/mrqx1QY7ilr1fyadFj1yd8oysodS393ORi9urUni/+ALESi1rYUhCZh
cVVaCOPzXJF35S4jPrwYEr17EGNYbkrXiNcyUegnmUGpsok7CG/Zcx5fSlUTc/L+8WPdPlWlsZwM
fC5YGzv7zO8UvMRatpdxW71YbXIJ5lhnH5d7G7zQ65CgMkVoEt1W2N3tAJs0myjwzPs0T8FKlcr0
vcWRIGl+5L5qvebFPcFgEH2/ThCs/dHz+xBVJjlyqt/m5FXrvAIbfZIpB6qp5xwRNYsyqZA3pIz0
CMayHO3rXVsV4s2Fni3Yq/v8dy6oi2vPKXjWY0cR8iqFU/7aZTU1yNCQswKlhadRbp2ySNrxP0yZ
IJUs16ztH+UMLITYsEbptS2Bc1GCEIEB76r7bg6+yRkOoLXS6sWp5J62xE6qua3nw6DaA25vmbZ0
tRBxZ2LHdDq2Af3Ria/ZGJ0NPa0u8uED6J/9Pvlk+bmdxz5b6Jd+a/26Dmpv/x8ePp7q/P3579iW
QeZHI1GneY7+1zCdYSmU4qqjeJw8XDQ1DJSjbAwWnmf2Swrj7UMmGihF81nQ+WyATD2NlnHjKzcD
xfHrLvetPSYq1VIjNnGoIHGRPVcfEyeBAMmtaoOwJV7bPu7cn3rZeAqaWwxcQHmWlKeoU3OwubM+
UQzylLsJZJG5pQZgHvP4MUEwedHs3N9z34Z8mDvWq6CS2Mms7K70GuWcTP04600BX3sKaKpkvAvb
vnnLwu67BRHstSayhm1IL55j0EpYUKSXRATDuYDpiq7ILc615/jbWBuaXc3uFLqzQrVD1T+Mujod
0whPrwknC1Hl+iLG72Nte2QVSp513z0olgbv3TbRYqxd/PZNANG7z8wM9awZUAukefVXjW97rpfO
sylMmMymnW/squzuQrs8pdRivaYZWJw5r6S2Q7gQQxFenLi6G5Qw3o1jZB/83LI+Djw+g/IrCA/W
mQGP0KKI+h+DzvOWDE1UeS8hFcur1lDrAwrY9paUGI/SLhIrBJT4/ia+eVtzd6KEp3LXOJGQfHC9
EKBElzj3rg+KQuumr1qA8KiYvQd9B+g2i4t1obrPgC37N9eNiptqqJtVPHXxBn2atuAOMDx7NnKP
2gz7b4ElNnVQDeFNZzz2uen9sHrljp30tiU7vxSOhw1Noi/aVgPJkoXuBsmhdyiAcG1tV8HXvcB4
EgHVlOLfoCKJgCsDeq6PDHtd+B078Ly91UuXOFouorcuGS4uydZ3Uk7EbBxvAdYNgxtIZHuq0Pde
b4VnJmTwqIs+xA5h6ql2w3Z5tmaWh6oCAKUkxn0/dyWKUgMhRHkmFWyDFL4N5cvolhf8ZcvHvqgf
tdpLbylgUq+Foj0Vgeac9bhsTsKqL0Ns5scSiCNbuPdY7fKjGgX34HzFLnAyDMvrqDCPCrFnbzXh
DfY62ESNMUWr17KpCPvWLdke2no/nDsbP+4A075XU4ln944uPOhed9Lazt1RHqId/dxTj6HHWRUa
35MyDDaUPv7sl4MJQUzCNfMU2fbC5oviwGnsfXElM5LfVml8ZXXSnAWCywXLJ20P+rV/Ul3u1Laa
ZhuCJN957g53mdsbp3F0tlZqhrAE7JqAnhneyUE8X4a7fnScfTklb+QYmTFolth5UQLKUrYjHa82
FIwp5DdwpSWR5SeWMd3KcDwea3PTNmyQHp7W7fJgKteRV4rF0DZKQSrOyA8fp9SOs01ixYVv4dyL
4+196urKIkR9P4TePm/EpRKxdetm7YbdJ65fxnds3ljhxe3bYFr9ZWox9ESiUq/r6HWq+R7G7HRE
Fzc/BvMBOflwbZLQO1b+BHoT3uRyTHCl6WJu6ZHS+Vt1iLKbkq/zBaug8pLPZ46pXTJu+gfZJQd7
OJGbAX33QjYpbsrOila/UbZ3KGada52o/W5ALgpRkqYTBRORt+RrrOT2Y9SJ4T4DdpfOrbLAVjEK
esgG6qiAzeZQOPnPszQxcCQM7a+fXZ/TPud6RlmR2uCn/7rSwYZAROkPoCbufqyaeOd2vncgfplt
I1MLTkMUNZuwNpIzqUSouKVR3U5u7aCUV9EtDcHF48m8LbIiO+Tu1O5Dvv7bLirco1EIXD0Ehh9j
1cLqou7jHqwgOB5zUB/L9A58G1UH7pSBOonjbW/W9S4OvPaWcnModV5av+p+flLxyH4HiL3rtLz5
EtcYtNiOkQGFY2NIIZW67csuWeAXnq40oqg7DZv77WAp8yMDOYcL3fErxbArXa3td7fMHjTWEIuG
oOJlwKd5AI7/wzTqc8i98DXo+Q2HMCkuWBl021q0Z5ev0ibR3WGDT6K4qI5LbMEO9WfVat50O4t/
5PZJhVwC6yS0Lza551cnhMRW9VpzP0HeWFcgwo4usHJ8PFBQBEpzgbPU4V5KJqAC/Q0rMX1XoV4A
QmNNYgNUWvcwAg/TZFgn5IzaMvQG7cUEZkIMxCVR6WncsteNiuAlCq0JEIJa7QlTOvd5M7xr1OC8
AX/I2BE39l3WdPHBiEBMuVkvzpk3b1/+H21nthy3sWztJ0IE5uG2R7KbMyVR0g1Clm3M84ynPx+y
aYLmtn284z//TQUqM6sANrsBVNbKtSzrl1grg08eJatXaO52RzvgFUmLpsduyoOfHjA5CEyz6WnK
KEVJU0hI6rzvXkhPsEFCRLS8OLtVkT3CekEN2thcqU6QXjszRBXaTO0x/8vkOKmtfe+ZlKZEQxVQ
xApAddIjuMzKgSLTyPM/WabZPDjUfyZlTMkKrF7VwssxtultNFf6kR3kdi/gLlhEi509RNW1QL+6
eAFngMS8E2/TUZvlWOYnVe1zAI8ILZdQWFt1n24Nsx+uuw6F0dnV8m9e6vzGrsv4UHmx+VAY4a/R
cs+1UIYpewXRX508LFWU9nUf9dNx7JP8KdAHj3xl1/y0PVhuIZn4DZ2i3yo1cj5XqjnDeZN8cycU
QopFhT5bmkmjOlOP+aJC+Kgr8JhA4TLXTrkPF216CfQ8GwqK2PQ2q61UoI2sLW4syywSllqj/eBe
5r5MltraMQDV0A/zC2wdaPEWZQ7YmAQgqS/en3sjvfFi77uTGN5tZLC+Dpvn2UDRU5/1m7nxzmZW
+yfHc6nsLhNjOyPLB/SkHa+8tNEhzU+n+3Jpoqt8yvIDi+PoqmSlsAP7rb/YMBEa9Tj+zv7cTDE2
LyqstmslRS2p9Yr9QO6b22UazGgvcKM2Fetx5D5ypU5KvEsrW/tsx4Fz5ScoaPCV5/eqpV/BzKS7
2W144VLR9Zl90COZYTmHGDW33YCANvXcE1q+Vdf1G7bkni3q5a/EtjZa4/4R0rg6eTUIaWB9bSDD
bpoXt0EaOHfM6EtfI93cZ5bxkHghS1SwEMD5j7Exzzej0efge9LgatCrARkfOOJqgyUgGarnjH2m
TQV1wrXYEHywN/0MEQ7gvwd4gJ3f2IvaQWff+oH7FBi8JUe6+kNVlAmQcjGfTIUXQQjAuLtPS2qi
UgZeBJOvlD2m3wY11AEQABKEn8MlAR6eVEfvz91s2NtkdOu9jZiAFUZsSAYZQgzliK45GrWs11QF
It4ZesTQ858mZ3gK7ODWs+wAnqlYIcGSdEd4x4pH8mnFI+/SMAZqrbKbbd6agjaoP0NdG98it8dL
XtrWn5OycO+8xPzE9wdihWkLh3T+4HZBcu90JHum/KGP3ezSVKzidlXPBvC0RIkjBgV/15Y/pWOH
obovnCFZSAzmhyTw0QnQ2vHYhcb8cLGpln3UUxfsxRIiDlYL5r2l3IilHCBkUi10YFqlAybhOdVN
16WvR6lRJvuiZ9+VCoZmoT4j5nLInYjvVar2h5Qn4W1tIToBlytcUZrn30rD18C77lrnHnLB+daq
bR4AWfwIuSnKBgW3RSHN0OYR7mg+mWtrYc0QW+sWJz2h4K+IXR3pxwYNm9RmF35EsVGF17moKH0z
feNBnSZra0AW+Bhy1cfJmdIrhaVlpQfzgwtVKCmEexCsu95STR7TIDe9UoeTNTZR3euT27D/dTIK
Nlo7Clo8l8RtGSXOqfEb3sWWI2oHG6QZl8O1aZ07dnmnQ99F7Z60KVsUpeNuBiX95idh8t1SSPJD
6td+4X6vbdvYD57BokR7GCr9e1vlSxElP1hcsQHfwTmqdxaPlqUrDUR3oGotj+zARlz66NgndOeU
IdUfjOYpMpsg3qp2qpJOcu5jL4aiXEXhD6VG5GryWYOTrJzJB5iJlUJ1qRiP0lShxmtBaHcHePlf
bXXbUWky6tX1mNbmJW7QYJYeSUXBXuMdStjZYPDQzBNEnPPG86fikxbazdPQIP4xZsUnE5lrL1GV
x+VF3e8a7cUAsXpDgsC/dK0yg1R7GuJDppcxFA39qOzLIoSIXk1T9mKLn3CtF+c4p8Cf31rEitkc
Hy1qyRBHS+ej5fnuOamVL2FMAdiALIXZ1c0nGE3rTwVopBIqwbsyUOpPnoGia48UHXdYui77wEet
JzXjt/4dPLvDbV8CP81j+1dtnuOXIIvr60iFbrfyggR9IrZ7zKGJrsSbmCPcx6FZgl7B6yvWjoyL
AumTqT7x/ADGgnl0+vwmDakUsFlonh1lBjDYW8aVZTTU0fqq/dlin/MqA8CE9nhhf85IJVyBxFd3
5PXxwrx7LAse70riWKRYwhodCy3dy1jd64NjqZXd/jK2A3TG05483xLMG16DHAHIePGiex8dTKpY
L11gWjywIAY4SHA+pOxvjgjlSLAaII9RwzV8vIwdRzR52NA+SrDRtzokp65/8aZ2g7YCurJo6XHN
aoQcbNWzJSR/QjJD5M0Oa3KEFPzKcrz+vg8m5wB1YnnjJmfQJ9EnlKt7TR0+KZrTf8rq8UtIjfJt
YebjVdWbIPeNcbhHn+caIg7v7BhKZF9srfYDLsHy7mLqKRy6M9ls9iG0QRuMFTNA8/AEOcNwL3Pk
NaW+rJ+jo5uP2wwBSV7xIge+ljg9B8GoPWXa+DMnOfWjLEN9A8rDus98K76KRvfUtnP20FnJ505N
ghfbyyn1MtEkjKm1e6kTGHfJtU8H8QIegDmySr2TeAuzfs6aon8IItf40v1oqiy40kMKDcsBEnMY
HtBLVSp4vWM2OSFDmqeTV8Kqg2SO88ch3I/TyYToQt++C3h3aGYaDOoT6YPAevKnIfhi8+exIQuM
d/SCLwbftkc/LU7SU6zBvI8h2ZNePOfFHZpdP6VX80ffGE6E1tAIaddcV93ZHdmjk1njdqZQE2TK
LkbF8n7y1dfGVK4dZQjuVzMv/OUp9YPPErTaYWfQ9uHETvEHRxHEKhThVAuswRJCPoK1ju0iovfH
6fyeBaNVa9rnJHEO0dBO39zZ9ndzC6h50nL1VtVJd4Gd3rkxa+RwqkPorMPiTpoqRbVPjqDFcvl5
5zzDnfrVhkziH94ig7qop6BEgleHBKeLd+iU4J03pViKLeyhIStB7vUya9PASN1AlBV30OeTYJnm
HLLb6LWhIj8/pUsjR6tjjVsdH+L+Rcg6/QwgPoGilhOv46S7xqxn+hchH6Zax/7tVf7t2dYrWEM+
TN9AkPp6+X97pnWaNeTDNGvIf/d5/O00/3wmGSafh9ZP1aELoycxrZexdv/2FH8bsjo+fOT//VTr
n/Fhqr+60g8hf3W2D7b/wyv926n++UrdAMyQ4RvFtpwW/Zdo+RlK8w/9dy62ohiFLtfrqEsfOcHi
MsulfxnwbthfnkGMMtX7UX9/RetZ1xiVfecZAdk/X8//zflZzLD0HsyYt/P1jJe5P34O763/r3/3
5Yz/8Zm01EBY1YDi1ttfu17VB9va/XihfztEHO8ufZ1CPOly0g82cfwL278I+e+nAlPfweYCaZ4Z
T81dN4bOvgYRj4QHXTSsmrvRzBuQO3TBaMGNWbn+TnGbAu1luBwpmfJ4o1zcEjhOAZg4wCvQkLT1
SS/a0dyJO0BzDBHdWzC/VNCJqZ+99Fx5vAWWeqkj2Ao/lMmmEkpN1ZZtBqCXJKfPFgnX8zDCeraB
oZ79cGRuXg+tcU5QmVus0ujO68DVdBm9RPjoJCjbukl/oMKmXMMhbm3zLEuO7EmRj1Kz4glU5pVZ
5e2d4dr5k0L25cby2gfxSVTFLxd65HrcaUuEhOlwh2xCki0nCYHqkVeknFdTZpWAtCzAcJkxYMHl
JOL4l2eH4fTBsXSfJOpfnNmbgpte938JcoMM3FKyP4PEAge2lOtLHxG7kDJm79W9Osy3ENtUCClG
QmAYvwyTsdJInPc2i4Uw46EwKd5FshkAYh2zCyCH0pAldGJKZ3CtzSUocV202tvp+G4MyNM/wt9Z
qdZHKG40VBT+mjBnrWnad4iTw5G4HKVNuul7uEw/2Hkhina8n/Id+jBgbMObPgkO6xwSIU3J8nbT
Iat0XG1yFKZOf0UZ5G8f7DJJ2bjnupztkzjF5KTDIVOnhRZosMBMsk9oLY1Rw59m197FLk6xy9Ha
AK+zz9Kd+yinlmiZxWUzxa/j17EyrEFYdRcZNUpFWTYegABAbhnPurexkVh/YBxJEogRFb61QKhJ
29njIfaK9mEI1Pah1krn5PTuJzGt9naeP0Eq5LLWIFSaDDjywTYDxEuXkWK7nENmWo1yHtcJpst5
xKGW81c4gRq4OSnTlaNwCh9f63U/lO7aYO3LzcV3OZaaXaneDdsJtEO78ypUrdnDPamtYaRwwVVZ
c1IqVOSrja+o9Z+OW0Su1K2E+23dj+dWg0oAggT4UWPjtXY6UTrUZNWljHptjLIZDxbZfDG9C/lY
eS3+IHYpx34Xaij+IMOlELvyoI72u+g72bsSkDGF0k3q2udwAUVAjq9+zwoF7ZGKEoe3iNDWNLR4
BpTirj+AfpIM8PlBjM4cFjfUv1okQHYoeb5igxoLukA7YOdoye3xS3mK2EU9r9k/RyuyKztt+43Y
yhnGV5YU6VPLbtglDqjFgDRs2+yspmwekSDPDlFbx7vQiiHCACmYAwdBtWfwvfqxHKYaDnls2mLr
KOoOtw052ktf3B/mGdX4Ho7S4Lq3m+Gmp/b5xhsWIh7px35onF0d2RcUEXcXB8kn8ACj0/0SGm3E
xr3eb1UlKHfrDF0ev871wYYgl3H29bsPZluNlKOio03z9vB491y5PG2oJpq35BC0d08YebD8wxPp
8pAZ/EjdBoCe0PNuna2vsGOaQVENXUeBnlGdsL1Ck74dTcDtm83aF3c/JJcRH+zSZQXdH0H+f22G
zoUU2WS9i3IekutmpNyuTe43r10zaDcdMJEbcYr9MranGmcbzPW8X4eRVfd3fVlpW1OoPdD+gZQW
dPpON40oAgSsQT3uNN+MCZ6KU5s7SKXHOQvTqKmu4zmtrhMjddWnwSJ3oELquZWYeglMpFRhWqhf
O3bdzvp4JyY3RIaAl9FB8beNpmZbD6qczTw68xWPOe2eYlb9Xo6QytvpM1Iwq123+BVkunUUk6cC
qt1oY2kdUXIfKPFj/NqQ1uMvAfW9ixRv2RlY3JGJJpD2djaxNcspxwLJ9+Vs6wWENbxT6C1fzvbO
nqfINaJbQwWrfj2nUXUkTw2Pe5chFq0gTaDDZhR22fCLC6vetqao/wHRudfYyHDmD7GD87XmNGkV
3tmBxhZA16ghuPaGdFIeXBmQ2A8Xd2VHZCRBOrzaCgqrirFKDzLiMljmge6fpF4VwgW5zFUX4Ch3
MqM9hlcS8nHIMjeltdFZRogXAvJdqjvOaMNTvfDPN6h/8K+zf7VRaSy1pPoR2jG8HlaT3ld10pxG
PUSyiTqXTxIbj/3HWLWfLbZpgD4oOsSejsYjSWoGGr1XKIZJ6C4FBSpqZRevVBuI13EBOohXxhYd
+5CvRC4+82xN9slRYnN1iodNMvAV+Km1K94KCpKLNyvKc1SbAJoa7RgD8YDuB65/iEqo4FmOVsdq
CxcvCA7tiMwfwqNLnDRD67w6qN34dWaHbx4GNlHXAXKKDzPJKaZFLFgcEryeO10uCvRVc1sBazIc
E/GTCTheZI/xN+qgvHZSvwV8AGwWRuYeAL72rbI0QFbl9DwVA/V5SpKyEx5AOpOrDpufqn8bpLP6
pEV8YZfhMmve5vX1SL73383qo+ukjYriOEjDZtfW4CKM7fdUZoPPQiZL6W8iPQpeYK+7Diqy/a0b
z5+KqtiOraZ8oX6uuNOh90SdlSiKFnl3tlFnEa8HLSN/ClOKV6akKm+4EW9kqu+mzJFKlTO5bfEr
WwoIk/vIKZu60z2pStJed25oHzIS9l+UObqT5/AakQL8vC4jxzqEjQXnotkrMJjBnFUd5T15RkDo
bKJT/+FdmaJK3sBnVTXOVvzqfbWJJ2rqd55p5PGzubyqs+FzhQ4JakZwLaDUBouO2ZxQN1OGu7cu
m6LBrTRz7lxTHF3e2ooHVm10i6tGc6MnaTwAHmUCFk96cFvoyAG0Z6M3GxSvp2w8Zt3Qc5NlwMzv
/8mBp3vbRpF2LGJqhLZTq57KtnNuJWTS/eHOdufjOkCHV/iKOyhV9TKAUmbUKq0qusRczjsn92VR
hJdJDK1u7sOJjU+5CgcY/pVX+dZGYqUBNZ3uwDYNB3OZflZc+JvMJHhW0p0aq/1z0TXDMzrw+jYa
rPBKbCOI2xtQUb9CMT48i6kqTKiCMvXWWUwD6HSEmWzeIpduyaIPMbav4pNwE8LxrZdRstOqvnma
Mv8b3CHD2UMS5zz5Iyh0OZSG27uitOc14GMUShCvQyVGun7RBtVG+irf3L1uIUAvA9eYrIgnVMjf
RovbqqfXyS5TSL/MnE/qUAfHDyF2o/JEDbzPoVWbJ6/zzJPbKxHYwVnlUJq1L36JFLeTQiZ6iZS+
vUZeXBLKhsSE+DY8IxIkc8jRekp7DhRj+5dnk0jWqOEmhMLtiKbdeO/YSrJDlCHZS7f3Qmy9Md5D
1IXqHBwUhw8Of0hhsI3T64/2YjyFZaYhsV2jIi2TjO6zPpXDXaAHLeCkzDl4rCwfbTWrN349D9fS
lSbpXBgg+/hGehX6KY+dNe7yJAzvi6XnmUHwSGHmOqSCheO2g5rcn2CJ3XpdC8uAl/3QKP+OtnC8
zPxEdOhXZfhy4tEMh0MTZeCUqhpysXZ4rB01fKYQAFyl/yyNEdstCCLLP6WLzW0Aqs4zrHHiZbe+
u88D/VSZ3usAvQfCgCQMP3JMlKJle2fuy4PEg73Nb/rC+X2NpzQQeJfdPEpA1VfTNujD6Uq6c1t2
gNHsaCtdxU2Np7z8kiXp69ngAa9IX9rOtYE+JqibwiBp4y58i3oEcqSEF3anNGlxK7YIFZ6Rpfwf
ffPaoFDuVgz+MkiipCuNEdkxOJoi2H1wrF1YmM1DaCE9VH8xNLe8HVHJfKSqmM0meN22FsDHXTs0
84Fd+PDZR4P1UY3cDRzm2X94ZazZeRuJTQ03eJbxFPd/HC8Rocn/68MZ3s4vznUOQMEH9uWbe8+K
qA8I4fBKIB/2NzbFO7eu0u6pzAggErCGn3UbB6d4wVhvJLqzI9RFQ2N8kKY1avO29Ju9XrfTQ25T
5JHFPuSvy1+YTP03v7Hqm0vPZRutURBqSeTjePPK1WV/4U1Jib0b2y1jUaUJn3Po7q/Yq0bStUMu
tE7K+gRcEG4pALBPY7hNo2XDf7EUauyd7DH/XVyXoEXxKa3caL+OCRBF30x98DqPONT0/+c867nH
//16un5Wt6iKVfsqtdByaPRjD7vndesbvG+lfW/cTBXT8OqVGjepbcSnkRLgfHGIaRDvJUbCK4py
9lrrUUuyDJFImVu6yjirQAQCCJ/apJr2YhT35YwSPlKEtKf4ChkvN0KZV+6j5QTOZ1OaxnTVze1e
NdFI3JLUME8RAnFAt7nntwGPvBvpe3J/Fz+5nMndl1XbXr2+1/hjdE2WT7njBxLcu13qoivQQtL6
ZlMXhx3VVObU+sWew7xjXg6zYv7a61Z5LeNllAzQ+Prs+KZAi7KMF8fQZ+6NrU8KsgQj9RxQXYOV
qG7mN+brD11xiG2aLQSQZ0pr//dYmTiNgh+ODSNabT+XkHhv5cgEtHI5yhdbmSrWsxz9izjXcdEV
h3Q0dNP9B24s6erAeJU8AjD7xpkl9jrsg3c8WinQghTVhASK81vNCcoXao03ppmBcR5NAwBz/Gws
ZoRBEmReSIlK16oovYcjSQHAPBcvukYSniyQcyte3ugvcyDJaD7ETvgcUKz0QpPws0U21vNI6iFV
pR6L0nlqfLu+ftdFW+26R9URnEbjXbwBZGWPsW1aN8J4iZbHozUZ3VlIMP2F5rKJlGivVpG+u7Bg
jrGd3KAVcxkgo6RxjfQyVHoyfrSSeO8ApdmVboU6a91Nx0KLjMeSQqt9V5InMy0LSZzF5itwn5eF
3VxCxDExASpCXn4q9em3LkBwnNSw8ajW+UmNQ/VW61oXramXiVqxx3ZxTV2r3Gr2eNUajhdtuYVO
p0TRf79EmhRrgU43i62cc72YNOgAhACLKcGwn8Wett6izDo3x8tU68WIWy4wdtLLhazTFS+alzjX
eYzMcLSsGEVFzo2U/gqoP3Vbqy6dGLVpBncr60UJB/NN5KSjdLQsMNcpVsdqW+eel2lmfqcI3oxf
SKG9UFCpfGqLCWXZziyv2qxOURyBswzg488/B4yR++DXAWkZoQKaVOpkDIi8hAxQDW1jZ1fZ+665
dCVYvBK8dsX7YWxhA09vwVhvhdg7S8ADjb77FXyr5p8CrS2pXaCgM61LGMCF7pvcrnEr0c2ImFVt
DOei/T0tLPMUQvF0ppKUf1WllBDsKEMBj/JidQ02lUgJiXdaQuRImrqhSOri+di3o9Y42f3PEtlt
6qKXOJlO+iSROkqh4VueArvYBEmfUQZNY8xaqFyNFQn7mefItrcgVP49Tc0MHb+8JPUZZdm5ARG1
RUkGWYdlUOOm3j7quoh3q9xRzNuqVKlaHyYqABcy4qULa9R074V+F24d5GTEa6l9/Ti3anpLAd4L
q87ia5ctQt1F5L90HXAkrS+mF7+KrA2U7PmL76TupigC70sXNuioWNTsdgYVTWwbeCfNWQSuF8YG
M479S1cTqocS3jnxSnf1SvC/HZumQbR1Bpbk7VL9aXTAY4waMako8pxbe2E7YfsMFPvEnuF5CKq9
2EYglzPqLYt7GZL1BXIEywwmBV17T9PrvVsr5RX0Ke4+oWz3m57EXxpKDB7VvtLvUVxIN2JHZt7c
Zcj9XXsLqJfyZ17NtK/+XLUnPoBmB1wr+UZ1W7NpAs+/Aws4P5VK+yj2QM8qZJRNi8QYJ4ma9tCZ
wIlaeDZfou9GGI+/DnPgbwpua4992c5XEYS/V6qZBU8sB8HQ2zmK6d/1Fv4TiYTebHq0Y2hhXt+s
4Zuk8imfwh0UFik1UClZo3qRwBQjpQbpfpqc9BY0nnOfV2gkKIHF0+ztKMhJlYotejtavZejeCxu
uxxyrCiwH0PeXq/5Lhp30lDEbt5Zsa8e7dQoFrmj9w7ponn6WJaZey2xa0RokDuzLTCn6Os9Qe6X
P2t1Gu99Fdh/0VA4FitlubV6J/3ZjvF2Nqfxe4Bo4H6uEQdZI5pli+QfI4QnKkVMNYvC6bsZKBR8
5FBtHmG3yfgVKWp47y8rkCb0nJ0FmzJKvm1IJlYWJ86yDBG/j+A96EDr7MEZ2iFshEO8Xuryo0Gi
bFLKmqKQZU3zbtgyN3vA47mpb9soyX7qPQlfo/LKpwlgIgqIin4Y51L5QgbrEmFQ9LPJJoiH7JiS
qJz9Yc1QmicIzH+w9aydYdZtn+BRnO4CZ7wyci57qxZTcYD9fNhJrDSGmv6Awg55gWV41UUzNZVw
9LMofWBxue1nxNkAxJm7dnLGr21DHq4wyI7MTTt9RkFvJyXQ0KOyHO5CcydVzq7uaBvXtiF4h3Ie
me1eeY78adoHrlLYVMpAiytNaKvqSbGWBqx5xl2EQ7C1pk5JQfdLxr2RnYLFI+FLTfvfHebBBMkL
5bDUvVbT+Bgt92vIviz2cNBN5pbbtPlvs9/maDMGEwSuNDO42/OMYEXqTs6VmAwj4LP9EJLHxnhO
p9DczLBw7Naxa5wcBUlzjN+m+hCWuPeKp2Xoc0G5ose7NrN2iA3nD1aZstA0EyQddTRuGj1ipamm
FM536nxtmfUvQ5l5B71X560wzCdj1jyKrfX6ebtSz/+tTV3GUuFHaeoaI3OldTNsOxjAd7LxuBJE
X7Yt3+1jhl1uH/xh+Cy7lhf3hTv6P48v25umYVAkLFN2RWcf+qL77EY7yC83lj6mt8PU9+E+USj1
hLr+YzdZqozR28huYHc/Su8ttF3uY3Ize7PLjNITu0S8xYsdXdXm/i1eTimh3ne7goCpXFirpSlK
3943fT0jDPeHTY4W/sxbvfCgsZUYy4WXkHr913GtO1AUJJFDUgW345A4exT33sesM7YQrx3ZjfrV
7iv7VFXW3eXzkC6sV5RF8wGsfxG7bJcwMbkicfw29NIVzwcbGd8ffoAGmobQ0r5pubMJu0DZGL8C
qO/vA6DFYFih5F/IypugytDvgSdUomSQE/SwLyze/xzUNsnt61aJFmmoz5s55W5lMt3WZlBMm6S0
R7Q06Acz+/z9xFai2JTF9j6Qqus9d6tFfgOPuMkJa+wskn8De21APBT/ZrLzdq3kk/Egzdz2zs4Z
ECNbbTXldWwhqsEmy5EizNAr3w0w599LQ7YajERNzjsffRgctcK7D+3EuKvH7xLwztz12gE622wr
tnUOcnLgnhrHucwhDjvXvFs94FVzOVX3dj5QQOlhnk0UF/7s4J3jJ1uvPXrKXIc4K4+fQWl2fPk8
/QoGJShhFlo1SA3rR0MvqLN2zPsmh2StWpolQEwSIE3svDdJ6DIQsLJ1Gfjnudbp/zzXVLRfvSjW
Tq4ebhzbap6kibXCPAaa3yG+xsviti0gRdJnz7zu1LR96vvMe+izcMlRzel2CAbz6KtEX/okrtiL
z7XXaIdynIeCpczH6PV8MkJd5hfbZI7ew8j80utK7SXKwhfRtR0HXveqxAivpSulO97soJoK26PU
8GSxh5iSdpaOBIUw01PLaH6KEPS7FPoQ7R+THtRUbVEMtu1cwNJawy9HRshYKpBfT7VOtZzKIYl7
K2Eo8YWPfk2d3zKHSuXVzcBpMm/Z2ULGGUWpEJAFOP2HMOvRXUmns5ikKWF1OjpzokPmSNhFPTEm
TrW66ZwoTnWqRjN2qoNW9PaVLCUSecTJoTRwOPq7FoGtjSxTxCbLEjlabeuIDzaZwGTXb6O6RbcP
KQAFMgQt2DvSMIpFnetaTVFiWOjEKHd9JQwrpnpvWToUmX2oZweF+slDvWyQzkmZHSgzSA7Vspu6
eqdA/zlqIGjY0ou21Ck5+w8weemKt2TL8eJd0fACp2eXNryM/eC4TLV4k5lvsufxsPOoIioL6wsS
7N3W12D0d3vN+uJ3+ncf1qV7cXatvoEkT/9UZWh7THp4FHOYufqtMVCHO+qR/WUs1OY6R4d8J14r
aJR94MXsoy0n8J3q9QSXKUfnwwnYTHx3gsht3ANUpqBeKXNpb6ww2dIl7SLdzALQN2n6Nk36kzLl
7k3nT9GusSJkiSnkmHX4TztLMQ+DXtiQWhTJ51GpHyUAAKUD2UVg3K8jZwqNfqk0FsGeb35N58w6
tFbA18qCtR7VU/hhIr52/QJ2WRux5SNZ3tjLj6vdi+rhUAGUJM8VUXzz56HSVQRMuYylTrd4N3Z6
iiO+TFYX1OWmW/QppLGLjkSVHNYxEKx2aVa32KY5QE56IBEkjo9TXOZBlHI7koXeGXpto6j2RzN0
fXPqS6BLb6YANNKNMUK0t/vjkJLDfm7exRRtNB6T1vtFtGvgStZva+Wic3ORrrEXPSGxV9lRgsQi
R6IphNSQfsu7zWoONCOF045N1j9N+m6+1f6nSQNE3vq8iVxnq1M5tawpZAFi+a59HMfk+2WJstjl
6MP6g0Lhr709g6ddIsCX6YcoHskWL9011llmq8Lo+2UFJN7Leqavhh0AJ/ccG1lFSievn5uUAj5V
mSlGySoHHuHK+TTZVKZDWPN70pbuZ437Jzk8zb+Z47o+6wZAyKR3jGc+82ETKq36q9Leo8bu/7aM
sSr9dYyvKf4NUqL1eU4KRLuGaTtlBatiMtrfW+7Pmx4Sl/u66aHzUANWX2E2f28cuB/gi5y2aQOX
ozNMxY4dlfge6PF4bbuTctSRu3t0Na9i5UMdluFBt7ycfoqGh7Fv9K8fBmltrcC2ahaPbQ3vgTvp
zrU5eFOG6gQvkNQH1c4hsXLjS1KPd+nkpj8TI6GSkre3J/g1a2pMiQgV1fhSD/2d5M/+KuJtjr+N
oIgNeS+qgHdul3yGlwLh4gUG0e1Vdre+WFNTUwAWfhJARRGq9mmEY+sCc8hKA6gnahgHY4S9qoNv
91gaeY+aoamfBAkR59FlUhnf7mTSCbSkTCoYCgo7ncuknYYsWIxoCdBiXlNUZ0Cit8pv0DZgBYJi
1aVLDX3zKLyxGiZyJzCsLCaxL6Y6VvMbmeJtHjHFFrzHsaLxMUPfbwN6pPAKko/gZrb15L6x3Gbb
hWH+s1vW6a3nfZ9Qv96lLLQuEVar9psQkI4H0u5gNzEFVG/5VOgAmvuiTDUcjrKZJH+6Gi14sDe9
prB0kdFs2lQbHc6H5YEc2LtinEmvTVl2jzayRp01fG9dFY8Aqv7TUdsKa4nFEZBRu4xIeo9v8eII
4tK80Q14iG9HUlVZ0ajN82t+ZzCc7DCyQX0zlhoMYP2k/miTlziI4SDqQ3UbeRMSm+CbbihgXwPy
PtrXqQKeT4nd49R2B0ttnbM9+ZazI12SHHKIFEEZadHFHSm6c474e6AfSpJDSunddapTxC5/GTDr
vQH6/6UbYfpY7XDj7M00CV/+It5e7HrkFSAbG7jICug90qTmV7rkJKWvukG9YdvYulqeCVuv1MaN
aWctYpeV8dKw81K3JCFJDtyFdVduhGVzchMorRT4DqVr2uY/D6o0E3BePt2SpCqgv10aBZ5K4IXo
Z7TzH7bFEYemjSLMAOxJRUkLduNSc6ubGFnKx3Bp8tHaN2UBu/vSkwbAvxk1vHQuFg+Z+PuOvWLp
weEIHwfIvlvVD86rKR7r7Dz06jcxSWN3XnHtqnp7GdlEdXid19ZvSPR0Z7g/kTHqxqQ/W0HRbSFC
t9hjGkry7YtRPBIpR5dw6ZtB9lueqip4mWS8Ycmk7au5HzaCtdQGqm94L8cjfYmRI2lgSYO3ILlZ
zdD3AuAsu+51QN2U1M/O6n2iO0gZKa3ncE9WdD65rvb3UxW4uzgxpk9NH5JHtbxHXQXLFY4l7KG2
ppzFOQ+qSkFlUR3F67pWdZX5ob8Vr8uj5taenB9UFk+fLLign5EDKOq67rZFrdxXA9xiEllYVGdX
E4qCMo9e89NprGHai1dvOmTZqXeFDZMrAscRP8R6eZJpJQIkJIR9SvUkvSiHiJIlZ3Ujs5Gz6iCx
ryZotOziJjIRkra0nmXYHOqffYpZ2fCIoImKBvVq4It8bUCje0tVNrfmOig/VZBjbNShin4p+NB8
Ej4BckHNTg3i8aoLcgAXS+qU5TTqqFFYwYpHN9OL0NiAZkhueSjB11KaFNsoprOL21jbpn72p8DQ
QQTAr7KDmlfRJlx06JRlC85fROpSckBeP7Z3YhKn3UBgo3rmgCgqEeKwO4icZLzY1kk0qwOjm3V3
YlcbZUCSBs0s6vW1m7qr8qsy9B/9WTGh/hJKqyDTIbLS4Eid/fh/WLuyJTl1ZftFRIDE+Frz3PPg
fiFsbxsxDwIEfP1dStpdbW+fe+JG3BcCpVKiupoCKXPlWt9zvMtBrqJ7hAxwCi2YdOM2BYBP2gju
ZrjT6ewK6kpI3XVISwVNuAqCF1G24801BDAaNsoCwtjYUeCAOmJpD2uQKDcrPGD5LXVkTCLnXVov
IMjIDl5ZFnjwBWxr511wqVroGuRODEGFcJqWZuMlL63yy4U35eHX2q8vSiEgvximtwobPnyrZYsK
kr7+kdr5s6PS4q0z8K9F/fL4hP1ADtHLTN51fYmAgO1AmF0M026MvO5Qm4E6xkiQ/XnlcrA/X9nR
VzZEdanGEnGWMntD0v7zlfsufU6q3Fwmhd3fTHGxAYkZ2Lgn29ja5Wh85Qr3edCl7AF0IP4aFP/B
CTX//QF5dGvLVWLepiA0W3qyrl4d2b1o0DbG/wS1ETKdU/rVsAzzJeq9dMXwo7+NstDYon47OcRp
Is9DC/V0J5jKR0+EIIwWtvUNQhrvH8PCxzDCKPrWcQQB//gY4xT862PEtl/+9jEaLGzOHOvkZTfg
91wryFcgCZE/ggq2vOMtHiu6ZQcmDsDyFZCov5AJqy25CiTvttSk4WICVomaLR/m4ajr9uRSD0Vh
AGrMQYrsTXa86rlwHsLSyu+w1QIwoXUeoCfgPPSRDsJABOlItiaKNOpXc12B5PgBCKP8zg3fh0MS
DPnE2EE0we7MU9fa7wepz1LA312jB7pUt9y4nxBbyTgCp7oH5DxQ7YFisAmWyhUJNtgWogtIgUwn
sMFCU8/8TmYJ6cEDeZFODXkV0zieqtq8w7olXMZVBT7MUdnNqdcMKnRgbQ/pTChJ7WPQP+6vHZBG
gLf54T0Ozbpsw11bYufMET/bU/IuS8F9BYYJH2SowFlTLzivgz1l+nI2dUtIECxQIx+uZ+DApIRY
QEbY35ax1fAV6nzKi6WN0FTwt6aHIvhRH+iMehlY3Bat7q1bYGc61Zb7AiRhN5Pgj4xYanVrdM1H
orClPt269mlP88Pz93HDr1kq3nAUkgEWFipnXKctOJRoCTivBsk4xBV0QvRikVLldJi97ZajyhcZ
9ushGKEuPFZY/Srh7hLb4AApxOMbgF2rKgvSlzFuKpT6wU7ctGkcgMmizma7P2qGMT8c37T96m8x
+weWbwrPMMReBs3YToc2ZagWUV2McBts195I++VeOwHsQLvFIsvFJbLw4mpbhUoLneYJgjBaDTxn
B8rueOXtNI3y5Q8v5SU6t3jIsPu/M/BP67iLxIUfe/bKLwQSnLXe43M53NUj/qWU1ugZ9myUXoOW
rXeX2SZ/AMvO2sD7BpopTncyMuzXSKmGZRaWc0ygiEjr2ED2pQA0Xcgj9baQKh9BW3EfRcKmOcjc
Q1r0JHLMQVNyxMGAR0rzRS7KFApWnXioxroG/Q6ASjWPxUMJ4n6QtfjLaQD77LLmPTQNw9Db1Lb7
3ptiW01DyfS38dqDOj0U2K0daNJABLbx2kr/KXImMPdKuz7hT5EzZ7npiOZEvZPOjFMvsuNw1nnz
ay/9mqgpPPZ57N+c6beGp1p6Usci9oZl4QbGoxGN/zobB/ZuUx9nf/gZSWQsBtkMW1mk/CgGH6Q7
+qYFDuJ+rIbxwelbfqy6Eark+uZsQPfNsXv5ZKebOfzlrxJwgU59qVxzXbkeAkQgMTlOUrDjyFoX
UsoJX5Dt2vG3JmIJULGmcdduXkzuqhUQrf6jw9LzZ3jjrlqfQ+LLsMQNHfIye0T9qgfE4y8TnYHX
LViCUz5bl6SXScYqkaBNcX1QoP3uHQuA3TP329XMxyi+XiH3yvcreA6wW5o1LliySGRrGnF1do38
IVL53jDAsonqpWRR50OygYoytkCez/btZNYXU6dqDZEHR7MDxEBnevGmlfcSssqQWaih26o9qCOX
9t5CDdk8COXF3UpC3Gy0pvACOdJ2YWRB9aWtkI50WC6OedhXL9Ajm+3NCJUiCBLZ6zpt6i8V1qqW
VZb3vAjBVpSPQBpre6+HowIqug6vIbn6ELndM0QuyhW099IHZSLcQmdkU9o2ahud/f/4GSXCC4UJ
6vJhENYy4BPo9vUTzdlO/di+2kyMx9EEZpmsaZZby0HhiVIJDv2KdTeBBDuACI8BgrxNIxNrS0IX
k8cvjlWa92k+pLexZP+Qmbz82De3hW2Pr9rLDLwtz4GHKQ37AWtNVDM7eAggH+88kK0UYjWgyPGO
O9AnSRxQwXpAXW/JgwbYI8KdWgD2gWx6QO+CvXWOA/gsigHiS9dg7RYvgEs3+7Bv2Fro0JcHu9M6
n+0ltkVv2v9vdjVlUJ+tw4UYRHdJC+VvUtaX67IQ+RNoDPkOupTBUoRt/qREg6JlL/IWRoBmMoUI
SmidI3K2OPh8+lxdqDOtkuk+BQlZhKWTgs7WKo9K9sg6Fd8pr1W7PnV9E2E4tz1UeFlmC2VF4d7m
W8uRsv+HOowSdFfHnA3tYXaHbB/0ZiBCBfRUDRaWqRoudlx2L+3KHWz1YhqyheDUkEHNBM2o6jTD
pAEZWN2EKmkFcQWUslAzH6BgFjnqAZnp4M7v3DOZ8e2CoSgCyL1KG0zpQwUthxDMjno9a3yDSn27
STPs766vW0RHsnERI0ICLYBPr2F6215fvuGw1kW9nxyoT5ACCzonyLzM72oayBCDjkGGdLLB7o49
pAUVdZ1ly7uhvY+ncNN2IrohU2f60DsWzT/UR6broKvt90HtMNVHq1P/kP//dVBMCUC6Sid9xEm9
4SZIIkA9Kql4/W1soqORYLX5UIRt+Vik4U9Lr7pqr4kXPhaTZ9AJ8rnp/t6k3qszIlbyfG2qFBVn
VhbVq8DYh7auLB64P92iFVGdcf/XFveKYqEyt74HJIQtnVywO59Z4way0s0JRHD9QUmI5QSeL28Q
X+YrA4CJp6mGkMZY1s03vxZ7aQFvuygB5wZJAYRCc/4Nyjvi1WUeW6ZIt81T9oamffSK9ynVBMBS
p5z3KVFSfopw78atVK9GyXpQM+JsRA3eAjoH6rWQuCadKW37q1/JJ9DEBiAsXQ5tLjakDRYirHJ2
PVBc1CBOXlOz6RoIhUORk5TCSDOsypl3/rCTtJiLAAZexmmCteDZLyAbvMCJHeL9s4BUx3zyuet/
8TEB+Dn0U8w3Uce7lZi8cB8HwfjqQc66U2X1LK0yOWdgiF4M0PV4JbcYSo97cARDZ9P2FhXrg12S
snArUKy4QmGyvY5Vhf91lU3dipcZdD+oPbZ2B1oR214PEBWCLqg7rbnpbYFl+id0xmhPvPUAXbU3
dPZhv5rIPjnW7M81TIRMjj4bYMdbNdqTnUzU+V/tf8yPe/zT5/l9fvqcASE6PuZWzNkEqGrbWIYL
tfCPQw8i25F1N12Rgve9Vj5SF0XyreFemK6BbUf8p+lAMqIHzD58SiD0knhQhUnwlP73VFfLx3Tz
8ASUvu6QQyFcqyHYpaPvIlktA8vPNmQj7YQOzKcXlZkL3jPwYuNVyu3I2iM1as64MeVn9sKRfnf2
wDL/FNf8/QWcVO9uM4xMuwVt2Z3BGuI+pb/cpnb412y/u9HwMozwf3Nx9/MJG2MoMN20lQNNel57
d7GM7TugPRXqh3Gjl+Ypa8FsQZ7S5u3OdbkPrkSGTYn2b6YYVIeiAdct+YyG4y4aCTQdQ45l9tFX
APuy8+kK5mp2z1Q4nUAbcUveNO0Q4LnF5+SQKYfD4AG1YodGvsugg/lsVkhJhF4YnakJqr9tk7fx
gwFFuod85KtR17imGWdnv5LlgprTZPEdyJjNuTcbBIAwQ1HsqJemFBDcOFNTTzlm4OSjKQvQ62Rd
1J6dKAQtihEgWCGWjOIm+iCbHDBxyMGdKJbSRdUETbw42lDTSoU6MhOaRX0tiscIeaMHO5tDKeTQ
1KB8vg6XsjaXgdetrZZDpTBKgruhRqkai8b8e6V60E54LYDGXQ/2h397KL89NgNe9X94ADmFsLhO
efxlDg/799UQc+jDY82SszWQOAipuNzGcdK0+31ibIhIf7bN/SDVB8l+3YAF1ikMa+vUNrISDKym
SKfVJ4+aSJnMTULYEKZGKGc2XTE1H4MIrUNeHyZqkevHQIZyhJOIUEqdsPKmy9Ij5Ae9B0CDvQeP
sWeUcTVnkMR6kCyv/TXi28OaOlvPCM4jQlat7iRTUWSX0ssYWGkxOo2dZI2S+mZDw31TWtiJNt/m
0XoQpDS2gPfHt2Qy/R6LKhA/b+kTDL3fHQX0gBfUS3Mw5OAKk/V3ZFKVgQoi5aU7+ghQ164PDnNN
AEB+fSIw+0D1y7gnS2vmUH2avoVJ3O8pACdBkLud6q6aA3gq5u0FL9o76qSbDNlYiL4n4o5uMJG2
KPv4fbjMq2olXAb65iL19zHeA8Du+vs2qPNHhyXFY451Eh/S4SaqOe5xh9lLhwm5o04gpKcdB1HC
kgZ8DMfzKgeJ6+itfbdMLpw/EGiC4SW0AqR3AvsO+O7TGknlRg3xN9DgfnU76PuAaCTY5wJqjF6W
WW8YSP00cKwMf+UkAM0UK8NM2N7REHzLqMcd0uKWhl7IO+SFnUVYNdnGB2uBggzSa5fGHGynGTIY
OrPYaikXbQeyln2y/+6PnOGZBY3o9ihdHgBhTYFU0JG/P2KAlRdXSx4joXHt+BQsbCgS6CmwahYx
nuF9X4JLQ4V3UPEK71wLWRYsj4NtDxnbO3AEIObvovRL+cGJPFiYWLdD93UaHSdZZoFwNX34j9BT
brJ0NDtwo6ckX5qDpnTqBpp9+gp1zxC87aDeHfYoetM7OzyXXMj4Re2emg0zVwKssE8xdh5Ytvzb
jV4VvQMF7SBv/+pW69kIyPzhpvcx82xkp4sanS2vF6XZuh6Myn2qAJyAMNm2ndL0CF2w7Jhbhr0d
gUK4EaoEjL20/IcuROi6Zk75hcXiSyxU9aNOoHeXeoNY8AEQ6EaUP7qg/jIaoviS10UCaZzUexgZ
fsyVIbIbCFS8X6W2hs9Xce04WSMP1oD++K3m5jtrDJSm1RGYLeKI+WSGNuRMK/M3Gw3SFBx+ZEFi
I/DXGWJvDxCJKQ8OsjMQ5nHsB7JF8rVVdn+vLLwOAgeyw80ELqyrP6SvAGmUJlapjdXczYeXvp0g
Wlrat844uAeuF6susBsbKx0TpLEneYNk++As/jDO4vFk5NozWduHQfr+P2VqnkywnFxPPNeaLcGv
k998yiQYn+O2fqM1Mq2WaaE89hCbl6G5J7sK/BvBfWAfsulLF0F24BrepTCwttsMYue2G22o8mBU
z1UEpQpIRVirGHlGSM4l04WH0lySgxM8p21tL0WBYvVGRtlSTma0mWLHvhhA3M4HK2DiFEh73ech
wlvUQS4KckvLAj+yDdl61P+tTCeOIEzXyZtegS6kddJhUxYS319dGghAyvGAReP4CvZcDxKVjnHo
dJOxTR0M3ksF8pqj40O9T2jtaCufvGUnQeE/eUYBJqzqRzVy402f+Gn1fmKBHzeVEARxLGQXCyuz
nmu/bVeik/aNsqAtkDZxfkDCAIwO4RSsKwZVhMQKi2VWgXwnsqcGdyDOOh9obwB50DYtJP2SwbTW
/9mHHOmQJGA7Edr7OhmdifxrUbQBtlv8RFvOvhTTLTOmE8mQpQkbb3Uf7TCpr2G4W/Tm9KPvfxsH
PhSw3A/2WwNZhgWIj8SD4KG/GX1gbBRoDM8sCeJ1V0vruTS6r3k5hD9YDB48rOq+g+6ZLwY9yGC/
BgF8O5xR0JOAWdMwn6dhmAdBVnUe1JQIaAFuYoR9eoxrx1hmk0qWiDmlxygcQNJOPW2YjO+n1DWl
JgIoTj4d+IAEWqHLKksDheCxBeF1aIHFpyAEg4aRy+besJNqWVZSvI25uvEc1HotevW1l377AyVT
P4Xv+M9exsHD7A/2TeqZKXSfpDjgm63O6cjZWtq+98AS+RKH0XbS+SM6qHIMgK0RqBundsaRLk6d
4WBRBuqTz0e38MV4oFZrQnG+HYNpS5CgcoBOed8gojcjhDR8CJQsf7dJFwwUJEpNzuQ3fIwl1BHN
R37/cT5we0VnP21P4N9AeYrpGatrhKW3zUewpANzo4M0hQ1QYOm4oCrT6Gh9oEEhtJ3WV9uUBBfL
eKux7T7EflBhl2waA77DaDU3B5W7N6PKE1TuxgHCBSBOivWBOsBkFy64U4jtJ2+sllfNmPXnq7Pj
aWLvtHr45AYh93g9OHkDLvAXEMQEZ1lWDl+0iAfsAx6+VIyFl1Fi37IC/H7jcpCPzS6ouZoWSRwa
eLqM+Qp4IogaXJ9PA8sqEFyv6cHUkt0eO/tSZG2+UtqZesIMGbiFKQEQTOTs/MfDj2bPGbdAtoiy
dM126Gp6xIgVqMukU5OID69dZFRWYgPVB2yGHkIaeJ/8RG+VYkWOTmyhPIhXHt8zW822eQY+VrsG
Mm22WORVDrkJy7Jv43Sqd07cZvuCO+PNBCFIaMQl9ZcBco+eERk/fFXv3JJ5b62XD0salLtJvVOZ
BeaRoBtvOKacB+Wme6Yngl20O8SI3HlQCFzbbZCMawaFvkWuKwRcXalAh2qolwhaBWduKwu4Gr21
B9eGAP0VSg9AyPjuh10TmEtkVQNvjpDP4mOwWcZqC300yBsjnXMDzPBwk6eqPjMXCvWS5S7Ed8Cj
YsbNeCgD845arjbRGXhLsl3n6vIEPZQmoY7CiNKNWQF+54VN8T5LkGXtinWIpMaWH8brwsZGc0gZ
CAmvl0JuCZ8GCJodzTaMyS5MEnmRIFVY+76K1/SLKvXPyoyLB1NV7EStJgzac1F34P1DHx2C2lRr
F4iLdVIG7zZUrt6FpeHPv0VU1RbnauI35E8/RZDHy3UkVL2+TqRCecshW3ymeRAcBv3G6CUIMoFS
pdL8V1Ya/5Qq8W6dHuLdMgRrPdml63hLq7HYsYmK4YklYtuOvvUlUxaUrItm3JJbihR6ZmFj30w9
O/ynaSdmVAtXgYaLps1DVRw4wQIbo+M7VA2G69yZ2g2xkFEzQWz9U1PoJlGWmU0drq+9oUJQwix+
RngtPPXQFDrIFH8lNW2BaHnp+ihE0L2JozkiRQVcom6aCbCHUtP0UxMpg/icVm06N6NRmeeoMn7M
MyHjcUmi4iu1Iuk4l741n71pmp7aQrY3BnTEqE9YXNw2WXChvgHIxdtm5OAMwBXBqFHfYYG1C0Gw
8hQbkwFM0bihvrxn1r0LwkAa1zld8zC28ZL6qimKH938Z4U7b6sSYN27sOgfVF6koOXK+qOryZ0A
G+a7hNkVtHTAFzW7oJqm5o5zR62kyBgwgLG1oWZvDeWlSIMLtWhQgQX6AgGC/khNmtLzuzsvTR5H
TXuS9U16b+iobVEJe4sFRg+5G1HtB9TuX8gFSRlxgQbF/jqgzaW5RSEAEBR6Ejp0eSznSaK87vcc
0OUFGCYCpLIrd5HUAdDMlW0bC2Y4AiJbMljZ3RTeVlkZ3qJaMtvFkDdamORTM5TZFVV3oV46kPN4
KILIvZ2d0gYPlwb3wDxvGoApyXTSaHcddL1WoS9jJaCwDdLCWaHgChiSIDLZ0cGX87EWyFUMtDa1
P739h3jM1p2HIHjVmtuky/qdi2qhh0g4/4hkyr8XZoDMgVc+5aBL+5tD2nhPwVhWswNevP2uGrHp
0jNk2Czde+CRWcQuNO0LK6rOXmbwFyY3U5jHL1U91JchjoDT1uauUGKbAji+QTKKv1wHvTexWk8Q
yZqm8ji/GQcW4DcSixLlfZBH+nToQgDeRD9C5RcdjX630hlk3r0LNjwxH4IVWQLGsM5Jy3IbZgXU
8Bw7gKxrJteOZMmTzLEUjNuo/adErMpgtv1TIo1VeWPyxWkR1MiAz8ZOu8P2EMvvg1U1KLbTw0OI
3czDJ99snpDy6NdJhtV+o7EQrsZHyMbG69LrLtTyTLApTG0ql9ZoAd+heztfvfdGEcrla6cEYkoP
/Rgf+EOxMQMwmMagsEYsAIXwva5RyThoVfADeUDe3gdXFPYCvcfMt049Un8IbrcV48F0pIGZHthS
ccs0PNZZPB48XVZRt35xcfQZNSM3xO807E/WBK1tsHCAn7Eu1YncyGMyonLbdiCL3QN81C19J6+R
8RyNuTYgzJJyEVumurV6v7oA+2IAzYrUqauqEvdnpcVJf43gURrcgRAQHOaZ/d2TvjzSy6lr4uAC
GbRtK/CmXzYs6jdg0mtW16WeHuCqrD2SSYGmb2P6HCBphEdl4g5vYVbtQbxj/LAc6wTh0umLBLPA
0kO9/w14s4yd05n9DuWlQG3qQZ6DusXErPfTIMqbKbSLRToW4pzpqtQ0BjxaQRJobn3YHekUcpWr
/FBwcCleSWYAC4Wuj9F5YFc1iwN1ZLi91mVmI8fPQii5duZ4rsGQ9tL9rJTVvURsiMCRC1a0oA74
iwT/1yax1LAhJ7C2vo9hbm2/WN/tKNupuojvupqLB5ZzAOMzE/RVTRI/ZLJsTnjifKHOSYjqDIrq
czG42YmPabaCMi4EFnUz6PAGXNApHUIjwSNM94xDih4Pwp1aqMddk7F3vgESl93Zo1dfMuBHF20f
mK+iGYxVWbNiT80UGQuoY6qn1NJbMOBsFwLMMK9hUg/AVpj+3hN+ckTVqbvEcmjRpVI+T3kkzqYx
BiDQBQwAQrLtyij96FDqpnaT2s2ManFGvBKaaFGDZBhQWCtQ2YgDNT/cLD0bwGLgRiNQwdR8Q2UH
GLaq8mvgIqauI+aJ2SggrTr/MgRFeUJFnLv68EBKAiUAiVJLV3uELSjlyQOaROXXqH6fgzwMKM6B
iwgcyXggmfctkmnrqUYNyFDW1j1K6a37TAabBlHKG/LI44QDcRAMC0SnwLPrJe60wNNm3JOzzVGY
LccGmCsMpRGNnhPhyGZtl2rKl5VrbIbe+cKgqbVPQce0aDUzjDOF1ZGaEKnhT04n35vRMMabGKXK
q6GW7q4qIBhGe3UXf/VOlipe0UaeeqlJu/Wrs92q8IigTrKgrFZrt6AKTop+Eze+AZBy3h2kzf2j
CdTWnB1LQ1ByDciw0gCyU+qsGYd4OwIDNM90HfDnnIgUQZVwlQose1gGoJvI+/Q2SPFGGybvrg4L
mIAhOA7Mf7ua+sSFJIKdq2XUZl2y9EQuV4nRppu5XUWT5iyP+X5uWyFevnVZXGiKMnfT23HosD/U
g4G3m+fPUGILkrrhkMXHPFLpCaud98PkJwD7/NkWZQXm9eZIdhrRhgEHjapJVDP84mmw+dSHEAz2
UEvJQ4MtyOboDvz7y2UBUNT6SgNCZwijI40KpJ2I84fJGZ3HQQImM8Y3HSjnHsnCjWkP+ojuVmpT
z816kVSddySPAhmJVSOhhNYYjYsVFUolZQ0OKRoqICV7QDFWsKAmSmKty3+5ksfr7jYGxKVBFj7o
MgeV0lOdH1t9iAeOdjeKHJihKT/SGXWXdjeAnJgP4G38GBORO/WTZzVV4PP585T6jaav15DSird2
FqUr0g3f57o6rMJ9smKNqc4dAPhnJ8vSVWYyfhzc8ocM0+5kqe79ECV2dyKb64Nfz7GzI3VO2qMD
WwPiaB8u1DOggg6UzuBVy427a5pq6j1xNMf6i/yoLLeRZiATpanoYLSgqNRe1CJXGjiJdh44Z7R+
zXWd/ve5yP5xxetc7NcVaWZWFPyIWmw8PvEwqlNU3hKC1/9oYrvDnpIWj5VrL5YTn5vUi4S4yFhz
th1DnQcmwz1ebYeWJUDskG0+9QFQ2SeWdSAbHQq3Qj2zPqDMACSlL6LFDgK8XdIbnwzA7/3EeKna
uvxWcP/Fx43wDVTQ8wnwpPPJb11mOHjPkMo46O5Cj/wvU/y/+0ACDFVe4O9eO53jnOrBtRdE9JCL
TGwa6NTO7BDcg7JLVZnOpcWf/Mz8x3hi/OVvg0KfNTM7xL8HDUnFXyJuxydVoPiyy43hlg5t7GXQ
ylxeLRMCcbdurBfkqdCir6Zmsywqa2vF2KO6yho/Dc26pRHWZThP2Vvg6jAHHZTQV9Axvds6FNY2
DUEESzYbGcpF03oFqEGLat2DiXQfejJ7Ho1pW9QMoFZtN3kaXO0qKt/tHhjb9jXwdc9OiT3kh/3q
/7u9rFG/RtmrOfGls1egvIQm8zgny2rQ1p66oHm85s+yntXb3vGH5TV/ppDCRBQ29jfXpFhnR1+y
yB6OZJrtYlmGqCijnNtkhOlJ8OrxeukOD5xtXYtxeZ2mCfvPU1PHaGXz1DSRCSrn285ly8lChaB0
JwQGM0BSLlnlukujkTnqAIbwMvfgCTXuUdfylGsb+TUshIIiECRbmmEeSxN8zKLA7oOCJj3pxwHL
03mmq+k6Zx2nW7xvvCN1Agd2nzhZd+pRxr8acg8rbr2QmVceePFVo43UrDb54JneldkIqi7dpOWK
U0TItakwPZLN9UFwAFD4DXXObnpeF6nwzdVWsJ/XaY3R/zwtDQoMBLMSJVPso7AMoml7MFpTJx3a
j2lDia3CWGFVNbSGs69arOxoPeNHwEFQk9Yz1HT9XqEQCamJa5N6UcuG30t68iPsenpUEG/DYfoa
tNgSRZ7Zn0AojjUetT1tpDM6xGEBidi02dLQECzreG3oIdS+zhCWIPjnfXP/h32e+dNFxiyIF55f
qA1CHP1+8KIHZvfmmwch1iB04u95l/TLZkj8CySA2xNoPFBOOJbBV6s+k4MDVeJl6YFTvh6q6lxA
R2RFHe6WQ2PqG5Sd65Vbq/gciCi/iAnYA6S24u8ue+wra/rKUZS+go5toZfN4RYpYsQeJIQ78c4d
33LTlos45dFtUbj2hTqwBUBthe4wUGI3d1QG+JdDhjqKoT54lhhBW6QhUINU92RTrQOU3diP9zUi
gxseGeomzAS7sRrzTupFbYJUErVUa4iNAcZ8KAKjoCXyPHZAVGVPRS3XQhdqQt3ZOYD8fO4kf7LT
YURq6eDE7u5Pu54W7NDGobTa3Sf/j/qZdDLEEQU5c+cfw1G9i/yxqeaPd623ITdAIovjVGXb67QM
mPpz4qtlbcjh7LpI6AzA5N/0IV7XKDSL72UaAPZbQrFhaIJiadlW9eLJBmV8qsnefB8oAKWK70EK
8qTC7X52drFK09yDfug9kkEJdimZXFYBD38idQYYd5Z+G+J/UKNXP9ldN64FHo2n2izKo4Xs6mby
bSwqQT6wiHK//c5ZtDSmLP8JDu7nzhntl8AYENxH5P3iGqa5hyqqsfWwJ7tLCr9fqta03ka73yvX
yn6a3nToxqB+A2gTAl1gP/Q6uRCqnx5MViTb0K7TQ+3J9Mb2RbSygl69AUm/Has0+2GO4rXLkvG5
V8OI3adVnAKrs0/4ZZdrr/fKF69DOFC78nbax54vjnUTO8sqSjpQYDvyGPvW9NBK6wE8Hc4bNJqh
5hTa7Qn6YdU9aNq+kR1/DKIyfa3OBWjr7hopAKSO/ZURoLgOBJjRxciL+FxbApt9zvtvjbN2k7j4
DnANZLK0A5PuuEUNpVgnLC1uUfxS3JYhCrwQcKgQr3fyWwvaa/6iyvGJp+yGTKjhMpCZVgEXi8Eo
d5HRJhulQR/4Vxt3zM/iBcLG6sD1e2/uCFEtMIXlLbWEG5bnnInzdVBW4q0/ihgknh8TFUgYr/Bj
SjYGQUSwoH6fmHw8YclF7jffiext0nycVdqNxzZfFI6mfJuJ3+Yj+dDhU7saoukogXXtLP8ACZuF
44LFo8z4ZcYsTJDGQHAg2RDGISqYPKNA45k6yeQK68x4/+4vgXBHmixyjkbjO0uio7DL5rWMbeue
IWh2+ou9r4vP9oS1r04m3/1rAICWxF6B++Y1CBN2P0SoppojWUXYy3d+VyRBTp4LblDCJFCpWg7+
hbZpwT0R2rf4YsqnHpJMuxYl3Jt25NbrhAdv1HniG15hoE+RqXEaO2e6gUq1D6IMFCTrkcjplk+D
HilLBIYit5pHkoMTogiMRnIgKm66BKLj3q+RdE3TA0SRRjrCN18lwEfkgJUeai+idR419j0Q4skG
/4zgpNIYfMMQr95xySvkBQSHWnhnQo+ag16Vs/Q7pIs2Y+VNEWoSxRocXdb3xEZlIRCzybMzmWoV
MMVuShUZ237q24Nbt+MJeXaIj3tlfV/jMY/yvL74gmXEY5gC3LsQ91PXgDGs8iqtKmJ/kYZZLP/2
2aaO/+uzRZX56bPFhgGRXV37RaVbYpD5UnLRHubiLN0EoL89UNmXZMY96kjkvlJpqhaIrIJCjsJ1
fuPVax6DMWA2ukjbrv1BGAuksQvsWltvM0DMbCmGEN86GWUZ4x0dOadJq3gN+lB0preREcTOvWrY
8sErDgYgIWfldsOZzujQJSUYykLXXV076jr8FkszXOSNN2x4EvG971Xi3h91SdsIql8gT04o8axe
yGO0OUN+kz+h+kctocceHQY8Svg1rf8pxj+fktMEJ0oBeEnsbNQgsO0HG92I4K7j+ahBCbN1rWHF
kst2YbVABvaABT26DiDSdjq9kltogubUqSpE4HrsNeK4bS+tdusj1PLp4X9zG/DL3xaAIkLGyuue
mjzfopQbeT388jbMEdM2102VVcsEuiEv6f9Q9p3LcevYuq8y5d+Xc0ASAMFbZ0/V6ZylVrAt/WHJ
ls0AEoxgevr7Ea3tlr09e851uVhEIDqoCQJrfUGVZCcdDttxayRPhPXfhsQXt0g09zdQ0wZjferv
2j6f19pD5moaNtNqbfoPifc2bI648WbMwGyHtDYUdlcCmLE5sovx1mxtTbEgSbK9bHynVjA24ndF
xDLjbVISZKJLsEuFAa6GMWtntt2ypa98cmAG7YqHRMtXoGfcvr0i3Gn2YYM4TTo6zQEkE8hLZBCq
PsCgM3BWYQFSee713cq0m4PlxS8JL5x1rxwNDgsOsQrbY16XOaj8KYOCjOD9zFTGef3Wx+Vaz4u6
RvZ36m0atBf20L+E04IskLyF17o+6i4AmBD+UhCVg0VjJ4HmR+oep1h5NSsovjUzgdBkPzOV1dRi
zgSQMtu89G6u9YXtQPrj0qrdhV0AaNhjZcDwGN/X5kbDLRQdG0lxz5nTSNwXbprA4Qxxc3NAjirt
ENL9s9xAX0hB19/UvLvSlEcZ2/Asn5uxrtfASAih+OngZJ67pH3K0xPkwZoVgRb4qbAD90j0oz3B
vczBVJuzMercOU8GtYyxUvGwBwnEYQyzuekiTd3gqwr+PRFdXkeoYvKI3UkEmT6h1cyCK9nOnw7m
LJSsUVBS4KjEfs5fmtpmrCjgu1Mv5lE4ndfDxvQxVZTlf15thryWTR9TzPOM0fm1hdtevrA5DCWr
DgmjTsVvhwTRyAp8eZTTXpQQHAq/XepS02K6s8rLV21mfTcRyHdBShnHcPmJIJ7eAM1+wN7xfTTz
l+CmuViw8NGKrY9AQbtHx4I+YOdGA5zih+RYDqmC9pK2ziChOfOyiRzEeNJwBsVI9dqHcgmQogL2
I4ZxDQuibzopv+Qhbz5XA/L2Fo/IHRY8AtqTNcHfMZdbPLRaqOBUYPN7csnxcMX9wBS+i6QbDpdT
y9XWzq6wplKyBJNoajEH3gGZNUAWr8dusIkdkPYgh/EE4OUZZp3VvRgL/wCyYDU39ZaG+GJeReWN
DNzx1mc91i/TBRG0ApAxytmegl/8IHLY6XZEPYb5WM16KPIdzGHorOxApsO1zhR1p+s5S51VPgIQ
3qn6WPMwf/SBgr2rRTAnThUB17KouEofWd/kj4i8At5Y6DvTMczTE1BS4saUqqR67VU5XAaBXx1k
VdMI9+E0Zj5taDERdVtTTEc2LoAFomtTbESB9CAC3CtTHOKgxm6sEgt3elFohcZbZDfcuWlFJt7a
lTnkLUyr4G18bBqsUE0r6Z3qBiGDs2nE0jWeFWwgm8yy3BFqy7ICIaPaNVgcIJSUyeCI31ZwNGdW
V3yGXna3ceycjTOnDFoE4AcowdsZNoYZnJmnM3MI4QqwC2IcrsXf9bteZq4wXcxl1+L//1DXl/xl
qF/ewfU1fulnGry609vWvg8imCxbcAnJZ+b0eoDwB1vkbtHPYJSQ7q8NXgxJ+jLP/rzElK/NYhrx
WjRnv75A2iAjaXtQOfz7YaLyxxszr2LeyaXy+qqmklclzWec2udRx9i7TW/ieokpXrqYU3NJUSSf
4LxZbi03zm8bWEMypIIOalLsNIdiYECBWEExHxz3ra4zZ4lcWTA1Og7THQBstK5XlZbgSvy41lyR
J0DL9Z5zvNaPBNztMcVMZF712jBAXqfjnTwpEWFlrqOWL2UR+/PLK/4YGFEqELeh4d2Z1061wi65
tJPFZShzcaSfUq+Lbi5DpdoullFslZcuvuWfXIgQraEwoXdcE727nHlp+3b2mzrTpRfUS3Fj4zpz
UD/OrnV8GuY6qmm41pVQCZ0nFHc85N38u6L1oE0VQUndFAMm/TvtwEK7k85NNPUoYa+2iRrWzk1j
SYV/lyPekpUdOV4u6jScAkHiQeQLEFGla3UjXPcEmZTytRjZyeKkeKXaO0UeThRqRJDUBy9Ooc3k
k2DrVf2jAaQbGHo4YdERCbjUX6tMD1OfleMNWOYzMmBDkLLkFgJ69JzEiXfChLQ0JXOwRqg5p27z
2g6hRKavASKv8Mt6LngAFQMvC/dVSqf9fMmfmh9nMrHf6sxZm1L+FEVDOiN55j1dWsM1sf17qbU8
M8bkGbrX/FA3495UwRxCnhsA8W8CzGVwzevDuenWtucIYky3ppc5NFW9kW7eHU2pjxN5rlT+KfcU
lDSmkU1VX0OzgltOuL3WtblbzUVC5Np0MQ2pzkC6yEHiMXVmzKiEnWjYULm4vmroaXcteyhQX8cL
3dTZenYPvJYt8IaTfBR7ypuzucx8JOAiSticFu9Gt0vI8CaXt3D9CBI7yg7qX6drlQqq2973osP1
nWkviGc2ZBLBScUXZvrWvApmlsW9d5+qdALASB3IVZku5uCP0ACp7dq+fCozqNf6MN3LMj2/vixp
lNhYJXDr10/aVq21I6L7fP3iECCF7r9Ot9d31yvm3+Thkxnr8jf0+2KKug43l+JY0B0UNrqJTNNt
PQcmCVae9S9J3Tw4aSYfElg27jxCgNCd6uFn51p5cxqxDgf4U9SrBlJGW5EV9FFD6M50Ityx5w0n
1TF2mbWwWJ7NNAz47tve/tg1gzp2U4kX/rgCVgTKyaVv31e8r24FRK8aIe17U9XakPYKszDem7q+
DYtNFudkfrmAOeF9b68CrW0ocQKih3V1m2zN4NDElTtEReyZKZoLfPxYLG73Z1PVjgglpn1brc3g
YJtkh8RV30yjebtWbO+Rwg1vLq/euB3QZjFfmsGEJ7sTocXJ9DcHP0lecunZB1PqsTxcB57TQk4E
H2i0+vAMpMrCNJqqHBaZM1oF/c4U5Vi4Gy9GsM50MW+hAzOOjPemwvLg8eKXI9mYNwBZD7ILdY+t
JPZUXfyJxG57Hqmnb4uxew063/8Ma/dhCUfAYRP2KEbaWkB0CxjNxPcPRZXBgQ8M6s/QKaSQxM2a
fdHGgK4550t1Cwc+XZbQC0GMZv6244aE2uaC07ti8yVSH/tWFbN3QD03qWEmbrt3Ft52EQafTP46
JOqLrnX+UCDJttE1LH4QpfUfpg4mtY014BdaP1sIcn5JGACQsqPfpZveNOngPOmkGeAH6qgzd+N2
LUqn3wUll4hTSALVQNo/yAHOuAoGnV+ny+FRSr/HuNzLEAzGTzRYBW6Kn0ZKQEmYeOSxsKBsYUuQ
z9Ko/wiPCmg5o/7arZvY56nvIY2IgNqlGwf33nQDO+JttGHqdh0tTr4GRugAlscDZL5B77Bm2fCa
eRHQpb7zCbbDJUCJdrap+0Z+LFt68Ao7+gI+TzovAI8+ac8hx9wekFpzh/jLjyu7FGYU5sqch4Bt
uy5ZWEmCBFGo0o/mTIVcXs6639T9rl9IbIJ5s0jf5dks7g57KINt3mX1Ljk2NtxbbORbk167tHrI
ki2ZVYJm8iNHZzqbUdKy3pj6PklnakRi91S0RbHmkB/45GTFRc+Kp8JeSldUW6CQYM6b5hc9K6yl
UZ80ENB2fOvj1F8gTgaWGmAKzBiIO0XnLCfs/DziPnSwy0j+m3I3T/QsiHWw9yVsRwCVkfkpGxkS
Lna3MA3IE+anGB6C7iIZ+wUwVMH+2i0YWLQawtSb9xRszg5Ajb3O2vYh6hy1hEpZv7oURwixUV7h
LTle+6A7e4SAa3owjebQeRAMA6nrbEpmtF7ab6NRu3sbLXStcNVq1SDiJRw5M5pZsB86dMKuTqZU
k7TeJH5WzU3RHBDkhTBnWJ9o6QOwOfWoISA2p5OViKn7zRiXHtMFP4/xu1dxS3i/Fi20J6OBFveW
tPdGmyGAO+lGgmu17KebAh598RSL7m5KmHbf027cE5i/LjE5evuoDqN5I0Z6qGXufiSQS7/I1mmV
76BCWSxCoOY+m25BWtKDTcK1cPIWpHr+xdwxdQ3jihIxi3NDSLNvwlYsSCjjLzo75qXrP7cSsqtj
M8Y7kqXqfrrQtFcyh4eOA7iQG0u+lSnG4bXDX0MEfKKo6b4gW9rNW+pHt1LYNsxcR6iMuvkIE2X5
1pfBkUXDjlEtbCRPWyj0QvuDkkVvzlxsVTulBcIFOLu0Tmdu9MKaHi7uAjSh6QBRTB2uawB616yh
SMpqzEQNlhHQ9/fGtY955lx6SK1PemmXP0bUDIuaI+hq/pZp1CZnOMtNHly3zCfsOYXWLswUu2dn
7Mlcy6SDl17YbRreWhuCTOdNB0r4HHm58ans+4PR0PYV1DvjvHsmZQo7SPAvrC7JHhSo96Bu4yys
CtiGYkp+sBL9VndtNWeKkHrZqQrKQBQTJSga2c685YCn6YGX1cvlHU8fhRcQ+zI9skhv4FiQPPpZ
cchzy39IIPi0w4wy3YXd8DzVpwRPCyeK6I57kEr5uX5EImOW23W5wfTXH7Hg748j4x38oWm+lk4R
z0rSw4TAtHhRPM6akkXrvBvga2bBB0H4U1BrKl7rPJkOG2DbqnM7HWoI6yN7gTpTNA3Xurz26lUZ
OO3coNwM3g174LNHebA1+LZrveUl45oAOzxLjUzr1dnKd6szcmv1UmnMHqFlOzdKMmsZT2chH97O
TN3vWgEshXwOsJLrBL+enUDqYFWPXvFYVerVRZTxNS7rFQJx3bOdBXIB/NRw0kIgsmfn9UqlHp87
arRmgcjsgzCKCCZQbMoMETmsc8KdqTIHb4oimzOkKeDlWowwogV4dZV4GmzliXBnQFymDgIA8L9x
+RGBnPzkT9Ov0s6TA2e5TUIZpuTC6uWWEgtPiVLCA72tQwozHTt5DXBXCIezl8KPkoXNWHbyJRH7
aMzrZa+VBtcbfHG4eb7SOvs+5G3zIKK4WQdBnm3DjMEpbRrM9BhdOK7HNXtBaD9ZBN6oFh4RwwYS
ggajbg6+UuUy8JizNMUO5L07/taBumzNswxw8aG5H1UAar+Msy1yGiAYwuHhDGeQt7rSO1pBslUR
X/7OsyJw8aidGscpFe+piCwAWeyse0TX8C10cVgsDPdfInW1Qa7XwSPMq84QUqzOEYIxlzpTNA1A
tzcbd255EEBoaes8ggbe7qhTTNrUAuHDCtYQ1yKHgCK+V/eYuCEQ0oL7czkpjMOq9SOvq/DeY016
aAcZzI2iN/+zXuduesjdyZ4JEfgltHxTmBIWM9y29hfobWhg/p301tN8gNYL/hApi9t7IioIDk1T
7RC99W0jKBq7jo7uIhvi1TpAIgt7w/GZEjjz9Hr4BLuYt3oDxIBG5qXe9B9VEixDawTHoGnkhnZx
tEKSA3k9MWJeRK4c6jYghcg03dgyaz6bHlET03UCc74ZFlvZ/CI931ikX/+2bITnkS8DS4YJf+Nw
SMNFvIb7mflKdfW+aFoR8e+25vsv4+4vrb9ce+3cTkOVwtLrMRx33YCkK6zQy32PCMBKVbZ7rwAJ
g82xGl/z4Kbou+CbO5bfXSbEo05t7CzDPjgABV5drtFZYS3VAKaSud/IQKt1YkU5Yk/TGkhPC55u
OqT+6M4Jeblypq+86gJiEtushLkPBfO641kNg+JBvzGxr/3gyYC1eZs9UlIT/E67Cto0mbtKGcDF
sSyLI0jwagnYU/mx8uyvhtpo8a+YtuTr9RoSj9HCCtiT5vhjGtYaEMbl6lr0675cwR45WqVeGB7Y
AOoV6z8Z9Huet7Cmi4LhJKjoDo7GRiYuA/ullpcObn9PenuGbEEJhAhuiRwrTISFaXEwNjTZVGRT
0bS6LbidphV7RefRtP7uWskjZC4yBQFVS52wTMC6Ega0TtmLfakJlppTfVdxCAYMzVOpRe5+19IT
d/CjXUDhNszOUTgRGHR8gFI3o18VOMQLyGrQG6uA699gefIxTPNqCSep8QjKV7rjheTrscjdWzcp
2LxlPHpqHXWXpTn9DmI/8I2+fo3KPy/3Ig34RisdCPnjWQF9BB+hGD87sKYNgB7oP5rb39Q7VPG1
V1QX9yF/cLJbcLv3SsEY6WpIlBVRs2Y6ghjuCEOia4NdUBh+WLdQsIESVQHUPoIrs5LF3d4UmyF/
KxrqIZ4O71uHn4umNSGgh/3ba/MRGJ1SZQtI2x5Y7amtPy2wgEaEI5sos+hoyuYwdQnyUW0T6cUH
G4tPo2eQ6O5bwPLolnc9vSOjPBkxBFd17hqw0WRleg3Z+A0svfAWa9tLL1PtDC569Sl6TSvXH2NB
v+LSS9UFX2lRu0tEKAEQ7ivyKXahDYf7OjirqIYeNyb/IzgyyEEFbYSgS+ceR0DFYY5Yu3dNXjfz
3Fb958R3X1rfk9+cssHlUx6KpSW2SkS+ch9Gq33ICAzZQtzTYQ1tlG5AmqS142NgWy+pFdDLgrKV
dnbIk+jFLNPMBkGA5ToTbit3ZrHmU/wGQYYvlkbNy+h66T5Ij1aFR8Wk/GXqm16D2jHV007Mr11N
PWw6UzwY/HIGwd5xDdJM9smDvbiyRfQlC0CD9qDFdkrSqDsJEKgBNWiiLwmsARiB9objxcH65yul
HY+3KnM/KaxsjpBgUkesetURO5Bkw3rro3DjeO8m8Sp0svI+TZP2lksPgJYOzqA9Yi7zKiBkY1qt
ljWHMBTPl1Yy8Nca5I89FkfYtXBqwfISETLT1xwgXLdinbJuTCkufb748I//+td/f+3/b/gtvwWM
NMzVP5TObvNYNfUfHzj58I/iUr19/eMD9YUrGKPQsGA+1Ec4F2j/+nKHJDh62/8naqA3Bjci557W
eX3fOAsYEGSviQpCcNPCEqFbn25cf1JVAJP+rpEDaLhae69InSN9rr621uKyjw27SO7BWFlLs8Lq
GGs3gJqx9MTHKFsLoysHu1Q6i4YyXl9cBmXc/FQGj/gUAQhzXWYkkiULZGMyGIRAmcgcQhm8rzOd
yyxdEPzGd7AnBnp2OjCV9Ud3OvRJU61yTHpQZPqzNa30Z4jpZxvWEqzYWcYr4JFEe+lirjWdzQBw
UyCzv//qqfPXr55zyvHLYgw5aE5//uohj5dbXe3x+6aLhw2SwCFQU/a4zKhVPlUSSZNpOdGN4EGX
gla3pgcH5wlUbQKY2O97VSqwdlkk3o3TkUlmw+01zIqtHWN19JTGlbNIXNkdPVhi7ssCOhkDclMf
R4g+4+vlr1NX6E8D4z11JQGcRsJ0OJjbzK6GGx0l7o5SB3MuKA3ef/hd+u6vXw4liPri26GAhnDG
2c9fTidkKQCdV/eXRTovGHj5Of2IDEV+hqNsewZV/9FMh3GtrJWZ8kxx6gW4ljoPBbyKnch/QQxY
LznLFFTTMDFFqoZZA2PNZ0dXR29aI+KheKcSkn9iVgHLoKJD1yGn+9q7jay8ugXQfoWEPbvPJzX9
Etq2kDuQwd7UQTJMrpsC+o+m1VxQxf2KTbr8iJrBtbaKKXh7bjZHcCrZjp6Can+gQHnsA2hmuJ2s
5nUAFmHU3MO7nt3/0pfatzV3tgLOHb8s7Y3DnKOZv5sajf3c2IZgJ3UIemD5Sw42jb9VnZ89NNMB
kcKiYgkEwFDIYt7OWlAPd5lfqAdH29XKssd8aVrN1V2XXq7OId57c4k30sIhS4c28p24fNt406xs
NyvTUDok+g+/COr/9ItghAgb/xkcsz3QkD13up3ezVSYWZwBUjLhPcMjCvZxpD91NuSVDc8wLj/a
fu28mEUYtdr+ELKgP1mRjyWaVcEKMpFHYwF7cYk15rEXe1hzWvlFUcyaye0tBggQ3jtlAnMZWe7N
RabBFP9t3WWwkMhgXdcCKJvBFenG60Z7T6iw9+aM9tItZyoegLZCoohsqEi21+a/9LlU0Eqv/8Pc
8/O0P32ZEIDilHDhOxCi8/nPX6aMKmKnGQnuvL4ekIrN/JkN/sKtE1s+QN+ZvWxTXz3lhC3NWtf0
qKoILL2OdlC4hfAs0oiFAPe4LTY18gzTPFtNs+u7A0hGx1bDvA0dTDU8PhB0siOE08JRzStpQ97V
IdnZ9mU8M8EW00Ay660B2ZkYUQLIultUq3lSFNCyCfz0zIFz+ftvxff+8hNzqUeYZzuQ3CXU/eVb
wYqKhqpJ+R2BXe7RnQwzIG0iAWHzoFtlNFFDniSLvjjHfEwX76SXcxgaGLlkUwf9PBBjBaTkjbRy
4A3AwfW8WdRVYkGLO6vnBgqYM8hzwAo53LMJMZiEa08X3qdrr5oDneYRWDd2U2ioCBKIYsRWuDFF
PdV1AgylaHD/Umf6FVOo6dJ56mfqhlpgqU2tp2qS95554UjvMQ3DV8QJEyh18XJrWuISHltBBRsu
0/qut0/rGga51D9E2pl+AsMzfk7FKnHqcaMYgCpTPcl7jjkCQUWopmDHD8F+ATA+E7O29vt7ZyKQ
FCAiI3WLndJUmtq6AQ5KaYOwHCzColBBdL6zgy3MvYuTbmLIzI9NsBeZ9zlVurkzVTkeXYsUOYyV
KZoGOwWFitgvf/8bcdhfbh0ffhu+DXMBn1Hswqf2d/PQ4BM87ga3vIsie4o6q09JXcVfVAfQYdBz
covMTwx4HgDA0NeLvhRQxEB+P3gqkFZawTcVKhkejx9+vtKvWoINzHDwMysGxxVaLLxLKsSkIFdr
iiIel1Ghx/s28qAqEqpVPBnrFbmVHyETC6jpVMQOo9kIb1K5mYpZBfHRUrB+Y4ogGr0NaYqwQl7G
gJothYtfuWEExYFTL+ORN++o12CLY2VUVRfiEAJV4zaloLpdqNcsg5AEnMDsC/UabnP5TeCyd9Tr
Iuzrpe4yfXkJ8zoDiDnAfTvSe3IcT5+544c3sgX/tQeJ58nVDpzCCckOQCh4D3ZYboOosJ+gKtKs
MKcGa9MtSaB/XiDX1TUCeKcWOwhTz2nzch3WDUdEgKfLzbCFzkOE4otDrekI3CisG4eyjR6guU6B
z0G0rvLq7VAjIwBagTeH+kX8iuWTmmVjGTzKdnQWgdWnNwrY0I3OW2drRmINMoDXkTqShXd+0YOc
DJ+sNujnDkzjEJwGN1lMB1PPqmZY1szVc5uPb3WmwfTrcZVLiHsZQ8RrmFjVNyJEBEVRnT1DAH5n
nCGbpNmzfvSfAGLk88QbIvAnYJ/qNZW96WME7G3HdfEORPYs4npXB+oRZAZ5QzAdngdsjOB5AYNr
lrcPyHOFsLML84c8G2vYBBTt2hR5mept3QI4boowYXZv65qsEu3mZ0TY7UVOUu/OKfP0hpTe2h56
785U9XHQLAInGFfuVOfQsoZzx6V70KXq5BRqa4K1MA2CumHKtyZgFJkM2VTX9B6w0S0BIRyLJQHp
tidL2ee4Ygjq5fXWDarye+vIFzcZBTivdTDHNp3elrZbr2laW8ADjZBrAItzVcQ6v/vdOKnc9llR
rhGwaJdlC0s8FRd3xcRGAQwSLskTEUVZOUwb61ThlkKdOTAYB5i+fMQsJeISOfl++CzyfDEO+fCY
SBA0RMlt5FqwY8fqloKgkeNBOokbsrRYgFjU77qqqZCB69pOHuskL+e1Tfwz9EmjtSuKGI4z+XCQ
DqLzgCR699xBooDnkfgCTtUyzUL6PdT+vm2QkTGXAw7gn2kYxWsAmsbV38+E7q9PS6waKHEJHgzc
tm3MKT9PhAhDlY3TWy0M422EWLsA6SVDGYDc1K0faXsDqTBERExdC++oqGkfxoaXMLyBSj73Cvuc
tArrga7Mvub4VQJcRj9dewDDHyJRHcQbb5JYMTorGiKr2P+0/tKIqugQ4kfmDBaOMMadh3WdXdYR
LtDHc00HedJR49yaBoIMyO3ffw32r+vS6WtgBOuG6R/nZof97nng9T1w3oLo0xum3fMnJilueQLn
Y4h4IQzgOiP0Mq83fRq6C9q75a+TgbmiSAHyN3d/VEDPDpmyZP73b5nav6xzPFvYQuAvJzB50L/s
PME0tWE0GCeny4J+DLwKSuhh/IyYcDoF5aG2I9elH5D1n9XmGV/ZgFL9tTqEbuOlmrg6fobVxrV3
nTTegsWlgkbT0oQ5M8+PHx0GLZc8XQ5RDeFgpDwWStrRnRWWb2cwQqCLToPmoUKbLobp7NpPwSLv
P2zHzf7hGglheKZjG0yxsXC5TwnKP/+cu2Hs42pkcjMEoHqxuQtTlnaE1baHhSYCSN5dN3Yw1J0I
J52WtwC9VR+vPQKLjsgPOf2sCwO4NjqgMsR9DyunCALTKZ45YIHm0T0jWbnrplZTNIcQieCB9+Eh
ogReVT+uVx2T4Anb9hfS7f/+N+BM0YWfPy5uXuFBJYQ6ngdO1s8fF1SLbEAmK9xcOFxuMb9EZBDb
949OqJC4hIZKNR3kGNbQAUd9Oyhw2iBQPZMcKo6hbiHMRzyErUPHXQ/Qco6wXwB191352m44YaK6
/Jr/66cYVm1iWl/zYqjiMGp+Kf5r/S0/vWTf6v+ervrR6+dr/oXHFf7/bZdj/LXCA/9782uvn8bF
q7+9u8VL8/JTYamwAh3O+ls13H2rddr8GYubev5vG//xzYwCJuO3Pz68vGaxAmodMYKvzYe3pil2
Z/sM9/WPYN/0Am+t01fxx4f/qeSLql/qv17z7aVu/vhgCf+fmLnwi3d86jv4ASPG0n0zTT79JwJS
PucOwv9MIMb34R+QsWyiPz64/J8QGLKxZfVdl/nudBV4c6bJ/SfBg4D5AtW+EI748OfHfwtFXv5u
vw9NOrbzyzxl2xhuesJ4NvKslP36Gy3jEjp4jqZbuKSJuQtCyyLM6n0Us48pBeoeqqHhsuP0KzRy
4JbIXZtvIWr35PUlASMPAi1IZd8Lnj3Vfgp85Ciw+gVgA7o54aNvu8cceLKtO+p+6bgx30WgdSCQ
D2mpHkTUrF0kgU9nrfY+hUPSr30L6vW0XhShFLsGM/rAvPG4gBRTD7FaQKJTe2Arx3ElDHZcQMPs
L1BRQKS4PhAVtzAgIqADeQmUNG0Xccbc+y5bl9/XMThvDvTGdBLdpCzYpHUTLJTGc6DwBzqJD7M1
eNwz/Fl6rIrhWjYt8KjynW1KlpXMnrdVET0WSIrvRSmGhS47CJ1hPZmJfLwF7hcYUCg6L+pzxLsG
7KoE7AKAe/FtSB9qBLsBrpnbOE/i2xEyvuAlQHTXSUAly2+wFcpXTaKTJfwYIL1NuT+jGRamoc6/
KeZBN91N12UFXigSN0DoKbUHAGcYRzaPckXmJG2D2clukcXMAcv2A2cfVSBztMC3OIm79sBR7jLn
PgOOa6Gy6JM/lskSkDW6GjJrSoQjeDt234ERhvBfcJsi8rYoJ4E12oKGGLcFn4Mwt5EabB6QV2as
JP6Nhz3qfITOd6cd2ENQ+1OQy3jZKFLNAxg0B2G8qjgWIwFrV1lp5XCUaAmQGuzIbLESZbgGoW4H
CHG5KqI0g0cM9t5u1YdrW8J9DQa08DgfoGURMsALmULuCZ6/67jLFyCnJpuxU885kXd5DZBMXTxD
ehDokMwfT/CL9mZ1Q8bF6FfxdvDrkxOWOz+RFFiZKF2MRD2X1sYvi/CxTtaeGheYkb8mSMHAShzy
WDMloEyqofM4S1j/HAlgVuFXPO8m8nBG7JtOh1u43NuA4ghEuZlepVUrl41vv0Kh4NGHAp9fPFSp
yHdemuFz2d4L7ZMnKoZ4zjX+ulDTe/HaFKRkOMjCVw8gRjBKvU0WOlCKHeScj0GwJwm4c3B8cSRH
bqXRctaX9IkU8bfRqbKFk8ftzC3oqoNyaENhtI2lbgLdslkyWAnebvjSOiHbyuAWLn/90s8QBHGd
DaRfIXDVwJRtAnbVoX/nZe3Gtb6xMSJ3EBH/2sYpdCshI5Co+jWIInD40gEcYN851524B1bJXX7M
E1GsFN41uKtImpK0m/ea31Zw0ezyuQ2P34XllWpeymTf0q6ZuwlW7EH0Vdq1nlEqMH/AnL50XJDf
oXbfBh0kHny+sotq7tkS2sYM+OyyyZGQvct516752PJ1q+OPkQbhgdNk1uOGjpz0Y0HoUw5IX1Q1
+xBetn4BChxZYhdwxGfKseSH1TlURHLAgcWBxc4pgNUvyLutmivsW2Y9WOhu2lVrRyJRJqxtm3pn
avlLGnbzodQJwE0gcvW1DRVIuFtFJPvqQC15BtP029JrxHJI44fQitpF6HRHWAHns0zZziKD4jpA
XRMEV3XfQUTqwd8on5gmkIqxl65VJTth0ec6jaITBeYreCo5DOtA4uI7msB9tYn1JoZ/GFix7Hug
pZg5aR/swztRwNVFBqV1T52d53ivqUrEKksS+ChlAB6xJpvnUCFeQpZOzn2C7H+Q7hwF5Hrvh5+l
cNUOzwD8zKkQs7yt2DwevadODXd9j60SbsoOnrQKMifgMCbCUvg0MNiFSt/cbRGScxoGWRM/hsN6
Hmy8KLexi1fIR7c2tMlo3INW1z93gyUXhFVIHnpf4J2GXeWrROp0Hk4GiF6hFnkNq4sqcuw1/mq9
P6Yr6IfcuLJMV4OEIwkAOdUiCxJrI2Q4s+GJtU1UtYtwq8w6GcbwkrXiQzMOc47ZZyNTrIjTV5g+
ynnY5dA+E4i9QqhrhBf6wpeOmJep184LWMAjAyz2ugvvnCa3FqDHt/+PuTNrclPJ1vYvooOZ5Bah
CanmcrnsG8LDNsk8j7/+PFDurr2r++yOE9/Nd+EMSFIqWYLMXGu9wyEJ9Z1q+UOl3MzqDNgPQuIu
nhCarTQ7cPKK3aXdZscJd5S5nK552N5IEen7BZFXX2RNfJiMRGF3P+811zS5oaUCVbqMd9koo0NX
5y+hVagsZjDsZBvvjRAe6DTYtqcsie6X5JtmiSGIjkTlt0nL9NNUrErWqlAxuCnuhqn6EqMpcXXH
7naqy3o/tdOr0mfqeepfFdR2d5lQS78slJ1UiwXDJil2lpbaaKLcgfk3L0wGTMoFaQtsDY5W2FAk
sZnxkCRspvSYzA2svGbqSPxZL6KMXmpbcQjbGwWuTo4chlUYXhKW1SGehe2l/W1ms0sdkV2EXa5k
uP6k3ypUFpOyWV4WcWopl/o9PtM7OI+DMZ4KQOInHVOvQ1dYEffMScz95JlTfVcMmBZSdomMtkaM
17mxS4UV0Y6DUBgnct3GCW7UCV1Zsnma+zLY8lPsikOEkkdsu0eyz0SE1XBFb5KP2kf8soDVsFe0
MBZk2iWCzI6DhdLzoKPJgUzffqyxM2B5sUMXt96FgdVCfmpIczDGelCk81Na6Hd2x2dUmEg88hir
9Ti5BqVrbtAf8LI0nEn32F+jGltszIXOS6y5FwuS81S68FoQwwobHmTSNketwichTLD/m/Pu2sJw
QvYe5UPS4vCBvqG2nif6pQhB6nmV+cs1Ku78mTqrbD/JugkqpGtViD3eNLolkayr+r0i7/RlyG60
S1tEPHzWZIBMNU5a3Ntnwa5JQOT2kRs4qUv4h9t9zhMYvY1VVjt1TE8SS+NwyvKzlo7hXsEy17rr
gWf7qVZ/tVUgs8rIAj0qs+cwmfkJQEGEHSd+/TQ+6txwpCmQlXTN7w0PIqJ2/eugoBs7Z0DF+8z2
ofGr3VeKf5BSQ3Ffsnu7ZPncHgBqkKZP3a+IrFeHWsfVlqXxOcEmFZYrq3YfhfUZwTA3SPgCndAc
9g6QCN/I29dFMdSjNFH41aaEkc91OsiDmgOrSFsWQ+tYIr5AKuwbXNnSh8OaIkAWqcxHTFZt3CYn
R13OwnQfdJ0KsJWxE4zNGV9mo/adtpvAvNfwr2ri6UKdJjY67YwEo35OGohnYa+Fu1AKVP0kCRS3
ns7LaMX7pANOY5YhigpLTMaMDMriMnexCwRqLM6ICQ67dFa4RQ1B0TM3fHeI+2vVLrHfWRqVRmDw
fhS6p9513V1uVND+wR5nOHOROW1g7qMOatbT3imN2Y8cu+OO5AbNihBTd89e+udhGtxd2EKXw78j
lIlzGIoE/51If7XAtwL5szwh2ultz5WSH59HwVedtNy1YdAqSeUjj7sWsE65sK+V4cDSsVkCMVnV
dotkZ9HIAjkCEycPy4h9uC2mH1Z7JZR37gie1OhmPlKtPi5ZBRS3eZQxuSdr0YSXtIuPUKzXtFii
ayjL9t181qhDHUBJZEi12WwlKIArA5p2Y++uRjMQNV1L921+zF0+2S7FwCg7k07bIxORsXc5DkmC
Gv3UDDfO4nzV8vp7H+Il2RTRd3RG9voA1FNLRHFc1TO8JJsuROvubibk2OX68EtrI4DbRYuUj8Gk
PI+OvTdruW7bTLabbDVDc/qCxbFxO/4ajerbLO1DXRrI3aDeGmci8WRvvNYCkkzamT4OmmRI45bJ
TaAQFQs4zCg9UNyh7nJox8o569rYEAz1aNPK5dEB0O1neZMcDAcHnhZizFChfVbhiQq+vADFI5Ae
bWtULdUBM1QnfWxLpndLSZ4WB1ZW0nUzjEi24LmefItV9a5Y/R5ZDaPUcXcxjBhvshEXLs7OT+FE
e0vtNW9QCp6Txk8peJ9tVNPL/Ociob5YA44VthAXIlf1eR7PVlx56DM0B8QefrBX+spOr4DsT9CD
FKxr43uVqs6+mft2300D9LlI80o9Cr3OJvcqFaz2UAveD/ZQHritwxy3VZWwxXfiGeQj8Dqtt2/6
sLR34xj+WOyxPMysOVhuGvsiyZHeaA9ZJxRfC7PSMw6pHJyD0MABzBJkZJ51d6ZZe9YygGSyuthL
SwXxWVc9Nwbs0t5CvCfpPgspcy8dkq85ZVQnUaobYwkbVMQo31tWMfg4+lwSFsaHHjkBat79eXI6
bg8xflExu90ZzXJqKuNXZmRP8NhJL5KNlhkhoouCMKYC+wzVnAgR6NjpjmbYXhGdJIxpDLEfdfs8
zM0VivZZSdUY3KXxEjlUy2tMNI/g7VWPNXQhCvMcNOwR34rYSyCxHhhIHu+iRo33c7cgMqz8MMqj
2rGVxVrU3LcpLBvA9Hj5haHfKO0xjZXvCSYWHrmAyAtLVjjLYE9CsKNBjZPyoCPRbO47gvluloEA
e0hZtkbPVnKL6cABEEpum12KnKlo63w1YMPJOxfJjuX0F/jzW9mCGdekeyzTatpVs/slNvXPmhp2
T66jPCLkRdhfrVLV5i6JPjkoyIPgDEdYUNC+ZmKT+tGsiObdZViY+KHJRtXs6Wr1TUMfFLHj1D3g
duETYxc+wqeooJfps+ugdhe7zanszWfFpQCOFvoBCSWzV58T7MbbiQJT3TflQWoST+049fJ86Xeu
qF/mGW/iee6qPbIq35XW+lQlCT+7/upaeeLLBFrJuo0yNB9we7EfR/yctQrQSp3a/pDZQZpGjd+3
MzJilnkwUg3SSfmlaxXKJLE6HKgYgGcuLyVTQVwIcUyk/iQmoEZQEJ/N/DioOLTEtm2wRbhXATj4
qNuw5qX+ZHVUyKMW7cfkBxStz4moLQymspsFUUKP9XLSfrlKA+gtDEQHm7qB4yLIvHh6O+71HBvc
UOuvrmVji2PxDMuVY8JnBMQHrWVBJJsURHiO2vsi/Qq/M7vqY4s/wpjcOur4sy9+6ZARfWSdR09F
5gXyBeyIcbT2k1Lv0BYt/CUcB3+VKirsSUPsKRm8FhS8jS5YqEDFcaYGOR2knWoN1+xe3KjxtCd6
U/a5AlYD0PNjFjbhqW/jXU7xhfyASng69+Np7m2/zLprZ0Jklj05qlYWB0eoz/pYO2dhLJ+hKZQK
wPY8YXIpQ+0GeLhO4pVsVQIvHiQ962gkQq9B9D1c9yVRSNxkZMWNZmHZ1okZz9BJfaFa/qkxeNLs
7sWuBeU0W/8xogUCvoV72awhbLFzgPYobxBW2sNgvcEy5nnABBvLHrIWQ8+zmSdPk6xHr5CkZXZJ
Fj2Blg6IxeabriY11FUzdtmqqj9CpHtNdbV91GROXaUYvy3WcWyT6kwe/dVGevimc7sncNTPC9UG
flEmsBjzim6IyoCyaLO8HW7nSf4zBY18VvAyOdXKsq+ajmVnbTRbHG2eueN2lkV6GdRa0R2FGd7r
CD7PuaNSAi7cQM8W7DJ79W6IVXgeOSXJ3NTO4SqAYc1UybmbOBwzcQQuxK4Loe6oSfvTFkyKxnQP
GSLJK6weqjkGBnM9/iqMNj1LzW72kS7vW0d/6eEk+JVYFcAI77SBInfHjPxjVO5tafXfkWI615lr
g2WwikvL0U7t7YYUxzh5RozoAmL8TEx1xvcZNT+gUZ1tZSFhYfXMaBrVECaIvZYLomY9vVsfV0+6
wP6UJ9WRpqfiAmCEkDpGmz3knPY+FI2z2vUkgTQABqGKNlk3P4ZKiQp6+2bkpFj1D6YiHNJgv5jU
xNMx+2qP4y1a/uARFBXIDXJ7zgVE2qfREPhAxL2KWBTqWhW3diXyvXSpvavq11hjas97QO5JBuJq
FvojEnw6qgDVF5aHi6Z2QY05jpcny3IEZnoNESaGg5+ax6bSXN/JxG3a2V/cSn+t3PyxriqAW9Xw
o59A6I7lJS5zdWfaWn9M6mj22iHTuemZVpYqzD3bT7lpkX51mxsNQwDPKR2N/Gzo6QUFx6pub51Z
NU4WjLtF2bMlexgsJT2WXaeQZh1ec0PuHCOMvDHP02BETiSL8SCujQMwZthDFkKFol5Q5sTjlHTC
LUSS6zwr9cEazCoYXaPzpl72vuoMVQDD8ndjFEUVGOuQrc+SYYtWxlTsIESVwTjlw14XCiLaGV46
C27A3ErH7Sysc1wvxPd4IGtSt1nrL2BVvO3hsHGaCEyAW0wy6C9kvR2UyIMGXaBOTYUDyqqqMa6i
M/Wrkal8vsXNWfTWi0O2wNQzMR3ePjk67OMxXoj9FkdbSITwUbthzjKCIimOcWQcoyH9WprLQ5Ow
5cdDrQq2Jk9RzfHezzV+KDWxJb4EPM9bMwNTzN4+cqKfTNLp55LIqDMS91BHfqNPZZC4KSzcYbKd
QxM2NxFmIcsuXpM5RJv1uROft4fRcMho6UNzMtf/+/buWhT9893Xv21AgDjPkcj7S80fyZQiP27/
Y8vpi3WG5HvYzgvpNgdHnx+BUnx3B/3SS9InY8uva/UNait1nLPWTmMwLSbbKeIxCu18IoKxaAxM
tzuPcdodKe7zIddPus0i22nZGMtOrHFTs34L20dvjOy1ZrViienbwNX7XW8P5ol6S3cqwnIvHKZf
2Y9sG/X+oWtD8zBZyBl7U56DUZ9mJlzFdYtDXbiPVCqKYJjNk6zK4cgejDkhd93qBAKYtJSVByA0
lKMBT2rcxYl6UePQvGhNT0Q2yXHvNukYqBGCk13j2H6+zGHKQp+WwfZ3lqghlskWjYkj7QJHcdoA
a1zEalv9ZCumre5ILmIytu4wtvk3lXoH+a697ZDo4iesSPnXLrvRVNYBWot1sB1tzXbHqbHya1Gn
fI/IGLeZHpFgFmp2entUtudlbXR7ZsKsHPid2DQGfSUgRiXrZO/yYk9E6LNVcdJz5xvhrmjx7gJc
wkYv3mOWfUYKRxJhWH/kUa8HeYZOCpkCRMz6IdgaA27b3up45J1V5MWoasE9b0zOLnEb8kZhG5Hv
ZrbplgDYsOERXJW7PgtR+kjiy8TC5msdUc/2MG5Ntd7P2xECNc0JsxtfaYo08yw3roKotsu3Btht
Gfzo7Z5VVoOzFkTVZAS9/Uktku68/Q56JorfvwjZHKErPyAEEAra8fcaQ+4rod5ybc2u9awoaY6R
unyadGstn+d3syLQaFubGqpSr+jzoW3li2oR0k1i/n1NQ0zWSmz8QaYSP3BYot6iYFxWETDlZCSu
cNVeliyGbbMOQD64veioEm/XtBwjLTv8NZodc0atHM1mnI9qOuAqNEaDiVJGMxyRBW68piry28E0
TqBE4XyTDdVQQ2aCCi15g3Is0djUu/sxXf9XJWbI2fBEboEMbrMqV60fWm2ocVXKMuxyNho3ciIs
VdDJ3FFH/+7OPcuj0V87x7wMbXFKl/ymd3EhYOqHfDH/KntNXm0dEhrgUMNb5Jye4yY5icgGkNQR
PY/jbM4et7h2w5Sp3wxN7/i6oKBgptlVpvVy6msl3enDKgkiJbIlypc6Qpe+T8hylvlFhIXAOqEJ
a7+arAe8XPHumPKv1Uy2x1Kz175eRrQeuRm0UfyIm/w+T5GGndshAanFHlu9xgKgrLSh/lh6deld
yZc5V8hCa21CeCIj6prUvHeYK+SX98aZdNszxKL5RXiFxW4fpHAfSNyqWEPM9Wqyi05Fv3TsQaJh
18csdaIrkSrQ9UC0is5WiCMz0ZHW0+2TqmZosi5ipU7SOIIkp2uxOeudPyb0G31p5fvYLcH3zpEe
aKahBdtRvZ5uR+8XZFvpwRQW+i6lYrrbLqgSiXW9snL/fdz2LttgU4tfWvLrh1pV7GAwdTvQy6Qt
qMtx6DqacgKt42eKNQYNiO21972BReK8nRaNTWrSylP0hg22aCgFFl2HZsGyriTkyYMoVEWAtXR6
GHP11ISzjxIVsw0351ijrDo03XeSKyZvgM5TPh7dMZSXChrU5OKjyVLA78L0iCIC8i6DifR5DiSV
aTNXkM2os9HeObD3LxpqR7ixTH6bs5nUwvG84ix2HWTjg8UsgBWm9sOSuEDZ7ee4y/4gu7IrEe0z
yprHS3SHvmyfY+xBSNO6n8cURbvMqDy+xxPp1v62COXPrDJDb3IyuTNGpGkiCHltjjYqOczASLOv
2niTzCN5DDJpg40inaJnPya1RrGVryxr2h+uQ81bdKCPjefEfTVnEuPIPALzNedPLNk4prhIfc0j
ma6yeXIEhS9hA6vEL2ff5fDVUMGrZfwsYVTuSGZYO8IjwKH556xN0DoB8FIYPYssM54lQUm3sPch
SAAUSVbR3gAp8rXCJp+H/GucD4J57c6YlXIn1Pyu1BXVr/LwU9itD3u5X9VTmQerM+QzskM1m4VF
7rQEVa/GKcDWkdbWkPLxwnAIhI6F1ZqWXXf9hlH9cpSK4pdzsuvkHvyX5esOSyliZt9ZGUb4x3eZ
MgXU8e+nckIlRb7W+Ch6bvbcUTjlxuKJsdGKLJ4bJ5QQS9NotyAj6zFTHl0Q3B6hQw2mOblbeLOB
7GIxNXxHXXxsq5KMMYr7zV5tzYvDpBjBjdGtwluqGYM1ncL+c9vFGHEZ+v3CBMgTHO4bAtwd7DqS
t4t6U4fhlw5BxSTGALLOz5OY+H7ibxWVACeXmJziG1VSzVHuFb0KQuokqJFg5eMjzaR5mCzd2shd
arFzlpP7c3CK2zoERyyH+BvADRBK+x5AIyvaQyhwbU4hCbplAc5OMy4odu+UOfJyiTVR75ON8Hsx
HDVSfmWieKZb7S1Tv5IILAlV1ZsxHI49NuyDoe6pQsDV9U19us1+Kfpwilt+Vav5McEgFUXmp2N0
gSrz0tioL9lXCO8/G+M2zZFtJf/3NKFSQHCTnuvJTS6zYk++ZRumtwyGduFp1y7b0db0wIsus2Au
zWXytVq0wpsdtmypuaCbouefdSssvcTOCjL9UlJZl16+TgHUHGqe8R72cJtg/XVyBbu3aXabQC14
7O3GBeK1nbets4DeZ9c96p3rpRNeO8nqiTuaNTEcM+8YpcYXyd7Dy7oZ3hl7NWONM8lV8GN2ZEuD
Zm10iTu5rOaEp7Nt9nHk3PYKNmaGXgd9hCqmBr+SolAhSCiwLdwaIFto9y/NoepIHXvxupmbBTZp
u3b6bi8qvvU5QYyzRhwDDAwBx+Aoq3CFE5RALkP239vF6S5p8ywg41oF2tpAUGCHlqtDt8tJNe/y
OgF6EkOtSHhWCqnPXm1qLIcFz3CqNVOwytOxzLFEgnLYwQjPYcuhAzzALtXJg0HQGCcVhdjcHoNo
bXJCnkD9aqz77W5RnkTB/6RQ1iVvG4TSr3uSiBxIPWmCVjp1QLDWZt52iF1LeEaMWUuzcN8K5HvG
jv9OHjfsFjHoYlv7tnukGGT2oDKUzDH6yxSx2dP7nFT8ukM12rlm1SiJZ97PC806q2PUHd0O/X/v
/c8n6wehsEelm7lF5YbIcQYEhxnaENrVJtj6tqOtUfTyWvLosz/C0oqtinOaHLnHR/iLYbZwo8bi
xYIGe2EtQGIxI8lUFg5FutKA6NVDPWxjUsLDWixk+2uvgoakAvsgchACnWOLIpCtsRqtDfj1wI6U
6ViQGw62xpLOXmA2d+q2/2G7lIiNseUhE5Douy5SSGNpsFJj6NCZwrSIUs40YiBQ4rHcqMzT/aBw
A7DXJvYi3Iht7NpbZlQO6cxwag3Gzn3aIGj/J7De/wsO7y/wvv8N9ff/I1hPNeGJ/A1YL0MVACrK
G/Jvg/dtr/gN1dN09x+uoyOKAXMMVqQAnPoG1dMc/R8m/F3V1S3d1V0bePJvpJ6j/QOmCsMdUwDS
1iwA2r+RehaX4J1yFSqdybbS/L8g9Qznr5yY9fMA3rNAEsPfIkXxkTglnAGMSa+afyxt96uZZpCs
ixXfQv3KfLfBCiVmWcXMMPmJywDRldQMMg9tgsKqMxxLBMAJY6eHSA7Lvu9zgECWVT41zYDASYwQ
iciqp62JevAcfZZbcLvn6imCR3HTW+LecUj/kGl0O1wO1YEiPK/AP2AOenNqvWWJsp2osuqAqlt0
g3pI2MJKe28clCkoiXRy4tmjoNsCSfffL29H25jtaBgc5UqI8d5d6OFL4+T9wVzzbC1yp6+Zo91a
ddP/oaUU77S+/zI3uAcOk2XfYreWBalq5EcQMDEc12Hx8C2hYLwQ8hZq2VCnC+sbswurU1iGn967
tv6tee8jyt23NWiErV+J7fY69g+KUeKjndXVdCnWpk2j6bKdcqdlJ7fJ/60f7a81MVfhWbmN3pq3
83JKuba9USzGM6Lk/cnZxltvryqK6Ywwee85DYJLwGzbh2iMop05K5KsKJ4QytCze5PpkF8wlQfs
8vEwXHV7zUrJzu7OQLh6owza/yIWLmOZzp5o2+SyXt0u4F4WHQurEwc1wUgcckj9JV5CGDrDQKnI
jcRrBcQGgusXN6yi41RqO8ftp1s55SBz0Cv5omlo2BaN2V5E0psvml7Ck64wUtft4uQYTXTYhpGK
fKByaDw6iT3+6eU1oTHpv2hFivdE6+i8xoEQ9f3bKXtIrF5CpUbk1AYfVqi4FJriDuxtyANSDdwR
teLXYE/uHAgTdwgkuXeurV1gUJhkvf7Zj/RACIQqeti6tqZf8Fg3s3Tw43z8/R7SjRbgRFN+aItk
vPZrMyBncV3yIdsrE/fXhwvbkPc+3HtQopZUlisncS6tgYg7ileft7N+MTtgJ+uFj+dSybgEJBpP
rCx3WORMw38fWTQYrfjWQO75vRMs9R59vtQbVmLf1qhZd2xIUd3mG7uv0rpLg00rwMnk56C1t7Mq
829GFWsecjDRp7kFkhCXeP7oFYoPVHfyCxJO1cWJo+lolW6PqEiljJ9k14cNvsO5QglQRZEela0T
Wa/4/q3JivRaZFrwp671oiJqa4e7tLt/v4B5anz/U58m+fu168A8aTE0LzKqhjp6pHVXi32iuZRe
Mv5na2Pq/M69jUz+e18cLlc3USjLr67xjYmFmCqUtxeFJKvPKESzuS11E3mepbim+XE7wY4WZOWf
DuXcmtfZrcSequ3vK+P6skSnNuqZMpwAIWgO+wNV3oo5ylW2eTdJz7zXZ7W87dZ+K9LoD4UZUeok
jf82Dr/u39cxAP9p5FowD0ixKJ0JFrPJ5kd2XOvxWzPq1TFqZ2dX16n21rc4zI5p2Fyh1Wpov8DE
75wUFNg/X9RJgH0f3jR8e4MyGu7qiOAkUhF9EVkHhg3Ph3cJmE3bOhnJ9m4jslWHepOQ+dfY935r
LtoDWusD8fTsBBsScDGHEMFYHY3Bycp/iNJXlGz5rgJM8JU+T2/EnDHA+r0q/PcB6FWUFXCxP+0H
fsPj/6zUoakfF1lwN4ZOHYx/lmnoHxfZkq1g2QES+8N2nR7/HFPFHLbRrtC7cdVwMss+1nn3SdE1
zLhzQJP7Ll7KI4AM7bEHhDCTTLyLer5zbDnKszpTrGnWi1ufhMXjOQQHwTLG1o2WJ+fcbFJxLpLk
O9Q8uWMXfMTD/hvgROU5G+rpoULrZTvbmhHLAbvPn99OqviqyiW+7+SoPFudRXjruj3sNV4M4Rkl
chRVztupChaytUvXcwC83GWZpeDYBMmtytQEic76PpKorWkqpci01z6Vdmwcijh1DrMmrrkEwlCN
iXofJ6ZzbDIDCB4CNDdmvlR7O8RwQCtAK8gWzCAAWIS80e/GiaDoCIoH81HpaRyhEcaRBj3PU7Ke
DhmKnVB21rNtmGiz2s8q/vTcOubj2zAAQdTpJbm7+1K05pEkpkJoETufLEe9s5to+B5GFLK5u5b7
pW4WMoBR6It8Kr+Ht6Oj9RQAyXmDOmL706X27d/fNGC//kLzAYvvOK5mOfCUiZahLX8g6TmJPuUg
0KOfo6NCkUaU7XGItOXBiNDw0Qf07REU8Zauxjpmzg9z2HZ7I5nyZ7UC8+cUPdWzKJkuRk0SSlnM
8MJ8olzYi7oAYhTNx+ogvLxf2I62vm3cdvqh7/21Hy78p8HvfewwdcodDkU8RFCr2LRuKjNVzpol
SN+jgHafKzWmvqZivs5O/+QaKPM2yB9VrRH96GWOeBFlUeuKTo2BwUhrwLdUBdm99VyyRcipGtD7
drj12p3VHnUZX9+GrwO3flenyJvGfYYUs00pmwr5mZJldecmRubnqeHC/ezuNmpurBRHjG+qc+7a
+U5zR/U20/tlPyZDu2uHnNMuXwBarYdTVt8llZ2SE2Dc1jWHNjWNPGGZQ9yQpcH6PtWoCXcGz9pS
5nLfloDdKXWnD4iHpA9q1an0sStozDJ9MAYlfRDUvIDXOPVu69vGISCjgJcjvb+dbg24OiXok/n1
vcuchhyQmnE2+MoxBR71E38FlcQqNT6lTbUC3OzL1phGPRICa41XrDuE9wvb0dbXxj3CfP/pct+k
ujfpUvE/vK6jmoSLaWt8W0C/X203+sPMJu12Er314mToAhpR/Kwt0fgk53IPYFR5rFQFP/KVP6p1
UvtuO+YpjIT+2Vly6wCrOCN7I9UnFpcf2wAdF7wKZZwnF67i2ZxN9VAphvK56cXRrEbtuxsijWDo
SMzaqaiuCJAt/nYhO0ZFeowWxP0QE7UxQF1wvF+9dmZbL1sAOfp5JO91y9ZYPtVhdx+Xkjyfacsn
DQ3SU+IMcrdd3BrUSu7nRlNvtrP3EfiB8vL1Vf96j20EFsXh23t0CbKTo57r+zqslwLhPTwa3w4T
lAgChXoCUML3w+l+AfiO5IQh97XVKy8ogS0+YZx1MqRQXlTDKNiqshpsV+1mgi4hlCeZFsojdP6j
tY4iH1T/F3kS/YM0kqOy0Fmm68JRxaGKuPav5MRQplOspFnxR6q7w32pA7wbk7D9XqXIgKcNsKkU
o6IcXZchGq5QTPVPoi/NoEuUq8wE9u6xMakgPLPysK1uiBAaQUvdJoiHonSpEI3zYUFk1bPTYtz/
/ay7RuN/4lZCBSasRhvCtWEKMen+m0REBqNisafwJ3q2N7VblC/TXBC2CgPvsKo/F2Mk8IA0zNdE
JWIdhpqAgoD5GbORM6Kq5itYmvgUl+DvttOwL39mRtvcG0JRHhwrenp7dYWHntlJedzeu3bLh1a9
MeMe15ev8bS0ZOOq9qI2lJyo3nH4dt45v49StGIR1qpmnC3LXtmXM2jCsiyT4Q4U4a615FqARdo4
NPtzKqwB454hFZc4c5y3JplaUKHb+QjwC+SGDkYzV+A5rKufGUZ7HNDEKxnF9jDp5XR2y6p54hn6
uQ1oeLo9h8Lm47Jkzjksm/TQTm77JbPEzozd9BtlTlwNJqY4kq76JzJg6qr2ZOzVwf7zqTmDGUwM
5Sl3zOgm0WKJQCJHWyNXE3SB3SfYv79ciPGyCv7+599oie/U2u3nJ+Y1VFYew4FF+YFaq6GYo7pT
Yv8cEFqxb6249yKqMzdTrt61cTw/Gi64HSiUpi9jXR6s9XS7kCkdxEN7fhsWtWN4llHWYzudeS5a
36QyO108bLbIaSNdcIL5y2bT/Ns3uUqPVuRquyErnWSnIie4SufB/wd+9rANXKLoMxO2ddlesfWT
4VzfdesoIlNs77qdba+A3Z8ec03qu/d3kXNj7BILHbdtXEx2ugY/ahi1FYAxgMj2drieb0dbMwpp
BaPN/h/oBYf9Cm9oDAsIclr8F3kC7QPDef0ZSHyZ0FRN8hkG6bO/TiKktDMoGJZOFQ1IaBzW6V3e
ZI8umIPAgcN5tzXDrKV3SWwkO6RWqsPWt43djpoO8ZoRY9XdhwtTPXbnQeLmt77T+wvmqUlvq/Hp
QzcUqPQOdZ1rV87y8j58GwaAndppZihvf33re2sQR9yDN1fe/vr7hVYplpPeQeB879uOkCRJbyLi
m/f+9z+maBUyfJpy2S5u/bHZ5YEUTXbMi3pg6y9putQlC7ydfzzcBoRUmDLv4+GfXiapcYK7//hm
63mnVIpvV4rr980Ea0bNxM125CCOCz7nxkr6p3iKnoyoEdcaMognxp6SKlrkg4eKtbhuV8DSi+t2
OpOfOiChV3vpWsBwFTl+ouj/eXHb6JEM1HQLbkz1Nt/DLHdXq9pUw8JOFM9Vpl+2foJpnGPBdZ42
m0XdfpyBJb3aZKnOFaAKfxv1H94VA5HF//vpQ980F/86f8A91lVhWzprCPPZX29cOIiwWwY9/0nS
g1/YxkPb68HC3qQjEoVhk162M2wqEHGWek7FdI5ABa5D/nRlhBCIoP1bVzersUp1TrhsQc3Rfx+M
xY37NqatqOHN1FM6GfZHdWTe0tP+iN1Ad6sto3gAM8/+hyq3ixz3w9ZVwDMJTCsFsw1s+EFfG2jI
DRw/QK1b3zYu7US/Qz6jP259YxZdctbjs2gK61Joo3XZjt6brc+WQGmZohGEXMc5+ioZ/2HM++mf
LlvpOJ+AWQeoJ5of3/9//XPvb1W3LImzjR/Vv38yt+uorfMdXUA8KVd8iJTrdhTH7cuAivrxQ/+0
DnvvM6AJe25p/g9h57UbOZJt0S8iQG9e03snXy+EyjS99/z6uxhZU9mtOwaYIRiGVLWUSUacs8/a
09KEOPLj+i/zOt0DHtrhcfZlgBJ2F2HPdNfKS5uFzb92/rdOcUeTENnGIY6GaFXfu9iU7AlRhfvR
2XtVVFYr6IQ6MUYOdh8FlBNogXGf97iC6NvVdWUyi39u8rhM3NPX14H7RHRXxqk9xa5KqrtXnMo+
tCn0HfWYSBFn+DTbsJ0TRCjWLpHLS+/Fy9K0i2/2YI+LGKTG0WoK64A431hIuotmlECN2Pab8cTv
Rn3w1KsUgFlFiMAOt98uLtwzRKFNjhnsq1RV3jmP64/EzYrX0IvyQ1Mg2RXNJvCtbRKV6vw+N2lU
HBXGcBlNk7tyK1kHbH8o+UgbNLd9WG4H2RzXuSEFT11GSDu1Yuun7HyEdk/dYqGQkpCC8YZ41N62
od0Qd9amN3oz3nKAC6ixS2kj+gzKhy5DYN8vEF0E+5tVOlmKeV44ot/lTq6nXZ08849iRttT0dYR
4lpSUtbNTQexPzUYSPjvT7ze6FsKzIgCDUrBVp4npTiI0ceT8TEQ8W4xVOLSj65O3OTxQH38pEef
mK38ub27Ubbive1R2z8lB6N0Jt7r9/b0Rh8gJGH56R4fXY/Xv/JvVgNi3mNx8OV2j2v5FcS/f5qu
dP7/WCxo/yRNsFYwNNM2oEtaimyxdv/yyJUUT7IoztZ+oPvZm1hvY4sZRO0mSuwcdvXUdgIfZXih
VzNostnm3mkXdn7sR0jX9UDVs+9rPsqO0VwgI1YW4pI6ovSuzEZ9zt45PBc6XImUFflCk8zwLPrE
wURCvq4COZ+JAWMaxVzDW7fIiofuf4QTv+Bupv9iNlfm9D80b2QWv+ButDKuSogD1Q+99LYqAsdD
nGO52xThr750RnllFFV+uJ96zludS9aOd4P8w5Pc54z31qviI/twe8PZV45VHVnS64ukzNRFGRX+
3moUyqcqsz2OuHY/m4m6CnzZfke/l25a3CqWveU777XefOZuZV7izIuvngNvFmbVf3+jTjnQf+7H
DPT0jm7ZLAdlxfwaOYUtaau9Kqc/zLCnmDTszRtF2LMx8oEBTK2Jl7mmmg/8kQTZe56YQGYV/rRi
NKGWcBerSTlzHUtfRUWIetwd3X0/FO5enOVad26pWF2LFhlPE1nXNEUcjKECPjLIOzzZ0SOTltsV
Ulvu6wiOfYte/ewHPYsMohB4SRTevIGtOGsmlbpf2RI/1wggoZsciKRKe3Em+kZdDbeYxK0fXY9p
Ym4TtV41E524vnOvIGhP3hAULyw7DepUgnQ1QgN/rQfE+AhHqp1oogB8o7TVOIsWdulFP9avTi9r
F2SPV1ag4ea//5mUr2lkPpO4xpgsiGRW86ryNVjpSorc56UhfQ8kI183qfRNi9v0Kg6u0cckaMIL
/0yHsE6QyMdApnpxMNNrYITptcRh7BwZydyR8PObowI2L4E9b4M2wJmr+TQ6yT2LeynTXW2KAEdZ
L0+Pn2EE/E1tlpjifqJfCsoXT0kXdaSO1yb3Gv78rrNvXEPZZ2E9rmLXpC4iTHyoKW332dXKRiDx
7bhbp7Fpf6odwBQYId7TAPlihecc2IzIqqldR7Cnm9npkQ7Sx4J/6gRjfPQFpXlznMnxeUoR4bXc
HGOl+LcXBU0NLXO6AHalRtqPrJNk42o9/ZTan7yr8oEKk8dPwE7rElAqNc+LrL4lSdEcy6A8BZFc
30QXX4phcj2PlqKptA41jj4quGyBdM486G75K43y7NJpgXPtNfup41v1XprVuGooMuJb1Zjvhd8c
29ZB5ZX48bkEWYo/C/1t0qPsHmysw91hmIVRTG2ulGV7fYhXZt1Jx8fBl83fzbLuX9yoJcb+5Kut
tieO/fugurq2jxuDygHXq/QtfhAL0SemDHWiYQflK+tIJlZQhlnzpv4orVZ7kzHmPCaFTOJ6aiKY
6VclePwVVcTaW8mSYNa1qXf6fU0Gp+ymeL659ju/ONlaQZUf/xk/KvM4yjm1MwlIEFNqD6iOsydz
ILwhh0BdBmNAzi3pO4s6thfED5uEnMs3jezLUtKiBEJOELyHyBDE/MRXLL6duc6Skssd9IRc/JEi
q98QyG3+BxhOUVT565uQb51liHcgtTwgl7+8CSEB4NtHGeJ36ieVuZbbJqVJHIpxMltOZOp9pyZo
tpJkoqxuSpv3xGOej9h878buoei0GmEmsJrG6pW1NzTOW+t1y7BVx0+MIKpFJ9vegeLzYacN6daT
1PKSGiYvpNTcWn5QXURXrYcOIASoJo8+MWCMmNkAFzq6LlcWJV7KZZIpK4NSRbLtGrIL0gUodX1b
J/GMjkQ0PS8PIQ+VQ7e/n4pe06xUd/63CeI0z8n5hGG/Fa16utt99nS1U8JADd3I3Le6RKAUG94n
vfeDTRXZrByGVL55JeL6dLQAa4bWsAqrzD+IA8XZ/mHI02JOIoMy0WlA9Ikzexr9j31Q2wHtm8+P
WWIqObIBTW3rLPy8QrCZN9ZSkgqUgjp2frPGdNWtMW3P3GnzBtdmVYEBPImuwYqzs5QgYJwmiK6q
TeMdiQm0hyp2rKrV8dpnI6plAKOLMvY2ujdZpeTm8OEH/p666eLZjSOdtJ+GRHaaxh/GmKV2FJy6
1NVubanfRD9qmI66a8vbiqbKng7U/YcRgpPOmhlgmmgfGiCGW+qkn6n0RTyMgA11z9O9x080TNz6
fOebpXGOsC/Z+0a9V/um5E/AQZr4tLg8hLuRor6nyvfkXRkqU3k7o/7Yom6Qh3wrsXBYDKEXnJCp
oESE1wfgJWpu6ig7M7bo7vcO6hIuBe4vYFFv5LTLt67qjIU8XVT4EtgxmNCUFAbY3KtlxNZQnFop
u8T7QSIPPxenmuy66zwsKdgb/EJbqIZuk4VyNh44dXkNyKaa2VKyEbmdtCXjaKBzWovEj5ykALSi
AXl/5L2xiIjnAF/jI1SH8YkQ7in1A+XDc1NjGdVSj+OqHe5gwoKw12uH+gNpK1pFnlkXcQZ/BeRO
Zp7sOCArYferSB7Agohnrh0M7aZWgw/x3DVS1/k9INoJpoXjkKv7L8/nwNBuXQMfMAmDnHdU4lJO
mHVXKwPo4JVq8BI7JHrrKPE/9AyXgUjOf/TZsGvthKodp7tKETUgTUTDxCjmJA52YeKd6ppLGW6A
dh+QJMM9ZanyHowayWwxIDWOesqLdi2MwtxhlA8Ab5W7b9jdZEy0y8qsNoWVX+7zvliQPazGxDw+
Yhdxq76Kz0EZY6Hjh/p8DGVqWqYDGGMH2dfNzMhAuWERQ5eJyrUY8zI/O+ZK+yJajZu2T0UZfjdi
H5NZjaBnbhu4K00HiPMVaJ6UN+2fvsaMpDP07hXYO7gWf/qtyJp2re0vfpJ0VoHtWsDhZLgCPYbg
olNMllP8asswPUVWVm+nIvn3QXM2tZGQ+yKofGma8LvoDgM9WlOW3KxEs+WDPgt5mJ3N1LWfnRqb
3enq2rbQIccBhTiKHb9HPQD+IYKpayseG10zU75lUu4QS+VBgILfuVAphKRMccpPNyINj3zHu6J9
QrYAhpR/b9utcHMAkuNKaPmnQ4RLGFjnP+1eghTvddQWtlMfAAuGvTBv9pGp1nslt+JtE6sSFUNS
erEcKZlXpRT8pIrJ6uv+Bznefq5ju3mm5MQks9rwDoti67VP+quYGajya9g59ouhDMNKikFQOUCJ
/nkvz9aRy5v5RUD5MQK1itWdz99HQP3Faa8H6zyHvSbDT9ybVLqi455VjtluLc8sXopEqRdm3AWb
lk3jC2jbetnxBlmxbC1fssHmF+lXwPenUSfpeO+7hrwQoxRyRNvKTPW5aFYJjzRd6aWZaPqtnB6a
lnWKaKb8wSxcuW/eWMAYSFv/l0PdVuN2QK1ll2ANLIRvoYvwP1Bs6merSloaruIeEO9lO8n2wckD
+wNLHUfWqRhyfwnER33W05oqAysfYEzK+6bUpG8Un2wJxnvPZuXbl1Ebluw+w4rywujDNavkqKK/
fs5kmMpGo3vzLNXTLSnYYZ8ZvGGG5CAOqL2RBf1pNoqVHLrp8OiTXLNfgnUi+FV7w0pJQ+pFKGET
ByLf9V73Q1JdtW2S0EpsaS2VerPRCBicxSFzkgDn1/rz0SXORqlUVnqQKRspSepFoGvDt0R1zghx
oufaCoq96Pem/lCWzhKopb4ttT01wux3MUyZ+4OfnQgoZydxJk8ue3Dxf48OU1P0iVEHW/pD55bj
u175+VwdZOOkmX11LEl5zaW8Kr6DsZqPOejKwWvKVQWNcmvkhfqUa94nRob9C3LRje/U5SkbwvIk
zlTifQs22eacWBl/J8lmWIxQ0kM6zzNKHsf0PQbExUNlUGprDelaDIi++x0MNXiyWKKtdbU6OLzG
UOgGZ/R15KwLmyL6qTlUeP+IpkuongLw/NCVgHmysRz2dd4VRISs6DLmLT7gqsw/ne3yDD5Bc8Gf
GYKgEhiEW0LtJbWNgphkYszKfzal0uxW7kBYL/l07YwPcZFozzJ8wY9WA4UEx0676lg3rPqi1vdZ
LFd7pxmCNZCx/IpcQ5uPhUkAHMjFmm9ufG4d/TUNUhkYPy3RhSlSfI6tJoSAGFKvYJAK59fCcEK5
IIbA0y+2LI52bvo3pWvHdW1aMhW8aHt9aiyS0WyelaC1DrkM9xc/qPajtmKJIvKgPwaqOWKwpB+d
xG4+1DRLVn2gIh6ZLke/Q/VjGl4LKVyLxD0BCnsnkvXiYE3oA3EmBjKR4X/M0WPXX6RGsVSkRn9S
9XDVxm39FvP93AOA8Oau7tdvIVVkq86X7PsofzsFfEpnsfRkVIbJlmqJ/azXhXtJC3R94SAfM9kN
kWJlLt70VXjMTPLXU0t0iUOafgy9qZ11hIKXUXJy6PrORY7SYFGoSbZ1i6p6VRNDn9VJae1FM1b7
z3rojJNopa5KiWIR3kTLlpae1TdPcmIG87AoFhAvzEM1dOZhytFBTp1ORVscgq7HIqms4uVjohj4
0mxAUKENy/92v8dNvsz9d/esC3KgcgfjWEZtd25UL9ho5eS8QGAlWsasm2FyhclSjt4GszF/1iBO
NR2gHEjS6lwEsQSIFtPwUdO8Wzd9WttOHvawx4i8Zx1u5gNGW25PnLtX0mRv5KTjhRumZ4RA8aT8
WfQHfvC7P1XiszDUU9vPOgn8S9ETdsvzvvxeG8XJCnvv1aDqGcdR9mDVYA+vGETtxQTJjKenv96f
A/g6B3Nscr4fXvU9pUa2R5v2DSKrvixDIKGKH3c3sw/D+73tMPzpqUn+1HuVttUbK16BnOo/xgxk
4fTDtRKyTF+POclI3TrlGqLqdBroYqrcM6jwpDYp+A3RggsVuDgI/beQiouzx8CXeV+aYjJl0dHc
BqK9eNxKnH253+NnqCzoUeaN+SKAHLcysqHf4LNbf9h4hbVN9K2i/mxtx/yZQsWOvhHkmbeUWREL
1UY0HFRZimlJVoP2MbpnzIeDXapJAJGwy9j3nVXuAzmqsBT6V7Od+iJsN1ngTKeifZ/4zzmiL88o
2cmi0l38u8k+yOhNSXH4XMkyqImae0MfqDw3VfjDB0iLsQ6tcqBkM+qMcVNLrjbD8tXRfAoWEzhi
U0CJXw8O52bg/i3kZPfBvghM/x5ksh0ib2EVvN0jSI8L7u1Qoq5vmiyPuQyZzfB3EswQMnzgCQJQ
IvezqU/Sw+IvHdQ4IgjnoJkW25LpIJqPQwbxfV8rvx49X2aNem/MwQ91yNwaQEpZdYsmbdyAlgg5
X93AO6Kp1JLO4jJyFg5Q4mfqY1N0V9JHCBsGCsgIYyyLlaOkRNjbZ9gdxUAL/cn8DJOKV830ulds
7o2lXlbqPgRAc2yCAogyrnszTHuknQpCGf/ECWilmdLZ1Nvfhx52LPXGZrLGrda7iIFa6uqz3KxE
Ywh115pZA0WpBO12lRPOUygxcNPl6JcCE8d34r/awP8VyDbZLSliV+CP49EnGbcrxy5Zj3aX35Am
gmjlBf097mNmcBFrpEudOyYFZnq4cFIDqzYTIbnW60slKFe+61QLXxrr70W7EornoLAxmk+K4GRO
qj4K07dDNmZXHdzITNVT9TslfGe/jtwXZXKzNWSd9SuVgS+67d4qUGHfest4GeUku1lRm95ky2ah
UMCvFE0xIJXVJqEm4yS6JCshe08isNbe2C2je1Dyn0pUvVEYSLELPMOV5nj9DmPM8czWkNLLAK9B
PdvbY1T8TNqCJLWjRNfYlYot//RqDfMDe7M6nGypmVIN5lqjBvODUg4IXYXlHmAD24eO192igV31
YbTJRvxcAuJ8UFmj3nKjNJdV6nan3hx/HzLkXfvEaymn+Fe/Y/chwaQQhX/BtgnC1L8mP+YMHemC
bFDcWRMZ18CVw3XYF/4rSz0Knns/2dybdmXPY5//CNEclZA6TIoId6JpRCBuW1iye4Jp/qsxcUFw
uC+PYjSo3XcC0taJR2nwyjb4lPdWc7nfiES7l3jRTVyoaObM7eoEPhzIM/HyTkhhdRFkSPHSFn1N
F5I1LeEGTe/xx+sdkVxXEE2uTWxzej+kkgHyyBq55qdSt8hHiyEutlk8/kA4PG4auaKuu+CLAm6w
eG0GeG5RVDk/B5LM6pAhWim06tQQSf4WpEY6l8eiuVHOzUZQQmqL41W6dwherHMAUFei6iDEEZwu
IEm6sE8HtDwFWuvcMcKbODhNvJVRQp3uraAiTmtiMDLG0X2CLRnjWguxirZANU/sEGlybhcHV61j
MBFTe3De2zFcjZXnvmau5e87eCBzPRqd10AdnJWaWhDopibQAAtmpOJsxSgwmJ95qtsncakRt5i7
ES4j8JHftNi4TzLtXAVNGY3wJ7gF0K54g4uvt5Rrb+nqLE3GTsf0OMPbZjXkFsRcnk4zLaxshV1h
AEQeS5hkIYYyB5CxmK+JP0Ey5MrCixN1XrEQOiuUbVOUmlxFKzO8+vzPflntht+OZmocd2Ku5qvV
fRqa1b/dQ/SLrj4YugOhqpdMTpZiM0QWS122DTl0S02Ctx4oruiHdI+deZaVW2fq/+d80d+WWfZc
emw5TM3dN22Dinw6UxPk5SqwtaUUESzvB2ncQEzgwfRn0WlgR3YYu2IvumzLdi7iI1u6u5oM37bI
C6kkvdK9/cflnRhQa+NXXik+66J/rCcfS8Em6hRizw2FyeY7QZPugwh4u3GN0FlaU9MPujPxURZC
cajCOSLVI/q1yOGDXY6822QzfW5Z55fsNzxVe5H8JKDITae6JJGlj0iVvpVua1w1R4tOEALZCEz9
ps1Cjq15TkDLASiVteaukx13x0ePQPefuo1KseI5LkL1xptKO1hvSBcXZJ1oidqPPJQnfr7aY0rL
jMTCaX4MgV4qRbtEjKJeyh4fuDC2cIB3ymLNr9d4Imgu7wtTi2ZeLulPYsqfC3rknGyVQySamAI8
93iGjZjnXtWpFZU8E7MkfA4lYPzU0e9acyRsl9a9izd14lJmlFx6g7JndA67NAbi0IKwY/1QH4dJ
jicO6rTxigzr3e1a7LiETG/aoPnTwSSoNUfxGZGgIYUnja4E6cYbnEUKGWaHje7x3hTxQz3Kj0Fu
QuOaQorlqPJAtQGBkidcswhyn8QBSeeb1psFZQWO+zRGWLGyeAcQOjUblxWLnkvf9KjGLccD/8rq
ariIuVkA+jYcG+l+Ny2Y4s6TzwNpVukJwpX6NP7oOxk8nDRkMiZjQbvr685YQSUyt3r4mqLP+UvG
lAvXj/rd83NvYaXmTzOoqM0PE7bXwKlIYujmSVjEl6leXhXQZKIrTVv249OMuq+tkxgU06Yu21V2
1HbkG/Z4SOgoB7YPFq5R5SJQAmz3QDqzoBkR101CDzF8n1ko47joNQ3D+8eVYpLheT+jDpJgT1jt
VlbaNdH14X2U2eoTPsJPYWpSL/At5uF1qYLxPkupianZNbLzgI3idGBNw4dxhKn66Eu91N+SIS0o
Y6x1aQZ4ZNaCbgknRBPGFsEemz1/L5riMGZeSloJUCdsU5bColOJJXih4jRCgwPmdLpcXFmvyG+C
+a3MYoNRQHXzCp/6W91qfyKN4kRtv8uxjBig1Kpz7TZU4Cu8ntzORFrYSt9ITbQ/1VDduZFyTSC2
7xIvwf2qaQ1S6AHZfjstITCmAGJmbTNetE6GdDk5HLZUMACuki/Q1bWXnlY0tcRYR8WNGBNeiNNY
jkHmfez/XyfGlEkD/ec63YlRk/uRP6+ivJqDpCOjNrjNFpV5t+Y1kD9lmgPjZ5IzmZI304kJhnj9
NUmgf+/QRc2GJlEv0lhm+w5j+aWCHuZbwdosH7XvjTf9ySFjkssNohMyU3UuBhToQ1D8om9lx5em
rHxtFxg1H9DC4lU43RtM/7n3JGwRFMImaqdkG0yjpAMipohFr27swiIxdlXc/j7rzWwDmdPfaFky
CX+mKY9Rcfa4DLA2lODUDU8s13Gg0Mx3z1KHdR5F/bp3Yve9B5Hup3ryyWuqXqoKPECTx/Mzv6aL
yYNv5vkAN0F4tM9u6SNOixp55QxS+yyFUU/kvIJhM422ckU9IuEILbVcrCHsClKKFt0MymufqZMn
ECzr4/5xpwrjsFU2Xcr8GeVp5b50o+YA303D0C6U5vhn0Kws/vjTobUxPAFXwul94nQWSeGrwidp
/ZgnzorRu6K2o9Q+L1957Fd/lVPMgcqGnyx5cfcNYNvkpuUhoG1wPOwDea8HIbBQqT9FpdVfWysZ
rn1csiRCKCC6xMGAc6P6VXMWLSLY/fU+Ki7wS1YILVzOxz1Kh8c37u67xz0C7ET2jl++iq6ER8lJ
yTtEQlMpMAJ1a99O5cL1dHg0E8l7C2SIOp6oKBYD6PrleqVP1cOiLQ5V5EZoyIu5uMHXu/6tDWL/
Vqi6TUG6keBK59sLxZLkV4hN9dKslXbterXy2ipFgfSmN3bFqMTbYQqueypKJT8NslWc+smLbznj
GjSjsoBeEr+EaaFuTdxs5kMnxy+tEQElS8HI3ps+VUqqk72IViGh3nUKqD/j5CtchlqxF2ePgwQt
LJ+Jdkguy77PrLym2Id1DbY7b5SlKTXPLtzfWYJt2EtQhdUO1DYsq6kZmka8T9XJjEZO+pfMB8Xg
6mDPxajVS/ah7cG/xKbRvXSBbRxBSvwAsN69pIQ7TiFePGKsLmLt7AT5RVwYea52GTx/L8ZiPTCu
hSWtxFiW5xb6RUgD012clDdenULo41/T6370ovA08sJgmIfRJrUS/VnMSwcYRyURUfGzrU5fkGa3
F35TwWhozPTF7YZtZJCqpFogexl94pMZRjlizA6RAathHx3EIF9zMOsOLiViVLIC4PGsqDeimbXE
CdK+BzwcYpdY5jaWBXlwzP95GIZFK3fKQXSPTZkTodbH39NChfopEA7AIgMVA6jpUhkQd0ciYhw3
sVpefzfFhWJcXB02obxyfT0BAASfITc7ecdygJgTr2wkPUasHbQGlyiJZPqidjWHP9XU2RWli+5U
TLIDlNTySHCxU8fj4zD2nnxUQz2G3alulaklBkV/NBD/pkLcKdcdxMuZ6EwVqtjBdXOb+8VZECyr
spkWNNJfbY66jZQvSl1cjxdZb8Ywbjj4HsJwHBwn7aM42k2d3IeSIr0FgzXxOP7MEaeSFCYHi192
Zg39ObIGIFcAbHeFHlavQcHbvXcMj3gMzRKm9hjJ4UW09AYArNYOT6xe2Gpkh8grQDWUBdY8Kgly
wKba9MTSr34RwdAOQJqFIJ7COUuddKG1WbaKdD5z88Qi0+7J5M3ubaV0zn5ij7jzqvpV3MfOeYGn
2mWc7of/VX0yBhfJOT9CdFFwNe6GqP5LdN37xxhmiY+9lPhHiL4W6NPCbr1m6bdKtlIcjIL0aRcl
vPM8HHUi3dWgK5fVuZwOol8CQeHjgHYUU/UCZPWM39S97zFNXPVnruhP7KE4KCqf+yYPhm+uC9BA
yeT3HnjoBvRivQqp7RP9nmuO73Y51htDLpqVoxfBjIWKf9CLsJvXRaGvm6Rtb4OVdDdf2fh2rV9F
DysUdUOcU4Ik5bjxPExhpkq2UW0lz2pvOiK+i8L+/z6KIIjio8B35uJiP4l+tUiJF2YzRK9NX2z7
NFGvWhNHFBbCimeT9qQkgf3if4rOKrCbp7K1SL5wQdoTrsjMei/GTNb7Z0ca3sSYR7j2qKrgA5s6
UG92a7x6Y/lTdTGvDQvPfMrNVSXBpZ5zuxfJcaWjPo2ZcWXN7SirN2Iq7KVxDayk4mHBaDK6zuHP
fdShEvcJI9arXUDpcKWoZ23aGRXTbilPtScl7MBxTi1Pxl2pqPtuKWVslpzALU/TfDEIJsp4kivj
63zit91SDLraWMIy1s8Q3hAtxW44G+3e3pm5Ec3yLtdvvKT0G7gCA68QJ9vWpW/csG7yzgMmM2JQ
TPOVXl/gDBGvHlcZ3VNGsdpVXKPmsPrGaDDmj4t6pbzZrhoexTXgpO2dPf1gffqZX36waHpheIjK
4MU0W+WMVVK1kCPffQWX8pcDKveXrz1nkhZTeU3lsWKr40cdeA1qFQ3xEa+ZVQEFdB9lLoE1iU1Q
hkLyGlhDPe8s23h182TjpS34hz55qqZD6XXUnOA+sE6zOHlybBYSagC/dGqJGVZRWTPH0eFhThc4
bRIeysH5buFvCMvOgsqJKrlBqWV1OM/q+UyN/OjU2r26Taz2jCKil2elOAau4x0V+UPMuHdRehmd
RBto89KuCnmvTF2iHxobuIyw6Bdy1rTnTKvYgsRR8TFWWrkoZGXYVZXmvnXls52o+cfYye6ma+tm
aQRRQQwypigmGiseofC5CyfPb9l00F3Ilv7o51vRpykKAV+2QY3t3Sjny24uQVjUHdgRizExKwf0
QGFGcTS6Vjtr0wFoGyRkow5Xoq9SIu0MTEI7W751ZeOi7h5dhdbop0C5qhXrgpm4PEcqzhce0+ck
oqTm52hGxkEccJgk1CVOs7bgFA70sEjYHc0fk6q++T2dfK/BCvRfTd/DpoLM7BZW3Q+eG78w/CLj
2Y/jQXH9gG9w1j5R8GuRzpfdz9S01nhYS38ZrbOSPLnAMRU3gqROjKfBj5wlVkjmIdQqZRfAU5pk
1d4V5MIuNDx0Wgbc7Mr6wMjPXil45q2VqQmIHkGbabzZkNa3Yat4yywiyZ75kz3X6GrAxSXtzfHS
F0oMjYvap+HzSHZVdFeRH+4lP53seJjlaa6zSNpE/68XaXmUYixTot4iOJ0r/ndw8uoir2uNb8Pg
nb3Um9HI39lXfugyqppWN4xbUbgH0V0q1CUMJcT3JoiL9xTnvVnedyYJ5h7KamDer+5VlTCilTSX
GAx8TzLmg1AMBA90Qqs4H7wPbfAvOKlMBIw6OBPGL0Dq0A/tBsx6r07BTc//KMZVFxr5u59iLWYb
I34TWe+yddHxJEgm5iUBlJYd47FV1GAuTdntsiMENLRaeEQ5Gz3zetmLNHcZ+O1qtPHHEclx6tsg
vAfDK/zdYj/kEPfFNI3qH+reyvSsQ/K4YnrzLm5bZFGyBIGElGn6Kc3Sbtzio4rhUeErhEHl1NuO
Lv8POmKfVcUTdSxwASHFPuYYBxmoA7bV8N1o5XDAZGJ4wppbw9Mq77O1r9r+JqXm6TAa5BGipnbW
cu3rlDXUbX2qW0oY+rDbE1xVsJG792XBsQbQmE0tQ2/bFevhaCuZg7Qv8wyOVpc4z0ExSGfDiQ+i
FWn6+DwxT6Yhu+2afZYl9RS2oJqIEr1DVpKnDxrqF11Fl/l0Zf57Yjs/cvj2P92JNh+S+JnVLHTs
rhx+UGmNy17QGa+wY4JJYFQgze1xDAv6EjZ+P4DSKkBOTM2WyuSLI/uLQVFqwtsaas2UgoWlr7nu
KVft9slDWsWD/Bb0HY0uKRaRBuRAjEl+3h99vaBIk0G/ipgRKT8hPUeHiJKCFT+XpFak1fO8ZX8x
Fol+zhtZuYvA1L74K5WHBH4ASTWLBe5CiMOUtl9hF5O9KWWVbzTdQPPWa+ZHiUsJNMlPvsX9MvYp
J+fR+pfq+gN1MRhe3R3iK23gCRwFLIJAAosD5RsIMsUpEznNQJnviunwdfxvUx/Xa3XT/r5edIrL
78NlTbygSNWr3RA36vOo/bRkZCGWnE1gAruALYFQ2z8HjuR/4typzopWd57LgopvlDDymfC4snao
mIXAVlZ7Kaz8mSab8a5MDPcKcqpd+47Pirmv3avo66iGmPNZ1lZtKhMYjls+hzH8nTQfi3WD5Pl9
KM1PG8LSpaSE4SlNtDV05oLdajPOo9FEicxzz1w2PUEiVAzNwVWxyjwOOTIGBwNNYyABmaL9uIHP
zjeyr2YbdDfSze/4DuWsm14wZbH51lQJuTW3fBvzvsciyYiOMNfLNwkXpsLOgheQP0hMW+smuuu0
d7ZRnvgLcLDVG+94F1G+1m7EqO38H2fnsSSpsqThJ8IMLbapdVaWrt5gLdGaQD39fET26TrTc+9m
NhjhEZASiHD/hfULWq53kZ0yJJtt0R9xVGlfhqGfdh76yGuzF9oHGbGz6HzrCSXw4OyEzXMyuA5+
dV08gxx4cV2L0VYevLU+N8HY1ehA5wlkVJoQE5SD4lMJR+AqejGiMrhoIXl9xfrAwPBNtUbruWly
fQNWrFg3fAHPhj8jaZ06XHaNYj27FCcuZhm/pH3jLfS2x/23Nk7CcsRTNyM8cwRqAPjGyXGc8aGo
SQV7fB0T0AP0ynFxGy1rJoA32epHHT2IDMilW3k3QMLlAZyd/RACD+B/2wzfNVGxvMizL74Zh2vm
9kxvdFe9iNLSEeBmRImqnIIDT0vWatlgd3rxJ1AdTu3ouKIi29QIZ9Er08WuopNfN/m7E2shaLFE
HCzDz9575E57HkMvwrG7S19iURTwRbx3OBKvmYnqW6MeERIOyI8g+oUxD+5XP4ouXKcVf/NIh+bm
mIZyiUF2HoaSxwzXv/WMq1awMPD+uJlpGO8yQ1HOXq/93qhp9WihybH/jLcgL1NzaPdjjryswX/s
Q5mKqwDj/MvPklVtq+n3PCKjZ9eAnWBdJptOsE5UB7U/2hMvrOqZ/diWOlYhCLd8c0p9E+vW+MsI
/MNINuZLoxf1Uh0D72RZWIIoSS0WKvTq18jI4wPSPONSNuvQtnGMNKnSzb16giJHmPnWBnxa/Urh
tlg5muPuxrnX1kkY2WZFcmfuZTIEb7nll1BITrxOuob+WZnc5JlKAQehaPpnYDrjMy7wM+KNFzD0
fOeXhX0Vw/AVQJf45bt7U22bnxSDMSFOtPLFhk6zbkYzP2cayX0rzPLtSJ73pgKXXI4hzr2Ji6mG
Z7e/ssra9yRavsRhUC9zHO5viR5B6lay9pCX4Xg21aRA4EPoL8ZcqsUA2P1piyXzv/YXt4AfmZ2o
r22aOoAJvIJ/HJz4FPLtdkC54cHyQADrWPZZDd8jMP7uoOTPgEa1aF85bX1EraYhp4XMNiUSM6mP
ciO7Ppu2HgGqctEt+9cxOW4fC63ylB2Pj+JSzxuMjdKVVmPmhFJlcSG/BIRNdmsN5oafPRFrOmbs
jJG9sFpePBYG7bAvXJ7F941VBMyO+nZT9Sl41bmjR4Ab7cJG/0Awy98L2ayRRkaFEMDqPES1JlzH
Er+j+ILALxXxuljI3THQ5t0pb7aF313uPVXnR8eu86twI3f/NT50r7iz2jesqjcR2ZG3STXyMzVF
IGVzM2qDZmcY3Bw0vwveVKFjv2gF00728qSuFlMh+rPspaiOcpeiPlljVT3NpxxaTXmVp4zEhJXN
3JSn7Kl+rWQzYHpzP6Vsog6xtczK2XENqoemJVsVQMdCpEzFh/lPTO71jj8drL7Gt0O2PzfyuM+m
3PuMMWHZNV57psJjIibw0pYZhHCUkB9E4LgPLlyu1C6m02fcHAYdszwwE3IE61v3IZ1RiS2ZWCpU
/xyq13w1ut31CzluOJgGRVnuz8m2D/H0quc9zY1/78kYS6XfvX+N+0+9gBLc+/mKNDj7qLkmie4c
2gE+IUpEMGRdzzTNpdw1zYlZh9y9D5BjKebpi9DtmvuhMlbL4+Xuvw6iXOIcSs1qV2PoZBAFcB+J
OoC6WVoHD1MWBHA2NKaVNTAdXGQoPv7pGBMnuECfX8phn3EvQWOW+wVwe1LV7kJ2t6Z+BlXcHz/H
KbEeHZpofB8sy9m3vqdunEYdDvosdt1ZZo5U2tzGS2I8RGrhm+vPfrPM6ZdDZfA+/t7WMfUEFwgI
FNWnRYzlI9LgX4MC4y01zdtDGEX9k6617zLu1+XCGseh0aHm18Yq1YPgljWa8pC7KKjxZ29XdWOj
dQ1DsdlResTTJxgQnZ2q1j6CsryPlocwufSuSfksG9T+OKq3lI1HiessY3JjpGCLgfByV1Exxerc
Zk6ezizZRd/kJkmexOPKypVDhy863PvxxTey9laqenVLy+TVLMvxHc0E1Ak3VViqL+1L7TvdS+N3
Bvt60nUvEuv8e982EJ7MgukKTdtdxnahb7Dr1FlfIRQFZOlnbQjnpEfp8BzVIDRDldVTFPvDM1Pd
YCeYga9kr9JguddM3jfZmVaGxhTpCC4hFXhm1xvNCPBd6EA0mpV3lptMUOReWP7YbjvFixf39me/
3HMqscOVQT8Ikahi2yoRvi04Iy+9uOyOVkeuAjMGRRxl25mDcu+vmJvqUOnJTDIRM5AQ0U3wPq4R
ndrOCa7C7X9vLAe54CGeqs1fHRAG0LmqXBXvqX+OIL8XXDMzj8/8X5Z/xeU5/bB4GtHq2MvWYOs9
VTUSyTM3SLJ/JswM9pZZwNXyfodk3GKRBhVtDt6JRIzZG4z7DN33XAhGn6eTMXnOP2Nl6K+z62Fw
1Oyq2ZnDlOC8HSHWYfli5yUZdqsoeI2U6fqi2HduMu/Slns5Sqm4XkUnPcSUPMEk+oKEl3kx9SlA
Q2hcaZ1SXuzRR4hYi3JtFStxDuh+7jWZP/Sdt0ArPj2DVebT1WP0Nur8jXKzy7CRopn7SM8j3lLt
wQ3Hb4YW/9RnaJPsTKxHrhIHXwcA4BQYH7BLjN7AMnoHu0POUA7CIQPbArfSQTdwQi7rdAkesjnK
wUPon2vK0TfXtqmn8Z+Q4SazamRp7ej+pnTsOBTlyx36UOYf+FgmDxLSwByluRGBwZM+fCIdwKD/
FSm0jzjpkgfAws1NDvzv57m/TmO9f56jH8TCh658EPkIpoBEc3isVX/ESDFUgIbNG5iN7SqfUu4T
eSmgKyoiPmUQVk9yr5XBabJZnOttyMptHiT7o0bH5ulfo+RuklFRR+oMaO5fJ5Hd94NiJ0xOOGSx
Ijomnmi2nfCeSfAqx9AcrPosd6M+D2BYERy5ILlpQGoA7ed0YOwgOvI/iHDxtmJfOUZkR/AmuAze
j9b149WcRiwXsugoK5H/uSgpuwAEVEc5UjHCDY4K+cHEnDqtIKhW+owmrVmf3xXY7u0/3Y3aK/3l
T3OI0KleSG02Df2jZpUmw7KvLHz5tLgNtp9Kbq0x3l8gtqiyXP4072dAwWhALifrIXVO/U37sC3L
uMlNbeviHJshcPuQu1cXNso+cjBv6XJh3PImNW9JFcAYUXwciP7EPO7BqyZxKLzOp5IdhVP7i1Gn
wvgZU1X73Uum9ijPJOPcV1cN+HFoRBxpaEX8oDhYKM/nlqHaNXPKs+JRHoPHzYEskr6PWGNB3i+H
k9Fyv+p8r2OGWsWLHMEOwQv3MVu1tih2zQNGP1gpZTwcgvnAUg6Su7jDYEYWu/gbz3M3uan/7H3G
Pidn/zX2X4c0SdPiV4b0/dCx8JnANwQiqK8+cGbUhueN3T8EozUcBI95C2AasapwXsnAmnvZcpK6
vuaGVl0dr/oxWBWo6j8hOWLUccAVKPruRgsp4qQrlTMqq7hch934lk7QKQfht49Dn9nrtFT8s9d2
2s7UmvSgI+B8atwp2BpFWz8opoUvfBZlL9NUsWjuLPc1FUN3VIQKPooCiQtMk02QDdmprI5aHnkn
3Q/oFJ35u1OO0PUxPpl6uFBZGKupFT8Uc2ExjmLn4trdWrbkRuEucEiN9kc3Bkm8dNqo35ZehfXi
bCDc2Kl5aALI5kEU4rs2Tu5zp9QsWnP92FpgCilpP3jRxbGsBPlHNglP41uLdG/mOu1Vtu7xwDuw
FlROFCCmmWvXfPHtyDrIEWqapjcX8eUFpWtrZzqBGiwhaABJaOpw+3l2NUMItM8pnH/GiiZV1pOR
Zit5GnlCUYlxS1mdTzS/KWveDHnS7jGLwYVGvgVPxZvFs7Vns5nGYGmjTHEO2277+Z6FbeQPBenT
//3pegygsLsCND+/bTkcHfb7p/sM/fmEn+8gNl1KInFg7+4vmbPcAKjC9OHzNWPHQYEnpwL3+apd
pOA3Y4GxlaeXJ6yj/PcnvH9bUegi9Tt/uvu5dStgvsOnk6Pl+eUnbBBO+3yT/fwJs/b++92/lr6E
BJ4Mvz+dPFp1rIMSuKCi5i9CHl1k+ZdYr63D5+kdyo6LocZBCBhe9QTuaOa7quW5tIX7SKnsqdEd
7wPyDRp7mIgdcs2v3gotX5a2kl0K3TPX3oSVAHZbV25M1lOuk5ELJ5+7TJRQ9UzxeFI046vslJsK
MIZheeN9fN1Bmm9JgG5kPRQbLXFyy+TH53hPI3/IM58Jp6uuhKEw16tEs4kzTOOb2NUew6DQH1G+
OrlDq5zjuTVWTn8IY75a2SmH2T6S9cy2Q3QwGeK3IXIULpLH8znkRm/LYZ11TvmvmJ80G892muv9
Vca4Iefv6wv5MvKo1sTqfrLL7CCbgzY2F8DN95Y8amiRM6rsCjnSP+831HvQB5r7IEMxgg87xCSK
5ef7RTP8V6GmzVGOSNs4PDt6c3+nMoS2O3nQIQmp9vGBZMz4SIJO3L8SwP7lVo0zYPzGl8E7G36e
XxpFg8A6BtFV7llpBnWqr8udbDoY4JqLSgeBEJltvPprtJeow76G7fh5AjlCbngFPx9/v8Jn2E5K
XNH+vMJnR1qJ369SQEJBP575kIqnm6mG2RooM6ltJh0bHXvRk9sGyZ7pPGLWkzccqTq7lNvr6uJ5
WCUMatjeDNAFK+o59rMSusGywzH+3Wr6EJtFY/wWF+25djv/lzdRq8nDgTkhNsBIpaNKnro68Ck1
/O6Y2s/WCZT3MPNc9MhE/qLD68Hv0jNvUJdYmhqGeuHtals77Jyjo3Tu3svdej8o/HNxypM2LMy8
NP87F9d4AqpVikUjtxpT/tbosr3sGQxvZhzl1JIXepeNp3vUMbzFwINgDaIi5ydo+ZXzZdTgpq4p
WroRGtOTZZXPxWrtlieN+VihP7SNmnIf1VpEztQLrqoHHgR8sfJBEiNdJnrWnqfGVh9jtXmRcRfL
sVU81e2BW6sGp9JY5aWjfIBn1Tae7tsUkjl86M+FLhDd7c1wz6WhrWWYFeKxrwb85m/WFLrQwOy0
RfzVg2e5YZpIEpKKb3rsBzM9Nk2JJZ/cnXRUK1xLO/RaUJBfDFeR25XracyzF8+mfCYGzBFcx05f
SgVbBbsA3yGbnYByFRfqL9malNZFId07yyPRfLEeUUlfoo3Ms3jeuPkOZEn7LBt9Um5Rbm9v8lg8
pl/MIFIvssUnQYnYD+OTHJr2gAAFqfo96QPlOWP9uedSKNWFWTYRuXo2xqDhsunkxhq/st+xKYPP
hcJ1A1DYIu0nB8aD/k/3PNAWEzZ7YwHe+E+8tOZEQ6fiez9NrwluK8Cqq/StU0Yd+X+e/LJplOQ8
jdgMDgEgrTfmAK+qhTMhdPXpVVgrOUjLvfRqYIotW64ew2eyNWYC8yGpa1HOV3xQAvP5R42bY+9M
7ln2TtS/wSEFLyPoqptltJe6TbM3U3Oj44TPIOl4Diq6qdjYYCw28iCrVBVQvhGLBxxWjqj3+5sg
gYYpN7H05fEifHjS2bJHBg2whGRHkYLBSbh+iklrYUeu30Ri1KgtR8m64BveyM5+dP0rdcZ7S4Zq
0QfLPB25hObDPUraRw2HyIUxlBQgEUJ9UUQQs0zgTCSCvX0MuQAE8y/Nar6h7ADsJ5pp4qZTPiRm
ZW1tf5o5cwOyhwqPbE/Yzcys9hZIe5dfMe47xNpcRtcEZlFAl77bflUukqxQX8rQptRi6jqJbNPb
9ShE7T1lmvEkZbRGS7Z4aVKWZvwp++/k11b3M1V5si/7zvyamDAVcGszn0RL1qtNo+xsqAWVu2QI
dpHq+NfQMYqVqyXZW2QrPzLHsX6mw+1+HkyvbgpWKx/C6lvAV51y81B9WPnThEvTkL5M2Fo9R/hB
PHcNTlCJkz/KUNyY0wLWBsjqubMSWbUpSKevZS/3xuTUmT0Q0bm3RE/5uT1+not63JzVStqT7He8
LFsLhz+Z8pF7onseu2xVIeD8hpeWBvwiMhayaZSWs7FDUSHd3TZvrMSwckoG6BPzYCPzNxQ+UEDx
s/oRatU9PNhZeMwxQQTBw6i04JqDPjJsR1VYx17BHNG0lP4861Os1CbssYCfhrOMyQ1QhOGczpsp
bnGBr9HAlB090r0j2FV6ZFtXkWj97JYx2YscHOip3D6qTRovRT/5l8YOnHNbOMNyxAL3Kym4QzD4
02s5YeCAMXS1hZMZvQfmhLdE6n5VIDSvcn0yT1GnxQ855RtovbrzNY/HNw3ziYDKxiL08x5cYx89
fG6c1j83THSOkBkrd3Z3TfaTYocLOSSNnN+DgwjVZVPNz4kNtWlhk6pbVFbbcP3LNquLTZXx9URW
Pj40CJodph4oj2QH4Ob+vZ5QVpLMgZYWkJ4QNSdYBaMXfVdtEV0kO2Dua+eR/4/j5FlMa9i7Wh1d
1QmqgILl8tq3Eu8R90fv0W2Aj7j2TUZGlaQPMjktdsL0yZiN0+3gtdNVtlIrSXZNj3JZiAlcvrT9
5gGZ3uEczwcUvu5uJlykIt2yH0M8VpDQzFiYGK39qBeTe0sdYC70yUhjW8rah8++whEV1cY4idcG
BJCzBirbresYS8ukftWK/PeejEGzEk/jUC7BUERfvP6XYRf1u1PaOR7AKAXKsB9ER88RJsVe7lZY
xyBlkPXRl3hSv0PZ725hIorLaIzOQo5vcqxKmUn0F89Qs5uvmz9l3PJKn3lAZSNbw3XmudVJxrm3
tmhnZmIfW1nwHpsU5+e3o/RKuk2RYNvKJu/O+vPu+t4d1sX8LlCYOVbC+f3uOqZSy173Nw1SKnHV
Fz8rR7uSkS3ep7jAajoZ1LPfetWxKhB77PsoecGtPFyQpyl+wgZfJu1gXoWhZythGj5SlwEmIPPe
5yYTyri1u+Tk2eLfcTnWVM3XwHTDl64zj1pq6+/+UKFDlifhudIE9HjVL9Z65jtvg55e/cjVfsRG
8QgqLnszAj5WXxfKMTam/ow6BcxRM2w+wMrvA+bePzS//II1l/mi1kq+cUuS70bUqpc+mKJZNNP/
kijBWg5FDikCQF82zwXs701niuCgQmW/oh41LHVt5CIezQ7x8dEH1TaZzh4T5B0LjESKBb1Ned0u
+mlMv1hl9K3MGv8bmYRLgUDHz0qf1iq3/XDhdWdET4p4IWzkb2CMLKB+bMwiq396ofqAmZr4ZnTR
zwmL1J1ie/1GxXnkyQe8V5RPyEUUT11dsQAdfW0jY91k1leIY7u86Iv7COQKMelOTdIYOMyNRfQY
5rF3LSMLFPO8BxO/WYm0iNati5zIOkRxjF/AO9Y6RWker6wbrSp5vPe2Pryk2G2jdeIgXkS5W3Ce
fw65x/hW74fI84daoa3jIWo3qdspi1hJlavv9voxHQHKJUFRf+3iV/DHzre0Fv4SsXHtzA9mn02E
lpf13CHG7xk85K+x3cfroGYdYI9AVEq1R14tiZ1vk1nCyBDhe9kn3SZyY3WvlJb66MYhllHziKGz
nw04mC9RbgY79EFdwHt2/SIy7UkOQJIoWyDqB+SsaeqtrkQ6XwH1IqCYwOuadwdM9k5Js3JTYwTj
iCR8RfFf36em16/dQbW+2KNYRU4+vvn1YO5wQQVZNcdr9Vs7ROmHwM5tK4AfbTUvsr+kWWZ9MVwy
CkOqOttK9OnHmH6TfQkc5w3LamOHZcv0NhrNSsY1i4UqXrw6Oa8hfCWhvJMvQX7HWUVKtDXsVFnW
VojVGWuJo9wr5+ZnTHaYYf1/hvSmZ8KnEObqr2MHkPYHdOxxtETiT27qGJxyhTHsv2J51hdX3kS8
pVKAF9GfwencgT+Bi8629eOvuN5CuQ2D9vxX3A+K/CxA/HeJPS4bWMvLvu/fcqupb9XMXHTR8Dn+
CcF6b26Y09xDVNlqkkiwYhWWtaE5aqsSR71bUFjGujUHBE86z9uUhlmePVZ6O1ixw1Ft+T0pi/v7
wPbKY1aE3a5B5fNsYZK7bZOSCoaCi1+CFvJDGDdoAvh18JRpHQqxMZPRWFcvwACKa20b6sbWOmx6
c8tnYX3/LtRxh0YCK1Pbzq8yJvf81LMOMIMusmV4MZ7fQJ2qc0NBKkr7/HqPxXWGhWCmpqtwHNUn
yOABzsg1AFbfHCvWeng5j1RFZK+VttXKibAHlU0jcftTORbfijpTnxqzFhfEFk9p4KPaq8cRFV0r
2cmmaWr9Ii9j/94b9dPW9BL/kepp8NzqYiVHuRPzl9pkHq/CVgT4hdbMaOEFHfV+fAprs32NzHqZ
jAZyzA6ZwsnsxFo2RZv8gBs/PrhZl9xy1p5WmwIS9UxjXdpVi+4lB2W4VRVUTHZqgb+rY1vNY+2S
BTbT6CxmVdqktaJzx8Nf9slN0Lf1WuhhvbZtbUoBQosH07LVbQCCZJ9HfnaVG82skpVa2RjaGUV+
j0XtlMFWCkJcQG3gjPNgGZN7MDjrnSoocH7GfCX0V6i9aAuQh+W07tKB2siswZN5IjvEkJq2Ke0H
jkPOrsOxuey9F083/F9ReuCB4f6MK/+XLgb1NauVCVhSE17bonF3KMJHaC3a5qXX4O+WRlm9anEZ
Ud+oup9geS3D8H4ZdfwcP+e1avKEGu37ps0cFOq67FYlBZam/zvezZ1/xcht4LgiFqkV/qqsoNEv
HnhmKBnqtDYBFpyLydDARsY/ETgfUXUZx6Pc+9w4lpZttUTAosbezZs3IfMQWI/zbmzUz51OhfjT
6E3GdQWevozdB/8ZJ3s/Bw+1Vq1T1fR3Cmy0LWarI2gjO3rTNUVBO1C19nETRG9hkn2NbK+58uCO
3sy5Cp42r4HvDKSGsyd5yFQ1+oGSYb+Ug1JWsCC/YHuQheWZMvLYmHqYRdbgGC92bGpYsY3NNdX0
dKepVQZ+wbBPVZymm7AetEcHktiyh07y0U/OI0n2GcjP9IuiFR7g2XPkMw0JTaNeQndsH82GJ0hW
aepJQ6v2kLtKsJsqdbqWYT6uRoxMX/ueVXL5zj0nO5lWSQkgbvoFCS41WQFvTU/BTJPyBFTIhWzL
DZC8GISDmPBoTP7pkeeQw+WY+zGyrSvubey7j7Exs1s4S19rQ1+chrxCio1QPIdAIFjnuG+3MiQ3
vamLK7mChTzmMy739FkT+x5jxH3on/MjDba9n1DNyNNlSXN1w7w4yfHqFCkb35oagFiGt7VIbB2n
Kq4ObdF7pOBFeHYbw9iAb0se0MV3VyxcxqditFoKxkY1P3NLzJmMYOUKeGdmYmpHFFsQMchmtRCt
bpONDMZa7lb3XTdAodknmzYe1VEHgqaxni4C0Tx1fQoS3PRJVmcq/uyiRxhxKM39mNXVPp8zkzGK
jJvJq9OHUpGpbD14NtUiW9pqU73jIxzigUpqsUOYFDZnzlR53PrzImoBsHDd9RVSY37hbB13XFgz
4KOrlOjAAhy/t7nphMJfwJdQTnGada9/hgkHdKE7wJgpQuP3ML+xfUzLGOZxNhmXZ7PnYeBa/j2M
WYgNTmBKT0nb1lsldSnuJ6P+FNl2fQu5g9ttaFVLX4cU0KFIcKi9VH9y7FzfFYEFk38e7GJu85RD
7ZmHmmVWLDWwbjs5VFPb9CAU4NqyaTothpdepe96h5IQskHqUxairGl5VvJaBqx6xKTb723MZJif
X/uaTEhJhK32Q8k75lwpQtvkKhYuaa54EdRblhk5Gj1Rvm6SrLopSmMuGwHVvI47NJpERuqQIsBX
SOTnIhTkLWJ3F9SF+4v63Is/xNVHmVnl0lEq89EAJbdp0VE923Fi7MWYGTssGLqLPCNSPzmiXD6q
2d0Qfq0LZqc8u+bc8f2MVQZ6Zz6j2XnlcpxFCk1gUXu5xvlPq6C/YlTEqkOYkdqerF0ISTEuzCHH
YWfM1hn6Q6h0K0aZ3aK2LF4qUb0UvaFfRr/LX3iXBeBGi4zM3DkpBVJ3rlEfZK8jmhj9TqvbyV6q
HhXqTr6NPyfHkoa1Ng257qERFzA01YrLK/1wI/Vkza4rtsPyJPC999y0Z7nRSFy8uAGY2Wk+y/MW
QlhSdYvGcNqf08YPlPJnnaYDABEksdSy/4Da4Z18pf69aUUzrtMiNRZ/dfzVtOuG1RbkSBmfogLt
EA8LwWwyvVPYkoZGfJ1Fa2yxwq+i4QczMgSZh/4XyoevGIqH716GTjC8ov4ap4O1a+DlwHVxy2tG
QXiFzLa9tc3RW/J442ufNwKCwdHWXHTkBgN7cRksHMfDWHpMqExbPs+vKVpEZmCe+qbxn/2gny8U
vcWYkWbWefW6FhaWF/NgXALs7WSYyG3MzVB46Dhjhnw/lVN64hIq4kUeOrEqfkTwaOnMQ+1W9Eum
PtEmZT0BLzKYklWZsvAsDGUw3kTG7adZsW4YwgWQ5AHnhwjRAWtVJmP/Uy21p5wq41e/s5uF7tje
Kw5m4xLP3exJFWq0Rnj66GUOOoHhiGZrPBX7ASQOyieaUizbujsw1XDBs9OrOWa6VSw3XRWJnz9l
82akskCl4SYjqh+cPGfaq3Sdw9D2zrpWWBO+3dCnVdvPVkCEenUl++uRjHDRoVfcCP8ck5dfVubg
LvJQfU4c2Fd2w+8+Un7a2H5eL6XakBQOiqcADY2inK3jgbWqU4O/Sqq/OiYfz030q2yppNBBXj/j
qdo8aGgOH+oir1dB7lgfY1f8cDIru5Veo1yQh6bobfVcR/g8zNnIG9Xk5lsWih8W39kHDxeB9yWw
gNgQ0RLF5gfc5vtLAYlpHbkuSGLPwTJT65t9HUC39tGbHHELwmBInU5cLV+0iRskPiA43rVdsLE9
EJbovUU/PH4Yo1a0XaLFyo4E4LexRtg8MxEgr9BD/81lQSEy10vnzRxNf4vVSb61q1LcQrs8p/6o
f6TUbQxMj76rLcouJJ3DByeubr0SxvthiOwjIt4oQs4bK70G5deiCttgEfTwRYuo+9XrG9VQt0NU
ee9h4ffr1lDro8sC4hrwFpexYJJloOCwwXXbvNaTCJY9uUjYQlWMUrQXJotWJA60T/VqaGL6qs0W
q4in5AvfKUv+UeOmUN23EK3db64boazSQzjjgRJv7RplFF+1+jfPBq5Vm2H3PbDGbR1UFO6E8dzl
pgdLT7kFdr5rTcQWRgfRkTHRl22LyXSfhe42QZP8WAzNsLNd5eBPRb7WRu84pU23UEl6kIgRw6aL
DHtT+OI9dPIWh3c3WjT5GH1Dl+nBtSrnZ8nFg5QzHrDIoG88pW0PSL8ePPjNFwbMZuYwFC75CC49
AQYyBGF8kxsEyrSjkqBKP4cSRUFWLHOtNbUd7dw7o3ZW+/J9cMuHys7Jxhf1M/Tx9Iqws/pSKBoC
Xppz0eOyOY9W/dDHQHnKLI6PkfczVkV+UhGd8OJh3AcOCijA+wvzpFx8AVMxtLOPHlTGFmw60kxz
Uxnt65zZerT1rr8Iu4W4rgBqM5U4WtWqCI+6J85aK1w062fE4QxMDD32mCL8SMoQjNSIfIGMyw1k
LPD0cohse2HzhUl/jor2+DLgpnSt0vil1YrmQqKVK2nqqfD1Tfequnm8gGSRbeuo++FSCblhE2yc
h8GB2miG0ZLZRnFi7yY7EY3vb93gAFeekm+k9RnRa9a496KkXNzbke4Mi7HRU0B1ebcuB7d6rYxY
rLHBLLeyaRs2jx9PQ182mOC/eeW47FtooGTZjPx433VYtR59E6bfcgZVHJPAfKQUrCzDHtvF0Dvk
zfhQjbF1dTNQrX27Nj3jB+u6aqHG7bfetLqHqc0oOxXIfNbRx1RzHcaKvhxF3PzqzafedVD5SULv
VFFmWqBC1a2GBPKMiLEijxTh77DGI+HE5fyQoeT5kM97lKEfMj2tIHESkp1dAVGq77lXyqaqm9lF
0epvCaieAqez5zpRO55ByELJphMF03l0SZbxnHsG89k/ZqJYQoOwn8tCzRYRMAEK58O/3eSmuZkm
Bk/d0P76n8zk5AjZ4fF42Bsjr/7Hs85BKXuM0l+VX7qHoUL70RX428C6yXaRCcMKfibM5BptMpbc
48Yojeo6ubUD2VIV5HCCB6+til3BVP2Yu9TlQi7/Hc8QinMFUgoIHk5XRJmLtR9F6qOYEgeXoV59
LtNbXTMBne16b10Xx7vOxBE+Drz2OkZz8cVL6w/dz89qxZWepANu68CZyHIZS9vBct0QlrkT/qTu
wErjZF7o6VqznGqv2ZwNcPf8yOgrKtPMS2Etr3W1tn+6ZfakjdgENYWqYlujrHsrLn+xyruE3As/
/oe181pym1e69hWxijmcKseRJts+YdneNnPOvPr/IWQP552yd6jv9wEK6G6AskaiiMbqtbyWV9j5
UQZFU9DsyqG+s/kqbSPV7ra9YQ9X+C29FRzQ6qvMAaVqJuHP1DxzkgV0nC/z1exr67Plw3NatEr1
wAFTsyniOgPrUoKNJo3FM1d1zSq9WaaVFX0rsn7pZ2X8Q/ZLRBDSIH42gQZuWqhPjuOowdJigOX1
nU7hTH84q7VuP9mOo3DL3pDlKr4GvkF5py0XB1fvLPCE3Q/Fi7hR2hZQfKMyAcI34REq4nBN5ma4
SxwzX7SG8S1Ucu+JUsRhp0CcuoX01Hlmjw5VZOp9h8YCAGGaDA9DoneU/ZTypkzb5hVe1IOICMx6
pGqN/JzaVdm26audbHnxHk4Ic69w/nDibxlx9FebF6gnnFUAkf+66Um6D2ownFLSvos+cNwnQ9dJ
B5X9YcKedBoMwUUPWrCv43MAUI+KmrJelwYy1R7v5cpE8XPPj4v00oSjv7Bbm+PvyVs1Noozhv4k
yxMXqZvxUFTzQ1oCqdD0tts3Ddnr0VbSz05s/ehAml4LJ9Svmeb/C7H2lAJoZ5GDo15SxwfDgiOb
e0Skhm3fRumDp06Z66ypvpuQZyVBo/xgl/OjkAPruYD6aa0o0Wd7KPMV557ONZkaMMswqXJ2tHNN
SZXg96iU1ViCWfLd0rmKQMcxgeaHHGLPtlzqTbK/3FimVURYTF7pat/Wvi0Wm4jrNJe+7Ug2S56/
trM8PUtehQDBGEP81GrxCdTFFwvA5DnQjHXmV49QUAdLdVRPY+Uc9YQ8ruXYyjlH1H05Dr6yMuq6
3zlxpe7RIRku+dQEu3Qg5QLKINjlnhOsdLNRX80BPv2y739SDDf6HTt2aK2eS/Lti6p2snUHQRK3
y9gbD5wgLH1dMhCKyrWdPABiiwtTIVfjWTs3ktIlH3m+r0r8yXdUaGBsRGA0OR9OI8Wqy0TjODo0
tX7VGREZenmwKKlrmnYR1c0jZEHJTtjmhqqw3yGVrXbrzuq0BU8jZ52jgle76kjDWHrwMrFRrtrE
0K6R4zsbn+JsNzG2nEiNJwqM0p1noHjTqQWMP0F97koteYRRgedqW4ZrSdX7vbApCdAX2GWBg0r2
la2A9UNRSUONkxyZ/eBpPCWjNvFVlqTh4OvZeACPzbvjcoIRUNR/asAe8SAYfZIqjh06inDXLQTM
u6To7XsZQVPZUls2PSjNU/dKrjRgj+MHzTL2kuAEZjjdByMJCxuYx6qwRnWl+Y4LuUv34JENdwyT
I/wxlMxzDULRpV7tXsq87J5n6anaGdmI0eSpyQO9+2wiBIC4oc9DXlyXz6h8kUSP9Cc+PyYYnSUM
7+nVbiYl5ebZohj5SuYzuTUF59KrAoaw9TBFCUdYVO5dnX8XA6Rd5TUHptHKssrxCsOUs9CUuueU
RRuvN5tsmFs1tnXwr4QIB7sF/WIAkZwseRdGS9lAwL2WmvLUO1Zxapr4Vy+GagGGbmgYIb0GpCxi
bl3uRHyuYrndxPwSnksDPWNJNnJkrh2XqkoaPgbOvqkt8vfpeDZKkx+AJLyvCyni689tkSdYCw1c
GLoRNqGEpDSse2Gr7YxEYwVtaWirbJMql0M6srqg/rajnKarrBjuGuiArjLMBkvN9b17n1e9JTUX
c1rYwZrvjVcbMNGJL13VKSt4BXV+pl396ORqsq1D/XPrt9HZb/9FEry8i5sh3zi2C1tMgAJR5UK6
KXpwKkOTI7pzU1t3fdEPpE6RH+lN2URowoKvWoo/u7CifDGQt1gYulS/cL9XlnXoeo+FXaLUFpbu
xZT5UAQRpD1BdDQb1IjVxuCnZRqKpoPUgypIJ+uzhXCpPXnrtFtJXaxeteoh0CdyJtmMKa3hDb5x
N8mk4/ZUhXF8MVJUwq5XnVJ9CLgJgiXRFL7CY4FvNhvFk7UbgVNZN8iv9ir8QhOFk4jr0LWCL9o8
RRk8AnnoxavGUvRDHVCv7wDmelJ8s3pgO72Q+yR7gvlxDUxSup8e1N2mUl612ClOZRK4t6GRJ8ky
HLpwA4ELGitp20tr5FqlbQxM96HSs++UToARS7vuwHctWHScVN0bWQRezonHreG4AK5K6cVH2+qh
G5Kl3pTVkzcM5VOW2NccMuG73JPKJ0frjGU7DA13WIa2rbhbjijClVu7d0aWd+c2H9y7FHl5+DnD
Vy8Jy30g+zmFG170akbkJslDBjvhjaijBiPPUZnwuhLCVWkkPcq2Lj/w+7ET5t5q01PsZyCb2GgC
kBx9yBs4wTS0Kl5RD2E+G3EEgbcKdzgVVeZzUpH7Bmgmr+xpaAyyss0zft6lyDKeE6qUgIQq8VrM
VZ3W28Lw3axvcxuQw/zaazD8EswTXrXJRteDJ42lorYPIG2n/ksMVUQq1zDzyxsRnHZg0nVoR29e
2YtSUjd+vr3N7Xt3BeGPvBXBGsUUq9K33Zs3NqtmZVFmvxPBctABemqnY1hx3dGXlnpdR1twozvD
ctpL6w3WJgnG/GRHx4wM3RNqX60id09TJc1TUvYvnM855wxmgR0MD7Dra313aep4T0m7c7Q0CTYW
YauVr8VIZdbN1GpddKeDVHDlXA2gLk31I6cjB7uzu4uIT8sgXrF/DhBsR93ESjse8QLOieUwRraO
s4tE6b+nudF+zXNfRRhdMy7UpYe7AN6omuOwa2NEz42MVJjppOqBnHq7DJ3eey1JHW80eA42wqtU
yH7A9oe6yOTNdCB9VdZevcDWXpqvVZF4O9XPIC3vSNuFiVmuKqkotyCX+d2yvXE4OMhUGOvQsH53
46mrK0mhLt8FvOvqiZJvoqnayzMeELf1Xkz+exQtDysJGqAXjU/bvRsjRDSNJKPTL6E3PIhROKbZ
XQE6T4zAWBknDYWeRTDRq48lJE9238N3Pq2KQKe2mdi1VqEpaZfBlX81urS3pM67zGYe+PND7AKm
nIJme6zDuegPgbn84Mi8UF4UbjJs52ARQj6CvY4J1/zb5dyWDaNRKsozwgQb6ruHz/ZouquxdrrT
oKTyWVZJdzUqwMGQPbI/QDYRTIpCoikmWSHRizVj4sFAGHa0UBQSNuWtF2fTIXOLPO0HhwgWXlh7
Ef2YVhbT0Pz14FGAyGI9AqK+rVqRWwb2xKFUswDJvIqGMT1kVfCroTYwPZD5Tg+iNzvmuNnxIe6/
CJmXB24G4b1Yf54nhnPMfKX/IuTDUvPcv77Kv15tfgVzyIflK0/6/fL/eqV5mTnkwzJzyP/2fvx1
mX9/JTFNvB9KO6Dv6AcPwjS/jHn410v8NWR2fHjL//el5v/Gh6X+9Eo/hPzpah9s/x9f6V+X+vev
1Pb8kqdDLUO0d+DRLpi+hqL5N+N3rqjymZVyRnibdRs3epS9H98mvJv2xysIo1jqtsp/ip+vOr9q
uUOFZj173q/0n9b7T9dnM8PWu9NDns7nK95W/fg+vLf+X697u+L7/4m4ej2MV6Po2s38v51f1Qfb
PPz4Qv86RTjevfR5CeGJpz/5B5tw/Be2/yLkf1/Kdkqoc0vt6yAZwbGR2okhEbDZMX5rhCcahuKg
aldhFhbRq8SEOdZ0y/Ao3CUHSHsnRpZN67yHTGv0pVcZ1FbVhnSfBTEEanX/xC4YIttpFOdUErbg
Wya/mDMGunng9P2n8Au7C0/UZixhxBI20VQ9bBmmDgishmz/BF30BVKP+FLYUrzvbAfB5446X9uM
bg0MlfE5T2EgnaK0KEJJTngDSwLO5smnm0241Uj/0QKgInPWQC0jlsr9njrnXJXXt0AXVslVZQQ2
PMkG9SXZiMQOO3twmIipbvwILVcbvhuD+vmuuOgkDTi3D6numYZDYBWXQomLi6I02tbTC6DrYnar
VcPOLUA2vJtt9Q7A5LT5DLkgK4qJlZkjS2TU9/NaYmm/0yqSmt7xtl6QFM0pTGNoeX9fUoSlfdef
VR4sbmH6yBbNUneOXPYUMaMX5E3q9jexeuiRKVF/J1zfyNRfjUO3Nfi7HQHleie/mrTsXYNJwiim
z+4CnIgjOfoh6RpQFXZeUHSawvSRWfu8sPzbwFECBzTMZM+B40JwRfLqNkMY52mSNUZLDj3q9bs5
t8hqKNddnKTHjxNHZfD3TSjdf1hLDI3MPJPpNvZKZaBVHyO0Nsqddxc0iXcneoC9PHRbS2/rApnl
XBvv7BBxnTNG55HK0il0nnlbSGsfbDuKyZsG+kE0I6mzA8rI+kH0EEwb9omULIQzeQsTQ1fXvZSC
E2ZkFEcjNistWkcGXobamA/xWFOod60kKXfC2iImtwZTqy2F4+adwkWvG2VS3qp3ErFzBCdO5kbK
ofQAr/ErdvZGiv+IyJBKwvYfTm3M9J2u2l9nuwmeUIVPK8045XHlrfDMF3PQMARV10FhMr3qt9d1
G6aU6lFqaK/FizAsT+UdKRMYtmz3IBojy1Csv7WztYtMrBk1IWQLp9gEZAvC1wPKd2PcSe8W0Iuc
hEHcxdJtwdukdwuWPVyvEgwNKxVm9KM+NWGYN0cxFL25+WCjTg/aWDZiy9nxPy0wT7tdQ+2dTQa1
XcrGp+xPCVtEFJDV5OrLfnoNjZTdVYighHCQb4vQoEakNoMjHV5a+0ApwJguxBjs6S+jZfhPCC3I
G2EHPeYc5hlzbCmELcUyYu4c82GYez3VGE69H+Xos9SknGTkBkxuehg9BgDU9rZF0kDmE/ZatNpO
RFDA5bDndvyrNcHY04zqutyMSyBVFhT+E5ykneAkzQCoJx9zk6PHqSuM9eQRvTlGTKn6jdUj3zSH
CvOfhoGAqMwrxfJ457b1cD86xlWvk+6pYMN9yHW1XA9lnH71dIMjJQBWpM4GSN6mIyg5cj8VBsDV
qIB+LaxrdyHVw16AjQUKWTR1ZbtLw3CS9WwTsOWUqrp1An5rKRw3eLLruOFWs/novwM9e3Ub7WFe
/HYLbKjirgIYcxG4cg9O4TgHdq56uhBd0cDFbgAhqNC0v1lLyrT7QjU22hwJ2amLDOcUw7kRMrFT
I6bbRR0AsCQtkJtVD2NoCqG6PHo1sjlBdVfm8D6LnmjyIaHaNtVBdbjVL0f01os9QA4wOetbESxr
GnLQkQ8nam1Vlz6NX0LXsSAfjoGcSvGAbshvW8hR1kU4/Kn3N3vSpy/x2xpR+0TaMj/VTh6d4f6P
zk1prSqH1CekXr9MwjkW3QiepFLyPSS0J3m0h24hYqoOBDXnnijDp05EfeC0VtLWVbAV3bgxftiB
mm3f2cSlwp85vOAn0ZdImfa9lkB0pzuHZGp6U4GRch6LHjrB6JKY1e6jXWqdw59sveG7BwnRJzTd
p5jbqsIqxmKOaNqB0pOl8BTFIO84VW4NU7nqup+/1OSbfRkguxn7+jNZj9ps8hfPS2UU1Dtw/XL2
oiAhfzE681HMCHM7Ppc5D425TrbWbLjR6JRcH/3Ud4+il3T5l8GzzY0YdUPhHr0KSDI/7r9Dwrfe
bOuAmaKG46I+MXlnx22yWEes+OFyNdU6q7ROJk78f8ybg3/NDWRUKKxgI/tBti1G3buX5BIW+sKJ
P5G9+2z0uvITcW3H0Dn6tb3wMbai+rPTRhzphK3/4Ic290wjlI5mbcbHD+s0kH4d/a6E74YP8UmR
K2vfSTn5J2gHFjXiOacAeYnh3MAKuGlDoJdgEczyNYwkZx3D1rWwSJRzYJpEa3jHmlMzNRzWvW9m
mwhRZGUdlba0n+1iwjwUYcKW5pq5GyMHrbZ/LGnk4/srzPO1kOOIOkmurmFQCBUj7mDBSr4Vw1jO
kzsnie8A2Eb5sklRs/B81LZ8rYbnq0eBS9GCfgGpVsfB+T+aDL1e9F4NuL0XwhV2CjzWopt7CSqw
BWm1d0a3yMy11oWg3Jyq2QRKpEwlB/6jaBodAgm07u/FyCsgwJkjuimsIyKwxt8RPDWBf1SQ91aK
tFpx7OidS0GSVNQxj+1u1q+FEepM/zwIQqR4ChLGv8fMc+aYaqJdEo4w1LydDFYPBqFce4YrJHKV
/LmtUKL7PfjtKaRC2qRUR1EMM933NC9bh1A5LMVtcL4rZgPMuP7kmG23++jk0AeXRPp0WxXNvNTs
mKfNS83BGYJN5GuTlPt6PT5S698vbE7cD2OEXoyaWB5nrZQUxZbbFMsKrhK/UR/6yQkxhr1sFJDZ
IraXTOMYVJPebaa1BccqwdEu1eAivEHOXyRNoDEXQ4uT+Tvd648IB8mP5bBuqY+pQNIBWZjkzu1M
W7mN6e9ThC5OiQULF3uiPFqJLsTiQ7WwM5CdlKGWm3pI+2pRaPKv0Jt/nip6XTBxMAzsVcSQLDvV
TD0gvEjKHmyqje/cWlOeBg49l1pk6XtQU8qTX1o2bPeei+J0DlWYrHdLczp9NZB83Rta8b0YZZvt
6mQD0+gBAmvK/Tidw4pG9xR9H9T1dzFqpjNbERtQuvPH2GnNebroiXWVTCr3sHTFxz7qCurXeZ5S
eB8ueglgRthahWrN2nGd7Vhk0l1One56qFvU5novX/ZVohxG0cQVAKdskhNcCMM71+TP4Po4eEn7
qydC3kVrUfApzeRyB3qnPKgyxJJvaoNCclAMsyA7ciziH4WpFqqEVcLRmSmnEwX/b31CEVyaVM5J
vQr0GMnCdzN6JT8apuUdbwsIz7zKmEJ3vXp7GUNbcVA+evHSCPIfHKXmj5xAFY+SFH/hrL896dNI
kY1+B2QSKaspIi/U4jELmhXU5+NVxCvFiBBxT4mUcEqGWd2rNan7abqY5LqxAuAIre/bBew4OSep
QW2/lufLjlTJwoyc7CiCQRGMe3WgUkhcH4UIeT/YHEtCXG212mtTldrZkoDHiqHlQao81lTliGHh
WNVC1iPrnHqS/PprTtsq2llK4Bl3C0d7nefwEBteVRW1Px9Oy8CKvyVgcC7Z1HCEqVx8NTHW/aRe
OtuEI9EzdBIiVH7EUDQixNeDxx504mE2iR41o71JcmZeh7ND++CmUP6+Xe4WqVJr7vYOWNfpJYim
t3QY1FN/27lSfTTYe+awDaj1Ue3Lndl5w85W6hp6WkyxampUrYix6ArrbY6YblYcIgLFLaq1P4J/
bursDxMymZrPKJB2SsMWQjRx67mgrqZxJUvqzUi5yy/3HPjBNk4zGrNxfk0Wbl2L1a0CLv/j0kbs
2Ananv9YNqf0ZacN8DfCCxKvIhRnPimN0/FLqyPSaXrZJ8V+hhTZeoHorDxXIZKBVh+nn1J3yNe2
R3k5W2yInkt5YWWysnImZD5S0OnRmJCboidsI0B0YMWTRzTZW08MoUnD7RgxtDzd9MObdXuZZ+YT
vNTNVfGT9qoqhrvqOhRvZpspF965yt2tMHUUXcIyO1G6aoPd74VRNCHEEFsTQMfEc91c58Z8DGs3
u4LOtNgqGhRxZlXpALjngkVoyufEAM1GiekqhF5zl3Na/dJUvENVaCA5PCkxU/9LdbXb1Ed9GnY1
CFYqhN2T8Jq2/7UbnOFOTAUBe0lKtbgKn63n20Y34wfhC6R6AQInflIcxXnukB+G4cUxpacAprwr
gM3qmLkgUqdRArXBrdc4MSIESlvthaM3vPLqlHazg0mL55EpeHY0vrSXFb1B8IIwEQuOzds0HsCU
OVasjohcEfn+bfbN55fAMSRNWUue526czoeHIPayi2hkA2mosUZAVwwRNP7lqPIKahpZ9jZzcDp5
kZzoVn6UQz33tkrUK9nF81Vn3TU5AkFvDjHD6MjahZIFGZMubUyYtvdcx9ynCqoxEzmlPEntIcuF
VrCgtZzHsxvhQggvxXio62JX6RQv+9G4zTj/h+XJa6+upvJ5m3padA7RALxwpvzLErpZN2V9+AOJ
gMnR5nVJBQNgUrLFa1eKqdMPHXgCIaDdd05tXYepoSoXFeCS7FisBNbVTwzraiiuta37yFrMNl2R
lBMVTkdhElNFLDQ2izpVfTCKrCaciucFt8vMtvkyTkvFcQs3zdHxrXZPYTbF6XE+vpo8cq8SvSEf
OQ1t2Kgo29fv+1aqHiPd2nqyOoI1ab1jDMJ0GYihbkXruPGqnfAGRf81dKejetA5zwWfXhEFtwrE
92wIEa1g6aJS0g20HMFWDMewAEWp+M5ZDJUSxKeUvqaa39zxSxXfJqHPAvMwTA1rEZVrhrQoS/D8
YphaEHaqCG7rBR9bM89QWoAOaF/lVrrlpqs9ctjAnRwigX8FJvTbEOJ/gyOwX1pIfV8+xOrwBKDF
Qmwao/LO4+OK4l1nVcujdmynRvREEyBFdbQK3y3gQMcjAbdatFpUQ7jJMCqrB82pw9cuqp3wKU+b
+jWXmx9KE2xsqyju805WnyhLBx5ZVjwpBr721IP2WHlG526FN9DZ76NaogHAIHhA+fsYucCkoim4
JId4pQT8IJxiflh8j212Q8Li5+Fnr5RguJ6ipRxi/xFiedkw5FXMV+1BNBRfyYb/0Blt/kAx50gu
SYbscnSjeGnHbFdTXYcY9S2+brOt5hvGnWqpP9wEQbK+U+JLl3Gn5HESdnzQiJdmaoSjT1Nz7/XJ
c20Wv03ThDS183NphstbfGN6h9Afz42gKJ3I50Vvbuo/2IbE+E9x87Qw5POfSXW/0mMvAivtwrgz
6FQMTzWnauWrMAbRiF6bc06yEOMPbrCgwc4P3JOw31YQUz7EzbZ3MTlcHRu+Dz8UuVB5yODC7640
TxG9j68m1ckN9TzWLf4aKFac1xZxmi8Z64K7CkzdaAQsOxtWaT61Ub4xJm5pMYbaJAA8DKBxtnW9
hobRu/E0sRFGMWduStsKD3neSfcAB43Htkq/S5nRncSIlKu6YW9mrFo+N48Ih+yCKOtPaWMrqORQ
qTGYoYq+aapehE00bWpAcmmr2VoMc2kEu1u0456cLZ//pvRfQEMHVKgpDVqBWbrRnQEN26hyqFMJ
vIM0Mb+yKIlrAEL+WHpg0D3/InqGyq9NpjSwI//TgcoY2WPXeBV2c0xCaCimECX+WXUcJIk1ksz2
IYfoVW5zkomCLLWht4VFbDlwYOB+jxEmOSZ1nB2tPrwPdCPZhm8mYS/M0s8XH7s9Fe1YeaNvs4X/
XdDbasL29yVz1/m9ep17W0BO9lrpnPRcxUEL0QKVBjk1JovAbP0fKTBPioh+8pf5pMGN9ToqWb1y
FTu+ZBlMgpD7qbvBLJSLyTPaymybfEnpvsPhQz2efB149qb0KSWyKqtfvTOKrmg0D4B6W2sucC0w
22C71fE0uwco7ptF4/I2oZv8dXYE0MOisYbmpZxkD/zacjuGjlSMqJTQj1U2fhYj0XS5Pn1ounKt
VkP2IGxyABFMOdp8uTG5iGZzVBushU+fTNCfqNtR0prlbEuS2l4MLWD1eaE++uYqaJffVqUc7ECZ
XLgQawhb6sAt68Z9uBE2Ho6CZaEG9Q6ekUuWD0h8ILP00Dpmf4Y38xxOI8rki4cBFv4NpGnjSgxF
Qw7/B0D5kOwkYXFlOBeXE28xSZhqqq23MBu0yxJiaOqE+wEkmYs0Y5+rlxh0vJ6PwV09jYRd9U39
yLPDQYxsedRBKapDsbWQ3FoI462pZPXiqkiFaQ1Mc8Lmd7J2pw/hokrKcG06UnEX5Aans1Dz7mJL
0e74f9sAni3luTU5QJFb3f/XkCvLBDIUirlb/ZDqQfbVLyhctWGlguxIktbRWFgnHYaSg1PJ+tYi
KXJtqYdcQcEivxpZ8I0TrvKnFW5R1PA23GfKrUX13LVxVHOZFR42s2mcRcaz+ampnYPwmlIE4308
8BFHa9TcyWAh9zESNytNLc0TZfM/oFTwKaBQkPSeTHMz20yY3HeZ3FBvToSwS/2Qt3BZ/55G7eb/
Zbk/XVXYplfIvktdeyDly+n4sp6aZjp5FQ3FRqsQwO9pNokITx2UTaPK/EGnWGET88WQQtAH8O7G
XozmdamSSeEC2WaUSx0aYOWTzHLyVLQxxaLWF6jsnUvFCdtQpcUuU+XgLu1qqn8NzbwnG4TylONC
roQO6QJZDONLbzSPXcQnWOqrpdFxxsku/3jjV31HtSq6g5Oo67LQKZWZmFVVzaARvakRIePEztpM
WetgTH6Oaj5cuKNBc9377TeKVQ4FZZWvHuRGW+rL210RuCEyNvI3g8/YLrUt6HcyK3vpKUDaOvY4
rMWw6ut2jVBTuhVDd+zClWxo4V4MHXUiv0Lo4jhwq3zxYLKi3AjqrUKWpTP6z+CaU+jXCtlWn3sl
/TUsp3yrGDqR40JF1v7yimFyzfX14Mk/2nF0YH41ZVSHYh2sb51GoKM7djCmgmIJ/5lVIrXyWYxE
k/jJRGSh/gg7LU3WvbVXTRL9pA00ymFk7dabHtYpjCk6DoEoNBMOXU31m5evmk6J0hQdl4a6ztUO
7tk3t1MYWr4SK96WpbJ2MaSutK6Rilm2cZsdjChBJxC52NUI/vybbEDCoDpfpLEz1qPiB4emtNNH
LdK+IeKZbHPPA6fTeNlZNLbb16fOvojBUBVFs5qdmuQpS6NEYqlvim4HoeGLmxYUEzqlunBUS7qr
J8EQTgO8SxrDtmQo2jt7XqSevuhsyCeDuiFvQJiYBQNtux9blC45vgg/NyoclaZhf607jx+6KIcn
vqUuo+nqFs6IzPkKTdBXJW/LR10bogOPSsoaiufua8Tjcaw5X3UydZzU5jJYWFV50Ef7h5jHPoCf
b8pO7nsqHjmPaHR+dwPjRkkm94+6YipfqChFuxOIyF5sHUWTsBXyrZyfqWk3KZqgoOxTrgsEwlPL
hmk4H61z7pgrsQm1w0muLfWWilvLlyoK5UtWuZ/LwFP2YiQa4Qwjd9FRG3ee7Zqq6qcm18YCqUq5
cl7MURvPphsMi1ZGVHCEZG7tqL29FcNEMp5RdV6ixoomxkRboyuhz7um+ifRi0Y/qRai63l2VC1m
l2zXbFpKBWQ4U94F/uoi+7fQa9OBzXHsT+HUeGRh0lWpdZ+szGy2woH6lov0SZC9mnpKxWFe+hV/
6w70kOj6E+1OOIlaTD84p1szMfncxreghiM3Ba0vCLEmzLRARVfwuSlsP30LjVF4qSVSxei5juqu
nrR7KuDy/KqH2q5OVPVZbt1fXqjvwsPQoQzHc4K9oJbO+zZa0bYMdf0nDPv7KmxI8kHSwPbR3ZuV
lV1FIj9Wi3Ehe6l/FENP8f11IUNNZkfWc9WP6CNF4xfTtfNNXPckHx2r/DTZs0IdvlAyCy0rH2GO
d5YFCKlDJvfBJ92OIDN2qqdmgAUyCdofwmwnnb/NtX5hJDuTPdoB5m6Ymqee/s/hIPXdJF+I+9a9
hfvArZAOhzz3bc6HdW7RCvIC6WJe03Ose4s6iG2ZWt1J8rIOwXukrIxOuTRomeuI+WIT3kjuu5No
sjJ9knrP2kZVaLpnYYMaBAyNmpcLMQOQSUB6elq1SMdop3D+kyP+itY3NUl53G2it2Iu/oDWuBBe
Iwg/Z5Xc7MZaUalqmGYEfs1JUG4GVOm9BYoqMCh9TABmX9nGRhHUli0PNDkPIWXNIcZWKiNzk8Nn
Btu1qsgrz6t/5jmpfCku0Amk7oXKit9i7/xfkX1vul8OIQB/s00MGR8cdmpR/DovI6KFSvxNOP6f
6/9pmdl2k49/m5EaMKvw3eXVBNOrCSZ5aBE9v1bDVx88PdUWilQVK3IM2RWFsfRqTT3wBRQwmRdh
Ec3ooyJXdqb1LtSJ64H90O425W2FvhgSbmNusxYzxdK6Lbd3A7ksYdKT1kfxwtBJIwd+uBlDw3MW
Cr+r59zu1ooYinlJHmccZ8r6RvYoG6fMr21OAYjQ+ZWJq1Pva3HDH9vt7HDqpj1WJB1vL0OXJxEw
aYWQs3WfkHZqHBKlqlHY93Hl6GdwLwfhkydT1lkQdWgDT0fTUDjqvOnWpeI4KzXkOXzJDs5dVPgn
NWjrFsMf9WJC3nMSq3BXaO5Rs5n9YP/qPawuZ8uOdnbQGHe1kcX8viYcgSqVDEQHZoO7cNSNO9Gz
vVLbe3X9eIsTU7wu/lfqpuMu4Z9G4psZFl+JXV1pwcKcVhVx81ITLnSw8uxwu6QCV0ZAVdaqm04b
u7bxKMHL850YonWOELBBKZIY2glUH2XziGCAfURfwro1H4bCIWytEwabfPBDmAfB/mlhFy/Qtynv
0Zgr74OQMy89V6n46oaSt5mGOpP3NhHMr2C9ijvYOsRQxIm5dcizh06C+Tb3w3pV5dfbvKIWW0H1
/Khn7a/Gaaxjx0MDJfAwLVFM9dsxSZYXCCFAx2mEVVZu4C6HcwKawUIpvJVY4V1XLCuihceFQYQv
GtJIo4x4FOKbSGLmCZrwdeicKJkmydYZqKXnXSKvbmOqUO3TLWpwPBgsTP/bO48hJmXTfFjP2X5T
J8hjeMzzil660nGkqpDnKxojyiVkmDn1g9BHVQ5RnwengDpX2Oe1Q5jEG48c5y60KKsa88I4cGZr
7jy9e5C0jiprWJEX2tjWGzZQw5eILAL1p8Mn1YMTgU9IvSnj9mZPzXK82btEfWcX8SNwklu8HjfS
GVVFKFl66JO6orgrJ3XdOGJ7XOdDcBgn7d3OQlpAQUBvU01iuxoblx3fKH8lvB7UrCfXjPiBmuYW
6WBeZSnYNVMs0gf2wfbcFyhMx/vKbLVFVcLaAxfcAsZu7aumNMhjeG0AnblOiataqYs4dKK7Nsjj
RxSXLgVs4p+BWaUb06skCNac/LNDJTP5o5xiPzTaOfBHNTE5U6JZnqGuRkCoQASos8ubyTN9CIo4
yS/PSimRS0uAZ4tgESMcYiia3KKO3fVQ5PH8ifNlDhQ9aaJ0zrrv8/LCLBaZbZ0ffGmsz3GfjZtS
qzxlU4wmRYsS27UVQqTFkvtoxWPU5DLCqDj1jcZdPHH+H2HnsSU3kqXpV6lT68EZaNFnqheuVbiH
ZgQ3OAwKaA0YxNPPB/NMOpmVXb0BYdfM4EEXgNm9v4jTDQmkbPFvs8BSxQfDM1bXi8jrXQeZifik
KUa9i404Ot8OdgGKuh+XtwjySNEZHUu8EqbIeiYlGexl7DZEnjWlOy19TVNWtw5tdJlG1jTYWiKD
dzi/2DUoT4saZAfqTSsjNX/9KwyHVFxXdl/cOukPgT+Kg6c6fxxkTDZlx635y5C4UtLFL+2fl1Em
31z62GotZe9t8v94LWd+YaUtwx2ezXukPaZtNDjhop4ltFqU/ZECcMtVqXjGMQ89pLek1FaCaNRd
Qn1nOVoRyV6/HlVcLpmjFnwo46Qf5RDkByKUlTBgCoLS2g2p47B6rJX3vtf2MOdQ41bDgeLXrF0+
x6up+m4kKHVEcaify9Y8NGG36RVxiBur+Agzt+EpaSgvUWxWq6FR+ntbtaKtg7bG0cV6YtmlY4m1
nY74fdt+yRonfjFKxbkvIBLnyL29+NRjnovgILvkAekHIM1qg28go1lXPDSNucBz92uFV/BzYug8
Pw1lKVsWZkbPzsCPzE261chae+UYC1uJkqcg7MRTMmTxys38dptmtnhSiyK+4w74KjvlYQj8zy6r
xZNsIcfhbBsT7maskhZacjF3vpjnhH9cbGrSbksi+G7sWgp+U8EaZhbxEShkgzmZmyifrJ1W31Yp
akBRpPQ8hP904pHGOFraIOxsgS+9dVRN+QWbFweJZbIAShZSZRqSe4m0AmV4qdosuZcgrLmvmVuy
L4jjS6Om6mJsWXU4VltSLkzUBVj98tEpzOKRtTRkiXzKt7IpO4wCnnAcO2cZaixRn/TWeb6OnycF
ymyXGrDpSUcRp8vebD9iL+iOcgiVDPfSTvbyNkFT26XKTfLUaOYicVgEJ2UkLKSCU3/vZcolrgOF
zRLAzzOWZeKc9Q31fzWFtOIj5bk1HDgLeBTVW9/XDN5Ev1lWVkiJbH6YpnqCtnGM7c/ckgfZWcwj
bsP+c2wUuPANDeTeRFkXtos6IXtqF7mR9Rhn7nEYwuqCR0m1xKU1+/q/j8i4xvD7NTqtwpPEKIJd
laTtUzMqbz5/46mYW3XehbupH7SlopjNk1EM7VOSvulmmjzKiIXHCE6GVr+RfdHoOWdzQCcpaNqH
NNaBNVfmmb0pztyZEB89j+zQUuK31vGMTeMZ0b5IVPvccTOwe9c/1jzmaui6nA6Tp6zdEgAkru8u
cpgTZktTq7+MSC9dm7qw9ZdO+M4vzVuvHPx3c3Nyfzs0b7NJb0/y4KkoH/DQLZBy/DMmz9QOxQtS
wT5VkHwGeI4ZtroqypKra7Cb0aRx5+wy25gOU4k6thRl73BA4pnkPAttUnaj6IDq53r0rlbGEtHP
8APgJHCwyH3RnRiLxBIMTiIQdjWis9Ur+jlBQQZyEz+TUxaU62unHbfO3g7UTyGUBko9/mvRcIvw
7KnbCgxsVoU3Gc9VaDZHyh9iIZs64uD3UZNg0lMr3dIwPml62T3JvhqBhUSpwrNsaeVYLt3zFHEr
v0cDxz2OiZIsAQBgLzLa452oJmOJ3VL44RjOhpWS9Um0JaoiOgpZ9qiEr+VsCDYPkDOT2ZikHlB0
kjNZWkcfU2Vt8tGxPvV9X25Fsg4DpL8nEMP1t6jC53BsNeXVFv1HbdXJRbZU/bXpWvUFSF33QHHt
Lk0LnL87n0qmngZL2dTzPtsCBbbX4PTeMvjx+6q28wmUvTLtSlDXekpqSJ0PVjigOfXzbMhQymAz
0G9khzxoZWpfxzkIfhwRDVve5qcNRRTsj7oGBQg/3Dg5LlqD27Ezrsfk7HWqzh0z1R5Rau6XSdm4
vOlTsGic2kSOyxiWpRsUR7urKvd6mvllcdRcixS0U6LIqHztDNS5SbgVWA0NwMBHnlKF0WOL07X9
k+7PnuGZGX9NfX9J6rH7kcXi3kSM6n0a+cGYRlXet15S7kRvkyPUMv1sxJW6CjUK9mh2f5GTRndf
okL03bH6bBGqef2SC4zWa8cXizrAAZz6oEBRlN9cM5r1rk3s7pmcxOw1BrZd9tZFGFDkMb/KTqcI
vCfeGNklD9idv+Lf7d3JlmE37tJwexBn86WRLv7ba8nOSpnc368VYXhiGpp3Z86T5bVi/TlIM3Ml
027C6lLcjaL2j3zdL20xKO4y61Acaua1dauj/TGhB7NDK8J6TrXY2VQiT9btvNYWcY30rcIdWMxN
dTCmM1lr6r60FK3Un4bkQU6UF3Osco+DR88zj34MgirYWpl3lNdSjeHvXyl4KYOIR48R+NdDoLcW
0NEwiTadaLqF7PFE9Ue3bF7HqFmj7cF57G+T45KdRYB+0EIbDW6jNRi3o27jbQaMlVpgyv11Dvmz
7LkaamOELROn19FZBLhW0eLDhESe6mrvlhoCM247f9MHxfjZmNCe+jPcVSjtyrDq/G34t9HyIvmc
0/tttAyHcfzNK9A2HlRX7Ng5WdsENfpncwy+CrsevyIS8qggQPRq6rEFucpSYW7WbH+6aVrIEcgs
bnrhweb0wxJAe/fJiLVhaVCBv2M1ifKqqrTFnWx34Mb7WRfK67+ytMa2qzB/5EF5xlfGfe/1Grej
iqy2Qz51W6Ozc3CaTjkJ4enrqeibZ4TNe3TlmuFrURvzjcf8QWJoi+rwosu96VkAbEGfRAXjNb9r
Vg3c42/ieKjdtWapPgcuWrC9Zf0xPsIo6jb+Fp/Hi3m87zBeXl++ob+Pv71uwHX+Ml7+Pb+P/5vr
y7+/nv9+ZyzWAwWUZ8OzvodG13/tUIGekhR/GHcBky5C8N/Kd6QM9K/4p38bYtM5IHIrWHBa1g71
oHjju/74Gb02pNhq5ZOjo3lczXHMi8fPKPIszZ/xHKLdNT6Pn1xT7MietIsMw5VjYyZ1vUgzxT5W
veFg4CH0leyRB9lxa8qzujGY8pfuIu4OXTgMu1t81HqLTFmoPmHrjC5TlujvpWheXKqqP9DbzRQH
vbFu6ncDHjXLARmWTVp6NdJ+HPDTqk+yKc/kQekplwdm26CEwiNJgaJVTu2dPCSl195F80E2fWuw
lki8tKtbrDY78tiyHShTvDHMYFrIeXKK7BhLVGXhdNbI+zvqu5gMrN7q4KVwregkeke7xscYiZMh
tbHTVHEkYW9gnkWP/EuSZofK6XBRT0Fzbb0c426025UTiV54cw5U5MmY9e/y6WmI2N54BdstZ3zC
HWR6cvEugFIqMF+cY9BuRoxdWXBENjQ/W7+H3DY+tYOHBC6wDJSPvbpaBoMLoyDVz7LXjmaeFSix
tWaE01OHENe8G2Yx2S4N1fDe4nD8pKFL+CNN7h2UDIOFbYOPmGaeILL66y5l3aIXwA6E2n3WYbj1
W5znwjMSUPMW0+ix8kWJa9ipTggyQEPYTa3Kg2wNpEYu8qy6NKIarucKz9iVpae8ZwNAIDj8sIay
AOp5BTPxrs7LodjWYmTJjKDekuLkcGdB28rRgkLpxxAfflMsh3I00bstlXWgZtEh0frpsbFiJGcR
ltsNquWt3TZsNu6AY6ymBMNrm8yCj20e7vW4G15HN9YWbABzfBjonaqEJwoGeGYWDbiUVDwxfh4w
gfyjyf4oPihehR49WkBnaFDipXG6JWsRqiaxxm0jCfDEmZvw7BG9E/kqHgz+S4Yzq2sWYIlJwa/t
stHfSmX2EG8S70LBrT6aoEvwhlIEfMkw3HDxdlG1sCNy19Uf5IHF/cVQNaQMA7TLrnFkB0ylvG9A
bj8UKcSUSJ+Q3f5zihlVPXnD8O0WmhDp3KkGCe3bZaiTYmzDk/E6tUGYcplOXb7SfIyQa8A4d8mk
G5+Q4q8Ctf1UWHpwdhHzXMiwmug4aJj2m4aqJfV+d4MFO7iphITiStFnuLKa7+uk9pRVF9fskYrc
3ExCyy5uEuTXQ4bVCbbJSGDbQFHOBcjKrWrgw2Y13XjJAmHDvtGcz0g0b0ozKL4XfftW1Nrwajpq
v1b0uDnh8NafiraoVr3etc+iyvwVJfJo12jR9Ep+ARhNUEO+6LXxNXS7zwpYE2iCtNTAYn2T9U9m
3prPKtgpPt7pNceZ5z6cvEc5qJq/MnAetIUTobSs591WUYdkU5no98F9GV4M4Z0UnrtfbBcdTGMA
nBNFuE5CyUSXbujbL9UIha5wUvdhQFns2GvgAEaQ2l8qkm+G55SfUN5Pd4ETRNumtdr3uWQkB+DS
iwbumItDLXT9SY+q14686zYgF7CrZ+HX1tO05xlxtElqJzpg+gsJEjGrJWZf+seg/Kh0ZfwGoJS7
H3zxx9Bzop1RRsbObXz1oQ3Q9kZ4bPoGfggBLeVrHbgpuJtGvw8cbKsb4WA5C9QhL5r46M0K0vLg
j5N6AvuTbcYZWnGLXc9cRKbdli/UtceaB4Yab7FjmASdn9fhvbExQsVerSrz4RBMDqnFv57Ktjzo
pjkcVGgk/z5IbRWVsnPQDwcrrrgKAMYQjBBSCSogMyPSxDmoI+uhrAdxH3tfYtPAVj3NwvwUjP6j
7HO81noIS6Hu6hxMag+lIF4mVmiuRWFr1LDmdoDK7JJbc4HsG8M9E43H0t1mFSp/Y6lru6mmJA2Z
3WEdrFHxaSbw3xhYiu6+aSJg/2p/li0Eb7v70nbJMOeJvpYxeZj1FPAq0M4YmXApGWt9/S3TlPZw
HWG96VlwIEMxoSUq4G4VYC3wjpnxj5XuPFC9jy+p6mEyE7oPmVE5D3lmtQc8taOFbAbOoF9wUySF
J9zpS6P1h0EH6aJ4ybRrFdPcsOhQ3wEgIn+q7JtBeSDzJB4Gp0oOrqV7i8APfphlMi/5Zg9r68mu
WJu01M0WAwrKL3oSp6vGrxpeP8UIAJTgndOwYHEcKOtqVrvHLlQbKraFuPizXQESseNT14ESHE0l
ewsCbJsdB6E620ZdAJ73Q+k3yQcufsFCZCbGHj2Saonb6JhBxEAzHJE9IxeLF1YXOw8dib/1OAA/
hDaubdqqgY0B8GBn57pxFCx694HgbXTV+R6h2u3OnPrkDvo3tyJ7SC5YLfJYZBfwMM5mJlVQTk/Y
m6mkRzBkGxzXQntl0N7wT0hgHPKjdhCybUOn+maq477MZxF+34Ix3E1YHGThuLCF5rxMNva4UVez
qQ5qGNJ6svKaoH4DgYQzhFEgPmw49VuZLtgLBW+jahcnpETSpRyVOnC+jdTFdmSehOTLyk1zZFH1
Rpytxq/5Tds1VqiV8uqGHqRIj+xEoYsnK1CW6ngKrbNIywjPmiE/6FgofTXK/JulWvG7qgFfjGIX
X1nNpu6aphNAWRupiyyoz9KuR0e037HdqjQWat+IizvTyCSTVjJuwWIK5PDFozvTcWWoTwLUWVKh
Hzw3LZ8muIsHTKbFoqoTsRvAxG2wR1IvSRtF6FdoZ9kCKQswZT6gXNhuE/SJeUIGZryujF5fKGVm
PyLHoi/GwfY/i6664ALhBgsetfYsaMur3kV5AnOkyqNNbhQ8KXsjUQBHpXi66rEDMaN17khTGdMq
gHDFOrE7XZuV8PVNayHI5FKW5mOI442baKp6UJMGny1kRhep7ld38pDNxZuad364BpN8h3qNeZKd
amaiPkKObF1ZmHmkLqiQ1gzic2pkG1tB+n4EB8bPuDDvY+EZ92EhqjMEQ1Rd/ww181mLwqQ/jM7x
Fh8SxVzajSg3WpQE6ERj2Lm7Xo47Itid0bpeSl4Yy9Hu1NT9D62Z0NYfwuJ7dm56t/2uJFa3MN1q
fHLryeN/avYHdrbeqm+LD1YANi4alJCFmodUwqDYyeat49qkeJV4TX73l/hgduoqRld7JYfdDkVB
CsPM72XEdLPSXQ2j1i1108vXg39Q9UA8ykPo8tb6ulD3solSuYbiL0o8QyMeFb6Fj8hc5tvAdXGX
n2fJGGqasNe12DvIcX0L8SWZ/M11wjys0MN800z+uJKz+toUj3WtvmJJWpxkaHDxmhVNfJaTwO4V
uI2Eu5IKxVnrScSNGs6VRt2TjEWWn7un/q4EWbAxbSM4kFbWHrUJeVc5YnCaD7Jb6lOjuvW+tpp+
47d4BatFvG+K0jIwedH9c9XC9+8864QqCRKueAmsLHMWqcKacIUMbL0nb+m+2TxcotIxX8NIi089
GLRl6dvumxE23ArVOmaXXVivlo/9SeaGy7YAMa9pbrJvMkM7gU+LtnEc95eibcs1aqPqI9l6e2k2
TfxaVZGGvkyGLr09flYwhPjaiHhfJobBs80dt5E/+fBKOHQhN2cvH3V2N2TjbR9h/XR8963UXbaT
Nx2rRDgvUWqvw3Iijv7KVpvQTbVyY3jPdbLSAllXn0wELuQGJZB5+lgACwvLobx05VQ/+GH/RU4v
Xd1eZRay7DrV6yTK7kg2G3vPA2relYM4G46Tr0Pcdp+tSrOgsObRl8bGPVpueep+H4ne/oHIwYtl
J8V7VBTVUm00/TEfxmAjr9iz9bhe0UG39axkPeZTg108V8NgAe3Xoi9WKO70RGcTxRVzUBXfNCpe
49fZe8bQQ/fdjgw+j942TkYWmk9hDwyjT5333gDKoqA+sDdRkX5Sg5RdJAIFU6nmGHrlVxRdkJvd
kTtHt5QoOlCt3XLMP3y3ijCg8t1lrdX6LvBo9iJFLKnvcU0mXwOGujW3kYJFuOwdEnZoIZDspew1
KkjtDtRCvP2so+Lp7grN4uAjDdc8/LWPqtNaTLsy9WRFTXoZFTOfqWrD84wwKwt9Xzf2+MJevzwE
ehyuJbDs93g0xyUQ7fd4yXrh7+JyvDKUNRXJzNqpaRxsMk8LsaA34pdQGMq2S9A/cPw4eel1pTzY
OuaXsrfQUoV9x8gTae71PB039SG9m7S5iNM2HxLuYSoiPfQ9MgU39IeMUe+kHP8T/aEMZnqQMQkQ
kR2NRV2gARzqGAgdezi03bmTQRlZifX3yuXO3ug2lifle4vj9Ws9C+iTBEThbB6afreSTVeAapSZ
AnPszLM80+czBP0vgzKlBxm6xYvcbrf9z1myg4L4H1P91vpllh5O3+qpMXe6psWXLkucVQHdZ2WV
qKzLmDwEUBt2eunhagWJ59LUomOBC/cPnpe5FFMi+B/+nII72NarOvd4HSev5fuQJtuZuPJLUFF9
e+VM4B06q4mUlTCLelcjdLtIvSbEcHN+hYRXkNeW17nOnl/BLIWzynyNvJPReQ/2pMG004b6m2d8
L4t4+LDK3FjyNmQXSsvWIcQgbKNjt3sJtcTCI61x1krmsbPURP5qqwJ2TqV3u2Fu5laN9HLi1gfZ
i5iDAMoU9qdRjfJXq8s+e3Fvn+F0569mzFaeX9WhDfnaqCmv2kxq+Q6GD3mj0IzPseJlTzCHLjJu
uUUBQgPS8ISj0rvTl6vRs/NXbN/NY9lHf0z3MyTGIlTUz4ad/u30AFDLuz0V1+mIsJvHwPH0pZMZ
oDGMyF8mHtmexBjZC7hd/Knp3jxEjV7aulHug5RCeubGnzojdA+keFo8bcrk08CudaM6DWgpPpOF
p9jNVh99HOaMOjwPLe7sA/rQu2bEIkkJRrFqw9J6nSL7R5niTlGlD1CTWWLPJAz4GovYLs6uYQ4n
6bQr/XjnEN937DisPy16f4bqCs/CPot9IKx1t6/T6jFGnVrdwglof2niHdPtsYp6rDq1OIdJDcPQ
97KVYZooIM6HLOs+p8il7EdRYRw4tnF20VAcX8aO021kU45T545s1Cki1kZ+vUA91CvPSEHhCWN8
HnyyCLHRvOFAWFEhH60VaKQ5oYDgNprc6d3AQ+3VatNFYiXtm2nY6sEfXGUpZwWB3i0zC5to2au+
jcj7vZFoiU5ZipMaHO+W1XucrcbGLw9NpNor0prhRqQ8wdEYEDY8RnZgjnk9LRDqbgDknsAPkSUR
VP+TsMn2xiyTs2Lt7S7avub5jkbZkuxj/OK2CcgsvFK/Zw1IPd/+FgNDIG3sTE9Gjg3tMJjB0bTg
syEVEa0VB869VRf4FU2km6mmo49offTchSkNBkhbYpuwHfzS2cPdts9N5FUrb0z1t1q3LvKFzCjc
JXAhsYbjQVqqE1CDwo8v8sxuqm+KEjoUAn+LV3XrYWCPu3hG6nM3KGw4hWqJk7Cb/iTPujz+48zp
LeWoRkDFGXAL/2Uo7uj9tbcTs66KXZKYTCibJV2Y7TysrK5ls54P6K7S4zfZWc5wkSJajKmbPsvi
l6OYX1gq5XeyC/+AfKXjb7GVnSxB0uu1qshTDtlAOTlM9OAeEztrhVET0KYINruM+fMZefe1ouqU
i3EpvMYrX292gurtQo64TUgjpKU8Z6hAaf55kSjjT3EjRH7ml5FxOSsRrrnyEuzIZccvV+cFzUsU
q+UDW4nupcndu2gUIEHmlqtlL4oaeWfZcprim5/NmhxjJl4cHN3xmiynkzU3S/DMi8p0e6ATzFQR
rVnqgScOXTOJl0SE4zLDJ28v55LxxloyNqednDuo3LDHPjS3179BQ2HEF7gmyLkuRa5NZ6jpRvb2
iW8BfZz99SosOOvMxkJR9OWrb8e7SdWdz7ap2KsU8APkobB8hj94f42jyrFK2M+f1CFvH11T/yLj
8jrR2KDO6bXTvZ3DvRbt5H4eOlPjbtvWlzBKvLOtWzZpCA0NwTYbVs2ArWTlhv09LMz+Xpnp+TWP
yUn1gJz9jFu6Fa4oXFqs0BghOwJLw6wiR4FlDgWlqngIu46XHLOSo4xlZhIvuGNaq2rfxoC/NVbx
68rTx31CYfO5L6aHtu7xCWrJBY5OI55tBzIiDgGnfm5dQyFqJjWas7IVw1fDyzztj7I5+nG+DtJw
3PgJGES36+xNLpk7auh3i3I+xTx+Y9YinJcwxLqZ3aOB6y1XbRwCwplxuNqUbDNvOuSlo7y33FKt
jBU5W+sdIqN8u0BEvreZt8NErXjhIdEcUYidHXaJoxH0dcT1RtWerD4vwtV4H1aVdoxYZh8NeDJu
R4Zc56a9sPqhfsyV3NuFYzxshzgdnzN9+Erq3/4a29xH0Ev4VJRmunFBXhxIpkf3SOAiJ2Mn9lc3
f7TVoftodSx+Hd9Oz54GKKBpQL0qTmYe0UZoFj7rHm5zNOXBT3rzOCdmgPvPwV9OPRk1uirbUB9G
83Huby0tWXrzVpPl/RJDAv9E/tp0V72jRqtIUZxVl7XOGQfvjj1PzK8lLKudMAwHfA0dgdUAGBXW
AEmRm/VOBqloudduKwwhm3i2WAwoda06Db0T1bCnR7xzre1sLIWF19hm3I2H75i71Ng0xNNj4LHh
RGTlLFtyAtVDdTXMW1VVKbuMhW23rNKmvpdDfJ5h+6nQ7IWBGvCjNR8CHfGNIE+8vWwaIkjPobqD
8XwP5Z60fv1qob4QLCDOP6r8ye9hkCTYJUXFkwp3Za1mWAyUqLLsHX8K9+yWgnPqRfghkXt5CoNK
WfDDbz+LKv3jijo1kD+v2KCbtfWmXF1jFarvTC1B06Ku/TeEmL/XtlHfhzAJsHv0XmV4NFTSK9nk
bd15VOkYW0uPtGd22xOm77rFZ01coI+7GsByH3Cmat7ybCX/jdJTP9gGW17odE5RwsVOh1+buFsq
C4pQ9jIbJ4yWerM+xQqE0804n4rZCkgeGq1y8A5hTIkASruQwdsYA+XerVVm6jLKSTtKZ2BNH3d5
S6Eq5je5sMBovoxOqlMHmuABB0Ww7uvWfW3t+RtUfMJYzDsHffTj2gK0uWtY7a1Csys+jVXWcmv1
833gK9HK9X2xUSpw17qHU1cmeFL5vdjylS3eckRPujlxa0KBWSVlgv0nQrQPVuAkC6zNpi8dSFKe
YFn6oCdJSvk0gK34U6pRnknBxasq47WHjTarXH9zGyfiPltGdmYsc7z5+i7v78f5kFYuefSg/N5l
aIDIlowbQQSLtBpZi6K/fB3mpXV1Ka03OeoWbkcWOJZeZLtbR1WSwIodAIzyavL1GlVo4F2NPPlS
9sHa5NZwTpsBn6tujB5zsDxL3QaFOtYAGPqwqD5rWvuK6WX0PTeohuodd11P2+adVrIFNIOD7jaY
SinWd2MMjTevGkMyONnwrPfJsMrLyrwXSMBs9CZu7jodRonemzOhsxerG15ehEO3dEsPih4FMyos
fdjcye4GPijOMP33hg3itiIdjBRPkWATVzxMnY2PjgaMK1dKcu+JjvkbRpN82lF76MDjvcHMk8Nj
8iz7RDThsm76YsddCtnFJjZX4XzDlYe2jcvw2k6sOq8XRgOT/J//+L///f++Dv8VfC/uSaUERf6P
vMvuiyhvm3/903b/+Y/yGt5/+9c/TUdjtUl92DNUT3cszVTp//rlMQJ0+K9/av/HZWXc+zjafqQa
q5sh5/4kD5aLtKKuNPugqIc7xTLMfqUV2nCnFfG58fJ2fxsr42qpv/BFJXfv+nwuVqVCPBucZzxR
0h0F5HQlm51m6cca8x3ecnpBJvgXw49PstU3vvMM7R280bXXYGWJ5OVFdhT6ALWqKtA1cxHqMkW6
7lqjfAvcyN27U9quZBOtwXxZu1l8GsyyfOtWIKqzt8SgGJROWrqUg9REiJVHKnRv5tFL7ubnqR3q
e830y50XFGKhGQX0cRnMKxe6WuifZIuUan1fa8q4zhsvWblVVt8Xjvjynz8X+b7/9XNxkfl0XVPT
XcfRf/9cxhI1FFKz7UeLcg6YuuKhHGvx0CvFizSFN3IwRflk2RtpMR8L9VWOYjeRsplmRxBo+fdy
5szIgyW0Dk+f5DvQvPqBj5x4nHSHn6OsOVPyM6QGtokqr9otyyAeXlN0KyafcoFsgQ2GjBK9hm3a
PeaTC5mXMYHiN+fYMsmK3P/nN8N2/u1L6miurnuGq+maa6jzl/iXL6kO6HESbBU/prppN5rZZRuT
teGeNGb6EvfFxTVj9UvuZhRYOisinx3Gl9BLlYXsKF3zBW1d/wm6cXwQmTeuk6HCZq9unzAfxbJy
SsNH0cbp/toM59KBrB+oJGS3nRJjPBOmHRzMnz2yxjCi5570WJXdKg7yTFcM5+42V866XfSXwcyX
rytH3OL+AJwV6UC+70A5jmU+BkcHpnlxbYcGNpa8W1vZa89DbuMQyAuvMzw549adxlluLzGdD/6X
u4iuz7eJ37+unuFohqU78+bZNezfP6FG1Rr0zCF3CyWqNn2mergHof/jehAqSTOwL8Ua7Rz7tTiV
rQdJXxTtm9Po0dFIRf4QWXH+oKW4f6a9Z+5l7HoQMD+CsMSQdB4nY4jbZuQuRLeVzW6084e+1F2S
qGm7GeWL+35JUbeoxBpKiI8MBjTlxDTydjHUCrrMRsJpBaKeFKnbLBNHK09eWsKD+eW0RXB4F0/+
va82oN3jnHe8T60dv037NA1Vsh16I7oUcaqvgY32DzG/iBVGjMlzIEhRsUv3X5Wyh2I2TMp7GoYf
igr4XNHdE3rT0zNcrMfa1NrdBDCKNGeX3OvkOu/lGVyZb1wAZcafoaJF5DBus1fTmwb3OqGsApiZ
GbjQ2/xWQCv0ScNFCr/GYhZ8m+yiSr6QVoGY7CCyFKiVszStHp9f3YL2O58lzoRUuzxtpsi7BmUT
oLl5aH9YCbXfYAlWO5nTgenaa0MgzPIQJDvTHZU9xc0EBWulMZaaG2IBAIn+hAS+f0qVVhzJN0OA
pyXjdlCzhv7lFFDzGjX26XAbU3gs2laybev2R2wGzdYv2n2kluFLqHblyiL3fiom0z171IeXxpzs
7rLZUDK13njEFBuqh+YeQ27qo35HvbK2xytMXyLzBz/Aos+FyjkD+UfhkWdtgBvJTsC38aWv4ftb
/lQuzTobF6MaY381DzZajzJrHn0G492eJq9Xz6Al/zjkOQY07HWdLfvUSV80IlPPsQYsD9n2jRxn
a9/VsQ0vTpu4d2OONfvg2+Fnr4f1kYwW2w3RWPfOgI6bVxjR51oUEI98NwUfYypPlJnOpvD9F3Iy
YuHFB2pE41nxazVYC7wjKWsCI/Oq8mIo8AaQpMU6O5uqo4zlYDnRutTKC5mKl75EO6JmBxqs2eKR
2AHbuRsRKQ7WpcWiTcnBRch5coo888IYIk3K/+Z2rclFED7lx7JOw5Q3NgZbtjYnP1w5LJfXWqvz
5EY1/gzLoThafm1fGke3L2MMmu4/PzlM46/3JcPQVc30NNUwNRjc5u/3paH2szboHevL4PtrY/ZR
0OYDmbeObT9nFuJ2Pti0P4OVO4SrmvL4LzE5ugMddkz+P2fntSS1kq3hJ1KEXMrclvfVvmluFLAB
ee/19OdTFjMNzQQ74nChSCdVUyWlMtf6Ta6YqI3MZ8u6LAUDsvLqlJJ8mgykBZt2Q/Q7YQtpxZcq
YNqTh27IIvwyZBlZBVVFiIdRsu5XLqwivzvKc2T7bQgQomf0rHwUdWpNXeQig89mYHT99+9JLid+
m78NyzZcR1iOq+mmI5eJv7xhRRnhbqxYxRfFjLKlTVRom5cF3qIAmd46gYIdunYvueO0R+LJ6BfM
7U6EUqJaiOmaTIp35wvzW19YIz617F9YTtQHoQ/qa1QWC9keeEa4IxpabGRVy7AIBcHxRNTOOJnB
UN0uW2oFC/JGTS+TCNJNoms9xgtJuNEd32Huje3XHnmjeAbFfmhP/aVZtPlnf4yddY8x0D5Bd/E1
VPMbwDhCq/TWjpt5+5oQT5ZA3w/jM9olYNgNlQgdh2NYOfnjnJdcFVlobmRVGZv8Cit1FxPvKhBe
1mF4B12+j9q8eMQgmwxLU38fR0Vb//3Xcv5YD/GutUmECX4voZPG+P2ursracMhiBl+6oMUJWstf
J6v27qO0tC99XvWLRrT929AG4Ad814Kt7GjPaORssMTu30Q3JFun1cOtMNNmXQcgXQzwJUdtPjhk
1o6yKkuyLRA6uRrbPkR6nN2x3kHSReWxKfFCvkMsELvYgcmlL9Xi5Gljfyowy3huRnENqmi6IkqU
P7u6+E6+oznLWjAHKZsiqI+ymrZhv6xcu99X85mlz1bNnwx7K3tDcONrI63qje/q6SGYIWdgINtT
N/OJrFk7vl02dV+fQO0BtZQtsu99VNnryIg77BayGqWpNuq/Melbc34v1S3yY8Q2H3iPFbs4qgmm
JCohjFhlqBF389C68Xe2Bzmzdkf7bCPlNi2EmdvnvDIvVS7GfTl3yF7ZrjWW/S8/vPxhf31MdWKU
QlNtQzXZrGkfF8I9UtRd7/rG51H3q1VuFSBqhdLfDjE3PGok7kteRdaGLUV0tkrHuk8nhHdtBBZl
jTx4chWdCRyULfBsKtWtc88MF1kNrmbskTKTB7SisotjM/f7jamwGMVz3EF1ilDLcOlYEu//flP/
MVXrwlC5nQ0VJqxhGNqHJWRsitIxtEj7bGveaw2p+dwwy/xyGHrU+eA7aizkJnuRIi59BjXSr8zM
c+/KVM83Mdt7jJTQIBVZ7h1KJ7QOKhCaXZdM09nrhmpTYM18B/2sX/TG2ByLUCMWbxb1DtA1KKFk
Wjte6u1N8HsHWSrUqLuVsv+W/lfve9v7OBJr8b+80v54+HXhWrqjmY4h3Hnz/uGVxgJuYs8+Vp+j
NP2eZVfC8955iCLrEs5YHonPEXoar1A8Eqv3NlmKW0c/aRhs3U4o0ahZyGI0zSBioxw38gJysOxA
yWaOfnjHkaT1+BPq3aEwUAZjgNaK059v8G9ZVId6lmoak3VPDBTcAYRRHUAP3DC9vtpSx2Rus8NW
O9+GgPq6VY15iI/mygKt2REZ2Dq7q+r0SXeEeZBmQzgRZ3e+KpqdQEQXAhZVeZBj8zS+jU3B+zsL
UQbtzleGTR/pNXRfp9UW7VCeQco7nwM1wZ7eAYxHhMRmEys+mY3vfrZ6u1nCXEBdROuduypBjFWf
OxAbIhycB9kVZI1/LSYP0c25IxtZ4zXeiBm4CPJzO6hzeIiOaCpeTQCRf39MbPkc/DYHWKxpXICt
tu0AQjQ+RgaQrEw0tGw/WwPI8bIOCX7hLrCOlN5+KU2vX4m6tnbBXFV6MNyq0WRn2curG/deosJj
IcRTxhJTNo8W2Clebl9RA7VfWg38h5Ob6lJ2ujo2LB6PCoe518nvg75/wp2ovIhS2Gfhh/qyRVn5
KzB3GFXG+GmqC1B/uKbss9AvniqlepUDOiWrF1Y7NvfIPcbHwJ+SdeINypcmXMgBuZ65q8INxqNX
ZC4+8R6v/vnS+Ok9sQ+wnljFGLvBUHAjk8RLJ7UI+/k9vy8yR1tVi+r7cT5A//nZVmVmdS8PSKX8
2iYHv5+rRF19G/fepkcoJbGm+O1aH69f2qCC2E7qZM8fbVu9BHBC3hIDe6G4HLJ9Xiv2pz5CN762
37oGDl3SqRVqTZ71ZpfYgUNZZAHfgSvBYASRM9qhV0JNqDPrrssGNK8TqKGuW+67gsQfQiEJj4nh
YxcN3T+CPleN/ZGFRx+8uHnz6OhgX/S8fnEhCJwns3EegbMZ695F3C3Ejfhx9KsOmzt8jyKkK5Ys
XECYD+1Vjh0mHLySSvFgrTLW10iGVfmULGTv7ZA3S9ONpvuEjeNJDJqx1f8rlCL1Tj7In7yLrGCk
PW2xYr57b5InfDj/Q/XD5VoYfatS6NZCnitlVt6vl2I5dlALLI1yu1l3fW7ciUJrSHDwscZcGuY2
2asWrn4r/X1cjmb4xlXJsXkzxt2ScHdZ9HPv2Wgt89ZBbFo7uRIhL3udebQsFYMPOIVxMTmiyYAE
MbEWA0WtRvfykHsNYgZemC5nNM2trRHmtLezGS48j2vng9q08Fti/fp+amS3ykWf2mUfjfoadaNn
03HHe1ud6qXWd/VWVuVhyLR20XdOuu+aYrqXbVoKPFiB9CRrsr0Y3X3uFOP5vakVEfr5bXSXGaK5
E9l3TyNVXCc4GhFqHT9h6/WdfKN/5yqa+TBowaUZ7eGTKC0DNA3qTTik/Dqqj5lpoFZexrQAlw9j
cBmNRlouE//iIW324KrK8Fj7EdEGUoZbv5uGR70cjdPMP3TcLiuJT+IBBc4FpCBju1xxIKPwctLi
R513BLr84z3b5eJRHdJ2bWm9vpbV0Y3D+2wsl7J2GzGW2tL0dWULY5kQo08sAWEvu9oYnmkcQ71j
9ddnO2wi7Z0wrb7eyw55SHpgnxtXGLOWVV8t5GjZ09jqOUiK8kFzEc8uG9GfY9vRLl4LIAkQafk1
QYAsRdbxNU/TbJuhp7gTal48Y/11Lwd8DnXfPgR2rYSo0cHrcBvzPDjOQOxpHK5QYNMLZIDFbYTG
SuaoxObpfYQc5hcZLmpWAzLZVB0Wy5VDFCHAmnwQw/ydJdVR8xGRD1KqidV4+yzrjTVqDSXKmgR0
7MFLvxoI6JSxNXzDqAhgMZaaD93kI4+TNtbOi9SRudexb0MSnjnXsv+xSCpLdsVdlqXjnvdximLF
awvTC5O+AQHAOv95cOfqe1uRmvyMM9FyA8LNXQTkcj9h1beUygFpZaO7pwLEjMrcvgYqr2WpGDCN
yYOdlvqp6PmWp6JH8RnVxs+TM1OWNGW4pCohPRMzEd1kkwrye1k0WvkZ3hDoo8DN4dK07RvUXCvJ
ys8TIP+tV0/FVlYT/VAMHvCwYSx302jWG3kykpDLHJ7ba68oyDt58biW7UEd7ppIE8/FpHaHpDfF
Sl5Gq+yLmhAu9LIe6YAW3clEWCZsQW94M7ExXpS2NCiaxnuM3D/Lds0Huw2+WxobDJ/i4RjMw/VG
UXcuhn1rOapQxdWsLVK+IKDPhlUoKHb2w9soGiQAykWM39qyjx3xbKmtvRiaevrU+HWM21M4fhGR
D2+90r8ZUbYjTeIDwlR+5HAjIwI615Ide7Agzb3p87T6HvvpvTJ0xv3khxmMaTHcZcDmlxAmvE0c
67O2r9J6u1FvctZ6Q1CvvShZVOgnXl2hZN7C0GAIVnylmzjzUcmP3vRAddlhlZVy9npNOQ82OmCx
Xh5l03u7LKm91/OfYsH5ocMMDGU98WHbarBw6Jriq5OEyPaYivc8ZkYCotlV7ty88O/Z4TgLAwoH
mVjaLL/PLkIP7klRniLV6I/GoJlXtfHFFb+QeJZlW8smeUgB2mDTMrQHUpFEsFuWDK6qBc99DOAW
6EsMiqQNn1HqsK9xVzJf0Wl58fDoG9/zMgyfC1WvVs6Y4nnkDs15mA+FHiHvkFU71cuas+rYHOaS
7JTDStMolgIS31q2fRhXJgO2l9YTpB3tVOnqdOzdtMRAp46epoE0uA/44nuIb0Zjet87EYQLD+kp
8q3+tPZBjN1OgsBXbqJEWwig0kdbRzhWg5HWIVhpdDvFbO5uVVTlzdNYow6zsNcmfLvnJsPAoCp4
TCKRVs8lRME1xmDB1vGt8jkzkLNkVrdxi6GqlyZGok6O6OVcDW3b3gVoSS9l1Wm78sACM7pVUVR0
j/ASwR/Ng9PJUs964X9L9CcvntQvQMH/iYBovg116S38SthPSaXXq9yxgnvYf/km6gf1PCjlQJB/
VA/JyI+UWAUSK/j5LC1Vb+9g2MY7lX97SxubC6Q8sfKrUWOT3X3TtKD/waOhVEnyI2Jlt4ixRngp
wzFYVwUQ4R9Opqer2Ep4AtTIck99qe+wWeQBKEzrJSsz41B443g318qm4Jvyg+wZFHCyUDRjQsRU
TZ9t3wQS7SvVQfa6WobmIrr2QOLp1buhR+XOnTayStY42vYE9NbTmKXP6FGZi7RV4pOb18FV17Uf
TIbdaxik+a6AZ7O2EKZ89XNXI+xXqKiy0Ot2wUkPmvyhyZhBhI+wzdxsl2Z1hM0sJ9TutUHvdl0M
tbqVvdwsqNwnVQI+i0v2/aoCpvRiIqN3tXvzl8+FFJiu5TlGO2x07BkttasfcBzLgSaXWHbFVnjx
kVpcOVVavyKX/gozifsz6pdkvN2vzuQB1JpPEnBPtkMgsAqfTwockFoGtsavU5DcTrKcfulUhfPV
71MEKuyofvDnT0r14NdPAgRXv2aV/2opvvI9LbtfPglW725SrAVzqQAlOifjZYpeHqq02fzLJm+O
deQyWX/LypNG003VInAGAOnPOE+beUWgqPAp7CgwEP5s46NeZfpLqkdvkx/VV4T/9JfAiEGw1tXT
ULL06UdvJQfBxcbWGKj17ZSgGQ+RCapIVmfA5BYVOoMfjks4g9Kv0CYxdvKKSESCsihiknRz7xhG
1xgLmjuNXfmB6E94yXMv2wUJPgus1hD+EFN48t0kXwQRW8o8HGCXpgPOWIn1JEf4wyuab92j7A+w
HeGzm4ushRqvonRUk8PoBi9O7VoIphjsxlVr61WGMgMJnRPcUuhBc7VWsmgXx1EE3oiqm5QD8pqu
vZNVs7FghhaNfgyc8ZGJ+EV3rOzBjrvsIWbLARKTTEZX8Cws/YiHN8zSo+wFMdKe//4LasbHzMOc
CXVdVRCrsWAJiQ/hrMhmNilrp2eHN4xbAoSTQfZ2YmL0UsSxGsy0o3MrVPNoVRk3Ff9XiHYeiWZr
FHde9lVXneihqPL4ocTEeu/EoiGNGEEsd9ESVREm3tZqqKzHvOg+qR0v5jY1mqtfO6itFNM+UfTu
09T1024SwDgDxOE+lQbKGxMhsItl4pADPvx2OvSQZu/UPDr9fLWihSHrOlZ57rEneRmBZ8vT62LK
DwVZdAy4GFbOcIrMTKtTCvr01fn5ma5bx0fHzcylHOULBP00ZsejvAaaSCQ1x5XiRMNyIBJ4p6Mw
d1dgvuAzvV3em1wBJsYYEG2TbfLgYcWzMVHXvZ2KnLN2MkvrVcVE9+Tjr7jLjRS9t7n03va/Sn8f
Z0fuz+u5/y19uEocumILdJpcq3pfd4q3jYIwXLJBm+Zd2nSvpUGyEW2Xr97bfK2dVl2rGWt5muzo
TL1cmqndbd/bbOEgmDbq5Ub00zdw4Mhj1prgyfPVvTAIY02iR6m6Dp0H9N/zpZUF7ZveiSfwYwEg
HGVNAwQm1SkvRtnVn/9+f/+R8DcM9gik1SxY6IRtZf8vCaPMYpMT6k3whlBNGB8se1cb2RMEr+a7
5bRbMdbaZ9V3xDLQbeNaoqm/r4LJ2kL2z0856veLHODgAoQVN/l8UJD1X1kxSFBZ1evm8vc/2fiY
NTFsV9gGwU3LcEzHFB8CZ5am+mFAVurzNA6ryJ1qICIczKTA89m2mx3b5HjRq97PNnWwsfjGz26h
p2b3Zmf1EWofcHMNihVpBMhTadq/+eD1F6lI1XOPZtijMqZXK1X7t6LiB9KxlNmlwQradOFn+nls
KkKbg4m/dp7wkrdcR8M2kR5Zkgc5EKRCj29VmP8LVMNwPkxM/Mcd20JE2bJNsqLkGX9PHsGiB4mR
zfYDFhOmSMr8RH7Gn428KdrzIdX9/OQVcM4JYO8/tMuqHPE+VrYlIkerNTHx+psv8mHce/X93NyF
uAOrKUIT1uwfDMTNj4Fw3yAOEAOpzRGDBtsXG8es6Z2HwARdDjDn72QTaK1hz0w6oU1Lp7xIr2Lj
VDuhuUOObnhQi7JHTONORDmXVDruTb9qUW2ZT5AXUbwyWACf8I/yIjDMxkuMdZzsFHUbr72iN2Wi
5JgQI2TJCYwhng+y1NRmvkBmuV1/6MhStNoXcqDFo7LUNYRkq7awkdOLp2VghN2TnVjjhS/koU07
1L3mQzm8wZiKH2/9FqFRFsn1SfYBYtGzrDnlCZ43Vtmg5eoHGp4NhnpKtPJnSbbJQzz3fhgs22Rv
3Zj2Xvio0/STXxxVtyX4MCb3QisK4uL/OcjOyUHwfpObY3GU9fduNULSmKTBQJLWxW9XmZSNMb95
tfmggl+JtDa9OPN7GBhNfJ6a7NrfXsOA5DeYtbbgFObe2c0HCc6MTCKoCnmRrkzVe9FuZJ8cFaZT
tUd1dWShMr/L/9enat24Dz3z56dG6aAunUEA2UinCQVdDBoTJPfeahA/sNIK9wpx07nKaq+Pypve
E8U3EGA4dYOeXdOs+YK/sHFBVd68yJLlmewAccmwysJkmzgBwpEdEft8bCTqci2r7wd5RoWu63uT
SvJh0WoxMilNr5wBAiHGpmfOJlAt5Szb3g+B5QdLvwiTA9Hj+IiGFw6Ac0keasUb84UskrVKNmij
XqM2SE6Rn6GA5RTZ2uFnWFVRUa1TZDZQlUAPmiDXAPGt/eGXOfoZfZc91g1x637U1fWtWrftvYtt
kG6YXr4UWUXopSw6/OgYHLh9e8mi6UTwJzn75PCQPRXOwmtM43UYdGvdinraymqOOeDCnMb4Wga1
/1KxYtHcxHxNprGDsPzbWVZ3l0KSYbnZRMQF9PorT/NhBNz36ll5tc17tj95HhQoWoYPcgBKb+PC
Djzrbgjd7iiKHAnhwS2+ggadL+AUirPKAE4dERbS79rRnBayA6jYPZGS5rnz/AJ1GQRl4wz0eujo
BzlAlGhSKwRdOgc/1WIZp57ZPfUum1YPjTZ2ztVmJuF8GVYIJwKyiiGwsWQ2dl6omy9mDTRr7o6c
GDS3xX4l7Str7QRiOMzgYnhfSM8pgXIspeLcoK4yG/EsSczwi3gf1EUKL9dtjkPu/yRs6EP3jXxC
cY8H2nipypL0FBDMt9qc1lrYKFf0FsaH0SWuVIAh3cWZPjzoqCzet+ZJ9smWSrML0EmBtZRVYhf3
pmlaBzwVg30dGsYmVrX805jVG/ldWEPbLYNmqi9pUpLCG4W4fb0IMa+yLM/eNIOHGlcedT8EQ/ko
MHySZ2ZajARaIeAk1ACVFNN31+4wBp/hatx+CN1DZK930Og08Oq4qkmZLa0KYQSlQ/IyM9E2rUt4
cpBbS/dWGGUBJ6Fb4b9do/r/GfPnR3CdrG6reVnw/hGKr4t/eS3rf76VcaYyVECupm1Y7se3shB+
46ZWOzyb5uRc46S9Yt9Rvmkt/pgdGi1bWc2Q7bAqnYBZRWZw2beEIMd+5eW+0sV8PXaxzBDEgySo
REDi/1NSTNtllTFGW1m69ZbWv6QmkSn5fds6r6xIS1o2BrlAiIyPex72DnVZgKF+Mqse4U1Ud9XK
0Ha2iRinLL23uf+jTY5z8yuuoYtRSclKoRmT7EOC04duKok8Jq536PRiP2ZTZGy1wbM3Y8ub51bH
nWaDnjGaKEPy1rVNsjLqyj6ULoKion6MbCVhVWZl+zAIU6ZnqtHYfcN9UbuDymRA+gu/yVFEANK1
4eBkJquV92QDaXktgFVuutqprEsyZCVac2HxqresP+qgwf9xroZFvvINr3ry08m85/ljzTcDdEYb
56XcxXEzYKfnxF6yDVByuvZkeU+2N2xkbYxb9ypLVeuoqIzhpxfbyE8vZKNipW8oaHn798HyfKJU
G3U+9TZWnpu0vI1lYzfgOh76BixZQ/O2fqiWrFX64pUQsA0SoEgO8n8Sue4DmUuT4G3YPXdNRoSX
/5GFX8ESTvmA4lZmi7ciDb8E0ZT+E07Rm1nlJsv+weMGdUCAYg75NA8IeU88h6JkqutdIHPzculW
lGsofYz5ZbWxrZemwR/xvrCqtLbwlu9LKRRK8VyAHbedWjPdOOFU7lmPO0+kie8NIzS+FMKLUUz0
jYthBMXFL2teQnNHG0yXggfr2VUzf2+HVbcpeyacOvpH9pN6DtZTgiW92aizN4PXrw2W/5ckYV3R
a27xRXejV1heHbJ+ujiQyFVWsp1vfRlhD/xp1lLd9q1db+3CVT4FiNfIAQn+UWu9N6oD+urRUxYS
oJkvqPpmtXTGyTnDHjauddGRkpk7Wo+EL0pWyr3u1d5xStNyZaXCvYt6GC7okr7UVV4jX1b4z4K9
QeFr42tn28VprEz0k8ZsfIXmEW6a0MhA5NMbFgirKlg/XWRvBefJNrNXVJaGS4VtAlsSRsXhNG1H
X0EMqQ2n1yZq46WK/c1RnmS7/rpFuu1JqXvlzs5wkpUfDO9lb7tBt5InYbqYrBrPsfZImtXnKkKb
ZRongB31vGsKI+P5vYpP1M9qWXjVkdDSr1XZG1aEHOS5zeyuFJY+Id2U3KNrkvgXgXcI/U78LPLq
62Z/6tI7aNC4lfUfffIMxRNrI7ZUMCH7OPM88akc6grJDgTnAKoSso9J0HS6tU/yWZrOK1R8pezo
WIyeeIwn5+HWnrgWUTeQxE4zePespr/L9polyTKtEQSAtJTcpU3RLIIZaqKM2LWkgWNeransL+Bk
8YOIkNXtWoA1iPOu7ayxD7cifjX2QdY9kjFbbDfRyOElixiOec5GZCzrEqueW1tZWudQnZTDL+Ca
uc3X7kcg7R6TBctXUG5dFH6tev/Bjrzwe9eXW5yK82BRpF9TDMKjRdFe2RmLYJHHEYoW/vS9Hr2r
VTn9V9x3vk1Vrr3pkzmgCobA3UDYe4FKPDK7nm0jKZiwg4DA5vIeUj30NDuHINdclINkqTYavKIc
J13KNqWCMrNQAq6RymuQQQi36Hf+kN3v5zk91mNBMOXrzkuHhYvMOVzT2F8rVmle2OOqsFk1bZ+5
UXsGt4VMnAjqRyVgrexMVfcZpbir54NWXCgrP+u6G7spnElNktkkWUy+n2rHYAL5M/OfmhFrCstI
80VXDTYANA4E+6CJFHjWuX7EQgQyq87l71BQ6w5+UH/SZn82eXBnJnHrp2cM4pWjbJJDrQBRSA+d
09X7WDvAeVATwS6JKrHS9dG/6mkz4V5ljTjTJea5idRurbt59oQvlg731vC/GgMQmJo19KKLi1WM
rM8/+RDPCnya+eyGiB/KK1W+9vNK+WzQaliKvrWUSpwJbeUiDM7OXElYhp7TfkoQduvLcFPbyuyL
QI+dmBE8RPw5lyAhiZpEzY5CehrmUqSV6ckvqmaX40B4KwX/bfvQm/t1v1ah8oMOUA8usVHYN3Mx
sFT1oAgOsioPwnAya30bhLKh0DHaYKgTW9oy14rwrkN6M3GM5BXIj35wzLZe6RZUZ/QyUAYLiA5A
V0vvnMTAh3XuQA+tWPVu6xxKP3BfqqRdJpY54JECRSLru3Ejq+C+9jjJiSe8fSLSxRDAEtS3W/xc
+apZfedh7X3GtD1cpvksUKYY1SZLwuyELC9YZmR3t+Xkd/eaO43LIIC9riYkH4w5wuTPsaamD829
k1Wv702y5JS9uQpnN0MVwx8tTp0TjuQOm354cyjNiaU+V2WbPEwFK5cFnEMsIh3E+VAMuq8IgC01
8mEI6RZIKcj6NNeH2gfFJOu8xf9T99Pq1VQzNL8y9ZMKfjit1OwHG0REOzPBfgmgQRCb1gNYYWsT
OEV4tOzUP7fOnHBSmuq5zTPUL1D2/d5+TZI4/5HpYEirSneeFaY9gANJc/b7Sj/kdhpvk7ItH9h1
IvGRlsnXDsNNeZbWFVd/ZLYCuOctmVq3f4/86eJ3ehJZQtO1dZWwsCuEoXI7/R7zIkYZdI5aeP+I
fJY/mAz/mBLrgwPzQ6/9+msaT+tPokXmOsJgfRmH51HHGk+roRUrQguvrT7scULC8q/0DFZk+SWM
qnrfuivDLsJtWuTBQ5A9JHFzzQ3fPKiKMA5ECzB0yYtkGXYtCBgTUga7JnOVqyOqX0OiMnVwORi0
aHxu2lfNVMxVM6LfRtyu2UI/IZxsVFBqmgBbC+1gzeAbW4U9haD0J11DXCszPkXfQc4ad1P+jBmd
C9IHBWOd/CbOUU52UjVP26ZV+6y4E0ZFPglMuPZiRzY1XUKsVI529EjQA1Vvva+vYsSJy+ugI4Wo
SB8V1SbljkLqIsOndZOCTF31Hv5UTpAsPaHlG6hu6qb3EmMziX9aU8/2HaGWtU18fCkQMt0QAR+W
dlWw9hbt3pvCZAcXF6zMBG4oFvkCiV4InXioKSF/cp2T44kFGs5puRjUcHrsEY2OFNwbx4B3PvRe
NEX02F6DY1LWAO+KzWg4+iIOelL3cVOuVATZcH5AS0bp9S9xjmRfZ2XlOvO9bKEoZbpKfb14iEAD
AinQz4hY6+cGLlishS2ODMEShZvhAODYPeJgiPB5DZGMnGHwGEOaXCaDTsgRXzdAiGW1R4dvhR4m
yfyo2U/o2CPWUCysgYhBNLX/pGppnIDPfPUDY2sHrJmsMo+yhdeN5YFouN/46Sk1zJchsoyD36j2
KhbI97Jq8ZeR5jZ4R1o1OZYndnXpCTJ/eiqZpMcA0dcWRkYVecVjYBZPQjTpQYSkqj3zSPj6iiyW
9Ym5dx84mLvjO+4E2Tk3rOi1UpKtZvc9plZhvcxJR96bgOm6ylwkgQ36oQgwgMNBD6ZstOi6rjm3
1mECBrGe1Tw3mPqe28SZzkEOQEWxyYpDYTsVHi6zKsy1jT2Y4lCU0Uueev3ZGwnKxmhmOFrl7dpR
v3fYjy6Ykp09sqWIQuvDoxZV7UUedBvlxKHMsOALKkBXpWocjbEGKmfYp4Js7LUHibIarQD5fhsb
WsC2y96bFo169ktHvEDTXDhBcCyJYh+UVBn2o9u9pfDHz6Y+gI02+BkNAK5L3cBYmB094Ebwk6uu
QiDBmxx9O7CSXaW6vQwV4x+1L9d6qPN6GYfhrGbpXQN3EXd68LWQ5JHHGI1mFWctRuhpsCZg4W4T
385XiCivrMH/YulG9y/TmvZ7zIBZDSqAITQBGByKwh+kSyJrbh7DR/uWIq91QAHQOoIfWeFqHmER
lKDOhHWIt8hgqS4IHnr4cCcYbOsOfEHhLP8+ybrab5t/+dfgEo5gq+tqpD4/MskHIOd6x+39zWVN
jApHW2EnnX/vnGCm0IzNajLdeGFF6IY4g/PDUOJ/2qYZTm3vTvvcdLalarOCJoi1Y6UyHDwlAP7U
hPZGC0pUzie0Ddsu+AQiSb3UU3CJa1sDatCF57TVk22LL4RYy804xomvSh56C72InsK2fGROddd+
0af4ayViW6nGa5hgOxiZaIiZVoyG2Rzujlq35etCEqctLXWt+d0+TWt9GQi1W46+VuEcZUNqmauV
ZSXrurePPkQkXAjSRTrgTYhs5A+3CYOtCJs3PZsQ+ivyh9wx3YPua4c+VB5RqopeYu6hhea4X9Mc
6TpjbNUjKBFzl/lMZ7mSRFvh6dUx8tfVjLJt2x9iNK/cnXCyqmQ99qiZVl7cnnS1aUB4ulgIqMWx
KdvmnKSYA1t+3i5Rz40XseqERC20O6T8FbIJIb6Z9Tj9+Pvvr/3xjuVOnO9H0OmmbtvOh3dsjm6n
XQo/+5bZ6nDXVW6B2ZNn9kuyDI91oLNIL4jx6vPdWZR5cC+c6F/4MdrvASh5DwpbQBQnjoYp0kds
PNp8me1WbvYNIJ7+mo8gDHFTsjsFilpjK4QhoPGjqrYuPL5ZsxPFD5xk7G3AGg/noPikqXF8iMGd
tGE3wqPnbff3r0n/4zGZk6WAOnhWDHKQHxOnmmLXAzzZ6ZuWJ/9gg9acgDskyLGlPrBOpFVkNleP
qzPIiC1bFn8fjNqwJgYMXrjPnU0o9K8o+bfnAXdZtFRG5ZhAwo/GTF31faefph4fzb//2dqH2B5f
LVLdKkxKR9fcOXn4Ac+gxey/AALZ38KK50ONxRe37fUVTn2oanh+uc9sC0zJ1LyIYE20e4/auPE5
d4Y97zpYsBj38dYu+ovSFQvCle6htsdkETmI+aP+v9S4rVg7OtpT+H/sndeS28i2pl9lYt+jB95E
zD4RQ9AXyapSqeVuEDIleO/x9PNlUi2Wqnt3z7k/EQooE0igQAJMs9Zvak3dzFG5R1BJXXdteKe5
iDUEeP7Zbb7GcMQ+TOHSrgk1urvRJTg2dhnCJDkGm7gZCV3s7H2gTMXWGZEvjkju3tXgLTd1ECBd
EsbDybFnEiDkXeH44uHZl0m7qpP5S2GSDIygEPqpMvebOZycbWm5EQu3cli3yVBDH5y9bdgb26i0
mkdj7HJI+ZmzmTC62gammTCEe0zvrHAkHLZ0EMSMet2YYecHFTM9L/kMky5q6y+KaVrnOmNCpij4
3WouTps1/PeVk8QzwaPgLdwy7zCa8feeiRI0HznZnOYDmrXVvmo74LeEKXYMsdoR0dkYld2vqoEP
LooaRjNgRFV20cEWySmT9Sl2kTGWjJF5aMdw2oxofvmebRVPHjLme2/ony20B3NmAbq212CQPVQt
U7t7EDssiFSApsdgPnl6le6jetRW82DGC+GFwrfqzJ/xCn8wHAUf1hrxx1H1omJFqF95jIsPhUnG
H+sGLb/DoJLJVKGtw/E76tz5U1ua9t4c2sXviNmqlvaAIrzwBYJ+Vy5d+w8j1SsGzfVVNtGTcIhX
e+jUvWJQ9Wrg8bt0gm92E0dMP4ZilTqKt02B7Gw1Ne7J0g7Dxbat4WKGGoaYSXhXZnDm6Vu2kzk8
DcKhD6rf25yH8ve/NP1X7Je8OwLoMHw0neS9Y74id2qqnjV5XSXPE2aKuGBg0zuq5SPvSYnN+zzu
dQfjsYrUiV8Rbt1mWrsyRsDJUnm/WhCySmZ8OIxsa2h2uwWjQKQv7vLHUi28jbpE+nYRy5MiHWMe
f2ZszNzCNq+M3nd0Of/wcf7U3zkkFywPwIFm686fBGYMfVyWdBrT5zHu74ENa0+aB9y9AWHsB4yU
67lvsocONTRwEoOv6TOMNM3V/M6iw1YMXL3bVis/TW4PgjZ1DECQyfDkjG+90v0yh3P1NiTn/09g
Ee/1bIYv3tDJxBiG65l0JL+uGG0tbvMWy4JnJUT4ZkFScSyd37ssYaqAfOnWnvRpFSlBeYCzQ3oI
WOwTasMPTuYdC822DnIxNajGWWkn8HrFQR9xyyp71jsa/hSrEHSl043t2dCqQ0LgcKe5oRAsgViD
Ypp3bMZFXRlBu8Ma6OsMUuyjkboAV7rmnORBsyM2nL7Nh4awGZ1p10/v//7JvUKwyRfRNVm8uaql
g3X1XuFllrxHOWFKk2c319uNl9ohI3gA7bt1H424Su/sSbM3cKWeZwWjqH46KnNr3eVTs4G9hADx
GJ2NSW1OVh5V6FtrHxyM6x8MVzngWDgonfkOsi9ukJA11qAX41XdZoNPUAXtkySsL0sRfOrVnj46
YFEFz/X3AF7PXdOjRf73n5X350/PG/wPkxbd5SW1NftVn9CMudW6YVE8Z5alrkHSjhfYwB5G20Po
HGKmmfd5nK7ByRRnbwmfzC76HtSL7qeqbm0z0wvPclN6hHZR7kHswQJZCd0q6fv0kZ43OFRu+xEL
5umkEO51u3wTK80FQ+UJoQrCo7AbLyb39mAiOBTzbu09M8TTPlPMh4l03yUtPsbOgXE6w80SHwdU
DQrPWFmVC91VNX6v7X4TkKM3UlO7w5QcLH83qCjt4hLWg5spoMdXDkMjca99ECaR32MasmrDQiQ/
WGItb6y8WM2mrWBqkiOVAkHnHtmH4tQJ1aMw92os7BEEB0vDjVm98k6Zs3pNiuIe/GJ50ae3XbfE
e5acIXF6G1J3XlS4DA+ZDxBc9xfjd6aEQDzb8bm3+zuvbvDyYfBBDHxFUjG9z5hGrxYArZsEx5NV
LnT4bavBqrguLszZvTvXLuM7kljlqktNa69FwXSc3fn7FPc6WYdCOwbC0TXQi+eor5G6II65wjRg
OlW4dAQ1vpQd2n4TPfvWYtYFRY6Ah4q4jwiFmpaIwA2Ds8J65m4aGkTFkuydbTZ4WgoHXt0l5gZm
CG6MdtdGc3s2h+8k6Lv7jMnQChmRA1pv484MmvQdQP9j0BAjLucvbqaEJ3rwejuFqHo3QOtWyYx2
BLFx9c4SGxjSKxxaq1MYVF/QKHpu4IHvtdK6IOxsvjH7fto7qKmO6NLe6zGQysnKvxZ9czZtVOk7
N3wY8dl6QCzVb7X8Dc4R5XcnZGi3L8T2nfeFttirmdTDXaHql8nS9KdZi3azW6UPI2tMNM/mbk+3
RHx7jEYshCKYtOD19nZM6B95UuYWVe5tEmYmdyDe53PYE6paXK99CPE/+4cZvfOnVYVja5ZhMRg6
ngbe8FU/POBMyVtn9s829jF+Gs3M4nJ4Wa7X04cyA7p33ZoXst3qeLlXqyRE8MTWwnWEMePOjpev
+RRbuyxFcD6xEB7/RNTDWSGT5R3SRESoWDkxnJ9wiIQMghQeXVx4hpuxSu1ixP0lsFe6AU06HGd3
rYUz8v35OJ/U9lOaFXsD0OcbJAJKDASL/owGibVNSu27VM2BNbLDu8Q4WBM5IOTL0o95O2RrqGOM
In3EMoS/NeaxtYUTo+8gD8ANDePybkRUKxV+n0Xb9E99omv+MrzNyXyhuzYlG7VAQilaiufJBWlk
T0O3CwMSSql4hYMmvgzJMJ9j23rolqq5rmH+9y+qca1UkftaIisGGKx7Vf2vt2XOv/8jzvnZ5tcz
/uscfyUjWX7v/rbV7rm8fM6f29eNfrkyf/3H3a0/d59/qWyKLu7mx/65md88t33W/aF+J1r+/x78
X8/yKm/n6vnf//r8LY+Lddx2Tfy1+9ePQwKX79hC1+qnvJ74Az+Oik/w73/5IOmaz9/KP5/z/Lnt
/v0vhbnbb6rJhAIaoM2CRoxCCAVeD3m/qSQ7HFAFKCF4Kn+pKJsuQqRP+03VDNvmTNVTWT0SB2qx
LeWQYf9GtEUHiu0Q2HaIb//rj4//Q/zv+tz+WgyQ2/hlFLSgD7mu43me4xL2Mpm0/TrrURmo1QAA
313WRLnvhH19HNusPlo/S9d9OLuxdJtjWKmjLMtWfzqGMPeybma8n18cF9eTVbkpNR3mhhuO23D0
HmC8AV9qx+wxGpyO3IpbHNM2AhXfti3dLlJ/OBKxM54h+MpNxchKjEM2aooEYKXcLVtlvzZ9cblb
m9uVZGlSyPs1qKQMPfGh28FXf3U0E2j/t8Oy9KrN9c7gfqur3JtQnRX3LNsUWvseLQlvo2TdoXIa
ZPeDojkWy9gcVcJRKsS8ALVyuVduHLv9pY6zZ3OUR6BqrzTFYm4mzpa7MjhWR+2tLN8ayqrc3Fpe
m4sTX/yBvzr8al9YEIdoU/sckVhF9LI63K4kS3ifnR21Jm0EHuY4GWkN4FUU5QZW1o+SrOowKRff
hFdwPdyLYXDx8EuXX9ntKcov71W1kM/fDTEAmm2HiYyNQ5DfmG51nMWrRoiPvPbkxJskCnlr5Uta
5sT4G61Srw3lPnnK9Tz5SuuWYoDi0y7yPZ3lPnk417S72ojSnaxlo02KMEYD9sW5soiu6IPdO+NW
1q4/DnFHsnq9qKhCpISPehnNpj+asU4sSBblJh614dBnn4s46Y9Q9olS5yAV+U2wIWTeHWXVdNzO
nxWj9GPNaI9OmUXNXha7uSPMQT5bixDEJiwzMUQY/KjEpm+nHkrT2KAF08d7x0UXUeyPf7ZQ02Cn
F426a/SpPAZM14WGpKBu/qwbTWlsMrv4qE9NdZQb2+LLlyUjU6ujJjayCtITIFTlblzRwsUzsYIm
sp8s8WMKFJUtSunDDp70XrWs/Di0cXEMmRwje3srGvHjZBE7ahGPYtmacTRKghx4lSgilV4cx3oa
DlYOidOzUCtXz/KDFcAH6CvEx3OtPsTlicWxXxJa8gvd0XPyGCEsuMTeJ+bsqZvb7TNfcNZ6rYLY
F+9uJT4+bI3yKKtyA1TqRzXN67OLrNLW8uLq2DlVBoVgMdHpVcV3hA91t13m9lF+Cwn4Ju6G70P+
NbVX5v0EIirRGqa1XjwdkwXISARVHdECJ85XZj+NxzCuKZLwSddVWlirTABH3AVNP3LdUH2Ttlv8
631pZNz4gnhDS6Kmvrwp+UxMpSG/2Op7uUs+oduzCrZLNRTHDM07bBOy/F3VFuH2Ws3EPc9JiQ5Y
UJqrVsVcG6OZQyjevsCx3nlTHW5HhAtgZQ+7RelbhEY5JksInm50M8v2PHEM0pDqJ9ZPyZvQQ1sp
ddscUd9vcTrtv7lob2cQ0h1+J1iv8+KJoqwDAXzC74jVxWBWR2UwyEXLYpBEjFhip9vmSFU34SkL
9fKoFUV1TLtw4otZgpJvi03YQElGJ5NzvfCDqkTtEWf2lgTuHxtZdRevQsMu+i7393340R0mPI/K
nlfCIaZ7dLM82BrhcgbP3R3lrijs9F1sl/spdd8jh05///PDungA8WF/1kl0ihmiUq1vn/D6MXF8
4q1ryRVCJdcP4C/ClA94+5SyKj9vZVb10RyGLRKUwS7OtNlXzSH25SeXH9cBJ8pHlVu5Ayi3bzuj
vk/EV9RPUIZ6PcGy9fa+yrcDpxZy3TZWeEYrBv/rL1i8tl6v7PLI0Ha3XSbI+5qJNYYuCj2wwRB/
2yD6EvuOFS+oPPAnS7AP21odHhLQDEwMuvJoimFbVllu4K8h65ZmApxahmSD+Qwjfq/U9GBio2Iu
xmtTD1tSmbFvDwYaMjrZXEe886Rhx2PupCWgg4H1qPCilPuCYv4E7S3Z6sha3MmNnaWkEEuVcESE
RboBcW7Va4yOE1ihoyw5bshLivPcdGicJ401AZaXGJOV9dIeqzyHLcS41x49sRkmVNg9hCfwttWE
+4ie8MKLF/xaN+su8AsPvlYUamu7avipycffiAcpNwtLs2xVzyOZk9qzfGw0tcXXnYH+QrzPkP7z
bFUmK68rY0Y8vj75csvSrdo1trYp1bGHBRCvnJl8odyEofbewjbYX3DCOKqi65QbJ6Y/ve2T1XIp
SODJomwjD9+qcp+RhNFOn+07WQMVSIcs212Lcu+L61yLrjb6dke/Z8+Dsm3a+qQXeXucMC4+6nhK
HtT2sQTQANbQEcb18CUGJQz90vKAeRdIXekV7xkK1nQNYiLVagW9hil2XovyOJ3KfZAvBLIzEWES
4wmW3jnxRIW7lEW5U24qcViWFGbNDBriTbudI6vDowEh4XoReUjulReabTFmpTpSJFVrYyEk67G4
yO1KUYByjx5bxSgmKKA/xeFSzmdkMZKTXLEzESVZTfORh3Cry4a36vVwLufNsqU8KZO/mNs1Zftb
9Xr41V9LbudYXlLuuh6rsZ839OIurw2v13DqBqZ94Op+kzLol5MY9NqRQU/WAx032DCA5SL3yU0v
jt6qi8uQKRvL0u1cWe2XOjpm1kpWzNBhYJVFaLjL4svGCHSyVxave2/Xuf0pRkTVD7Ms8uVR+ffk
KX/V+MUVb4df3aI8+cX1xaeQ+6aYnsKN99C2mAmJn63cLD9Lr6oG4Q6fAd4C10BjXQxjtZht3DZg
DnFlseZvcpfaxwzvnpia3Zq8qsoD/3EfNJp0HfcovMp2hpwvvLrW9a/85fEeQRYIT7VAYog7/vlB
5b3Lfa3spGTx1kYeboyE7uu6U3zUWxtLC63DUOPaMxr7Ma4F8e3H1eWXNyr4NZK2H/OtktpPVYW0
2JChEFjKSR5MunMU5s62FbM0S8zNHDnlk/Xb5rqzQU19hfIA7lyvGhHoZoySl5QXkXV5+nWnrKtz
Nm20Auq8S84icoGVVKOqsJBtiMxnELPAg3WbuomhgJNMwg64MZZNXTlIMBuKxeRWDHsTDrVP2oQb
3lzjNGSq4BC0RqW/4rdkirlkL+eSi5xpg4pd0DVoMJ3RVLyke888eouKbLsoRXVuXUtmPDg7lvr7
SIw+rZg/eXJWlRQ2EiWG3vgzMSfVB6yq0//ncsZHMLU+RkXGlCsW43coNnKnrbSKP+itSYxYe6NH
XrPN1BCGXYxRmTp1827oXes4iU1PLPMQd9BVwqo7JmLVIkv50B6ShDkDiEP12InNiNL1sYUusglL
6wuuov1xEEui20buQ3QJf1zNgP0HXx3qVD1uUCZSGCiWCBqBbflanXxYGtfd5HI4dsVILDftYg2H
skTrR8wk5TdhiXmV/GJkSW7kgawKB78bgsKPc3s8Xjd6Fu3bxd0Gsm/sZM+8iPDDKDpGNEQoyr1q
EV9mM/HwIEFYzbPhua0IHmtwT+f968aa6K3lafKILIHFrgweBhGi7sUm/7Uqj8p95MzLleJNFhys
ejgG3jwc7QR/R8+IRl/uux2QpUl8Vd4ElJbcwI/nK0u3zSDeAfnM5T5Z7TQR9LnVr6Wlf8T6gyT1
dbUgLigPyJPleXHoXDrb1AAJMuRiVF0cmRsWx1tVkUNkJBd7rTheI6vAPO9n0yiGnxWos+e/aJQZ
8S6Ou000sFT1ljJo99PcI1aBQusRywuXyZFGbgFtEJDrAhY7OsCyBqEcKzd9TSy26909qJWWQQGR
LtYqbMDeAqMwTXc9qH117cCh2jG43PqwXFOnTTX0yBcW7nzMSPSPRjkeDbFEQwxoPN6q/WJG+epW
lyXZRraW1SpQs70MQf5PsPYfgrWaKuKk/zlY+3+zz18+559fxmqvp/yI1brmb67nmggcuOCZeNWI
lf6I1brubxin6MRbsaPV2BIm/RGrNazfiOFaDhAZw7RtxwOh9EesVv1N14UmiGWDHFANAHT/jVit
9mvCkuCsBcNO3AZgIkLC4h5eemIkWqWbrWEqKP523pakVAJEzsNuFjeZKtxiCFDs2zrEPKFFUGpC
o48MQpBeUwG/ZAJe+sf85W2AtHJg/OHLob+Wol60tpmHZVD2mPtU2PHpLoSe/ovTqt+8oluHNbbE
cVspmx7rAL9TlWQd6aQfXzy6H5HsX27jVeBafBsIURiGqRNZtE2LR//y28BEJWm9wQj2KqumdZCZ
QOQ0RT8oaLsPzmEcyw8Qbx/s2PuQzQ1jNFn2SsvJF6LRv2sN4B5jDEL4H24LZuyvEXVuzDHo30lg
mS6gKlU8xhc6GVPaWrXmgHl1hrlY5Wpf7sykvteE7F7uWN5qmsxpXUaRcmwWHemEedLWU6IjM1+j
PQDy1i43SMKhiNOHx6EqvZM2Zc3JcXYpVsGnFowh8Zv8YSx1lLd+bjLCyusI8ap1RW50U4ylhUhr
NN0vqFMdY2V+H9R5dTcFeG8bsVKeQ6Fja5fqs1K79tHEa+oNaL6eIWLcsXoBN72MChGe4rsXkAE1
DTrLOkg2bdfunTo7B1rWbmzViPyhSREpy9tvw+StrAVpVj52cVaT5cktGxy6568BYChQkOV26jZO
eAyGsdvRY2MiPqOBnx40d1PGAwMwCbltrdQXJ/nmzemDmYzRXZZmHjJR8HGMOpvvCn18C+oYj7G+
tzetd6fiDpLoOnY/xNJxWUiEddcewiq0lzhN0CEp1vZAUCWdXXOLr2gZZAdkKCHhcFtp/n2u1fyg
VHa9MiLvuRMPRPCCxvh9btnzburg0UPzQMo2wcZwAfo0tsy9XBDAcQcibYBkWc8YVOVKuJqAxZHB
/O4Uy0PphQ+1YfiJGeiraagfkydmWF9GR3BdEXlD989bI1jf3aftjE5PPNLKW7ehNfuWUXWg6IdT
COGwhSyOkO4yI55obo1Gf1jQ/naKNIRSbz2JbNJO15KDSGKgmokifBXNaysffwfetyAsU2NTTRYa
EcP6C8CIbeA8aIvzKXQQb6jQHBbcrPckLWCfaFMJJkN97Kbu4qTZs2aiKNblcGuafMHP25hGXNeG
CM76R616ijXB0yrm+D5Rv4ToS/uptXbQP1GjPOUHMKk7Ix2fpzL1rUrkNFrh3kWABm54lm0dFy/W
oJjO/ay1Wxec3YOZFwtqtBFvxRztpqYhy5vbX8HjWshnap1fzuP3zNZNP9WAmWe94q4gUAXrtq/z
nZaF3dZg+rEG7m+diwA8Ckrp67huLboAvdl7mXEse8NaR7bZQ0ZiYwJoJzonimoyvtzkXYQTJAkM
9Nw4oFj1lzlGNDwXwfhqiu7tsLW210mu2DXIoL2sy03XF79rnp69aCL3p6KxvMjtXLnvVpWlxpqW
XaJYezkvKkA/L/44me/DIEJrQcyVejEXlSVTX5wNIirv9Yi8/+Y6xYzNssW84o+Gmgh9lo1jr+Vh
uUELLgKLJ6ZnvDKEG/hKG79QtAIzF0687rxuZavYQ05iGQ3zepKc2N0ut9i9a6DjLE59cSezqkb7
YNY2XUsSyay15HqHt3sDD0UQ5fp35N5Z3ry8vCNvTBZrebt0IYUPvxHGF7rWVgInyTB5vRReTyXU
vowpwDLd5McTWt3sN2GNk0XobpGoBBSi7kaEf8B7NutmasZjNA1vATx8y/v7AW3vd7atn4rcPhZj
MaC4sLwzjf57x/yuykowlMiRr5Bs6zbZ3Od7Y2lhhAN9Oih07Ctsst1L1jT7QA3f4IiqbyDfwalw
kjeJEawgfdwHqert57p71EPX2w0FzshEi50e8Te7bTCF8zKk9cLK3iFvdCEXEJyK4pOmumCA3XTd
JSwx6b/HVeBVzyjWEqG0m31h4KoAinzyYwvdnEjVnrxCjXflUF2UKYiOSOQdzGFe3urI4QVK+xVI
7maJTX3TIBXq51aZ0j3Xj8XSIZqKIu+6ghXHgrCCcOwl1hoVFkDVcxWu5yVbO2C8gy4mwDaqLb4S
ZFDKDKBQOrV+E8/uhuwFJvPRcg+n6rnm9/ux7u/tCNoFHItl231LndA+2TEBM2j6yVrHhW8Dv59B
yyt9lJOXTeOGW+Ta+m1NzEztMJOfHaIf8UwiCNVKW2M4K/RmOyhImDHAtVOEfc4S7tF1QR8PdM82
7r8B93o2l+ULMty/W0pToD7l1Htd8fZeylAXjnF1X2QqenIhWUi1TxBG/s58z0PYZF6VXV2s8NHN
/DodPoP8S1ZO02v4DsXlxrYZR9UGFTrUW4E6HqdW5MusFDWnEErpojGS5toqtwn+1YMOVbZft9mD
q5bFStecclVV0fe4HI459qtWU3/T3GrczqG7qer7eoo+xGgGrnWUAQ9O3RPa7jcOtuTv7f5zMcQ6
YGkrX8Vo4+2VUnnSeqPZDWa+MzTMsEEmftHz+tmeJp1EUV1vIGkXvuJhnldWd5o9wQc1ycWWy2VR
yEwuVruydNTW8XytfDUhSqLyBui1AVHUOGCmu58t/QRyFh5luVeJP6x5se9RlJ+3WIQgVmIjqoI1
A7a5d0BtJ0RFI6y8u1R5KJnNQBZ7XljzrVJYutskWLZhN36KS3VZm2E2r8LoMYvzr/zED4NlP8ap
k2+cyoJxia6mI6QyC6iaZfPWti7lgKKTtXGn7k0e9AgLN/rnZqj2WP/lG6UiDxy70QciNkh7uoLk
vkwbr7pPlmziSZR3hs4AheFk6tWuPyh6doqb8EGNHH57y5vBNt7g0/lhDAzXd9wJNHSQbEE+OjhU
QsrTDrgftv4ylXsF9g2Mm+lNoyFZYNdYhSiL8R2/Qd4tHREXY2C0BEU1VNXOzdVPU91iSO1VX80i
7VajU3dodrrhqo4ZxdL4afSgcXvDYKz7XeGcbaO6RwkQHjImB5gaeFBVemU1kRzqjnruPrhO/dCC
YV1NCkJ+c/qRJMgZT5F3TUrX5Alqs4I7Bkj8ZZzRy4GKFc7uY9C0G0sb3pbuAFIwRiC4CbPJdxXv
jRO49C7oN4Kf7zeTYzEINzCyrFLfV87wHpqyhSwrlBqjATIXZeCn6m1XoI1VG/EJqbGjE65De4j3
0TSfkJiF7qCopwLr7WkBj9Ysb3SgyRtXBzoI/O1TBWhghe/zuwR+HDlx462z3LkxwKw4iM6qmr2d
E/vZndTP8wRaP/hdiewjdKiLxZQ2Ssqn0MubVQBRH1LDt2LM35eVQQo23nt3cw+a386daG2gMHIh
joxqWTFP+SVDq3yDZjirKXFE7rseRtGSuZRNjrys3kInUFHx1z/IVkFFRLbqJ5LwDP8XhUnMDoB5
sep0F4XdQFO2SZrjMVl480mfzNUS5fNFr6xNpyM0QpANPWbby5f1Qvo/bip+jQharJ0aeKdaB+0K
KiZC5ep3Zz+U9Yx0N162xEMwjwsOedU6Z6PTnfOoMdMrF23awr5aEajRyXQypAUqRjGa8hY9XT6h
uBNT7ZYNnkE5varD14eO1MYzCGQ1y7Cuesvie/oedktxPxklmwn8P4nFz7CrB19Hu4MHP8OXdKfg
3DuzcR543gv/I6nPp+7ys1fpz7oH7VhRpk9KZawz/JFYIgWnpJvcA/LQDy1OBHhXIGyAC3WNeP3F
zdMYH+Xqu6LYaJkY03HpwvtRNwwGvQ79LdiFTpBl5y9qAlxYX8qDig42VgE9aRhQkKPWXohFPlqZ
rh6cvM1P1Zyvici2nOtgGSIeImm6ZIuiCCqaeln6SBXOG7ceAr8iPjg3zibMCdQqCB33Zu0durrq
IZuhBj3B/yuC9NKSYd5rc/0lLkOkU4LuzkvGlAT28ibox/liTq5JKJuoWp5+j2zu0Ut3RjvwZ3Le
rHSxysuIEppGOIlJo/W+Ru9pZeE7RAprXXbOR9fiqWTNVLH2m4eL3qiHIVWJg1ewktziPks1xNmZ
C/umVQTrZamxUfYUgNfzvM5bkKveDEK1c8dLJjaePj4TMDW3Ob5jhb28yzwo+NY+GUMWQx0zF9NJ
yRZDkLm4RvzFC6dxHwduenIA6OYEoA+Bvnxzy+nB8r6g/sprMYLrYTOIDdJDs+bLYttri+bLQ0bY
uwxSrOhIWMvktCwlkU0G+VaXO02Z/ZTFSB6X6U9Z/8udremtU2OBOYrrhS9T5TJJLkuxCHX/x6ps
8irNLhvL0/7jpVxzpq9C2vCajZcXoP+2lM49vIIyyOrf77sCAP6qTU3HD2oArrkJjfh2KQydatW/
1fOaJKmsvgYTxLr3R0szusuDwTwgDwaxGH9AgbR4cTxE5UDbyL2pa5Pavl1fghP6vv/UuFhKMFXq
VNLc/E1c4+moZTEjkE8a//dsUZkVBLiuKkXGxBNxBtuCqliG2v2ogBjvUiRJdJZ4hyRsO7/Af3eF
2XewroF0bhCQf4iS8DEWadBm4a3us34V2XkJcarMz3PvNCuzy9tt7QbZGaPXZgtAA86WqMJpz86x
QnRVQVINc7kRdfLWeJeolonPBkvpDDLlxsxGC20Du98jTqQdXNc1kLtsVovaPDnkEyIz2fdDg2Re
hOt4FTWRj/DNttMQR1vGFo5vo94njtchoWvNzQnFAoQfVT3azt7e6ZbyRND9dxbiqAYWynKSJbfB
YlopkUCSVU0cRc+RPAyE97aOfzQLF205Aa9otqmmhSg+7mrMWU6L9ZHMA+49cUkefWZN0KZqTWog
WOMCrm0Qo0fWwdaPQxaEp05sNGIXbULuLKlrbRWNpr3OLqainHVWKsewqI07PXzIGNj4jrggy3mG
l6WcTvSm08kK87e1bjn0y7QgNT6eUgUD0zkNkawB5wWzt8pZpmdEGKb4naM31Xlx3Yy5G9kP9Hm+
AvzQt0Ffwf1q670bmXf5okIHGbp9UIuQf4b0EDyJfGdP8eegnsptl8QfsK5HAsYt1ROiGepJluTG
GGf15FkqsIcM5bMEzhOxH8XgEQwL5gJr2Qq7kmJLZIbwPL7KdzVWt3cW4mNF4zrrWXO+eiznT47V
gLMMu40iar14U1hfEKc0bZgnP/dFDqGViTT1ML6pCma9yF2ZJ/liyZI7jCH21noJPESfmTh20Jh7
e28hLXHyxs7YoVL9fvFMvVrj6ImG9skRh+Rxe6wMxIP2OD8y6UNJgJjtCEKkXA5WxYpyLjtkFyb8
YC0FWiE/kpOu5spJlrLQxY/LiIuNl1fnOD85Xdzu495S6jWafQWKGvX7pUe50B6XDQ6euLCnQ3qy
9Sw9GU73sTFIBk7QKcTeUJmbtZC68ZXSTU6oYf9oKZvLjePeJXb/lkBnuu1noE0GBsprc2YkjsXD
AijT+a74Djvx0suN1selv+AjxdhasRAEX7NEGCDJjYI8U8kMiPq1iKrBLFbtBZie5Z080ItTyqTv
f2koD8mryeOy6qgx9OmUtOGrA7e/Khvfql5XY/jWM+W97bv90cpoc3Qm3xuCmAoYJ05f3Dr6PywB
TG/74v5ut3K7vVreeTYQOQvIBSD5xocdeeE8M0EsX9Ruf/vV7b2qysavbkOeK9shEPw162sEt4J8
F5qAGiYDpSOrSp/S3jm5Y9SvRX5wbQJ5fygJOONqYnwoM1O5JOgI+iGRnw2z9BiqOMwBL0q3o9Mu
l6BExUKdvqqYJftL6vFrgO6zLtCPPJaZrp8IPmL4udh7ZvXR3C33YfK+ddRdRsxiozfpV5157sa1
PRiHHStds3Rx+eDXaYbEYyvVUMXaMvrkFru4zBBrWFocO8dpERhYdYd8Fm+wru3M3v0IUks92332
IWJdsyO6wXLUmGKfqn7gJjqkwpgOAlNxt4r2EC5zeF6C4lOuzu77IfpcdYhKN5N278QrzLOavdIM
j8VAP9t1ce/PLJ7AgQzNJi3Sj5ECLm8RcuJmTSBp7A1ETdqvpDPNg4h0bIYESd5uSi6dOXxsA/ch
t1R7i1RLGKXtXaJhnjBYdxkWeAvPaEN/HmwCYO4rxR3Luxo9IAXa1VNgqbqPLQ89Ue6SAADKGuDy
zbwfBI1dbbFwZ+nkmV+syuv8Wh3RuLLSN3qZWkTQQed3YZPuPLW01hWyLZMA7BdlNxINnnzNhE+4
9Da6eK36ZazbT51qaVsTFQZsko1tXH1YEit8QgRnhwWBveUlOY8jw39pJg8Dfgtbp5nQ3QwuAyYA
K37K5jHbL+B5/h9757HdOJKl4SdCH3izhaEX5VJptMFROnjv8fTzBdRVUmZXV83sZ8MDAgFDECbi
/o4hmOQOvdney04ftFlSBwO5bocwD6ezscKBwA6kN7t9KoenytFNUoiW1a8qNaYAPdTX/jklpPgy
jSg3eyc59ZQvj9WIqxaxB51H8cvYxZKSekpdmbeQXSEaFNi+6d26G8faeFDSaFe2UPvGyryZpEm5
CWXM1+tCO+VlOft5GNvnJpl+qFiMQF+OtIB+NqzaHvobtTM4bA6Wd2GhSjDsMfAYDWEJN46QKGIp
ELmygVzIyDAtSdnF+ti41Mik+3qJr4M9DUezhBw4Diay56Emz2NJf+oYrNzKeuVAYB5EpU2jyDft
iXwYdiSVT7s4Rxc95NNXRn1uOpsrVGtDPTaFfcwUs/9/hc7/SqGjODrI4N+Avm2yVuWvoO+2yp8C
HVQ4wuYAj3QdYFXX/wR9FQVAWNFN0mwV1Uafgxz2D9DXAvTFE8GWbQDZX0Ff5V/IfGzZQdejkNdp
/58wX1P7DeeUiWjGxc2xUQFxQLrQI72HEwvskbo5M6cL9mcYjgOCnbaPec7Wk5KQm65SgPJKwV5x
RFc/FGzTcKMZb1PiI1nzT2WPYHDqGcmT+Rr/mzGyTUE9YdwcvzJSNjDhrZS/EVS2ea/1922J1GTD
3lHjo0xg6C6qlg9xNUar52xs0lKJ2s+yuoo8mXCXCu7924dCfjLAj5hZbBwrKpWfNthiq/dv5f1X
sof5igU0dEAjgF1/o0NtHyqZQytlN2iE8Gn/mFRz5xtmil0QdSUcxG3xOPJcf22ZFuUCATlLFz8d
qZWY29hqO2M2itYDiVdBuo2Htnmvi6emOHflacbuClXryVjgj/cmnLe3r1AKIYiUUpxiNedmFeyd
cs0M2dsmo2lFwbFNbh+So/Qne27I2gzLQRYk3NirBE7y9sHDARAk2rgwmYB2DEHIB963IIfBC4wF
84+grVoOIERBBTQiUyGiRczeGry1mlr1IwaCBGIBMe6WpnlYBMVWE2TbbUr5cyqhbCx7vy2Goh4q
gQZlbyfNyofQhtaf9YK0vzXcvqvjNkh9W/S29XfbLDUx1CQgpXGxAlT83/Zevy4WB7cd0raN1z1t
k2/Hua1Y1HuqPIJZm4mRkK28Tkl6r+JjnaPp3Ca3xdtHs+bPUD/C4G3WNlWIDWxTRgMduazS1xZv
899WMNDXnqp6X0gKAqfS5sx3Ucvn6/Q2++3DEtfK6/Jt5l9+f7epbTJppnSXGdqHt1W2qdft/L6J
d/v9j8nU+a4VU3X8fQ/vtpSbi+kqI35X79Z+t/xvDv7dCu8m3w763ap/uXxr+fuh/d4yQV+OEkDb
WegEPFUQbN8u723qv857vS9+X5yQ/n74baZUcddst85i5cPq/baHGmNIOZBWIajRCZTbqzzS3tZ5
a/3bZrcF5nofJ7Vx3GQXm/Rhm9q0GW9ff5tXkRQClCCUKv8xuTV9U7K8bfdN7rFt953ao9g2t7U0
pp4t//3et4Zvu8HK/YM0TPlum6VmjTl+3iaJJhzlIO1WZS/jwbcJmUyhDcF2iy7/JnHaZm4fdq4C
Mb0u2lptc/tkMuDzrg2j7iYl1LsXWRvbopXotPVxm5SpT1S37zajmpHszrVCCmQm5H2v25I03U3P
cGPJE8TQ019y5cbBCdmtzflr0upf4CkCsSho+uNC9eZ2+JrhEuC1/TwHY/59mWQsPuM4KITT61KX
qjfZyRmwtw5w/saPWaQtnTQr+qat6G3IZafji7mNF7ZU5t8d5evPWIQIcUnaONgUK3Qny1dt2/b1
v87rBAT/rol4M2zrvq7xF19ftTGbVu5tvf/FZlAlD8jP7cO2lrO9bLc9vU5uc7fNoH2HELDt4L8e
SSEnpxhIev/+aFAN7Wp1eai3N9mm7nOKuThtU734KW/zfm/ztvitzdu8ujEpKL19/6vNqiNBoe62
9tsm/m+72Tb7tpe3zWzznBRtfwaRF90geqFNuvKniGWbt2laeIPfKUSk7rYW2/wxFjzTd5PbonR7
r27r/LbF7WuxvSG3xa8tt5VWsdtt6nX52/fXbca65C+SkfurQtKhVUkEl9TGWZGfcYYrcEAuCEeR
R3oXC8SlYZr3nTxprkaPlLqkSE7MZH8NNRwwdbjjaYxJxWiuZFY6FBD6ug/M2MIl2sicfVsUl84h
RnXslb1T45iXZfazppNfUScIWJ9NyT4qmHweJxvefRWq5GxbD2RygkWissNjufmWriMjLXoYQaJd
bTOi5tCE+66e7VPWkkaZJ80H2ZL0fVx1n/NE+rYZ6SzK4ATValwxBsKmXV29yPjUOSWssYR6hDEh
gsxiSgtwCnJ5QjZQjq7ZL0HXxN+ykKzGZTIPWif1noElfKxnu4KYw2Cc82lXWvqhzpq7UEp+ZuUU
uow4yFE3zQtDhNgNibvF6ZIQkNxuXAPE95zQI/dR8J/ApD4VGubrRVJf5KWD49b0QrX8SPJ0ejTw
BsPt0muqxoEyhgOK3i/QBqbkwVRWCUe/PHNfxrIC0BqqmH9SZkhfJeklmVZqOskLRWgtUKYvcvc4
RPVdo6MXa/BnlougtsRzzsBFv9WovyzERWSJnPkGaTHuEKaGa624tN5ThzvgI4PwSm1VT+srOD92
9VxN0GjsPpJ4LIbCelS7V7Xv+eho6AXi8Sm3KOHgzvFQ9OalJLjCMMLZH6j5DMt9VESnVMVesZ5/
1oVSIoFDJmTUkNCMqcZyq++gbSEucsMyTo79wtJsafE7z05Tz0MVb5pyp3edh115B4amDh7Q6LcU
FqWrdqp9ITTad8wm8g2nSo6xpX4ZY9DstgDFZjze6K3t13W/VyD66JFhBZpHvZG+P5qO3ZDws8x1
Os6ESpeIAW7HgVzs4bP9SOj0uLeSZQKck35I8JUa7GzyWP5YwTXft2Hr5gR2et2q3Wk5TLRyFxk1
abpO7Xi9MeueMg7eWMerq5dt6QHFNeSX4B1X5t2xSUHJkzSJ/cZuLT9uRl9KEssPwyiYjKI5aE7/
JcqGnzW1eF9rsHsrsttRxjlowWnp1sC0vPLGzAmvtdabZzsKvcVBXTnX3yUzCneTk+/yooZKWsmD
1w/Kyenqn2Wj3xlDqOwgmuyJRWyjLtDXpN47mJqlsC4NdOae2eEfZFCiJuWsdvwiTBK/I8WQE8fI
RjehsCCF5OZZlYcaeMTFuojthPh1pdOXfp3vTYpEQUdIBIpSKHVijaWOYz+Wl5uy6u5wDawBOnOU
6uu5tyzMheVPXVaAV+sYPqTp/UBvH/1cbp9Nklb90C7cTB6KO0fVT021KGc1TRFQNgzW8Gn7Nhs4
Y4aTnnsGtmB3c2kel9lZDm3uyH5ta94858N9zV2FYL/AwrOvYg935+IOCl/sClNT4ijtp3UaeYe3
2CzXQ9jvLC1S9o2hf1CHubk0af/YarF9WFfGrEQXugvpth4ePQzI6EI3WdTdyPapiGNjP2v5HVou
mT9JX4KqMp4oLxICti6HccqqI4ofdxw6zM4iqBe1jS48HV/I1CAHiggcFw7H6lW45e+gWxa92gYG
OYODEZGampWQkIb6CXE1geC9pl/CZkw9Z3kmM9E1NfLpdORCHqnuPN0QWrnJ2BpBROG+05udYp8z
rsaj0a7ugNvwYvBIMNqasuqQf8Kh2tMmyu81R+ZrenfTTI7ummPfQOSEr7eWSunKyvy577GRNtLp
UPPnuuoY/4Bm/oMQwptkJDs7nR/DEjJKiAmV3TskqDXWrlZAK3pJg7JS9R8qVeKiCKsWlRQxH72m
PY74Z/pr4hwxKwXpkOblbkqhyMBUxhSHh24c59muL/ATrSsRjmvVuz5Uhx0BX/sIQLFp5muomZ9h
qRHpnlUUfp3Crar1i7+U6kNj1R+5+1Kq2uBUE/kgfs633gl31aQzHs0SauNrdE7VBsZpp7ryUo7e
XERPCbfpftBelAqaxdTPDXojwHsKT48YPme+NcY2qfHQlVI8iBXJvGSR8kEZhDTIGS+y8ezkIQEd
anwgxF2QXXPoqrggamhTSSnOIk8qs4YaYr43nd54zGtvHG31DFOuaaQzNnqwWzsAQkwiXRtBf7PU
eOThkKYuxCqSKWsHkXlPqLLiJzX35BQClOLerR5n484e+mszZ63fWFx7UzbYCASyY9Z/wtCW0BPY
biGPu77PnhkgQI6A5uz0jrOrQuG/Z9YifgpKGYaQSUBP+tgKlZq6dHcZCZ5LqqdEYhg+Tzs8t5ZF
PycVxsPceP4QWfiaiPq3nqQ32rrH2hGp4zjMHrLe/TKGH1dzqTx9dj6SPraC15LxhNWA1y/hSzsY
5xEJIMHHoFVlZv4o2lzyyV9PPO4U6s+MBNyoVh/LOVFgkyVtkFtn1cQeRW8IC+5nR9n1cZPhK5YQ
i2KqXxob0p7TYgFm2cxqa9k+LJZUM4SvvlBRK4hgoEc0mMlOMsynmZwAUymeoI1BgLZLnJr4h60u
n6BurZfGxtYhM7oP5YBX2KDhDYf46prZ1UT92cjcRklCr7NLQZWNAq1Mb9sHjOLmK0jTzkrh/1bc
G1YWTgBtlIT78QVlUUDmxuwniBc0K4943agGF7R8aiAqUn5XT1OWLACAZA8AgnwMizQ/ral0tQb9
qz4SK4R5IRL5WFwZjqurcov3BG5gwgBcuHcSN3sJxZmulfFake+DGytPvglT4bqfgtJubVezk++1
khBQq9NR6CAXQibQwearuiUrwpE8daz3Q1p+sCkQDTyPTxhv7OJOmW7KVETeGuoQ6DBohlg2g0ir
VW+RK1yBxycCS1q/7/s7R2taNxqxw+/V+tYw1Y+wXs5VuJ9NfN1MLaPHmtadP2Cn02SPQ6ZcaMTf
puEGQhDtWkSXRB2/1lT5kU7au1KG0YJW54QRanNR1PhBn3OcR9N+N6Xx92z+aELaWdT5Zz5Ji9dY
kuqWkXLsBPdV0zMLe+hiCAoYuN78U1t4gMgNScf4ij7ZTmx5mhxfw9GWAKIkxW1QeLglkU7gGFJC
glEZHhu60HJbXep6LRFH6N2hGr3csis8I7Qj8XyDO0CxYY/eOrQp9i155+uNJh8ba96tla4deMYF
hYLNKIRY6I3jtwElj54puA/ZnLg4x4sdejY9n+HcxKZJxdc8N/WhzJcEb0rZjzqIiZNy7p21pD/f
eHk6u7WaSZ4DIY7c99pT9eeJjJDbThGPTkzjQOZnH1vzbyXhOJEZe5xxWEaR/YERW82wbl91NaFB
OmZyTvEw6yX2hWV9E2nygzoVg6/J5aMxDN+jboRoWctubcWf8xQahD3H6kXSm0BO1OEQF3OwNjOP
5jiNzyir8EM8LfMqjDCVz9izOngtNGaQZvWF9yDdLdx2iKJIvaFCukhEATyiuBZyFH3fNORfGB3E
g2aCFSA/j/3yLBnjLtIGspO16qFw7GSf90UIkhkdBvxofBkCA8+81XKHJF0DeVRvU7O9A2fvd7Em
HQfiSW/qdLwayffWVq/tpJqftJLIquRUw+oM5oxa95r+wP62QjHa0jkigyawjZVrFKRbsnQqJrnu
0kWTUK2GMY7EyoCPscLNl8DETDJ6JveKOuFREapXqWYbVd9S6Q4r000lk2i/NAx6JafSMGFyN5D6
mPRDtLfaNZiiBce3WN6VUf4pHtZoX7YruknGP1A+6qce7rKqZx63F70DZTD8fKLcMWPN1WXxy7Ak
H+SoMjFxnn6qPUQFZ1RI5hp/mtET5XgA4W75ORWzhrFzg6W4VIuO5awFk2LhmViRnW36KSZlh4gY
Q6nD47Af18AZ5GhvSzeFM311li67oXKEdbUGMW7ubiC1Nl67YhlDVRi7yPLFqODpTP2KGFo+mnG4
7i1n+FHjRwigF8Ry8o3Mh9ZtdJOijZNAawWJi/P+e1uEzq6BjmsTk5QAXfqKyUuhtpxvplT4sAgg
Ajs3BhFdOr4PNlxnYL/o3saesVLDw6TYT3o3Ou7IINnVrOVDG2K1kw1PCtmYWCPBkrXk7DrK3YWn
dOI1aLVRcQe5Wn0kOOElrqYL/Dd3qXC5XOzSrYnUuuLh3rkZ5KHDiL5w35LWmUjKfSuIz3JqhHc1
wqG7JjzrkoNofJs1YVrUznl28zpPsSJoQ9VUHN/WitQwBtKfQbTFlrYF46q99Ks1+00/+lq8PnbN
I6aX092kTPveIlaGgSrUxTUbXZGbwIFET1KN074b0otNm8EKCHiY3Tk5G2SJJZQIrqMyR/e9+Fjy
8L6dPLssqrMVTdDpxQflyNXDSIKeaGX9e15pLg2wc8wt/+e8Qfi9q4D6+8bGVtQ2wlsSa8LbgYux
hqbMTaHyyO9bIktVdEzig9JsfbAXSFnbVxJJtbu0tZLbCbR2m/U2vzP1Twnd39M2y5Ya9S7Hhtwv
pq4K3tpqaqgeEVJFvK9o8m4BaUdES7ybA60HAv1Slcdtx1vTMJ7Iau41n8Fp7W+ztoUJPv5nKJqP
2yyjqJOrZZERF8XpPbXCClLlXa8oyf3UzBiUNuFxUrQbeUnzyzwb+LqKD2ybBq/qTVwg/5yXL2O5
DzuStTI0k5JbU3a5aNJwyozMuEvEx9Z4SEzgnDDDMB2j7BK/Tv7UPMI/zahtSFzie1utza6F9OHV
2/e4NlR6RvNd2tm3q8MzhHTFiXtn0O8cJ5NuDfxVxReN4c3rB0OrL0Mar6dFz9liLuzX55IwkLd2
M062B3iAzeuGLIi5Z4i0d0VdDNeavOLXKwpVG4youHedvCB3m97XvS7Z0b0KY5v0kPm8Nds+iElR
3dAu68P2dWur2KhKjWaSSSBirW2euqi5L1XZTT7Ms+fIkQO/TXPu4I2uJ00bnqOwde62+apVjLfY
PcELt2V+h2gWDgsmfGp8s7VgFHgn451G2Ybrr1qS/iBFjokleWXdEcXUBEpsr77Ipb/bFih92h3l
WujFRLttATFZ+hVWNxEjWS/R8Y/7XVeg/BsRXyIaMUgc+aNt3DQoWAiz2Odqg4pxQVS4SmF8jwe6
7c/6kgWaFZYYkxFQuNMcqm9d0yT3g/jQ+64/UlMq3Xie5VdX5P+Xjv+DdNwgwuTvWATeS578rNoy
+YVI8LrWH0QC2AIKkD8KXlPXDENHB/6H06eq/0sng4qACpMUCMZjfxIJdOxB0ZRj6SnjTCBk3W/q
cfVfJGvAL4BkgCu8/X9Tj6u/2psbMoelqAqGypaGUB3Z0688AuqEFeW3Yb6WkwYHtJJ5ncz6ZUQo
sI9quuWVPpfHQU9sv0m4DMmDa12lp0iUhMPjGOIOW8j5N8AYErKdeBdq5TUxKWTF1NREYrbsSKdQ
X54Tycb7u83H4+zoh86pnybbnm/LdJlvnd42d+/+iL8QghsQNOoKGg1PYxxatx+my/g6EFch4/Fv
/qa31sulzpx4GK+RqhX7yUk9tde/rXprHOI+Ki9kQcS+UgzE47aIw8nvsS/tNCtXlG0/+nitz848
3lYmgglVEf6+g9TvbHU0b1oCPeWpHe4sIYxx9Ck78HYk/lBQkEM7/E5hIjnIc/lQWYPywSqq1lPU
bgzCtCYqnufW3iRfjZrTdG5N8qoWHRpq2UzHaCzTszbACsz6bvBmi2fBAuE2wGA9PGPgQbGZ7Oou
HLUnxD6261jQuuPAKCVsPwmFfDTXWjuU+jJ6ERj0P5xTk2v1P84pgR8QwVCzCwPaXy8WPbFiiHxL
f4VZ1+/QFCc7Z9SHgOFv9GGMZIS863LaUqwp0CT7sk6f+2r6butEWCZOo547Qm1IRJVvR4LQDn3V
D0FpUqxo0j1yS+MxxXntAaII9SNTfXIcSuctAZ1Uckj+zU2qjHgRnhF2BJGOBbw7EblLOMj0Iavo
K8dm+jjncWnighjRv49rxcXNsUKHgbd1Y4SkIqmYbcNxzW9xK/LlYexTH11+5C7qpHzQLM6ls97Z
MM4/LpQvRugtfm/U8U2mVLcL6hKrppeOHWmPjY7xkCX2ekjjvvioUk4xhuYC4/0RqvYfTjFiahTm
jcuSJt7fX+PKf968FlbAFlc5DEiTXJRf/w80l9Ek1Xl3JaWPwQepXkSlc+pSCU7xAFk5VJPzqBvm
zUxAxz4DdjRDfLPV+NwzCMCiybgOvS5fEkoIWiztnd53mkb++PfHKbhI729Fi4QQwDwNOSJuF6om
Lqt31geGPEd6jbn8VVal7pRmiK8JtA2MeEpEpdT5h91tVhO/78+R0VXptqlgYfzbrV9z/a9NG1dX
n0jQ+FZCYorqgLw31QgUlHjXpc9KgKTVeWy4oVyG477pDNXZkRFpDbr8YD0wyo8+9hoceoAvHmfW
V3rHbt4n0kecCClktGG9r0K5xGhgsW6qtWhBNRkHdXJo/kMSyPas+vUHiaggQ9WFlYh4m/x6Ai1L
S+KILOaroWvPVk6cmYXltzuTocbjKmq8yMzkwMIQPujGWrpoPInQ0RGYkJrNQ5KoEdY1MeNGVsJX
bD91tXK3fWS680MhdfaoJdyCi7KSiCZT7pzXsve6uN2pA1ULbIQJtsf6dzcN4OlhM6EZBFOhdq5g
5akpJzlp9F3XWvmVOJWG0QQW86gLGeHGp0UJY9LcBgtP/NyGh9x7kUMGJhzObhfVGBqGRjbfSFPu
KT1S4VIh9Is0etg6HdrqjuKK1MLCDBVVxDElysWmugR0la2HyMy7c1hhnEc1v/yH7A9DWKf8dt5x
nVdxSQBI4EUi7r93F65skgYFfiXdLLbX4wsv/JWne9toP0/EyZ7jMYUOQDgu+uTle6bY6Q8NDhMd
2OmlySwF7zvdRAiTysdsksY9yrzwIV2kmXhn2o4dJG1p+T4M2ZVS6nFWzfQ5rezFLfA3uAVEW+6a
HK+E1sh5EpWm/qIroRA5PxAMwei97ZwAzxVkp81yB+11uqzZSuCQ7uDPUSqPk5rpu0Vt9AP5VTg7
NnJ5kAy52ZU4jKF9MaEcl9NhJrsw0M0yvyKId8ew/TJmc33L0Kv9qFv3rdrNn+zOwMpD+QdbFFxl
xaX7yynWdNJVLOjfhMUJj5RfTzHRwoncxr12Qy2GEbWSK2eHauxZ7mYGEFGi7PPVtA/bgu1jtsNQ
AsugTUu2aLN7W0cJpW/1WrfvZr1rYlhk0brbxt+2NnZF6o3k6Piv290Wh3nKLt61XE1J8kAgdIxP
EWJuq0tTizcI/g3vVtwWvO5yO8CY4KKdo+sfX+dp2xG87Xxx0PDguDHIR2Lj/b/8TW+t/71d5Tvm
54wdxJna1tim3h2sWPB6TNuS150OdXGbKr7SjsPeEAETlWi2NQjBRKXXM78t2T6W7fRvkzq3bNZc
Y97xe2XEPiKksiNp4TkRpR7DT0ThZxQlIAJMtCAVZaF+HAZvoh/7cTTWn2veZ7ulf1qk6edY6Qql
NO2S6utPTOJMf6Tu1FN/ykUhKs7mr3UhG346AGFNFupsCjqDI9dP4WBd0w5ldt6ZEeh1+UlFHU4o
13oDZRIIQon2pO+deeFTGBMlsrSUAob7mgumZAJgiUJaQzcho7amiiLbMt9PougWgVEkuer2kzkQ
aprgkNSHEllQuhvZFO3UsMWvTya5veQxijQMXZ5tVcjgf9A7W71GlP+K5KRTDexEWbCjPmgm3wFR
r6MoGybUD/nbgAWoKMKtux0iB/1wSgCF3Jf44kA68C3hn7uVJEVxEieGh1iUKyNz3HH7PutQFQs0
mMYCjpuMNkYwotQpip4p1U+CJinYiIJoQWW0FiXSTNRKRdG0E+VTwo0+r1tBVTtlmnWNoi4+Sz3e
BnmFHpWy8aEVOG3ZqhejiSBkVtnnLJTdWJRulXz+nhr1o6q3g1+Z6kMatTdOQ1oNzK6HVRSAayrB
jSgJY7gmleEHLChCn8qZh91sUFJDtqglt6KoTAGzD2ZRaNb0Z+giXigK0P1C+luszQS7UmeXzHJv
w2A9VzJPRsXnoZIc2/ogUdVuRXmbN/Y5EwVvqueUvqmBG6IYPgp/q3T+ljT5Q2GVyN1snpKigF5T
SYcyLB8Xq+l8aeYCA9TAGKO/FENF3uNoHOeYShukNPT+/QFTA17vMVCvsexR34bHoUnhhmUlZ7pH
GKbgzwTvgDjrdUjp3RQ8ijPrSRHgwKpGyL6BG/O59SS1w5xhpTaIedbstSPuFwJlKATesAI8WAAQ
+fxRN9LvZgV6ObdjYOjpQ4nf8AUq+KkSGEYFarZrgDVS4A3Nii9oCcB1k4ee9zwZ4MqlBBAZZdcW
+EiCh4CrTIsKWxKLbQr/uUG0bNzcTjUVoBi2c92Nd+2GuzDSWwFiYoHIDJUJNtPiDSLQmkrgNolA
cCygnFFgOg7gzgjIowH2kCkZwQcA/xkEEtQLTGiZMSLvdR6tWCp8X/URz2KBIaGLXwWmVAt0qQFm
GgroR/qEyE8jVF0gUTKQlCGwKdj1CPhikrAzOzpNyrIrU+srdr+3PLByHL2zj8sgZYzsagi6qnZa
QiJhDAAxIn1BxgRGlpjUlCr4J9aQBnH4UphSjzgu4zqY7R2j9f4kL/UOPtFyHT9YaX6rTXEg80CE
+FOG3rrCuO7sYQoMZD5Dp6sQT8D0UsC9htyqHQJnMpwq3JlElsxMgWqlf0mBsHqis7VLU+dpMqOU
/IoKPWZXHHu1+cI1hKFUadsHLSPZmFoh/g4TUum1Mb5INuePjMQsqOtMFayeEAcI9EdzdiHvqA1I
v1HcatBJanYE/aIk0lgmiFyVGslPHfvH1DXAB0ZXwiGxzgyHvsJ89ipxphPccQPdJqwpAaLAouDT
CODKUGz2aoHB6itppenNLLBZ7CzgfQPXpgK3lQWCawgsN2dUtAp0NwfmHQXe2wH8pgDA4FYJfwCY
sCnQ4VrgxKFAjFeg41lgyANgMvKaCfTR6wTKnPefYkBnauy22wocuhWItAM0vVBY3pBqgVmnG3ot
cOzYvO9X1Q40gXD3QN2twLzJMQFGxCSEJG1tryuDawmEfLydBF5e1B5aXeMxAUiPeB56scDWdYGy
q8DtpcDdQ4HAMy4S6qVyrxjPAxC9KrD6rNQ+GDCLrJB/eAXOtzdcXyD8UFoeVYH5zwL9VwUPYNRe
uMFG1G/JU8aD01sEZyCDPBDTq14FmwCpKT5iWbQvBO1AMA4WwT1oBQuhFXSETH6AzLB+KcEZoTgT
1Cq4CxIkhhYyA0hHUENuGATLwYLu0AjewyAYEJiNANIIVoQOPQJfkAIRN4yJSnAnZEgUk2BTDNAq
FMGvSATTohacC4SmHwbBwmgEH4NUJWsH1I9/H1wNChN3oB2PKSQODIJvZEgdQ5n9UIYOR6NxPiD1
KjzCPz/LggmiCE5IosNuSmpSu9J5uGkEc0QXHJIIJnVvlJ9MwS7Bg5WnNYQTE+IJSsbmGAuiYLvj
AZPUmv5tSrBCWkLlswpxOcBuZjqPkSNdy67CY1a02D62rxnRCLeyGc/n0FiBdsVqYn2FE/MN8zDh
t7NKD/1MbhYsQmsfZRGJwL38c9tGNy03Et4Rnxrepzu9kEHTAWNuFykvAWTZRmnfj0XefzXTLPEr
8qOuc191l3xAga05rfRlxPlj25a1FgtW8I59r0pzRcJdXuwHOPfnNC7ROlr5C8yC9rtaKGesSPvP
kq6UmJ1IFXmaznQjyfHsE4xYPMPc2m1NOfU58HBEeSQeF0ZvU3bE87e9bzHEB0AWWxtvUlJOvqkW
lsO5LMu3BEMhKYmlcQfzjLC12vlsiJbykN2M5KJ9Jmm4I6s0ii/T0Bs3UcYro9ZhDa1RDqRnNt9n
C4uDZWiGR7o855lRc7CE1PbHUVHu5SHU3a2ZrH/S9Fr/uuDu7GlI6m+XaFZORtc3u0luhTTc/ri1
NFb9mhax+mmI7DlISAY/w6uOriLTXi99xRmlZ8Alv2qM9rsdJRCBTC19dNpW2qvLoh4sQKJ7vVEV
LGP4LTruWRgHd19n9IWgiHZ8O1iVczLx390JnwJG8PaH7QQpeXPH66r5lBudFnAfTOcma/CIsabU
r8B+XyoRTi+2Wpswa3Q4Wg91FuYHU4SelUPSPOQank9bE4feLoFo4YtkJI5nK5J+dTQzO0tSjvWG
XRkfQyd+3JpGQ/QwpaJs0Mh20NZGdS647q6tVsChNAf9pc+df59I/KLdci3HByVcu4MdxfVBmXr5
IaxG7E7EsU1wrOrBhloQsQ2jK0x/UJb6ApyvX/uFKNBYLqpvk/5JWnP1ZQxj2W/GVr6QWNVfVaqD
rw1K6dziivY1BT32JakNL6MkxdeFY/TCRSu/ORXjy0n5Wphx7ev6VN0s+oS7S6UI3h67KLwZ68Rv
sqmkfo4HwU1oWt0N2neCedPF+opL0OuhtAPV1d5ybmxytm6Umhz0orJ5J4NpXcLxsLWiy2d4Pfu6
VrOkEXFPAxkZ78siPWzHY4bYTGImKF/h5/cXpzM0n0DR7mUcqfttBxSvo1eR4XJdaiW9yI3l+GVv
2M8Wf9bWgjpE69l20dzy8DTO8aLiNFct/TPBnK+/2nCmwmPQqdzmDKdhSlg1iPMYfom5KrdtdG2U
eJyg+C7CXutciEeTGNx/MbH82lpgkea4qhNChIrwd1hzWQ0EWPaFPPHd9lvwjTJctTIPSSoljA2a
9TQmJLJyMS2f0xkSs/g9Pd5ocEnM7B6PCRxkeOfuTFNKP49Redy2A1dbGBy1832nShHRh6B7Rsrt
RfeAfF7+xSyCKppwS9yvTa0fVVwXCaUzvUG1gKyVyMNEcH5J7MzxDXlJzg0uTg9GI3+bpGx+4eaR
qQeY4a0d09vH/0rxLLECybQX6pLGU64Kp1WTgU0Yq9Oz0p23FVUjnYOeusaJ93keQI/pdqZdPm0L
68qOKaDWJs43dv8/7J3JcuPKlmV/pSzneIa+GeSEfSOK6hXSBCZFxEUPB+Du6L4+FxjX6ma9Uea8
JjCSCjFIinD4OWfvte/HxiNgbHlWIruehsHUL3lHsLPXlu5WIGn6IiPPZi38UmNX7bSZkrRamu2r
TYPv9vJNXw1r2lrOpU7i8WqVGRrm5Qn7fvwkPLZ41tJxThlgg+3t8TptKCLV8AFhgd1JnavDMHr2
24yi+/YShTMljG4nC0RR5jyQdo2zfHlGH20be70yfMxy3z73E2v1nx/E0cbG8v4D5hgUS6Ob92bk
Fz/MzN3cnrIf4W6Gc0bRbnbxo5rwjkQ+RZoRyohxoqXAvLYWOcuZczerwVjf3vvYpEfaPPObqD3q
M4sU6nyM5o/GZGuP//KBMYde+S5z37Hp7BNz2upZh8bHn1dl80WLMzFczcxzL6HBXOD2A5nO90UC
Na2f/eaoooIad9TFl8Lnvvzl9Tx421ZmHsIKgQbFjukR2+Lpz6cjdQ0PrJGs5XFw76Uy/fOsnaVf
Bxqjz4E1lDCBSojsyx+wNM42F/rPkBnxznFqvjKj8F/DLqM85eeGZVjr21dMJ4RM3752E8zjTzvf
Q1X5OfZcuhOrGE9wNLqtw7VdxWGwEg2yKaXL5tjl/idO8eZQOV57EWnC1qR2+r3viuDSFAzUwwDv
edv3XFX1U2R64pgHDoQ1k2LVcq09ycGEjkeIDNn5hddczU+T6tyLQGduhk3EBF0jFJ6/Sb4xHuwM
AqEzQHTo5eBuotGfNoxfPoOwYTxjoTushlC8ijA6ZvkwrogJdU5jHx66mhowC1RwCRyq6sTViAMz
Bm+z3T8bpftJGwP8bOi9aTtN1rbd9wftK3uXBpyj0mvIf++B4c+qaM8x6tU/h6SyQQ/ST1r+aPUJ
FSMml9vN8UZZ7+1zN7bpPlzSXP55/N//3e0f3w7OYtn9c1e7Kenz8/n2a7cnuD0+34w0t5v/PMgy
Hq1RfGDhv+XiSRS3p6InYMttAkh6knZBKKcLzyXWo2+U276o33BS0H/JqIBSshz2IlRvWfqjYsLF
hrgqQUBirZXaJQBjORTaZK/b9Oz5Sa4+WbGErq4yPlzTwMaAcAiEg96VPjYIczrevLWiQ+wzE0Kw
7XWpuQgQnRn218DV/p9/0C9Ek5sXt1q8un+suWeT5tTBGe3nohzWUCrkSZm/hWHwhrDw/Z1SN0Ut
IosIo0oy2LtogEGvqwlPdv8jkwlSmYwCIMYVGsiBwIf2WgXwhtB5728fD2eZ3NoFUgRR4HcgVcFe
5W3/entzdEcbcsJWldmwcgxiPin3m+gqcTaoVPCgZK9Wjw1YSvVi5um4BgtEFtASpdJCOUeYg5Ar
s4Sxuz12+2m9YFYhB25SMC6beqRJH3S4Eepgw0YhaZSzvr2w1MkjYJBUccA7eceISRFs+ORodS+y
4GGMMQ8pUKmtsPt7N88QClJaAgknAgMncRhiC24m0r5EwoVX1Fh/Yl/Hp7ggZ4TuFQrS5fvx59k9
RPin2/0qs6J1Pnpwn1x1tOL8IBkZHmZL19uEpYoRi4nKk6n1xvdoOeRZacBlDPBu9DncCNU9arfW
e3PBq2A5HPe2DO58CDeoeYoAzXhXMhBpImM3d8Nb5sK4EG14EEkUnSgWXUWWT2oCDoPa2Z26fqQJ
2Wf+2gtHgnqXiV7TgGGycntCA+L4JxiqPwcpf+UBHL1QdwXjNefe7etm3wn/Ws4YUuxxeLu55W5+
sZuF7naru9ngOmMAWpS6/VYV/gyryHlD9e5f4vLODzUCE9GmZzzj7A/zJjxqfvUiBywapYzcXdca
1Om5527zIMs3mZXpfRx0B6l9GIoIopHlFtPes0iadHpL3xuYMY7J3L8pT2O5yJ3yXEu3eZqnlgSY
KfEvHoHcu9wxELIBL1kzhAx2GKKcU68t5xSPyHamkb3Fgh4PuDRgNzAcGFswAkO4HdClYmhv7Kyb
NkMz/5K4Q/xQAHsiS68EZG6W85NR02Xk/4HwounZFmmenQA3I7f12nlVDpZ1aKrSPqVudJlUE+xu
HtciwIyy0q0o99Ipzn/iwZbIMJSJD5Ekswv4+d0t/O8WBvjPoVjAxYOIOt6O8TMpslcwC2rNBiyG
W6fffKAfshgZNtAQCZa0kFvIW9B/Yt+ydtNoP6RL+kkgPUrwMD+kDoXOtmXnz3ndZ5DDCj4g2+r2
hDjcVWqyT/8chI9GYCYvcUWy6HecVihaxVSvUz/8k3E2LNkvY186K008BeY4oh5vB1pO+pQFb5Ho
R6RrjToplV+zuiRv3EYtfnvoFgJ5u9VHOToMwvduIXvlOE4l2ABOw1sQpD3h+zeD8UdSMBOnW/NQ
WZnJmZg0mxL/F+1gufCobt9zpM0dq6GxpIiQgok7ZTax6RXT2avGuwJKOeTEmM3RErLRlpH+c7jd
XRgZ5BEtP0H5zN8Z2/kty/J2qEi72cQEkNDsSmPSPzjAqii3VQ12xzLhi9azgORqvkQdq3wa8xJu
h9AM/r4V/99bPJmDs4FZfpGrARaDNZxut9wl9O2fu7dbJsSEKvebQ9L65P4tB2fJ1Cna6jVxobSl
S+rH7fAPWe+fx0IQoysiRN31LcAtdgAYpNgNV1CImhXLwatOfBxsM/7FkM3e6Rb2lkIoXGPlGkEQ
BCN+AipJq4G0G4UlPoMqqTZM3WiNhqzttjnQhmYEau/mQby5/UyjxjUfYdw67CUaYqEtfEpqYr1I
lhmsAb9oDxmdQSmf1e2AAZM+oZlBx10+El0VaKJLUt7HJYTx9nYKpID7mHLdNCD1hXo3ZsWXuYTg
eX2yaSdr+OMC/uMi5uzcCHqGDELiB9prqGlnp9wm6TCePNcdTwhdkIZHQw15FNxxnlfJscCrR4nE
ol0FnGp2beIRut2P4PImsS6P9pDXG5Ou2toF0FC1EX7+DnyZEyu8UzZfdm2Day2DpN6lsX65Wdn/
CbS73fq3xxKfLyJ4LyaufC+0EtG2QW1wAdmGWnfh+RWiqO+YFUaSJjPS7BSY2kx40T6A98N0l2LM
Fu4LHKh2B80kvI6+vdOUuV/MYKpNBUuGxjT0uSqOh+PQGrg+Yuuix0zTAk543EkOfjCDWkPFs8BX
dtmYtp9RZWOHijsSvDuEyr1Tborn1IvGp1rO0X2NxkA4Rn/KEQqi4GW25DISByFsyf0Enfc6tHjM
fGXUmOB8mwYhbsettAfGNGWf0ou1vTvLE/uq8NOHCo9MyO69Upu0Smgp50u5grYexcsAYjwwt2PY
mpu+HIbHwPMooywzPqT+tLNno36ocCpOvu88xGFbr+2I0Q1K/AVH1/yAwINxvl1W6xyG9I0iZ6ET
W1mTI3Z/iHFNMjOdCe1NXyXRS9nnvzozbi63e/Ti2QIKFhXcAMVaRp77PtYu6bWB9amho28d10J9
YVfZ+4hL4PZ40PRMEezUOvpO0b11VbcXIveeokF8dFNib6LCoafUKv9gTwhg7Nl7aUyve3eZ8x8b
XBW4j2r5LqzZ24xJzVBo+Slu5nXrAX+GZ16jz0wINiit1IDXyj4aO0f3HvhArMIo+m5di78HoV3Y
j4q9aaqUVs4uq4bxSd0Xfi6vt4MjmwzxxBiBXyxQSjTC+lJGh3ig8l4SHWsKAzYe0iunB824ndrj
rVVG+IYEOTvUQ3FhkEI2g0jth2S5NWVzBekXqHTnQrpmVF+cJGbCx7TssN0gPYakMIkN2i/FRy3b
9VjmE34BE5kbouFTMLMClXrqjmbq2QdZlzintIlJpWneor5gtpFJmm0uDmPbQXQWhm6/Y9+gVibX
yu8+eY6K/pA0jvk2htkJ/FC6zv2kfQnssYRB23drFFz0k817aD4eLyLgMgJKHI2cnJH9jeoCFGfc
+kWJzTcn1QBHmXzs2kqfR0vEv50CR6uUSIm2ltTHoWubt44BB4HQ5dWdc0Rfo3PvR/UTkyn7JUsd
9YJxogzyGp22ItFj1PJa8y78YKoOylH13e1MzwitOWf1LoByqCZ+h78al7r6qaxLfSH57HK7ZwWI
9gyzZXIT4AxzknTtxHN6PRhj6b4HY7nvZlF9Y3qY1nGfJ/d9OX60YwPL2WW4bHlOcAxCz370lsPc
z3deTh+9Ml1iEaj61nbLlyzKS/WA9mmtkVbg+OuGTRb706MD0OfYp4tLyoH5KhCL1BMDbTtm7xn3
tfPDplmJvtdcB42VfoeSrUTcrZhr6w90V/5mlJKstygRL1FE28Jvw89kaSXQqmzuGBDhlq4if9fA
IWL0MU0/gXduwzmdP6KoRxFVphUMTUdvGlNISHaTelYVwFjdztnPMck2YRP4v40c3yC88yEBoFyG
sG/UloUs/UAAmeyqMK1OgzajRz3h/PPGdytKnNfWMzMGiFwI7NS0X724/fvu7adMOBmSemwVhYzb
Z39kcR4n9wdunnnfxgmSleVu240/+s5CcWcPf0lAoPc9kalJH5XXCTHAOcxx9TvA106ej0GarmW1
9ruEWWk20TehvWv6P4GBsycu8/TFjRkEMCWZDokZBk+zZS5jGAGj0JmHl3rveYn7l6n6b+z5gLLq
CXOsMVbXMmGXlEW1saq6jDnOVOQMG4gaaPr81c3GD7Mgh5XzI/yyZfjYhnb7e/AFo5k4hqQvDjR/
yKeQGMu8xmNZFiUtUq9YzO4JBKbA91/ixRqYsyPYG8FsbxIIdFtn7IcrYb4fZZbMR3eW6uLOAS6X
vHlrWNmr3H3tfX94rjjna8dVV/wdQP2n0DryJYI27oVi25lFtdFSKyT8vnduevUs2vLFah21zZ35
EzcLaROhTV0jVfYkDWltOsh+h2Ru+nd+50fRueNKtZwYHaNi/HIzdnNFf2uKGko06CHvEGTDlSvX
hXT8Hw4T/qo+jq1pXZ1W7nHKm7vWjYHwkfzh0Eo60GbK1p4/uIe6r83l+iq2hiq8bWrTl3HiUl6Z
ClMw9jaRQ0WstoKg7uduwqUiRe2fysJhpueJ4KQKnRzpHs3gZ7xLXpjpR5pgYZ9L4zu1DGZ0+Ujt
SszRZmJF/inHX+44MIMdnObiGC6m0q63QHvrt9FYUOWi8u5yLT+7zuqey6RpTvHS3/TDzvsKP0bR
JHupPOtlsOzyHKnKeqq5eBKELUt2vrXzOs/BV95YG4OwqZVPgsh2jm2S2G3Agbjb872cacyFolVE
GzghPP2I6kyF5Z6xCBcxM5nukMrQV8hEsGf6JS6ujuaV5xqXHJH2lnlx89R0TrfDQYqJ5s9fUGGG
cBL7xa/I6wgxFnzJLN+hRjb23kDgRyiWT8V0ntsic45mUTbnJmaOawH4cHpvfErn0bi3VL+/3fP8
PmbAmuPZwnkh/LlOVwy3Nl6QOb+KWfzqPAusOH99UGtkWJcy+BqQxM6rgq3YOsAxca8Ug4y2nV/l
iPDCCjP3I+pfaxgxd/4QTggqpXFxTLc6wzVYpETmWcIM/vvQiX1g6N9MMjCBk1pCxcnWAqrG2RDT
XZla+St5VgGyqCldpRgwr1Ohoytn5YT428JLj2br9+hBR81Tdz4wpsqfS0xVnQxPHfiNE7yRZ+kk
fAsl7NPCt7Fv1QVYekoxSfbTeo5BiIIAnXd22tqrWzEtK63OcWkTLiaj59IyEMBk2YOukD2MfiTv
WaICQfLLQFnVLO8Q/ZNxaWM2WIRW5sMrfFK8c30e3ksVVNQVvffWpemeTJOZuBWrOTI0xm3U4mTK
an5XeW104uleC3N4zygP3+wxcWCO1NsxbpuPZfL4laVtvXHzwd9OcmKHVjFA4N2UF7cZ+pWiv3Ay
hkntvab+SYf3qsrMfhwKonCg+eebRoKo1SFGKQ+v2Er58lS7rXwj2uuUJRVW0OU06WWNETZrx8di
8r7NhmgcSvjhEYl9dXbZ2q/j1Mo2iZB7LJHLO49fE2dEXYSO9We87CiN8eBjhgCC4q5F+Og42GC6
vu+/w4UjQ1bZln5RiTzIyh7mfpnfxwZuzVm/GsSOwbjPuNQRMOLNIlkTeAVjsy7yO086z27AlMXP
jPlqG0RYDYiwD0k0xruS2QcjfPlVDQyBdFf9RY+GqZoVVHcDKKuT7WdPbdhkG2hQ4uCFJIbXDgv2
7Hvl2a3EhLE7CY6GWYqDDC2Lzx7z+mo2hnmVLbl2bupumkCU715t0mKhX1+rgmu+r6Jvk4uFSSjt
c0NCShdIc+P2fnTNbEft8cf250lkybmyEmJ+BPNUWzPL8vuPSrQJw9uqPI+BtZeR4hqWJT+8JBh4
wTGqb2NDyKW8ZLmzLQFYhqvW6esHO/egfpgF8yeLUoi3zYtyXhMFMbeok8cmL6wtL73c0sCynqo2
N584gTvSMhWTUdel8HM7ANlIxas67bZGJouNP/cW60oa71OoPnuuH8iitN2dnVZ15ybjKi+66Zgg
wN+z44gJwbHLrVmXHUlgojt34didqZXvDR9NVqyG17ErLzAknSN7k3pTu9BH5jx1zmyzuLrJj1S1
+cOovfZsFsalTO3iPiygrRiTm17ofEEFKc2UEBoc7ZWSZ3z2RzDoxgORMhYJapzKJd2w946UibzW
byrZZYTK3CsgmvdGO1tH5aWYDnmoKizktKBy7Kac7nFJv5CMG7zAXLGQl0bvfdYRQtO+9+N+pHXy
BJidBrDf2ntgzxA83GIbCvokgXVQqeCEaeZN73T1PjHY6lTe3mZc8en4THxz4X16vm6f8obVnpBG
/9tsCRESSfJcTMEC38FGk2SfaCKjXev59UElanxX6JLyeozWVeWWR8Nw5XPh8YVl/HEIo0T6K+El
tP4qp0XtUj/zadCU6lR6RglDzMu30ku563yOCQTkfIyxwM7ReMqyAoA9+xwBMX3NXqbDVKpRkBc1
ErvAPut0nDF+8Enkkx7fMZ5g/0VPwYApGN/ZsyCkjLsn7ZJO1CTFIzUEuIa6i7a+II3Ko4Gx9A6S
y+2QjQ7PW1v9JiJ1r3NV8HI7FLR2J7sDI1yN70OFGKrNk3yfESyYJD406cEwTzGMkouMuRy7mOQQ
5KniUKrUPAFPsDdVJZtPOlUPyol/GJ5xoBbv2VqxFOSa8jXUIckun/bEcpfrZIkMC8VOMs5BkFIa
yLb6ck8ONwlCjH1e1MygJqIS6FtjxVXKuo8bo6Jj71KrZ9WLERXibNKtzROk24qCBg8lGYtaYppt
uuZsG/jzssREQz64zlEh2quVZV0mSZkJ/Lplb2Lke0S2Ht9J6rZxKB9Ju1KXvI/uEh+zr60FIrOK
gbOBqCUI0GarpoWeRuM7kpxoRe+c3CJjd01+05YmZvQUkrMQlcmndILoTYugOZVsR9CICkgbo1fv
3ijya9wtZX1FYLLtA3u4S/eESSfXBFDGq5dmmDbN4dLayzSwkta1S9zg2Ib1D6tLrSs6lnOtsvbo
AEN+DWrrVI9tzkCmTbbZNBLEGebZ9zidVL4fQjt+AUc/vNi40yGE/2KOpS4GmUmPVMAV870IUEhs
0F6ohMDsk7eXYGDwasrBQZulGUGYKljXMsgOhZi6FYtHeVAq6thgcPCxs6+UM55xBlWE/HX5gT0Q
quhxpH0myLQJBtN7SZW6JrVbfUU2SKDWRpDSJc+NM5frXhfiA3YuA5zA++0wZvfrCKqN47GL96J9
W4f5iVQ060KbyryQ/mtekOOp09AZkO/bbU1b6iPoEda2Ks3OIonfFT3hAxM82n2U7/ScHzIYkknr
VC+xsvWjQ1qhV9VM6dmHVlCHvsgvRG9nMDPWlom4janpEV4xLaO2ct5M4ll22WTQ/i88GBk+coER
WuXzUFm06kP5C7zva9Ag04EeMlO+ymbHUNvd0dfrLDu+k1YfPldBc0mLakvTiqxuQZNs6sCIeKx0
K5oe7N7MxNnZdHWuY28m1ATy3ZfCvd4eSlNo7TU5cgevEfQMuWqWGTxVLqvFWjUDXU1klneT7f10
aWmthTbeq3YeSSRvh4fMTcYHyyOlNsICyORGIyJimpx7Ibr/0SzfqPjusSq1m45c+gPzGEKFEF4e
mL47dD4IiQPMcwVR/qhCO7kM2LWeFP0MHI3GawDcdpaeu8Oalu8cwyEwS2dnBM7Nk+9xMtWG2NgG
cDQ7KhmKTDQna5qqh9BKCd+Lhb0xSvFqzyUn31w9tDhTtq4bscaG1qufZe0hSQo2DNaS4jM1B6Zi
iBGBTW5FPCeX0o3+PmRRF52Keq4q1qnmq6oM/3w7GJjH1xm+QFouZCkhx6aNINpnxP7WY6BFcTAz
OMJNUvoV9u2sRQCRsWsfQ/eRAKHU79RjvhzaatUaQNmNoCXBkanqxgIKNpjFh1UjbZwmq9/602yd
FLsVWt1OjorTyNHc6GTlVHkNtEFbW1h13robG/uadVjOcfupQ2/QNpwGY9jLaQy2HZ1UDDx1SAZi
Gu5g6DxrPwjPtLTDc4TffSPzud0aPub5uZDiLjPq+VnmL6DFyk1iZeG+r4buBWkIhbxU9tpQ5CuS
03l1p3QGYj+CVC4Ra/ihrEBCpKeoWVQw9RcxVcll6heUESHj1yHjxIzNV6fX6hIXSK+K1jaOhpU8
gWkP7keIPS+T4nzPMIr9qatJ65tJuWIVm9HAqe4zavv5Y/SpQb3YyXe3uwhE7nwxoxGnRbAijy89
2aPlXhsHrIFrze669pofjlTOwzD8GgZLP8wywcogUANpWrAXaklAiQHZPcNUUp1G7QbQ+AFwavye
u2O/KwbTPNqZfuBEY5Jvm/0GAn1PuyIO9tbyVU2JUWa6M5+GvpXbuF8G2FnsnsfbYbyn69OeyNVJ
BdkhAVnPsT75hW3eV0OmNt1Qv1X2gPG8Dp0Pv50P1ez4j62PcUCIoxCO/8tNEnTFOh+fCJq7Y3cQ
HYbMRG4rivyVcWB0ny1y8tDpTl7H3jp0I/epBqFEhsKaTmt6qmhHdaSiBHGOFtJpCKWbRmb8dv0r
a5ewy0zel/kAoyNJ+6NFQ+UU6H7luHb0hG4atH+RuofbXcRe/SbAmvswh9bd2NRo1nogiEXIueIY
5gU1s9jSKfXXQPzNizB781KSCLaqci6JFgGNz6P+qAw7e7IDKZ8FW2QjsT9q3zRfM5+PIjHqv2/d
HjP6kMyfytkHykA+iekKtGx0oY3Sf8wTLS7giAibLBJPRzJpVolgyQDQtcOMqhkhJtMnjdFnZ+jG
Z0JkB9roBQYAH8GyHqru6kk7W+Xl7Kxn2XuvbohYcxK++sFbYjCW5eJLq/C1S4g74lTfp95Mf9FU
D3rGfsKYhbJdxf689tIx/F5csnYeoNBOk/JYmmiezBrxDt24+MWVaKdtYu+CtBzvHROzWZrJxTkg
yiMmWyiOphWfil3puMNdXvY1sUE6/lJejja+8X/0uRfshPJ/DQGdX4uMi4uwEWCRfGE80UKGjDOT
iYFw8T1hOHmuZ55ioBo/+gp5goiM5JH1E7l9gY2vRG5Ej5JRAemT6fPtYMDRWCVzFJzgArWbOYjm
zdAEGWE6HDLNgKNNna9bBzdFZ2kZSUIAnf5ts0Qe2+RBsXodCmPUh5z+K/P0PtzGPmNmxzC2gkkb
8moLF2TW5qjZrWqPEotgzbhiqNvDQ2kR7lDggQgMVaD2Zm7Qf3INb+8z+zoQQdiui44xXptGlEBM
Jg/hNx606FHR4FrLMqz2jAPkliXNWQuPhjJsCG9pD7fuYP9/4sL/LLfBJdHgv7mLN1/q6//8+c37
r+r3f/7HkZXj69+CG/78zt/AhdD9VxC5jhdATwhNNuyYOv8GLoThv0x2CC65DqHn/fnR38kNrvUv
CA2BaWKStVzfDbFSS6FV+p//4QT/CvhBFPlOhPOdovl/E93gYO/7fy2PS/w7yVORH3mOjb3/Zl/+
b65SjWEom9FuUvNuZ1fvS98JVkaeVdd4Solej8x1mWJ2kzCGtn5O/pM7sTWcrOqRZoS9cVCIumU9
IEjNyPhRdD9hce8r7edrSa0mK4MLr/0NC3GCvwdqyAeT2RfZVxuk6W4YUixZbqjOQuhkQy7vyLCf
5X0AkXcnjQyMjFGvW1pgRwXWkcb0nVnM+0Y7NCYGxPmh3W1wrmBMCWrN5gHlelmnu3Tq73o0aDtT
DPC5QvPCcJItlF0X67bNvyebNqDhorWVY7wi4qVdN0o/IT5m+OXKVZD1/iauPGut4S9Bf0SKbOsJ
xGMMlDL4FAbr7xISkJCIdma3A484bPciGVjnY+CivSUultx2nTg1uVv/8nzvI8f7QpHbkObS/NW/
R5ByPVeWZy3yEIcUojqbbJ4oryAtGJi7fJC0q5ge9t4dwZ31lncYOvZF0eBsYw+Kl2gYSvZfqY5+
F2RdtnZwV5XFvq+tq5mUwI1YsGd3aN88um94eICLqfQSU5kikdJ3dNL1OsuYzSLe3zJj/k7cVF1T
WvGroPCB9Cbms/FcpRa9CUkkr4MyplO1RstvbSe7ju6jmFzLVv+Vq2tk28n7MIYkMw5FsXEC+6fG
yHwafA3mS6X4SyBQAa/bk9D+NGULbq/Ck9yWj0XOf9gj3mYaN2zlHCQPslTBsVLGk+HUFvTh4pfP
VBTnhO5Ito7adW4w88mC6kn01IGpxSQmpdW04hIkN1bgPMoQXR/JmoyUm/InG4rylAcNKywGJmug
IpeBQUhZaLxmdbyNkDk9AvCEfddXE7VMUp97nxddt/NWvglEoke7nJ4UbdYN4ZLyGAf0pm2/ubPG
bhuRucSQjpH5KL2N7U3DeUI4cV9HNLl0POmtMv1n6KrNu2A8SMcqLBNmW6Vwd7FJ3Eif4PSrFZHH
Mxe4OdDlJlwy7YUeDsrI3opGPMu5YdQ+JsPRlozEyoDwQtOjqRjRUrWKut1xlSNesFrRl9UnQtAI
wENd63ufweCOL5qtZrTYR+fEno45F/5QGyaNDWMvk6Hd0tK7UqmDFK2bcKWrtlvDNLmzRLHzZInw
qioHLPlVesfO7Cub/XctJ3NtDDmmJo1Ctr/mE+HhYZbndOuaJ2BI3l3ZPjIqDO+LPIXCm4OLZpuZ
Q7P4DRcjPw4Vu825t/eWGzgUHck3fqBdIad0H83VT6Mo7iHeTXv2PQebv/fW1szZcFtTAHckwobr
DGsh9tKeIFfLQDWQ+1sGdPPGHyZxpkJ/mHDKHoQroLixrdgx7RwU7ci5VT/yqUWWF6aHkmArHc4/
a6KmN5n2L0mOY7Qem6VOVY/a078pPiPck8qFsodD1jPGNX7pCnNhAAEwcJ/ai8PH5dJsWREYxX7O
IXpY3dk2bXfL3BD8RP2ImqUmLcus5gP6v3CTipk884YFyPWI07ZgeMABuTBOYODrM1ApAX1Q07uw
MAVm88oM1nq4I3J9Oo71eGDokqH29IdNXrePaR1M6z6kuY+khe6kc3FLlvYswlCl8pTOifOE5ujD
i1EkJFWFRv69tHW2q3TxbsDkWREDj1NsQAw2F+6jEcFVVkjQfxTKX0VjIxeTMGuEL15SM/qRIlYH
ktAzELD7ECpt+5W09n2fpfBFC/EWTk1wYMdp4KauD92Q/baEGB6jiPmFO4cvVW/EO5ew0meRDVjs
q2FPr/EhnvXTmC3oWd8UW6tDNBSxjqO6bDfFCN5Y0y2Owr+o4JBC2Pq1UZX76GW/QzWqvV+BYBi8
lqHN6O1zV/+g2F3J2f8RNTmb9fLJGM0nZba/8JNzOvYVPOUhhDjKJS+blmkk0n1T7kKmsKekQQpl
Q6ZDhECKUar3CM+KXW47jKbvB0kqO616BkfWfAkteIFzA73EaT9q082IXgOBUSDvLMT8RR+q2c9W
+hsB1niXB3+BQfWPJURh4AGb0HeO2EW2dW7px8Apxbqdr06cz08uUlXcvPFWj1BHLZ2Djya2eVFV
iz0RFdc8AjPoBdO4Mkt0mXMXEnXvMVik3B7H4DkZpqNt4MTy2cw7o4cQq9TNxtAGKjFzbu9kOH/F
aDlORVO8+YFJOC+pIElTkWDXjM1TNdLeKpgCui6rgR+ba6y23qVr68eBvf66gsm/0hHNVAhG5Vaa
zW/kK+ZdV4BFdzJGlzZR8D6m7tPk5Wto6TlDJ0Y5cWhDAdDo7EpoYrmKcWd4DujqOCL73By+Z8e7
N/PWeHMwhGs3+u6DBENHG3r7ILeb3TJKQrxYP0DDPUHrob8dzb+KXn/TEHaRNedso1U9nVmUTnni
cB2vqBnC/2LvPJYjx5Y0/SptvUcNtGibmQVUaEFNxgbGZJLQWuPp5wOzqrP69rXpmX2bpTGDwYAI
4MCPH/dfaA8zubsrBCKcotUasl+kkS4s2v0pKY6Q67CegdYgMavZU2TUrlwsj3WVCl7fZVfsmitb
mFsdpUERarn0GFUW+PmZcNZVU3JqugEBfkHfwRRJXYREZ4dmh0oTocvdSfqSpwab9Uo/AQzfhr2h
4weKOsDSAT7NmaDrrbVI85ZWMt0eaGCeroggBEgTsZ8H7YKD8qWgmuFI8ytEoNzt8JtI4jA9gQ13
oUqJh9kQr+GsxECPBhhZQzbvjEHG3LQFc230xilEiYXOuCBtYKZYjqh2P6VQm441y3YXpm5kwzU+
JY9o/1eIiTew8PrSL6XySVfrW1cpwzZtmUZCPMG8ztrPZYfgUNcoLtHQlEb07YX8JYrRYzEQrBTn
rPKjoVDX8iExu5oETxaWH3GLYryUFOem1HRm905ypFhFxUiSfbmCeZf5g9U8V1cxEEDk5zqM94hJ
vqLHa6J5bCdgNfuQ+iB2pR8grVmdkukhGtCjlZ2ydDNyInxV7McqrTfVTAMsXySq1l1LEof+ppWG
o21myC7McggJYoW1BTUqL8Q1qaZ5IVSUCwfxkk21n5X0xZkiejrk8ejohUykRbogFMhByiV5NpUa
T978FAnWQ4zUHoI2rPl0DL3VegS73h7yxFz23RwPmGQPbg7sFAjz80KgnzQovFY5Is5q+nAbQ6cQ
EhmhxETwzZIs0JjqXdfU8q4LKMvk1TlVccpYCQCoFxEEsEJBg0GP50MQaeiE05hIjeJBNkDC/bIv
AkZb7r+NmiwZFVzI3QXkyzz6+e12pGcNWLg+eIwx1omDabDnoRncDJJqjv5tU0JTi9Zue0yJZ/2h
UUbY+4BL//z9+01ybGmXNvfKuHrtNCq2O3CJYQMgqeuFBt9XKBE9cjR1yjxzpE3z/eeCRb2v9eKl
XskVzCL1L5rFP/v1n703rVZRVhob9ve2WUN/jzZw5Xx/+J9t8f25oJbw49AnGDdkRMPfPq3hS5/Z
v7fGnmh1bs8APPz+y99e/j5ECC7PRpkoc39vjeqTYIchsAjRJJn6td//128phRErr2rUaUznt7nW
QXv/+1X69Q2+d5WuLIlcEaxfB/5+D91A3Q6M1PzFprA01lRdqWy/iQ5Go8Co+EV/WH3Dvl+1WQ3+
KmA6+/2HpiHcIJ+j2RmMdQSSus7RpdV3KrJSfJvAk5f77x9BUhxKkvmNlHHT11D3tx/f71nKFLlh
kaI7USTLBubUVs5wqulXd6EU/RWbXkVHji5nC8WlOsIzInuS1xsaoTzi/PK3yac/vXp+++B8v/pm
M4D+2IoJIjOzQd5ykGut2KhWsVdn3ChGDexqN4TlXl+fHVlLa47TsPqNCiQb4Fgiiwn3liYTpoXr
cX7/mFceUzlitfb7vVK3/MxYtE2wspXgbxd7OA2CH4zpMV6tBH+/PyBO6K+8gG82QG9gzSHkHPN7
IyvS7yOpKH0wqHgahVjLpDwr7E4xULDGMggMASdcrdf6+9U//Ao3ufcX9cCIPmorlHw9AxiG8eYb
Iv4NAP9+RZXqLzx4RT3PXDHV34bz3x7y30b337/+eo9xR1HY3qS76+wve3j8Nuq3DDQQ+ar/Ilr2
JhtJsqL7xhv99FjYxull2lNm281+7bautqGb1xrbsael4l+X/cvobzoPHzE6RR60oTk5WgHks13w
gJ3CPj9mprMJHnCXuINi4R+xVnXo/DrU4zbLHpU0u/He1oMdCc6Qw6+oNbwkpnOcnHT3AoHoxRR8
/TJ/8EbvckBs5B80yhzlTyn3hPSBB3uTH1+CByzKQUgR0hHxdvCu3JEF33Fu0oYU4G7DvhnbX61b
2LWLxpiDCp89jKusZNm4lfWQL+mq42DPisO3G1/j+qQWFy7LkgOnupbaB5dnRhVtWXaW9kq9dbpN
86WwRm9ByTWS9xTVOxo1sy8KPmKLQ+5Z86Verrqxw3ZlWoAe6yQ5Z44dnLIuROYZwvt1xNHcxsl3
pGWYHLN0OzT28FVg9WDZtOYkvOJBRYwvnEd67E1ooLba2w3W85k9+jqTwg5Ts4J80W4VyIaYp3i8
4FeIPNWyW2ZEcakQoG7hqZeo2IjjwZpx2wHuj/SXo0OkZsH8oUAhpkON9pi+lW5D4PGuVqEu4Qah
26QPIwYdteKo0D4ytNvOJP/rwaYzGGjuQvm6qD7xI0VElnJmS7/GjXd66M5UdDJXvCzMa6c+9Kx4
x7BAugH2tafXxCckifDeeTAv9c40Lxl9zGDy+E99KT15Q7yT74B5atgY4y/VbdLneXbiZ7R+bBGl
H6dKbLoIiGo6wyna43Nj71XTHh9ZYUo17mo/xA+xp1OCQvom+iFe6XtwwYbPOnKKG1cnn5+De6Ki
bcnnDNlyb/Gjx8FFxmn+sW0fRd+biKzHchc3p07AHf2zWrt8O/xr7lEc+VHkJzBRfp4+S43fhGBc
6pN4T9/OjV3Rtr6CD5JFjfu1OGdao/KhOxdPWXUUdl8ou6DU8jbspuyuQ43AL/OdRsSoAge3REb0
AB+4BpyIwi+sRVvL9soXjgGcuV0ek3eGQK8JvmjsaCK54I4ehnP+Ey2M5llKdma3gQBRzR73KXnW
qzur5f5Uj5Syw/quLd7YvMMZAXogrniX1sIkxOWuS6yxc2+abpDAqvnCeOSW9c7Lshc/aJfb/Su1
kpuUbAdnYPGOkHTrMZAyaGZf9Bwn2hP3OLTnxYVjAxk3KQp+cfsrKMo8N5VDCVGtTgyuEO6/sR5y
dQ4zH4rlFD3z5dglD0TEjTXae9yzanUd0akClt9n4C8IdKk4z/Q2Oy0avx0PquATDGb5SxhYy/fv
jOS22aHyZAnHKDwxKDPDVSqH3i1vglnnZA5mC25hvUpFuk/Np7p6tKqPXvkZ1c7Gyr262ZVg23vo
CbaBcKHgY4glND/agNmnsTXzAXxkLh8HkvsBSfZC2iCOtJX6dyW4Dgop4LLLa2BstUOsqIs3sP1O
Vl7l6mQ+0DitO4RDuSMj4k4831IxU1nZDazFI2nDLqLy50thW+Vzi9dsQyLm8uxRC9RsAN7oUZg2
971H+dlRP0wckPy02fXL1bqZF+6w3Gy5roPzHjvmpbPPcXSvbeYPnmBdsglPPCaEhbHZgoowtrl1
GVXvXblTNpU9Zw6hPAWtRPTkFbfD2CCX6q2xmxj7xlDiGBtp338QV8Guc5/ZaNkXXxq/eJzKsXim
zgTtg2zMVvmmofVeRY78IHw2FOpuPCptbM8fyAN72Co0W6zQsvI8++qDfqFX+R2aYB0qFAxAcOwZ
hJwJqqevnR2duQbU3ahibBb1tZcwMPOCy+zTNQkfiZzQwJsdHkZcLaN/4hRAzrGydiBDMnjNyZ99
tH3mD6IPoRQYN98rNZkWg620xxmemUMN3cGLnWqNmjQ+qSu5LO6hKLE+i5i1As+A/HzUL2bKTLp2
2p9UBtKXcCuZ3AV/2HOzKOPIF11yaRHlOySF2D5Pbm/qg3D6nAJP/ODSwTmtWTW6PEk8juvukxcq
KYRdLd4tAB8Y9RIcA6YtNkd5WDCc8mhUzrtx87j6oBLuoJ2/ot17M+6Y/riPxoYLFL2PH7zYjC5P
NbNICms48zu7YB5mYhe50etMiH4Pulh74Qm+lGkzNpTiWsmMyEtigNLzl7uFO8rQ4lzBGjn5kYU9
wwF7Fm6HwuUilUx361d2xI93Rh7TheEEdrevj8xf5oW7ZN3x1C/MxK1Ps/xo3OXsj/lg82LcWIYd
0Z9zsOHi4wQFZSNehJPwJO25Sfx7SZ4n54OLoD8A1SaWMBecuOK85PvztRj8TKHDfn1OwZ97sDkB
PdwxvWi6q5XP2bMM7cArj0zPaAmcOo8RrRCjNlZCyOJaGSdmP+2Opyw/stvkPSoOMvfPkUNPmLcc
cdkwleEJNXPSo8WYYbCwJmVLQiV1Vp8o2r6+sTE5CqZ4tpUfCJWoKC/b+LjeOQLkM2FQAg7Hty2P
fDNiwCuTu3Z641soN74NkDHmUK4scmdeK/gcyri9Ne0xZkK98YOK5+wQUMNHhn2+m0PPuOsFBnSF
hBU3SFH96L3Q0EVmOHee6hIlGaz0fDgBY8MVxgVNuSP+s9W0DlIdO5jAy744LSZ/DsFSfNn2Df3/
a/vBYw1+gLtSLDum7DklbfA4tHUaAG3uyKKEI1vO+nYyH9ZRqnqZtJEZ6Ah6bIJ6R9F4IllQ/fGa
fVGLN8n2wnvgactmXqYH6gc0dfX+iXmzI6bWt0ZAwkwbr1wCoB7XZEYBcYNUQr4bbFrJxQGq01rT
Z9R3lovwl9Laq0ihAWyrPwn3yGfF24lLrEl76HhHih8DtZKopY1eQeMHGXvIoni7KCzhdx2eYbNb
i07VXpsG9MrjqgGRoQiGRJZ2ejcfWKTbFaoXaHKvQQ6pIMsZp3NoPF3n+rXIN2gRxLeRGy9SDQAT
oNgpTDQa1mnX7YxgOa4XXwJ+Sormx+PDC/pNCjZpTK4e06o5HOQHWTrq+YUQhdu7PX5MYJ5XGQeK
AJVDR+SN6XRkNyNOSWqCMjiz2lR7eIpZp6p81k66ta+4iTREpE0Ajb84WyAYh3UYmOWpQrmbIz2F
rWQv5hkVXuCEZObiuJHLU8RwJSNWD6orKl5J8Cdz5f7chyet9BTcO/NPTGaFZ6ZW4ylhRckAxmaK
5zR0af2Q06wD7FgTR8j1PxizTOfk2YzdfDtZ7nhtVL99G1aOk9NptiRuYBrXCEbtxF3gc6N7evCq
P6k+c2BRHCLz3PHr3WSeJQzOEekGrax4m82GINc198JTgyYrai6vxCtGAAQmjZr25PfWKScdCrEn
O6mxa3nppsQAiShAWEEYkQKYvKMpyAqDbGVyxJ9mvFEwXhYfx+HACbPiYGxh+um2rHeYXsndbBlv
occicag7kqQzY7T9VjpniEkxUshTSITR5G4c5TTNW6SRUR37mNqvvKD5d0d3r9C4mJ22lx+lG+50
nmpsoO2kGeuNA3hpnDI0ArK6h2KCcrHgZuJ0ralId4G6NX5YjcSCP3qrZcyK3qF8qyxlYngByV7r
ntMNG4YsUWEM3i+IalHU3eW3CgdAY68ie9ogHmEDlIMymAFouMR3gkdu6WkMri2JbYNsxaFr4NPG
R5GERDm1b9BrGNdMpGSt3b2+pWWRofEjOLgtnU27/eCRw8GchzhBPRhDY7gAdsLzSJuBRA6ZpGJH
5Qtm2gv1ppl6PDh6qkMf3RfTlHGwCq9jrjsRTLi5kbrp0lOZuKGwzSQnP40nio80O9s7EVW3/EZz
t97TaaF7EvkiBURSF7SultAWB0/VvQhRPE+nJTZSrsWZEVTGaAsOMplGfjaVq/gGvJYhNPEo52AX
f4Ixt6+1sImglwiUY3+a0bVDDap/Hul0a/tEeE0ZNoiGKiehPvDOzMr7GVlG7TwXWBK4KpG/Razg
ddJAdKNsjfI7wt2fuk4Ueus1LM42CWY+/IXuEZ5ShS8qrNvuuuhiie801PkqerypgMmRPesuUCRd
9FPHfLy3nNaPzt+JCXgfFkc3CzMwx7i3tE3+GT7NVyY82DpmfFDFQ0JlF6+yNNwOEMOZdXMhhoJ5
TBTSkI3gzD9DivRgp930UDAN2sWL0PsoAaKnumXRPfV+HylIpOmQi75Zit1Is+dOu28pDKtuUqMh
y5OEkk9b3wziT30bwNl2ISsnPBmQQcfHr3G0++AOSCHWrXCun4ObuhrtAjGEffQQnqjvQqoFGVhB
wqCxtqvqzUgz8kFa4Ly4hDHpFhyt+w6cetmZSFR7wzZJRmZFbrM67OKNKR+Djvgy7VdcNbZfNnvi
XmfKtjaOWnduaLQ3h3m4i7VrOD4u2Sts9jKaN1H0pnACVHQxkLFzFbFMHdDBUWqd5pJ9LIrb3xVv
463OWMq7zMBEyQMIXTc+QkELbGvfAnGy5QJAqd384P/okl3kp+5KI6a1nBT7NmAWw8XC5w4aiOqq
ozMRLxIPlyrZjbE+o9IG8AAyvN0C0IfwO9qoagJdKGQPRvux2umbec+1G+vODm6LPx21Y0R087pj
KBEJBxdeTPhubk7hdnlM0QhjbRnBjuOKDLvWcEP9BnrBrWtgx/ttUpErs95zlui9FcyrSIHQrXYQ
Ym6WL/nETCZzr34OTdc86U8UWTzI30AsVI0Vxh71n+6lGwCrYXaHBiMeC25h+WJiV6yvtsDWyFEC
V8cCKDvFSCj76QGSlm1dhMNhzne0MfS78FBvwie539bIKGzSBGaXHV2IpupbepoOcEYxocODZqu4
ORJKjR0BEjdUVwIef9AukkvFm6gAt247HcuCXue7YiMtMaAW9VrsCpo/bvBWb8SaCsCm9Fp9X23U
Y7+TqMpeH4Kz5kZH4yJQUrCNS+mBpZ9toHWIEHgRWah8zL8mlneXenKnx9jLfJTBwuVVfwtv/VMn
umK0x8zhSeWKbznjFvXZowgeoXPqyWZafZHuYTOhZJeeS/lQosbXPnCjWwe5Uxj7DiziIvZpbY0w
aUqQGCRbm/I0ImhLTETihJh/rjpb3hle+5q8EEXFNzpk4UbiKiswuonfh1IFh2HXAEHrWxXDNXZ5
iqV7vHbnVdMBFaKdKX2RdZnNlhxBbHYYQxRk3Xku8psi2m8snZj+yBCEYV1F5CWgjwblCFrC6/+l
1nHFM57mI+Dr/YIGhNPuYF+nxMxDNGGhvBc4l3CX4xhnhpCWnM7pj+OrAQSBnNZ8yY/xBslQ7G/n
TfOywmFxzgX3LtqhVwkHmlmsqmjp0GozAQbZM5jGO9V055NsOSGNmRyuhI37wdTtin4Lk7sxNvjY
0Rh8It1khT6/prK7zB6pfuUZ1nWR7ij1i7tiXbODJPFwO2adxvxPNQOFff+dUSDbhDgj39C2mZNb
YfNAwHo8R9vxJ60/Vk0Fotz0TezwCX1v9cHwuhdL3wOxsOPn3vCx/wS4aAdva/QOnzpaQ7biT6/p
V/yC1R1VGMrvrvShUT1xrW0624GF8t8OR7d0vrVfGdLauGInxHHrhJVjXjs8F196i6e1DbqAjOMo
1S5tcRpQcnukHCBTRok8+Gw72kzggygfrJDNwibKg+ioEOV9rR5wQms3UMO0rbkjyX9Y6j0m1vcx
IyPxg+q9vGvQVagA4xzAP1Ecss4R/GVUzLbZi8lcBYNEc1DvCH4mheSlu9zsj62iKQ6XsehdWDtv
CDlSKVLW1Uv0PEibXoYS5yT3AjAmls9W/VY9U1L96JI7Mi20xtVr37kh0pXlXoItNFW0mZYtoSPd
W5DQQYcPu/EsvZhvvWBv6g3Le9zKuaDDQ/eiv0VEUVrifhlqDrOSNm3D5Io4l5NpG6ACIDdrm1Xg
V36Wy09N45qqR+V+Ip94MgxcSk7pu8y6N/QWhkhpSz5i2U7QeDQJoE8XL9WP6kf5gWHfvmFlT13j
AlwAtIBSP4AotdHoGezJI1X5TKy1PjLGV+usHBgd8VajjrHRLlN1F1Jf2KPzLH0Fx+5H/FS9VN6a
lV2CR+QfQigg2FUoMIcgtAWfdQuHD/UWVCDHR2TFC/nJjDv7s7OVxMFu4kBpwPBkwxM8leBmkwEQ
gLfxZvgBPNseeHzYa0TT7TBtu+0EFsFZr+OWSBLekd6erHNd24+VX55T43WhjOaLOBzjOw944+He
Ooc3+lURkpXim/hAje35nQaQvkbb5+iFFCrhLnNYoyTSmdcMP16UCkKbsD+8IMZXutTFYVkjcGtb
FD/txJdZx2/yk/Yy/ZQp/N6U+/IJKXPVNl7i/fTISPyEVjcUNQXtZ8R3jftHVeC7fdQO6mK2cQ5A
N7SOcE73wrlnRmYoBNfMRa6/3gx2XzrhLQeyaGNZsR1kTxZfl4PuIItlL1Q3UvkOOtg2HdEZfDRK
+DFCeA3XfkqYT6z9v1+OytoLamZySKSm/HAEYwvzHh/ite8z94IBwAu94HykA/T9nlXHB1SSmajW
Fhao/oLW6IrqkjHlJvKPs/P7L8gUrB2uvz6ohgO4B/ERtkXudKsG2ff23z++P9p9q9fNqRaBtqyJ
A/9x+1RupF2Ixc8qEtbB+vv1A5ZJ8+u9oBpJ0SNTe7fADHk6y2Gjj/720X/Y8nsfWtn+fW9lE5R+
lrYPmmYC/sO7h0YtvvNzjZwMP8J6Pcb3S42GveR9vzSNtJU8QyyweJ0i1AH/+vjw76f5+z0rFOo/
d/H95vdn8qyJt0w1/u/Pfb//+9dfr6I8ws583evvv6Qq0gF1y9T0+w+m0nGQ79/LkbwM1SPL/d7k
b4f/vgAgQkPWyjOPVRuSQPJM4ziPmvPIzFmvNdy4mFFZAIuPZsguGeqtphmRT2dfxC+hPoU5PS/Y
NAi3K49SCrdSGR9aydr2Fcs/pGF2wtBpbg98okG7seuY2vXIvI9D4YeZdqdWlW8W2PC5AEfZiZTR
BAtcrfISKdDVFVoWloD/RwS/jlQWK1WwvIWDTu1CrXmltUgSFeMBwtEgbcUGWEEaGNZW0YDJRulL
NqJBobfarkOEZczFx+ob65MOqLiq05NiSUTBMnkYx+WQB6RnIkSyYXYTaSsnljep5JZ1ek3y1zAk
T6HKAV/T1RCZFNqJVDHJqcpljQ8DifVKfIna3Fclg9ilwKp4R5Brb/RobGiJsFfz5qmKhXdRX+4K
LfWD8MeI5XKrYHcORkC35AsWG6UDRsWkS6rJMLG7E35mFEAXijqBcZuAizqTWVyBmoVO2VQaiyPQ
kawA6L4yi2jWWxgC1qtUCjrlOAjIv5zHwPicu0l200r+CZLkJIYGWmRAWOV+2UzphyTtwzH7KODq
2yNqyPQ3W/Cr/VdUmD9oIxeHXkTasxSXCJJD7FfCdqmBJmoay+lOBqbbFS8G5Cipk/ZNPe8Bk+zy
nD7LEhynWL5vm+GKmLQdjw3oqGI/p3SEkG+JxM5HJd9pRp1cjHAfNKAaVfmptzaD+agjQGOXhuz1
8DRw1DuE1Dw77cZl+oEa8Qlm6EWSkx8q2VaG2I29SKEnq85YUfXIuWZKIn1WSf+jDeFCT4tKtscc
jzAiVr1U5IxjZ0jowcKvOuDXgyQ9TgIz0FnbQmHOraa7OqxwsINEjiXaPcJyr3nVUAe1IJ2hvwLO
qPiUwiK3ox53+LZ0J7UstmltbKZ8VczuWVOpa5+axDJJhHkX1clPFFJU2cAcOh+fKpPZFb5UhRVG
O+0GSPRwKADtapPbCk2FCmVWneNWfFsgRLu1bArQ+1hP5vLz1EvlDq2GG/KFhBQZKnXQNi4wAMEF
G/jGWp/uU4gEGcjLuIFopaifjCRPkrrnYDTfu1m/BHSlFwOoxiJOT9M0QPyOvUZHk9Ac8tCVIFka
4YMRFftcQry1tih/KKN8P6EERUEns/DVwIfYq+RORsZZfVJ6c7JrTX6vP0TF+kKJadilJZdrqgcm
2fkgaxImxjU7t+aZyWsIDp2GAo9QT4sXaXtEoM4LJj4gfIMz4NeDlXSf0mjJbsDiIav0J9DkDUBM
0Lcz5Pxl0N71AvjCVJJH0xFbcgsuXIPphzGXP5M5R0Jd6S+pWJpOuqDm31+kOiX/aGbLV8PgK1DG
BEX2V00izNUi2mqZrnuSQnc7miUTNLpVOFn+1RiB01kjs7hp3jVBS5JRkJAPX2gtPYB2jsExsCwM
gnhykjI56Hr7gsUynunyCPMZRC8da5odMP5QoHnOJDjpnbacK0F4jng2ubraa6xblS8JVGRicWeG
M71KHQ2DPrnNo/QyYM7MdNuFG1FgxRxHGuSEGSOXdI4cVFl3SouQpLnq3CN0pMxQ06An7eMxvJaf
Q1P9DDr6PBoNyHyPWzFK5TgMIkaKw6mMIA564p4MJ5kugbymhHRcgjneY3V0Kxe6nxp8axtWd7ht
soCK2RRfo6y+aVX7VBfjmWt+Rm5xW5PQQnKjaypAXjIpeqXWYzDW13xZNkJVwUJVqH0gFe42xiLa
QR5/qdODUk64/yg65IgyusqqgnG2nlGRF1MnsSTdlkGYOpiK7y1ZF9FiSTtHHLIPoYS4HSzdl6pT
3sL6dReq6Y+U4O10SvTDbFDeBBo8HYyAJT/xO6vL0q5wCgMUbs9G99D28VcXy/MVm00Pa2zQ6qqF
6/A6CwJ7KJFYGrCVz/A0Sdr6FUrc6LRdcVGuCpUQoQLBkn9quSw7P3WVdkEdvWUYF0TYNKiiPGJl
KxaOlC8eQP29nN+hIXUOp7o9g65eUaUU1KUSzUhcj7bBmNGt6fJnIep/aDCTXbjhzLFrrU5t0HXL
MhQ1UUKq5xGSHWbAAr1JYJ/49QKcq+h7VjMAdtkTsgqdVMOARIV2XgEXayypmFcdRRATbO9UlVel
oPcFFLew1WB8ESdrtmPV3DXYGsPBk1sw1doLzGgydrFg1PYdhZAmfRQX+aMcIg8nqr0VORMyU04F
VTvLAJcYUgqCYNa1o5JQSe9YfUZUxLwS3qAzBBiSFmopOWPrIBIu9EcDtSFHEWkzhIEF1mTKtlKq
BaeQkqO16jQayvxhZVSnxJaSUZ5TokW9g5b0GRuhwI2G3uJs6ZMUiFaR6UgU2qvivm8RARxUcbH1
lhKAKe8xmycgxtOE/pdg642U4DvUURjpqw8p1bffPKn/NvH9L0x8LUnBp/R//O//+TH9W/hZ/idG
GT0yjAc+un8pv/7FKbM+//Ef7Xx/bf8nu8zQ/7BEqFsm1pKKbEoyfrl/sssM4w9Jwo/XEBVFx8xO
xAbzT3aZYv5hWSp8NAvmF7KnOn/6i11m/mGKlrKS1XQ4azJ/+utMr7988tp/+P1fij4H6lV07f/6
1/Xwf7fTUy0RQ2FVkTScfBVdWb/53x0LZ6lA1XWexK1gyTbFjDz80hZEVkJfxA1GAqQvqlSGTNMN
pE9AywhqPSCpb4vLTxnNKswrvRhgaJgn2xGsUwX9/NLVrxJF2C6+/u0y/3ny/+FkzX92tgjySIrC
5cF4dfVf/BsTDuSxXplmyNlOIlOt2aJ+AuLYkGmsqK+oiR2xHvOg3oMG2MLCuMcPDgP082wO21ro
fsh5aw+qjB4GQgojIrxZcIpL0x8V2goqCCLQcasuS49UlXUxlM+2mu2UAkEUXNgNFDcS9MAJi4r2
Qvdj1qk/rO/xibQZfbUuP9bPDKj3dVXirocrNUjSVgAdliUyh+pCihfUXGB1rW+tH1l3WVfSZj0D
swKYx66APu5b6jhi9aGy979Oqsb1ZD2n9QS/T7ge/VLUPB0VqPUzMbsLa6pUKxIQIlJbYupuNQgu
YaDE65rX7RhgYaZy6NRvEfmMTfGyfibKda/RINWyKX9WSQzDik3Wj8JVDxK4YHRtzO6iptNO7nOn
xlykbnpv3VrFPEfMg5veUmZf9xGXBeg7oI0UG2q2rYni4bypOasxt9BPpLGSHPqh3arKgFSLDIJh
vKv5dNnNEAA57IjdjmyCYALfo6jwow8qaitsgaHaKeAY3+fFwWvJ8P/6quvxWnj+hiVtaGrUxbBd
/8Sc/f0//kPiD7TaHBmNzO8vwH7Uqqd8FW/Wy7N+9/Xg63dQhcSri5QZkWNxCZGf8te/tZQzMTxJ
mEk4NYwznlVxIrOJWhsSNLWqUASaFdq9yqNBrVPn9VBeE/kxwO5EjBkOHRQIxNs1wAr8un64lSg6
t+Z2pnYjsuKsYSLSDPZ7lml9X8BV4+SA/Q1D4CbLDVmYzbrfNh38GMXQlN2tu5B5bXWGjQMN0zfH
ZhX616Ymraw6UenKJV4cq3jZs2Jgt/W6WzSI+GbsLVWpYMVS94DXAQAo6JWcwbrZSAXdepPQg071
YDvUrK0tiALJUL7nNFUgxDqqbqySvAz/oxyGjogV7jvSQE7Tp/eTEDyyhO9o6VS3tM1BEoDqn5Ur
AlXPrHoQIl9VmSGNhK1xaHHJrRtMzoAldAkFrEg+rXK5bmH2oKHoL3U0GWXTRHT3VW4xwxJi6ABp
gh8qtL6PAqxGjqgbWrg8MPj6XjNJgdkdMs56Txm7O2DPToU2RF+yHE+VC0Es/OW4/N9z6H8xh+I0
j3Hr/2UO/czex/fm81//5GqvFuy/tvlr3tT+EFVLUSRd11hpiTok77/mTe0PwzR0zfw1aa5T2l/T
pvWHqegwrlkLakyrEhv9njZVVZI0kf2hziOLyv/PtAkF9j/Nm5ouwd+DGc4sLer/MG+myRAl0mLV
Wwh0OqvNar9IQ40zoEm1EWnyOMekIVQpTdFYWBHepHzeGNfFVhrGyc1rqixhS2NLk3JKi0ILtJoA
WUo9IlapUR9QEMxskJ8R7m1tFx4GmgaiWQ5k/oPsjqXcIXLIEjaNjj3xzRfCm6lXrdtpne7gldcf
YpMHUEEhxpVqOpOWbm5aYzXRoX+3EntjXdUOqe4WEbxFbQFWHM/lZ1riFae2WuKjsJ2gfGJ5Q9G+
qpN2Liu+lqTYTZ/R/m1ICSCjT1PdufOMhagVGc+zIoao7wW05RtEFhBQ8xpZNLygWQmzAQ2AAvR9
rmkPZZIdxLChkd9rHWl1RAl4DjfFom4qJBlOjQQMfDZBIOfTzuzFZWuI+IOpbXolsNz0IJMezBhm
YEqRP8mbfb7MkoNxACn1ZAuIBUJOaGgFY3JEGDWoPNUNy+uQYgSSJWZRWhhpatTO5IqiTZo+BKHx
Flc+DU+lQSdj7NrIa1TpcymM0YGVDBCaWGjNljPNeFLJ+SzaTRvfejQWQ0FGfBV4eZlLkzPHaG/q
o5dbuNdTSaId3PmMoa90LEtHqTS6X0n3UIWVAiKPe++Lcof6Sgi4YsLyRMP6L9LRLTHDn5qANlUR
QPOSIvmuGdAKTvvWsaw0csc+wmmTHpJ/iVL53KTj6KIw8jWTsmXGfhlE5gepzE99nNBpQyQ2IG8w
Wr2G948kfxUjy5bUP6VV4kqrZ8NNSbAcLcmvEQfSlUn8P+ydWXObSreGfxFfAQ003Fqz5DGesnND
OXEMzdjMw68/D0qdbyeOK6lzfy62SpZ3LAkhevVa7/u8F0q2V21ZwfS17buCtXUSkhSu7grzHy2w
sbjvVcvuMjT9Fej/1TjQxMhS5hOgaQ9Ecd7Zfn5ZTnC1zK+1zm91lR5HDCTA3AkhShI+FCi2XwIv
xFjp0U5YzWV6yIRAWZt+qdwelXBZ3ncgp6RfZE9pH67oleUtGZQiZuucmvU6l8a+M4GiqiUwMbyJ
uupmFMgBZeJRX/HOewYRrLaUQXS/NI3Xbd4jgwTiR/ivuUjfsr2IDCRbwMnB1GrEABHjRr7jF5rU
wnIYnK1XSVrDdUBbd6DfZaa0wcgstyDS7USRMYqs6AtqQmRUEj0AqRzhtbUVncL8LfE/wV88NYNf
bcrAIpXUOLYR+7iulh6B4fdd3Qw3Xp1f5qa3k7O+J4Gk/URsC+g8uG9w056EzjbjoN7osYU5hNxs
cPehT+/Pd9vqpvGCfTLdT5NoNtloIURK/YcO0GHGzDlLwxUpsWrXZpqiPtDliijrSziYchOJ1ATp
wC5fVhVSLGZaTcqlJq17ddBf68wNb91rkcXtEY/yteSis9XLtY1YEOOiDCPm9NbzNIzlNjL7T7mS
EMF9evgSwmI32VTDx6YQK0vW9Tr0SsycxgCTyavuqikbL8U84n9sAzp0LYrHWBT1plDa2UGZQOlJ
q3bus09+FTj7XJkQBqdmG6ZiuADYNW+d2ESZMQdbQENDxXQpVPF9GYMEyOLiHhhMdYGd842MbgrC
mVCAKba+SXU0sBceh3s6Yft+wmtAJWPh/AqsW0nONf294bqf7myRnNolqFIILLQ6D9d+aH4j4pb0
GpvIDLu4V1GnLnrbkSu3C72TR6rzKRl761B4sPH8PCK0Hh1CBl7qpO053w68ALEwL8/0S/IM0k1r
zK/kOaxJrNiKaXxKLHdR6wLc7V1/J6K23U+duoPJNu5o+yOpCX3WDVl7J9t2o4OGzCHzp3q58NvW
2J1Mi/FsmbEbydGl7+cSNREo6FUaMvzkbEkvXVoxVjTFSLnojqeDC7x1YEbqcx2dwECsA1CiqyK0
e5xqzZst2RDqcDaozMhKVVlDndbbtwaJ96eiV3qVGgV5zHjSTnQp0fUlPJ3hSTS4w3zd0qXZG3V5
JcbJPJG2AoFhzglNo+8RVwFyjUI8B92c7IQjA2Q+ld4LAm3KxCQVtJjI461peakWGcH5VdTLSznf
q+a3WCYShSSP5O0w7jnRfrzKgnxwQp8xVjUR32VtH/upQobx426lPOwBT25ATBJWwIfShA9sdPF+
skhvqB37bhQYxTBr9zFBLfQXEaov9wqbTBsHZzHaL9dcl3P/lrtVtC0nZrU2iXsZj4Z0/wDxM6W0
kZOZk3MLPJBEzGDGHUTSSySQ0VlZRHEvx91gzFfViAzh/5s4gCFh7k8aus/La66K/23I/FxMWhaf
1Z8qUNwGtXp9+eDf/C8XyPwPFaTvmcK1XIrK/9afvvwPrRzPDQLLtmjFyJ8KUOs/pimoCD2b5Rxi
UPDfAtR2/kO7k0aQb3rSszFg/l8KUPs9E4i9lOsIBwIaXwJhLpXuz52QaBjN2dclvid4tusKrvyN
sXTtG13dtFx71l4GD1rlBs7G0GQLZyNHKxmMJPrW0XN8sjsAhm1KJaQZVUq3LtDYsUuHtX4RdAUo
H6u/alxirmqcnbsg7v31T8f7g3YOx+Ln1pNr2o5PR4xa3Jcc4PdYo6oC7tXPoCBAItcsy2qbYrEk
oYDCtyDIjsQuG1yBfEUDkP3lua2lPv/RHlu2Gu6PJw98F3UAFlMSJ389frVIeotrULurca36fbmr
MqzA9QTKw7agJITRjfbofqTkmIQC28Wf3/uHz8/HRsir5BzDev/r88/IRzQNHERcfnMLYy1dW4NF
Wx4LcC4jA2nWoVJUczR0Nr6Lseovz//u/Dm/f8G7dzi9beEu0Kufz5+xb7s0czn4rgtQMqn7T1FN
bSgm16Ljh4lZiJYVxVffakglK0DYDhXkzjc3BYsBZgMyRP78kj5+RVzcly+XFbjvjkg7xmEodNvu
jJJLvJWMMcwSp7r887NYfDnfffAu6DqbIZcD8pN95K9vvCGuoumrkI3LbLHV8tE516OXPOlwWKVe
Gx3NqAiv56Zc+TZD+Q6M5S1ly4jBrLIvtSDcMBs975QwaNj9+bUtx/zXc9K1afeaNhtXTklnOUI/
dTfdqrdFbLXdrqleZQie3TPib44ILkinxulvmisvTPRfzoTfDzvJJzaYMjBjJNG838iij0oGX5Td
jnXWZbUPmISYQbn581v76KjbdGwDX5pEHYnl9z+9NdNv7MRKU95atOAefd4GQXcNnSAsnH9+qo+O
4s9P9e4D9hwzqiI363b+pAC0Z/066pJXiOUo9STUsImWlIqnqz8/q3jXEOALRV9B0pMX9CU4gd9d
kAGxeT5bhHbHcBzxBpS1fZCbpxYa0pa6A6ZucENsQXel9fDQEmC5map+z6UBOqYhU1iQrtgMCZLu
wbP3aSbhlXT2toe/iaSzHy4ATF5WLjsyxkX9hm7lW43wYmeE9lU4jT0hFNFbY5EFOKW3tV/iVEnd
hOLZxp50kUXtndUZX5zKVfu/vPPlgL47bYXpSNOiJSPt305bH5CpXYIZ2GV2m26tUd0Ro4PoJeJd
GXF/1y4NRsQcG9kHD03mZBeJM90ORS/X4+hCmS3usb5X9DwD66KTFirIcmAunDQ4UegH9pwsdo/S
tKnZymduee3Leb/4iiqiqAhCFZdMNxL0u99UTgUa+QOyp8+ThzTfhqBm2Mnzn9+yZf2+drnCZO1a
LlYu/737qiZB5qWzm7W7soJ21ZGJOFTJ97GcStrrj3NSpqu5840VyrNxTyiPYO78hl772mwRoMyJ
cRmVr4QOGJem+Y+tvHJda+sfxuPWRgmSTQLX2nqdS7MAFlYkMvkQdOE+ML8mhh8/gp5B/gd+jO0r
ebA2V7MWIBrQdhONSEvKdNCgpzT4nZPkd4Av74JSP7bdpZUipS6mCrG8vLJbkz2Ku3JQHc5gs0Qs
F5FLdRy6/i7SwyPOkXRE+1/mHVFuzj2zpEffze7rxHX3gYf01iuApvU+W0vK5BTLeO0YcjtLLdal
PbCOOuoJ+YlvYbFpMaL50aNIiLqQ/Q09Fnwu7O79afg2aVuvDI2lz4pQBiDwzGR6tP1buWbIYux7
3T04Jo2iwUCAOahT2jg5I+DHSqF8JC1bXJR9dnRM1PXJ3KJKcWv7IuuNT1YpA3Cj3+La/VbK+tZ1
HrwS7FJeuV9sywMy7HyGPAOtLBgPOe1IEBzCu2h9/kjdd49ehDQ/cdk4w3ERGL3QQxV1e5PF01/O
qt8vXEAmqVq5FDuBJ+W7K8jYRG7n0tTedU671fm48/vUWMa9D+FIs40MnFWYFcVfrv8fPqvLquua
yzgxePesyMN7P5hTll3zqRHDXVdmb13tXY8zLiwnfU4D7/Nfvj2/117EM7ESWIEF1dKx3/VOm4js
KCPrqL2cHr8q9gp4+vc1VOdN/eLKft4E5slsGYFod77985P//sX1Xd9eyvMgWOau7764UUc/aYAw
h822/Kxrm0QCrP7OnBpb3TJhb/fSeDXAgv/lMFvit6skTwxClDpXiIU2+usKmINFYmvKcXYgdQZ8
w3De5cSxRtN4SAv1krNnWLl9y3QEGmDDxROnbvbi9U9kcVh/ezW/r/q8Gp8GNs1yS7J0/fpqUhJO
LA/3JO1bqiBzuWxEOt0QAoGEEh4cYaoNkUbSRKDslDdMKLHlQtjO4+Gh9GyirjJz/edPxv7oo6Ee
prFhucJiHv7ra6qqEuB3LxuUmXgIMujc2nOsba/6Jx1Nb32DraCp4PaxOY9Y97LnXJSfJknUeEPG
VToSSrFvnPYYk1sOpwI1nPRoRvK5rlszerAS+6pVprymFOl348CkL8yvSKV6ix2AFCTChn85zOey
5tel0QcSi6cz8BFjuu9r2sgxDCOMRYPrZSYRfM3w99oiMgWVZseibKUIShJVrXrhILzORkKLGybn
mbt88XN2a43pvZB6oHEfFUs4FgRk3a7JCAo2gKjXcsgypGYEYKVRKJBo+w+mXdLQQ7yDmg8XSh1c
BqNs927JG46cQyRYVscs20cco1LF+V+qL4cxz7tqgLccWIzoJUMYdtC/forQr4N88ocGPEyzauN4
H8vsQsa4rOfKuuwhukZu7BzigaTgDsHLRRm/JYoc7piCv+8cA3MaA2wjHD3yi1AfcWzmC1jx9mpI
ys/5WGG3WDazbext2+yr4Q+PdUyqXFaAcu2Gpf7xMBzpWlycFeCurWEiAKvxIxLSiFOaieKeXuYm
Rx+WIqfMwobcEbO5H0rv9c/n9Lnq++0E+OlovPueDW02OFE5Nbuos+CNZBO0zhnRZknuwFqnfr7h
uoD3F36QZ/XJKrAbeyWl+9gDa/3za3E/utJTgLNIcxWy5PtLnz/1zjC5XQP7Qva7wfGnk2Onz10Y
gGmxpksiHORKK5iT9cJ5NzPrJh/L9EYG+hA42X7mhV+GJTMcVwcYH8H1ySBnHDQb+B+WGge45YpR
Crov/oiqypfW6vpDENH+CivPX3MwHvizD7XfkSYgkU3FPZBvy0+LTe6rt4wwBezo9k1LxxlooIdg
1QVEEGA8F3M47lLk/4yYDrHNJcoXPtwV0w+2Y4BoWJnPwglfYOg/eugNbUsHG9lWz12LUKuKQYYv
dJs6evWtJDv+5dj+ftIDhbeYMHquZ9LS+PWkX3YGS1+12flO+gLwplwbMyKZcqam//MzfXCR9Nhq
MBp1JH/VXD7knzZSTZZ6RV3CPtdR8ZboCp+A3nPpvPWHGJkKkSNF7oDtLJyHPz/xByUvvTAboHXg
MMQ332+cCVXstAxdLs+Fu+kITgfFOjqHtG2+2UIykfFDtH4dgXVFCskmMtUmJ/wP5Z2BhTIrAfz5
r47bqd2skQ1OcZ2Q4LUNPSv+y2X3gxPdMx3bk0JQXLCx/fUYtZGq7DAxm10RR8tI4FQ2yUtvZrej
4ZJZqt4aWf6tmXUuWt590+n42QESL1pzDJl/fdKgR1IPi6zZWX13bQoSugxjLaVazwi1Ix+9KaB/
vcUOsKfL8MkO/QNegH49BMQ4itK5HUH+reMYU2YdUmjOanpQ1nBiMPCXEuj3/RofpMvSKflcEHC+
W2dV1/YuqT3Yy/yyXZtaelwHZXzhmSjF3Th5+/OJ8+EZyxbJR67lmnT6fj0wXkDSU96NDQOyq6G1
r4CTtmA6vWvsOeIi4/xdBfMIYOVvJ+zvO3JCOuiScrrygZwJ7T9/VZLGikrL0ViZ5vZ5mJw7S7I7
DGOJ4WnEGJwiao3Yf6ZjbKy8CK9v4jaoMQ324SEOST9vPHSd/db00+M8Mxj984H5oBXFC5RsHk2+
zD5w91+PzDBhDIiblG+U4bxwVWFk6rTJNtXNFfvG7wS7gjBzfLKR2a/J6V6jaAmdGXdkjeCNq9ib
mDiEf35VzkefFxUynxS7W995fyK3UR/aojDr3dRFCQhkBkSMeA5ZMydrBt9g5tsAtgDyo23Ug2Kg
cDygnweSkPj57QRXwHbVvRjH710SD/edFd3FYQNduTghv59PlQ/fhysNPIkKb0gI8I/QJPO6YF0I
Euuq9Rm2qSAOrmbNMlH0lHDKnMAAeEH/3FRXhWaHoEY6PIembV+y0f08d1l5MEQin+wqep0rtUl7
wuqHIh6vMotlTdSzvmTu2FTUAH8+YB8cLz/wPI+LsaSWtt6d37Hhq8ktPJxt2BrFrKB0OXO/GQoE
82XnEjrc3XlG/ZYMf21if1BrwZ9nHGZKy/TRlvx6AqnEot1fy2rnjZncJ2bn7JURhjubPGDiQUmw
Hur62Pf5cMyIHUevXLk418RfLigfHAH2Ui4C1mUa8dvKoAs9t9p3ql2qppvayVGxp6a5UcNiB4qt
Fyw/1jVpHpeJYzd/OV0/aKQjvxF0c9nESHr5zq/HwJ6ZPpcdT97KCdBIFO9sv/ya6Ci6zKFcb5SB
/SEC6pf00VbHQOH+/PF/cJUJTFp+jmd5lkNAwa/PT6VUtMECcc26OV/p4CDCVeI3wCMS0AC1+dd3
zFbog70kNSUJEzKQCK3e7yV9ku66COYtuaF58LW0oTYMuvVuR5o2W9C+91nRQxYcq+DBcH2T0zB8
FUQ5nCRhn7toDIPbxHgpEjPedPlEkC35AmBYMH11dkvKV4WRgeCtVSvJccukMB79sAEChnmIOjm9
NNJRQi1rF/mvvrfj7LmZoL/Ipk5eWriZRJJnd02GeFiI0mUFxKzuFKN6LFo9bJTOo31O5OVz6jhf
4fe7m8Ee4eewJ7qKrOUPOVb4kkrQHT1AF9P8RDfHIH2ZMlIO7pMCZHqg/RVehSpDLlo6xq1r9vXd
bJO+1A3ijsFG9di+iRJrsxp779kXT6Cjk+89ff16sJEwqQfJDuKuHFzjaqjhb+i8YM/tx2HwKZEY
CaJoOsUdCaLoip6awgLbP4ngM3IBtB6ypEVkO85NEWRPVDLdoU6i+Xq0TVQ1HaFZLZi2oUmvtDUm
l/5MnAErZPE0TsmDWRMqkOPE2wZWO/0TU7flGNxeYN9DSKYkxygL4yM1s4EYrq68T5T8Zsd6/mam
UK/87J82V5AcbUdhb+oUqsj2VU84vmNiPeCG5GW3ydH2sN/L+iM6XHZgbTbXIA+h6yVWPnob1WMw
ygTAuVJT1XfZc2skHemh/HR+SGIpQ7Hl5GuQ1uqalV1dt2UJdp02yfkhy9fukRS1XVYoMoKWm9J0
+h/3zo+FCBqavg53avS3SSrcS1qPJLAt9/69GfII7elAT853db6dUByhpijVVThM6ipyoBuTQldB
wiAtkTBzo7wIjLY8VbL+MnoluxdCdo8qGmAbL/fgyGcbMNHmBbFd841R1vMNtF27DKub8yNM/iZi
sRNy2+Z0X9YeCXyhe/vvTVXAz6NWuZY5mG63ScclpirdN1NBrqitnceRMKs90buIUMkrxq7shIhq
HR8ffPU08QlsYykhgCJiu3eIiLSmwnomzrk8NaDvCH5oYVtq41OrLePTWFZ3fYbOqkwK49aq6R0H
ChTKaIi1G7nhAyzx6gjgKlqdf8wp8a+mOVt3mO7q3oA2M8p0uKVMqEkPW0IEyAkjvkKaCZizOLyr
MiBuiKKzQ6+rcIXBsdwmppfcOWWf3NFg6kljQPExTx7td4+8JmGq/hTOgLfaJQQym5Jsp0sNP6Gw
wycvaYxV4bQ5tRWqQm+cnyYHpkUS9bAbjXB+QoUMc9YK7nKzrp/yL9nyoENI5mHssJ4LLXdw9qtH
LDPTvdcW4CCs6hHPLlimFI2OngV5buWihmRLfOM1ShDZzj1KV9zlPi62Rm0tXIKLV0fUl7Ka5VZW
6ReR+e5R+q13xDzmcX4jZW/D8hoVcrRivFbvXGshSWj5uPQo0Uv7YEvcqN8mhbDuzZykCqO/RQEG
9XLmbQd9GEDPK7y1OfpyJ1KeuFdkf4zWoK+MyQYmo5ttY5+smjRkpufhXdv33ZdodD733XCy5qK4
8QZbXJcN50lp+yDt6xz78FBCxdDxa+zl04XtRMgRS7NaAAn5pm/Q2yRFm9/PeXc3+aP3D77lAgWz
Hg/GaDSf3fEJO3P+JJSzEdqgcVwkPerKCv5CfKzsyfvC/HfcjvXc7hsjSj+7HoP25XGPcMNNptt5
1Y9cVoVfNo8egpaVXdvTvovxA+M7eyomBZJkzr4UaOkynd4ndlmDJ0q9p5iARKIg8HEO3Z3wFUjH
J+1U1oNfB+UNos3HqKvDR1fN6XXSGt/OP2WOUldFg0UvX8ISh8Lg06D3escicyEjL7wPlpsJiz19
IZBlGSPQtU7sei8K2BMzzaW9tq3pMQg9IkCUFszbyukxc9x0k0nz6zggNq/KpLnvxti6Chz1qcYx
cN8uN9aCDxhLH69nhPuu7F3azhB+j0NBbiwh2sk97P7kXhWANQbzS0Bi9a7yR4DIXvAZkV/Kfs3j
u2innCOO3FtRqr423/mgB1IPh47Fx3duQ0+yH8cdiETqmrEcTKYR/KRftYwphpoMl6j3Ll3D1xu3
Bccxqmi6ifxqujnfI3EQITCONHc2ku00CuZ5I7LXMdfxjZc9kfYRIV50A1pjkX0ye2EhK6NjI8kd
A9nj2UdvMe4EVTDvyTqQJ0F/LdXxtZwk8ahWqk+OxgHTNEmwGzA+dymZroxomztboWkUoyNPle3r
U75EyTaSyLLzYlc6/DZOBjb6oTlfn29c5gZWGpg7k4CDSwfzqh8BYXPC8AVu8smLITMm1XeCDr95
ocWaQ5+NN3AK+ubQZaDq2FEH61KOG+Ugc7ZMUtwI913iIvKjPc37mm3Eheso2DbBTgj9qtL0U5qG
KFKzaRvN6rsx1btaj/g7oUcUjcOroO7rx2ZTSn8/2zPD1zC5xBb+3KK4Du36NekvHdZxNjCrsXX+
6ZX3yTQmiH2qu6OcJ1MGSYpMbdb83oVDSQ1p5A6klPbZntrbeVimyvomk9Gy6jJZCh2UJBLbUfpM
XO3emd1vth3vnEbtRvsYQidrUuMNmdw1csjXuR1RhopyRQ4VRauEJ1QjlhtNyGyMQhFDRmW/kR2I
MkJHsCgGydEq56du8m4rr5/XVqYBxs4HMWV32HgdrNoKXeeB2BXwjqO1FcW8a5SxmXoIy7h33IyR
o5y+s+O800QjYbSunVWuHTqQ+SQ4bJSsLm9LF9TKZnoiAW+49PRjmlaETCbupwQn4qprcKFbJIqv
BXmomzA3143ywdNmsLcUIuU5a++KIPxEdGhFHOZE6nhCZWKY+dJklCtU1Xw9oUAnnQ9qe2hXRQCl
scGhLTwoK4Vxg79xyS3auuVsrc164g0J60tBjgutkn7l+7vCtNc4b/FgN/NrTKonwz/Ybz3nF2sS
0QAGlvK6rv3tZFRXdgoDBUUIUS1a3Jo1AMfGzbA/Y5/M7M9251+Td0/z2eVUTfNMb+w0afAwVdeD
NAC7jQv32ekXwk2P4re0Mb4ucOlaK9xINmJFmBbIP78bLRk7pS/ejELA6XNLUJFzcJ32853Z4DPt
LBBJIe5sx4YgmRZttE/DFmjymJqwkoFZ9IqQwUkytPDmK4Ldu+MYk75GSNGuGspL21KP7Qwrxy3c
I53At4JW8uLgbzoYjknyJpoyBfJQVBcdlQV5XfU2zfmMnb558nrxpbI0AoMaMsYn50YZDKOjgNSL
AUvCaGJ+UrbBAdYmAgbXgLzdngJ/W6aNXpsDwdl9GG1n23tBxQEKsAIDUXsQsqquZ9m1PMheAwny
U4tz1iEy2xxxpRvGTg7DTa17QX4acgerGkhTY13SvTzktqp3IcwCEZnzoam6bwULYKIndQf04qZP
0PF3Coh0UWmUnMNESPNyr1Hmuo4C4j0alp6xdoAlRfqkR1GelGSbS5/RtbQ+ERVlIAWJgRLCX61M
CdtaBcW6NOkZ+0mBJTmqT34X1agMGoz4JTGcwN15sEtEddJtdClG0OLMbqqTZdR0FLVZrc0grU42
+xs8k4O2d53ZXcnlCStn0idJlt4JK4DLt9S/QHdNY5wIvdX5tcf5WGyFTL4xGiB8KBrVyWPvDkus
gZ2PxJ/LVWSCiUybk4vvCnnfIvuoIQz0yr8u0xQKJfYK0m2/9pEuNjJKoez0XXmCDKFPacJwAWOW
yxTF6E6xK6d9Obm7mGE76vYBFhSK7ZE188JgE3j0aw95s9cYaz/o9pNGNjIMobkS0m5O5xvmglvZ
2MG+NtzN2OTqULcY2A9VnsEWiJn/V7VfnJRrPNdGOMDm5qfzQ2zBL1Uhk81c5ydVVsVpxpR18sf5
i+9SLIkOYRmNKL3pPNLNiUFuS4z3HOWqgUhhaTgYvLwCVDLf+TYXAGdZ+GMzO7VRnZ3S5Z41xBCR
4xZfIPhncpi3/BQezzfE9rZbp7CeigwrtlnDqDs/nmQBl8rz3cGFdSlsua+KKTpNaRqfzveCeN4b
ymMXhPS/cUjBVrrfybqC0NnX1XOsm3H740cjDrITp1S3cgQMLRGzywMeRBZ3cjrfTIarTmP5nJVR
/uNhv3X8i8JL6vUw66zYto4ARtOECAC7zgBEkn612JiCUUn8o+j6jOt4f01M1XiMZXNVQUwsaoBs
hTkw8WRdsySnT9YKY2/xieNxUARgs4Pb2APS9Dkz1jg9/auMjtVVNuL6TwJTbytD23zJUwQbDRT0
KP4++1YIWDZYPAMgc+vikHgViS+hy+Za+MfJCIg4SH2438wejIq9apaa34bOGECocGGdzOCV7Mbt
6MfjJoXmOQwtSL/AiolFXaJDfPJvUvYj3J2VUzYnvsTQmM6PYhDEs9sveKbzo+esEbeyEmLeaVUY
k7WZTaLizo+LuLD4Uiz/2vQ6H0fA+eHzzfnPn++Zg3BAMGDKPf/443l+3J7/aWlYxSrvjHr148Hz
/6XPL/d898fPuDTWSPVxNfz3tY3nF3/+9Y9X4k7Zs2vP8sdL+vd/jDGrAtwn8MDuFTX38oJTw90D
SmGZjnSLonzEI7Hcy5Z7//54vnd+7N3/h5Qj2+ILfTw/fr4Zohpg17//VkYNHN4xvjk/RAbMvKnz
8ivsB7bKfoi7JQDHeP7x35s5YSNdzkuQ4/ku1/Tu6ASjSxqiOJYWtXhcNbDlhipc12V12ZuGc4WG
EuTM7DbbtE2I0s2tcK1HAvzMZRY4JhNcG6d9GxMLi1BkuSuVe99YiBDGc3HepXV8QGo/r2XUCZJ7
rQYiZTFeeT47cc2QO89pztQNnl5HY/scEFjZ6fAdlK65m+Oc8ak/079Hvc+0V5lffbYuNzGtDvbZ
97n8h4otXtdcyC8qki2xvogEnSvXHgJwvjdEedWufYdgBdnnqLJ1SOx2Scf+wvBmgMOzBPN061rm
thyrr6Q7Zsdwwj8sbfimbdg+ZiSeGx1utqSH+pqX6hDXs0eWh3tftIiLirnas7W6nSexVQF0vQb3
E4EV9k5Y7SURSC3weBMmNGo/4YVYb5wRFhVDYFUG67rHiNFL7H55Vn1V90Nf3SknxLAvBPVTdAt7
5NZOyrfWceFLYNJi/fwOUyrcxS0bD4ha675xjsSss6tImCKMKCzY2NEsosdCR6ymQmrZlBJHTvaf
f5kL/c/Y3XRm8SlMq2FXRxAAaEYGt7Ivv/ZFEm9Sv3rVUfdgtBUJFOagV6oYT1ES4wXeGnkt+WQX
WSJkWozR9Savup0si+AU1WgTFLWRVcDN7OzvXhFa+7h/jJFvfYosyhmtwksDfcrJmg5TX6JGEuZl
ELSA6gPgl9j+iN6o8mLdKWWxPF8n+rV0iJxr2AJvLTeC2eJCup4VDuPe7OUuiGqcMNicsikix6zB
ptHUKW0tK702jDraN+H8HY1jei0dSHNO7Z/yHlfS5PbDnUB4pnL9DJKkOUkHkGCXdFQ7+P2vMkUQ
fO+YhymFOZ4DPuElnFxaH9hUesaAoT9uZidztqVMwn1j6xd2tySX13a5i6Td3yi4mB0lX2EwlgdR
QprYKEGlMN5EkF4xUcwlG8KSvTstsHxT0x3gF+qBDc20U4yJLhLmsqewv0PHFFCZUBsgNTh5tffY
20ASwFZORobExVwnXW4cZgT1KzUWDrzPQl9itWIlyjV1MLhmEaLvnukkooqK/8E/xwo/C7UGhlJf
tvSHmiWN3Ml9UrvcCHX64H8eLZ0d/a+QkuqbKtwlYQ0Ny7Wvu4gOQzMaag+/6Nq0UH/0rsWlP46B
DE19vvXcBlhW5gZkTzpfhszsV40DCCZW1PtQDkCDUf5a6lmMiEtV0YG8Ltk4EXaP+zIqyA6vsq1h
ZA3dDwVtBp8ebaxi2pW6u3XtDD42fySgz3XouubCMcld71TmbyZ4u13m29eZzVg4NR1Ke8zDq7Dk
wpyZL4sGTBs1xQhHh30dHf1sfisYJZOK9o9R6rduGJ1jZ2GBo5IHAeYh18JYtI1c0kXQHcIIgC+2
wXr+LVZw0AvSLim5y3WsAiIwhhgyvoBYXBXIOd2amTR9v0t0Tj6BRbbL0umQu1kDHa/Lct4lrUrX
oT28KlVOd1wBEcL0mBnrauyOKk2q7TQAQKzn3IPv1lxYKL5POXv3yKvKk9VTgAnTfnKMPNzm+FoO
mI3Bjs5GsJ/AWFUdXNUoSOL7dhSvoXtV6usmYY5j9FBDqSOS27m0AvLsAEDPcCNJtuervXyLBlEN
h2q0bmRUs4kL+pwZpdx5sJ0uSgrlq2q5wUQbO7TmilYeWyK5ybqqL5tAp1c/bmyujS3QrbCKKbAY
QmxMKEbwgC16qTtZxTCCkanA6wON5QEFY2g82RhJ3SHtTg3C+RMbyhHnIfOLPFoydEUBMDXnSrVU
k/bOraNDUNNZsVWOHsEoMCZGw6aQcu9NBdkziti+EGzrWLw4FiROLbRiTB7b66emL7wtdjrGwiOs
qdiPt1FZR8hcuVobkIppEQ17x+xepmKOyQXo+Vv5ygiDZsO6Ym94dONrRRxKR3yh3wRqZco2OykB
Jr34H/bOa9du5cqiX8QGc3g9O+dwovRCSEcSM1lMVSx+fY99bLjt24CNfu+XDciAde/doVhrrjnH
TDNw4Un/qSr5aQP/ysjEwuiktq2baot7ov7d2FSP+s5GF5DPHqHKqTPEEZfzRnKDvVp2QoYz6eCc
8o20R+fBn58/MhseVJ7V7zOFtWnMUiNRVb5hl2PwdSPoAYOIakv2zjivOv3Sw9giODl44CCSb4iN
dJ6lEd4du34yphlErx91h7rYRJ29qcHnsUvhlxnxdzocj5QCQkhPL1xT1VoQrKXEkprxqngQOvJX
JG/CR9F6rJ1LNIcRzloqKwI7o4JGqLNKGjj/mCxW0A6ZscJS071iLAJjnK5pfxgIX5N8D8Ghpduk
NLpb54jPrIA+G7kShHPRfxRtnm004suaMsi1h2q24p5MZUCDMa7TIly3hXVKXaaQJqFjrlHFIWCZ
vio5tJcJFc9r1dGGk072SqPUw74fs0tP30LvyDtlsPjn8jblEcvtQYrMWulvRDqqu2SBBBKkdhdB
XdeLBslr3YDkleGwPk54xHcyKX4pK6GrwPJdMrhA6HXp/CzLyN64quOMRevaWh19HUOgEpLa3Q5d
Ru+8sSsOfUfDzSDiHcFVeB3h9NPwIufQDnl0nKIoWZd4KnFj2SzbaKd8CvD9nZECzGNRtgtrjPNr
6zLDxtq+WFEzhUTvm/wKhH+anwrWq9vEA2vAaQtyyvMne0tyq7s68V12TvUsSqpZ8sS+4lGon/HG
01BEuHlpjd+6MRYvXp6PpynNvvFza1+GcORa76UUHMV/bAmCMhtlezAFhczm44844x51qHaxd2Qz
7dISjaENkrWalPXHoMsgFMOqo/xVtl7wUWnym5gAUUkCZlXdTBcS/HQHafBsBlKSF+f51rZbtQws
RSMvb/OTl7vVrgQXQn9ARGzWKNe6Tb978NTLPJQ34afJmZ3peZhE9QIfbYsEZWFHK/9AUZALZ+yS
tVsR2x8uJFDrY6t+Ikj0pyInpjWUWCvTOtrn1eiS/HUgAGTTzrSAT+ruUTdrjPKQs8wi35tsKkw9
7La4durWBNEoFUsShpc6ibOtI3yOdq4pHl/cvWl/ZqB/PC1JJZeJtXKzmAE3Hr7bTnP27ao5exZy
YUwGfuf1807l9XrKCCsVel4bIvWvMvc2roZqxNJ2Kwd191xvOOu8I5ZqW3ItGthxScXTNfaCHd69
lJoMM6IHnDusqj86O4Ukg3iJqzLaVsL+GQyms4tyOjAcZARncgAcjN3G1KOkZYsSRqdPGeJD91hN
yW+idQiiQaBWRT77q7JWm9KknZ2+yHqdlMOIxZ+65CABRx/HukRPmNwt7acBJAjYhiq/SE5dK7O8
W5Z5tJDFVQDclRYRu0YRMViBYTTRKx8YHz0nNHbMQP12WHl2c1raUAqBwjucFKrz1w5SFUVBpth1
BZUXfqzf0tbyDg6JBfCGWJnTqYrWNUWgIPsz8WxR8dP7SMoN7paN8KscWkEEIRG/4yVCHgfW3VMv
zuLNMvsdJ9KE9cOXCB8yvYcufCxs1b0X/bbcWO4kfHcP+PYTbbJc+lQuyD6HPF5ceBNJyGPUrFxq
dl2oCoWh6XJpgf8zLh/mByght2OWBF72HcBttXPD6HuiYnnqvJVFZfE1mQiLlGPIPck3KT7NAhQV
wXTHRNttTczaztTWR6X3GKcZ/PK+wJDrdRsnyzaYMHGc+9MuLjrSn31Ay1YdFUsFNjZvA0oXfIB4
0DXNfhHnnfFuTWxlgu5GKXu8NpzpU3NXPNYNgyfi2jHM43lVYMfZ8MHE2859jxtAHqB5jO+++hUH
tf9u5Z9CV7SEeZM+uqEE2Ec7Hx3AlG5lRXpKaxIwllu/VvXUn+KhsO5SvYjCJgCBLeGU5mFxroZH
tbvdbQoMJ7cqBV4elJl/kuXZC5nlkhDXNNl7etuqfrjF3GD+6LILzkZGMZP0MK/6Dq7R0OD7K5AX
pBd3FNrMpIkeL72bDGv4jsET10Zw+uaNtdcR5seW+upi283zi0iH/MiKQt87d14Ys8Gs8YVK8tyP
tp/D29cLst02L2xKBR2Wd2YZYEINqMPqNWGgRL/McT6deB7IuyvNfWqn3xUyMaq1ZEOT4koLjKg/
zSNlrvVkdEvcQLytTn1rnIJ8fTAqpOGRHftMu0RT4n2GIRY+2AM0bnZxd7Xn5ehRVWpHK7d29Crw
zZpOEOAPTtqvhiKcDzVC8SqzTYfSZzRP05Csc4Cveq2Xbiwdq1uBb0SxpGzzKTySHZ32UYJ5OxPq
d9aqlp3R7K5ge4EfZWBtsqxfyrQlVlsl9PGldkKjBLKidSjKRDzXXrZocUsRWjrqkvyHU6frzhM0
kGce9/c4jRaDESe0stbXInWyLViBhwJK57MjPli+c4q4dC9MOX1FPnHxi9NoKgu0D768jMdVPeaU
0GqWQZb3Ey+qsfNSEW4mK9vjN+gOXy9GRw+zmHhjRJNVt0pT0oLx5kXyi9/nsh9JEZiScpjwWx0n
vw3Cm1fAJFgla7HDTAW8H/oqV8ZarOaiqpZaOSN9o4Ano9ZPdtWQTIuuahNwHiPsaaEy5H+UO60p
RTLSx44/Y/fsrYc87jeD4nbYZuHH3IMIgEr1NDsKRnFAVxDT2gfBWErD0ihbpYb1U7sm919dqv3A
TLzJLbiYuV/d7HnszpXMpkscNwetYYXoyvHWNafQplaFuZQ+HByYQO+aVnEOybJfgQmCwBrmXIVy
FVDF15UXL/kR2X/aQMJlaBS+Pr/81hjkQyd3yr+hq1POyVdMudCSC9Pn9Cbwp1KnxTJAc2JaqZfK
yrsTgJTZq7LN6A8+5RJxtCMCgzqwKQaZbcnYv9RpKpZxZNOOEjw6D4bQB8g1jLu8gAQ+RGZ7BmhR
Bb/D0ca82cawIzz94vqVuxuHkVqTHrOCjQm5qusHInRg7gjxCYwY3rDaDN5TZvgJ69r5l+/iwm1Y
jjM9UiJgA7PYNMawYD+B8Z0wCNQXsY7zsiOwEGBZZyoqhgJTDiY8dK3Z5tOP4Qp1Y70sMutHG696
y+amb7D2G0S0KQXEtzhqtsLVDUaDdFwIfKabMp63shZiCbmUWgqxVGHC9lNsfLdx/yhzR34ElCBo
2DhzroZlSUDpxrYxyxVdy+qJhuZF5cfjqauMb1M1fYLrpa9vhF1Tz3qCc+hau8bQl1kG0UkYRXe0
6NpZ4qaqWGiyRG2h3tSOnVE5ACpQqHoBubBbO9NH3thcU4J9O1Sc925LGWnb8qgPKOeJckgcXKcy
rVaNqqkpcEjI+7GN5RJJhrsE/jqQstSG05fZ5OFTkacf7Wig1KLxM6Ti5wHqihMrpFVr1nthQuGP
dXBIvLVl9XjHjb5eBjXil+1FAyzKjKajpnY2cRfT6MQzak+HyS/0cHMTOi2UPSdVK8WSrSyaH6zJ
KNdJHGQtg2gNt6BVYsOVz3zzUHmUeEzOGN9bxCU9sa8dSS8c4LrTMVcP97ZIoQwUCXaI0XCfh/pH
YLslZB72fUNFKyEMQ287PuZ6A2FNDpmz1cR7F0ZGasFDCidzmyOjt9wcq+CdPnkKvCtRb1rzUe4q
6FKq4ilYcxoe+LAmcg0ds4nZOhdZW3vid49eb5PqDo1JvLNDtB5CiYs07Z0jkB1KRlV1hTLfHOsa
nk7Xd905CLhz+sN05BCeaeopoktJba+Roa1lees9Tf3wwg2q48vqYJZJ+50TUrbjkuVn+ZmskqGL
NrNZYaeYnsK2CeDwtt15DOYXi03ZQ5EK9pZNkbo7NpqZmjdOCc347xt0P8bWS1vMw54TjrJUvyB0
o36MyrYWeU6bWO8g76UrN47Sld1yfUsa62daDvRTuvWvnqF9M4k6hhP/uy769IjFLlwHXv5LeQ+p
CxDWNidy74UKyjspwrUbxj9tu77E+Zdui5CtbfZkfUr4d+RbHRmmv7Pq1FtMEfuXqin7RTIIWDVe
zkWWaCEcQUoK0aZ/s+dlyKq4vsRzznNbIhaFRo6wIKaTM3xHwwCskxXvgdrpoQv2hTVQseLlfDph
y1Y0rdoVAf59NDs/uiA315mZwrQSPuD8xlrZmRx3bZ3TPNpxlHCPvNXxHyvompvpejTmUji/qkWe
b/yEX2YA+R3NMWKgxqAaERtJnMeDtYp2Ram+DbQrHJJB30QdLJKuFceSZMEi9xs2hDPzcNhjw1KA
E5OG+0BWIgbpwv2MLSQaGNN8ykCimkBRneZN1L7KyNl7ofGzJEhskmldIznyPJA6PEwO/3nuFPrk
R6C6VTHE5oSV4yXS6dYJsHSh0CZLt42dTcCypUip0qlCitk0MPfQAHiTI/utpfvN1EZ4aKchIsCq
sl3gnhtEFsfgxDGMW2LRt6JssKiG3fNDLrt3J4jVnmBfsxGz6S8a1k+T67PQd1qBi0Rw7rtDdPh6
AXv1S6Ctof1l7RrxItuxk7nGoXCPaef85E5pfpade/NikzIg3YZrK81OgQR72WbSWiEJyTVQNX7P
o8sH3Mcls6YPvLbM3vOIDm810oqECJaLx3psSF4G7KxcmGjls+tq1xZ9uU/g1+3qybs5NQAfu+XQ
mouW9R7l40VKZ0yJz+OTDo5u7ML3uOy4nCunoLOAJogqMibuAc5rHtTbaux/2E1fvAgkoQ3rMhwe
0mnhQ3cvXKr0bjIhzM7Qz2ruSDqlO0pGHc2+0wDirGBMEymFK5lyF7JAMNUhAfs2ppFssNM9/Gs2
d1PMbNh6BMz7glFgJoVhJfm+BWhAi7u3fhjZV/WUhLc+beTCmIRJjSSlsxjXFqafEByfyB4Q3aJs
uRm2rd04h0kn3lPELDbkyG8FWASEBmWtO4eZZm7MUzRbPAcDsQGEPT3pwoDmxqBLoWWx6ZuIUYd8
OZ9xfD+Xcemv82i0V27Lr7wXNgpNWsenypy25uRG+5K79E6WpMx90eN3sstzKktjOyVr/j2Yy438
rpugxm+j03NEZDDNyU/YiVVuKvaUrKCmfjcLl1HZOOUNpdPAkfOlY81iN9SDWodEvKCLU0U2MLe1
k/9R8lu5VpaGodunuxoH1aUSxrnSndyNftGfoyQBfSDS8qT4XabOZO29CsxfO8WAEPDCpcU5HVxq
00svOxYx7d1aDvamq0tOq9qkd+Jx8IeSaTIwqC1qBtve8ew4Z5qrotmKa5PkF8dG9J1duSyNXB74
MOGs8r1cJUKYW1GMJ1T5dtG1nf8c+ywn0s5+bmruKLHCfCQLNkMys37WuaivWdCvZNO630KElgVR
IP6VyHes6rZy3ky5HeTvQQzuS+uYwzXMh5e6xz/FPAyj10nKN69Mfze+L383DfqeR5H9TIfO1jMY
hbNZH+lucXa9PRWn0HY3czSJbzwGazyIdg46tkn3o0NZRzTq4JwWeErihFqJSY7LxGrLncEqPc7s
lz6L7mk18yUymc51Q8MtAWmNZbFyzkPH8yPOB+8ixSwXKSCCBinv0j5etFk9Wsu76epOykYfMN3X
Gdf4U6reyMlFjxkXrIYqqVhzpm0/iT+VKNpFmAetz9CPocjV01VFVkItgElNSnOvYyZfpJvg4KFz
LkPCDMj3IDJtEzSnkYxUi+Z0tbR9lxECINs2C+79HV7anEstPjhKGF1KYnpbGeR4k+K75VkX0snG
hthmurY7TG4c998Da/a4kTfDLmvonR2yrljNduGToEqhJZN1ei6q+Y/g+52Fsn5xo9HZtszRNNaE
x9mU5kVNHD95AN3TnB+g+qxoTlX3MLa44chqdY4PVfeonp3puH5svSioTTqW283gVBhIottQJs1F
+U23LyTfOhJD/SGkMOkk3bo/w9vdmW3z7HgG8jPJnF3YdVxoBm9hB9y4rChxXicd3RH7h72k4cAl
IvCkG+oM8Qi/uSoEQli0xaGF5Hmze37wjRNlsPJBVWrUvFOUN4h/NgHdKbWpXOWoIwgtt1Vk6fWY
D/atmb5Cwd6yHUv/OPlJfx5N82RxZiz7sbFX5eMpYpRIt36S4bzD26RYYHnl3KALjsM9MRrzFqX7
3t8Qtio/C+SphT+Z/bWX12Yoy2NJuIDBs7A+MCYS4LY6DOasGd6ZF6U6xcINvzn50LD94aFoIf9w
OwzYLsFeRbMcf9RTjnXRFy4VJP13JgLzYHc8E6LMWYGdPAdKN4cBPzmfCodTUcr0qiZYdCF3PRc2
+/HrJWRBBXJjvOU8v6/EIG6Wkz1B+/P2bt7jIsqt7CA1JeRDS96o9xTQ0ETxreUloaIEfUKpbTmO
GykLa0dZR36PMcb5dAYFnIsgqCUIVgSMrfYThSRDb5ZBLFBETvLWZciutCXFRz71mgRjiwDtFvX3
EpwjS9Ugu1X1aAOYdcc3dtvY9G4oe75bXOwKw1017EUYiDe6kZieoQt0knLSeTi5ifkas9D80zgt
j8DAu/ojSp/sTf7WOHTObIVuBcBwQH0xJX9QopbNWJ1B7mXcnxjRm0KYJxOt/4EJfx4wKPO+1tl7
2iLvtCF5MaW7tWtph4mWzmcuobKS4iSKEm4orkz2UBGHcA7ksqv8H2HiN5vUl8+2kVy6FMPtWNTT
JvZ7hraYf0znljdPh+GBPX3DJljl6CRlvK1LwD/S1fKmSJcocgcftAWpTVFkN1pssLiPtv/Eb5KU
R7wj/bf2e9v/NZJT8ONV0aBNfb3knhWc3cQ1T9CYlsnSYB/0Ubptd/BLvvBWUZsfQwc/XlZpeHAU
9r6xT4NNacjqJDK6CIXnja8pX27E3uINM1W+QT5kpJqTYCf6BFS3isRPzYpIZ5Z5THPQByKM6AV1
ZmjbDZByp2dV71TOZ4hV6LVHwuE24LWLIADIbgo13YH+NgdjiH9PyEH3LKbUStQYFaIvvarGY1qL
1GF3g3zld311DPWfIDBor3AcnJ1AZawFhLtx0w6P1EGWO6/erNJFZktn38fSeW0t8+9/9AXPO2hx
GjyvHLdmgy28rCcK0hWFvQSKvuvRyV5LcY9E1LxJO07uylF4LvL8FqnUuAA+2Ig0fkHV0RQhRin2
vCi4FXWcvllfu4hxEnsZ13R29P5LWs7HIfIC5JRCvxT0fRiEzA5diQmDMcc5qIBIVBJ17cccs8Ii
XCD2ZDPlpuvQHCLcbIAFxmhdUIrrepiw64e9fPa6adNXio5BVdZnT5ODrB02uRqr+UoCFlyz3cVR
6fUNLYjVH6SGcNOCUN5EtnJ23Mj5SXDZeJoqFvyxpkgLVdNdmMM0r8eIWZa7tT75XPgXolGS+51h
bSPLHS5yZuQVRWK/aXYPwxiOd/7F/uiui5Yz9pDVWKRqW2NDe+qGIj5i+x5WbDVZsFJsdSlwFIfF
YpBjfJAJF96qH//wcSIQJn3PF2l01nVVPB7FlnNl0nWvjJUjkR/vUBnetBqmhsaFd+1VxUubGN0L
97fkCdJ9Sv889yO6u8RazcN89mDcopUH76Njjq9YbBlxg0rfWO1Y5zlulmMR5CciHB4bSP298wfr
9PViSItlDxlI9Av+N9Zk266N5CbM5gOfVbnHrWfdY2+fjWNxE33sHOJq4kyzGGv8wHmZrechMux3
67Psx3M4RclbatjJBaLI++RHYll6QUO+LVWXL1xvFc5HErBxtAd5AyF/Rjeg5Jwr6kzwlTVxba77
tuu/iAYHs5h5Kjv9sAC9bF9Ht/yRR3gvp1w47/ikUkx2z4NkIsl9C5qoI7tT2teXwJXGhYEBE1AK
VraZaY21EmPfCz55oCnv/myNW1cGIBQD+Y3JwtoRHHMOSHbJdpqsah1NZGa6kv6sCB8owgn9QROj
ako5ZRK3IExpUNK6e0tRxRcsu3+Urp2+zuPVHyiQJ/ivVnM//pZiuGthhUu6wtQJUsVeNo4HPC55
TaLWPIzVAExcG1Q9NnW4UbYr/xa4/H+k/n8imjqwJf4pm/q/emm2EPWz7F+Apn/7v/wdaGp5LtUx
PssDx/2Clv6dp2/55n/Zru+C/wv/hs3/B1Dftv8LGGFgR8T7iNGT4f8Hz9Siogb7WshqG+Hzke7/
v/BMqR8jJ/s//AQXQE4I1QIOqE+SGSTnXwmBflTOuZfYz6bI6YnXbGONsiGuWFunIiuM9/JR7Ydm
ecDo4b6GD76GHXV6X1D5uJHW/NajZi9xDSr2pSbJgdmd9gMLsaEAV2yaoOLRW7qNjHoA4oNVrdCJ
d2rkllC3Ho+L0KiPhLtecEOtwbRtA3cwkFIwEptxqZYGYgRnA84WOx5W/LqNLf4uIP+qhxc8+d9p
ncfQY0GaL6OHqBYqZ0sDJyXmtQrIL8X89mQ/X+cJRrjpM3836VSsi3C8tQnsl9kc7DW+K7rX+zw8
DSNFt73/2tYpGlj/3DbT1vVjNg3G4B2A+62mkeLq3CHkk1BWXyPbP9zvlpuXa74Y3YJikQTyPqp8
HIDPS13lXnqpPntcl4YGr93lgqJEoUbow/7PwdPvYe12uDB47Lmd4DrfQSliK6Iowrtprk67sH8I
dHnkMilk3h3Y+9Kly+C9D+M/reB25BcRYDaH5nDTJUqRjf6iraxloYp+azPxrViQ11suxetcqvHs
uckJQ43cMXmRavHdfdNMf74mOQzFH0ZmXvvGnu8Vu0JySn3yXGfdegj8iT2AK06y4zZji9Ld5bX5
R/HfeMAc/pkPkX/uKAFAE2bbmpgDggUru3aiLE4Mab0RTUCjG/mt/5AH9x/Uhr98kR8wAH4cLMxD
K/wLAKmaXbpg495/rlvqE8wYRK8zeqt0Kum29mS8I5YwrPjnplWZfwfetCT12jyFpZvvvdTuLxJW
39JoLOZJ1WwUJINbgMq07GfpXLHI+1HyQk4XH7sOKd8V8pYVpsQFm2uw7+PatmpMS6N1hi8FmoEN
O3HZaj/piY5iyh3Dbn7Yq0CTOFzBjzJSFr+ylYln7NxU/SbVBgNTSX2Mz0gUiOIHSLb+vQeiHc3B
myxH754KayVn9d2u6mTJlSoBHeaTDnKaS27pe++GA/YJhOMgUfZLV9I5TCQGAv9QRc//dMhd//bO
/ksr1KMn61/fcdcMHocQ6FTTdf8X70WEPlslU9TPQVuMy1Q//GWpXuH4dU4OII8o9t7rJE0u5RHq
Lp4MbVwnIb8PJoiWAtV32WqKEsTYfXojiZqglDUbj6o7cqmxscacMivL1zkC+hOGQbwALcYh0Onz
qhfK2ueT8qjYHLki5s7VypvdmPbhPpt+PoDfbJflO2NGuM3L7NqmeFDNLEiBoIJrR0uHgJ692qKx
DrxLNbRKZ0MaJUDsAtiQtNPVC+O3xJ1QjNo62/sCTHBRK7kIspn6vkB8U2Z/LEs2DtU4Gxs3PPZM
VkvddMOqjSaCTqH4lpl9ePWVu6cGpNqas/Or9sej6mxrG3C4URmAbVkCY0W4bt50oo5uTPq4ortj
cI2BKzt+AkaBdZoLcBqgAxakV4g+acqJFLHADF8gNJcUlzFdnjyHzqU5Zyw1sHY6A+GTR+6EtkYL
O+/6a9lG+vAj8MbPBg2CHW98JFdd9U327LmUbg49y52eQp4ExTRt0vsQGgTSLWkvDEW5rTlSA1ZF
cGsflVhD3R1rEojLvDTOMoVih+/EOwjfevVr4t+uateQC6alnoBKl32m1njfii176vYpSmF4Mlsc
zBkPhJ2N+C9FSw9k4eJgxamr1cFIgU0Nkp/0zC7rQL0lHgu72ZNcQUdKxp1LoiuOCPJJPOnrNjDC
PRd7LCMW3VIz9pvnMBy3Qo56r3VyktKrNvzQfw1+AY7AlvRA2FgC47D4ROXpt7Qq23RDE+gYzBPf
K+JkxdJmGgEC2xHCNAXdWfHOJiBzUo8hSLMGiR/RUFwHxWXSNyelsD0eUTRIt2+mzJtXo/ZYN0aB
QH/lJajFk2jHlkw/DRNJXYhtXWEJjTwGc7ozl7MKv7MvpAwOA9raEv6WH0GxHeuKegSvB8JHaUIN
vQH4iBPBskuwc5ENUHbibFhi9Us9BzyeiuT4ZXclU3od/P5z7Jg0/v0xYH3hcv7n4PVMM7QjH+y7
Yzn049nRg5rxT2gsG3BNnKCi3tnd0nScYv22a6qooiBHAPXm3Ry5HUYGEizkuZZdQO0i025qBKwP
mq5fmUWkD1M2e0/Uqy+CqpZvuMYF+qxF2Ucy/aI8xnvOqj0WJTGO07H3Ylh97T6sDX9D3y3me/B8
ewN7U5U6w7kNxccUYSxu52ncsaMpNkaikaEHbR+jhK5aP9ikF3MIHrdwSHT8HI9NNqKFQddYUb31
aI2vfyMtEeNKQAamtjU8NRjLDzPVgGwLayxxGNPSidR4V05Pbhrz909QaDxCkkikkR3/RC+FuGG6
1aHr3eXYTFSdROEeLdM+tZKzXxkUhEJt1keMECMLeOpsND+soyMsnBgmGR6C0aiDfonUbwTVEuZE
hVsXSdWpDe/QavMNOeI7fsifvpFEG5uerYitAVN2R38KJrbRYxDsGUvTwZ/XddSGqwD60CLKarXv
+nmRC0C/BO6Ngx/ZzLGSWrgsHtgbW4N7UrWDn0cTW64izb2M8NghSx5NYxMbegA4OQcAO4WOT9TO
1PbLUzxMPgwWWjAWDXV/xxD/ZQPBZ9Pqe2ZE6doNSDmaNBLfbeg5uN/8F/qsY7epjhbTS9OK6jjO
QXL9etmiUP/5999a//Gl/NcvrcPlOTBD37c9+MkPvMw/fWlVaxHMn7v43sdTtIxkEh3iR/BhHux+
a7r2m+iqrWHM0116n/kc6ZPLztywIQNnc/vDRHQ0aiqSDbPkFmxP/TKzG3tNHdB0rMCNPhnznZ6K
fD8NvkHMJrwZXqm/hTVDKGCd9C6qoF5kkZltXFzoWUstGwBVcCjeo+Ym7OSSIsDp1DacZU7QzesZ
3zXdbmP0VPkqxkQ2//QzjD2DV8xkA+fV0DsnObHzDMLjhGz2gAQHT8bgmnePJRiXaD40vzPfIrS8
OWBBpJyZkdhNCMWr1cAvh8ryqaLipAw2AUyuNhuN9b9/493HPPGXN959zDZ43kwyjN5fTot6Zj1g
wai+l/48rMglTedWcHp+uOMcX+spmjdw8PF3sxpTUFkjI4Ujl41H4VnuQtMMeMeHycbZWJHr11g7
EdvHQryZsekdJALHonNlRMcCESfWIxhSrAcNgN1ClhJZ5Gawi5ukXIQcGQuWf8EWDx0zgScJrWqn
eLFMD0hZ+A0uf7OfZUri2I7ro0+OLeRx/kx5UL+cMYiy9jd3htvH/4FqaEUPFNxf36TADSzLtoPI
htv+l28ntRLd7Crvzh2RJyY2tktm3frZHPddKk3i7fGHb1PO50vWzuY4T4wrQHtaaZEtkRx1RgTf
q+hH9pSoOguNjXPpu6gtIhCU1ReRtaQZ5uAntKKYEbX3TlyxaqtrmllEJvfFwN62zd+bEf276Y9p
JY9mIKiBFCl4KzukozwZ14NfsUDvg586rbwtp+L8EkToWJMT7YRjHmZoIUcpKwKl1AN25kOr5MaI
r6GaljjT9Ll0OeSKTJoHI+vXBnUtT03UuDhiauJQZpM99bEascpiZMF+mCdZ+mGAfN0iNUuiX8ds
dNcaCe2ErzBZjjp1X0wLD55TzP6h6gWAi05zkOyTJJPw0yrmK0x+T/BM1Mae1q5hUs7YW8YiEnho
sKx+wKDgJs+ss5pU7T11YQrLpOmTraoo4saEbB2anW1hJ06gcW8NLk1Xy1XsGyKKlgxW1qCNYHoQ
IacJ1D82Yznes9lco9oGT+3Q+ue5iTGtY2A4Rl72MTo9x0aPmbUpftrTNPwIC5ZMA9m61ovDbcWd
ENdNcEWd/SUR/aaqRqiLyyV+XO/JGslhfz2BcNdfEd1aiEDtORPGpVRWeOlao1uHadmsXHIEddmf
XY/giGn4exqxFk3QWHv6cBqPSKmdB8YeK/POhKDx5hTQWn2d6VvWstD2U5hw2nyvgMW9qunhlOh6
PE4wbU3XoL7IzthwyrpfDwZJ5DwMroN4rewqv7T0VhMhYN3mRdOi7jl5kmrz0JwP/QSXpJXjQVFm
CrJS/Q4stnr4ljFmZJ35pG2kSyfbp5mRHtswadaiLzHwPf4YJlB+q/zTaapmByzos+Ynxdhr99y/
IwB+BW+7W9pHbkuot2p4dhxdrVOtcHgOcCrxJpkn3tzwPxDSOMz++isGFso4+t/sncl248yaXd/F
c3gh0AQCA0/AnhRJieo1wZJSSvR9j6f3hv4qV9X1wPbc696lX22mkgQRX3POPkLZ9u/A5l86UpUL
9AVJX91sSXGA0jlel3bnHBsmKhcOpdu8JI+TAGNdnUSD5wWTAn0zNpBhrHYTfhy2I5KKgu5uNO2a
habVbSL/XsvyB8uI8yebVZTRzg+6gX8hMlkI468w4Os0FitKaXoIMvJdYZRPbaxstKWc27/3WbNu
0eCmRL8TfMUzEXTDVSX+d6/6m56a7hNLt23B03zpAax6BnpCVDsI4TgzEf1DJFoZvQLP5ONtYzrT
eTTO6bYZFvqRRkipL0ryvUM5cwP3UToPzrbWkLpos1IXvyoCpF0VRi9Z5fzFQX61O/OkTZFP6+Qi
RcyD7t0pocfFyfwkRdVv0gBsWjUahGWUsDcwysxaET6bc1XtE7QVLOjH+CnzH6W7fLc+a+fRVykI
XXamXeQaXuVzd9Od4KEXmX72XX1eZ7p5F/sSq7SqkyuV4msjBQaeyUjuZEWd34eQuIJJjzdu5/xZ
ctFuQYdOpgmj4AShDVZ6sc9dcziJpZwJiFhgcuM6a7LrKs+mZLq1Yl61zBB2eFnId7U5ufDTHcyE
hm4UM9V8pFVEoPc7tEtoS5zMvwBadj20VfYq1ON2p0LW9m2r5ZcGHJZtDtoL8YP9JvdLfVdPgnuc
7GgzKDqKwiAWzHjCq02YJagdz/fJwvKLGHqsJILDJJdtzoZFM413xc8jlXmDxPgfVlWLU6pL9ika
Y3Ik4tcwBqKzpGOtU8TYXh4IoAqpSw/LRrKP5YRmJVpAXX8Gm1zIQrbJDvpGcIzKvIGZA4G6aEFZ
DVX2R1hXTlwfFx8Kfr/lFRkIzI5JEQGMdv0TyLPkEqnoSPR3+gzB64uBjThXy0dt5Z7cYL5VpAUd
U4aZTyCLCZyGDIx96yVD4HBt9IYFbWjCUsZqBlZHz2HgZoqn0E1ualGpJgXtt5X89evhS1ZKPsQv
hqkFIL6GeYu+MjaLh0j7jlrS6FswJuSpQdkISEjbgaNRa6EX6tma02zHFBFPYYzcPgGgxj5KvmhN
hvqj5axE1EhsM3BwM+T8BdsAY2rOoie2iOWqHfP4ENj5cwnqD3pFriPLfOrNxdJWmNG76rN9VZ9Z
GRZ3c2ATXF0gwDRjdZoyo9467dSidoIfgrLqAgMxehiC9mATc7oFe55zey2nl8TnsqM4Ams7v1Xj
xMWT9Pk6szHcT9zF7+BHJHsrfy/HDF08oQh7I7bveiy4986IAFrrx/S+tOrHrkUsm7qVtiVQO0UO
X2H58hlPInSmJtOa6UjMy2se4ZtU1FCrTrnQyfJB52rp0b4aInzLhFOthqF37mO7ZOZQfzOnMC5h
ULo4kiPCSZOQREzyEndWb4Evj8Q2Clr1xFbMNm9UK6BQZ3GHweM59lsA9cE+jdt6X01DzBjMzk6y
nCgD6Z9wX1j+PtNUsxV1UGOfFbjHiAPV7WKjt3DlUkx/gLNr/34EwOZZfZ4eIEO16w7nxNFKMtbT
doQLTLANy5vI4K4DoKethsegSNOzoaZxZ/bTEd4daetL2TzZn21a1gea98fZJ0UbAVe8y2GUXSJI
ju6Evzj+k4Ii3eqp0u8MfCazhuyWbSa00oKNppywXg/VfMFLim+2rEx22hbFLEm4+1mY704O96pp
3lGpGHs9I77AFRQJ2P4lycrOcBFx9TEzLN7oZga2RA03dgguD5p7z4ulPsZ6N1zScgQElJt/U2LA
QPCK6dWa8mtQs8G0yop7mpXUtwTzjuu+CLfJ4Xo08xowuO6NYdfs8W45/5yU/3+z9H/aLBnMTf9T
+/S/bZZ2PzhZo8//slr652f+IytPWaSZWY5uYCu2TEi0/7ZdUvZ/l0Q+saGm7l3CzvjSv8c105M1
RdeG/+O/mfp/JxODvLylByYBwvh/WSYZzm923H9qXCzIqJL/2ay7LMsAx/1fGxfXYPnoFyrdo8T+
KWJOeCJl9Ln6ywaK9FmDdBw3eY6y6k4HrTQtjCWFjPyYzuI8/fqj0n4TEG2ExBI2U7pQmpShU3lr
cbnK/CXRmJNcLFSnZhAPqtMu8D4XES671RIEVD3p5Rru888MHEqXmnuKzT7apiEOyyK2gA7Akmos
VOZi4UuNC2mqBjnFSIX01oVCNSw8qrmBTGWCqMqMtwFgVbuQq5qYVbMs7PtSY+oIvQ0Zj9mcNYIX
qG5gX/GTPaCHmMwEYiGgxGoeE4FvtggB0fEmLLJ9qEdAx0gNzgvrQyyULbnwtnDrbadY/7TS8N5P
sTY3C5oLRNe0sLqShdpVForNUINFmax3R+QbAnxIEHRsgecL60Acho8obB4qvwg95TL6r0GEuaDC
jIUZpi/0sHbhiOHsnPktQYstjDG7fO4W5ticnIqFQWZxr8sWKtm88MnSEpkLDgRr5VIjrkETPGh4
oi2wZjF4M4LjdwlBqwYihQj82bBw0MKFiGaCRuP/BqC0ROKxmCuoRYKKa1L3Okg1tbDVgHkcKVxq
hvpUM/VCYBt0WGwVLktmlaBSZQiXB+4AoNbRg57xjcOGwGUNb6u/Zk9Y6PifAb7ZgN8Yue0J6mHn
oLgeJNkP9p+ERciKWcB14p/lz/W9A0rOBylXgpaLWh/5wUKbgxxcoxyVOKi6h3kh0sWZug2t9a6R
qGrVxc607oy2+y4BRuCQIb0hvoNAyRQW1J1sSP41gd9l+J6shYYHKsvzp3pHRfuzHMTKoYUMAegZ
gPSg0u0sNId9BbjNBLVXgNxrcyv2xhGzL1bU4DS404YgGZc7L+4O7sEHRhsBSqTm0V5wa/r0x7R/
pg460xjq7gYAticCSwdewKOe0r5vHdGem9IqDxNcPs8f0jMBX9i0Op8M5hy5eGNLYr6L6RaHcbaN
Gj88d3p8sJKpe0xRWrLA3XNjyR5A+bfG2BKqNj6NPSYBLZ5WZoMZA/kvizXXf5tb7OJqgrM2gpCp
QD+oWLNOyhgZuZtgZzQyI+ImYPCE5dtkr0IKCgA5PP7Y3oh99HgyKyDxO3Kily0Dl+/kN0+N6sJD
GFbTOu+GDzpMP8g3SVupVVyh3w9lcW4S/YOAbPeA5+o5Hk3hRQ6rDhON9TDPd7EW3RUF1+6IYWQn
+vk97OFEhD2bi9aatgwAV1IbplULVrhIwGuATUtASHR734fk53OX2nZO89Az/dmLbza47qFNAnst
jFECSaMiKkJclVMiT3m7/KPL8V7l8QB9tqcgiqp9gOthrxEEj4LX3Q1CaGu9axQTgiFYWUlVrtDu
zE/I3LmMwq+IlSD+uOpxnFRylbqOoNxNj7Vjl2hx+oqvwayiNTphsdI8VGTVVjpvCUFuFzDI6xQ3
HqJO+662gz8Npd8O6ucLRne5LwYe2LCrIDMEoM94VZA/ZuFVU+AvthkmsikrADb11QCjQRXr0Sjf
086xmZNY3SnFRVUXxmoe/1hLSWuPyXoWJErIoc8w5SKwtEZZMcqEOdhkzt2gMYKD5cO/JwD9qSUn
zWFKB284m3Gl1vWmEhIMce+e47Z3+Gn2fL8usEG3VngxEZ0n8gVIl7POuNH0i4OsMZLtSMr8rQjE
IQB5sNHLtEFcJ9M1Z+GpqeCT4MeuiPUW+ybInzFJ+1vasp0px+JEMMzBCqMPDlAQfbN/i4aMHtcZ
H8gxW4ez6aKWHuu7wWrY9s6AYrQ5z17aHJOSPp5jsKNXoThQlOv/yWLWtnqdrMGChYhgv7QYWgVF
U7lBDGCvlBDPRhO/ZAAQt00enVBojZsmYvHn6kO6yfTyyiZrZRA1BDeeVAaCcfd21E/rsM+NTWOT
tGJMHey2APCU77fYCVA3ROG7pgzjfgJTFk66taSVdx6K5mwXNON76HQFmUfBSz+1x8GNHA//7ATT
VYUrW6ho3RrazZ6bGD+eDpegugF07FaubIY3y2jmC27ZW1/YORNsflUR+lgWnSFkarfwL5tofi40
/V7ByDtBWQXiMlbZrnTndRHPIeLpfnxjW80+C+20UTO9mcr7vJjTDS4ZAb7Mb04S6VqzON6TGRsm
kurmGjJY8/OEO2lCcBP44DS2Pzuji4Dnod802/rdhpq0iN3oryaePwaDd13QhFcYGxcjKBmE2yja
G7v44qyRr7NjPU80jG0/nvD05JvccB/7HPiHoerXZE7/9CY6MkgxzppraT+reSvh+OEUJ5E3s3e1
7nw3BdoRS8q3ODQgKZbxZQDidsQ5Q2e/C0245Yymk7uAwUtRTvOp7DZ06f2NFEV8UKl7VWHZr03W
wsSI41VRHMZp1iUX9OxnjE0uojKL7OtwoqlDI4+HXHvSeUHTSrTvseMkW6tiloMHmuwQNZk8sBBb
4Z0iegTAuwlm0jScxIRDQivEiCZ315mskfzHISSi9jDFuJvHeqB31XY+V9WhnjkDey2NLnTq+6qv
D9W8WHI5TlidSFZyPtXJ+6+TMinKd91Nu4uxvJn06lMxyxXQdZgFIRdPYOpi3Syz0lhJqw4BGjMP
1KG2Y4opcXQXGY+Ma4yruczI5xbxR6KxU55lsZxLwLNHhWSldJ1kY9IhosSTG9jV3C1JSdvxbwhf
g/qlC/827cfkkvSjuw2iT6d6ChwDdDzEzNDEu1QDBy+KBeUaimBTJ3NDiG7a7ksZJFcr203SwaSd
BxRyI5stn1JE1xGw94zPaaq0I5iHM/ElxIc7bX1KCueTSUi3EuHyHCcpoElAxXV68gMUBZaBhd8I
uDQdHWmGLNMfyiEXG2OFESdR0MlrHow5Fhyas/HK4rDftKbNYl/TGJ+3vFSYydY1EdBtaR9YAx6J
fe7/GmzXhbPvmzx8s7JR7GQWWSz0ZmqsgnmV7/dwBe1+3FBX+vvIos42/KHcdkZZr5O8+RMrlo9m
aZd7Axs6HvJ9hMO46uzhnA4XJSR7dz9TD8slgybbJq7yNlQYOas5YYgtISixwq82YCKOxFBxTnWR
PLpGzcHcp7fOlC2Ip4RrNgjOo0Opb4z+bigl+WKCDIGJyY4XKmdbTnl+X+fxOlHNAz6r5p5BRnFt
wQ0in7T3uP6flNk9JYB44GuVWAZFVa2s0Bn3IjVBOLjxzNipdTeY+UwM6rLdSQkOqenY49ZO+YV3
ODmhE8URF/FtAOT0jRUmmzI3jKsrP7KwddZ+aaR7JyNYOmzGN9zGd0xU3lkOF4Dkw3wV92wFEthB
Sg8U/F8O6b6bxUqxbN+UJUcBbrCjUOO1yBju9JPzgfB/Jcos2c1zfA3adN2jk2Ci25krNz+MlC5a
Fm/yyL0lef9J/uVBC324z5N/JnTzB/rEvqpeKuF+OYy5nZyBEB6kZFBf/lD8hC1s5ejdVd2VCfx+
7mk3XmqXIUvx2Uf2QcMANQbmIbLdM7XpVdOtg+/LVe+313Ec9nWorwN2Ngx/tLNJEdERta2QmdZT
s0VKu2sjtao0BpAz0i6t3bEgfrHHhllubKx1zP6wclySXue9Zdo3s/GXPBzny+7mtQrau7EpAZOv
YZr14bY0ygeVsceFnQA77Ken8GYS2ryS8ratu7CF1+yfFqYd1A6HR5wpR96Jc8lMvHpZvslA707G
3X6cimMbD7fK8u8Uk5h1bjFaFPWpMQB8RERYsy7lpDVd9nUkSUxIfgbnb2e7G1Y8IMWwVi5KbZzG
q17vtiWrgmq2tqouH9sieB3qh8DFIlRlT21wb+MjBTAAEzk4Vab1I637xjTBoPMXVmazFz19hwtq
nq/bPXa02EpfKov8Av5eGmovEcQGOZzx2sQIz3qsJ4LlepFvBy00NuDjsdwPZeY5pu9pyt8weq3h
0erLCwQ5SLZ479esWE5OFB2KAmNpGDClK6M9iQ9rWo9DAIPNq3S08LPl7mzc/LMRnTOraf8A2Y8U
zmVGZC894KQ2F+9j07wNdQP6aDuK6hM0yrOGRCy5Ob4wLqVWbid7/KO502FWH5bjvPphiA0he8q7
iFlb89FY40Wjuo6yGVtnubPGcF82xZc56fe9YWAqoGABN6WWdZBBQFI+qidAXqzEA+MNKO5ZTuY+
Fh2ryMesXSiF5ZWCfhkQAmI3p1UpnI2dp092n+7Da1lzuM4+Ru/MnIAhQiXWchSPUGECDeNiXABN
RR3KqyFut5A1NCO7b3yulNKgPNRLmgfHrrxmdK/Z0aamdFhbenR6JytAR4Gr1R40T7v15fKCNO6r
bkG16x75DpuuSEDoz5tSpB4m2xsmAR6MdnwkjvNJzdmd0yD+SrptjErU7uzLkLeL4eCqw42vDSfD
lKntW1VdKqfyBG2YZOQnNfuO0cBrD/YWMLwXDjY8Gcs8Zk303iX6Q5x7zrS4kGV7jG3rJrXujV3R
iZvQqu+bH920Toxzz66MVvE8XviX3lmc0qO9MG6yj8kxL+xT0HFWP8n4VIvsvsKr2jTGMZifW73Z
1Vg6qO88Syl4kZBCTHHvyuBZc5pD5MRrN3OPRceVBnqJ2m0bZ4S4AHTYpVl2X49qH+AlRZuk0GVM
730Y/94yc4CKTdq8N5p+kyr81EnF9LM9URZ/oHptdGk+ZoBlp6H40oFfTFq3rvvmCeBmmKRXl2Gy
7vie1dBuZdlBWdFDkSdLw4gHpflLbMeD7PwPFIuuGj+ctnoJuMHNidwUrUTPKL/bELbZbKjnPrOe
0bR+u632FbTTMXfw+fn6unDduxgKkBwANWQ71ic0DFwsQLbeixgKpKJ4Cy1ANiiQs/CNnI+8gY1o
Er1V99ZhrIKzVYC07gdtNQ7AuWebl/2UNZBfVICy7q8x8JJzKv01H5lPJfZSAS85e+KtbdVzhkS4
0dzLSDGRl/bbYFZr7mmroOwvXWJuyvS90+LPnOfEd5PHrgg3EIHvJquAdO7mu04bWf3Qo9vdIzcM
FhDoq7Vy3LhlftTkeC8TgBRZuGvMaq+30y6msWDMvWxRHuM4PMSW2AXGdO5sLm2W2HZ3P+ImgfJa
EtrsxLREBrG7KVLrvtqQccIMQWtOmvXhXBg0XpVBNcJwjN1kNEDiJ0q6gsVYpmynki78rqHKVD0c
c0CJtO0WkPvR9rDsn6q03wsFpMvqklvF3TWDAbSyXWOFtvUb3e1LSWjPLkDVjlAQjg2Em4lUZ69K
tKeaY9Pzs/I8ocCrdHOLFPdlLrmqpxIKSqRvazLRCiEvrftQxtVDYmOZacr8Hfnr1olrmjZU3pYF
0khhjddvg8vQyay2kaxf3bF4qEx44Hac05mypjNT9NiAHmJPw6GHrJyJHJnWAzcOphN6zIhwLAcS
i9vmQxTygSDRmUCtPEqvWZsdpKbvRDtc88UjYmcr2LkbkdAajdXaTp6toXjOZXmanP6uM+P1hC0l
ZpzuIpGIM/FolYDgqulczhr7N4BKnglAz8tiWqLCxnBHVtFS6FX+vCtoAy25b7mZyNhfGxjlGOfA
zFuZhnNXZe1baO7GEWjAaN3YDt7XTv4WZlctYgdvceLS/enwq6cBgBK+7858E8S4EeAEpyGhNJBb
ZAbHOKzfYMQ9lV6IniDgHtGPzpnR4wWEMS/7onlpKc/rqPlQMjhTAFNpDQlgCzKk5INdo89f/qxc
n+5CphT5hFq8jbQHQ64zp/gmf2kTm78XPpS9PYUTzwpmwMG2fnQ62sDv/jaGc8zJhU3mYmO402si
hgf0xLuOg0Lkp9HoN0qvfoJENsgCSKyz51f0uSBT5k06+5Q4/b2UDo+bVkIcI5QkDoOVM453y/NV
dcV7L/sX12g/sia9IPbYQTnedSgjovJmlHg/caEbnMf1OZ++Uyv4G8UYA/T003dEhN8aVaFrdtB5
aYWtOY7WfmMMS43Irt5chznfPdFFSYsQ+Nb0r4HmPOaD/yCM9khSgENKRMV+rSge25pdEb7ISXip
BjnSwTSOkGyfWHm6F9G2YZINrxhokE287jYnvZNoE7TcCKHhRG8ZqCw0p+7si0HfuPlgr2nQH2Pr
Axfqlc6VgilF4O5MD+l8cNz8EdIBt6t+fqt7ZMVOUe4w125smV+Rgrxj4Uy8se0RJWffCYu9sfsJ
iGTiBv6S9sS+mCnrtWpKd4MJ+HEUzE2rjjgkLcag5zNX6JA8eDVdPfJzd42v5dLBYRRtX9wXTX8u
uJbZ3tKgJyOGxqhXR3QonpZF+pmpM1VdgXq8kntnZrpdQPvC8JCtTKX+pm3ODKw1kBeS8ddpZE/P
3D+loDKykZtYZujeo3Rjbudyq2tm+KMVLTyhjoGPrhZmczflAXe16UAH4Kl137Kkd9NWsUxoHsfC
qDdwgcKNjcynkyhNmzB4oiP4mkMrQdsb14euZ2QeQPtylm2ZqUBbGCFZzyBTn2Lp3vuiMnaDZS56
72uD/NFzTe2lclMyoILgadbGe8vPX3yb6E27JVTaHDuNlXFl7eOSrKsUSL2XGoK6OXfJsVvQ8oBc
pAA3z5oZP2wKZRh7HpFa4KxzQqg4t2pLvtmaSflDqwewMPT8OkC/iuxE0zv4SnG7Nrq+xkYMJijQ
01Xd0E8pAw4vac2gOJS7Q53DIxRNW8bs7cXzSzQ0blgdCGgznwvcCLb4rIcL2pEV4I7nuuxYjUZq
nzs8hSDldAMGAwQTOmSUiba8c51Fm7LscLCn8b1IrBkaJOQS4nEOivgzLDNewVmHLQPcd+uURNqy
9F/FWXUw00qBcdQ35EdNdzHhlzwb+IjcBve6H/sf9kB5GkQgHbSmRuPu0HOOXEpmAhygkD04jh5u
uT0GntHLDB1E8oiO4Cfu532Zus3Wlfx6eBU51OR9WI9/M6U47l4BSNABFPMqNZ+12HopQuB3ka09
NsuVXNesRVq1JNIJULkpiUabTrXeGEiGGzn4zhreUMLFVgN/8XyOp6wL13SqcA4X2gpsP/OJ5PcX
bBL4NAnHPDllfi1ztUkEl6zdQ39H7/Y+CcJqrN3iGZApgo1C8yeqfwjS6U+nM+GdY69jPYtlPyiA
V+Uv5YBUQbOnQ2dYhGdUXxxxZ53cjpXQ6XCtemi8oKnPgOQpwf8IfK3W/azKr8xo1p3ScAH13JhU
EIOIam701wCgWkzYzjI6LOGtk4YDJ8L8Xqh9PD5LVhVhVhFFAtxmMpVyJIZ6iBEiMD3MlKuMF3Dm
GoeRpQPonN0wOk8gDd79hsDkqPDmMjlY0j7gDnv2I8k8TkNZ6AJR4oq5DKoTHgvDvUEwhT+M37RV
rK46WM8JALCC3fyQEn2mJ/m7cPuDmof1oIvbEEff+pCtSK57DGLzy6incwxLHUHG+Ecf7X2ihhcz
oilB/M106FkfOH3c+o9WvJq9FR58Tt4GsfzK4pXMSJpYNwZ2W67GkNwY/rGASukuqgTbEKdi7JsS
UqT25QT6sYnLG3quFUMQ9IXjhSXXq2Ra6M1y/AnD+iFi6jeoGzuUdaX7W12rI46L+jEY0ycj664C
Or0ehw8oBk9265d3Q6sfmDD3dIkQq5lX5yjW21WJdA8YK6sQWR8YTn/L1t8nY4Dbn6S8CM+7OyBY
l4vOPP0MqO9Xlm8/DMmwG3vQPfrAHyYOowTlL5N322/fdGSvrVZ3G/xRj/hsEhl/T/lPEDPQyKkb
rZZxumOfnEycNVduUM54GMoDj3DaSy0QF0Nk3IOK+RSWPnrN5ECQjrp1qccpOlX12BB2CZHm0xxp
tRbxlcG4nn0M4vl6OAcDlFlQGSdXF3icy/IHqBaOAZg2s3GxivAhap13t3effXBHs41dD9w/Gt+B
YgQTAQiye6VZNcKO9iWoWCmSyVY9Q7+5xk6vVm4d7uWMIqkbi580rw5izO9BUG1QubOVtdB7tAII
sgucRoPlw7QXrYivO9Dgljfwq4d/3vv9UFs+/JfP/cuH//Jjvz/xz58XNbtkMlk9ZQuyTD5GcSEI
O+AhrCtCc32R5UfI6fkxZ1fAinm+5TE8Nisl2sRY3vy+9x9v/i8+N7I8ST2fsYgzRAmZTUFxnMJZ
rpEFpCQC5OVR4fD+583vh67jtAdnfq71rm9Jy8F0A0qWP4BcNqLCwswADlumM0JDk75k+XWtEV/2
5vdd5O0+WW3LZ+dWXH1LjVtfRdyUXSTmx983wEn//b2GeD7pwzJM3Xanl9VB2R2/7++v+c+7yfK3
/H5cooBiYId8E6EX2A27Po4gwY+dGP7tze/nfj/8/YKjgp7n/X99uVnec1J45JwXw6ogKFJnZskn
y/zFGnvkVG5UHtmglcfWIpkJShwKgySsjqxTq+Pve//x5vdzGXksB7f7UmV/72vDd5pCvZU1zHmc
RYhUGceBWPmaWd9cIHpNFAC4/KMBtom1x/9CK8rwLYW+0SPe3Cpj+ElaNdCl8oakjkPaFIQiiWla
uy4xAzO3SdMGuJKNZMUkifAPgcqvfVROx9qagFnr3Fyn/pLUI9ZZ20Fzy+tntEvoUxyCdMvEI9mv
ej+lx54mIAYtf8HsD1en6afNXACKCiRMoOSv7lRHc1R42Lphwpw/31Q8JEfD8ttTWARHfaq+6jis
9n3uA6Vnm94MKBWxpV5aq3K5o8oTW4YCLpuzQSN2cFBWAvwV/DUGxCYNr69XZMRXBGwuqUlx1QZK
Qy88ARnNIFig30VpP+gP5iCaS2/XZ1GgGpkhG5cGUBnqcO8ZoE161uHvBHlrXnrDNC9TG/DqN8ej
r8nrbJZ/nSyJNvxIdwFQuM5y61xHkVwYyfdRO6qDI/DDJYZPBQTWUBs/BBALrALGT2O02TkvqN/J
Ejl3ISUL/43V6DMtmHhUE5fxb1hzp3abz2Gsoa6aRX7Vmjm/ztFfIqltr69nkD5MF+NeTzat5Fkh
eYgSV28RYyVZfgkdJ7vo2hPbpfFszwjYwjJlpcK4DQXcuO0FoGj6c+cMDMk5MyM9BFF+M4LKYZRV
TXdy7yr9r8mIYGbF5snKNb3cmAPAVCXmRA4mStVsXkP4pGQ0mPcL/FPI96cLiGE80+50Fy2/Cbsn
je0c5Y3QgdDgKul2v6yfAg8SWvms5iRyU1LWjDfOO33PmO6JAmSjL08iGyWUJixUMnZyfFeYc2Ul
lTQ3v5/758u/X4HRAWW5K3hgTnO0z0szJdkre8Up9d3J+a6Aj+gFcfFIIgMjtPpCps8Rp+/zOK4a
bfyUlfmjd/HTlAXnhNR0+ujTMIqnqEW72lriBV5v5Wlu+eEYsN3FzFS2mm/DjOA8S801+v87u6VS
FJIgXRYwe81ZITQ9lmZ01+TUeXEFtpc8tMgkwM0ByBbpvY1qvn+1CmPfo/4nM8wooTPCnw1Br0if
OhX+yq0K0nFVRKG1yhXGLEv0Ty5nlTaqh4HwSYYN0z1OJOxXxpH2Frw32kvV2i+DP5zVlLwPmkWZ
SuOpSywGGdIZUR/TPattypLRxdwBEX+IG9gPZnnNnDNaYfQW694llaBOokcSXdDuMrbqnQpMYo4z
ieH3nwG/kedk+kdXgohzMnczQL1Ya+KkFMQcfzb/2vR2XiWsbGsH483HPINUvmDSF+AsonYQEjdC
AB3Gjrb4osbTkMwKlXv/1knzZs23eUHGhzUmLs1I72KMZ6uUCAfDSLyyh2ATRSMV5EWHps6NEDTf
XEFv67VXv2TzaoQ5u92k2Nf2/OkTbELjWt+UsDZDfLPtC3f8J7fNmQ47+fME4k+bzLuqAi/Q2fJB
ifBQtiS9iXvsyBNDcnYWhWo/chQfSSHxDTm0ft34k5eFe4C7ot1rY4hsu2OlphvGSYAbkUG5n8l+
Wdv0eWhA4us86xZgWx6GdILtY9zpMRVlYxw6FmFjLjqvaV1SknLci8SveyZNjhkJLsoCvEpJkmMY
DecCmSVV3DpCo7xKswQS1AjjzcyqH8jsXw7UD69jV6mDawMW4D5Cihv3oW1AIc1tcaqCzz4UxmuH
2NO0m2NG5vEh6kZzDejvVWiXivqsLFCgWHX1nVaC23R/LMrwrxDc9x0dDm6d3rsUZ73R0xkHaMW0
SIAIJMigoIHWwgRXJCdw2MzHpZRsMPNMNis7w4mgNdcwhOqRSUQ0NZ+xapnUwyDy8BpxebEhD75V
I/MTgQxI1Wh+vEAuJgbGCZ4xqb0jyWWi281vdVM+o5j66q34J+6+TQsoc29M/lrOwZ77rgUrgJLT
ZqhHVux2pONnHzA+Y1KaFmGtw+ysbbef+Pm7LdYQHEkWkNLKLVZtO15FOHabSrJ8rHCqr5MlAdv+
DDVz3tp0lDzd1xJwz7tvi58qnK8yygwQ3ngcYnSyORt6rw5dfTPj9d64LbNCict6ZOgRTmXARrPT
YGz51jo0SxcZkNXx+zTjOpu5umRQPaS0nhvNAKoKx87Y1M60cbXmj9ETgqql85M2x4DzgUWSv3Sx
YTvsAl08hjY1Mx5/wnoKmF4OEOuwtajf0vxn1JLBa+KJdpg7GyNdeY5tJDoFjDBlAbAqUb65RP3a
TW2xO0P7ZYd4Po36o5t0dyfL+oGxrLs3lbhGLKVqO7ylS1ycyaZi4+r/k73z2o5bybbsr/QP4DQQ
8D169EN6Q28lvmCIFAXvPb6+Z0SeKqp0q+8d/X5fUgBSSSZhI/Zea64Q+W9zoDLk3YQu6N22q/Rj
Qg46eUZ9fvDBr289G+dDmUEPbKfxZJr9L6deXvKxGPjZzgmF/lUfzMlL1t9GVvsznIanGu0BAzUC
lkY92DaBvu+T4I4qi7erw5rqM4RB7jbWfmBsvApC473RpnGVG3K2UDufJRVgPMVEG0wy446sO12G
3g0y/i4lBw9ms3RKVsjaLW8VdxJHm1GekPF5sQzSq4tjyl+2bjrodLMM29PCz6IlfI97nkksDcRR
DJnVLoW8BWOVuL7I071rkr03xkiUny5D/UoZ76fbBP2lHZF/uttCT5QxgJ0MBHSJPCHgi+JpC0me
kivJ3DdUX7K9LeMEdRksWJMwCA9OO+Hic1athZRrUEmEuUMoodvx7VOZX5jKyMKxfJ00IgwvW+Rm
DDjMAqInUwYeFjrRh1Dbs7PT1DyqwopoxJ6MxMsqmpN9YxGgCEre2jHJprkoB3/ELU4yblEtORSR
D0CytrMMb4xVPqNaXBoKzrmMbzRljuNCoKParl5cGfeYkPvIWnfQSYJMZCRkK8MhI7kUkxcJdsI8
ztRTuQSLoy5DJSsZLxnLoMlCZU52DvGTwiWIUshISleGU7qkVM4yrjKSwZXc3M+RjLLkAF1V/PVn
rBnEXMrAS2ygr2pTKsMwUZYU67qTCZljS1hmTWqmI+MzMYntUDO3Z/UyyJDNqSJu0yV3E8CitnEb
cFCBDOUcZTxnRhlkk02gEwDErCBp7UOOOHpAYj1Btdgr8PfjBo8GllEZ/4m2hORXboGc1/m7ERIE
VpAW2pMa2sv40EoGiVoyUjSV4aLIHfVNLwNHcxk9auso8WJwFGdTBpMKEkqZtha7HBXpeWR6QgAB
jYtEQmFktCn1bdpTMu6U2kJ17khAzcZK7A1gEQwlfAJSBxWVKvcyLMT6LDDe70sSVbG41LCiQpKE
bKiUhgxedVUGq9roksvKKUURPCaqFShus/VkfKtLjmsqA10t9QtjKm5EvZYSezPInRBONAx6EmFr
GQ3bgE9Q3z2RsbFqibhtd9PLUNmWdFkIwPF9M3ClGc2HkAG0Pj3fTMTNvhzcYydDanXSaiOL2Npa
BthqS3/b5XyBGCafoAW/AeZ8hcnIWy36QAIiSbi1jMRtVThuyHBuJi+XHb0DKZxd09aGF0GkLjqh
UMN87npUk5wp3BhBKAOYya8K6cPjNox31r31EIyM9Wa/JufNeTNJ8U1knK+mt7u8QnI5yKhfIUN/
XdJ/lcb/v+0Q/4UdQpiO+E/tEDdl00X/Y/MjLbt/8UT8/cG/PRG+85ftmCACcUSYto234Z+eCEO3
/tItB3+9wO7APxBt/vZEWP5f6Mgcn7d1oYPdwi7xt0fCsv/yTQOzOh/zTFzr/3/ELdeUbIEvkwQ5
MS5qVXlXFTgurAtQ4zf2AEyuqnUmV1xhfKNMQEmHl6yLTXyCJjp63RV7mCTVSauc8jSkAj7s17ra
2OlMbgatcDatquQ05I6vKYTQFJecOl9LV1kTBLQNeJbaFtFkQFkzhm+urC0xMZh2E3BGLtnipF7G
0dNzLKQDnl603bLIFDboaA+xnZYntW6L4ExzM9r3YR4CMiXmYZ0/FAOpaiSBvlANf4tm80EPmQsW
w81EzfiEBmzrzIZ9DIbbVCumTZEssPHr6rkNl6dcH2HhjDlTewYeKc93Z0a9k0SeQQfJK9ahJSdK
ydkKon7lLjSt0qo81/7c0XYr++0UWIfOQEZBtbdc82jG1l3UeIGpMwnHvatM51vtpQ9tHd7PevcK
NMTFDYHe2sxInvEWWoPgYXFgxsRL2MFVXcAd6WL/l8MYrskxDNsJI8nYIwqu6q79PtkQonttIbve
aov9WufzLUkHEgr7ZjMLprqb3xcVsdkiyA4LGgldK3de/zb43JxMSyBDDxnUTMmylz+wi9pXJB0n
CxPcPJGKZDM0W6XjhGYh9EkkioGsuaTVrupysEiIeigx2uLmNNB5QgZPzKuoK94qbLmgGsOcqq3M
XzKWcxQ33yvPe8Ji8WjUzR0AsWc/Ml5aD5lKOCYHP3eufQPdekqF163vhdas6KaQgDog767OIzLb
TRTWP+sOLj4hOj89azVJHSx91m3mFMduHD/Gsf3wTJQjed/tQohBUE0WGO0ITE99SFAMciNTj6eN
T2U7dZ1jo9Ncb42IrOGCgKLSqn9BVKF4rC/LPsK+vwrvfVfcZp3xaWccrax6yoeRWmBBozSK7F8U
MmniO+cEkeWqdxHJOVJftfBHayTR+uC3VrPbc+I10Vs81vPKdUsApqIzd8x+4poooHH03ys7yzbN
yOOo+DbimcN0F1M25nxA8VE+Gq+pYFf5Ru7jxHN2+GdIPPWZZKQPlV4eSt2Dpz+3q0xvkbsu2V2c
HUlWvU0XazMwCNZc51YA+V6bi43NMKYDUs7BCgr8Tyo5NxnpkKuwS257D4FrR7bOurf5pJHfN5TU
EXylL40RvJqFf9P1DhIunaZRrIHYyYHkMxj6CdX6TutPFK4Z9qTYjCsvwR1MVovlRZTbXGMH5eLZ
HqHdlkCaUmq22hCMzMqzR08ncc9Ok6O/TLf0WPNViTdgI1Bqa8NIBQThWt9ad4UbVCs4uzd2Vh8A
t73WtJoxPx0aE7GzPkNfRo3WeN0T3QVmjVJSX3AmS2M6+YnZS4WPYNWuc0drNhmTUoSuyaF5HAeP
g+y6K1DE23G2qXbVBMumEOxoZd0ThnleMv1MigvirVu9oBHnpVRZsmr+xS/4jh72TosoaqRN/I5E
9qgP+TZoGzDsyTvL8aodnYOnaT6cT77vEaxFujPx7cTIvECgDOD3BuotzHdHNAyUNUxB3ca00mkt
rByliG1iV4qqVVokty2C/01Y/0o67RD6N4XfPHWN/uCHJCR0Btf0kJh3fXRN1BXzjay9d8z4ZbSG
nYb4aFUTqjNqmK71crwDk/Hg9vuMpwSnV/I2mEQ05a3zq8VyA8o0RQqhTXh99Ec/4WQGolIzLxg/
dfsm8Gew+94t/IPPAAcbDczxoTObiC/ZgaczeyQtAo3CAhw9ap2tt/BIQXr5OETDB0KZBx0C21Tx
JU0oBJaYBwS1cIO8kVaAdRehWx2TkWz7Pv+hTc2zMVJNEhZN4PrUWlR4GOnWBr3jIdMfAh4C7jD/
MkTxNI713oqTX1OI6AQoribA7fUhT5OusxClMoqMfbLCEBGRYUhRjRF/ic4Qd4VA0kqC8LPOj0d5
nmz1gElfauqHLHcYUoMqXtb+h5Nwr+ijO1AGH8uMiWKKaDuKOL72PSB/MAPy9bLIcNHFuokH6xxm
xSFNrNcg1j/dQIA4JO0tWoAoRJZ7FYgBPOt4RocXwHRe7uKgP096s7UsqFz4qNd6Pq0Hkf2Ixp3O
tFgPaBnk3ZVpHqc0v7NyiLieq/EcpILa9P4pLq216Awa+cV9NmT0zszrxWkbrBnTD8+c9I03lXdD
TVyIvLomRBymBoHdiEh/RxdBnui8CjrEB4mPLAYXmkl6G1DKVcp8vfZwG9Mmo4pR9NCT3BuvCD4G
YBLr1kCfVSzvnQhfpil+CL15TfIu9c++BoYpjfitq38rgs7b2WYEncgj26LGV+e6w1GQB0tV4W6O
GE6MSFJcbvIFMN/IGfe6vTzAsZhJIBsOGI3IgKCc06XWtY7sc5Pg+B8T5wCPDw2R+4oKKWIK1h99
URl76JTmJkzmXTiJ7yElz3XYmu+52cBwR9cWY4bIvxWRfnDn6RM6wlajhJmN5nNl2KhKCT9ypx73
Q9DtF288tYu57ntmaqXWUludETiO2rHz8UWjPplQeJmloPQYnT0f5jLdYVPUZKQ2DimtDaVH/pNX
PPm1D8Ym/WGNAn9DjCht4UTUExMcRX5G2dhvcFpxv0PVppUuOVUFA30CEWC725w3AzF5aJ2wdi0L
Tsus/maPOf1Um+2VzplbBJi5GVIQcqrzdOMMMa1mT2jyQfLoHd06DWgnqRMsz/4EHGy0Ko7499gY
4iNG0J9RKvaOW2NCHLV3zL+UFOxbO4n845ia1zgCKRvU2Vs32vq+rJK915pUTYBb6zq0kzGss73l
F1QzbLHpe1EC+S6enIpL3MnrH6aVPBUzt5ymqT9NXLc7r342U1wfSUXzpoC+X3WMh4JS43JA/jFw
uRLi9oLA0q6853ggJ5rYmNc0ddDLRM134WW3QMnhfZbJg5MHn+DIyS/2GT65ybJp5len804B0elE
xMfcbygomvn0blYVZa5Qv6nM96U0VtaYPRm+JPZ8z28GND1Q/FDhNRl3ROTOT/BrUR7k+qsGdmtl
DnLOruMJa/mIXnqveFEcBj+I3chrpZ87niwLgVDfIy6Crb4Gtf9oeNWH7d+Zvv422t5PMle4fNrx
Km3RcvtWck0rZENX6jnwMSb1ERxUl6liQpyUZ0YgkjpnpOlMFGY6YXb0wlsRHSBKH3sdg8aUht8z
M31PKNHW6XITmclDJ5IbI9CvCU/210Wun83WWHVtvoEHyokIW2XlRNMLnRfgH0v9uHgmfkbnXIKV
WRlZ9ihTFkqDv7GdghIn5S5PxrsRJbtdTjOFhuhs1yb3XTTF3P42WmE9aSLSER5bWxj0AHri6Zud
IDbLu+ouYGDNn0IHa3aabkP6GMqO8La0xbiaYCOKA731n4Vh0CkAmpS7PLS8+SMhj5zOnIbEpYCu
MaOUbEnyLFcakeRQTcqdvM7rMXiKWxfGWYd4LUAhpfshHMbIRjU1IKANLVSQ3ODmKHsINOpLPhHe
XDoEUaZD8CO0oifHWximFAEhMTNgKqstUQGW4c6pP4rWeki0GpJkFv2YvPGbGw0/5777FHSyGWm/
U7YAKKqzr/BZPICCgAzc56cGFvlAfu7BCPoHA1XwbI9XRhOcHWGD3w4pjYaUEka72REUmpbrCqv3
IYldag35OajrX1HHI3Y2srdReBv8c4cOTzdtm/TeINds7TXeR9RRgNSL8drQ01vfGFxpT33vMmcd
FG4vQzR44CGIHD9Rp3swYRuizR1E0I4m9oijePz3j1bpvZsJuaP09PfccAm+k85Euh86wtaxx4Uy
e9MHN5wHM0IpE9xT+VmnmJyLLtni/E4JQEmA8KT1PfG0mDv9skE6mTJkfp6s4omADB7/ZNiSBEUf
MGSygcks0jXOlwTNuWCkLFuVtT0dY29B19SLW1o5txTNbgU2mM1ct8eunpgEtQ7N/5x6fX9F/Muj
kJJzbSgP/YKfVPc/rBAkrZnZBDHVd/NovOiV9z2okistQRNPRhS0ZiAYTgEgqMXVsKDbGTVxHGKu
qS51fs6tcQ/Bdd9MPeMBeKVRwR2q9l8EZZtd2XrJ1ox1fQ1F+xaLITAM4yV1kcwBO6qDYVoNI9p0
Nye35ykZqds5mRzVyiq9k/AAjMcVzKvrviUZLkaNtzaBPWNziNe+TwE/+B6MRnekNIa3Oiq20RNI
HmNTuHDp2tkLTk5+ZY7EZkBXezat6MWjWF+O7k3Ffg0rmeiAXEugE66Hq0K8WmL4jKPgZ7iM3xDI
vfeRA2GW8TZQSObfd1bl/qrT6j7wlIqn2k9RFaxbRkiRX9pEoX0kojgaxnTVxLcT2sdtGJR7r0SN
mQWU//pDLRgsTJRBV7Tqy21M5wOxaPVEMx5PDTihtGBS6+voYxY3+5HXTCKXaNKY8UXfo+bWSiXN
puIxD3fviuD7B7Hgbffn6DPxrF0fPtk894Sz/SBtCraxFbuHAhV4hD7lpF5SVWZQiwn2+pVD93Kr
VvO83kcV5/oEWSCn0TuuwwD3e0/W7mmQlQg/vI1iIu27Al26X1U/1eeyKRSrqoFd53eCEobaWMpf
T04HdCwHDePXNjwhsGnp5ZFX1FeX7+TJoscwGNq8nuZM9veaH0pko15GrrS+KdphUzgJmsh6pExO
BiUhHZFHs1aqVEJfSlewHrwNY4XYFjtxunIsbPPoOB8HUtDwiHi3I93DHdBBWYyRMht7RDssCzSZ
K0UrUdxt2n/+tYX8u2z0phvdtgEAyD2glirD45epRaWTgU4dHExOWqUJ8m3L/1tZo9ZLDQ0JaSq1
oQF7zujCXgREWavRCVN/4WVR/W93Bg93kexcFheAG07hxPQ0+BJ4h0j3xVvepa/LJE5qz132UqxV
qxKGJQxcdojaK2nHM7/tDKoucps6JuoTakltu5wOal29IPAhCbGPDrUF22DsH9SBj2nGpiu1a77O
BvVOM43MPmHU41dBN6S+pBhgqzMUxocuOsodxKO8d1O79Vq44+qHWATrIkSyzF0OhJqzjhJI0WGk
inbFUoKzEfPDl2gqTxx3v4TLLgxrDqvOHOgQLpgLV5R2yv/wi3/7DmrRzUyClwSx2eorXo4eMHTG
0IOJtUKeHJGsovWNVkpWxGZ6yLI0vuzciXIf3aavq8YTLlpPtfP+3INmHd2U8d7TlnaHO48Uc9zc
b1oPnPVrD3OJnITrFTzjOKDqK5X6cJc347BT32UI6lvgm/qu0u1hQYDGhT5iCLn8V3ldqU+qn/j/
3Ob39APBQ6cbdSYQz04toQyo/3AiwEXAyY8M9uv0kf+BFiH/wWJYXIXzQWnDJuyoh7mwAQJDpXQp
S/0mElPf4I/vgl34GERE4PoF6HD1u9WvVP93SQg+K9FdmyWyyMuZJPe+OpPU6te20rW28o5kiwWo
jFvTS3KzOzfUOBHV/1cvX1frb6foZVG9v1AGPfiyDiJ39uUjXWTvtZeuLRAayJJrUYMoBDN8/LrC
1W5VH1Hb1Gooz0J9IMucEBgaLPFOvWepk139j6/P/3kKqnW1p9TS5TNq/bL4x/tq9Y9tl9O2qh3n
71tPmTOKQuF6pKfY05w5GNS41zRbIMfJW5Xw7X4VCjJhZ7GD7LHy7JbZkLzVjo5wt457WyzdvQul
FCLQlcgYBurSapveF555GJseP6VVnag13hc5jNepJ75MdNSIUr05mJq+qWqNNIp5Au0sX+CCdqfG
aBwddy7rLlB4+Ht6OG7c0gWLJiCjeAVchtSpeUf9/3+/CKWIzBtPPGLoXo6Z8zRbSQR/kpcgHnkK
qPUAp40Dc5atvaAnTndoP5rTGO7AGYVn9UYY8qBwCHdzcu7Qubx81IsvHxtfq1/bJnNiF6u3L4vq
LU9pI7/+/3/y/tdPjie3PFiNSKYrewIR/PXx337cZdGVX+e3rZdf/duGry/49VP+3bav367enRz7
rYAHF+7N1t7+8ebX5y+/TsiT448fvzSFpHx2z5cf97Vz/vh/v33Vrx9DHu60AvWZo8lhx6tfj+8d
27j+PSqymkFjT93qt8UpBrsu8tk/9Ihs9H+2X4ypqU7qRW1TS6ovo1ahLkLe0DUUOXHM+En2ZWox
/f0yq41hSjBcO2GooWjOYySSglW+DDf/r/U0r5w1hSoGoeq+X6hhjPru6gQI5e3Tb6pmV5rGverM
2PnI876TwwadB9zWbpnUNGoUsSTUNIhPok7LBemNNbjpS0+nVkMIyC/hwUq9LfNlOkJFS2N+qxo6
oXwe6YhXyrhw8Nug/AXES5+JmCrg+nJdl5pgtTr7zVtO7wD7/UC3Sl60aomRxH6MloZKJc79mNiB
XcjUJkOkpFurBPr4pqiX9oRhqz1V/1z6Y1sDX4NZ6Ih5VUp5O6nDVS8jEq/TZVuiT2CmShQYGA7l
fxgs39pH2G3U8Ywp85zUksGOuSypbfEoOAds9HPznBTHtmkZ/dq2V52mxWdRHWG17jTiJSjLAJEB
x1Z122I6I9lKHeav7tssNcfMrqkYy3FdLV/UkjrSf2wz5fiRuc9Hoh4Elw7cZVkd6AFmM9Zhf60O
pzrEXx05Rz2KLutqfLkw9Cq6Go00zblYSbHV4qyk3UPblac0rj+RACP4lUfQAnX2+xFVGxMYLDuN
sWqvEdbJ4L9pEWtaRw0B78mSxxbLj3Rgy/VwTojYzrNnm7j2UzZ05XhGVwZMxPkeYJo4kf/8+8u/
20YF5gDa2dhHhtmeMAT//dKRAEdV0ky3X9vmOsQOHVJd9nVEVU1YkfoYv5tIFo/UIO3t2A7fbEzW
fD95nEJ1iNRizy0kEGG0w87Fuf51JNSB+To6EfTxtebO8Pvltfb14sqb09equjL9zim36Zx+qsOg
DtC/O1S9PD4jmN1DSLlLHZTK8XdWlSPFklfa5RCpK89L0I7CrKElgojiNMiK+oy2JA2KTF8nImlO
UlAP0RPEP6NQmglp9YF8Z9iOct9haEcB6jko2tX6ZZEkomGtR8yf1S7U5X687G+5pFYNQJdHAxX2
5cpIhLdtU+9V3SDVtePPcA7WavFyLWE/PTol9TO4esvayT341Bz9NZRwJlYamcMkGQTMioimmIh/
on9JoVm9u8g7RQAYeuss1Ys6l2oL6XwpX75W1ZLaZmtY/kcGEOpMi+Ru0OTP+G9pBYjXbv4vpBUG
mgJUCP/z//zvj+l/hZ/lfyBNHsvxXyQVf3/gH5IK/S/Ddl1FmHRBOv6NmERp4VjCMRjNEdkoHBmT
9g85hfmXTSmEjpHp+Q5kSoQd/5BTgJx0XAnEdjzPcuWn/vG17i4qifaP9d9TiHA8/muCma37KN0s
tCMSti1c0/wDlj/nXTcUbuydajN9nTpqq02EA7+gYyploHqQvHhijq9wFFyBrWrPUUW/yZ3FDy0x
YbZLR2tQlddcu8NVhYgBquzR3CSYZZ/jJef0z37NPOMPQF1/Tu5bB9nobNFE7udBO5ACLp5MnQgG
rpJzpQOkH2b9ph+fg0ZPj3mRNrueujZcT/N+dqsrrcWIXY3cwsnGJaNBg8hEIeNE/R5TuAd3qHPx
P+dyyuARDkx1qRmmo02C5M7smYTbgUWrvTEx2ri5RGnExyJ10aBnzitQRf22FPR5MzPbVkmI6tiF
LunQ9A0qy7yvC+fTdTIfgDW1KJLFtqj8rmK/m46W1z7XYE52LhmMMg8gAnpvamcLO0k/dt/H2NRu
4l4KOGmk2GRQBIUxPadasq5M61pYff5u+tSt2/iAQXm+n2AgH42+O3oYOhFapMsGDl2yDyCnYArW
d+FAPx6R4dGrK6QTuHpBa92OBGLHFPrJUIo3A1Jwc0YA2cAuIPGHgBLF12pS80DRHYPHZkJBjxb7
4EfEa5txhKKhijdeNL87GpTpuUe/644psoiJhufQG9gYsjVhcG9W0z6DrO/JhbX2jK3yvRHYP+si
l6HhTnuiVEmmvEBk7A9gpbDPO8cyvetaAAWI3MetsTz0uUFjtNwCw4ZLanvJPovdsxlthRj0Nf1F
pLeUgFaVZf0yzeJsBmN3LrTmKpk0/yoAuue8pF0Ryrju62zCe7Bk0bs11sOmETpP5FScutCG2F/m
u8JGBx6Xnxpfb00QEyl2U86oNOm/M3lGvrbMJCp148YAzH4UwjiPQMOOrRtmOO8xJk4RUReLDW0n
phiISfZnUaL8dBGmrIjT/Gk48XggjA/0XggjLo1nQHFGLA2H7r1d4GEYRlrudmgjLXCGt4Ia7iGz
uus0XMpzwJDaLMfumGvl0cYDTlqOs51nIJNl8FrOaK3b8N5JDsiMNkbUMGDhBKNyBUKi8r7hYl5Q
e+LN1kRwzAEKNRjVrwfiVCF6/ML/kV1HsCLp9EY6Yybar23RrirXYghqkFDIFTdtkkY/51bVHyu/
ITi6i197Bxa9leLRjdzcudLLD21qm70/5N/DuaOD7VFeAlEXnVp/LSjM3ugiuGo0MvbCuA446+bv
ppd7ezQpwERt7XbMLZdLu6P5t5rRvQKnQ9A5WI/gUYrr3KBgTPAMoa6+s6Plh8BwLqQoo3N3Rkg2
UJpSG6Z/crC7eje52XuBZ3mPQzmU+bThnsSPb11mYboZbsLJJlv1Lc5imkUFM8fIe2hGblx4waiZ
Q5IWXnzGRqTBiuCsSYo3cszjw5iE0yrKkTAIkW31sr3PxPLLgpDipfmZLIxt79PAjW39E5oDD3qN
DPGgCjYohsgJzD/43riwU5KLy3imitFKMSglAbcsz3SrKXTP06YkAhmO1PeJsAF8w9q2zanoM6rZ
Tnr0nHPTRtMFU8vOSmztXYXruq3m9UOD8AfmT4+3Apf4jfYQ1t0Ou0B8JFTw1mopVvW280H6Cl5s
IyFPkaSAnd1XgEbSXhwZ7aKWy0AQOMld04KQ9OkSbq0x3BedU0Pw9tajoxH+Zt06ftOtk5Rx31CG
OP2CFK2zFu186lFgaL5VCyFbPKjqdZ5gndUn1Dr1ctWKYqQYsVBInH/aoZNupjTwVoKwGrzVHl6q
5s2ZOH+sib+y7nD1t4v7mn9O/pjt0wJMYtPlKH7hacT42EkeHzfEgn2Uk3+lB256k/bazHymgwY6
MBgO+mOM6vxQyuY44Cf/WOQCZBtShF2vfS6+IKV4km5wVAobE4egO/pkgWADb2PCwnnm7ropvlsa
At31ziCVbcY+D911nxX5u+Voz5oenI2xxQNoL/gTyBvqtOG1xiSh6UxDjCQg/w44U+EL4PekPvr5
8FCj1NotE3Q97BnpdkBTgHqQ/hZO0Mc5QBPrlVqycVvYMQiAhpfZpDdCVDwIULD7CBkcQBZ4F8EO
Wrjb3K5AaoNmwmoJmwOv3yIDW+6ClOA8v6+vjKDl9LF1k1Qqd75LjbzkZG+4NhLCoQFb4w5w/RPw
oBzxD46mqUKpA5gQdGsNddDymRhGWMfBNB0A+h4hc+UbQiMJx20BIRRRT1p2m3SnoVs2DhFlN6ZT
1RtIAWJTlf05JnEGY/9U7Xwte/ZmD5roUD/DYTU2SMmjrTtMmOfmadj0uuAMF+QJdgv7rVnQ69hD
meFYnrn5AuscneY67qur3AmtMw4yMjREe+W0XCb2VCa3YwbNLjRvlsofT0JrN0QqpOcizkOkLYeB
kOuVo3XGFoQPg+tcznTHYg8+puGJXmo7z0BTmNCzsEcyVRxplMavB+JadgXq+ux2eDZkp4tBfbL1
GtffG3281zKNLldhcOYmFY7XiAdwzBSb3DROBI8OfSS8676yBFotLa60Q2TCS5zj8ClwI9nqX+o9
saj4HSNsYU2Pfy9CdWo7xpUd4POJksS+tipUi221qyuNgBs7I1x+sDFLQbhxRjKu+Jb5bRszDPBT
e6PV+zDMtEcIC+FR78DEaZpDCwnIyFXfznvmNjiPs1kH1Vy73ICo+ajqr5dlSf/YAZJ2w0pQvAeS
TyAgEu4wnG3If067CchCWDVy/tE33k/RzeD9BPRYprlqq1oCTFWfXNGvXR1zfdYOj5MLtMTr5wkF
JgJx4eO8r4Qj1nZEZTPnNCMa0nxLUomGK2g5mpRNG25iBx0YLtL++aRelqw3trRufqT5SHitPXxo
S4CsSbWHdKbwW4oRuM7jqjzl9gJ82NY2zmRUG9KwMmgpKEVWfYq2ijC/fYdagdqE1WGWTBEWAKEi
SY4gInr02rw1uu69YwyOabnULl+SCVrD5eh06xIhBmwXGzHMAMLSbJ+b3Nkhg9dPpIM/B2mX7hJZ
NvNkoQTIxFVSzuFerYUVldxl0HaJLLkQ01mf1JKQdRe19PWSWwy5qphKm6zYqBflvFZLszC1Yxxu
myGIzxGyKKq7D2agJ+c6CNLjwP2k6D2DWlmarIvECTEOQ4LqGL/uDEuqGPi6o2t6cMVCjP2ygKUs
6vLFHDsqN1/rTkjcdhg4r6r/oXzzQyXFYUS+weaKIV01qmDmNwTiNkWzv3SRVOldLQKMp7us4+ZU
55tuvBqEdh5VtfvSWFSLGVEosAahl6jDqjzrF/v6byZ2wyrvFgcOSyGm72FNGYPzk1qGXPp6Ue7z
RtYYLbKUHVzOsj9OqJScFZuyTqOq52q1oUKhVy3YZbldbUqpU60sv2ecJWfral/YareofdUKfHAi
DnbiCfzWQn+qsU7BYjkrb8ED0tOAP6sX4i+ic+v9qns6yRECVp5nqJXSkDlKCaj0NA3T2mOwc7ig
Df6Vl0B9oNyl/vKca5VMlYq0Ew1KzrmY6xPy5GqRJQ314g2YTXSn/SS5Z9TXC1EY+4hwNo1xB/Zt
ykzqxftaKixEAfoiLNgP3fdOVlPUC2h8bpeeQzIjUOqD37c1d3VChZKav9SJ+5ugacL9BDI1XyEY
ffDdcd6pNwd5sZv1FIEVwJBpqfpLn6Eh0sucAbm8ezjyFtHI36aWDPC2VDzl+tCFLzEoZ6xGHCN1
LNSBGlIz3zmF+9iaCSW3QFbWaupDbkwkojoyf5y/7Tgyp2oTwOT/PLFdn1kW6nzR13SX1Yl8YTpY
6DEODQMCjEnsEJ7jv+8vf6qoFOUJKFKmE5ddoP5K9fdasVhOX385t+0CTGZ0zOcBa6jUf+vmT2qX
NHinwjogNL43mBG7FqGstmgYe0sSFFXZ7wCO1sQXOtuuS3bzXD5r0CTXiQcQSiwgPnyv+9Q5Kh4E
nSkb528NKsYtPit8YAWAzrTxTYRiXXr99TL5jUHQQQykbEaalfUUkyiFNyWuO4Q0ghzsIfKiTe9f
11qNzzy4axzmblrEg97qKeZR+NWEc7SQDZVd+VhbO56YPXMxFEZuyuDdyNMdFOTrabhOiuLDcI0X
Hc0ZQC6knuMYv+b6SxKlZDp51bdwKL7RnHXWicklYOTJTUNn4VBacMObtV3WyW6c8qs4HOtVrguT
oYX5CngTiyWjd4RMLR5igIH6YqegDvrDGMwMfdzhKakEJqoGP4A5Al7MoufamCHWMlDVrRSOMgEv
R0Pn+Uqi9rH33AK1B/atebrzc+8pIfAF9nN89t416gRbyo2HuScAxiZSd5y94dRaFsrkj0nce8sD
xLN4F0Rasarz9Cqyp3cmJDnCMu1GQ7C7QvyMasRitu55NZUItI1O4IbUHDSOWPOYhPZtkd3Bpv8Z
zETpVHMkRXrhj7ZnsKLN+rTWe6AX9oQf3B0ONlQcrzkCw9rXwL3XhueU7K7uLiXrlTMLKq2VZ9tg
zK9BGNAmTIZrfXoJAJDQ5XeuZwYZXQP0myEkLRaQCIyZNy7Kdin7hdhAxzJhXOWl8XHpynyDyMpK
f7T28NQ63tvATlgiiPf9CJcG8tMjgsKTl+sPddbVVBdAMjbLRyqYUw8J5udkbO8tgvpAUNNpyTDQ
Ehn7Iu3V0yCe5yBAt08yziq3P5vGbDa9WUNdilBmtf1dXg3bqNwt1nTuyADigv/Vxh3Zvp0fbSq8
HWKyr2oyEACUo60CDWDUsbtNbBA7ld4+5KB9VvNBJHhTKP29IzF7SPzZXE+pc53N9Bgx6F+5ATql
Yj51+XxOrX6XytCgwZo+QOreRHnzvDTuY2r4331wmrC4QceWi33UJey4qr27TBIV9f/L3pk0t42t
2favvKg5MnCAg27wJgR7Uq0l2fIEIdkW+h44aH79W4CzUnkzXlXcmldkJAKkaJEiwdN8395rZ7dI
9hesFS5zu/9GDMUjr3IjFKjrUCTuoYjYeIEd3Y9IWraTDl8vWLqcJTt3YrCJOsSnM9yPmWThmO6I
R1AoYhFmOvt4gGgoYfoQwUxwde7dx2P7bZ6Cs2Ohbwja9lsTwv0YWmg0eDB9CFy9Pze0xroxVRcj
ruNDMWvEcKbeNhAlU8GpZ9PjENkJSsZmc1urN93oGfy0fmcZ3sganOHA7nFwOFl3T8IC8FIIa2mD
kT1krQyF5GIX4qmlS+y7NQzFKMm3iYFp12wUmqgGxweJVH6D5eTStySVuUCfEJjQqpDd6DeDXkNY
IJ0kKT6y2op9ZVffXEmwV6W8XSnEr27y2i1++9uKJRYtbyAc2SJ6QSbo+KGqt4NEm5TGj1MaTXgx
FVnV6mACb9pUeeQd9RRZq+No5wQa91U3witSEpSwg57cE842QTIiSs5yHj1cHKi8DbV1yLyQ2ejs
k8n+YGUR7kwCHLCv34MZEOcxfwEg8MC+eL4KSRqGh2RNs/sPs/cQetUUJBrzbbTobs+N/lqAIwKH
LC89BjZiNhY0ewQjzPwpMTfsZnC0O5eee5pWPopC+gnujYUBZwzQKsrZNvYywTcD8AE1dKEBFSie
43i6bwuqsXlqqoMOluPMAvaFWaPlkqIQOBXXNhzYqjlAOHp8FQnxtrpZ3BgIK9CqafZtl1l3OrQJ
Buc6Bk5MMGenwG+o8JQjhaTKgG08cD+SBIkX2xDLbzX4U4kTo9q3xC6yqm+4n+SVYW0bj3yaVth8
UPZA8TgumUHEcOtB8KVmDDqTk/wRZXhVVm9T3vyKqKJs6uGDzNISie3V1TPkdzJ7iCMChVIFWMXK
9WvX9Heyzn4yxVxbBrJ9ToPQjrtvvXJ/MaUr3xzRrSPiOhNCSLzhz9SyoR7O/XC1QbSNCWuyXppQ
eNyW6hXKCnz/GVMaXyTsHKiOKXgl2D1KLF+eIr0uDyBbePdC9UTxaYwyrGpxwusDAErpQsKcgZP1
jbWtJtf0dbtnPIgfm9TKb+0CZbSd2wGy+oEgOCbEzLnP2Fj7Hc6hrSYX9wcq4v6mJCaFzKfvzegU
rDP74VCS+KrPvxqXr3wuvL1X5gjdRUfkBS+t7BSxd9TP/aHtz3UZvRJJWvhzt4Xw5kdqKO7MuZ0e
AgsTfJjH884kiHNHyrG7keYdpMF4o2qHPxjqRYmqHpmp/QhgDeKDmybH2jqaZj1cSVV5jzzrRmMX
trVlXm2QPxdoRdk1pA7FUga0sAfKpPAONNVxiAGwG/l4O4VK3phc1fE8HGasyldpAu0js63fR+eU
HPjt2GJjZ5TwNTKaeGtqtZmRXcfkjXctWtkezBwp89ISjyGXfib2ZubsLWf4kZrpU9nftIUL9IdO
AgyWiJz23mDP5PVQUmYqcGhgC7c7xIEW30/qQBakfqZMVmyU7mE+Qf6NH9l+wEhwD54H6J/8isaA
keivprOjbIxfRXAURfUkGdhg4DmQIZzOoOJFcajqw5KUSCs+JJAHyEpm8g8/8jGoLrQU9QOuGKKm
egSP9TAeNTO7YZrz06j3bmM0LptsLL4k6j3uLoFRWzscf/HGqQLLD0zzuenw61dwfaDCvnnYIuBV
xs1xytTrLMZ31k07EWbfdXgVQ5q5D0FSbk0kcX4TPwDfDXatM/wcI3miUnnVchdBljOzPpZvljWh
Vy0qm43yadbRbcYdSlrpPAIEUIjnu61lJu/gQd4JkGBehV7PWMRWs+eqc13txohVsusWvwpooRBL
C9+tDPErBQJW7xraPpERyaSFJfEQpFpSMn006zrxm5og7tzcdQJwlV0OeyOD/zPPSylpyHHkGeWu
d0D2ZJ15ss08p+TRX/Bu2ufIlneOiOpd7iYoK3IPO01cVnddlu71FE8Nu4Fu46iMFUqT1tcI22Oq
59WWgkq7j623gujcra7/qMnJ3Hp8jnkVGfveFuOu0r23Ab5AkoSs2nyqTjPUKEQT7lIw78V0derb
YaZo4TXlE+AL4qy0iUz2peneTRmqjGrppq+3136wsWy9XtBdo6la6wh5nBDEttz+PMQV/jvDYqTX
QH2Ok6ho4wNDA3YZbde+vabzBGg/2LMhZKiiODmvbftiLB7oiYx7Fjw8w/Lcnwc1DKhUHTcBjsST
JqOVtUclG7KsE0hk+atLKQNQttefXSdjkzn16lx0BdbXwp2BhMaKeaVMQyoCYTice7oOZ3BbA3vM
+DqLsDis9+v2a2LI6RQTmX42e1Albs9CkJREsV3lJWPdgkjt6IysN6Gxe75WVvZSLKvPa6c80uu8
OlYsZ8I6Tk60u5DtF9AmnaU8sopHVhnJ5yHr9Hg7GzP8ymVjLxcr9xiYj6LLWKnFYO8HUDbWGAzn
9VBXxUjQeMqfZWvHYCELJgnmlWg5rGef95X6cN8NkD4aR1CUX3bgiKjBE9oCu816+/NOAonINc/E
UU+GJWOvIw/Fro4ahvBFdhcxuwc0ixor6Td47/ngl3JWXeCECeokodRGZsyup7uFYL862qDjf+t4
1jO53FzPlkfUhtsdTazv27aDwthF967pJGer6xUX/go/MXAhJHYjQfZrxjm3DeNcLWcKt8zJofOp
WlecIStLSKiDp+0dMnnX+5KQkXM9g1EGdxAPGK2f/hfEi3FXWDWrCS0SsF6UOKX1+3pjvVt2yH5J
9oPgTNDqemj+OvvHTRa87S6tkJWur08Db8EluxXt3CKVKs3fh/XuqesCuKYItGYrR+IepWCkcfnI
iJvZ8mLXV5yySCDCzhT4t3iNcprF2V4O6831YNcdbCISNytm4jzjYwKatT7/317E8iZhaXAgoS+v
Y/3JxIUQByyZowHefOA+ybq58xTB531EPCpwkxJAfY5BYDNjJSMuqoFTOrLxmhZHz0hoDFQws6nk
7Zx7gjU9JW0SeSjXBt1VGFaCVy55S8fsnTUQvNdpWHK47a0o418W+bVlx1WSTqSplKL251Tv6fQA
Rp1T3q6xKC8s89lLaDQPVdyCmaNQsTcneenY0ZCCax1SXNLbRou2HzqueDkf4OvELE6IueMz4B5I
IuK5FOqXtkj5bMiIgODApU+4humUcuUq5xx2yCkdpX/RNJxUtd3E/v+KRv4d0YghDQ8txX8tGrlL
sb6W+b8IR/78R/8pHJF/SBOmmGWYYpFpLNqNP8UjQjchboCqAdShr+Glf4lHTGf5iSMc2xWrRARd
yZ/iEdP8g4U7g6rNEy3/1v2fiEcMoQMD+RuLw+IOuB6G56FvMYTJ0/Hzv7E4GpW6BVAxREl07bOS
Hv7A0oO4LW+bBdHL0GCqH2fNh8+Nl1L7krrCZNsuRnaV+abIu+EywRnxC02iKZhShk+S1fVEypMX
aNpZl8yyUp6LZlFs0LiMhiUCzjwgvk99UwXSH5rufayXVIuWHikrYYjn81ZOAkWDR+yXjTtoZgN9
buGYbpMIlJBR2s65sq2XyspTv2mXqphOY0K1o7MMD/bfDpr0RyNGc8KkZDmetmyX7TP7QioY62k9
lA7rXRBJpZa+eKRUn6sp/PMQtpVxDqAabVMLoel6k4pQ5mcz/KDPB68/WA/x8i/Ws/W3rGdTQdnP
s4qdwKUIWOMjInHb19wcdIie5Zf1oIseL+wMBdZKyJ4iBvPsEezNiLmckfiVY+3ypzlVfihg0wbA
yJN5zi5u7iEsB4v60FNK2QNCky6RqqpFqk4IVnH5PCRYbH0k7q4/kWtP+TdWFrBEHNGGRQkutuMr
vrF5197mtgUEoUWuAoQw3iRNfm8M7g+bqCz2JfOwY5/9LZtzSghx9R16eLKBRvcQDDC89Mh2wUYC
qWpLwjCoacAe0l57Fzi7qdjJ1FrqC28k+XNxkLnsaZHDO1s51sZN2BniZhwmEipSiJIbL7T1fdIk
Rz2a0pPm4o41Wlr7VS+iqzZ9wOYqbhTdb6Dg+c3QFsfekZcmMftrMBG40Bnv4TArP15wfYWug4TW
uCka1pimVZo3FYRFRn4UiXGmvkxYekaAtFd7JIezsVoNGIEV3WC64ers5mw/AFA/grk/Er2R38qI
hBQqTpQwBnZUG5Eq9CHNMB1krVFk72bytCI47PlwBSUhrybU9XIYW/IMS+uqZ+BXmftf1p95LLPw
ceq7fNmXrA+wE9s90V46CP70m2lJvhPLqybJ+wWdCHv3GM3n8rN5OQDwu5sMy6FyPT/bYdIcOnyK
aAaK+doQqnod7Jj3w8owumo/nLkDEDUxNw9iTg7W1N9AWuU730pUm8DanX1rt/9y39C8NhFB9V2I
MCGN8otmePpx0hoycJFaNotHoeXJ6Qksp+udn4eCRpRGH3TDALgEo7AyFKRIHJJuuqy3jEWHnuqk
HYyzgzXSgBKKy2VXNw+zFT6PMc5Crg3jUpIWuwikrZEvS23a91kotubSboyrTNuncOfMBUDXW3NF
8REUoFHHlDBs0rRO7nifLku9KoFgr9z8+9rVQumE49Sz/d8+u98GoNVyh8Rm2whgnL+Jzz8yl0U5
VCEa1sthyN6kxSfnemYHbJb1PjQL3gsy1ds0G4/rXV4DJE+gQt01pgDAVzD+wO6zSXZS0XawMfvr
EO92TZ12C/GPtg/kI7SudvIjHRVV1aXl+I++43rf6KpDQoLdoRUsDtrAtbazsI95h6uNqty8k/TG
KEN5b2bjZft22YusL2nOwzcRN/TW13eyH+SmdDFDsr9uzgWQMTyh2JM8ByyKxXKeaawhaANuy8iF
TUpxhAQWj6cPt83wnVVuTQOM/tzSc+v02j7ZwX5tskD6ZP1Jof5oxtAkrPAYFzWKHy/a5wQq71XS
PZvzZJ9rvJ97YrSfKLnLbaxQW+Xa0CJjXLRHk17smCr5GDvT2w6xjSF9Mj3fack+CamhqTraW7H2
s1h6RYShib6wWPBDLFssAvbqJVhPVyfU2ttcz4baJdEi1qBCa3oElgGz3T/8V21ZPnZ6X+1XP+BK
/SZFgelqNRYG/TJ5ZWiyvID1du500zZeNjAr9xwmI5LCrIGy1pkTHgLjh+GQWmlRT95TB3pglxeQ
19uabOGpo79a7a9w2brWeTihUl/2qg4bUb6pheek/ijA7Eau/RG7SbNbH5mVkgJ95bHeXR4NCGna
Uqpv6bf1OydPqiPqwfhomYRRTqcaAgLbwoGGBcPhzp2QA2iz/Gpkj0M9KvSy/+KDW2+q31a9OSSq
PHJ/vw1LRc/Qg/m4vinrYTW2WaN9zYzpfYAJS/yjbaLkMymcVcTbwufS8aDEdBjqyKffeW7T5QJN
rXI7T7ODfMDrd4gD6LhqyjvPt6Nj4hzUBN6wgi1xQTQtXNFDZmjRprdHglEBxVAkxwEakzzDtgXY
Ch3JRDTjWcfpN1rkr3qsAnQVfdHJat73eRXuvIRtbTU6Pe5Pta0Xi8Z6mHET4Z9abBwOkcU7MtQS
JPgRxZW1sZ0TIJKkMXHbNnNB1RDit3Sq7UW88HlY72vn/kGntbVfh7f1sLa2P2/qy5CXx/Tl8FLR
3ClD5ta+Oq7f/lBn10zThIFgPbie5S058BZUs44IcuzOIDfAeCy76fXQiR67XRv8HoPymSE9AgZS
EEEC71rdsScngUbq39fnXcfb9bX84+YcYPcpbBq3yzaf7qsAnnIK0ordhqohVc5u9rW1qH+jt9Tp
/XJotYztb847UuqhvAqnrkk7hFjF+gtYjRZdDKltZ5J8jgBztMAmHqVYrsxIom8wFN+l9bv5214s
7YYsStTfv82FA4DTE/K3BPTvHpL1a1anu4R/GFO727eOAYofBfQF0lN6WPvDq8M1p+VCS++v1IDf
nePFsLDeJ/Jj2/fmaRVFfP6r9SwJCA931HdzcUnhzbRoWDLWLbdWMcgqEvm8+fvMtNOTSQ2zr8n1
2K33UafBk7m+j5Vll4Tc1eUBi651MPmLC4Pqh0wy/ZooZ75avXdSFZ7/EBj9Lm6KX3GuxFlopjjX
Fd4VkiYepsXssnbO17M1nKCI6bJu1tP1zs/H/P/uc9oR8r8Wpv7ng9ezvHCaI3797ef9//j36w/W
xvx61o+15msaEsD1q1dVeTzcrac1UFEMiSN9d6PM2U8zoJM+sQdFTJDfUq36nEI/b65napYRgQ/L
5LreXqfZz5vkdG9zNdP/GwkQIQp53K1TjrFMPg1IfyywyxQ0LN8jSyLIzNuBHtjiHVkPrj4ivXO7
3j2qevAHs+qv62GElbal4cq4ZMftthJLkD12YmbkpRCHDl6hEymD9ghNKzhMYbsDTiwn9Dd2FY6z
v56O3uI8yjRB9esfP/rbo9CjEVw15rzQ9VHFrtfL6jQ7jD671X/TLpPWp0cOo3P7508qst6AmC6j
NLuWGpzAcjovLlxBKHx+XE+n1U74+VuMFtVT5Ywqu4SLd7msF7urWHU+v3/53+/5/JXB4p5cf+N6
39ga7qknqGO5+x+PioAG0N5cfvL7dH323y9kfeh6O64dHrXe/v2Mn79KT4oaFbLdgc92kLr94/d/
vorfL/vzx5+//d+4r8wviVPrjdqzETrNwYQaOfVj8CyEtdW7tjLnI+lBT8g+iGzGR7clS/RWJsS2
dAOkbwCoL0kMEq30qheKZorF7Gzt4f5IRPTOfQtE+Rtb4Q+W6G+dQ1EcyjWVrlkr9qXBw0UpQz83
aO7FbfQ8WiTq9kkanG2EOhIO4CYPEHW2Lc0xlM/dviu7J5PAl23l4k4gGKGjIKSe5gGqUU+ly17C
+2BBgplxLmGRXLQoRpFngEDBTqz2klzbaejbfaYx8dGg7oYp3dWsT/2xSxAPdGD8E+KWfdVU2aEq
ul+BHcV8fSFiRbp6NboRpKD9zUXXStsjQWaB50o2zZ6Qmu8mJaqN2quS9CCjdmN/tjXz5PQ27bm5
BBGf4pjifcvoG5Vl1zP0xa+R25H4EP0cpvfMCw6JWQR0izS1D4voKwYJ+sBmdJI1G9KiHM+haR7M
rroTFQlAcUhjFrjvT2IvIPV61sEIqEiA6UGnwc6tb7qvEAh/oiJs7KWAkU/MrfxTRITTYzoGezPd
Ww1NhrbKiTjJ7F2Ume9pkD14lCZeVP6u92jEWXLdTaQu5Q1r3ZqYe4Ar9zWONayj5hIHR6chGwp2
HLKv/ND+PpM/sZWF12KVyBAHkaF3Skxo6uyyD3CM+WRtDWIntukmk94BZdCbPpO1MzbhSzt6gK+1
FNaQ7LttxfZxVwh10JDvwzWxyPeW2Z6uBCoS031LuNLPCTO1D7Nt3utR/DSPpEk5RsCKRAO+xgI0
x9dX0A8+jF3AiAggKKpG8ziE4os7wC02s/IU5bV8jKX7BTEX0e6C3XuY4roVIX7a5IAabKCir+08
yhn0V4PsENveQRuA2IV5f6VlHvzUVHvlfwhpi5qmHZpygf3ru1YKIq0jhsmYBRYy0m1Sgv+0ZHa2
Zv3Ow1V+SsOuOetOctXVNN15k4ZzSMtuqxqkVMv1KgTkJwnZXdUEdZVZi9J94uLsZ6TYBryl3oMr
mEgkaxI7CvLP1bLq6s54GqqvmnQZVlVJGZd08ASitJWHkjVRZ924c4lbSEUg73BTAgBS5oEUokc0
2slENnImgkNhpd9q03q3WutRgqv8VgFlqhiiSI9FzufWve4P49wcjHlAu6PfxK2cfGeEfiCNsuFR
6N6ypT3fjLclkTd23/lDKh5s/AP3U/GBd/hLObX2hZGV4jTob+eJZEvdSx+bqjzV4SgpYGk/ZwGI
HNliFkWA6Gnt2hTt/TwkETyFoMs+v6Xxq9qfJB2h+5XeF8tBHgfzmj76QcqypEJc08DpR8hGWjYA
cUF+UFjnmaoWyzwXlyV5XTmwzzaDnDYEPQlZXrKI/AfyWsFF5qrdQZ4/xL2j+4D0z7kbjXtsNLd1
ILodLPDvEAyYA7wRLTeidKB0qONrFqEddR+jKpo9iTdf80DRbrRREVuEWw76l8rRkN+jvo0csqy7
Wl5SoncetFGam0QMeBTS9ufQee0hYIzyddLzdnHHHleO7KK79raACxYq06ZlCGvUfRr6lKoUeKWt
a+g/6TdfrIn2qzHEbzNdbelio1k8s/BYRbAvPHUTGM2L2ViU+vWp2E+KN9p4USr7qOI23rhe4+BO
gIKncflWb5Qp+JuUzrsj0lcPTRLd2Cex5H6AxoY56oR+OUfZIVkwbJE08y+57e6JaNy6QvT3mXNt
TTyybZk9qkkU21CCLBsIUt/hFCn3yJ62Fer0XSTmahePb304fB9dNCvz8NyF2Zn6FYy5NvvixepZ
mwCp5Ea6G9voQt7sXWHY76rYdxlDDYnHZ08RP1NjoUHI7W5H/WOIKn07CPXhiuKYRvi18DkqEDFc
fjFCA0qZ861Y3qACbfseEj5qNShtbioxigOGBStawUk3C9gvrI+IsYnfq2HnZoRdJ706DClmhb5G
KBmy9XSZqrIDTc2bzNTdnemFROjFsvb1QhC1FgIBjL9JCQXVAlS5KVv13kPX8VED8L1ICaCJBPYA
bPXGd+XUhh9UKByoQ1Ul/Ey7l7dhG+8CnZ62Pk0ubRLf7rBNeLlNuIoWvUrrZs4DyMzgpdDyxgcZ
9K/STM8lu+F9M1iX3rbtW1FEN82SERJ68Evp3N9Sb3b3CUEtbNEAwxMYYpD8UT3U9BaZhYE1dSTh
ObG5Q7f2tYwSmD1JZ++UbRQkZUCzhbRabWLYH3ZcEodJjd2MxjdpSB3DEnbtNntpInSimWb8Msr7
0KIMhYUCawPt21x7sVPj0r5VUfIsZ+2t82JsEAE2DkHf9MR29XYKCoNlQXRnKnEjI1EcLAJxCnGP
GKXbFh5NfKWNu5lCsh92oThNksE4Csj2UeZzV8PL7SPmZQoIj1Izn52AATKNK/2hCov+0BSJSZlH
e5Ql2J28hwmMhNzvuzymASaJQ01GMms8JFRde0/o1hKUslwQ8zXW8/uxJPol4SMjquU0hbjPkdVJ
gArORStCUo3LyoLkke0Rp3hBlt6x8uuwxjjPVdpc+iK6J/6vvcCAfpeIwUTVYKVGp4Y12ICCTS0w
Styd3efpJhA61O4u+EH2yVM/8z6Sz1r7WdAAX0HaTF0SXgZpPKdeGY/CMs9WmNzOyA8Nzex2egSr
rmoTGp8JCbeqeEeSUu6tuhnQvqOM9VpF8pj7FiQqpojKEtD02judlAZ8OKavTOeQuArhRhn+Ys9B
7V6Gvfe10YpHrwrVBgXaREm4utfj81CUh6FwsrORkG6odBiUqWHuq35A2UtBMOJb1wiNEc6Czgcz
cDNCC/YNMT2x2ftSGm16HWKxG5DX5uDFGc29m2jZhsz5I8mYGWp1tRVuOt9MZvUgYl1ctE5tqkK7
4P8Br9hAadMdIonmua4ePNVQa3bFbg7NwSfZAMVfXV4oiUcgPVjdOuep1b5pDhW4lr2Xn8oJFWeK
iTObivsw9py7Ceh1V3rfGY4Ql7KY31doSXZZP4pb1aSXRtfPnscMHotwZKYtxl2PZRT/786ZLPNU
GtMj4Q7jvWPq+U7XsHFRA4/9Pq4kzQBoftKGyiBIrggpfRV5eYHh+eFYCKZ65qSt3mMxS+TPGGfz
JnN6DfoqBaEh08e7YRx26YDm354PBjqHnZ31p2rQI78EJ3U0GRoYED39YejG65IMfje7BE5IarvZ
4BENyV7XUoSLsYdFVNfepjJq2HsR1FIqCpSeU0GE1Nv4oLp4m8SyOQ2iSQ6mjVaxy0hGwQ9mZ6b0
OyO292hkyMUQ772dV/uZZMxtjO5ti5kRzwmGOHJ4P+IWafaShp7csowMjlZePZr2F8cT4iloFh3H
QJ6ri/uONByrrl9bReG874wXabC49xzzIQ+tr9USsxLrD4iPc/Z9RbdDb4V5uPWCrV7Oj6VByOaY
E2pJxNZ2ihAUwRhEMV/1x2y8qD7tsT7i85bjY2+jdtGQA22d8ez0UeLL3LjvaHT6nQ6csXAnjMtD
7GfA/3wtwB2mN/OL6yz7gsDYDWaBHBw65mbQWtCTdOZEhTLOqXAATfTFoK/C+I7gRDDbDF1GuBkJ
Qk6c/zQL7Nw5UE72YwgERQy3sawNyna/jCjvlhzvcdul/TkGcVM2trXF8LWk2ZQV8Ms68xN007sM
bh67HCAtfbKnt3iT2TxzVlpwtVpU/4N5p/dMWqNMd1BqE4zAZFglcf+9Z+z3zR7yS5Tar02X9Ax4
LuBJ6fBl6t/ssXtKe+9B1lTV65kagwAIHMy7pkWMb07j24SpkWna+6pwW250UkLnqrY3/VyxXYum
nCt72FFIuzjwVvmmorBqKQDlLskEjbb8leixreQuqA6OgseE4fRMDEkcv1sxygbVQNW2jBeIMh/N
zKxkjdbeDtUv1Be3ebp8gHZ14jNj2yaX9K1m2g9e+ezWzB9T7n1NZ3GoHPWrz8dnAx9aGcoDy/q3
ALnuKfRYLOPqfdTbAi/y+JQmAVBJrTt3Vn/ASz1ti4WqjlXJcvlClhASt8ocifwazmWwyNGcN2Mm
zLMaQm83V8S0xSGN5nDl/oeluOIorGhR1ujHkWYkh5AoLCLZojl/1rES9PhzNnxkZH1l0x17l8Xr
ql061qSMwh7lGr3rX+bCLG/ZpRhpgL5v5i2riADaFI3cT1H3g77tR9TPy48oPIYGl7YtnxklftY0
z/ZVbh6EIl8byAzZzB6jdmC5W+bn8Ko0xSQaQn6msw6/ntaCZ+G+1eoXO9TVfptoofvIt2dYnAhy
CIhRcWnoZcTyztG8IcvrtZz8dgItSioLGdzxu9NYFP24JltHG+mtGMh7lUN9ZI6JpKOYSJj2RzQT
Hx1F0zGKp3csPoZfq+SE5ZwXoKviiJ+csK4CPrn2rQ8XmJjj3LJG+Gp25pfGUPdmoZELF995CZ9S
jolhk+TDD9ObD3XH/MRGvu7N0Y/j6Dl0Asjq0HnNMHWp43QgerWIHXIU3ntGCcuGdKItu1BWAIuv
T3kYGeJOUmFmVJsgo4wFknLyyQADsnrvx4I3JGCKlDrI3dJCrRjSu4kmWLb6VPYE1ElxTakwEDaN
i9IZ3sy6fXV73HszUve4Ao2SDcnLJN4iQ7yGOengXWuhdp2YnTvpx4pkTISMTgZCAADfjWE61qXC
IjvKPsDTYeB+1C9Un0hHAKh4zFq9vlU42mTfP8eTFdw0wwKWYR42jPeyR8SV9qrfa2zjORsepwr3
eqfrO5WmH15Df1qr9XPgwO9qTYwCkYN93TOHib8Iq2reCSqJuFgywu4xcz+OpfbcDx9eRNXbFs8D
AYN+5rrfNevZcWxmOVPlrPmcY5CxW6RPtHF6RgAn5PmbLFkCxItTVDlLjh6CozIU12JSPIiVKtFK
rBzS2B9LQsFFywiiYz/O3fY+0mgK1qlkeEjuvcW52uvvuPAbeA5YvivByMdrjkwXERs9c8FytPFI
pGePShBisBHkuvOF5E8a9fFrD8VxQ/7hPtEMww/xUZP2XIMOd0kQ1cGJYCroSQWADeE9p23z0eXl
x6IpsfL4TqFg3LBTCRZCUR2/RIPnbo0YBFCcsTrXviHv9aB5WdONE/+QWX5v5dg26rmRm5x1p5pN
RNW1eaO32nM7oQAcCdbaqgWc8ZIHCIvZCjAYQ4EWXfRDUyRw1MB52N1jdK+emDRvzGp+cEIuz3xn
Lp+TSBPPH5TJ3wiU0le10bCO5mrRF4S0Exu7kAgEJMmPhK++lkmG0hv5i0n0amInfmQ6XyIK0BtX
3iBlTyDRLmiT6J56HHTdIb13LNqnyCzqdniyp+QpVvMjkPqHMEaY2VW3XZvvm+bWSo3Xkj+BUEls
3D8q4MDhoN231szlpV3HGIsBGWT7ZWM6EwbPF5cFbSjuzDR8MwLzeTZ6QahBf+jJCUgip8FMiymP
BN29pT27BCdUln6jesRuTQxWvAz4c63a/i5n9WDwaZnEu40sByP5xZ3np1qOAKNfaSqYGQtEdqW+
kyiIrzlXTCOL0nethhAwbxfrzffZcb7bOeZh3mJd5B996303+/69KN6HFjNRQYMj14Nn2kgPuNX8
3C4+yKE9ZHP1EUbpF4ICn+CFztCVvJxAZufd43o+tCloDxbYmzlmSErqKd2YXfmWJc2pweKDTdx3
ZUahYDzJqdhmRvXFspJL0+pfHdF+GZx8j8HKwyEQPJDcS2VZNR+pmz544csg+zuj1UiQSaCXZz8q
na5S42iXTOv3SEZIvAsjuW8UgmOr9aqtIeqvaNWrOX4l9PRXHt6aLWaUqqoEb497UxoExfTRXUCs
TK2ZN46yPiyRt+T4LMUqw7xVyih9emhUkVhpR9Wuc+Jz0H01ZXuMwm+I/rRT3k0PWsBW0NFRoMWP
c3z4X0HfvyPoE9IR/62g7/QTPd9//J9f6y87/fy///Hnv/hTzSeE+EOXJv8JaSLdk+JTzSecPwhU
FhaaQdtdGFH/CYJac7U8nbQtyE2eIRDg/anlk+IPj26tjRMSKwNrZ/N/ouVzhGH8q5aP0EXdXCSF
nmsKYrVc/V+1fGRg172FP/NWTHD1QPeCJohDrHkzupcqhoi0WQXO6wHkpGJdGD2uCuZMxC2as78U
zUnL4qZNWheGFFDC9UAFpT2Py2G9WQJdQHGdRfts0RWYiwN+PWC5gOG2iFX+dp9W5AfmnEux9kJX
6Fq8eOzXM6MdqWPJxoXL7rBGXOmTVeLQxltPg9rARqMcHDrl1xmJK7qAJt/VS9YiKvQjFoh7ap0j
ZZj6FvoI+/KI1KJFW+m3DnZPnOAojWwvHPadm99Ebe4X40jnyyN02+x6ei+FrW9wqJ3aKX33CngJ
2aItx9LQn6chUmQCCRI+jPZ+VY83iw4BAThKprCuHqfQJOjG4TXRkH/uJ+8ELoykJb08mYsOHqo4
4sOlkf7/6Dqv3daxJko/EQHmcMusnIN1IzgdikFiTnr6+ege4J+bQTcMH9lWYNi7atUK//ku/n1b
/7kx/tHmFTaUlFDI8O99MqH/v6z5OM6NGR4aZUYUwd8X6U0Amdhjf97VOYasI5Z7jNrSii1+iOZl
dI/DQe68rNA7X9JnDBcS7DQeKZOIpjZwl+md4t4XM2QDbFnA4yDmh+czRujaYMI9+Wr+mf2hclAd
AkihxUyz8/99+TP0+98/x2mU7r76ZDeYEvT+yX/g78v//DP/fBf/HpNNWccu6T6lSv2/ZoPG9M+/
x4Q3cTjDEyF+0uGY+/d+mgQdGdlashBmB4gXlBApOhZUqJhk7ZQloCCFX3mStcNEjfmpmL8MhBc6
eeO/RB+8A8MG+JC47Ps4CzvUlIVjMpZrwlI4lISgtO2e76w2sBTneYawj4F/TSErbpoO8U7t30Hm
jUUqreBhv67pP8mlmrzkq0eMctVTFAcVJyyuHNF8/d4oA05mP7nmm6RETW6laUslaBcPqpI5WmGI
lQvG77Voo8BHxhyO3ez9JZ6oM+B0qqkd78WJ021bxLmRIm4sdEYkMdo135JdYqTe6dJQl/ieEwKv
vjz9l8rOQrNAbYQpBuIDG7z5dXgdlAR7LZ2RHKnBEko4HL0dGo92cPHAyHrkuXxW8GXSddhwSHIC
ZsLpw3CqaF1YX8UPdlocvk13jHf6mSgpK/KaZXPoOthftuEiX2QPB8KVJ+QKeiK4nh0v8h2pUPWe
x4uPwTa8z3SW2MVCWBMopKp28dHmHtEZGS3QRHN05dFmdiN6eLdH3KxzwhCGLhjZagkhJnfit9Vh
iH4nyJfIVibVPZ3llMDfxEikzR5+B0e3kW3+DExa/ESTBm5QojFeD48AwcVAyyzPmY+0e2VYvLby
Sbk8AU811hCMWhh2ufVOEUF3neJwn79nHV4ML08heIjcDe7NfWFCarGZjFAO4UfBWCs76EsGms3l
9WWcXmcQrk3COAUUq11Y1QdsGyMEHBM4izCg7gEKOsApkxWp+zagDqcnM4hRNDvidqSHnTBa1zwq
S+FKvAwfhstW/VR/h2OMjckC05UZRnIQZCixZZxb3Ownr31kdwmD0+9naWMXFMMtpu9hpQjVc7ro
ETQw7tyl+aFbludhK9/MZ1hdoUwgjZuK2qVZkHNvk16czRFUTTY0Nellnpb58pvWjithQZKMqTvR
rVp48UzUvfyoT+pTx0AfgVEGPgCe5DU79eG+/1nzDAaPLfsoSQwnnev/rG+Sehf1r/oDzvoZ/1g7
1h1U//oh8gq8/IBC3ieiAofOJhtQzBfFljCfAfDpQnA7k465hjr06SAVUzcYlsy6zfjyCrYDVOJv
u/6UP3FHyrOQqcj76RdkLfyUtT/RutyfbtUi31wVg6df1CXD7JKwjpXl6p78dPHKIyYEud01vtuJ
l616YAfcphaNWx3LVfMmDJk1g7l+aP4D1BjPYCfAZkpzrZUP1o47Sjt6Iv1HfbqZsdceHt9UJKLP
5M8Re7B5zC3FlsvTDRhqAwF9SFh/hMlPEwW6AxyUhvleergc8/rzfQTT/Mp/LZZQ4qnCUff7gdcP
y8pJruNJW0aYYnEbBJGnznqSwG2iy7RT/EFR2/s5XEq7v3XAWbNimzQo0e3qDsuIEDRogGtRnBXH
+3yaZTZhthW+gcQ5vz0Gpdmce+91HCChcifG9HT2sGzP9/dsgIw8whpw0SKZfI4cGM/GkZVwNjzZ
cD19sdGx7kjz7JhwUVZuJHjRJ1NPujg4rswUlCYQE8xdPX3H7b17rpIv4ELrO9ozjNY2Bt5wb+XX
lFNf1uwHbqrDNe9OSblKpcA6CLjTCD5Pcy+cBBc4YWkIt3okboCBY72svqVDc70T40hC7xaXCkZD
lPVi8MzPGsSWogICtFMVnDVopDPaIFHc1cPGEEF/+PhuBDTHaktunoqJMyDN7xOeOYg+XNfdcC0Y
+T0cPrZxeB/u3U2uf2sWWe7ecnRlw8cPqkMIWVs4HxW2/tzyHGpkMcD10tZnsTAA8LCSAMOMCLiy
a4szg67i9uguagcGM6fMz/9lM/5jguLfBwQCPuu/GFCbzR/fEZHg9lHw1F2UXYkck9c05xDi3qt+
5tyv1RyPypitbyGW8DogLJKN993pS2wb0+eMuWfc+i8OLXQgEVKtJ9GWVgsB77xm1fUBbw/ACJF/
/JxJ+So17PeGNyu1s8ad8pztE5nhELaIABVctd4ZiK+lYsGoc67MSbpajKG6Vjbvzf1kzrmi6dsW
wtVoYGtzcUu00E5x5S3UT1zvNkIM/8J/Keuixmsr8aR72MXrl3yQLVfV5mQ43veZ1x8ZtrgKamo7
m0kvuA64YZ7jZp0Oy15dobYdFy8v9c8NA6vM1X6kx7f68O9yOAi2gjIzd1XYLIi94h5KMOhqvND3
Vs8wcwFmT1JGlJCu5GAk+hDCgUSYPEwSPBjR9LN9Bn1yfE9wzUpCW68C+69Qh/P7MkyHbPdKPeKc
UgGOg13sWYjweXHIN3tuiMYyqW5ta1b8gklWJ2GrloGkOxlb75QTREiOnfzG6U5OSB9ikAp0Reyl
R+q6XDs95kWtm+owPdy09Ermp8rCSs9GHwKzTLNIyQYRuRQr64O8qdeOR8cquC8ei0FYm1Qajnkp
C5e3tJcJpbbH5RCYX+old8Vlth+JLZqW0+afYLjVOrJmuo80oHW7gNFtoHivW7MTgm739qKtIM3b
Wb3pF8pHGe7Qor1+q9uwhopibgqe4+09Fmr4CvTcfeAv0K8Qx1zFML4foXyIMP4WHCMc0EbRNgQ7
PsC7qO+uTLlq0SvMXiYI2lnZwuxmONvKJHi5YJxVIH5ZHyKGMZeu96oTrgLd7umj66gP44JaiXcR
ULNrY8B4XwQOnJNrjRnNTl1ku/HSX6oTx58Xi9tFscNFpFqzcXSD5+Sz+gj2Akt2MRbuu/DxPnhn
69fcOEun9+8D9mAcPl+r96kinc7uCyYItgjw891ui08QAAgTIKDMfGtXlPF5hKscPvbtLDoIR+OH
C6cKpJPYXCwAlbMEeDyh0A5NhC5ezPcBUa3IO/mU6GdQHINmYpcYVt2e1HgtDzRHwaZOgdnppKkP
YL3EIy8hxI0VnlD2W7JrcKm7+3XrZWEr+gT/iuk+1j0m7DoY9tPvQWV0X/nMIoJqbenTq8tN/sM+
beHP+fSVMzT5R5D/YOUYNGscaTuMPu8nuqpy05zEr6f7tq6mH4t++vJx8DMGp65XcKXuU6gC1e22
21f7Sl5JAGR7JQ+sdJZ+4KlHipq5KLejDAHHLw/pNx++VLx+wwuMqNeZP8Xzcjv5LA7eZN/A3xtr
WSQ1Zd5iAb5hBs2v5rpXSOFrrzYzfIVfmQeFigs+uZEee1+nm/uFd9SiwJxsDaJNlwcIxZPGp22y
/mmU5wJ8cqdQd2kfVPHBKL6GZ9jiZIsF1hUGSqq47Wx8+1QT0qafcczxSVCX/Zuh2KtRqDkfkMrt
SiG6lrbMnGuTYBcot5xjpJrkkjn/+2I8XtZcwJncNKvbXYEQ2j3QaL+R3f/33d9jf1+wxkCVLKpU
GCbTx6zJ60WB0YDS3BO3qqewOSXF/06lXZ4joaLjm77rpcnxbPruKQi8r2T6SabCwYJMthgsMRa9
vx8PEPlf4f/3r9WiaLEW7akjtdBITGwShGtZRZ0nv6gUtZqZrpDTZ7bTC+KgWtCyc6ituA6e0jh/
ddnkHzm69f2Fwz3up0x8p2+Vgj5/zJ69I2/xPM0bt8kvWG7/xvKC4DhxRYtWszxC0MO0KNCqAJFb
3rmw/Zmo4TPCwI6ymS6l/zVnrwVJJ+oMGasJlP+lS7a5pONJSOhcQ74nUVD80NgpHNlY5rLPbI6E
WhrMVcfYb2Cy71t6wJOq+rpdgYU78kE/IJOSSLpfCACfCGVhHxve8/d1GbeC11CLgi/yGtSfF8yV
78uHE63aD/mDBum94NOvE5QQtuA0oW5DtX64ra9+tKvyRtcZQW5RGQS5TBGeJqM0BnR2dykTV/+I
5uJWuumH5ksY3eiXjDQOtPqRBwYmCqnLuR9LzBI8sFT5t/tJtjSpRbbXvhj47gYarTccnL22zuje
vl7+a0bhIWVOsWyWzBqI/qwhkzrNNQ3HXyRft4S678PYqS7uooS+juvkh6KYTg8vzPtH/ZvfysgR
aidp8P0NJAb+bvlLcfngz3C5kvAAt2z5XB26u4u3IpOBnNV1qXzJ7H+7OuCMwPQsV0+P8QAyP5/T
XTT2uB3R0YXarplHK9yTlPUoARWRXoSVInuaLf70iU2uGmNXdUPm4LDg1QDGS6xPcnRPPn/EU733
pVtf7z4Jb2gbG4xem8JBS5SMdu9HS67KAudDXDSmnqq7IFEUCRm+CN734AysY/HyfjQcXAlnOhYZ
drq6o2vx8JGYKyGTMDKp2gAaIKcABzeUAc6bgVrYLCyYmF/YsgmH5uHBXklDHtgL+5IpMX6dNsBX
Kuzpn5UFOIq0kFhYDskGNgy2R9rbzXtSpzivNfOZvYgmaZrp8SJFmF2qOx0+NRXaRzQbfsZGfsrR
BLrqPFqoXrR74VVTUsOXe6SQRexzGZEqzkN670BurWwWW2slzlDJDGF7SjZIYoxLOZdQCwbZJr89
DimsCgZLP5hK7e6dZyROdGruXJkO58Xyuq+BIGfO8mXsaS312CMnm+abjkpAsAcUbTOGe1JSH+RZ
FQ4XzkYZWH6xYT5qfqB/T0+F5D1XdC/tVASG8U3FCJZGgFzoNveh9Up7ivNd8fTIbuO0F7mb1Q6u
NvcwjW1Ns19pqErgXUzoiNyClLJvgZ/YOCcfZFuQdi1jjkP+8JJPY0U78DT/QUdUhJVWzZDBWN8U
f7SnekDqxRRfYmtMNkl+oUPB1QnEAIyAcdhZ/Gc+AzzrC7y7nf72Jpr2E0stPMWgBr1q3kSgl05O
WcpWivncp/b1DPGMfwN6gE4mviF79wjT6qN28cXzMCs2MTAT9m1SCFHoATkOEzLFHrjHwcEurw/m
cdE7wLUZ4ty79IYv/EklgpD+8JbaqW/TVXTD6egADvI6cGHAouU2BADihLc7UAHhSvOtfXGRPK5v
vHsFp7wpb1f7wgzoma0ZzGcAEtf2lyXu8VGULsbLeUattui29VrAuA/j1gsurwl59WveF+DETN/1
OrbhfrLtb8RZAmXoWJVTgmmXtACZxL7aE3+zyqtvI2bKHLQeVgnpJ7YZOZBrzH81+FeGJaP9vJlz
+DDqMxCAfSJISiuLZtpw66+76TPYn1yD7Of57ZIzuMGiDvOM9+V5s/ajBsHA61sXFnqW7bL0eGdl
ukDHe6ROVwVRv6qHCWZhCdUTZtPsvYBD0fIu+PJB1BwEknsYqlPjAOgAToCcq1y+L902n3fh/TC6
DacTgdsOWAvausfZrX7SHTdJpBwMjY1z9VZCxfSfY/B8kIeEetyGRX+SPboXkLQQ7ut4eu5gc5Sr
oj+DerET3bXtw6JUwGzQrr4Mz1iDoMUL5cK924j2uCo2+nbc5paNIZ7FqrSsKRZyW58rvoKeiQBr
u9zF8HLeLvGN42laKRgNHjjz3HLCBcajuYsZWbPCEjxcfLFr4OebwBNUJAdrozxd5Kd01W+NGxoZ
y8kIRfwd1LDllksXwleruakCvzscH3OoQiZIKDQrw0ZzOFhbAgu5DVm7wBFz4ffveHNiVE8kZ9oR
zQ9MdRzY5xhJaQv67HtQbDAl1sjhHhwWHwtCP0VIHuJ/XMmeRPOp1m45zkU8hxnz/bLVmr0Tj7gm
X/VkwQ7FKsqFFfcrQ6LVtJtjv5d/G07zgdtN151n7wGJg90lgivL/l1z5d7jBVXVJZ8YGjET4FS2
WeyJ9Ju96f11fJi4re3XJ8qfgknAFcbt8zre+hV3Ggu2CNbV8qx2LK2y5CRqi0xxsllFVkUxIvjj
cspndKgcK/iLVAs9Zm0hd63g3JNAFfbdtNAr9Le8d463eqhxqC89PV9mDeikctMGD+fo7OmRicZw
PjWDcvDN56blavyJPdpjqC042Hvp09MlhrkeWqkRz/8p5cgRIWvOisP0mVlZcEHi3K3eNpfYZIkU
al8ZdYo6nfB7t3qQlWNsCUEc8Uas6SrZtkmoetkCGdFQ3Xsnk4kvdaYLhXhRCxbvrmGBmUTD/Ypt
oyqhSrg4kyB4sNYsvzaS/HPHqkUNJS+YUk/WTr/MQC3Trzu6y7V4YlMEFGzpkn7yXQ23J0jwXdpy
UpSLeop20Un90Sj/192iw3vyMti1M/GgQmsjTdivK30n22hBRmaXz55pwD0Ku4MLLw/ARTAyE08E
xg0JUBx/3f9Se2E31DAcchpQnz2Sl2ojfY2dBzD5/ho4FJRzu+ao5bZ5Ru6GyiBy77uahWSCo1O6
xXyWFK7f7+sTWpLPdC96+g0Ngf7wae6rP0C/7WfSRfPhVlQTHVjyHw5jnddMGL6LPKyDKDQ/WX5V
LssTmySsKMjmZGe3071b/1KLw0Rv6OIKJgMr4ZMtPZ3Xjjo3V8VVYrb7Tzfotv23eWrwu4cJa4oB
iE3KOXTu8xQgjIfUCViFmWFhJvQPbzknvuHTwr0Co7d1q8ItW7c/9V50fnIHUOD1bHz+E+aO5jwX
sK90HPd8ajLInCIcYQ8cGBwTQ055Pixl3AoRk9goBoVNtOAqaw6vHxVzM1hNLnyEu10sx11DmOMv
xDpWcB1PRnCgZP5m+NH/QpiaJ9tyH4Vcrd+8Sai/dbMELC0KRB52Ob/PVEq3QEtXMm37zTwjePKG
RRxkPjnU9dtG7zJR+Zz2H9sylo6kupwovTTG7x7jhKW00d5buL38VHRIkPGtPWtUpYSy5GcMyHJ3
0KYy4y4tInP5IESJkEf43fmS1q77sr64OSGrdBcuFhmLcpfjZ9er/nyfvzBCcurTcBkTlxvK5fD9
3LIjpgYHMkwemPh65FHLR+JPqLBn6sf7y7q862A8pcisbuxLmrrJ2vVj/Gajofy/L5XbvXQf+sL8
pjoRIBu+giqZPfZPyoejtoOOZx5SdF8axEBXX8pH6PXZpQsRRND3zLNNusL49qrh9TfL3vZz+Vqo
BmRkZidog2xku03FvMWWZ4VnraItsvlHOHjqhsT1nq4mOcs+1qt2vow9JbT819ZaDOGw769SYC7R
d00GhOuxmSqHZgMkzqCCmOYgw/ge+/XMo7p4mLb0pVGeHFgj62ndsLMvaRKchJTvEWTOCXM2Meun
G2Plo5osvKoMuMIh/8VLLbACYIL+OFEwB1eEFWq6iumabx9rJXzg82GBxYTgpVbwNGc5yecHBOqT
pYhNIDovkE7B5m5muVBlHRPvjfmonAoW1hQsCrRh3lIiy2EmeRSIhdd/S/Nq3tz6Y1f7Gn7yV0ye
XU46FXMr+xrN4Yauj8J0nyuOdMMnf5af6PgWDARmNBbGqWQlWqENeswIDAPne3OPQCf6QIYRsehH
KDQ8rh3h8x721+HfRG+Ck7sqr0Ljt9/NmVxWqw+zXYlq6AUz1NbO5kL8AriCx6dehHkFv20/4H3j
aY0PdJH/QL4yeVeg+STnFGLYKHP97SMCh6kHEA8+lMcermntw0PFUDPGeyErd+RlI9LgA6fc0F2K
S3Cf8TC+l4pnBOahvE4qAkZQFOPGSBgrhD6n2avpreMTxbP+GvcHTUUF4qBSe4DNL0HSv8NaAPNq
9py28m7j8g/whocoyaMufncY+Oghwnnhp3GMf8qZocc98p4R3h5MAMN4q7xXUubWXBZO1Dqlearh
/Nf+myufNjhzpCTEz9uA3Ea0baCGfYo8w85e7shoNTC/MX52omsGPqaiqfBURAeVHVcuxrrDXiKi
D7UgVe2dtpMWb9xk60afQKl8a373Vcgv0xdkIzw9L12xamd0O/R7P6OvclMzW9yW62hhYAbryT66
eG4eSmU2kmileYWff7Zn7QvlO25hiOg+RaBkCNh4Nv7LUdb9az5MPI4jl1kfupp5vXismLFG/5Rj
EljHet47HQ3/eFP/DTFnD2nnNBt9YBoWkh7CndbN0v1d2L5p+8tpxvm+zytx+36vecZHOx+u99di
kG0GkojkWKwhAKNaInOYPBZNXWIhypCOJMwMiefbZ7AZT3vWSfpCAPEyQ8kKGFoqUXAn9PHpovN+
11c1heLG0M1hTFTZA0TaKJCnOoKZKBbSrYNBTrlXKcq16VWtq9LNmZo+iYBHYiV4bAv14JqfFMf3
tT7aVWdrM2xJ8At3mGAx+uYG+H59PMHWBLjdeEjsNC2Is7MWVgesS0eTAsZOvh+T8y69fho+PxvQ
88rORDdlGpxtGHBAgE8Upp8hjUvpIbow1olf0XytopvMOkZ178k1Ey7OHhVwuotTjEimd/A27edO
9jg4koxZjs925rWrx4aEjLqbERvChmg4iK6jgCV7zcelMk6uVMvPYvlCuYqElBrN+jROT8V5ndOf
iFwlZofL1LE88wMkwLBHFqMbMNNzNyyjNePT5og5hQnD1gq6Iz08A0Xro8LBE8AkuZSY2ABC5XwC
T/jtv80PNjlZI+7JEbvQoti4QX5k+2aHw6eNxbU79Gv197krKXFmxneu26WXPvxRhoW7REyhB9pV
cbkmCHSB7i8hZGOqM/rxy2sq94XHPueFtZqTT9l7xPbOZ5rMvMzA5d1uvtlAFSf5GU85iaVYLCPU
Wj1TVzwTLbgRWI6wOlbe1DZlb1uKl2ABSQgBfRh3Gte1YD9OsV9j0WXjNJ9iMPQKH7escMptccrz
0BBChgtMHKQEzM63upmUbMf+DO8Y1xLYQqTVWy/eit9+peA8gQ684zIW5FpXvXo1rkhltIUQ6Ihr
gcqucLsTuCwRWWRhpwdji9+ztpHnbI/qWfErv74ouV8IYV473UmWHIQQ3WsZAxqnwFKdB634fYjO
74MERVi5xcT38AYZQzDKCjG7YzCHtDPRsGbH8JG3ps8IuHxXHulxyuOmr3UPo5PJjNqprjFkg+QE
k1714s8hc+7Onf+VcFSDbtwyMGdg1Le+brhAlpQbkP89dcnw9H0GufAYY12J1tJP0hYK3qY8Zns2
dbyd9IXgIuD4YWCErTOaaswiFhne/mF6ENVNMu83OkRZLAJ/7xfxMtL7UnjPyo9XkMxlF19f/uQT
sLu5gf8XyPWdVnLkRXV7eajoZs0pPvBxVOxLPKYcyuyBL4sL5MbnfqyizbB6BTIMXkClaUIXPxwu
Gmq77FgduTWHIxcZC55c+tpBuZos3JuJ/D2zGkeRl13+gYReOeuAMU3QY8Px8rOBmaxjNC7j7uL3
pSyq1DPBhJiVsUVz7Cl3sMWAaU5/hWY59Ucyx1he8PxM/TydJ+bMKFZS5D6MWYsjquG1avAemGX4
sMiedx+9HVOE+9/8YZADE6IzxqzpJSsoZYxFJ6ylFRtLhRNOjUbPNv7mcYnm4gKXGsyjbeWj+o0P
z6/h5bx+GQjveHqumOkkYC9lG5hX0Chd6kX1WxEbqrGl28YyOaERMvcmaQANVrt/kyWgrdJmBIhB
WQfqd+Ts8BnJ635Thl3kResaK30DTcgRF+ae2eFQecYPoXDuHRyCRB0GhaoNp1RfdJ/jd4rLFI3o
P+Ycs2ZdDTYW+kMS9P05ateS4ikUaan32kXXjqAqkF1jZQQisxGR2lZl0Bm8W1dpXcoNrOvMhm7W
Hr/iC03F/RlgWAoTghi20WvnGvcplJ4vc4HS7rErTtnTjn1hxuog+koSVPnSwmm/D3FnJ5wYqp4L
EVs+qtvoV9qPzJu/SW5qHGgRp+xXAL3F/TJx5Quv1/l8djhCq/oihsqJkaLg5gfhQ9+TyQLtdyZr
QePI3zUlyg/Wy2eAO+0kRLPGsQJmiydjRO7h1AcMNQZbvUQHFgVdnIhomuohKqNJWZurPmTOUOCo
lWAe5ZR+vJUC3KG3DcM3YduKNld8cVI+VIY88QH3mOJkfo0YqAH+LNojw5N3OR3PKsDIezzyHM2u
2olfSIM3Fp+VSB8GnH98lOH8vlWBQkoWcyWABnDRA0NmjHLuHuw3+Sq7z8PjxmUXHUTAZsfcMPIp
kEIsPz9pq1MQhpCYZWqwXwOnt1MJKOQ8eCHeY3xQWfAOyel9gBvwoqplBc/tF4btnTNyd34RomJb
y38ZB9RaZkHkRCyccBeYjR5wKGeszOAW3pSX/Y4H3X/s6sVUIQ9svBABbCgkJwDLRbN+bvS14HJK
k1vBjbWI/WqPMm+mbVO33A6B+qUwMOxtaCELOdS2JlLpa3zh1n3MY/e1Q7/vMl0chwVsfHgvwPKU
nTtXmr2CGLMmn8y10Qjh4QGzAMzvFRaPYvoQ7aW5dWudT8v49meCbCNONVPKt/tYCDjMc5xp11ED
n9Qw25NJtNT+lY8F95ceYskblzPO8w9YDGoIoQ5azYbeAdGNyxfiDagDQ0Rj/t4p8kxH4Wmn5dGa
k1Y4BZrheLbkuiSq55THrvGpf/FYC6H9lyWCC0X6QGCaUdlfqpXskmXXxlREbilv+4bwScwHYcfD
p8PL3+YTqlMgO3c+TtF2/5guEfFY7eB9Cozc6KgJCk4+qd4L5dhRJL09SQ6QAFhkon+XS54JsqyJ
WzzuyOf+oMN84UZ4TZNgc6Eu7g9X+2yPz2Oy4PpkeI2CRQDZhoh5aFbCPD22M1hU+t+Un65xLy8f
o9vPqNQLlj7eIjsmDeIjNC+MsBH2vFbSB7ju70BVtYzOJFxAEYtcc7jdx5m1KT8fqL9QisE+hBPC
3KbATd3OlpMjJ/Q5r7A2dxix8OHO1bWmBe9d/NtYt4dryXQXdGoenWF0CEt9ByrQAMDf2OmOaTo3
dxDLdtBcd81HeRHdijo684tPVmzBhqzQKVw+yoYdhJ1Gn8MaUktoaADhDoWmVK6i0hl3VNnGVhpJ
2HSQiLXVbjzWB23bL6ogS2ex6hhUtucqYIHZtKovLKxjRuriWoRAws48iZe/hRi1F6SYBck/rHx4
aiAhhAbHpffAFDQYA8tlJbhWhjucmXVX5+RsnWhKGxPE37ZOEW0Q5ZcXue38mt1Xr4drUNeCGPOo
ZVOfMFId/8WWY12TIw1Dw4mM8BGzda/cVuuEmoO2piSeAz8qKmXv+dN80qnGOOytrdud6BRMtNgW
ZiQbPsSQIAbqyXu/eBXrRAz1b/07nWJQUTZRnBqGq6UhY/T4Sk/VXtWRcYinM7gSN1h5Rk8n3fY/
YhPmhyR8rdG20MEZn8KWne6pbJ7RRwmHReHiUumn+lAcl00fWq99nO16Jbw//JJRK4XpL+51IyIC
N2Z/vUnETIA2ga2com9iSTADecCToM3hDjK9Zx72hVdKzpAGbXVBW0evztZUAqdJsGVDrrIqB11m
7gp4xawpwrfQllf5ogmc7MZzjZRVPM7S0mEJMzc+npJXBP1XTNZqDQqgLzTdeRAw0eHLxChhWpDf
wlTRYHD4ZLPGciGyo8MYNr9DIC9Incy7abagHetLCkU1Ch/50rw7GuiH6uZKmGerGGZGZLPyTRY6
kPgMmjZH+h7nj2UBlvGeSli6G3DLyCELDOki1xAm7IDm/XloNsTsMjbtiE2Ahrpkn2Ys7UdTNljY
jwQYuMqA+6AfYw7bEsU5veFndpXuUEYLgvgoRLtZmyMLByAP79TW8nT4S9lLN0WPRn/RDbsm38fp
Rn6usExXcojskyj3LZyFftZ3WwJrTKZdzCBzBhNEh62U7AvPQ9WELHYeTeCaV0hZQl1GLUSRoHJ6
AUMo2Sm7Zc+MfdZKTgeK1H5YWkJwh1RHJtoY3jtX111od9lV3Vtb6Ek4jBCH1zCwzkNBsCmMXoUv
5Z/YStfDUhvgcJxZmGN91p30L+SB02C/nUb8/5vz//1TUljV9ack/McF+Pu9hxlN6EgFH44/GPD8
QA5d3ftAkx+zv8fGu676RmNsu/vTmpmTBLIFGEtq7oRCAJTDQaxBKIXj9993RgGjnigC1F4VUdUq
veLfQ38/lN8vCJsN0PbfY9Ibc0rbmv7i79+I8XyzLC28TqHYPxO59sQh/pF6CyTy77Fq+kFJFOl/
X8Ya6cHfP//3g7/f++9PTLVFGCbEXUP4B+Otv196ZlMK/N+3f7/aRDmNSSKn807Lqk3UzYaCbhzf
l3Zs76HCm5X02Ayqvs5JF2yCEQ6QnDRIH3t9dPWXF5/SdlxV0UhSNIkOkclZy5+KttFf8SbLHp+W
8twrqvApi13j45egkqeMxj1FNyYkXsX92t43w2tQgkcuEQ+VXe8CUimDABg/g0+HCeow+TEQ2Eqk
DRplglfIMdIyaLGjkoiuIUi0NKZBm9zCE82UZC3E6fXZ5f2si6lPUZyw9ensm3obM7iq2yHEuN7P
4v4zF3N5od6hRdVEBJFewVmZJYSzVRo62FoyNa5BoNF++2xIYrY0pg8oJn5MkVm8icsBNin41bhm
Nd5QhZBP8abgaEkhte9Q0oSIwiiLGVnG8Ds12BZ1V0be2EJrrHs2wrQGbCbSapblj2uXyPMcduok
JLkzHmitgjQbDatdAhZ8DsjLwZAB1yQNa7unRcqWFkPyeqsJZLquW0W6/FuL0Jl1TBZetUTiBfPy
AlsaR34bP8mTdAoLPCOLtbuTayjtDZgJgwn3pQK+wVfZUclzsDtFklyJGGDJEcTCRDbbI9erNs8H
ZDsIgePrxxxeiYejaTzEe+TKTQ1brOpoA5IRPT6qQVT8058/LNJXHmfSGV/7e55CeHrIO0lk49AU
jbyLR/4KXs83SFydPee19jWMofYSiBNkDRzzJHY55F49QHGX4uztxc/2ehcfxax4/hMTmA/3CsK6
QRodnvUaDtPLskP0EJMJ51ZNjN1A8/Ta/0PZeTW3jmTZ+q9M9PNkX7iEmZjuB9EbkfLuBSF34H3C
/vr7gae6TldNz525EVUMUaR0KBJI5N57rW+pea1J8/eowm2hn+KyQqRQuIgWJvBHTuK8hY6jgG/Z
H14IZsJIaUq5OspjTa7HCHltwl8UWPQ2jdAeTpmsULUUcAxCQvRSTrWdY7arohuGrRon1NyhRz+Y
maJpF08VR+JK73X6kNUORxTiyITFLHbTH3Uf1ofSHc9kk4S0Z0cW6Jzzw++h+sjJYsiTsnclr75f
lT+sLPgie4HWWsq1LdFpURkcsooemlGJ7ji5496ZTM6SmN2AFTevwuVaACtzUSkGRLVli5XR2iwG
Rvouq4xWVx2/YA9lI+ejdXbKew3KAFYTrM5tx1RVo28YzIHKsendt1ZA268k5LVmKYvLTJ4xCQqj
v/E5kJagkGil4iqvygB1bor6O//Ri6Q96gkrt0WYntdW7MijLNrYRHTvIZsg/YegAV4tWVSIbguD
5FpNy1HPp2BYFv4cGFp0abEepX2weQO6iu5hBsGAgGq64EEfWlvXQOI/1fERvkZwlTXs+vIyue2D
96gZgDOj+9IQGbDEBlsoJIvRYgwRJf1XlnaMSKPgJSwYKRdOql8VRrIZTRJFojqZNsQ45evGHTlN
UKoGXU7zv56siAI4ea6n6clKboaS0ZRihjgkI+LnliM4rN2rVNDEKhh8Rp4Aez5qt46VqXNhUMIk
wyfQhNdh4LMupDeuBBw7ZNkfTUFtv/dDkAIwgc+uRctRWE+5DdwovEiARgYusYbYNsvR4Mr6jvB4
6zWh3WiYzCodesFBCPPJEvueTQQuci44jav2SRe9pa0brzDRHcwmdFBFTkytibtthgBbgo9KJBqr
W0+HjtTG6aEwGRPHFTsHpZvasquKep2L8Uzu7gqwf7BMXJ+ypzbvST3PEb/TM3SGwmHLEE3rdqqx
3zjhOdcDgzT29qU22sei5jxpp2KlBo0ynqxOCq0mPGUlBahkaD9JaCJaQrOdas7py5Lfy/pGOvOd
8APmFHDX92gRKyUPoWR/EXsMyb0jhOB14b5oCW1KPwMLb+NQ0ONRbaGEroSdPnrDbFew2zflhv5O
c9gO9/ZHamffowIEJ4e+W9gaPfhsFdqOsUx8pCWGkYVL7G/6GRIWkgG9SJauRb3UEuBsGIG9mYIW
2QSB0l7oPVmFNiPx6FNwmqGUa2ZPNUkAAUc5Sr9FE+DvYeLc57G9S911R7gvk7wGiEXUP2nt3dg3
Tw2MZl4itvyQgyq0xcYcsbDHpuQ4SZ8izwzXYS71vRExo6mhBzDGQeOhe3RGXMWpSAiCWnstm+mc
wUdnixYJtLZo9FFAsQv8ddfJc+KzG3WkVRA3NO0g0Zcru0lvsywbtzljnt5tNg7IAVD4E8IGaGOM
K0YfoX1KjxHOzTojJiRirMH626GWW+pZfc4DDnknbrrlOLepGzbiVsRn6mlkWGsd2hWB09iuaS6X
U+eCw6b3ZfgaQwgln1ONpkHmHicF0NmqUE8UfaNQLk3bsuzifTGUe18G6QraFeV2hrUvDujyl9Jv
rzrfDdYzQioRUcQEjRIG4UmPZCFw6Rqa4xwRX9+aeilWodQYEg4U9rFF1wPyFjNbrrBXzkxsdjCa
D0bKDFOgxUY5Uo1dB3WuKTdBjoSPoPnTONAzLvbe2DGLbZnvRw7gTZb+dVhjlElE0QBIlPE2YtCu
DxAPfQTydWg86y7dZcHxvVI01IoY2hDGyUd4Qi5xncS2qR6nvbKyeyOPn0QVbPWZPRG0TU8fnmJE
g1XWBphe8ibGt8TFJKud5yYBmZJZpxH4GxdyMoJaGpijluDYUsUX7zglu+s9267sX4gW/YTRcD8Y
CqRK2zWHPtiZA/MAw476gzQClOYeRX2X0YWqPffo5dm79H3YmhpT/CK+GULX2ePVfxw5AjlY2daw
uyv7ZoOzldYrk0awjgAc2Huh45rw3jB/ymzrJcsYZAlEbLHjU/hG9LBMLU1Ro+lfZiKfirrSwYDD
le3HY+Qj+gS/Ui5lp8Bk6hZpDkgXwuYOv/4usoEpRogaMLZv3AqqZgYqaWlCsTSbvqL6UsBHB5pY
Ij+VErxUPWEYY3hQZgbZ8Lo4t7z+pSJI8FSM9ckHsjaSlri1Ya1MyzHOrFtLadsAbO7MvJk2ldOt
uhr9j9Yw2ba0dDMMDRiTaNpbTX9TpVDZcjPchBHdKz1ExV/EFTakiMC9eC6BRJ2uQvYCTcdlOvJO
Qa+PcEbpvtTEqyXwwtdayZA+DUnQtq5BbcYLO2C8Km2MjJr+Q/bq09UUTwtukEGPB/Z3vGHlI/GN
7q46eoOy7idSc30FAyXDkjaxOdlMTyE4pzUO8GnrkWAUMcyxSC8xSE479qFkmAKQVHfQCjlGDXqe
Lj2cXKgS000ZZBhuR6ykjVw4rhrR1mbhYpocdFf99eBxleiZ/TSVrS+8ETVk3z6ZphnvUhAYCBEG
o8ZwiaC+0vmoIzWYgLHqVY7b96pzKpBqTnWwBiu4g8u6DIxwAZcAbZ9p2WurUm+OV/bHzPPIaqFc
8WS56Ya3XF4bZQTmsUSX77iMgMaIOtp5DnV5r9IhW7S8Vt6mGDVh5idsIJOHMXA/ItkRPgh2f93k
ilSvLjhmFktZPiavMhHfieINlfRJAePsQlm+1hUSY5E1L4DAmWtoxSnyK4kIeNj3nLnLzAaSoxTv
AvQXipIUS5N5r2Xasoy6c1DS29M3VeBqaxfSn6dmvAJ5Fr0Mv5w+83E5fvgJnR3imIiC0rnSqnI8
mY5+ykJByJ1CpbC2QEzdVSVNtZaql8Xfq27ha9IJjopmU87K3rhqd55TiUVgov/CsCkn0r1lwN6z
wSFSyfHJGjLMim6kMB83+sqT1aECU1Y07mthcB3uU7FJdHpHRZ6gFGpovoHWv6mxFjxoDM36qHnN
hriBG9Kjm+wTZwP2pEoOdmdQQhvdwTa5fqjQwGSSZ3w1op3TAmJ2nQh9mjTrVRQh1agjiwXmU5um
eCHA6GbhrarwQPdYykJ9BPErMYf2XYRMcQzitQ/FBRF5cu+HdkQcI7NaPo1i0cpk1aVaswLnSE+8
qujnu8kyouzYmcK+AeJOv6tZQ/TcC3QTA+G3tCVh4FGlImHOCItBoEYhv+NM9u6a8gjGLxzbueOG
VpCTB41TCXEv7HeQQDch6eMIAEJ1S0/hEbwqvo1MbE2fDxDYGz2QoX1L2jxZ2BZgrT4Ui0ZpZLkw
rdVkhgqSduOIWFratzbV0F6Xt73GQCwen0gd2wJxpXUQEpiZBQAPJSe74a7i/lnqRAGF4AGR081+
2eYJc/dwMEr0VmcLPv5BFtO2Sq0WRawMN6Y93HadTuVds5nxzZhWaOWeTJveayCC68mfN8s6Byf7
UgQ5zTXHebZ0A4/5rvfh1i0cNRUfdNHdxIFxzR8+XbkNBRt5FnjYu+rkaPFbYiYJeba8Q23G4lfk
qASd5M4YUI93pkJaMvL+avPn7qMnNXX/YPhe+qzZPm1GoQ4xrNArF2LrIh1TUpmJnUmVZNanMXcZ
PHrTfJSWYrAhCQK+JmoJwUopCO/+aAe5rwkdP3huw9HhWox16gCXD5JWl7IiGE2G1hNu2950dmF8
V5DWwGRDfYYamoqa5gBY1zl76LUmEWSpOXj78553t6Q5sw5aBDsqYuBNpmBwZVe4tsZxqLdcBTBA
1yY6XfSIdmX312HhrEtP9nMrA4+3gSguMnwizwcTwepk5DuCaTBwW1NOtU1qlImanDgWd9OicakR
PgINtTFV1T9Gll7pheMxa8kEiMfaRsSI+qj3pL+0fL8/NUm47brpetKM5JC76P6GqTx4LQjssvbR
DvrRSsb+bVIjvhaTcTDn8Y4kJODKyponO3UYwWlLu3+egkAjo1E+dZaJmKtrnCtelH3F5xluLQGi
ZxgYuecyO5h5i1FKoZ0exznsW6xNia9hfDJTGyuqNg2LuERZBWnmKuCo76dCWw956C+pgp+RZpRa
bXxO1X1ogHycV32HDxSD6aKJTkYU4Q02o9sCYUdpoDAsx2oL3XtZ6cK/12ocIhNzYf6wVE+fU9tc
d9PObPBWCDM6sC28pWMyIbboN7lm/GCh/II4Vi2cnOoub3udMyBb+g1g1lqZjNeMdAHor1jZkUdB
63oP+Qg+L7Y5UB2GhT01/NlgscGc5XxOUYQmBOF722hUO3b/ioMKJJhZ18dR8seGKKorciDXooqZ
cwgV3o72hxvcYXEo6UnBYgXq7fTGm6YYpvTz9Gh8cXoql9Ru3gyNsq5cN7714hd4S7Fg7TWFzoPc
2Xel0RSKYQbAnQaw2LOtihlSNlX1wilHg8nX8Yto1mtttv2VbiI81ezcQOaufZh2fz/VzDSUfUrq
AilA4yLn0xGQ9clX6ET5zYRU3ygYlRVzHSsp4XT2cGUfHAXGCbenBTKk+tGfIveeYKgDjQtahDS/
AjPST06hk1GJjarpkGomJYGzk6l9uKUeflDbfEmfU1q3H3JP0tU0ITvr9Ws2o6elCthlnUlrrre0
M+UQDGsiOl8tzUKXtWt7LqiRhZm3aWmrsTQcMxQuBBYOrjKI9smqjQzYxDiwGmqzX3PpYjRhFURd
pO4C6viHb8QlQcyornx2JyMxaLiuO9I6SPodXJa3HBxb6nuPOfnBCzO9LFYMn/zhFA3pqwuHbDPZ
WXOsBstl3iX0pR1pJOR41XvXW5u5zFgUxG+tRtuaDp7XIeVg30K0c77udP+ahS4+uIZnXQUlIHvN
1R9Kr6I2zAaB1BNTnGxfuHhFt8mgxoV0vXvXgSsItgzVf9U8utDB7LGylkNRYUstzHtLsf7lBBkt
0wCCoiDlBI2qUWJ/8t004zpHj2dg7csHrYY60tnrrLb2NUFmWwflgQlRdOMLNqEuTk7TJ1KXjQp+
BHZJGsxml6171oWsKK6ydsJqo4UIykWSx97WZG+xDwrrM8qEd47i8mbSMHX2hjmsvYxqb3JxvGQ5
G3kLNGks136lrbuRDDHLy9XJ/AD0uiCuWhK7lFVoe5Nl5jRMHfxn8i5W7mQi0u+YZ4TxO9xw58al
HU3VMF7ZnfPkIb7LsPrhebHGlSzFD1KJNr3t2lRu4uy09VdA421V1Ggl+tKcNh5KjKmkWV/5bLvn
rn2hZcU6cMzkqg8Dh0CU8eQOA2RzhxkpiZds5IgPwqOCotgXaBBGgxVDp38VTLWBlHUQC6dtX4NA
PMWFI5epTZUclvmLMU7Zlqjdg+8TzTH22A/NdhZZKrXMRnz8omchLXSazWZzUwsXFAPUyCsnCOUa
iqhooX6NTJOmHlMHvFVcli3orVAAPtXx8mj51CxllDPbn2hHwA8tFjGpsdvY0JxVZfCuikH7tEH1
mQ2URk+gsXLj8i22h3dNiZNR20eutTc9n+wTIdD7QTPTRZg3KFYazsEsBbeZvwxUxaTYwpERqBny
Y9Jj5Ceohpksi7/ClsWFZIA4SXi1Z1efaQBGMdJd5MXFnPfxr78Mx/q2V7Ohas74GDxZxOfL04PK
IUpDo+F9xX5mXFL45/ufT5qf+etudgn7uNz/+eXlx//l479+fOpqXtev+47LhLHf6KL/wT8Z4pEw
ecXzzeWry80lAKqeQ7p/3b18dfne5dFfT/7T9/509/I8H9pM2X3qc4J3glX4Es71M4lonP/En19e
vnu5P11ST0QG7cPwinvqk2J/ueHownH7676YCJn6ed+afbb4aKIXB+LgNiExwhMaEY8Wrcx9mqiJ
v1KoneUTcEuQ/NYfTGg5LtPTrKvkPtRCGPqh7y49ly3N5a6qpt8eSOanOLbF5EGY218/cHna5a6g
KbSx+/Bw+VYkicwcDBcnW6slFv5luD2X510eudwUWc0/TtF5F0cmxm07x9AVzy/j8rAypISl/ElW
nkQw7HW4W8l9XEZQxA5sHKBszbQip2KY76dci6uS6a8Vq3sVM6Dp6rFe2AUpdpcbY1AIIsKintA3
TihEoM44hfoaBFoLQt7pfsZ6dEi4gFs1E7OwaRgXCrFIgI1tITHn+3gGReWXA3y+e/ledslja526
3taBWhJ1i73h8kgXwGNe+WX+nfZ05X/9XNqEXFDH1t77BJ1ukstvuPzuMhAzeUR0B/4cAt9///d+
/iuXX/vzOZeHBsUkBbgqrtDfX1Ty+yu7PPvywD/97v/24V+/oXTjZuO1DTnZ//gj/+nfLCJ3GwE0
T3U2wDCzWP7cDJCC9IAOB959byFcNHR8ds6ojgmtZ3BS0DM6N2cYJiJal++JpVdbp/KZChThziGB
eGeHcX0UYIP7JmGOr4JtF3YkX6Y7EaBbqQpQXiBWiG8Q712t/bAJV9pDNZRwRdnqE4KCzy2UVNlz
/Ldt0xNjZmnAll16uTlAgIFB1M25C8w+hE0roFE1jTfvgQ1YcUp6ljSv0pDOatoqUAnhI0FXYVZi
WN/lNcJPl1rEIvv0qoHhkWffgDkFBGY0UOwFliSy3LS06JbY5VEX2cUDmcb0ikLIIDpKio4uGdRs
h3m3wq8YzZEq1aDfG05+ZnvbLIZUQ4gQxduUS/C2s3UCuHMYPDp1meZHyKlc/FwFiQt6wcUs8tvT
oDNYaplg6iZjunZWg6eBt++Kgdi8BNNWTCIuDYBy4tQCiuOgVYb7MSKUdEtR38CwJVnvHPpTCqLW
Q0Kjqy8JLnc1xZWzNDz9UIR9i/zUR4xOHFvgYgDRHADLyCoVc5BlEEQ4iFoUPXlD8168t22Sruu8
+dAcYgdSxaBRMtFPkpumotiOZYmGOsSv66MGNRiuHSz55kjz3UhazLMNzbQ5NlfaaMfDAmFAce4S
5IZOWj3jMsiuPBfOSU00/FXl0ifVExISYwK+AXKwPgirGHaVQ+0QMINNVFQfnF6cmBPUnXqoNPbF
OpWpymGYjOSMMAw+EWJy7ElwRT/WxivlFtdCmdW6l/5ZGNZHXs19W16O4BCmOWKIKxG3IANJVIGj
kf9w0uiQ+j3G8aAS12FOD43LGUyhSPCepMYpgDJial29qBvaARUSmLEMDNDJ+oumzG87EVsCBICW
5tU17QBOmHC6IVLyvrPr4YbeoxGwWUskCjCb+N+tA4+mohmyF5Y24ppKkh1I9H6Ve+Lg+PeJ1clb
lRo/pIGLP0ofAzYoOOpzdLvWa9do4FLU9BxuRUCauzYZ8dZKZl2vrT4ZBs6FXy9WwLTbG1Vg4jPb
dFXGrGom/FqGK+xZiUFsIiSwTe5oS8ZYxqpInM+gq8OngvaW70MaDXvAtT3gNp++7trP/L2WRDua
mY9GZfm7indIeKag1VnIR71QxzTz0MC5LKJW1mOrs+S2M0N3q0r/ugmjem9ZOetIke1pCVxrmLCG
pnut0vpNK3kFWYkINvNvy0K/acKB0o/3uxOrTrIVNNvxS09scV1H+ASMhhYeafOoadBhJREy8Fj6
L2GEqHrKNZg6YcamEw+wCv3rYrLp9XJ+QI8Qn5RrKCq0Xe5h8A3ag4XCrsfY09QglVjO12YPja8U
WYCmNqs+Mpu2QUPg3pJYPf3aQt+m09pD/JI0a2ey+vtM1agMY4QyvLcImFUoTuzpAfjpiG7H/ABg
NbhxWq7JAWMhy4qC9WDqb27saahhCB+ojeRxtKIW1CxlOOEt8tSF/qeihdbqEiSGgbxraHldVRvf
AOydkdQm7lm/5ewmmBVZzHjldXSmZIBoquv9tZwGY1U6qn8gFZSxZf9QNY2GtjT8NszWXFQ0C9ZK
ovkddAOevcMvZUqMxqWdnYi95y1qPNNpkyl4JwTciu7MSzSW5DoqFKO0PsjzqjY5jErG+Chhh7E4
5EGvQOehJkXIsZmEkKs+xlQBDShLUBrbjcx2hglYSIrwXKTsRMNhJiEwvSN4w1U7FWjnakIXxrDq
sZ1STE3dbd80UHldeh9jqWMvJNpx37vtZwwplUZb/jXEIAn7mkyqstOehEZQh3JqPEgSeGZFsq8m
XYxtrUPKa0sLvzBp8JjOTNUmH1CrhvtBGejBrYhuMfmQRjkdFOKaVAbZ9Swy48h1ii46JuVEPm6W
HemTnoV2EaBH1qqIgXaPlVNvWoX+nyCmZD/WfNDe1JysIAJOU3Y+bYTh1UnQgKTDcE7o2+/7ksFK
5mLjGmIT03Dh7bQhee0RvDrD8EooQL7R7Pi6JVoZUSlWC9vAwqTV5iKQSOHHbjy2dZzuq/XYZ7dp
qbOm5t57mTc08xUWX7t+SlwtQjNT3tsMtSC6QxG1uTJnwvkijlZfEBEDoywjnZkTiJ4du71p+PCB
k/faWALN4a+PcbzrGpZsN8OCXIUPutdIHamuV+3Q5WQVQgQooPy6bN/bwO0YM2ODmr93eWByYeNV
jvVQNCo4eKF8iVLIhnGttft2Jtj08w0RS5gpgvyRpM5wH2a1tx+t4SUUgCqanNhand0e8hJuaiGD
lcyQE8TooA5Jleu7ypuWxtw99BtjMxRdTqAXdUFFHek2MOOhQvOt+cb4/avL3Z8vcf6BJooYzK0u
3+guycvD/MrdXn8QSQrkx+m1pYu3HF3kczaoQ5mP+YbtI2mtxNmpvWu4fMkgnRxfOzeXuicAkNTe
JoeJmNWvZoD2X/fQeV629Jcby+VQMOaby91QuHTQKdiWlqrbfeK/BQRPTj9flNkQ3L5SY3MLXzsG
Lcf1QMXJdGVztlBcUkRUBugSSNC/ffWn73Wux3XTxmBUExW0iOfKSYiSLW1gtqgvE3kK2vYf2YiX
IMNfuYZtJIOFxsR5YVUMO7f6TGa9IFKDJKBmybXNMCeDdvNN7EikTJf70QxlnSq6MV5qbu1LTjNx
aISaTuRWZvVdp1x9ZzsQi9z5ZkoR8gpFWkav9TOpCljsvi1xndWFvA4doncRgRn7sS3M/eWrWhPG
vuztgmYGrdhAEh9emea8F5OUHNy7vIbLVzal7tK2kHCF0bGURBqrxtX36Ni70PZ3soJmYiSIfoMy
xASf6iQgheYdY5Fin+tutQljFyhb8zoRrXJFrZctGBtUfISFtvQDgWXHacx9aejmvjGJo2+5hl4p
G/WBY7BUzuhkWJeek0MLgHiT+tAUSgSlJdO6sbGMhdlRyzDHvCl9P9romcPh5FHyrlQkYNlTx1xu
2vkrvfcR008mjaF/YHKdPHKXdUpDpK7d/JB3OvYlwQUNqlfpIcSNIxTO3NBf3RWKvI1hjhWd5pvL
+3+5a9JSTDOaObzdAQC9+TNg5/bbjTfAUHHRCiwmT6DATSmIjNBEVNpvihbFS8WG15tBwr8OwMvd
McZTXoyTv2wb9940+9eSuAuuEbNWMp7iZh1qw4eJPZ5139n1Q3n498zqmtBSYjgZwAgnb0dzB/gm
CRKEY8bAJ5NNkaySlYM7THubvkIKiJg24Qp5NTzHlfdQfYiH4sBoSkOkilJ73gvCXI7ZEC9wNDnH
8HF6BS/2NZyZWPiP4UOG1mPjjBBOF9kPIIrzSTlsaHsyQSzxJTEKGK9Ma8UQBLo1KSSoBNRLPgPH
QJCsWdSne3jSdQ/odd1qG6iOYbfV7qaz+iy4OyIbvLIQQ4A4Ygb4anD66kuEOeqFf8pmFof8q77S
7jCjMSTMcIMjvLGP0YdOFYM91eOHJuQM+I3FAe+UilfsnOuBsJSFYa1D+YkYBlhNCWj0QX+9BWC1
im4A95PRMttmkwdBp1SssZ3HM2jKPY6fwY1xRJ0GuGCFPxYiQcro9avkcpYu7HvCLE/GvXgz9/49
/Xj2eg12LBP27pUfHtkzsKwYr/HzePa/Brzhzz0MbLUJjnq0szDwt4ueRdumkFxb1VIwxUJOfgQ+
O5UU3VfFC8cBDviJ6QRTo2N6iD9wXJaL3F/pFqmaOApwxKK3wNgL4KEVV1XECGuBPA5QVH/DTox1
A0m8d3tEbbEZPoLqSt59z+mlI1L544jP2624GG6taus59yL9Sbb/HP4DgtgNO5KgyP8tb7ObIspV
87e/GC48d/aF8/dnXjvCE01qbCek4yJN1aW0efzz/S5COgPO/d9Lgirj1NQxamr7UiBZWSU/xIEA
0o92H9xBOU3RLaw1/yZylmO2oa3oHN3r6ZMjhH0tGr10ZruM9lJf1z7bpp1IZ05qHGxCd+fnNzA7
+xKG6tIUG+EZzNjZN2wMJH8vEE1QBj5NP6D7rbN19gqF4xoP6LZ86m7ju+yhfFJ0HBbGsv6O9xBr
X9J3C4PLpjule6796DA1DliM9VtzMzKR2Di3LGZoDbbIZrBTI5/Gt29ibBo3Rr+wlpwdCzBvKEsn
C3eUenKuwTAPdLOPNpE07fq77r7sh+wIjjf8gTEBQ4PzAwcUoR32gSptCTDtNf5ADKl90bdG/trf
M1h4qPjQsdrAKuYRzmp4DQJZP1KyHYZZ/yhvOWQV48c7xGbVMxIL91SsTxgl8OrSG055//ZIol6d
iE32Nv1Aq78Wt+YTFMy1twq+pw/iM1bmJnpIZ06j8eKaq+jY7rRtuLFO+EKtt6ZcYJ9aYb1Xt2AA
ETxnzwVkEVwvKJtWyJ0xR3KeOrgBPuLVItrlElzrFWfYeJ4RAA+mtvgGTBY5K3YHSyJjl1tglsA+
mWCHGAgP7Wy8OOBTAKe+0u8YVuohO50jLXLo4jO9gcMWGd+JVKONsxTVFiLDjj8xWJs3+leW7art
8E4JzkvlAr6R++p1PHiv1JUbdm5r9uZbgWNoOYMWTq/yDSUhCtHVPt64q0umw39/5M9w//9y4NuG
plu2Y3ueYf3xwAdk36DoMvoTiXQnPEtk17HGcHg9Ot6LMStMCVpa5m/YZlA2YTR6xJHUzMTvWav8
P7wYghD+y4vRLQvFs2aRffDns1DGarBrr+tPkUGvkP+Vtgvz1chbBKINhw3XjyU+uxg6BnOwc6nO
AQNcbJaP+Eei8+Xl/J8/vDnN3/+T+59FOe/sQ/Wnu39/KDL++8/5Z35/zh9/4u/X0WddNMUP9f98
1ua7OL1n382fn/SH38y//turW76r9z/cWV3CJW7b73q8+27aVF1eBcvb/Mz/7YO/RVQ8jOX33/7y
/pVF+TKaW26f6o/pFa7m/tMnN/8Lv/3k/Cf87S/Ih6K8iJp/8UO/RV64zl8tzzZN4is02yDWov9u
1N/+Ijz9r1Kzpc23XdvTLY119h+JF8b8EN+3dNshDNdy/vJvvyVemPZfPdtxXH7ENi6/8f8n8UK6
+p9We3bmhmN6rPieRZuLLdsfD/rIjqw41ZsQ8NdjU3jebvRn6FmDJuZltGqkc5llMHOkiKQ8tLBM
2A3NGc1dW0n0ZQ/lj6lSYtYcV4gp8RoEIIL7yLsZmy7bM+DzKCmRUAoqIVQqR9doYP1GLSS94FDq
sXzSmPPpn6QlOvdDJY+TGAA2SGe665sJCXPGAk8nwr+R7YgYAwhrVqVqbVewwOp6ZIo8EcNhNoin
05e+KCs2XOxvOuM4pIm2yut0o/fxszfC/U/cAIZvWrKNlVa1CjR6sYjRWbMiBBallMcmTp/cMZgO
GtHbeW6sB0aByoDNiATopbf3ouXqPOZ5fWNkZBdL08OjNu0yn8sPU1/QAiardzDAjiC6D3pJY96o
3PWBrQBs9NFzyrHLNwE20MSL62dtwJ5UDIz70expG7Nk0thKkzoersnkxCsXYfbpcqNsY4e6aFyR
Rs5r4N1IjX49tlweEnpX4Atic5XFXFYhsWLfjYgaRZN7kvx7TV2SF633h7KGBRKN1H/65K88Wxbo
7skDYDpaws1o0QpAgRnzSd+STPld9+NOI5FrlTZsBUil3djFcCaLd4SuRREFz/qmTjvnKu7FYugK
hiCdoHKPcbMn6JDpCnj7if5OFNAmAu5Tls1D1s+AyAHYD7GP8ABi1E425kKzL0gO8M6UMkadm4CR
GO1mBT0US9rbmNhktDKTyyfI7ljG2XMUBmc3DYmQD0ogzs6LBhcp6RvrVvRgIthwzw0737yxDRbv
3HHffBn2ALQFYJ60BE/vRKuqYOuZ4XHZm14PSscuU+ygorlOCqQ3aJWWOWYfotvhBhLWir7DTn/e
8KdJEkXvuyilsUJB3NQFffvyHBj5KzNYwix8eI0GoRHCZa7b++U2I9l960YMRs2QvU9utOzaOjYC
ToMkWELdaXAJDUmCKVTT7xy7xvQxqbMLBVE3jeg6QYjXBKaOlYK5ghI0xpwxODGq24kkAQxjFu5H
wvaKadYxK+0GcjX9PgRbAdfxpVkZO0wM8bfthte5r39YYYHiz2dLLnDxnKsaT2uFfojG3ricNEgT
iv7morUjf6kNiEVtb59n0S1T5JisK/pGndI/3SwAxcLUWUuIgSuGdCs8D8GdaLmSe2QdTIAigsPQ
LAqr0AmySztMNFDRifJKVpOio2fFhFqPtjy6eqLwDYYQd8EhjIS3LUL0U16374lumCbjU9bJQ9Eq
AVMTnPhUazSvSvc57tilVYRyLULL3bkxWYFWRZhwrOewmth9j2Vxo/VAtXITLH4RgU1OaGYUc6U8
Os4GkSkzw1WFIFePMmDyEQq6jM89EefQZvZdjv1jV+Q0R8m+hAzLn2hHsNIJXrANE8Sj3n8YZvFk
0MhCRqa21OaIKi38p7YYZkNn1Zyor08miJUq3YeojC0JR6pP0PsyZcoWoftRh6+OZQ/rbzuDUd4b
XzlKILxNV9aNUvk5Hcp+kTTVy+hOpC64HRbfKSnWKFXKK78Ih6uuySmfmCbInFa+lqc/qqC/p7FH
iB3FS0UxXv1frs5zOXVsXddXpCrl8BclosE2TGz+qByYSihnXf15RK91eu9d1e3pCNLQCF94A+mr
GYxIFncjxSeSlk6Jvh9A0Bi89Lt+VBu8ayH9t5hg5lHsiGnxg/1qawPvAv5Wj5S9CIcUQISrvgJJ
Oce531kGsI8MhbuCTDWJJGAnwXsWPv72vcJfqRO1DAkJyLmoT/k8+8JQnR7WOTLJ1CJtvlqqAGT4
EQDfl9cV821quhe9bC7xo7rlY3xqHgFYdF0IKcKgWVXOWAcEZnfLQDduS1QsTE2eKD8A4+spYrim
jMgFJuLxmON9FM2ik/fbFiHbjMyqq8vf/B4N4ekRPcatPIkvequxkEdll2TmQcbcJ8rAAqugJZNI
kxGzx2FQLmHZGSLFct1UrnLwuD0eQYyfzvRbxuKmHKbPqaS+XfXKR5iWCEhX8XUUpZco6jRf+sAl
LUXgP8QhR4WWncXg8KvYQAZOb64xsstBFwxkmnABKhFkotLM73Pe/wVxWwFHt5UgeNUkEViuDOxL
/otBerGUvDFYaZPiaDWhgSfFTGElQt/S/JAferLHSZ0hhu7jjRFiUmBJ8fp8MVuI37oMRljAFKQv
618gjKOdJ0nttrzXqsUgXgb42MfmVxzHh16iOC4FYNzZWy5C3bzLAydrkLR3Vat3Zp3Q7jIEb7TC
Y6htg4q6Hw6sPTLcGlL7wrwe8hq5BNkMELQTd+DU+Bnro0wzhKMmLjLGsFf7UrulXhGrl0rGqDMt
GjezennTZDSyrI9EVN+msFIPXYRMZz8V20mI39l6zIZXb/QKQXzODTDYu9yaL5NRIAYAc7yZ9KM1
mF+a0P/RRbhqino3OYE8+YHuKrVBej+gJido44rglOlUO4IsbR46NdGGpgdhRLHpkqsRk03i0RC6
eWWk8LjlzyzoyxcuDzUnZXIsg4MDkMAeD+ZxAyAFbMmyhw/ddFFZGA7kgDbMflmq80aIBs5iFWkd
HvGUyYQyleFb9YAbBeocREs7+ttk/n1+H5THxqpIbru4B9apix9NoGF2BIIzLNWfanwNKkV35sVt
sstICGKiqLDRol1nUOybdWNfdnO40jDviY7TrJJahCIyTQpbVyLdu4yjtIS2hYaqIkWY99I+VjvD
jqrsW7Yex1bDPLLOv+VWu4XNn7EHTRtLfo4SMMh+dKvNc5CuaYZfekh4breoveoGCT+C5mLrpcQf
c5odjBpAw1B/zRPs12o8WQ/1TarCAzXIX7nSNw3iqXJLURO/ik4rr9JEgqszxcQKwEQlrJmNXokh
rA8jpPfptOSQ4M3vvPvbRiiyFQ15UTbUSJc9ip8x2E7pD2goTIfB6Uuh8dHk9PVC7ReyFRKFgXGP
UcQbegHfmh75wYT6z0OzPqkvB7RPGTHaSWVdautBE0K62PlperQG3szGLc7LXa7QayRAOISlRocm
tUybUSqoksrHCNpzQ+jHhLXl/ntGJpim3qtRh99h3170RNiaS1wpVsoWRUoFWoXEtI7xJagiMmuU
W7gnsHSQVuZEVrEnFTYFO3ghICclRF6cfQhlisZaB0IRUqS5LvrJkSq0LSExjcO8o7X9TgMeaeBQ
vLTS0tvI2FrGTDx3U72pTH2TDotoxHidM5TMCE6DtQk7FzkzmYYk9bhZ15C7bS2f6j+6bNaQI7th
8VTJBBDG0YlvTRHAAKqcQSRdH7UAjLtHtdBS0VDo/VaVb1baHpJQ+DYi803DiQ0cIVLrw1KcnYFy
LEL2JUShpjDXc/oupxiDKLp2luq8tAecX4K+OchNIvntg8dPg3qdq8i8p2x0aow+WAyiUIdihepZ
MiAGRaEjaUKfKRPjA7EcMmKCGZ+gA9KvBqQonp9qZoeBCrwE0D/82AyF6j8/eX4dV1XkmB20qedv
Pz88fyAz9mh5Lq/274fnT/790pCxVpGmeP1/vv8/3v75y88L+z+/k6bJTpG73KfN10ru8/c4YWFN
PD9l34db+u9bVZq0NpUhIljHGajo3gsDheHnCz8/4MqO1tByh/9+oKX2P7/sIL1sK9i/QTBR/jK/
sud7PH9L/d+/+s/31K1InEqaTOm+UelSdMuHOetg2cWLyEsgUth5fvP5O88PWk13hfpGZjf6uYhm
NJ7/99//+2WfUhDtWoBG1YM4AgHJ/76RVOipXzFCTxDeE18XVXQjpKV38Pye0Y+pPTzAWmOLHHgN
Pad/HCOeZhFRNtLdeX7aCeEpR44k6/xqiPbCoVFfOK1m7UA+kSQXyA86UhCrwOWk3iJAMX4Or8o7
hahjYVcIx+2IXGizXzI/D+zyOl+JSBGgL37Ak8Exsomkt/FZQp0bWp25h1OZ0HEgC7IRBLonR+sF
LcAZkeuxNF4fZ/OkjPPqhzolRgL1tIcSm9l01sVVjxbU4HV31i+5Cvp2mKFmN7BnOMbpaAOs46+B
jSdzxczXsaHYIgzDp+1Pjk0PgioThEOn6G+oS1IIjThaHOW7OQToUNmNr1zZSmAfeDhhAQlaBX/K
c7qDe4jFFlKL8Oeo8eP3B1uSI+3w8CE3SWeAdhENGBg1qqtTOsOt4vQ4mieEC+Nqlfpt54kwZ0KS
2eiYbYu3sPWKt0WPDvEdIK/7HP4DDPSNLH+gJjyCMzGxJRYOfJSMlYnU2B3+9KzTk+Bl+nFD3qNv
Yz/zKe43wpqyPSkrXErUuOp0yz6KCR+oFgXrgoKwrsPbgFPdVs8BGgPn8S0RL8LXCYBWGzjzWkPt
f/d4z25s0I9TvJLWhf3A+a96xehwBYIY/rbp0EVayQS5KzoZX5b3YVhHpHqQ/whQTUS/ErJM56B5
2Ir4diDPJ4M0QyLPJsV0YKYkX6iHrGt3+lCPpftDYhrurUM7ONMHRsrCjVb+HjFT7fWK6OkRkeI9
xdORCjCgH1VxSA+xRbZP6BbWa9M5QVzi2ysVeiv3iN2GrZ6CX3ODsr8D7Bc5R3ODmq+vn+KDvtF/
82/+xcHpXl9h/n7HF+iKwS8mve1VhQidrIJT6NLwWRF+MQCI6TbMqwhq7BZPKt25i6f8ioTFiVOx
wHxiI7hwx0lGnfgWfP5YF/NknkCQLSBLd1Q3Qbi14BLKyEGeKCLhSmZ44MMfK582CsVyPOMvWGnc
WsH2xNRRnFvxcgzfPjRAxTT+7J2B9scRN73FnV5b64isU7IOVlRkTbSr7NFG18yX3iaY9Beq6S93
5e0t7jeCfW+RO/0uUcQrnOQYo6JlI7DeXc6Jg6y5tJsxkVwtscjrGPkPCAtOxlrKbao5zYAUZorS
ZyXcMZo4Thg1lrADVtiKXAaAeDu8DSofW7uRkSoOD2fECcxDXbelmHQDnfTf71LQ8MItghs9OhL5
G54P2H1XSuKgjrQKtzMi9xdeNzlWfnWH68NcxiwFKFk+OKNd/mn2ZCgyhG6fOgu1HowamWw/h2Q/
erXTexBKYuxa6iNYU4UtZDqahxHFc2y+1gDQ7Mi7q1hToGWHrHCMCrT7z0y5p7Zv2Q9y1JUxOfX1
J/XrNX2JMzUfzm/MBLDJyWwcoVtnQiniILzA9xFWtPOo2i3LmYfJLNtBJg+x1MA+8L6R+PFwoXtJ
zys/lvkhCDcGNY5tmO3ErfZDy2rEY2R+hdwXrDvkhvX1WG3il+gUov9q2MVhXIU3iiT0Jq40DlZ0
yG6xm27BEMZb8pzilYCJkSt8gIZ99uqBRTK+AcmmrniYN1G08wrcuJCne7kV5Ul+7f7mSChMx1rw
cI6s1uiA6+BeLEatsOzqq3mJ32i/QmNEV66+yb8pnSPpD5Eupayqd2Of+uTsSCUarGjoYpAz79ET
tdSv/ldbDI8OFaQ2rJNWNwjqqDb/jcVjoqy+6Snq9C5RndYqL71gC3NFsxzlY0dY+FX5BsIqlah2
FR0RnsZmoHSye+HXgk1sBTnhnmubGWVXGuXmKnYRrT0wWQqfUXHDLYDJ6RJ9dK+D3xtHRmfeIVhr
p4vngukY84rcSM7R+fJAPvL6zHQ4XGr/WRwkHhGKoR9p7+QIKELWWWVbViF8BCSt5j1rJHbF/E1Z
ozp3kRwQ8Kq5b8FNvSXUaxCEB+8PXRwMvo9+wsijH+5wgVbI32PToXxzWHIEVva4g4nF5gChu7gh
RIFeR+gyBpUfvmJo9PDG74lIFdwebjkcf9Dbl2dPqab4yrYzpi1I1Yi/CjIlTJRD5PVrdZl7JQ2s
7g9mJcHy2GNCvER+o3D5ON+wy0SU6fXpbHt84xLFO5q8q2G56QNbzxhs4mjNetskdM82eFuGDmrE
a/Rtn/+HA96xNHV2oes1l1FcnJagXrvpC7hPO3jNT+hnX3A2jdQ1sD9GApeBobBRzRh1//Ejoudt
3mf1qBHs4gfAFYC9BbBHAI7oLbRPOMapnQg+2r7DJbtzMrCNXJFoWBRy4A3RhDwyzznegm21El0w
wGumVfJr/tUR+QaAXHNGeUyhhrVS+RxQHicpNziusOLA6wgGKRpX3/IdvBLb+cP6MTJMW+2A+hxt
0eQduvasHePtRuUg8gDH4mC15eNWr3y8U1fIeYDBQY8Ye1oR27LXeRPftQ7Vs6akxf9SgjYDmxad
LRAEzIGX9Ezi/d1exQsL9R45+BGEW2VX3TBJstk82TNA8cPq/DZ2A+q24coLd93XYsPKMvgIv4Kb
sIMlvAs9hDMZQbv3OGK3RXNCUZ+q/OMkf4U7GqojFRBsrd3nxuSwOTmj4cEoe/w5oRUCIWcFwZZm
2QsPp7mgnMMQIv+5PEQ0/bnfxMEalLXk91SN8KkwF7C9y+64cEFWLUCGL+DRM3sdTn0evk0JRH8b
8MoOpKJN0iAs6vuEQ3NxA3FBwLPgLrL1lJ3U/rHD+8ERsFp4OHqwR6tZxogOl5zu3TD9cniHd4Lm
LEAIcRPyaPVko6m7hLbuG+pQ9t03dVtY7xzRpxuMGqFlIWGN36aLHjIiSjxyBeTAqrvVx8hLrFO5
Nlw/8KhmOYEHJNFmlr8pTgwmxR1eR9wBjmH1jQlc9lMJ5/oR2uOvQjYpK9ZBAO4lboEZCvjwGeFJ
6kpQTZkLk2gu8FtgLmc4PUDMBgwCDmPdGl8PcI/Eezj6SRCS5rNaPlxxAxKb44oy1Wi8U+LUgj29
YxXdCV/If+RzPdmIlgO1k4FXmgv+NzgEa6vHm4VKAvCmLduOtMYW4ZjQel8r3+xtnCcE0hKi/Gxt
LP+OJ5e9QrusLY9wpbpA861GCmMbAlUW3pGdJ4JFte3uCI1fIJvDhC7ZOND1xrCEJhCbx1ujOtpb
BS+PfVtDWp8I0v2Zd31AO2axjmpSR9L8fnE0cWdsjVnaHFd4mhBxt7hEIoVn1+9zuS499a7ehXKN
4O598BWTMOKzPLLOjWvqthsRI74NFRMZiR+uZ15RXVllbxLiOMBEW5cicY1em+SnNRXo1UgJOoRa
x15h40Mcs4ux4tHmA6cCMol4R0YJg14ElSCa9flGZrXK43ZUj5RU5gdYYk94C5KXEKvBQ3ozPgLM
NtWXsfcYvv4XquA/48HeBwisS12Va/Y5E8piw2g/jgKJB55mOK4QulB+FIdNpUI3YOBscEGp4LL8
u/QPcsWJx3qeUIjgXqrVWR3WWrjXQDPY+mHaim7f4fiyL9LTuIMShikqdivVNntAxrkL6j6J3Sx3
brFoC5IrEhbhGoVAxQq/Fs7nD3Bd3Ut9mi5IVQ2yJxZvPb5faCumDkUV8dLEaxQIOq5AJ0jbKPpB
ad4n4U8wfpqxXaB4TMyAAuytFVdEhNeWCjMhODTIxpbBK0FNsDwD68zKJcCY/LA7EqDOO9ArzHnt
SKHRwGVhMUHDz8XBw6c6BMvoMZWKy+NdSM80dbZThXjOBpspToLh9PAw9imwTSAJA5NdOtK6L9d1
9qpH2xHtwuD8SJBRIIWzc2ek6YaGP7sZ/uKLX03xvWCOxQf8AO+hnDrpSDizGP6VWzY7jP3uWAnD
jscROJk8y/Ar1UtRiXkU5whxlEjwStyeAlssXZWhOdKkDZEUMtjbbMwaFBQcUqSE10a2q0LkcZ2x
+0uegGKC+U4tBJI5pUZgBfToEMMdNIrfTp44YonWqBdYLkbB6CmNcHwNBy394zL98LBB+iW3fNox
aeZoP2X0lmxyYy15OmCVZD8hnE8QxjmiOXR6ptcQU91oTzkaZ270M1Jo5VAT0S54y1JUJEhIBOQ9
xN4mRuS/5AERk1ibBzB/Ew1i9aXjDcO5XKUnzHKweUJNvofYne6w/zHUL9M41aDUxS1HtiSjg/A9
3FRqW98l7DNymTunkqzZdxk5QZzzurV4wg+D5tceMS52r5BHtaXyjT862gjQNBJvUDyOaVrHKKuo
8XoiXhYumtdmHh7vOqp511pys+g3ALx150gCv1ds4vHMRbPngPFWym1ILYSjiICJvW5+vI4I0545
HjifVu2RdYM1Ji1s74jtFfFrRT3cI+5o3xENZ0fHgv4l/Eq/2v2t3BSrW/mrYDP3A2JMh1Npt7+l
yg6OKR7Wcl8xG9N04CFcDWIapugfygLNqj6Ry67jQ/aaoL1JjZ3KLOndl/COVfv4rjNIX4rTH0fd
TX4IuzDD4xgz9ucSvXkHokp1MTf1d39lL80dvLmYexKTeKz9Bgdxl24SXWSiVD7mx+yQbrmhVfuu
rZfiAZqN3nLwUnX/TgSP7YZML8WDJi/Xw9v429U2IU0s9/gLr+HdaxQjmNWVmzW3kVlZorXoWTJ1
D9MdYX0wM5tlQKlK8BVoOXUTm/uUfu4JBePhsBwk4ztri3cic/erC9tY8dr5LDi0A47IPpjsWfv8
ncXLinx49MqpF7Cnj+xBK5nwaVjjVE0TfCPtEWhjlk130Pu/MCnA/mBpFjhwQbF28qhF/RUv0ivL
nXfJSBpOLQysX5BJ2T1+zV6NXeEbLuGdfnheT9gfkx/RnfdYpC1pM0F+idnhMeiOefI5G9sGf6+B
3Bv+IZ4cZvJSUEIgLF4apt1FIaCyrskHObnhYcSnreU7BSbhO3WD7Mcone5Vdol02CBzbIwdnkM+
npha7ZFMVboSXup2+4mIGow3xTuKG5644ddHaiVPN7U59hZ3OyJaBgd6dGxLPxSO4qYhFqVYTUf/
EZC4wN02vYXpBiTppn82+ODR4GP/A+B5IGjSrPPdQBHWlS/j4JG09wpSWQ7CLr7kgEUtNqQZYopt
/LHWj3H2F4GbK2/eDp7FjOY4rhZYSNK6C9Y0dMWz4BXg0ziqNWxNQgxQ3wbcPT38IupoRTSrKieE
EMVPndqHfkLarLkzgTaBzz3IqDrYbFm48Myb3km/6n0tr8ozwiTCz2KHrtgZwIXeheZwwit5Uu2A
ykvlhHscwa7VDwog++Ec7YJrfRk4MEk60U6DEG2uolcbraf32riCmEYt+GvcIrpAOXGVeU4xOYje
oE2OdZ3DYV/BTvgK/mLsZu3hh0klCrWrNH4fMDbUHVZioZ9jyzFQMe73Zf8xfHGe8Ta3zNeIhdrP
a/k3w6pPo95EzqYKf8uGpqqd3h7v5wIrlH3zSjTS3XCN6wpblneLKDMWrcUaxAVlxpY4lupAc5+a
VQRebQVzbUYK8a7sfOuN2HyXuWSY9EWdjhqmvFi5ejxIMX0JX6Zhg63QJO+ARSbzHqiI7JFMcDzn
78QC2U2e/LNBN4yZihXEktARhC37NC7N1EGWYsc9QcPawzTnMKU+3xXlncAcGjcCDY3mIM7Umt1k
36QNkzszLmXgDuoJ+aDySs23RDiFjYc41Gx22R+zPY71G0/9INIA7nZpz60erZpI4PFdcBBU1OCS
sAQ3vMuMvTh9UKHLdbgU+yCHWPTNf1RkLCA4yz8vSrBDMha6/sUyXsdmpy9xqB6fEOhZY352huhr
Rr+PzOmFHe/RUfH3g7/5kVn/Q23EUv1xjQeLiQlL4LCh7cnxl/oIigHrADFkNlbonLiovRnBDp6f
QnYF3f+TOh0hPCrJVyJesiUKluUW8zow9bR7VtUlaCmf2+21vfLPUnFba1frrcrf0KvewbXXPzth
TeL1wrzHcyX1e7gnbnvt2X7m0iUMY9c4kmmY+Zc4IB+GB2HODTjj48COyttQviZrYzFH7OqEvyjl
rxNvUZODt4ofg9t+k1wCcQTC0x2xw1sKuvIOZ0bswEg+r8ILx1DhsKnqIE5o/BBEYTsUrjOqNr6M
QQxKqL03rpcBuXFFzcBGSiMM5ueSRXMigg5DRAnW53MHzA5st+/k6uU7yr1Pk8tvRqu/EmuxrYEW
RiBvmX1sesSlwWd3iX5IXYiLqeWyQUK0KT1jLSc7EovdHfm94DNW3wkxE4p+9IQa+o/f7G7jRyb5
Pb+joyK1A9KPXTe8vHeKGiytxUHnsWnCA0oz3bCWOKWvEpy6b4kmNjKklGYCyUv9Dan9aozBivii
iquoCKqYLGyXGtYqOcPli1Msu48NjhMvDHJc4T3jhipkCLc7DBfVnbaocRBXeywy5bt9B0u2p+BR
Ua0hADU/ie6RU+VTqv+kQoQUEjUrYgSs+NI/IbkiqA6XYERS1lJy7BY7OdTC/2JfSESV6jYld9hm
g4tyT+UTloCMQHitp6p0H7QrpFiQVuE22XwI79RE2TL8NNpSUuKyeEBYvwz3kHLO30W1tAI2XXj4
NBFW4XPHiAJMSUmR0i1JUvA5DQflmh9Tl7Ptk2ETk2tAnEX+bVKhSVGpwLz6e8QlN0aweMPWsMgt
XcZvXoltBQUx6lKc8EN3fICeOusktbaJJEixV75VeSezwWHgCyp2XGZg+gdbShKb4JCkR0PzebFH
g4jsi8zIkFu8K+v+PftDJxm1X7ye/6AYf+P3y3CPYkv7jRqH9Y5+FYuYLrsLzu7ABKfSZHL4FCUV
RZcBYe/CMJRiD4n6ko6A3Rhcy1wh/YkDqZj+0eorbqm02miGkr+mZ36Xwk5FcIF0vIYio8/T6DWa
S+5ISYi0GutJ44SiBp/wdwM6os64hgFCJjEwTLXPS1n5BnPEQrvSncHn2/oshL8t6BjUOKkwxVtq
7aN+yy1PD9eluiFybpRdpl0Ftn6uWcDNs/ancP2o/VGclskTL5kHWzap9eJh6QzMypzer8tzwCir
Pc49aZsbCSg2ORztj3cCE2Q3lCcGnavnWnllPlEk5jP1dJ5uRYG0WsaG+22VC2/ITsZ4lGwp45mf
ZliMaE4uu1QT+ZyUq7iIo61K5wTDLhU1nBRLWruIfsvxl0Hthk/+nPdZ0hXEIFZIcRFnKTuGlTvi
viBxY406ISylrLkkiX49LTB+PAOvWfo5Rn/iLGTEGS8VerPlJbDegOyTX6Eg6BioUHUUe8iLS54i
Jcobs5PXRLCMcw86UyF+cNcPio1V+oeyP19w+VTWMYULUL72HjJ1a3ZKTj5Sagl9SLqZGgZyVDUX
1jF9ORjX2StUfyJHHirnPKOKhoBAQQNUOSuejjfQFjRmYSAg0CG7zC14vFaAEj0qh8sjYldgKgUa
O9yr0LxD+fGrm4VHh4fXmAc+oS/WovBXpWx/MJHqpIbWe9RJKFV2JmIfrmm6uvTBXOFLSq7Ycy1R
wvOdeQdY91wCtp7UNNQVd8acJD0plcUdlb2aC+VeJxBBaOGn+MRvGH7enoM/x4dvy7Dy93TGlweK
NSlesMzleJHF5XaY9IrLVbGI+Am/wuMY/DGiNbzcNneLUzSXhoAhQ8cQcI3oJHD/MxJu4eK3zR9x
vUyC5SEhpdRhcRfRQuIBkoNiOrm0b8Sp2Qdbkg2kWdmMuE2mg9k502G48cb9O10CgYzJ4325Hf6b
m3deUKfMo73weKgLp2TNqooF8pFVoakblnym7Fpt09EV0FAFpgksOuDfeIi82LIwYpuFWmnY3NGs
Oxs7lfzH9HiwLBDeg1/ksXOH3OYiAuT0ul+9hjJeAlSH3BkbNGCSS/8AGCjRr4PwJp7TkrXOSnsO
vJGuruVIZ/2xo3gipBQT3pnzvHkA6lkAyulOxilpbRzmECrifgamEvHg2pj3PAZ+Fz7pMhcBplB+
RqqE5BToKxV3wh3mKrDOy3DXakSgFsdhroLf4zFIJgooEMBRkF3Vi7+4ZykX/iAS94O1p1/H/OBR
jrAzMr+SfN6Jnnv0IODe4lbM62SutRuW1WeQ9nFVXPa8p7HBskhLu+12TLL21L3RIA1rDB4dpNHb
M8RJqh5lizwpYQsoHZ8WG1rWOPHmjhJ9QSbm6ljHWuQSOY6dBzlFtOwykyCxbN5my2E7sbrXvv1M
gIk1cFjhCasHIG2i7KHS1MgHFFmj2YP0WogbWuPYwIEYSyU31DxRu/KMucw+OLP2jOadL7ndBcGF
v0+8Ji4PpLXRr2rBkXrmLW2uZWBhBAPRkV2SJxCOM27iy/CvsHfPXXStmZNmdVHHzT8jDGBbaNdg
KhkfROnJhdPaHhCf+jNuwLpxZxN2oVSDUb1WUUX0WXD50nWy6xO2cCYqwA6KE0W6lmSHWQimAMFo
WXAZMDzbcQfk0TFQi8Yw9J/ZewD4ZGDZgfi61twlkcrdkutOgImjrLVlTFEEZCn/syAb1AdXHjW5
X+6P58q0DOjbqUt9cnjsrO/qNeCeSJyYjPGWgSXN45K4/wUQZAAusiPdDSjmr8JiyU3BR8ZogGWX
ed7x9ssk6Cll2ggTmWhTQ6gKfJUqJ1nZis6FjK+TBS2Zktqq66fVYFW2z+5po+CcoR45vMX6B4vR
2kU/oFSzt2W+ojpKkmpukH5P8tsiPsqRl5JmrFSytmI4pxak/704In4qXEUwns9lZ6qe3i8jjcYL
OxlVPojotU9ooTRA4ZySOZYjR+sjF4BLyzLgOhoRdokJ/Z+I3IG9HHgXHUbQU87Eoph2vfIKpL86
U2cDyWGZSFjinJBTIXo1HoHPMljWj4p7KPhCpwR+d4IpXXR7vsGjrqpdjfZg71g0zsGwvAR/GFFR
PoDsSqjcyw4roGAPwYi1Wesa/Id1bX4v81p55VlSaBVpiNL2rCB/UahHpEnAkah1u8YDcEkllx0o
p0wKnCuzlnGbJnPLPizLFrs/KT7SmuD70eqwsAB0sn6tqX7WOmnosj0X6pZpyF0gTEkCLRCos0Br
F3sarKWJSJONFb20IQBwLxRZPG6b+FApWGkgMs1kUwxfwg+IFbYx9V4hi4oi7FtWuA1jSnhjfaCU
XTYOGMRlJiHAhxvyQm+yxQN69g3DM++U8IXOXljt+mg35egzf6CxsnS9KCVEboQlMCu03rJXyZSc
2uWgYS1is6J+UUawaNP4ZbVmYvIomLIg/ilJ5THumaxAjVofQZaBSC36ERcOI7TOmO008QZzx4/Y
2peYA6+WV+Gbr80ICWa00s46t1CiKmRzkucip/1WSN8e9Mym5S74zQLnQb7UnRIrBICRKFYBtjaw
oUdpxV7WvQD285OKCG9vNA4rj1em48S5/eA4tQuZ2UjTf1o2kOXMflBJ27CTAFCeMTDDzpxikPbK
sgScHjR/KjZ6rLz6rcxLQb6PUR/6YcLTAwmUV5Zui18YdIXZRaB05IYAO7AqkH2bK0dHP7zdwi1Z
zT0PDAxMt1O0dTishckTKZ2HTgkxkUYMOi39DnFnCjkMt5C/BkRcbCzPzYjFWp4en8wZlhRXxk40
o6fKFTy3czYjdg4eUQiz+LHhobHzZIBWdCRiaC8B1HKaLwAhbFCcd4K24deR3iNvJl5GQAjMWmYX
0pFtrIsPtQnOmNgcUVCbsIE34105+yiW8SVjSHDGahFHctQTHRzNomy/NBl4rPxVFkLMATN+sCQO
Oyg5yYhQpPoHZR76mUu8x0sRgqQ+W8hjRlV+EU1IUqrDPbM/HFCT27BmqKc9lK83MAG0ZIjEuHvj
h03+RG2UZJ18dTm+QZ5Q/gRZhB7oAjNoG1B/G5AWFJM5nGsqTIg/zzjAC5LpmSNCh3aDGg2q9mwe
moXlW1jBU1eqdmQwl6+FOqdb1Gt6wsuzwVbV3Gy7upJBCSdESPrwMpsPSJR5a2w1tF9CJcHVJQXJ
iSFM7Je6iq3AqGwReFK21uJ6ISaAqHI120BYuyUtNIqsneRtisA4UhvpRhwiGt0CpJZYrzGurlNk
2fE52IZdECLrLGOElg+KaPfImzDZKZzVujSgM4L7U6wLnjTzRFC3ugz68LDDoDEgVoyLvJyqIGxw
rlSTRGoRYjAX0QVj1n7rLPwaAg6ZUuF0jubM7ww3Ia4JQxNtAkDTq6G1EC8ypPfRxEoVL6T//Hmg
65MXpObx+a06VTKCHPH9+dIZhhnrkcpNvtCCcnlst1mDkNtQxQxZ1+9jGRBl+v8/yOEMEPP5dRsZ
gEHlEpmdioVbq2W1DdPovx+Uxte0gqNkmCrCDfHt319I9OTHnPQOv6+cJtDyoe4nOMX/fv38rEdC
E/WPbDMtGhXxU6Pi+elDLAA0ohOcoGoz74QKZKeQ1hOOOGMN+8lgjcTg/Z02wPvpebWmACK0rtIW
q77l0+c3//nD5a9BdvKTf79ZpsGmr8nBWlRv7Rq3HtQeuIjnBwSakSt8Xs7z0+c3tbK6WiKdxFGB
rRRmIlJlKicd4u//+TAsX/6f7z1/+vyejKu0kuixrxjIr+OQ4uV9WAF1qTBCR/zNiEKBHaD6U4ty
g5RfZCAmAr0gbAZH7DXNlnVQ5ta+S0wde2ij8BskJbGSFGfAYpq5lLcTKgP5+BeRpJrML/hGeuNB
RFBti8Bq3aHSaIzMYNoSSmiJgZhB2efhMV/sGRV1JvVbiHRRQ80T6TpC8gZm02LMhNwXCrvdonsz
nMqWA7kXNQzTHyWY5omU6IH56cImNNUU7VpMJqzR/M6a91qjIKjVUn4WaYWgGY8saobDt1kluIOV
NEIokqi1/jrJ0gk9r8JXVICv1RCs2pHwZAJz6Gs16hloXOikBNTnislTImR9Y5Ujrei7twZcZUnV
ykxx+SuzboPSvBhLCk24unKCsaNraJJroUC/bh4DdahSdS3IfW42MtLhBM0bXdEaASKnNvZpiGj8
lFa/YydwQCPVjwT4gJc7zfRESOnWcwjBPTRsugoRFnBkhXhL0MfGOh1RHga1N52hpz5qiThbDSBC
MokMA0XvP4XYbsDTxzry70VC/lwYRryRZjBIBVVmkwKhPqCZhwvLrS8YtLoaVCqvfxSL3CEfiTZF
xL0gKzp9BqNtvMEPRNzD6EH8K6tIiT6qCSGJqItCtFUL1X8UKDdQAdKkVFuPCtZ15YPgMcppwHQU
q/SAftRMbUeMcY/t9CSE0tTlh6yS3zFpcHSoEBuTEiJQLxi0BsgjC10OZP7qXjB8MRo+i44rFoQU
UKBg7rt21F5Ezi6jw1x8xEtPjQF7llH6abREo6L2bSWWtg87DrhMg2haxuFV0skMwTFjoirj9hr1
Ix6Eeb6zlB6iBGZevaEVzkNawnupCNxwyB8H6GBDMfSoNPTKIZfL13noQEjR6IWCMu8kQ/uoZAUo
QS/4ZRejgzPgqmTi8RiGr0N+bBTdusZLCVFzLZTrdtmIoHhctDgZa0jSlcVOE+qDYWjDOsU6QQ81
yRuGCqwKi9euBOO1k2LOvRjf60doxsskIs+JjZ5qjvGbl/OArj/ctkRVfysk54UQabBWJx4R+jzH
qcoAzIDREspN4i4ycLxD+clJZjxNCgPHbSnpPvE0oQs0t6mXSJy/k/prhMawHmqIfdA+XpQ+lbcK
yqRh8SD6n4IvTcEQUfh/7J3HcuTItmX/pee4DYfGlAwtqDKTmeQExlTQ0qG/vpc76xbzld227jd/
HMAQEQgwBAJwP2fvtfOJQPUYFvXnsvV3oyPCS9e0F/w0/RnfCqg98dteJAaahsIZlwB6DQiSyANy
XZHtjWwE9o/zqBTtyVyfeg/zrITOdqoQR2DzOwajj4rNWpgkNZmK6/HkCYcU+aKR+xM2cLkva28f
iYIrQSe/TF31OnkFlrZB7Fe7uFNHOk7d0Ny6RmERYrZ8D/KG4KU02QYJlrcJi0or5H5m/O2EB8MW
hykFCGZ6WG2qEK1Ht07wc7iOhP2YbtYIszcRsHDf3BYZiN/igG1d/2gMjLdcC4a6FfunkgQcXD7R
ssmHhKTwWB6FaazHya6WRydJDlnjnjlEyu9FZF0D8qGsvp6/EIqw9wdsbt5EZ22SlA2T7sWR88EJ
euO8psg0wCZiAJtXoBCB/LKYxXy0TfvS8tVQckT9HSfkOQ/2L3difoPjCtRHyKhIiOVupr87AXiD
1eWu965jf+1CIal8rOmxA9FNaZFCFIh+5oSYsLwGapfRjfOxFqTN1AldZAgy0Lk3tY1Nx2y9Twv+
19MSO9M+jQD0LlZVnVYGMl5Rq4wv+3Fos8+RCNsdJ+P8aGVfvLg27/qouYTxap8t+llenlqf+2Wk
qYMUS3YAQAhSm5fwJ2giaGZT+ntJSGiz7ORLvYmxnB7r4NVI1/ESNvU1apdiDwMixT1gvoFRYzYf
0c8Kmu5iNmSO5CIhl2tknkcnYynEVRgrp81gnHZG7idbUTbPHKW3TWs0cAl7pucj5C8jdIttKg26
gLH7ySEBpVhdb4ul9Fc2R5dMWjZy2rK4XRuGnfWUwkVktlvktF1ahzZQkAvvPETj556MyGOMQ4fG
gyqR4B2Ouyy9pnm7c/zyt/QF/gBBzA9wmziaJhUAkgPPsb72ZTxtE8ed99PYAAf3x2PrLlxqHcvb
uRPTI584ytIsnsVoo9GQy6PhxzTFbFKGSzLvwrquMD6St2fNoABbTi2DM1q7ybSGCxkiD/DnXua6
v+9KSY0gn22Qc+MFQnG879NkpAY9EUe9yPvMv+XDq/eGVRIO1Mf+xvdcYh/zBYmLQeRVZEVHax4L
phZGd+pdDEnSo6jQ9lbxGfvP/bTMF3Bgd0bmQddfS1wQDOjbBjCVi1mS4CwqKJlR/awIkCwyd8v4
3XmLTLzPHOxPlSMolfvBMWWEfiBvQ+UnDhe4308CG3JcdWT5mUGFgHtDplN2aEb5JVR41hE6KPmY
TLbWOPiRrow262BAKuNRp+qs+OiZlDTzyneP5Pct4S6fmRyKEalJn6A0rXtqc0HLb8YUw97xa1Tm
2XjF9Tjn1W+M+zcDn8Vbs35ruzG4jVMw+tXI+/dwvKxrmF6X5D5wS7QNwwuUO8SsC7MB67ys2blv
u/nSAQNHN/wzdj0G5nHXPyfG00Rq5CYPZQsvcfyZAnf9FNJZMut0ACcQBNc4Hn/E0o/2xtF2mwOR
BnC5+pkywFof25IhfS7Kc9IRjOTm8ofox31nMdxoA4rgXbB+IzFRhWow71sWfsavvpRbJ177rStG
2s0i4hK05ndivi52mlyGhhZqkNm7SYQ0CH0mOUzDoScy4VWgWUh4MIcS/6VLw+NkDS9ccJ48YMCE
lkCUILSX3+kWzpl7acibnMXa4zZXNSaz/jSHaX3M0MEtxcybtDD4uhTo7dChPSht/M8edNf24pKC
eA9Ytb0CJqCsD448pEIQJCOxMnNzbwvAWXlI63XGiJMnYF+mbI04N+XfgzrKLl00oA7K8r3nuZRc
ZxfCw2SSU+xvEmvDHMk9ixkgrL+Ir5BA79dh8q6i6J6xrXOdDFBvZhjSLYtTzrxQ3Fuq8CH3+CoB
RaBqsmxQPgl9TnNqNp54pGLWFyWkmZ58ntWsrpUjMyrgPbU6r3G3RSxP2Ti2zxLZ4q6hvw7d4cnz
OsoXTsNXVjCgG0269K0giGjtSDpMC1Dj2cB0GEAj+UfuEWCndXTCEHovCMgBQI8afFM58+X4malp
s5fYsJEDc7MMCrK2cvd1geRD5nF3njAZU7QUr53T3peKmTmsa3+rfjxevoDBjPlwXc9RmlyGpEa5
q7x52QEtdPFjM4wwODMVhDRMNXWQKHNea8a+W7s0f5UdTMnZnMBqgu08p/CkQ36kjRVzGrM5wFVI
TjEN4hiNJbGVNcB5j9NkNeG0sAO8spH8TOpYcCUxlNhlqz7UqbIhIPishCvOc7TemeYoDhZwiAPz
aXta1agA6XoeE2rirMgZEYQxoT6JvMsfhzTM9slAc53Ahe5Q1z6QMW+xL2aUA+AbPapmaUQ8+3z0
JuxHgT8w6YOGcCqKMeF6lVOTAqLoiNVmeLIP7GLB+r3EzwEE29s1B/Od1eJb/K3wseBnDOo3nr/m
FwkzFxNcxTXPMqO7xc+VX4D2SeQWX0yTuojnCPHQBJhhHYY2BMuTeDTLAKe8DQvC8eMdMsBs30Qr
MZN9fcbH+Ktd/PQUrnVK5YRoAq85rgaM57Ivpt1ai1PUodwOfVmdOspoVcybNYP4vrf5clVAUGuu
TAxdsF9TYCIjW9BmGBmBqnUlvxkGCDzbGkPGLFl37Bbk6MwiKDmlqP77tT+t+F9kf2dYY3wNzOze
cibjM9Ndm2vnj7WT7a0jz6OXUrEJ6DUOxlNd+dDNmCj4A11NM+LyXfR00Sv/jsnQpsrtH1OeeOia
yT3MnLKi7QCevey/jdH8TNnBZfoUcJZz5aH2uxYDRdhcosGeaEgUx5zJ/clvOs4tbXKSdPqNzoz2
eZuPeCL5OrE07421rG6I71OzUHNkWm4jnIzpGQ4MnasCZaiwcZ+IqTz6ZW8/ONN4HCmPjKSgXZPF
QNpONsgdxyen08xewRITa8U4jeG2Z/y0cBacA5F+m1Muq2bCr5GjhR80Q1gVRVbtOlHvJLJXKTiN
Lh6BmU3sBGzQvdT2ZIP97F7NyQULlqb8RJuGTs76TaTmlySjVbiOtOWDEPyvVdDqjxaSDI2qfU1S
oNv2HNOkRGsuG+T/SUv3I0lGpl1lfjen9ifDn8a9GS4+fQ9Sor5PMfLrJWmQahjAuHub/I0ueSzW
5XldFyxkIQXgoS7vKim/rEl1MIo4/lS4X+U4/pizEBFtwlSyocwBlpREMYvarSXNk5xL3CEoSMD/
o1cITmOQX5PuYgvztVtBMpR2ePahDZDe5gVob8cnGZbjY25Ov+wJG0lAaB5AhdC9kX6efyLn7ps3
PTd17f5cnU9Vmj+WcweWtlppA2WzajrTCZIh5dbcuc5ckGDa9r/HNhwPfUgvD27NyJV+DfcQlECT
CRSN8FvejJXOggDNPZJVvTHQ8G1F/pUT1rgbMsJTKRNl52ZMf6R18bPx45aqbvvQiWi4VGgpR66q
/hr8DKUpSJFy6Ef26/PbEIj5zhwMUiT4kOBW1PvWjtABbGHhWw+iGw9+XjKnmfpdxRn8dhDzZRxJ
hLNimwF/cl1L6HLh6NO6aNbDDF3jdl4WbAcD4IjUO5aWqrkoY+LUUcRY+oaC+NCCnFsZTFnNPR5f
WhfkHKGddb5VYfjLLo16lw3ye+XxjVtp1OyX1bu3C0FFOvN30mBU5DO3awKsNI6BG3CoWiz6CMZn
BxJIiG+Lb52fj5Ns5Oyj9chdSgVjYnHCxipg5Et0N4bNz5Q2Zd+Xv90IGOTg4UElWtDgTBOF5ptR
IicSMQTIpaCPnNKMMxzglLL7XglcUAQTLLKtj51Tc3p1mMpFY/J1kPLbPK7rfeE+hCVOY2j0xR7m
R4V2EaiSYTBiltTSQ/ZhFPKxzzuSPic53PwP6E3j4v4foDeL+SRstv/9J0ruv4De7n6Nbz/f/sS8
/fWUvzBvQjj/Mm0qBJ5wgPOAU/tf/ya9CQvS4AfazTQDCiQOSc+m6Qdw//6NdnP/ZZqcEHjcAX/i
Cu+/g3YTrqPQbX/yDD3h+1BGAPLawOL8fyIEk96ZiY5o7GsSU7gc6fv6nZ0RA0bNLE4GmkYkq99m
0K+ahOAEigB9nrgXamc4p6zuS1STkTBCZN8xyYDfYXVbB1ONQfp37wnK8h256LXV0f0Q85vgpJIQ
Q7AdBmiIE4VR8F31cYT4UkDT3dWz/6WD0rMFLGFyHFcPkaQQjtSgy2N5HRc1G3f9zdo15ImsaYYe
f4U+DIG/y/pPYIraS+c6nwM7xuA1RDjPOxOr3zRS8beoXfYGI6EGYpQYZvncx91n1x6eO6riXwF7
7exqvguDSB7DYSKgldzCW9PIaAYwNkx8siIXlwuEG4sfvhHGELFw8jMbEOfIck6FCVHVoErpi2Ta
hNYQnCFflfREikfDyTEClUR5WebXwfepNxHE5RaHOoqblxo7W2ou17VJ8NCPYJStajoFCR69tGP8
OZvrYz69uFE6IPKDrdeuEybBVTyF8cjgRT3DiwFXBF6oGPIVnToXWoWXFOWtL5kH9PDIgM7SSI/y
B3dNm31fl4xSd2JKGfgV1q5uMYfL5vcwCPDT5sD1RBIekFa71a4ipNc/PQDltzKIbgsAyOcpD6M7
NJlKCLtIBDFEZW2r/J7RPXKoamGKG06/fTm9zG7Z0u7Dm5rBFgtxL6fD7G+yLE2wUqABTqtCHtfI
2bk5inW36gi894F9u8Q0JJNFw92hx0t9F34HVws0qFYfjKdxIKMXbFN7Y/dmQmWPBI3RYBDZTfmV
JGWweF149YqF+rif28w2QhcpwQkXO6Ej1yLHNqM+m3rNjM+Y/JuCwjYjhWZXTCO/g2AZ9gBxc+Rb
VlE8NK2JnpYMCP8T87r4EMsar/vw2+3G6Erv63vFmZqpRoXzOqOQXAQJva3G/Bo74KfiYHL4eOBF
mMCBoD+BqkbhOYK8uoN2fjuVcXe2IY7V62R/zRuoyDGgho6grlmQxOaHKBFsBKpV5OA5dip4O2nM
JH8i4rG1OWx7ExVrad5ZyUy8sbRKIlrn8drxLU7pgB8ntTrwf5S3vdYuDmRqMcZHs0QqBK78ajzg
wOM3PxXulmwz4LJ59bVOM3kJVCFF2p/tIhle2qH6RJIWY3YDot5YuIcwnWkBz+d5nOJzJ4zmuJBY
sZvSCIubmNZnL8V2SHSx8WbY6VVMdF0KM5TbRnAOCaLxIAzjmDu2edelw7SPVsPfBWn51fLL+kqQ
Wo0uGryED5lmX0SJfReQvp04VnlQpyuuzyWigjhejReTEldvBjj9hqa++GZ0WQNyUfOsoF8uouQs
TT6DxUrqjUm88jU1yL1OovrFcpvoTKjfvJ1m6mGuzNtTFPR0DEjMQ0w1I1UNc0YiIPOPaeMUV9IL
UYZXqubRIcFwewOugZREr431QHmF+XREI4NECUZdJpO1fTeiichKfBZ+FD33vZN9JhYRwTKqyNFK
lVLNC041QXkylusD77NfbD4JC8NUOlpo5rPykhSu974osgyLCEZlX80f+MoND+ulILvsPrTnX2Qt
uZ/yGE95iVOCKsd4Hqp547p4x1rTe12MxtkHmO8592PGc6IO1x2qCVGV8qQXtlobEjmBvlSr+rZe
g2I04tEKhn8/vixhx+fFbf34x833LfWdfheyJ/3QH6v6odmlyypn8aB3oTfR9/9jj4MNNMbOrS/B
G+l6zYkRI9nmlHBxVCgC+/uqUbOqb+s1vZFefDwn9zki6IGyYaCiEG4+Hvp4zsd9+tn6Ab8onJto
QGi/QIJHLaN28Z9fgaFfl97g/d/pvfyx+v40/V/eV20yGPm5F/uPF//Hrj9e2H98r+9b/uN96ufM
nVJTkN0ARoBX+7Ef/a9p73xa3BgxyMfnqDd5f4Mfb/0fu/7n5v98d3off7zSj6e/P/OP3evX4ceS
9MWPV9jAZt2Ao4L/Yhl80vr5euF4rTS3ev9/vAj90Md7a0Ln2BTIIjgFvsQuTtKPx4yZoXYO6pPJ
LdWJvK9W/knkXrOamJQ6jgnxSlR60dw8loZAQ7AgB8iagniWuQo4XPS9Hw/10GH3XmSc/nG/vumq
J+s9fDz6vhcZd+zrjz1GCbCPxpanuc3b82QiJUVAkI5B8xdyymiX9q/bS0oSe6IgRn/cWUU5dLya
tpt6in5A7yJKFoJEzek+ytOQ84BCUcVMy8SW8C5O/UlOPlp4bnMTm6Mk41SvdU6AwmDAaOr0BbOs
Eqj2epeGtIM/fqKNPhU01p3VWxa/yPpM6DyXq5zvjDFwdQwQa0k5/vLlL87kUAWq5bXQQRxCpZas
arGoTBK98AYyBP/TzY/t9NP4NpqbnIlP4/vDYSY8YVYpCg5xCqk5f6+SsNt1nYTVFa5UZx3iF6LS
+1RHXOZTD/J8o4JDPBV10avYQn2zRY/keH11WKa9rTIeApX2YKrch1AlQNDuHm4HndGhFlItAh0a
Uar8CEdl06psiVBle5hqTd9sVPLEGNSkDXjJWS+mGpFhvHA1J5oVuhFX4OosVZIFQ7eA3gD4Kr3w
V6VLI/liVBkY89+LgYCMRlC+bWoqAmih7XTvzd5DN0kSNezVQhxKSWBuAvLcVO4GnX/DJdLZcUIU
e5VB3XpQSR2jzuywSe9oLWFDmyLRw1DZHuWEqjWxrRbLmoWqUGWAeGP7Ihrv2jEi4XLG55bNT6XO
DdERIrZKE/FUrsikEkZMe+suqziFpFidhHP2VRaJL0glyVRSidZ/6LUJJ3CnUkwSdf+skk0KAXex
Yt5yKuPB4opF7oleC72EQRbxKGNDTor+Djiy256AN3JUGABAPFafv68Wk8pbaYsnrddBZUQSiw5l
iYhnQV807T80KO+alOlvoUqhUl4ShnmDChi01DfivofBqFyYNLWp/qs8w7Ccyfr6exEvCaEydunc
TUYldhCkQz55dXy7S0A8mUkT4pDRqNRBmB8HoF77x31LPxSbhC4/SXicDUO/Br8b78ha4bi2R6ch
p4e39Mdtz0fQyPwMu06qTi5ataQlNloRpRf6LYcNEP5ynUDPqGNKvz19wJXrQnn3/XtQjwTR0Ul8
NNAqAFS/Yb32sdD39XR0tlNgf4tU4lCSkYfE/JHEHZ0tFPx959w1KAJ62SI85ujRh5Be+1joz0Df
5FqpaNXOQWvV4AP/JWCLtYrt75tLYb5QLytuq8V86NOJzIXA5cz1vormJbxBL+IgzB7IrlEBNpk+
qtXiHzdrSUPRjqN937rw/8T052IxEoY76r7YCto9h8UpmOwZ9c5k/erNpUPDHfUnvUgQ+mzniO+L
8OsIBx8sbzn8btIcq7w6nvTnN6rjR6/p+z5u9gWYPKujLeA63n5w0QTlFYfRalubZfI7zGjAMuYm
IxJusqAQop2Q+4Vrnn5DDrNBlwDfzWSOBP5JJoEUm4CyEbVn8cvqoJ0Zzi5zgESZ1n0Q+c7GGn1g
aYSY3oDaHOgdAR2Y7ewSp9nnaUILGkuIHqJzKJyrNzBASV9vI3VCDyzvoN/F+6/AoApZIchG8NjD
L43Bufgz5MbFOOijo7fLHLps8Vlnzr5/0yqd6eNg8GFgnShxzqg4uiimc6PmRk7xNgslM+wq9wwX
1D0bTAaNFkqXq5iDvb6qhVN6KkjViMPw5DG0PqRmAhFneB4a8khiQCebtkBp3o70Bm8s4V7SAYbJ
mky0I51q2PuyeWxzA7vBSueTwSFwN9epN0s7YPw3TYDOiKFuRr8mXnAFd5DQcxKNPNqZBW61QjKc
q5NFrwiHjuYa6tuC5tpNmHOpDb0hOlUVzXqHlCVcKwybTTXApu/fweUh374YjGcbb0NlkVlCKtDW
l+FDkHX4sLvu8+RhNPKh0Oq9OzV3FzmJuPr/kGZPs9uE8OljzKBDgPDnVvQ9Ix0SHksJtadT13k5
dc0pEbWxS3txaUgURS6q7tOPrhlpHZ3sPycD55p1jb9EURHtdAiZdL6vDtlklozFGc6vn7K7uULI
mbbjF9eQFhK+Cm1xQb6Ima9yq19YpRJbh5zgnbC+76gLbM3VZ5TyO0F3hrh5/AYsfNkGaEyiGL7H
GCA8n0NYfuoqrRcVFU4q++YvR/JbDCiorhIxZtSmh+6U1X1/KtRCrw0qpiwKESV7zuAd/fHeD2bE
Qkky3FacPBTzH1aj3oBf7zH33vyxA3WXTWSwmvhsekJkzUhO7+8taUZ6BvMU4MZWJ121GEvklyNF
lk0xcJpZ1q/10j3HRg9ANl1R7voA030vf+4Tr8BmhY3X9tPlmsH639gNytWeq4P+dMpFnXedVHmA
DOhjOmKOyeZfYXOBUjNxTSZ3Tt+pI+cMuZxLw0z2+n4d9qbXPhZ6M+/jufq23kGeVsm+EXyBap9/
bKdXaUErEYb3+/25+r4ym45pZSKPd3/kZjls66JoaXoq/dDioOZzs09Vma/XcBX5E5209ZBNT1kX
GlvbqkAv+aqEhhrcjmz8HmjC3SX8Hk/l89os1nYt0I8NM+LxZkU9ua5YV2cPZzdg0zIAmWUX5Eok
UCu6CgRia49wmLr5PJVF9yOa0UZPTfhalxG6v4WaUjS2wI/koDTq1CQNM59P07gaT6uV/ECChdDX
eZV2oMDGU3SPRLSD44muusrT5c3v0ss6194Xi9rXgRLTgH/QHV9z46wfh6884ZibitMYddGnVgxf
vHmd35xEJrdpGfl3bdxImkb0qVXJ5S2x6qfKiswLnGFCrWSK3mKd3K1+EKWmmIf8TYZ0wYeVNmYW
+9WXLlkx9LFXPjUOdeKmrwgFpnuXuvCNfqAPjJeENuGnqUE75jrYCMuFTqdJZNpDjfE9ncP1pRW0
wqrKHQ6tDNfnqUmO+k0s/WQAFUrtSyNb8cDshx8E4/WHwOs4zS+4fiOzix59whTPw0yOjX61KzWF
NfTyb6XRrXt/7sUeGVryzY0oOKqXi45r3iSZZyFmKgL0F0gc3z8dAmWwl6b2wxgv4kLUYfy+y8V3
DuPsWs9LlcE3WGp0KLLH4ZmgxVK7TGpEs7207ZMkEPLTMM6v+n7Qve5NGUfzvbWU9nX1epzV6gki
qe+Cwmy/UBmsj3LuShySXvzmItxQX7DTcjilnfSOCJ6Gz2m+PukdTg0GgdEN+rtkaby7ug7I9VRf
oBtUXyy6mUwL82IrhyE/CTeb379AUxL2aE2vqwfrNLfoc1mm736hJXvRe11Rg9zqQ2yIvAhtJIed
3qvTmj+oRltP6IzScwIQeqNffiUYXlp+/ZxihBWlOe+WFvcukYDhYxZTYA0Xu/pRDc4JTLj1lfTG
Fh+yEZ/irJsf49kA3KK2GOLq6HpG9s0gwWXnLF17ajghPUrDBUKIjvBHOjv7yE2Xb0NahdvEblfG
b1RHAeceQgKH3/dTLgNqgiJ5YbRlbbPYDk4ijOTD0geUNtV+3BT81GSMLwXU9K3huyXjhyp56LoY
w4vaIi6RsJlj9CJDv0GxV05nJgbinjIxTlX1ajtAJrJe+td4IUyljywu9EHZ3ptR0r3vAy0B03Y3
eF1bP9zMRMNcqpo6dJFgE9H/ZcDmS49MvgWS9mBWOP2lXFITUi++Gv1fZs4BYRa8FXUwb6rZsC/S
S5o7X3bu+y5omHrSLi56A7MhL9snEwhLoB9euUQAJlBvB3lhky3+93Hw0Jp5PnStoF85BAWO5FEW
P3AnqO2GGi7u7Ez21XYmcKD8L3Afk0CRs3l/PeTkgIc2krvI6KJLmvZ0AG2n+F4aZ70HsTb2bcWl
7a4ZO/MyRIhZiMO23kbnq95ALvNy25ktiV5iaS6ORBTUx715Vw98PSN6Jkr33U+G5JQip9588mPA
SGaktGS0D5/WAMHWKLz2pyzIwfYG562lVYr2ln20HJ/nite4HbPUwNwSP73vLUw+NUHtPkdGQRIz
cqGzLwznjoMp5FgPIrBLMJ7UP85tBD/lkLZPbo31ss6jAtBS7T7VHg0NvUkFEKSiOPvm+BNcPbIm
7izhTOfcRZ5gjRgEzKJ90Jvy6/k8mOjEKK3ku56fxKldAzR2NWYohM3yu41UzFH/mBwTGiNogh/F
slgHBk/GfvXs7JMfU5KuGOUTLkYtGMX6a2Y41QbnmSHju8SfnXMfB/M2Lfl5Oatzpz8ezwqeR3J1
nh3Zt6T+zGTQpFV3P0uDeD4HsNTqfNVbrkNEv3gU4nGOUJBMC+qIHrn1PLTDp8kHjKc3W/Ai1064
vBpZIzfj0LvXyYyTyzwgqRgiP/m2DvlVv5ewCb+Z40DOWGKMu7UKCDkzTfNe+AZIV8o2P8R41R9Q
y0zuJl7X7nGUUw7Vclz2fY6SkxgV5oTqg4m8eBfQrnqNTM7VAZj2q28Z9SVyREU/WvbfRCnOelMq
dW9pUnGdLKea6O6i3Atjro9k8QSP3grYKGls58dQdlsr7IyXfACFP/W1hPUnkjs3y9MNg8j+exk8
LmQN/JgNpI9j6Bv3aKRIM20d2OeYDb4SI3TV+0LJ8NvI4uwz/QUfPsAwH9BkGRy2hM7xqt0f6CIO
CNDEt9Bdx+3qJfM5W/FblBIS0Ps+1IvSN4c4BH5icjAJdWrST1PP15vZ8el/euP/P71x4QmLNvX/
vTd+fqvk23+NQHt/yl+98dD5lxuE6P1NZuNOaInwozduWv8yXccyvYAoMpri5JP9u1Vu0g/njxZ2
iB7Stf9olZOCRjyaCEzL9gKBfuy/1So3TRXt92ernH9g04y3hefaTGo9FQ34R+ZlG/WY4eLZO4so
YrpX4HN3BvPi99N8IvmZ033q7aul2YtlaMFAD1RSkbDXBCWrgsTgB4mAnkO5D0nYUd+Xq2302qjK
Ex83a2puIxLDg36wil7TyGmOOg5XpxHrNR2F2w2DTVjTe0ixvvvjMb0pWiamFh/P4qeZ7xs7P3e0
Nam5By0hog6JpW2xLY30ZSxrQKZcN6LWOK6q7pObeX9rex1QVZmwr0EVLpibUs/KahyaXgvSMDQL
wlzNz1U8Q+dlQjARb30uLHpqHjOJsR/avS/GxLmgtz4EQ8cosnRNUgBYyEh5oYLiK2MdIjbt2cPO
xOd9bGKaxeozAspkMNzdC2pI1KuYcvL/mtM/bs6N/bpKAKpyne/9Is5u3ARKUrEO10J58wSZBw19
sj2C4fmkFwXJShQxSoyajBVQP5GyFbrEByvjnl4YqzK46VXXHECy8Z5rZKHkTGBw+XgZ+rWs6vXp
Nb3gdfQ7aU6POhS4/TuuWq/p+3rY5TP5A4cqo1REdBmyNya8mbvceDUBSyTvYOSB52U7SIyUg9Qz
fHnSCxPdn6iz8TD3a8cJugHP3hfGbh0TJSqe4ae66Wk1d6kq+ngprkPUSsuU0ASPuAJabSM2A34R
8HkpvEd3zPdBKC9mNg2nFDvN5FOVne9jYwzxd5LbYguc3ESdkRZfR1w55QjrCQlG2lJlKLEioy8z
T06DcqFuQ7gGEYb+SeCjalqBWSq46ChuzvfVSS+soTQPZoAuQd2VMuDeBUNCL6YISMhTlUS9iNRU
WK/VCx40UTxFXGr9ZTEQOYhtuiYBbnXhBXA/jwWRrEESpYcKl8ohzAbc6Ng/M6QAm8Wg3MJUEdF7
7UDkNem3JJRW4M6Ev8OWaN4spZhYrhSum/etmzJeKFSoLR35a5Yv0Qz1zrQPI21TPt3h0eFqvxO+
b25Rzv8wJBnuVtHNm1r4A0zFfjq1ysQ6UF3dNKTW35SqdldGHZxoVfvydG24VTVR/TG4uQB80jRP
/3jvOqI8Zliw76OOvsEkAGSochxlzb8SyvVv0y0nCgt6NXINLpmVexhg/dpjeCTx72c3tgngp4sn
kayhpQhvJ1LKbtokDBEAU9OMFrPargiJbwsDKkIyKl/WkIDyGZrP3gxsdFUFQ78bvxQGzdt8CFGa
Ve0e4eqhq+fdbEVQKvvJPE1+tGKKQRhBXg8mGVjCqmr9no5uxbV1GzB4UQc5KWZKPhhUjI6iJeq2
0WBjus8SmhMjNjHfLDedKsA6DvrJouJM0aubTTmL7YLJt1QeXAKOegq7Ckg4x99R1bY39Riu26LH
8kBA1SEfU2TObloBvJTAfyj/6VxzW9WGU1UW1mv6vmAS4zbHc6t//YGyu7baCLvWcbkdPWBfFIYg
P7omNnoJgKhFW7wlPXZEfEKSx/tLyov50I79Rp+D9F3IORDpGoISbPGGFmmi08YiJzrsREnIyXBv
V42sDz7oGBo3fJ36WHhfdaht1DrdXpXWRV6/hlVqb3NVgM5J1VxiCxwf008KaJOz6d0VYWoegh+M
x7uk4QxhUSI4YcfcpHbwEAowPPqjRKU0UgQ+TylRRvSFv3jW41oa27QmF6Qvk3BjFt1CwMe/T71V
Yp7pp2bv5+UgQdocYTy8oYBSHUzRGPs8nh6xp0JgzgGFNc01pTSNL3HAoRilAKx8n4ZJRy/KXImK
62afLIesuxiWN9FVTYcTnuPhpNfsjPaODxalHEJCLVTZ9yOuRt+MrOEnlophm6DpvV3Uv8LLw2nP
t38tOUCqOsVnMSVmfm52teo2ujSOTnNWUEbXq3rBSJPnqIVPkNA28jhtdnENW9EDuJ0sKf1Vx2Ym
WDj1EXtWiaynKM+LGMoznglY6EYNs6ynQ4clEF74otu6Q3aMIBGFsTqh9FGS0di6Xe0yPKHiD08x
RxE0sPKJutGm7WHRtkHwWE3doWO6ty9VcdPO0MvR3LoJLXUt0PctXkN7iGqHirKaTzLwl70wXbJJ
zZmu1RhCC+AXv4/C5r4qJv+YesV1nM35ME3zSirReDMtGVLeyEGhIlFER7YbE08ljgHh1CizCEdi
q3PWWOM5bEPQ21t8JhtMJ9HOi2tmP/r7KTvzr29K30wYCOHJnk8OBU3KXQhbhqcZvGTmMVVN6ZkO
DP5RXfd2cQrlpiBV/KQXmPCynd1UzzoTKFWdKJ3poxeVqq8HBEMeXdhzvq6Cvz+APJe5RV8Wv7p5
ui99aMLW/2HvTJYbZ9Is+ypttUca4ADc4YvacCY1UPO0gSkUEuZ5xtP3ATMr48/qtLbqfS+CJlGU
QiIJ4BvuPdeKOH+1IDMEUV9NbT3ExcDyRPWfImSYiISWKMH+NQqKz6mheLOHGpaK0UGrmsz96Fhb
b1KPWakZc+Gj2DSTOiEc3vrj8JK6oUW6Whevk+F1StJm63Y+jia2XGVYbz29HNIG55fQNg61W73i
sHhKfJaxodHMew9XppuSYE3mxcDByO6FMQOOiL1gUNYxuNynJXAOOuqXzCLsZZinAynCu3KyfxrB
eGqa3WPnA6Bjv7xprWh+qXXQrgIH99Ac+5ygqxfZg3aJ0heFPeo2o8azF9JllCYrNw5ttoDqtknM
azNCKUUozYcqWsJMYr21qZ+2JG8SiJFnh1jNPfM9E08d2fIpA4JdqvB2E+O5Ie55uQ58lgXiKaOs
GG4WAkhUtbUOY9KKuyqUz1mO0cpYqTArz36EftFtl6uP5tKyMENyfzTXnqPljnK126oEyws2XXYA
TvYUCQ1iIxrmHcM966XhmuT15o90wEjr1PhqTZslGfPouo4Xeomc4LZT/Y3yN9w3VJS6fbIs2Kwt
86F9UGITzHsLySBFhh5nuc3maFsU7T7ASlVhkwDpc/RjVkRpIBdNQfYxNvbbNA0AfcMMX7VYdePi
FBWgaKfxgxDS8Eq49VFPEQExCqiUq9RZNDY792Hi6dUMRAr35LTwLZVaZIdZlG5Inc26+CGJMsju
dgorN1NH25tS0o3NdjuSWSRdUGtjfDNKli0+hcPOcN1yNbXBs6iAZPAmgKmVwwhoYeb0jJBzbI7r
Ipf2jqjOTThj9KeDBwLHsidCRMevsM0V1LZa4STK2PUR39J/eF3r7HRovgyunjlGceGVGbIG7x2j
IzQ117lFWEEewg1CQXx4dhJv1VgMN6hcib/tN6qcLHINl7ynWb+n3nCDk7Rc9U9dcJ9I5puyJegC
4sKqDoHs2lP47HhQg8vGBHZLcFQUFXeYcyD9JRp9I1OE9TiSRcVE4kPxb4gBxLBpdcuQWJNYPbPg
Br00x9ct2AYCIHDplUBEcZHMh0L091MQxhs1AbOsBalBrv6N6oYToTPAtCL4bC9739wb5iixsR5G
X577uNAcxewNWLyRuYT2vlUVrBP0wqQdJmufHIB0KkL6E9JxwgA1KQ7KeIB1mfWPReb+NoyS1Qp/
uNkAegOngJj6NRjzX+ip+bUHr1tXs7H4zHBfCRX+KhQ0a9V378R1pr+sVn72xMsMtMs7z+resCrT
Qyl4qm0OYj9A/2zplPl0drQKCu3L3rWsJD3TtLRr/QiJn9TkmhYLXSPa3X/KEy4fXR7057788p3F
ZQ+0PPC/ffnffcv/4L4sqoEwldGIqbu1qY4uGzx7ueJaow+v5c9aL/rngu9y32An//VlSc1IhqC6
qf0c7shMsXf5qJVmSUzGssqUN0ZGz3C5+3KDquGvD/1z3+UjKZsFVvLPn/Tfvnz59HITF0gALh9N
jwkW3b9/fPnhpuEGaFxxdCy/1Z8HXj79+39w+fBy0yc+/+HsSJBSl+++3It3q9/7aXvETKu3M+PN
eLnG4XBjte43ERNiB2vgpdu+3Hm5+fOYP/cVl8Xhn8//22NU7yMGMdp30l2x4Sw//8/Nn8cml4bh
z+eXx4TLr/Tnvrwr4xmR6tJa/NvfrNMgzhIvh2X458elGOt2hEbel05tg6Mb1J3lBcRrWxTajMn/
eiOXgutyXzUBWBt8rOTgH6i1+nIZo/z5+t8///dfc/75Uy6PxwOzINcKellAytTki84WrHRvYiu8
tMJpDrTofPlwxraBVr4ipnxRArkLCOjy0Z+baCHY/PnUrHrwtDDo/tx1+Sg3AgAgzTisk3/9hsv3
/7v7OGKQ7Pz58X8eY2p9X5YFJCowDacw67mp828Ma2CHS8Pb//8R5v9shOl4zPT+LyPM77ztvpLp
rwYf5orLN/1jiOlZf9NKW8LVSrpSYBYavpv2P//D8PTfXCXw/bhEXS8TTOaU/xhh2vpvliM0CguK
FCksk8Hnf7l95N8c7TF3dC3HkqjE/5/cPrb41wGm4wnTYkXhXrw+llgcR38dYNrSDrG+E2oyjEAU
l44nuQyA5EhQbEn2jg5olOb6lCrnKSvRR8xeHh7M8R616Sk2BtiUbd2vdB37OxODL4CNYtyOLeWC
xDBIS5TRbZYgpNIR1GcSPyZG624HQlM3Juzv1AdEMSAnOA7V8F0L5lLd/PmXl+Tu7/PY/5XjpCmi
vG3+8z+EY/6ffyfPFHNkU0jhWKbw/vXvHBt3chNBWK1fo8Io3Ba/YJId/KV9901ENpFn03VoQA56
AVoFFvcFheesVcUWJpnTQ26ZL7lvn2aXsJOyBpY8JzE4lJruT/qExNnwqLT1LFvVrPGYP+Ygq+ll
nLvLTZph4pV6NLe+9neOJExDIJ/APJ6qkkznPM63mWTSupvmhD1oWhyn2egO0ZwtvFZIXKZPsI9u
4JCMkfOZ2CW1bTJphAz1k7cIKuVyo5n+nMjrbE0Smy43l5nLlBQKK/T9n7u1qskOzYKcPAt702gx
H2xoAqfLTRjRH4EqIQJ1mbVebi7z6CVDfKRfx6XdMi8BJERumW+/F4dSie++gMk8OVhFiprONJiq
t8KMNBob0Z4IMQe4r8HmBtI0T6UBLSeXGsdQQtM2dp7LxKNi4+qm85flcCZrCfBLxuQ0DyHmlyx9
kGnPtBZJx8mRsNTRhqakFfDp3Jr6LzeX+4xSbRpnUocyQ9kS2c3duDyq4e3XBEN3ECPA6pjCDdgr
YYiJoIxUFg9eMdoIjkmt1n6nnVOV9gSSLx9NywiweU2MCt41IxpGVPjJgpxiO60OZQAa7x+jVD2h
ROVw2AwGZg/84ZLieCZyvq0+RdIRZlQFPCMWM4DJtu7NlrtmULNZGnTXrI4ZxIY9ftTlppQmwJeg
iK56w42uuqIZd0nZvVzuutwEwcgXs9nYade+n83QAGiOeft0uSm9H6vIlmuSRmXjfJRJ2gPSvJYu
b6rKxHcVzbOLQWKuN86ACoDF4EoAyoxs0hX6yr6qi/o65eoHmkt8ePLd7DBcjaHJgH6ZnV7moCUD
5VVhGy+FwT6gHIgra0tnlWHtLVZlvnbxDKPou7qsIgIEJAidPQtfjX7RMs52fh4z9Gd+0WYzKd5x
G17lUyBBXkRPSBjoCdy0W493HW3vqY6Sm7TLon2lA/SwiPqEdiGsIM5VcU6uagruYmVq/msIgZrI
gnbaGy0LfBMdH0JNe23UoHPYonROR1qa7+GoWWbdVKP136d9oxkgkqzIRSzG4t5YnBJwOpYIJUnt
Xbzy/erIyyVOM+PPVe12I/xhxnrtRD8Vus4p1hyiWc9AwCyWVPKKOXbs7Bw9QsVtrpKqgL5Uti91
1H4SFG+cRoTrM/pkH/Ji3il0+UOI+SOqHoPFrYN6oUTju8N++Vxls7cpyTFfNS0KTEkl45B54waD
Xsm0fCfOmTwiRoFMC5u9HyCXCA1sPQFPEe9ivRe2xRnPqvKXvJXZDgkLYSfBVzFJdaqWm1Q/MKxF
BseocK1TIrEuJ0qufdXByfqtX7mEEY7ZfaM6tcnMpGZdAkcmywmPgxbfhK4Ch4JOCdgJDMpxdEkm
6A2GOESILQPxAjrIUQfP4QKMBB5zJdvkRwfgIqdFTurjYhf9dwxHapiDGNsTSR/WwJg61W+hctY5
IKedGaQvdjEUxxApOXutauN5ChqvG/onLyKsWMTyE50Qw+9FHh5WhiBKIXkagpLYGPs5F+lpnlgj
sY1CHVGRX+v538x3nCD/8FtOviycLm/zCQ1uikBoL73sIzdNua3SAA6YduA652rY4FjhLVzLN0PO
/Jai38bKaXk/gFihhvU3HZovBOorIUhnDBrx4kdGfeA88aDsl8aCctsjNtgBkFuE2ulDn5CUJpR7
NYupWvPLbMvcDNlLgOAwYAtjbkc5npjgfk0csFXn3loEizuZxSAjN5GowsHmxRlcaHRRSQ/Vud02
NWwIlRpHQI0ColJ1e3Q63l65/cBwAAGMNG+y0H539jqO+10Tld9yCm8dj2S4oIklA9nqiBHXvZEu
A9Wsq9ZN2yFh8Risl3yHPbXq1rKB6dpRSvZ6MuNArWv4vEgYbMEiwxuVWvmJqPYmir8xLiB5JERH
BjVKtQCppXb7M2CBKxBRx4o59Y5NzfZSe8PEzA+NyA/1tBvacjrE6DVWSI/OqU9sThFVr8IKWZlp
hjz2pInIoHwJ+/qXqkN2loE9rYyRoKjMwAWHJ38+JoY8kPtyCO0BtSnADPJCOtKc/flmrBf1bpXU
G7faNDaCT7tsxi29OuejOd37LctbgBvROtXgjXTn7Po549eYjGcVFcycUKjeSwKFUh0zncvESZTI
0Q3ysOWX7wPZ4MzigoWnMZc83mpLwm37aGLMXxK+N+bb1BUkE2jOW8pL10OVv0cmlRlsYg5mNoI2
oAfPvxukqB5lmd44qtu2KdjB2nPqbW3DRuBUtrPb4jwKmT0TbARc51VqTbUngVNGApRXX9d3czHh
Nk1OSKcIDUkC3Mcol5RFbOfY3cMFTPcGNsqrrv9wW/clSm2SwZxEsZ/kbWk5ibExWyuFcD3vC7In
G8yb26Ll5YfMaW+jlijuiiwWx9SkkU5NArbaFK9pcXbDB79th/MQeO9V3uDCJQp+OxGAVAw7S6u3
VDPncXLAY11jO3sxsV1XnnqLxWK67gZrFWbSumNvJO6ycNg7hf8WRhm5heXwVA1xjHXb+UmRzBZT
1FwnnkkmJhUZO3aQ6wXE69Ryp02jcnmMWe9tmh8jaR0ckqRrtej/Pdc6Bp29zXNylxE8Fp9FY9dg
YntmiTJGfMJmYeUmPoG1aUPAiUEJ3Pmop4MAg7CuuIQ84VAVsCuya2usbjzBExPF8C3n5sha6WCx
mlkjxx4+JvPGGbzpxSvA5o6ds207Y1PLhvcpWSe9LNWVYiPMzOd345XrrJnzN1a1zALJNpBOcdOm
Fjp8A4z8HHl4GhMbA70KUTTDuMRyMwcMwxw29g2JbwnhmF0xXZcK5A/l37jqYvYILjcog7IbFa+r
tnsr6uyXp1E/etTucfObF/2xsOGTuITV6ZRMU4O9epqRhCpicL16YZ1bz82lzgviQ5paeEug0ad6
+jUzRV5ZSbjPXXuHIwLAtYOsVJznXFmHLDeXEEWDvdeoz4GfH4oZlm83xjQM2M3V4rJlTfo9llur
CuT9PHpy0+UC0Plw40nCs4q29tYtkT/C7z5GmBrM9t8mPGKGij9lS2Z36KCSMNodPKp8k0iH5LSs
uQN3ScDhEJB04THyM0uT1CbjmHc+W8MIUL1RX5DLcP5FXby20+8p76Aj5PJ2qnRN4ggk47irnkFi
vYyjestL/7GAS7NAE38hPFM7aG81zNaXMld7ZGXewZ58xrEGrO4uXGOpW6v62HYcwZGds6azso3d
MGtcpmCrAUAE8RUWIc9tu3MXWeRgjTgiwA71JR50XuVd7qX5Dp09gECNaMyBl+MCh57Tl6pC10hI
px8w/TQBjmydPrp28iDEySjyK8tB/6G976L7HBrxzPVmb2vEg9LFrAIuoZpH3q/RQCQCcrIjNecP
QCggs1l+ZQ8ZMaRS3+giuDKSe2QXw0NDOVbYtdzk0fxgiQj9d+avpBm0m9D9mvP3smuzTeRTBvWw
ezoK08AtH0Ii7YzUfAYtxdQLKLPJWJ1XI36tTJfgMxgHMvDmYx73zDj9ehW2Wb3rzBkheAW+B2pM
D0+B635JlMotqM8qSOJrWRKWjRi9lra5z1KbTs6NbvzJmyANyDvROiSJDhXn4coWnFJw48C8hMx9
HOO8OswSHcGgAB7NVTLuK0bABFUDofStOF6zmyCAKzqKhH3YlFbW2vew79smSVcR6bGyx7sggpin
2qSQDLz4uUqLe9sFclhbd0NCPQ534tmtbbV3AEDpGnCGBMFmlOL3XKGICJauyu074ifZiMsoxJ3C
/D2g5R7hLrHhsbZl2LypIjiPMe/9AmNLRhFTh/zRY+bszIJzYQteC4Kx/nDsUtywoZlnNmBZAYE2
Tc/5WL2ILEA16xp4PgKXMzmjAa6Y3wSHTfayeMl9ve8Qj+YlCWLaXNIQtfEQ+rCQx2ry9oZGX42b
owTe6xCFtjylnAtxD6wbvwRxNJIun0NBSBIQpkYuzwUogPWYUhN3TX3rdWlNUAe5sSIizjnvx61t
iXMOwHnFFvKqMtznVNo3Zu19YQ65VzHmCZlylnBSAf0z+YoB0m5YdL27DqlTZojHSMMqDBaLeE69
a5Ijye780KX5IcC7V5Ug1oBWFjt6M1x1Tn/LyXEOqBwDy9t4UXub5jal4FSujfGnm6L3IcLxHwjr
RdfMQKbF+z58lW1K2s2EVNqJ9noAQZ/kwZogg6i4gvyzCGaguCdD+tU14TUspK/CJyCxo0UscAIQ
aX3sBpYR2mCTozn94cK8UuyJreJnSJvpCQoZmkfBoh6LEYiPbZbJGjAeimuf7XIipztDmjYTAHdr
NQbRfa5dsX+R+EFnd+Vxfp86EZEeAS+37iJS4H0v3ERxxN46iteh2Y+LDQbziWsT/ZYsOKcMBYbt
JtE2mZN924btvh9BN0pd3yOif87tyFvDvto2SfJQ5uW3LbtvQS/iZIRhmZA9p49+xNXQxIqDfvhI
O+8xYt+E5v1WxD2/Q1qT1YRye23ID0UFbw7Im/JRodH2jTes1ofGoXFIVb526uqRH0zZFHMCa7zk
zcQ8VCYYi5FYjRtIOmgTiiTctVBOror2PUqH/Iho52RN+BI5jHNaXWro4FomiphZH/xXI4Lbjl6O
sJIFDZcCmQjRPMQxFGDTDsEytCHJFmBne5pLlEOL9xISjkmF7WoWvEKSZVmMHUy5uXwyA1YzMhPb
0CLeogs7akDgfMu/DD1SxLZnJKw6zEsky+47E0TeriOpEhMZKh0FydQRHmeGb4WBeUUbxVXqVd7K
4xpbYt9DRQjJbORwoCzoVm0adRv44Rz+yxOZlOLVu+7LmSdDSXAoLMFd4TdrMyljmu6RU4AtV4YW
H86Mec1PUhKai/KkB7PiR+ifNEwey2iHi/cbU8dVNbrxCpukD37NvXMhlgD1JBFSujMAnsw8Utu/
xIXae67/rOGUk8PiPeUUkWu79stVWPj3BshHe/Rx59EWkbOUnlFpk4dL6sj8oHvCJmIAfVNBuTHk
5DfEHjKJpPFZUuRkiqSwL9uDKfpi3TB45OL4FVkRoSIC7ZmjKuJjE0Evz3UCweF48OVi+hnQBCWF
R5yFjwl5csDaC9yQZkkyw1gRgTJ3JC85sa3WgxsGe7/R2xIZ8krL8pcW/MFGGD3AoSWIsG/IJyrj
qxAZ0n7CgrCqBBek+AVa3UvaWwRd6eq6HIyvYWi4xrYfUci+olSHogW7guU0mW44h/Sd8egiU1n4
7E9TcCY1YTtmeOMQhvOw4SA6H8a7z8BuWLIG7A8CpUkZm5Np+KG0CI3qwY074D4uwQ2szmyc6CaJ
Yx5iLQP0rb6qWYxPNk8gVf7zaOEedeYQtAo27pTjKpa8dnVgE1XOSXT2OdNFdAJplUQElkwW5M8f
6qr+NtfTA/bt4ICfMDllqMEqeLZd3RwaXVwLh2o+LfrxAB762a7GRzZV59ZzMIrL8Lt0nL1EW4qW
xH1w0+rFCZ17bPO2270UrnNuWAJ2GUBMago1plcORp7W5mjpqfrDTDxAR0p8he07w0nkB+pKj3St
8zrLYy4Mqf/u090YXcSoarxyc9yZYftt1fgFBpPgEzs7dkV30EZ7NpdjzS6+qxqEjaKXmNmDu337
NReGtYotQeC2kHdth023RxpQ5+LZtx4N6QSoioyfpp3IScO2FBnIlHj3jJs0I8IHw9lXQsi7mrFf
9lAGEYl9jgboSNVguREZ+YOutx4iBB1dE7xB2T0CclY00R0C+j66Q9gjY/kjYAGrAgJtaQWfoa3v
fDrOqCjPMnd+DCN7LJa/2RjaZ0ked9ZxIvfMaGUpS6waXqm1ih2wJWlxqnLvRmj8Y+EAh7z9bREg
hYi1uC3NmzEg8cWOS1JfRLjOa8/f1aC9d8oc0cMYcoe6ZNiNNYMz5vt0IOm4yEPReTRTxAgx9mZ4
EFd2BbjFtaatiFoSd5PWOAaGfozoFezK5Codvxi+BcGLkmOF75Gmw1+CjqbuONYz4gWyNgMzMc9B
Xq57lSHQwFDrtj6RqdG0HgHpAlYRXOkDjtKs5utd2wAutd6LCRMbvEeEhWV+KlQWHiLYS5sRx5Uv
CcilxGaEOQ9fWSvnVU9sIyILsukHenOZeTUjAgQhDRDM9nZwqpdkZ6GoofG2SJCPHLClVDRGb2I2
LNPbKtFYNI35V1qOxnbibcSeMAegTCux8zA1RxEJ63pOXpu4Br3RPFSgBDYyC9PH0TxxIoKS3aAo
WqZPh6ooPoo2e9Z1UezCqfjtUOuujXssQDdWiQxkymsAl20/Xnth/bsNgwUL4Fj7YiL9rrITdeNT
5FNrzZ9jpkcEKalz68y8ESpvustmB4QYqFcjE/FNWQL5qoNsIyauIZxBs9Y7h2FCi9GhgFYo2/dF
KaNtagfD2p+t6VAf0mxsb6OZuMPZIuEAlPPGa5HjDg6E4QQhe/pjhwX2phb0fjoxqGwpLfm7Edk2
bc+fiS7Fnxg369lBvlk8CbMjl89JJXY7aJhZH99NhvbpQManIUTaV1g49piOAzWVODeSCUNtzveV
w8KxXoJucdZuYCyOm8xzH7XIAOcGNnTs+FS2+XRFlczpa+qcfaPqX1E2/i4Zy5xU7p5Umd6lOZ7b
fu4JKPdNd68kYEs/Vr9QX20b5fkvuWffIu/7NTL7uaqKGfGhtJvdOJDv2dRcHNG2cLqHgefVTXxD
mMtaipGzYNF8xtAdV70YuzWN43zdeNl3PMFK922mUsKjI3B8simMMsVhZzk3y9LfYXwNgQrOOX/K
oR3T8mEAgY40yT5GfTXcmkb4AhM2QtI2frZxBcFuYdB7AQHJDuw03Gf+yjaw+oTDdJzGZVjpEARg
rexWNFtThGhVYNWvCOdxASzZ56hS+T4HQsZRq/DOqIpyP9RbBzA1TF5nepiKs9GHcJ/MsrvH1bs1
a3HkMoH00jyGueMe8/qnDozhmhfv91DF5T4uZpYZmOgjywCt1Ud4895sdiL7JqHEV0Y133SN+zwI
uzjr8jYHVuCkHXV4tjdN1glZkCBqwS8MXqfBMd7XHKHnCiDzCW8552/IVoxmG/D+2HyQC/8mEeAB
SspDOYU37SzfTK4eidO9Jcbo7quBV1TRg+p2bPcy+q7azLkvBVG/1AnQqH56GNsAtR1CGKKKAriC
xYxLPTC6YjtFKMeMuXuA2nLH6GjYcypcuVgMHsGX+zt39p58nYfEwBfDfTNE31GSH1p6JEx7XOKH
pHgZopCBF4ekpZtP0L3eftkWbqJhdLeRqd8iWTxZbd6e/bFsVuiPVx2O17fAp+OA0Xo/D1POkiXE
ueji+/aj6LVkS7ALptdgTvCfMUSdS/XeWfZDA3sa7ZVBbTcRe9259g0VROdRGwY5Atoor+5j2xzo
gWDUW4RkCM+ZMLdiT2GOmbqxsS5B0K1CvznBkw2JEEWZA6nwZhymg+sG3tbDBryOiplgXgVOwMrQ
UCUueXAVstx0uB3EzDFZ3bonwyHJMParmrcgPadQ6rq8SVhLPDQkx2jFCFwu3WQIbG4OSoBKrvLW
Wdh8Owa/Z4iGrehjAkxN56a2mIaSa7OYtSCaeuHB9jEc6uoNzyQh5D7zlUzuCoPMs8puwgN2/jsX
fh7LJUh4woolizyL0LWEqjyEk4GkbEariwYZ16Hp//iFlW0VOzurcybmdcmtP2dfNFfhHq3/Tkn9
OZbCZjtTCEaJRJNCvTiq+hsMIEDcKMKLQowAx6Cj8JHe1ZntXJskbCcJDV4ygZPg0Dt7uvsIxnjd
N5MJfsd7rbL+swiH8Dph273RMdtOUSQ7m2erz0iRm/KS4U4LCILZ0jmhbd5WjY8qVJobG9FQb7fT
EfclXkFMrbx445NyPxJc4VHmpDvWbx0eZIcc3xB1d17tlJ7E2jZdeQgy1tJgBRcN/IDTvMzJHSoe
OyN6KbvhoHHsrxgsppu+5CSQMZ6JcdiBkUUPibbH2SX+EtUN1WHzXjCqfg17h+9uum2NUHkbdVlw
m5nlcAXGbhPXkITDQXKlH6otXP3rDMgfIXNFA3m3sggdGR7Qt8pj8tSmybwlgQm9AKJpzAnjDof2
QrU0xP2E6FRO+jlJnYZkrVpsKhOZlUF2kRAmmxsz+qJsmDetB3hSKPs+qfxmg6bRXkUWFUjZY66P
VfaQGAPFvUse5DCTnMlaLF0hMf8dOCC+8tZ4aNNW8byo4E4lWPm9HtcuuQs0pujdHXmGkEkw36we
3IyrgY7mW7iWaFFlt+4dpU6OEl/5QKE+jihvfSGC14Qkie7Hpza/n0WubxuD8MRFkT8jepgShLOd
6Hi73SP3e7T7qTosDufVENjNuTOtXyAgSN1IjHPToa6k4ifljctzn7bhTVUmB1nlG1yMpFgtcXkB
gvAht9BzJ/taqGvw7Iy39XcSfg4qOWYmR1PpVDboP3OrCgdoMzVgZw3OnqgSgMaeQfEfZwpxskvO
Bs7ztohhTzlNeuWZ1q57jefyJ687SuQ2JSPRftdukf+2ZXZys2031SQbh4rsNBtqyrwQoQxOL2Wd
Xs2ZtSmNMdzNrqIp8im9h2nFM+VxAPirDAXN2phNuekLj4l0ZKzSYXgofE4/7ehDs8EHPjXoJKAs
/VITSUptTz4g8rObxADeNUw62UVTf+3KINzFY3aNHb+DncWskYF2vZkC45iWXX9lJfO+69zkuhvf
ahDeR5PaiIQ84gskObVJRkZ2ljHXK/ECkOHntVdDT+5JNcCbV5PxwcgY/1I23xOoA/9gmH9RbRir
uv6EDYYgc1i2QrkkBC0Klr572AgM9fg3uPhNVnZvL/WNbNFzNHW0hbqkbiXjcuwtNNi9nZ5B+JMq
2bf7ytmKRB7YrX3FdVuA4bXidUxkOw66kWw/EOraEyfVOMfBYRPMf09aY54+RM18N/dJf+4MhhSO
4uWMq/kX68ob5L3x9wy+iR6Pi1mwnUL+Cgqc5mGaQjJimk3puupXTNYRF5OENJAiuHWdjmvfvEB7
MEzEib0zGRXdcNVYsWtrz+Qz8PJZHNJJdVNH/J+Cc0VDkCxDAnAMoivuRMjoREUEgaWVh+/GLw9s
3VkaC6ba5F7g+OfINaz8Xcf52S1wYTeiZvkSX6ejlTwqjIHRmF5fbgwD8qWrfDoLOFhhyXuBmBhk
3hZSZIiJC2mWHfqSFlcXNPNRJiI2R15xNZN0IFKyNFQpP6JCsbsNZ/tOm2B5ibHJUQ2wiWggu7aj
+xa0hGKlYb+JQ6Lb3Dh7zcD/1C3L91xi9QsIWRDjsum02FeJXopnIDP2dK5ZEZ60R8E1aS/hzNwQ
N62LHP4vVO+oerK7SSHzh6/JpA7zysloGHp5rthXroS434PvjqBxoD5BxkwE2V0i5rU9thNwo/Es
vbTYJw3GPk1QVEUZSBH3PeYze0vmmEPX9Vtbsz2QBC6tPOkWwFUJnAsnChTy1FaONVyhS5n3Os/2
gejj28DwHsC4MLWeSfDiGsjgriXie0KjfShhue6IWmlEEa2akhiMToqjbvzq9nJjKjLiIuglrh0B
3SP6srBDc1+OnGaZyZEJr+P6NaSiklNPwqbPFKfCa9Dlnn+Ltd2+G9NOXIeLPcJm5Gr3If2p3wJr
UTOeU1tf2xmtQJ7Xd0GPsn2Up0JSO40tGxDC4708J/IcPcEUzFdtnL4EleteizBC3N9ge0LS/onN
uNpmabnADYNp408YVsQQvxYsNqc0MbdVL67HkRNTUVZH4yV20G6URtbvmDsPh6jh4g7Kg4MMO+U+
tUY2byVq75HKOxh6jzV0Pz/YaUuK42yTuZaoR0I3v7yV7oTzUtqUtSXZ5Hk5rEhszK7j1jt1hCB4
dqL3kcyykxOpu4AeoYYottV2Vq2NKjUO7lj+2En0W1WmtwPWCipX1Q6+/IlI5oy4XUJuyv3Mu6kQ
7q80g+k4ZDFTTORnpqHIbEOKkgfq6CXyPY8ipkutvsF9GDzGLB7jnPjb2OHMmD4TATbcIv4S5A4J
NzizCaGjyz2i6KgH8L0ua9htPQf5mgsJw0IiAgtFvGqTkTIkeNEbuoVV2rNQi2q+pQu8nRjlrp2D
u44FGeO7qQFpWyEPzDEwcBW7rQf8GWHXXAWz2PkMC1ediYmuDpmhlC2qdcbdKRbsvQF8YCe6kd8U
yK0gHJc1IMtqygODze6uLh6CyJ93Ooqcg5l31saY8nfpPdkWqyGzT66L1GVfkzPdYK6ucQxBsf0A
d023zQxIt9MDLb9/bGO2MZZG4FD7Yl36df2gPDLbYtKrZB9srBhGySjcE5AJRvGsI+iRQWQn5nSe
Q8zSIL6LJqdT+t/sndd260iWpl9lXgC1YAOBuaSXSMqLx9xgSToSvA8AATz9fGBWrcnMys7qvu+L
1DopQxJAuL1/p+PbGDrfPnAdOtwj1sB6ougV8P0k5H9hyXWemtPGytUPkUkD6zTOD/g53jfeiP+O
x7o7F7TNTLIoCcGJXwYx4hRVz4+u7ogrdkJYmBUWSb1HMGwxB0ecNcLD0vLWdYrSQ7m/gonaPg/K
wzBW1r50W/Tp+XSbltYls1KUkQshJ1i+XP/lLmJAJRZHtNnEMk7jekVvvSNEZknrXL5c2RhQE4Z5
nZsaEDqGY9RenQhtWEq3VBwAPknFgTWmnoIdVir8GOlGgwvxo+vPr1863UQ7ZchXPjqQ71UOHOiS
1qfVPVzVsNdvRbSjUa6Nh3ShtqFPf40J5ty5+QxIxZpBIz5ThBuI7VzhBLOY881Xh77Fui9OPZM6
zKHiW2w46XCTI7p8ueSKi5YL+6w00he/7Ul8G8T827eCAMHr/3Kp/ztcaghlFlED/zWX+u5z/D+3
n233+Qc29T//7J9sat/5RwCH1w9c13FgLfv/n0/te//wPL4vbdfGMZQf/MsQwvqHI5BaSzjY1J2O
i4vDv9jU8h8Br0Z+QmCb8IL/h9kJtv8nQwg3IHsX/wUrkMggMev7E5/apr1cOL0HqUszKInGOc+q
A+oNsNxL2xZ6B/7bq7J11LYp4hejFeALCet+R0Y6lLfmJQrUUx815oaDT3YqO2LtklGR7AGpbqUl
EFdKyOiu07W1kr346RY6PIbYGaGx9nbWNLPJeIKIxQ7mFBjG3vnOStVCHIZdVBUEy1esDhviz4od
HvogMjZnxCBxpufmDRj7vZVV+ti5xCO6nX9XolA54Sd4saumQgQZNMe8w2it61ga89Qg/HQ0XFbj
+oFMaHUnh/yFlek8eUO3b4neuaEsAWgzL4FnG9s4C0hi0dMXHjkbQj1h30CHq2k+C8PFIRHeIBkN
3T7SxT2OLOFLX7ofxpj+bJyg2le4Ajw0KfBzo6oblbPj0uud+ymjgUFGu7nAl+eWzhuYUHpOWyPZ
dGbbbWRXzVBJqmI3VRQChIa9pLPl7xqktVsPGk/oNvMGxlixb6Pxderb4lCOexmO5d4eeeVa5CC9
RVJuJqoMsiHN28GgcVMTpdW1wUuLL+0q9l+qJqXDMCYnOhshwvCVUcb48Nbtruhdf90kZMUh21Db
dAhfaMWRgTHC8yp7bw0Gwf+1SPzwZoY9E/BtbuKmHYjmxV9/2DQdaF0CrmE6VI5TeiBzhn80tH06
pfq1zLt1lcJB8HXB8ZYXz8PsmDvihwrwzHOcdYV+7glGNvetGBziJQdFiBNAb2HiLbH8xSh8Y0uN
IVYytepVkPK9QlcdivHuQakJ/I3b0WI9tO409eLgRpu5vZiG5qHENxMiyg2+vXJDWuFh7udLibh8
BVVuK1POt/Pkt8/KA2tMwrM1++IkM3UaR/Kf3MkeN5MXUjRZYIEZfTk701tD07mcBm7vULzavn4C
axe7dCLpPcluJwmJzRkstSX+glvLoCOL+IRxKvtieMjmBgtB77aK5ws9WtRhLhS2oNFLUFS4Dlcm
J/lbdfXDn5sbJx7XKbjlPuLUtpsb+jEgOq5vwdOtOrnxaRzQpTDupyT7Xs73lSv9Y05GwNpX+Z3D
Rg206q9GDRMsC9D6N2PCmB/GdyG+16k10DD55llzujzU+dZFQL1phLFP21SeMOyAtzDH3/suNW6J
bcODHAL0jetU6bawq32c2tWl8bMdPFOx18lYwjnjEXB+8m4qq31G5aROMjRJLVZyZyFWfcRfkMh6
a9gT5flYtb29J5hyQEDbYUOJAPucE9GJfoFMdTTKeywkVkQFrK0ky/a4eTj7ANPFsWbwFBCFBr02
bJoqbVGfjIVzM8ScXRzQu6mgllW9IJchOMAz2ghp/7SU99g6LCRJmz9PcHhPfBR/HT1MhYH7hyy7
Z+nAdpxacHt/oGneT9VO8khxEek/BTnam3QBuUaPX1P26O2AqIJ96NfAd+NLHi1JIRoWSpjH3RpI
nWWxc1aVRYVRu/Wj9tFhcpAI1kORvydDLNbFlP6qYAKt3ah5AVumu+/loIEIM+lajUByc95v/I7W
YosT3M5z1oNh9Qf3K5I0YsOR5yyD+TBh9DVTkEN9DPLTBMEY4/E420l/eIboFq3gFs2QKjEUwTTu
YghMTKF2E9pSQjAyPjHQeY3miZ6qMdw4xaBWcYeJPYywqKk+ZVUe6hBDW9vESC1O3g2NLAFb0YMC
2b8RnQW4UGXvbYcRwxjtxiFxNiZO1gxoa1h7NROotbN7dNsJ6dMh81RTT3u93GWJPuatX2zF8ks6
IpwGV91DNANmyiYP9plnbWQppo03pu42PSyGwT9tBw4qYlWH41NDMRcVL5Kcsd3oTKfAYSiU1RaS
HMHnrHEu0DJw/DmzAoI5aG2PY5huXPREu75E4FolgOkQyrEjTqLP1KgPPfzjdZX8iuLhHNUQnQzD
HOgFwCeRBLyWRjFtxsUZrqOVogYXZjjFFW4ZhO2U9CcyEyaqKD1vJxL5lfiGfRKVPZCEJX50tSlO
FDX2Li/gfGsnNMl9a/YOSdBbGrfQx0RunUIMY9a9M+S7wlbNgz1BVCqpvKK2fsx8t773ByM5lXlE
kErhmCsbL+Ng9h81hcrNyA9PMkJ4YxGp2Ha1D1eiXRmV0ezdyAgfBzXdBU7aHD0f7AdH91+4DII7
2OF5UjFMst7+mu3UO2GV4e3gpFNoJk13bjr0pHPG0qSYniV4+xKBRzyf7I9dpX+YEelu2ewtw+BQ
xMqkjKOdNpTZ2l32rZ4o9iDt7txJq61Bc3U7NWR/+LeYCzLvK3EX41WwcjSJdWH8zm4/rNPl5TTK
Zd2+YW0Hdz2DBiMHGAaz2WS7HrP3tV8lTwEp2bdRf+6nqN1zNOOCk/h1qevIW4TVFZn40F0n49zH
YLbK3rRjuNVVTOqIjCDsuPPBHYBUU2gMQls/iAoP9iIP7vyQQM2gvdidAS8jMLvVFGGN37LUmLws
oziDhKvv+tKcD5YIP6SLOrbENAelN4mM5UjIIGkDh4D7SXsxNQ/OkDxRZGyE0z/7GoKdwF5GkVS8
dgPvbbYlrtYWgYvKoTiXIzS0XuutdEucAbJh2GSNgQVHOdpb2VlfbMyuRYx02k/GrhX9XUEdPeER
uYKWaa+sov3hOIqBwWpLtDnChYyE0KtB8URjN8y+YfJnn0KOhctW5sQlFjWJhnDLAckbG3+j2c19
K883vmnvS0eEt1bsopUjkpnGBWhgAvCW/ugSavAy1dZO9fFL4HZ3zpTEu5H0u7XLzV1nMGrIMDIm
+v3ut9qArzwaYCGJJChVSzpVqj1XFjGSsX1r0nXpWOQ4m2AmxMKwjUmt2sJoo8Mm3NbYxJN5ZC9M
1qmI/FWNLIbQYcED7ZdkLHKEti5JjDdsii3MkKS6bztCsnAcC54mqT7k7EJSD4cHrFJ3oKnyqSif
K4ULhLATNDFWMh6xo6Vh4p0q9uaCvfGpnB1uUaaCQ2vmzj5Su8Sks4a5VPJAR7u/jbKZFRUY0W3r
jS3C8aWVdIyyxvmVhuX8DAAxwT577vG76aLh5fplrNNXbDLTu9EnBtbVUI7YcIdDGMF1FKY976I5
pIXVErmcYNHpCV5JESjxaABkeRVdl0osEfVYb6/qpnRuwppm51SZbNpe+MKWWN25YWjuoiFutrGn
/Rczsn2CjfycRntGctMM5uDQ8z+rZv4htBdsrXIytl0/Wk+clRHyF96LiXjxJcyynVla3eNv31qy
jwmFLY/TVC+OZnAsIyYHEYG4aeLNuOnGxt5PhjFh2tHbuz5W+tUymL4WyOrOKxYsTrsfhPNm5CPy
cG1lcBUftCQ9OtY2ybwmKZARBIG7ANlCS9Dv4M+nrLtN5hEhs4YqNBJN20d4iQxNtirNG+lXJG/y
3FYw+2P5BAIDAC6G1zzHjAEaMNB6TfCI7T6S93rv9yN0v9m4rcG/cWi3okNH8M96HtULClhSrLru
InTir1sa0WUAWNyHAQf+OtyEZXLJI7oarj3ig2008YEtLtmNY45DVGV9G016y/HY7HObCiDsq+8C
l9Gt4bCVxIN9UPa+nQE8YfAsfO19FRyh9u81u9aNFZSv0AP1PhOQyer44PViXwjukMVx4VC2dn9H
wfFYRv2usHw2vWAwNz2bHUS8lelKpD91T9poIhdXfeyzgFxfCl3mhGChK5xV1ey9Itq1STDdNrb1
Dr46bApXWavCAafJBdID5g224Bo4d6535dpwJXfE8tbIENPvSZ9yQKwAKlhYm22UmAY9UfK1dA90
N04glHr4lf4k/RHMoQZSWHwtZNaePOdFeEF3xHgRJvByQhmM+gRi9FIWQQMnr9x7sffO4VxtXbzb
eNQ9HlLjO6i+88hyc2wJs8I9Z3TWuBuXq8CK2hPVlEawzLnHdg5kjKt1gVNJ4GdfyDE6XJKYAqLJ
ns3U3tsebbvFU0YGMHMiR356grlhUk0WnaaVj0ebNCR+ZCNiU7M4aJupq3FdiSF2ut8jzz07UdLt
h8XBXnXtjRVN86blFLfxyvTZi63vsuaJFFmGsqWggS5JVgsJ5S1n9JjhkD/jqnbCXBc5I8UKeWXP
QxkiO5nUr4h9dx5BpxVm7rCT7O+yWdhRtcBLT0Ns6CDRHJLB/znV5MUN2u5vCC2Yt54bPQgDr17E
ECNO7plYJ4Iqgrhm82RzkODqoo6uJUBeAqUqGg3/BkMQ8mOdp4azCdugjYBUcpaNkq86qnZ2Nw97
8peJu77yUX/5/rgYlFXVmmxtfcA2idRUPvHGEmzdYQbzo1A0RGFSU6ahPN56FQTX8eqo3IevWST9
9ZC1N1CBfSqoEaogCHXQ46tts0m8DLPchyTBbXDmtA7hUGywxquPQVSfhFUoPHXdH+j2VrAU7DuX
uOhDBtd8ynPjpuvUOTR7iF5i8oEN7XqtAr+4HwlUhT+aMFCqN44HH5lPCjoNwTgQB+xiZthz9dH0
u5cowyqHIxzR2TjcLplBxLHDlMQtw7h4pWfsoXNKeJssFwmtZvrHBdtcC/0tJeo3zSwWSSRAGyNC
glOSrrG34Jfjy47jQ+or/zzb8N3nJDt57bvwe3V04/7sNPIWqIhjgy3iu9JGtcTpEJFbwvrQQ1K9
6cdeb2gtjSS1caSWjYF+hlNeps7CaM4x+xFc7ASwMbbOoeE7G98SN70VyiU2GW64UTNH++DVclEE
cMD6LNP6nRS5DNsQxonNjCUnjlMYyRok36akqRWB+eI1H3IRAYRzXx6KptmIGRG1UfPhzLLcVx3M
74EMIkEh487IfqPZ/GGXVnCrA1gC3ujYuyxmK496To1u6DpHWuUPkd1b66bNf1TY2EyiQtQCIQ1N
ui2fph6ZkWvCusxb2eNapcFOYuSTyLyhUXVqpVzO2Wj1IOxs6waoB0Yg2XfhmlOYZZKoGsE+aDfJ
MKpNA3/Sz7sAbAKwEZE70Z+ddc6a3Hq8w6V6T+F6Yef6GiYuIciCx8YRS7gVLokdkzuMelpUI30q
LdH9VYGzVSNuAobpPhdEgax9lyP5bMbW2tbf8tg0973CXsuig9YS3NSa86drL8xQkfwMOYCXRhns
OY68DQpJq+ewsT+mVfgT8a8CL0bz6yyyNg/LtJUzux84hyOH6tutI2pa8PG7iw8yzC5tbDAKw3QK
t6ut0yW7WXE0pPTbYgRa7Ib+3vP7Z9VWRwHj6GBxFNqkbqe2heU9YAHKbM/caB3DHk46apmeowFo
WBbeelmBSs3/CUrb/sjuS9f0sMJs4w023Go3Gx+xoi3VRT8thxcIOOfvS6PaWCNen4EzPyziqM0A
GjoDxsFUExQHUTrvJJnieJaOJIjjGlBqDz5kzBVYRKciMDLxWjSMbZSn72SfBGvbpBUDGftYYnC3
LvoQQbWd0Earw5fJm5f4nALpHlVc2vQwH527kM1sP0dTD5Nzk7vc52spIbuQV+XEGDevqsW4Xld+
sB0jjc7wcbRp2xhVbyChl6x9yQoxG/E1aVOuOU20exeSVL2c+8H6GUVNeKQ883ahYvo2nAqXHpo5
t7iW0aop/LIG/4TLHrH1b7sGXaCAVQg10X1PIXWuFP6ToHrDurQr0s8JNM+fDcv73k5w38iDCtZl
k9MLszfR0qqchnZR60SIpgvxHCgUjtk4EGeCuucQuc3LJFGp9mnxEE4oJHIE4IzvAspXjSCVwuk8
VBNRP2H0MZKIcBt2+TNi2/xop+mjEuOpJyf61OKCR4iuh2fl0vZBfyPWBMNMT4WTfOubgauk1Mi7
+tglWh4rfDcxMsSkt7d6bFvrfB0XFrLKWj8ns9yOjJEuDcpThM1VKy3v+L8Ixn8LwTA9F5/p/xrB
OL913dsHMOWnUn/wtbZ/+8t/ghgiWFAHbKil6//REwZ4wzOFANbwnSuMgU/Jv1AM+x8S5bovBWC9
7bgOP/oniuFa/7BpOgWLE7UILNf8H3nC/Cn+2ZXS8s3AdzyIYtLCI+GPVimBMwkjq2nKmO14V8Hk
D0HvfazRd4YEl00kieW/u0l/4c/yV+9oY64N4Vgg/76a1PzORTsv3dLFw68+MGNDZ1jNsn61BVba
iPzGMO5/A+A+9P+NPqu/eDvBBfzOtPt6gbwRzt1QssCLQIp+73kTKSNkxctq/LEBDwmyNfzpUs/Z
m2jmy99f2V+8lQSVZoXmDU3e7Y9vNfi5FVQt8gC0zl9Znn0hdvliI4bX/v7377R86D9dFO/kscH6
jIF/e2pAtTOGCxpOjTEG20ACPXREDK0zDWnj79/KYsz/23sJK6C5HUDStADN/ngDa7Nw6ajXBydr
7fXgmBfZtJtaiqMGggXPN4dVJW+sVi1qa0iIg3/nRM0WDtz57z8KPkj//klsO7B5mpZw5Z/urz8U
0lDBiKMzLGQzC88CfvAU6YtlTBdd64V8+hkm0X+6A3/1XAXWTAJQEZ08Jkx/uANsGJXjWxVDyMhu
UlPd2PCIcBFFKqOfMBDFYC06peV8SWUD4GYkb63b4tEJdTXB9AwcT7ykInv5+7txvfF/HgTCdSDD
+L4rIOj88WMJykE7R1B2uAJpEUnMOMk4KzpaVINS/erNc9+yaao0JBhRKOw58scpo2qFGfcs8Ref
ZvSthOL8/Qf7y8fk+TbLE1gry8sfP9fM+WlKSNE+GH3TQsm0q02LOSTemUxwlxlBBe3b6kcNyPgf
1hYLF61/HyK/e+/l579bXEAT3MEAnjxoz7kfzRSKdJQtillodC0KbTPgVqT6MArxniSvZRuq/zBa
/nKw/O4T/OmpjFkRY2TOJ5hjyh4gLFoa6RsduRwoN/v6+1uNf9e/3+1AssgxLoHJbdv/0+CsaCHL
osKnszLrnd/4R1I9v0YTvf1kDtbObYo9vNEhT157nGXRSuPQjDPnE7LjgwqQU/fmdJT8zZRPxyBk
7Dhw2fQY7HDlvNSE9wTZcBeZMOWd/gksWnvVN80CFyQo6y0AmG7QlznfBWV1qqN9D69pPVe8zvL7
vaA1AfZoj+C5k/OMWSGIKNS2Tp5odBwbWoiIgvklT6GQcvq7cm4brEYtxoq3rkLwiGVCwUd7cl3C
mhCNx1Z8yC0cpWNn4LQWlGdSLwsaJgivm+lt7PQDKp21EYGNV/qmgudCt0qs56x8ACxF5R9TIcD6
pKyNYco20QG5x65L54tqzIPb/cr69C33zWOGfwjYLOkIVAv1OGztIP3C3foL182vZTzZAUPYKrmG
pETZ3X3IZSle7gxCA3sd25DHRgwYNKbwODHCSIq/BBAxxIVz16F1HLkuS4vDqIeXXPVbhPughZgF
LIuHEvoYtzROjBYemZ6KN4v3dFtuEEmOlzFAHzBO05MFwjuZSPgNLk7O/cZOcQ8eoCuHPuNgVOA0
lUXjvfB5LBUmI1NRYTPJArbc/tBLv6BybmkIvHiKxrtRFV9tgTNNG38pPzqjuOS4CYy3TmPziCTp
I8Ce2NUL4D2C4XuzeSEJ4S4NPrWkve3J8RKP7BM2/UC84S5pTURPbN1Dsh0B3/kkoZwftSMZsPMl
kMNTAMhG8/MYZwN/H6DKfMy6it2ljt4Cj1tQYvVTJr+aQR9duH3LW5Tz+BSPy0BLengJ5iWZmp9o
hFHP5m/ObB695U5x+LnTJHn5mXkxRgxYXOMrq7I3Ky3eBvixoCHYJEzkHyGYrKJHp7JBBBabaPoS
LrqVTRN5mJpH/ePCFgYw7Yr1BFFo5XZhsc2r04D3zgqnjCMYQ7PBFPYy84nWZax2TZ1Q6jQpwiEM
H9gd70U0fMqEt7MdHlYrqKGa7K76LKyt9eCh9MEbTtwyr2hZLBMh4/q0NTwt+27a0CtM3mxUA3PT
vC3+C0ggToGiwawtNL8unRqK4ssylMdlc8Z39c7o6b3MuPGD8DNOOaju3SZaAwxfnBYhRtdC08/S
6dWCpXFyNZ+tz2Hk4zq0nGFESCerMUPN+HAohZz0/jocGy/6Qg4FMEOjYtUa+XfHjh59Vdrr0Oet
r0sJYdlfo9CXIGeuVHRSaTF34wUbQmdlGazFTQhkb8zTLqogRIsgflMD5wiyM5mcQUae8nM3cya8
LlvDstXH/RITwBBChYs5cC7gDE8Xa3lQZHebHyEqwMR/NGfasL3fP637LP7yYXiucANjD2yjrV9n
r36bvRmNe2gS9ZOIjGFiDgzccCvK3qRRq5Vp6r1Amr9CI40qkQzb1dgYzv76C0EPcAtbD9euC7QR
lHcGH0vjaLVycOqj24VNDfvQpqVQ7ugfkXFw1JM61TO1Pp1c33V3M+mFJuT3TRaEZ7Pn3gRYANLz
Onj0vnXr2xuE9no35qzbBj3Cndfqs/R6nJ60fcH+gNklqpoXQpqveqjCNTNdt3S/WgvNWK0spBok
XleoFDfhefYi74R2CsNzSc8a/Z6s3PG2tjtk7TEJBE5z4ytWUVABtskKKj6a+WQnTOOFuZXsU2Hs
ABlg8SvAygmzARnDJUXg8xwPAr2qrgPQo/RVR0Ox8koXAXXOjcstsswN5lUec6/EOF3MJe3xOiCv
hxdQya9lOzCL/MuLxAFD5qPJEqdUib2HMn81ofmcxsRGmdbjGAbHqU93qHPoGNGTXv/2iCb1DYbT
nrDY2+vg78mr2khcBg0IMAkDin7UmwUyt7VynAS7KSNUD0W/x7CO9VBtq6n/7BFl00QVzw1a6BuQ
bNABp9yhFqPZTSIgzoUwgp2ofW167khEK0g2xUkFBiJfEk4EEjjC2bAxsYJMbTplN2uRNvbGHBnz
TmTsSS9OeIA0TheKlPRB4pMae66apvmqJY/KH5k+nsE8dLEUHCJau3T/8SeoQLsmUjVnC3a52U2b
xpJYdJbBTVKC/saqQTPpk8OSMAlbUZ3Lms69HDi2y+mzkeqORiCLG3smTfFPjAYhpTbcpAHxRJ1j
etBLXe9gtvAtFvMmhUApk2HrZXi0X59dlTOH0NV9le6la/t7TSTvRhWtv3EC+40mBim0JvqIYW4w
zMHAKs557L5vvfGHd7bbJXu80w4uMPmCUsIutvVHkHoUSUEaYLcBXT5z1LrOyZqpUOiDdlFfxKOD
4Z0yaJVylg37OF33n9os9HqUGJ1zUalLvqYSl1IzBVDsP2M78Wgva7kn7mbTA2btmKLR6Hz3Ya4B
wfI4PEwFUYMX2xjsq/dtkK36o+68i/blZ66ZtgQ1vvqjb27mEnGQM9cmxIVgWOcj/+KpoKiX+tRQ
HuzcGo/ommdOn87G9HcEou1PETxFsvjKFyXqZItH5KL/JirNZV/czDRjDxBlOt+2mOEcDHrm8qak
fX7qywTC9LOt5PCMQzc3qurO6LM+JmASy5fjexpJCMhIT6JJ/Iy2venvOmWML2nlnobBqQ8U3wng
UPJddoN5LIIUNaf0jlmSh3toRke7AW0I6+QcNVgKBUSQkzkZYS2It/ga3e8HHT7cr6Dg0XLcmol1
WVzWxES+n63z14StdGMmO19Dppqalk3QzPdmMzdbBjRu9LpM9l0hq1XTEgotkob0HXvaVpm4aWPM
XDr7uRwBkfyf15rcZdiPJTF5Pb4SXWjhMqRbCEenElxl1Xr2g6fbkrwjtHJCJXvPkIeahi7umwDX
OeBHMsmLlUyQBbN6Q0wLJuNF/2BaA7/sE45BYvGRTv+xcftm1wtaiEJNxBkFOCekjfpljAKOQYrx
pA3o7CTBXtfFEa5Dw6TInoKcUVRc5EjbuF6ODK1mR83MDmlliOgbgsW2CGnHknL15fkfSrN9mIC7
OzVmPRyY+9aBeuJD48MJsFojOTMl561Bu99dA/NCmBUcqaKMg1ZEYdI4iqkvmP9Eex+GAu4WbIq9
7/CGQeOBk9TkKiUZW8AASR6WnSzBPRiX09YLgEGB4eXex0Ab64metFy8A3uF2cIogBXa1PQOsW53
oz81p9jqbqsp6tmR9K6fuoEcqPae7ueSrl1PECVcWKQZIhZ/wkpqGKAiMNNwEsJHYkA27ch8U0og
mAC3Pl/W5sb34/aAgnLbERrcLNTWIGqT/dh7B1xDQwIrK4xJ4nDaiBrbDgNyZxJx8rOM8H3o8EbA
CYYFYnl3odReeU2y9UT85bQEcARDvr/udKVTUWRCmlTwpDDGiNybucW1JqJPwHIGf6wsn+yGKI25
iDH+jZxDHzibmF1hr41oE2k7PhPJvXLC6DUPG0ijQ/eeN2iAIaHEm8LOfla5CgDWsXPA3gpLkl1m
YWnQKNQmi9uQVOJF+lmyo3oTuzAZzmLqXpEDVTDlcEmMk7jawHHZmDZng7mXB6lpAZdk3a6snmhP
i0EwL0dKaUFjGvrg6FE+gJdal9ImgEBOHNMNjslestBV6vxt2TB/6y6RFxZV6yzh/JNWDB/mugsm
/W3w7NupsrEMXA4FGeEdK2s2jnCUFqUV5yyxOCtIFFBjxiKYxLTbl2NrFi+SwYlP1n3L1cQOSzWT
DqretcX4oAMBLOIHe6SJfFKHBzQa2BsJmCfLPZnJ5qzK6oE16Vslo7vrUVctrl3SVhqLwPQCmILR
W6SeUHNV9qeauG6yS9+CGpFI+laF9qXMzRV4IjRhUtL3iYmAKTF+eKwdLIIh8gRsjGfHOyz/BTYX
nbXp10wyK4d4jJWjPLzHRQcdDj5u1G1AvgUBzjZHu7bkoFF42cZaVGmosWTbnmK5dSlMd0vUCvA9
gb9uz+tzukCIzrKBNWkYF0xcuN2G1WCpyWNMl2KrX3ot/XIXYokfBE4fr2EHolKZFyKMjDV2Um+2
y/0fZ5xGi4WJKwJCf3hiiJYwoKIi2dslN7fKH/xB382+91xIcRfQOYTTyLIEZRfJdRUuU8ybLx77
NP6K+CikAFRT3zx7Sxky6uylNvEsQz+U7yzZzQjyqqMzlCfDd4td1Ei9DZPyx+TeeVjV1b6HHx8q
vGXljSSlqbPcWQOOJEZjy5FKlbhssc4h41hNDYThugvXwcyGupSlgEQ/bXUwXORhOFb8NkIjjIIh
C8/HFMtAWZOS1hY86+Vj91LUMDUX0xSqhcHMD7Zj3ovRqeCOUr6IZIJkJ/znJA8O2B3ba6sYnpwi
AOCOwV6c8Qm7zmPScjjufW48J3sKtF2RJF9GEGBn3g9PWcO5B0/lW5KGzwJ3V3C9ATdV+3J9Bj25
3FunnA9xv3yGZV0tq6W2WOpjM56+uWJ66wu8B+o2wRoUUyxsM9AsXqtkJ58P2jfuTI+jljBpVs/M
Q2vIGVzLh7A74nyX0rYUxXk5THGfOIgvxSpY1rH3Xv00WEiCEz6MEBYb5gQ+5Y+NUZ58fwJSVfc2
bYjJmm+Nib/MSn5jeeml/+FFw/tYvbooL2sAJYiyAoOF+CGgpefY4kDQ7896AHSvLX2yZg67k5+8
OUuJjkFIZobfru2364cnfgGrRpfxahc0KlI2KSuxv5QoSXPnL42soM8b9Dd0npd6Fz4ZWtxVloi7
sKCXYumjLKxHbSWCFow+Oyk7puFhKFFsuPOvy4LRl/V34iAzk9XGhymySpyWQcrtMRoKHbjrJw4a
HIKp9bACXznN87Wb3ESsdK3305CC5plNeZm503HZl21StNRcfrYDc3op6oeKI3uP8aXvV8HJdT12
ACy7VIjyocHNgCNGgA8bnHRFV9aMnGRbRMRiaXifzFqEThZ1bf6rVgrEdRnz2PcdkX4tEw3P2tuy
737iyNqsloW2/lYmw6+2GZ6WpWR5qvHcH3Dre9N5/JZaHykkTJja2TrPS5YZWOOOfUYDOqGD57KX
FsTQMXsirZ88/yXr448G+6qSrkor7Ihd/SbsWTLm5Z4M4SM5R9+Xy4RwQE+ZRbFW4s7D2hOnDZ79
0rjsO5tqEpl6mb7azA78rVhpXBe37oKd64oNOKrBe1dh3haGWMca1nxpjO4Ls5unJqh286g3Qcz0
1xzUV1GMhqypDMTX2VdqTTDoO/s2NWl6DeX3SaSLLxd1x9Lw8aL4a3LpamD8b6zjzrgB6tlbHBL9
ZWhfvyTt0pxCjotnYmMmQLdTfBC5uNOaIQh7jfdN4GuM+sHHYW17bSzEL7kHyy20IcY0IwMPstPS
RioIjWOAW+gP7RyRASeBvscS2vFolWV0PYq8/a3jgYXlG7p1lPP2bqB3IryltmZU2rrYd4bYJx3N
OX1tn6X7JIAUjKXuGX9hLpxVPeDmpDaXySViCfxO83DbtOM2X1Dx3uLgV1jFdyTp5+t8UKHLI2yp
7BMKKowf8AMSv7xZUQs1+MVQB+4ivYk8+c0R9kGqeeHqLNOv81+cEEXztdQOE9Rq/4+xM1tuHMnS
9KuM9T1mAMduVl0X3Elt1B7SDUxSSNgBx748fX+OyKrIjKzJbLMwmsSQRBAE3M/5z7+Qg2aAMfYl
Pds0Ztka0iqZJSu13/dV+AUL017hmL/tBtoiB8V2PXR32TDuJxwsthrg/2oyFNMAPxipKmobFHbp
tEIFlWUjK0OBRqNtc1wO1f7IwGW1YKS5xq6LPf+qsC8HjfYoiVgNHJyb8I+21r0MAaciPhC8vfCZ
nAULKchdHqHljOWB9lQjRAAOPlsoFGciqGqfsLxqiu8bp4IecBwgvu7qNNM2Bg2ybpa3kUM1WbSo
GYMGZ0D+NszKVZ88tiGBnQg7nBVO8N+Lujeul96zmJ1tnGBgmDWcotbNH+t2uhySgV0q6EiFbJE0
M3B9w8eYiuE6NHFMGvOvBaXBWMvDySTeVCh8WMQ9b4+t7dpGvYMDO3nuarOjVEy3FZrj2KY19m1B
oAEeMkhRv5NqjkmjguTygKTEKPE+8UvkT+YaO2VEfIICxKQEja5Nzl3qkziWUSNj4XQu8VrYqaVk
Un2v9JkhRUbxbI3OVzdaAIiY7JWgCLEZfSXynE9sIQmca/rkbw2qe6nRegcl+v0psxcrY+AEmLQ0
eRdLz1yYXNXL3pY6lNGt63xWWOehjqI4UtCUgPWyKszUpWK8AWVYEWCCUQuWZHXoowlVNHRE72ur
y9/qHt7TtIs0r7ta7uUGLQhUpPlmqeaWN0rpRZwpqWA0qXiUjLSY6kM3W/6ope37UMS3oVHdYVr8
7jNg3GfVlTHpLyjWwBsYAmCITayX9DZmRGZ4n6DuUufGsagkh+pYFgSxqqt+TO+qlPRIDRHrhitk
3xTTi4bH30q68fXs3+LWgHQ7CtoLM6MPbR2BpfxVw17KUlqLA/l1BOomCK7Ho+5JmoJ6+h6Y7jOZ
73JHe74n65HFzZ+I5vLzbyjOTqEkrKPmbXlcWjZczrzoIbV8kJ7p7CL7Bk37UdPly6w4dpNLrxu0
zWVjhfJYpK6GziDpNzbkj0HE4mrU++5+0vPHPO2RY9njIc3A6zR/N9vjnfQjbesC360hduIHOUk8
JEutfmoQJo0omgIEK5giV5cGeWI3QWld5GAPHWTEnd5X14S+QWDNML3CQ9/bOZ1nYmSPzKyqMozU
DMqGpBtvmtiEmkj8BlIewoQ8JnPEg/WHMIFC3eHplZOVCJO2oD16KwaTvCTv0bZSCMQNDndSe21L
TG2NEH/nWXpYJ+rpc16l1n7o8NgwggH/HLs4F4MXGmvP1u+cChJTIYhlzRuHbFL1YM92dUwgpodi
dE/LQ2DwVfdSFiQbcS04vz1AZjy1yUT5r/saQEdhurt+krfY0zqn5cHBheNkc+cMYVgem1Dy57Pi
Jothb049whH04pvIGMAPIvBiJ2KlwUK6BSFktQtUhqVT6s2uybKPRtcEEb36C0zCbpclsbHNIxwP
y4H0r+UhToMXX9GphFnZp9GLfv+wPJdIKo+oSt9j4j+nDDk0ZxOpYz5Yp+WrX741Ednssdwl+Lgq
LiyLVAkHf3mEhCiUfz7IIcRYATPKbV9hMIY/J26wCS4uJUGUttZ3B1NLSdKNqgFjC5dVwIwv09C8
z1WWyoCN8WiO41aPkCq2kzgtD12Umqe6UfcVgP/2538khAxusxREw1B5U8sDcL/48VWXpkRJzOp/
3EFhk7qwuFvj6kyWDsM9qd81qaHfIY4Md2kBNBgFDp5ihXuZivjRdOrq0mrbmsYxzg+4PocnPqU7
5QuWj7q81536kv8erx0D4pOZZsnRz3rcXeIC9ZuHQZ+HovbWVoZBcaTLrZNE8db3i4IATLvZWVQE
LDqTj+it81ouKPUtQHt1HniN5btxgH0Fwk9IuV94OMRwOOEwybvZzOXdZGFi5ZXgFMtzLm0Ykkrn
bGk3Y6qXt3N1DSg24ewdv1h6md3E+HEj2EIOEkGah76a4panznPTkdG1Wr60i+i7MYaCIL/GpAUw
zNPyVa8+hd89pxMW0YfWN29AoQTNstsMwn3RdJcQIz+tLnCKDi9ysgxVvHevHpavRhK/Ac4ICJHs
4G5D8GvoZF8Jg/ZtytjwtDy1POgqCHj5StaISXFtzrYsetlRMGcQYJJkhL9ygLdpz1UuSsiLNiZn
063fBj3TJh68afpgO7JWjjsH95PYl0N9b2vYF9TldPAsE/917mJX3Z3t5MPStJLLCj40l1+w9bQC
5f6Ifc9k8IyACsn9pG/b8drt6pTkE+BwsyYDIWap2USVqk/r7dQa4Y905yZGuei0+IoNsW6QaH2b
K++XPnXwbFjilZegZSSN+5hkasRfVWIQhhKQDimIAdDpKffZKK4J/t4yShQHgn2km3q7wGwu+Fm0
IU6PW7VauBwdjVaSezedSqlJMwMb/3ksQcE1nSKi+KgqXnvaW53OIVhEFWM5iUgFMx/YgepL3SMz
pPEIUwWKwKdGRaK7s44hv/pqeQis+revYlsSDOR77JzdcXLltM+KiiQTx+JFkDL8+Gp5zg4fhzCY
j6DHPvvcCDwexXhiNjJGMBh47VZotrVqjOZ1MjitscsWPfVnGcXf4C5iEIZVUiTr6WCE7aNICfS2
of9Ok46tNJnwPUgnSjnvJDpUok6LsAm5CCCdEx4tWp4iQ5wdS/098Kx94l406K6icnz1K/k02+1z
OlIxGpN5GKhL6XxFcpoEJXw4mY92gqdoF6tQKi260QswjEbTwD2sV13U4AR9872iKG/rrNtnoZDb
L1NquHxhwDcMnn2MJuFsDRcamZFuPMeVRFmgTCR59Vti5++N473TmOArBmPU7sL3sQreJguXcbe5
K0JsTsvZZh4y7kItIoLH2uti2FOXedwSY2Tu55RaL5kobjtPUhgJ96GNhg0gy1r2IUG5GIolI2sb
iQ6G6V5nEatdjclQZr4gskpW9Rx9eaPSX+EFHUdAjYadP4fw/JlpeA8kWbybbvtuFga4122cOiNC
Syo426b9JjPg26Cll+j750owjBPMex087/Ewp5mdWnGJ/OUbq9BVqkf1UTMYT7mV3IuuO4tK5muC
JKbDTIRbji3X1uwD1N4xG9xcIuYirWZV346FjYH4gEhkdkDAGUV9JQIN2YLyWOjfilK/UG8jUo1A
ljz0LvpACIlU1Nkyr0MBSr5OeSDJ/tZAGdm5tE8Lopf44ZeCgsalodJBWDwMfVoRnLQeKVRiD0+1
T6QUhonocYAh2oAG0lzbNDpCo2+xEkRGjVuf0wp+vpO+xb5+b1Isgh3SM3s5hklugVARXMBeICSo
BB2wUBZnb6LytNXBqvzTX/NtlHnEH/lFvk5XAK2JaC2Bdfsv/CJSEEKra4CvzNI+FBO9ijRUGMpc
I5+jhJP5O5VeQBuTKWMx8AkFNfkM1DqRr5BxkUZG1Q1AEaP9UZ3BcipDYEbLw/NmOIaCdpaSR8HC
zfWYOEyZbZrLLqDfltjF9dOXY3IRdAk1oe4e4pKk2QG0p0wcY9dU2N+IN/y7tTVmA0AH2W5muabk
Vz7C2qUDjeWvT4qhCF1/IKKpkwKH1HCxiIf/+CsvLxThhAl0hlLceOqgE9UpLas6JPjLV4Z7MQ+H
0K83I6lvm79+bfEfXtvQsVuwLHJhIMX+EvXXWD3CqkFmB6km3nlA/8ULGdGTDcygCfu6FNOdA1sE
CfeT52JiNQwn1YUxFr0j73CiFccwDF7L1LVXdeYfRwvI56+P0vkTKczXDd218QnRfdNkaPhHWlpR
Y6RIAiyXjcdRRi0Notc0w4plmGZSWd0hHEnX0ul83EPgVUEZq4YUW3ZYLTGfYl4wHekyb1fSEcM1
eDNVL+dlsD/dsngjZeMtAyrkmthZgqKM2InXkhhZpzwvFMRQV327ggPbyrquviWT667GkKZw4WnQ
JnwxCHY2Lhp70dPIizTD8pUNN5zHC3RGylUzEusGrxz24uwK/6gDPt/ZOrf7uymPPuNiuHnxnexO
NWzgPG9OPdxlddOvrfEZwctAbk51tAvq2+itnBk91piQZGN0+OtzbZh/Isdysm1DYBfrurrzJ8Kq
JLBQ84A+DrGToirULZRozDqE4pvUaiWzGsWKyuURjAa9bjHlBAM64tro0UiMesl2AKLsuSQeamRT
X8AmHw5Nr+0ztV9PA3jOnGdufopC8JPa7++sgAGwNMrLufFRg+jzF1EpPYtbi86mmnYL2EwqG2UN
0St59BY2GkQ4A7w65qNTA8UiBiTDu4UGmh5Fh6OyIkzzehIAomYiDtIFfQNmwM4NzI0tdJu05yFi
MJUaSkdRZt/cmY6YmfZbjpMpRty4LkysPHXgvuJ2SVWo/h8NCDg/qL/stM+M8IMdmINGENU2KdqP
3F/g+jwXVAp49w3xnuC/N8SJKPwIUfGIgrA0Pd8WYY89lol9SIDp2m4o9EcKPfAqEB8LaC4V9aUG
yAWHgXdt++3dgrVLDZEs9pSR1D7xLsvALkNjUwb2i9FT7gXk0WCEQ4OlwytDPgeRBWETvjh7TK6d
VZVUaCNb9mMNV3P5hu/LdBqgTa3TzH6y+U8mBCR5Du/WEJGTV+wCC8GXdI9SkQScmFFDjQzNrLVX
MmxYdDnU6hiW0ScZA3ddWvY3+ANg7dbpkAG68ckMbMga5C6kQ0suatk8/s3l+h92FMMWjqGjBLB9
2/tlAQsRxSaW1qQHU71ltRtgTk24ofS/a+1FQRqTE0WgSwyfVwGuPIgWeSelYtJZisNQtdnf8Hf/
zPj2TZ9NwuY+EiCSv8antpMzOJKwhUNmhy8yT86Uz0cFfWe4eJKkeAwU46wc+idFvcq97C3Qq2fT
s//m3PyHxd304VsLJBIWlMhfqedd3PWBU5TxAdMEvBw67ioS45JGIvaDzwxT/KOmVetn+8Opmb+E
UM4bhW84ij8GnwLvubnY5IH3oHfxg7CiiTQQOHaxHP+Giev/iSbvWzprDgx530CK9SsPlwLbYgw+
oEtOMTbWmKLDrNjofZOsvQCDfZ9vV3PmuFubj+2i0C8iEQwnVye1TfCLANSXE4LIbRd7JP/NyKCF
QqMIQmXpteINOCueRw3EvLLzn1YNI8mtPuQ0j0WprWTvN8chHR+xPCk3+gwrVuR1CMRhkXFr+08Y
KsVCvxP1vZZm9XbBxEMtZvep54NIzQ1In7/tB4C17FnabXrIqqLbyi6OdtwW6xZm5SMBJ3h2+9cO
0eBXuB+ucCQ0j5qJdbslnVNSc9uYFfmfAi34Lva151o2GYLbHnDV10nkgqyrmQeFOS5U0QJMzfO1
h4gBrs4egWvouXdYkLF+vPcjuFGhiRtIbmpHzLjORRd+2SUZXY55wAy/PuBNAKBdEn5UOWi30N9e
Vr6Ud9mEa7+TslrlUzse6jj+xPyh/FF9/L8/iEuaf/6D7z+gGdRxGLW/fPvPhzLn3z/U7/z7Z/74
G/+8ij/gUJZf7V/+1P6zvH7LP5tff+gPf5lX/+3oNm/t2x++2S6iptvuk6HKZ9Nl7XIUiGTUT/5v
//P/fP7vpFGoQX63zqlX+O031Vv47/+6equn7K34/vugbKEvv/Qvazf7/yLIYX92dEvXTR8V07+i
sl2f0GsdWYONuxqMB/b331RRJGW7VN2wm5S4AO0T5fe/vN1cBFOqBHWIk3F1Vzf/61/v//yjVv3x
wf1n0ZCyqvtDSUtFC1agU67pvi+cX0vaQu8oqaIUR+m5GzZdT6HeWaT3kk+UThreJKNINynETBBW
rAv6cQhOWeoS2FPhBjQ537l2yVmj7TWxSv3dqfztYH8fcP0nkQMH55rYT9qCt+lZzi9bRptBv9Zm
Zzrgx33CmM5SnljwGElUpDFEGpzXT5OF50ne7w0IgStJwMHflLTqU/j1DFHzI02zbMf6c5Z4azcA
z3Y0HiZch/Z6z/y+kvT0k+SkuMGDhFqdh8hEa+fzPSkLcMqeTAXtWU85xCxg+/KN+5LuHLY6GSse
NbHUMyqVV8TgUA0ajhnbmuxv9BkEKf350LEmED6rJs3Kn9VT2A9Bapzc9mCb7ibwu2eUW6Qvm+Yh
C5hLJiMRnV5OvkGU6JtQr+2NrvgCM0mcvMtWy87DOPTwBngjc4rMVE9IcHbwSuX1DiTEMdAY8sce
dTTkIrBdH8PuPnjhJJkEmLYXLsJjRmnxbev3AwoZMJGxgrKkQ1nIOzGt6V/jA2wuRu8Hw0WRl48d
/rxUO0qjS9OJi/rOk3fCMqFbW+jgnRmwPkoGwsMZE/kkjZo6ZgQz1vtFeoWX+jbQc0zoFaXK6Kdd
Q77uup6woQjtgkRYeR+G2hm3eImfJj+T5Q6fTNGAAxNo48bikNa8efIYIaFl8pVAyhWWydUGVdY+
yUHC2hlaje0PJ/SqxODZ6kyqn65BQJ3kLH2MGdq5g0WshRgcShXoZQXT2kjDC+ma0L50fxOB2yim
VYhz1CEi/JUULZyGehF++XSwxyGHWAxhINqroMdwsL6VHi4KlbrAmRhzYRFmAZUSZYifyFeWfM5d
euE68iPTLWKVEi+FZRqS4m7f8OuMLi27X1cCg36XHPVxjolkwEADs50nC2fGDfZSh8CfuKtK89JN
0PQ0szxjieGvmJihGUicPQEtOIsBz6+bV6NhmuXdWJZGNGEz7VuYonDIPYY98A1T9BXUduLTcWEl
o03k73rGeiK46sddimr5S0t4EY8X4XYIPfuhspD0e+7w3DjJKzjytSwgzfvpa010gAn5dB3k/kNn
GrhNRDbOZFZDV4vnfKgfoO5wT9bhxdA7u7hJRmbMyfNop6/L/+SKetYPhADZ1v1U8Zn7Xb7uZpL8
mnQWzE86OFV9vQodDduvoXm09AbjvsR6gqe4rXAi2PVFf0itArZUCsJTce4WN8IK4Ajo/HJMskeB
jYOj2RGDCZjXgPggo3W8I8EKmaBgttTeZINGL+6yeECJjxjoV9eBwYXILGk1GE61aS3EOBm2M2aC
SRO+tizLjA6XdxDGLk4DxXRvDSNpGj5XalLb3JgkLqXqc5+Jgx2c/mDVw6XJtGuggYMModgxfHQw
UkllLfaGZFmqKcbvBlJ2IexhK+sei2Ho4JnXu8JEouSZ8txUo9gi3mU6HFz1MX8B/IOMubTadqW6
MHoXcf5sjSs3zEnErstsYw/zS9JPA0p7QsbHqCdiwPewOOPnIe9Oc4UqyJY7BBFQMrTppie/M0G2
exKD+S4MQejPBGVdMWzwRFyzcnyGXU1gPAnPR/rrp2LCEFhqtrGOZhg1eklLF7i8O5OrN/axpi/i
/JFRVLaOM34xL4gAIiYdp0mfjxQ7OM4XZ67U7WbVwHvc6RZs63YoyagHDI2hbcGY2rhRCMlALX4V
1Nu1FoibUHuydO+jswmlyizvkmZhHdUM4ttsZ/vdE8p1mIkJA5Lls8EsB1mXn71OM+nPEDFLM9nj
dylRJnKTDDF2T2C+jFPQ/6wMaVzphvVe52wRaTZhycW9w4yUoebI7Zzc9O7QrpOW7ddKubWXT6Rr
WZiHIcLERfu0x+iuHlkjpoKl3eKox4xBd3zwDAkxN+TdFcGMSwDOfGPGXwfw2Oc58Xdwg5cBeolK
gsvU4TpuOSkSb9WVC9JUPs5D9N0CdsImCY8G7D2XF6JK4Y4eT3Znim3Fxb7P9PgJKciNmbC9LJcJ
e4PYhkN4Nwsio4uZW6Nv4OX5b8kQncoq/LZcIvPAasaY7KspyVABEqK1D3eeAbTsxiigOEJXFq8+
9JcdYPiX0NmAZMPm0SXjuDIEeCtZZTe2XTC1wLW9CVNjNaoPkCwHjneTlv5NgOsZJPOxJDJl46u9
QtnwtYb4CE2MSuYYSpq69s0gZyFASc174IR6ujKKa+lGB+u5yVAmkOBAdDLXFzmrXGlh+qUFkU6u
HtwYc8Qcf27eW+VxA31gUzEVX64i02dZscL5zYzSm7r2oMqzS+g4xOGFwwWORSNc4Dm/nAR2Dl0V
oSOB6OV16DLKmmu7TljJNKd8FRkwBGHZu7rH/Bzug89ca52rJRpx9ob4TAMAvTgVFdG6y//JXGJy
XX0UkeuvK8XLNGL8XMky8XKW4hnaN0QullwElGsIvRKw5slRrzyVwDRdepObxatkW2UKM2GcFTz0
Op8KtluQHiUa9wCntpVO888iz/3u99WuhReyClERYaiR4As53xhwEUiITr5bAT/Ty+qx4dwSKkt+
CWFc28rmWwj6lyVbnwPxvbZSc62PeHnEvktAHas3YaN4dPnRZxIx1Lb5FHFlIwIyN3dWYD/2vHuy
dvLXpQ7QMBheMXJ9HfhM0HEJ1vviegrLDgkX+hxzfG6xUsS6RLGKlKZddi/Scs+5rcEKby8n+kJo
YlRBSfpVjA9kJVVrBi2v2sjFxfBKlc6XfTmWW7ZaFbK4z0NURZ1kIRNzfiz0aR1RtWzUOTP18K2P
VSgZb4TIdiz4pnWmsQvNegvQQfZruR5jvyORmLM7D5zTWIi9y2oDO5WT+6MEwc501RM+WfisY7Lh
smiR8qHdAStNbqQZ7B1h7iKoLdj4V/d9iwTROY3c0GloXZtYdsaSyYIFoEtOoU1171cHgCJckKF0
1TUXUgcluMzqdWCnV7VJFLT2naak5+7kVumCNt3j13QhLYgJHfBniLcOkyMOx4h4b5h6qjQa+eqH
rHaVyS+Ka+i6IH7RzHrGuWg6vNYkwAWk2SCBpav8iKmvTJtDSPBSGV3l/8Qtq8YFYWKTnJJyL2sh
f8xyp++hh6eOY7GQtrQiRBN78CMxIvLxQCZlCfrJjPIOeIX1cK3PTLOEkY3bEOelcgCD8thabZ/r
p4y1nGIDBtG0g6ASbWq24KkQ39r64E4YIutueNtEGDBRKWMIo+p4DGfxhMwepJbNO3PiTWLbCVts
OjaCVVnDPwFOarlrJwvLRs4nwiE+s4kIlSQNb0qHwZDIuWCKJv9oug7+PnZXFRDzxnQ5r4n9jAWO
15szE7yXRi3sSWJckH3ugjZ3074bnlL4LKuq/woybp0ZxSNCz+6CWxCutmhvWgo9ZST75anXz3vc
9+BFOWAQ28zJSS7IXpOkOEvtPcM+FLWkf1Mmyz5antsw0pE4cIk4KdG2MICLkn1Iq2G5JDAik1IX
WxygLyZAHN0asQQ0uFYbMycRt6RETMvX5fLze3IQG22Tl8RFz9UbAQ1bbsor8hm5jFQ9V454zagy
KBYv2WAEMMq5whLDe1hqkGURTxo2VyPRbwOz5dfgXpAuVr+KMNiqj7Lr0CIg52XCwC1iFt6DzOPz
WDSviaSrEfveHa/H6BGrvg15DPh2hezOuV6ANzbpx1L7uk4rEDSyh5vaRd5Tg0urKhVRWzlTZl+6
5KhUwZ016YtPe7OCGC3Xjh6c4g7Fv5G+RkHNeunktxV0yYF8g9I6GVN99uZgV2IYsC4IYN8QuADQ
l8IsUCXqrJb/OU0PIcoLwG9VbXhM2lzjBZkerUXdH6KGSCwVO2xNzn3mp7cFvkuUADDLGkJ/YT6Z
cFQstCH64D10sf8wQoFDB+NctJP9uuyOBK9y/StbzyE+VZTgNBQxvnr22bKy17ihqkG1+Z0CZeOq
Kj7LgwcR8pbVex8J+PLD/tyrusHPLerPhpuqTL6oEmlD2PegUBH2yBsy1Bbg408J8kERQNJf42xH
VfyHsf0mis8uZpGYS+eiyMQ53Ust/VyufdcBiY+xXGJmzk9AYbSoldd9RxUDT/k+r+ort1D7SzpT
tDDfp16wLf8h82i6+5hrhhnqJlfnBmbJFZPgkXlQ/162r2nFhrl8zHN0m3YTEjyClne1HZ1Dw4Pj
n10OEWtP1eEM3HCstYA1C6i+RwJUYhPwoQfQcmODxTr5Ui3SBkyFBe1+mFntlutY7cOVRUbHxGHl
jAHzND/3g3c5GLfEbMYUh5RIk+g+KTVfcbvodk1v7pTWvmV2ver7aYsomz53iAj8wmITug3elNp4
N0SpdRyQ1up5rFIwiU/ng7BKklOcWTtoWvVixvZjq3tvkY/XbFaeM6Y8LKwM4DIHcqnt9vuEK3d3
Q0jXQE3yEM/IFZh69XvrqKnmT1ddSlwKkpsGDCs3wm6340wInnABGomxxp+BLDBVVCoMwEBruC3t
sVtbRvij6SxDkNMIw6mZgpAM0qfUDr655XTZmbLfeLj1rrEyBWENR0gM+HU2cEl3c1CsyEaKSYfC
z70SEzGFxmUn/W6jB0SuVKioD1FoEgOGqRracxU1vklSm9jFd/w12n3Qc9d0YbAbe53E9a64ZLNG
lkglhvXWUZBpvfVr5HqwMhkaFSO5Acb0ptd8SOo6d93+WPWJu9IREmGh1d5zM5IH4sfy1BK4mVEw
l0iMSw2n+iIv+H520SJB1eR9ZD0BP0l9Gs5FFpX6ts89YweX7xqxYXn6+SApPE96AQt9RcogXM4Q
kSxLA08O4drKXTRjcRFhZ9E/muqll4MIBMXKoVa/uzzZBYROlRi4b8VYy1PWxzdVHzo7XYWA9BRi
J9dG+xmabrdJ5ymgdtMqmKLqgVnINs5IH/z51I8f8fLBZ3qYeb/9oNZE/CLmaHTAAbKICnb/z99Z
vvr5wz//o2cScRrVw/Lc8u3y1c/n/OUv/3zy58/8f5/75a9CQAepAqn57e3ly5vsIQOgQPj3ay+H
17husGnbFLbLv48sIGMvSkjbM3Ktbi6WP44Pr5X//qT430tYZ0ezrKaTgfNBZOIghSgst5KtUaOv
YYAZ8oH0Q4DDL/zL0/J96Dq3nfQqYl7y4kT4F/F1GVbYbQFBKnrtWghunEuG810o12MTjOssgubZ
uRZUSuQZzonjtk/Lk8sDQ+toY4YJJJ/Q1E6gYETlBsQLNo3ilZJefFq+YjlFMIheFzaXcbCN5tzK
wNqhdhQnFAfiRBqpIIm8vxWT3+80hw6zqasPBG0rGdBwHEOM4hrIC+tcOakbeYWCnNgJ/GX23Le8
QZ1WJNeGHO1UcSh9XIUjc947RZquY0sWK6xbHqEN+9+7aZtMsC7rqdqECQqHkKRkQ0iMOxENbK0k
xkKOVv7o27O+9vQg3VdwdaaArGQRaHLnM75uo2tEX4AphYZ7BwoN7lWTmz6mgGjoOnv7IUn7W8IQ
XVR8xTW06Yb0Z/860ImVix9DKJdDhpraDLqEBc3LNw1pYZATlLw/IshzuIybmNws1/logvQsTctZ
GZ6BbV0/09JAixYpiVCdjffvHIQ3ox7fml14njUS5fD3IwtC3Hdeml4MGX5MXYUxObSITzFZH17h
Ys5S4fTdD/l3n7DDVVO1H/jU9GM/bseKqCfNlvsybs920l030qAKzsfLMJpoV7CpHUlK2sjO8o6M
Ca6KltDTpqQpNYdxM3TfM2Pq73BXMbH1DJDm5u62ijhkhwvCy0hnD4zsOGKWyagZx7yMuNoxdyuW
airAKXQPWDkbq1Ya6SFP/H3rwO2EYZSC7bgFqvbobswdAkm71LrQbUbcU4aMHF4QIZhNUiBJv2d8
JqgFpm8i6tmge1MyJwgx32B0SYRbsh5ClHNjPl33uWYc3GTCHR85UNUlZBW0Lq8XvlQVVgQWCjbf
Jz237M3p2GeY1kpExaC3q8DsXw2rxlMZFHfw74lDIRqR+lgMvQFuO1zK1vS2rfQwI0AaKE3c/3OH
JlMG7XeOgH7FCIgAMCV605DwPgiLuM9CYIU1jOBhb+kRVsC6twmxoeEwSKaI0+Mcxu1D4ovyOp3d
y77dFHgSroq0fAOPgxRgedteb+2jj6252TNtJWX9g9bwEErxarE17lMqsaIa9G0XpJI2BgwxqXkp
BL7AqdEuCo2LCB7WNc72V1xAEYYaesUpjHdC7w+2M2/IerB2doNeo7ONV8/O0CqF1o0+BLuigYhq
NPhOoIZ5QhN2BkZ4dAJ4viaLBdbE59Lxr3ByfggCIBFi0alX4xu0EtOD1ujvNK5AKk5y0WnlM4Yj
0ZpE27NsRrAsAqIyS6r4gt47ElL7ng3YfQ5+tJons0MpidNM6ycwd8nwbOvBRmB8pFN5Bxp6j+bk
qjfMCy3DaDouriHSRUm3q3EEvobEwWYs9yjfL8kPY53BH55Mitsmx6ymkwCyTchli1LTMa4LHDaQ
OQBXhQ7k9gKFlEddfqgr95mE6OxG2N5OoXOFMzfHqqw+cz/f9qrnncV0mWJYVuYzklDCCVGZwAOd
A+dcm7I+VB0iRBE9tDK/8pMxWU2dwh5942bo+6spGbrTzMJtxmmNLmjmRs1gnSTe0WtwTA4kvqbD
HG87ibd8b2EFxQFEdrMPUl0nUSGJrtCqHRPiZI5tnsLJTokJJ3RjWxJAdnFr9pZ9r8V0Z4nTEw4X
nPXWB2wKs2wLM+HJtuzHEQ54QPdSNv1W65RrAfyuyT9TyW18XKKR7tjTCmL3HDdvwXxl58lDVVp7
lrqHeBig7oL9lcGzy3APsZB4bnvw3so+tI558vvyBId4bfYa+dkUJDgep5vQrO4lhjuSUVAwHUgc
R3uK2j6gR8yZ9UX4+AqJsbznbGbhnvWAFidlE/Ps8ZZE3Q/T6rdxUF7DlQK1mpjkr7JqzNeVkW3w
wV9XXrYfKmoVq/tIohFsooLQ3+b+ZVfZ74QWgImAMAKtMynRNm26ZUp2PTfiCso97hLGa5GLG2Zb
zqppjzg5v/tMCG11SRthsrvsPS26bEs0Yk2wgTbMLo1tiSRzo3kxcEpH23qOZX0DefsKAcMDOjZa
urK8QsVi9eI9EpTBAkO3QjeehlDcqmi3EDYbaS2Igx0b8gq+B/gQxtdjU12ksP9dSZRK357UOc/r
8hDP4psxyrORhZciHm4EbuUrcj0JiS7FqbTaTZzlt66eXdYhtVrLFpuswyRFNG8QhETycQMvdN40
mXtn0nOteu5LAuHg76EArusnTTcvcvCIwrKe1Eej/lSM30jFyuaBjIn6KvG+WSQu0rFLAgv7l8Bz
PsbKfSDhwe9Yk0f3EXOxdTfKl4l7CIfWrWc82sRl2Dgl4xSxCTKbiVeEFDFzj+HsnKSWn3yjQ9SG
htKxhisw+BWExZ0HBN6N7VEbX8cJObkJdJqR9JhG4cYawzfwlLvpbgozekY9sTYgnpg2kybTkzsy
+3dazoSCZandZ1lFq3qB5/O8GTjxU8bKFru3jYfUcQ5PbXn2AHUQxR3tpHrVSHMGTNLeGlayNgFZ
srzc2syGAS95yq5Mzd7XV+0oEPqh/8AKQiKLSe9Ge/oEE3umVEEjJz/q+AIXAxSmbFfwUb3jVP4P
eeexHLm2ZNl/6TnaoMWgJ6EFZZJMigksM5mE1hpfX8sPX5m9umVW9QE9uHaZFAgEAjjHffsWBklh
xRWB6WnOiYDAWX7FpvfgGuiagsx/XAA4cC2P6bCn09AiBSiztNnmhvdgLyWmKbSSgKIip29S0BHn
6gKvGUELMXivTTZpnr63L/M76upot7go2Z0k/Gjm5m89d7DQcRBujcjd6ca+KTQHWyX9lNZkn1Zl
L1OmWixZcK9vfrsdu35pcxPqGSNWB1C5Jpp63hug3H6MBXfl3czd9BWPdXEsDeiNjon+vcT1PYP6
NGnca9NqMFilPJiDaT9pZEEWvrPudJGMDF4sGVqEh3rpi7XQHzWFeSxmm/YCY8adNtNSFW3+kyRz
jPkMkONU+wHC/ehqcJ1TUhIcdwajNfGXs5fpYqTGj4UiSZAXPAoQ1kPrh8jkbfEmIgpR06/pjNyK
1e+PYYSIcLXk2Nfj+1Ba0QF8Ccn9POBX8RYJY8pIHqpqfdcJRSJbgD29JjPZngqsU9ixbfuoVdXr
aHKPTGTdDgHAaWa5JNIkMApd4DY211tzsbjnp+F9iePDoOcMtaom3uJARjObaC9RTihYkTcv2rjc
4hP/Uuj9zjO9GXvJtsWCebimpnOcXLT5i3mfheAmnh7BWa6SPdOyBCvz8YvoxXyzc5h1YSYaP+Nu
8jAV/gvsLtfKftsr9TW1novMbrMU9MJZkTymc3OcQptMiPodB26j3zq+8btZmbzyHyoeDO8YZsKp
z9rp4Drjk870fePX04Gwqg0zXlCxpgTsQiXRWNhmTNle/sxn7zb/9bNkNvEgYTSZA6OnzJ18lMvc
IDov4XJ4OVpS0YnXxnGM0U1qyOq/D2vGNasRZBH5lYDZ1Vyol6uc4CSHGBCXZRihLN6wXzgclbz8
00SyZiUv6/ogx42aBav+WP1yyGsMsY+g28hYCTmr2Sp/rnjLJNkzMeQtJtc12FlQEvzBhlTHRHTx
taWle/W1/Iz/aowIcJg4WrU4vvM7FKlGQ7Y7Qn5b/z2dWhhllhWr/9eMd+kqoOMcW/JZAwxPAv5e
fqUmBkK+lscx4DhpGdy2Ywc5/mB3V9O+Zx3aGiB2Y69/yYmV/QLLmSOkyfRYp9BhrfHQ8xdGSjgr
rgNFAIRT8uAca9vZyG/I6+Hyc4mrcifn6nTktaxF+GElAUawLWYNsNTkDTC4trIZB7P7GcdLOZyc
l7wsyUwAn/Dv5b1zjMY5RnRb8texr9+3TLKNAsSEHxNZtJXLI29PLuF/vtWAszJnqjlwswa2v0tG
WcJgrZpt/EbGQ4NEuOB7HROwxStgrEXqdyrm/br7W5d0jQo0g1/tsu9fTyL9qCfk0nE4LODEIYXA
XYr2njG+d5BvkTGwheJ2kl8hd3y3DnQoknRi5H/kUDoaPUKoeFbxJGxbLCLKBzmk/E5Q3eXrvfyG
nFNZ/Y3v/vOkIr4pJxxVzlleipe4FaOekuY57ciB4OXkcO40nDiMha6eFuUHHo1TjI36kO7hHBLv
9qZXDLHIYn6YTYDFNlovvcVUr8R3tcR7djeaTDpwXvjyKLYtnqp0gse+am59jAl2YrtfHtQAv+7T
L7bbZw2iPKgfobFx8RylZoAlnH4amJibGOLERKdzL4FF6yW3ImTk2zQM0b6n9lcddKd5ZpqN+Upy
wFl/405Oc3JaA3oI4rNIPBgnNhvzkW7hdzHiBQDn9F7RICC4Dtx85JfRFA0yFLGbZ7sixdssPBw5
u4VQILsrz+IeYhYx6Q/kGI3lc4i2As6zQd+ErqDr8ktXjY/yXxE05r4WmphQwTpIQ2aKmnc8IEhi
gsUmsp3i+EuisQ+J90cL+mbbOssrcn/Ilg4QtU4s3wkrj71jQTfA9ejFWtN3qySrxG0wxqJhmEis
HuuPxemfsoh6aHUA2V2M13bWwp5hj7Rx+tlD6HNG3tBu2xTj+KgBpXRrak8/0p8V3O3boOlalcAE
R8xe3GgyrzRkAgNgB2WaIDIzsU4Lfi+noK3iLRgrtzeg8FIsD/2QkeGQV7dRTmFLrpFDJCEMiq7M
/tht0u2riO7RnDj/8m/lVwxrrfwd/sQeR0YqJob756k1TnrBAMlM8BvQw33TY7kBQx5j8CzdCXm2
tfBMNBi09NjyIFLXn+ocTJth2kdY4Va5NqWPV0ezqaIwOTUWvY4aTlI7n0oP7KCMhaAOr2/Thwi8
QqjqAW46aQCoskzL0XKr8mDO41Wvc/tct4ifAsAIYgpIaJdhpmNWNwrCz89FxWkq5lUFVWyj1xP8
v/FAtAxIaQiWbcgYejLgveXVEyq9mQeVUaTvEYc2lO6+NQJnb88hkUJ0MouHR1mJUdauLOqOCou5
8yC3fK15Lv048VlOc+MujnVeND7VYfS3U0bdqPn+qXSW6dajWmKs4tzr3iWotJ9rOP9J/NXYJ0FK
ahEv3eAuASdWS/bkPYnJUVSedeprp2y20BkgkcxWdfdJKyh9pQePkYcVmpvQwcryNl2TaddF/rUQ
r55Jd3/ms48dzQRwOuTOYQyoW9YEcXq1HJOFv/RSZ+voVFQwwp4tYWZMrNFpcuhnzVBMhmPpNM9F
CdQcT0jmzSW8WLaZ76bxjHQUceGrE1Y+wZrBkzu366E04vI4zX+oOKv9kiI8hdNw7bt1E87mm24w
nIin/IY+kNykeSW9biofxMmOeTfCFkiB+5iw6iFsHoYuvjHc9MvPb4OA0qjJW0IuiJBVz0KInh0C
xPwC1wUZhcsaYGQu0hiaCEPvbwJDQojM/RzD3ipKB6kBV/h7nCoDRcWSKirOhyJvSwTNB15Htwb1
vpdDEeknyiM0gikUsjOhZ2TjxDp2q5RGtoslJSOoa5onl8EnrIdxkRoatDlzOcqPD4L0GP4Kq0H+
pdvVA5J6fGmyI8MeBjc8wENt3vWDhQsVDVypHXVGjtmIV63b7NkODnqKWzxFXXYIPSYC1VBukKpk
4cOs44PQ+uNuXeHFlRZVmbzIxCS6DI3XvK4+utx5ysTRrBYWj8zdidXbrT1mkhi+EJzFbZb7+SEs
9L8yP1PEnHVkHeZFRdyrb8CKb6MlZE5Lj2bHCDiTG3oPUCTpc2cRx1mjjxI3+zCN4sGquRfKIH7X
phh5K0Ntc0g9DECRIZjzPu4HfeeEbPj9Ggw3XU8Hqs+vcdS9xwIDOSNMniR2WgRTcGQgoTwbKxgR
gbtbLPwwBIrJE0/jiC2bbLkDVqufEMRwOkoNMnaAyLSIzCEqcKxd2uk0DTkySNIzbwpiq2rHvLGz
8cfK6BvokBvEHXkTiXxIdohhHOmAe4Qb3d6vrKe6C5oLQ7Ydcp95Q1IR5iupk58D175HU/iRuuaf
euh+6ykzZGulBih1lI4jH0Fg019EWwPllhozEil9iUOzhVQ3QsDPqH+jDMr/6AtPS8ZMeMrOG/yV
DmQVnAqGc23U/czwxEsdEcJ4zLQ9rDxT//mbPDV1v8r6S5sek+pc2gNiZ+HFysgPQwXClIyLLrTO
TpieWezt+sQAN6lHCDWYgWLnUX7IxM6VIfvM8Ga/LMmXDAVdv/6J+dETaWuANfQb5P84W4BglLG1
i3q7/VEi1tU1vCbU7GyAJVJXwVs7rW/TzAJUpcw+mwAFrmPU0W7M0+P/zKq2/qnRQ+3iGi6NicXO
Y8E7h/D8b9bxrcmDBge2P4U1HIplUENRJr++n5Y7dtCnFXLoqeiAEW0tBDQLtoq7kA5cJOR539RA
XRJZZzZ24SoRjprtqrZ60GSE70WURWHgIdblX06ID28JB45r0qAkc49m3Lu3i0WHo9eXNB/o30bG
kYEM8DCbRec//Vgjrtv//MYd0az+u3xT3ri8bXJIECp7gVyYf3vj0Lgw68f+8kSbdspZOObVuA08
yKMaW/NmbW+z+qtaZgyLDOI1G9/AOdUQzkWV8kDQycEKoFyp4N8tQvOJYQLsmSx9UYT8ajopwNbg
t99IUJF/GByuntpFAdi2GYSCMWdbM+PiaWxDHgQoyCLQlLIplvs0Ez7QbPF5fHPtheBQlkBBYbM8
UGW9Ty3Vi6xwhWvSEsXj2deb5JTF1/pvk6z3rZbb/8tFs/5puy8XjTdqWq7vBAx3/3HRfM/PvFGz
upOGp8pmJSVpZUZJzgprmcxyZ4KvTcZiikyp6BFMXc6VDRwnWwsNy41XBS5rkPYyltpd1JgHRY5R
tKZ1ZfHwXPKRjSS/Zj1K39HlpiGa6xGY9P2bzWZbL6PJHHelRRJyQzQlpzVrH/txZlONz211iGJA
aXkC/+d7xvvv9wxSJ1i78vYRGPxTgkD2dGYGuHWedFxcDwm26qFPOlfMNlFouDS02AcpMr1upmCC
fnJVJD3N4qNMSKQnBJsbJVzCe6deb6zG24ugGm3WNinIb6qhWKqCYW6WxxmmQSWbSmQXH4vPlSmD
4Lkk33frGcAtcCBYf7RrWEzMiIL1mzrkpDGUOdqKvMbFrpi6/eRVFxKQYVKlMwyPfD55eomb8qJ4
SOlkNxenq8+uj/Dclb2N5KgAgyj7XAkRy4/GemvkjIEs4KOEFvwYtLA/sw89hHsULS8Z1ITV6/CX
kN2VcVVNQZ7h/yx3hYm9MTxuADD73MDE+l+F0Eph9l+fY2KEEK1YiLEleuMfshBn0Kw6X6b2lJJJ
tsP/szr2PhYFpg1np5zu3NUlDAQhKAbDw8V1MaVuR/II8ms9QGzGYO9lEU5dLTyrEjuaOCiwG49c
AgH4Iy0pX1v8RIOS+dX3otThvYGVUzc26V4zzF/6tH56SfQB9+wwdQjugvzLz1g4Cg0/7Y4NtTWZ
ocAqwylB33aVd5vaw8da1DVJxSGfh/veCI/TDsGGtBFfl3jJ94WnvYR9vG6KepjuA2/e92t/1Zpe
P2S4p/kt0dnIO52rA91V3GlOLWOSmEPfjMV8CYOx5TulccafaJcUzX0HVney5jyj8OoMNPKdDptc
jCTqCbgxR9/K0oZ4o/oQDr7XuICdLHjCDFN0NquHge5Yn0KIbXNqJCnS3Db/yoPo0PusTY5NFaiY
VOrnJoUcotNHfYy+ShR9Wor5pNl9qoIyKmqSJJlgtujbNkpnIcSt1nOe17C9kb44qpM3L23PQRW+
sFKi7Z6xEq2t7SLYUJz3b1PgvIV6vcucAUrvGCIdCdojMORNs1JxBRo1wlqNRAZW70IMouLf2lpM
meZkX/Y4PzZFcTX1GOuTFA59QibktAafSxn9jNr8pJiqPcrtaPiNewTHwhqJOLqth0MtTFesuCuC
useMO2WNmdjpAxnhGZ1o0pQ3res9ZxoMXmF1ScXZ5Z0pZBD8vYDo/Tw++5GzIb5e8dsG6TvKkYdO
Lwb6yLY5JXBIibJ6VlEfQqCzY8ZOeI1viGyGBdkVK4JLrOw0u34eMHBZG6TnvrTCVLL7DmLkoRus
Rz+s3kJZhbyVF9f75mfSmG/qAY/bOiZQdH6M0xEGQB0hgGnMhzqdw0vV0uN3AA8REz0SK1/9aHpw
LDybTfqeDeHpR4ee3NdaSrmC8g+VKDQfT/+Bn+IP/FgeFtFN9IySe9rjoGPz18N82iV2+KwBnu9C
w9i2VhN8t929BnAyGkABK+W9IfTHSuMP0/kcJ+TIRb9A+jVN3bZxfDWMlt2DmVFu+dfaheGf9tjC
tVxkeyXuLyrLt6lY942PkA3HD/vKZPwFubNxHaCnOVq1xR0weUjN6bwQh32qzACgxyvczbSO4QFB
GpDFkP3AoYv9BHeMo73GDw695VnD5wYbMZ0BoD/dTMv628kW8ykjO9DKSF2N0YKtiFh678WPcain
AdcRBoA4JfA99bjYtR55C3VPwHzSJ/ahjDsiHkxr3NOh46GIsGIY8qPba7geuQREVsEsKGlPp2oz
uOtriD2QNLGd7py9Igb1yHoWXI35JPazE4cXWGUXK6ubQ6aVl3VN3F0769Zm1lZksvp8FF+w2CrL
s3LBWoP1Ni7x0UQC80B+Rs3h6nVbYCu92qsOoeutXvBSoHtF+u5gp2nyXUcDY6jE2AlKmnXxPHye
1FeMDcVr96KZ+uNquKYkRJ9q3TJ3sWs9u0G1XoL+JxZaLvgSVJRpafDlU19ibpIPeJ1XcTbDV2y0
q+m1GBJM86kJsXNOvNS7tOuX+kcn31FfoahjCNra0GzLJd2zj5PnbPm3K+T1E+5WwTUc1vTol9Zr
0gTZzRzNMe72xS4wCofRFKnfUVfdDvQ/p2pa7yLPS095mhsoR0QZnzfFNddI0alGTOOBEUluGc0H
SHTE1cpZqrOwPGLZS6v7wr4UDnxVtpAfEkYq/oJTN20oGnLLORb+eMRBJD67+F26fZPdkFkdbJ2E
l9OrBKm03p/qHJzeYHi4twx4vB0MQVxofzYD9DrTic6Z17qYt1KEhEYFnw7fmSNis0c76vvT5GCD
bgCpZNSdDFoIJEn1w5osu9k0P60pzfAPNtur3fTtdY6NPw3k9EMxV8M1rudhA0MmOlTuss/m0Tjj
384wB5QQZz/bw6qdsSFr8VMY+T+zZEwQ2enQWUJER4W7HUp6SMtKr9Py6PTLXdnxuMSB8WBqtBYg
JvAHtS49zU8EYBgXP7msnMCwRiXAUGgcITmNx87IL9Gw9Ee9cOmSm2btLo7mdSAZktLKEGWbLsaD
MtqDYJ+eyTiFe4xyAYzQyHpsszYZIpOLz0rNxpN6O3WMCCovNh64O5len9DlxXcJDHGKFSBQmjGS
zSjNyg6rN2EAZx1KlKoiQCrWyi05lsDqXnxSEq6q70GAs/ErcuHrQFi7UatWKdoM6NWfeey+2MX6
oqqLYsRYnDnZcTIZ50V99zZGsB19xn0wufMPH4/VjNjUnS56BqcSxyAbp/Nwr6jR+TzjS4GganGq
w9Rmv5couip6dmnm7tajkBZ7Vx5GRGuTq93Bjzqos1SEaYGICMR5mOMdpMaLERt3ht1AMqFeX4eA
8Vf3rOqkdmH7mKLiGKfQrfIQRzINAwIhOxsA3lunXB9l+1QccsQvsPpb1n7eRQpK8WMNQX+LLvuY
hBqsQzunTG+f16bAXg3/dtjnLmafPsImRonzrkMSkCCCDKuVCF9Q8yladuz6lNIuR6onqDlVftOF
VJc9IkQrYw5XN1vidS8puOJmwNR+00N9ztDgYxPT0FrxHSWSWaNa33wobv8Y07l7BDeQ3r0vsulo
DNPz2ifjuSRCG6vmGCOcqTrgi6g0W4og/B0ro9OLjvDs916Dsgwi5ZeF4+EG8Rx6MoygN828+ji9
FBejR/maYvTCM2+eZq25a/XgOXJWZpXmA90t2hB3enZg7hZ58rU2Oc8qI6hBe85mEAeXfJtDu3yM
PgyVXm/25tI8NJ6N65KL0MQ5qQbaE7bx0Hn3sCXuJ9ypDyQHoDP12nOu0DTRAwbauQ3bB5U5U0QL
kggXdLW6dEG9W3PrKRdAsxZ1jZaCx+hNcJ3igaLFunFMeFN0+mOH8oX/JxNYJWafeHAx/U71Jjs0
ISiaOV+s0MoYyCDJiMK/Y4y9qroj1tgCi6SMJIy3vqOInjYKbJlD+hNvzF+9oD+mSfuGNO0cMV9B
V5xNO2y5URJx0t25GKCr2LOYpUTURS6CAWtYVyS6xQeeaXhXaq/qBSInhNDD+mCVc79Jne5ZRDs2
6wOrbfMqtafCD0KbSgRDx53U513TPmWMrhHJUPsWgDZpSltPivQNLnv11p883BSsu0brbxMPFnTY
wnTu2uCZaCBItcxv3YBLF+g1wpkUd3nXhyAPLjk4z5OTx9toftUN+NCmxwNCEgb2s05iwkPgFw3Q
562OtS7gFnz+SURgRSWfkPvXH4NqT6xQcNOLFDURKRJZ5ZyazZxOtYgahwi8+NYfo08tuq3QnINW
v+hW+FVrK94W8Ccr5Du72auoyaf1YSo513AhJcyPsY2xx+o+Z97K6oPUhWznRIt+GyXXUKpUNuw9
4eYf69R8nKoleNeL4sswEQvIc9sb8aPrFyeyEf5mYXY2BAApQH7R9ernbGk/R5BTS85xpv6tvSHd
pcHac4qYWOIX3uIAVoWXta3PhWVCF3NtnUYDuzwenSC0nZ2mTeSEk4eTDo19dGLYutacfilExIfp
EGGCu/UAAnc2Q3f1bS1eCPcxnvzM/0X8xR0Y1F7qpXgc9vroYyUlUJWSDlXRR+nYKCSHbATUu2ai
fv9eyyI+6KlKP4KZOKwo/lvGbgMaXaOkHkoyzsLyMBuHJaaThyTOctihm1iYhloTRbV1rKuBBkc0
d50GpXFsvIOIVqQfl5bEWWivqcl4kSzeNvBnlgofZaWvT61fSbYgGBSFh+qP6phdO4prxDN9vvHG
4FkJp5QCw5Cbiiiql9KEmoScWgFwCrc2pWrGtRZLgQn1DYYK8EojJL8UfoXgzGRpZ1uLBzUDiDwN
M45scxZ/DwCUPkdH57gJYX8Z3giVVroO2/S3SXeY9HPrOtS9VPajodlonx/d4G5YMRypzHJjwD05
Jx3G953rM8VJ8gvp8iVby8tgE2E4OtfUjs6GbTpbq/PyQ+q69GMQ/xHpanfj6v7o6zLcOqIq0/oR
1Nv6s8gqm9GDYkWEh1ML8Zx+DT2Zi+MKUIY9H2ryLwh7wWXGtnZmz6eoFLF6srATlRj2RtD1DVLA
yYUHFKHbU6dgp6y4U9i827GOPp2HW5vt+24u2V1ZkdKCZrGxUe17ALR6R3GQTfa+CZcHA7fxk43q
YsBy5mzVukcILEIixBoXJRCdopPtDLRG/Q6pp1beqwGnanLNEd2e5d0MWsacHfS9Lap3q9cIg1vv
uokHValuQ3Iotk4zDwfr9xDMz4HWkRtjI1BL5tI+pzpJ7Jn7WSGDOPSFd4OLN1NyDyC/XnTrXIW/
ya8Fe9BNlL7hSdl0LIO23Jr2zzxycAwl5eagEB8nstH8dX55AzZ98QK0BxJ12S7TV0Vw2sHxCBbC
hwCT/4c0gSXkUzVVIjFUmmWlPIlJQ2JFeyY16F2N3JaFvc7vl3ciXm5SfX0cC8KtoMIDjAWZsBTK
XROk70rxhlKUfTUefnvhej/D254qjCcbYh/zcu9l7vMUjrdt5Rx96V8HoApYY2i2xNchjLRqX4jK
S8bNLrFksv6rMa6m49cwacQ3xUR9unlSQTgnqbJjv1M7X1q3D93A9Jhp5kEUiOrpyqzlYDfd1S9N
qEvZC+bWLJNpcw4GOHQhoWBS3jU9y7N65AqZyKihhgyKhvG35xoVCLjeHPPlZ25DU+i5uaz0IXH0
TyzXITVq8WF0WTlxoP3A+67GeA2uqx5A+5AtWcKTNZJ01AjzeyRttBgFeVtXNFHDqt2EmvOkJr3q
M4Rqwaw+BXRuGea3dXsePGYTnffMoImdRWqkSmdlwhxY5tvaeZ4LXDrB7DVd+zva41sfTo/AYQwc
sijdxRjJ8XjUABjqbtDapN6r50JhCBoDFkY+HBB88rjo3g+pmSFtZjs1uVADrN75hR/rk9ISBUib
CdnAj29NO2yQogUgcf0ZzxqUhjA+lNTDYI+cqw1ouMlzZ8uokcNnQFBNjqOFHoeoB7g4AInYGAic
Ma83kdyQEp1C2cjk08JPgR70rLXlQ+CLtpeFl5TIG6ejZkoiDcYDbG8KoflkyY7nQ/lEyp0/SD1m
VfOuwLpG9IJ4Qwj2JZWWQemprnIa268Tdac/A/goiZfx4q0upt6Zzlyy09jFsk1EtWOEw3Wxoy+Z
9SUx/BTsk+sxPapjkeiFw3nNJDVtm2ca/69SQxI9a97F55PfKmFxIes4qz6w3TEnQU5hQDOsE4U3
z5EB4ZSZhExd4J+5W51qbxMO9SFFe9hM/XqQESZUM2ZePh9L0T4gb37raG7XJnhB+sDgAiwDRr15
m+Xxm3qGGsOYDh75WKHhVfuoIhGmR2EiHjUiiXPnitvfjx6UkNYXAb6oeT3tMwekQMUUHNGWUGbI
k+mP+QfAkb7SB6uVYmCgbSzzPqNQmlNTLsZPNeJYC0wJavdpiV+Gv85SEThos/eE3h26nA8M0Nk3
gS7wZ2C8VOZflld+JAQzEdWG3DIy1Pzb9g6NBfdY6Sc1n+rWrNk5i668WcRMoPCy8lDPRxs9QGXT
N8jNuiTU9r2gU1K2MCMjpbDrD0pVKPVcIlYIVoH8VRSIijbiWFjk2ymQccNQG/oUak3tZHkVnnWW
uy+TENg45a6VB4uxD/bC9qMZMS/TiTc82Iidp9o+WVH1pQgDUOyZmZb9brKifvfRtpoBo7x4wMqQ
AiVyP9DCnOSSsdK96QFJIMCkiWhr7a54iD2qYxl+y6qX1sMetn9JcxRZm2nOPwWDnAZqSKXgZv/4
GeGlg5MD97WfIQ3W0fpInV4D/Q7oRNfQOU+un2zVWyBQA9i7XDdNhYO0Ez+pCUYp9+bsh8/K1yJD
Zs0eCfu3j04VngBZrZOo5ZgfwUK7lPNcJRV4uh+tP8geqzcN7kX8HG8B2pDaRK8akU8CGRhNi43a
nBaC/BOj+bHkbkPHS/M38LEENfrYwdmMGkJibgtVrKCEeihLHx0tEWlcUXm12GrpyETR0Zn6NyZd
2MSKgi1tHBz7SxDkVbINFMyv05gau7ItPoc8uZXKSZkgU9uKGz6q4pJ7h7HKT90AhgnRiBYGnm3m
+toMCHA9gA5XCgnHtA38O9arWjM60aWnKYQmHOrZ0kfrGuKOByy+53Rp9Bimf8viqWzmwaN19sFy
DRyWWheYtJrXhVSbfYakgm43KojXSzfARIx3ROFQtP1fnYGHho3J1hxZSIovqKOAu6F3HowAPIUO
zBbBrdOP+PDCJCf3eYWNMf5x0/Qot7taE7M04eVIFlXzEFdH9Z97jJQowVSZqcc+VH7nD9bwl3Uo
blI7Jl7TL8MLM83t1GjuTjBwZVngJ5iGp/6dsiowRBQfYxG4qxzEUgU1pHp+YstDwAHMuynywtq3
EgXJ9mh7zEPraL2bpyzcYnYOi897WZquhsb9osAEhWNo3RLBBDKflDlGmy+wbTPCSUUPNGKbvPMD
Yh5ay7vEefVoxdw5K5uNa/rRoXtebbbuLEOZVfgDco2vxcYAKdOQnjaO8xQzAd+UGqFXPWU67v1c
0IDIpCo7DWLzUnjVrYatO0KZ5Zc//VUq9bDJoJcEXPMBrManSXXq5CZGqUvgLFvBiq4rmIhEFWJA
T0cEDF9v85GHqAqBIWPWISts2K6TnqHCJTYG5mjlTqbvugf6OMpWN9U/e5ZkQVYKTFO5G08NnZEX
QPqDPPylGuh+7Z4sa/g5TrO9Nfl8sixPjsoJLWRcojG1nQZrN0/kvYFYbrqJBsNzs79ZXZ2XXKcE
xOrWxoD9G6iHXfa+JMUvM2aJMHXsF6ZVZ62DsmV6kDM0RDpJs7driFxT7l6TUF+g1NmPhTA+yKq9
a1oiTxYzubN9OFjtCg+uEPIUOXd66fBUAs7uR7YW8jxtYmNA3xpQ0p0ehDtFuehdn87TiW5cipRt
E7Aeh+tfj8IWbg6ql9LD+vJ76roWb0WDGsNpcQFqPY43p86OJxRiV+buFXkoJj5ot0S0p13IomTn
+dvsWN8GR8b4K+277ZBwyl77YZkMZB0ouVvZyWUmppx3EpcBSONwUEnV1mx9rwAUPmqSpqxXZa6S
ZM2tVo1Psm82cNAB7ocrDlXIyKWFT5kOeQaPeRflf6rhVS2haj0r0w9SPLBtqOFS2q95QMAKwU2U
WjNBSW176zF7PdDmf2ixszeK+jFu/o7+8KtumKv7KcOV3KRkSyR+cvYQYFoZ8SxCTmKhUVYhFOM1
YSxb8NcP6e7KKDj5CVHgEHWs0pXUsGOz3phjLPYAHXgN/OWDXQdXTQuPhZH9VqYcpP+Afgk0jYZg
0wrpI8JyNOipwAgUOGs+y7mgXx6mAIrTQbbDZfKTNxiHgHszeY38Tc2oZ4ue8BiMXnJSxlCK6UW0
kRWxDyjigAz/MhcSrR9lf6E8URmFmBDbTfZXGQs5LjtKUFk7duDXIbX/pl3+IglAsm3qVYpIo2o/
/aq7hUT5qcZ1sP2OS1e/rj51EK47Nd4u4tsAyimcobGHbdkx2Y3l4Wv76hmJ5lkNgA2PiR0AzcYO
gge8AO9D6H57RBksteTfEj39JO3TPFPeVxgyMZIEzBs9cbCiOiyE4jfYxa1LDst2LbW/Chw2XZET
zyPw1LBlQgKR1eFzNzqY8GWLUT3NAQyiCJ4M8zlERcNhhPy2VTcpg1GClUd3W3RGJYP4H0MMe1au
Pjc3vB4GkEVf3wAT3ghXCfXCSdV+qnertDsJCVx9Zpq5mxC1Bdk+q1qIjxCzLQyaoOgmx9nOjn3q
vhomSzJs09+xUGpjo90HncmIlDrEav0fPj3thUjh197wmx3jnW3g9ndwzSDCi5WYdGnksmQH9H42
0VvvgvmORY51gAb4KfB61T13Npxr1d704jSmxqjDYH46Nokng/OZOzOKQrGTkM5G0FEspb/KDj8G
a/aQJdKy5fzYE/msUEFsqCHp6N8vg34bVytUAYv+zHaaC26dLKOl90seiLSAmmaiq5EqWhHgso5K
S0JPmvu0paEo5I3GUgH0w712clviz0KJS/KN7lH5d2Ur23XiH+DNk/60YIHPGkkECtTwrrJinuVQ
O5QLwmmTkdW2HhBumu6zoONr5X2WWvtLHK2kZ2Tw8YKm5dTkzYN4ilSJc7MCegAiUzPONtPT4AkH
0jdUhOgwWclZ7lhXHkjuflbeh7mcfqDdzLqm75sMDXEnbnQ4iRTHEK/rqrsCYv5SKIsxs3LE3Uoj
2r5U4PwITxNogIm1k0u4rFnNKY8/fCHzVFVoMUCBBEOrZeXlz1xXU3VFoZTGUz25q7jrSQ+msCcw
iotF9ZLbxR9L8FO5yn693ha1f/Hw+U9X908xNchkoOjqxRepy4hS7U8zmR/l48H+PDvEjDcBHxgG
uNyHfBokR5bMbBrM3Qc+U7v5gYSPDZ0xnvzYpESbUWlsGqms5DKriljgdNVfzyQfMERm6iG/veAO
B1uckll1gD32CiiPs+siC4Xs4GiOsh7nvWFOIUngyj0smug2QbYtbe8U9MN0DR/okt+djoVXa10K
bnxquBKrlNq+wPd4Xd67M3o1YXmuA4zrtvF/qJ1khOWD3ZFOKc98P62pRLhF310MC4uVNK8wwrON
JWq4zcrhXdYatfc74XpnQTzawxO1yenBim2AjrMxo+QrxAcDY/bkatR4GyZl/dZXT4vlPCsHKSl6
XWv9yMvgigJP7ActbJuj6LW/07v4vdasz/rRPmR25ezamg9Uqgq12Wg+atBlOUCJJGyOUlXQC/Ou
wyxhY48jcU3TGZnUPRT9n90UkPbhcadPP+KCSTKSiOfGNC0GiSlLV/ah6luttLVtEW6Sznmp2obg
ZkHjDAMwwHFQNpqR9c2C/Jdn8L/MZf9hYfyPf/7/6WhsEM38bxy43X9zNE7+4GP/q/wvjsbff/Qv
R2Pf/L/44AaeYQeu45u6BWdu+tv1/+//aP9B2Zn1xo2kWfQXscFgkEHGq3LfU5sXvRC2ZXPfd/76
OVQ3MNWugQuDBgTb5bZSmWQw4n73nqvNf9mmh6GfqAF1QbbCTfgfpLHt/Ut4GuO5wrNlUj7Fq/gP
0tgW/1LaMSH92gJXpuc6/y+k8fJN/urzhIUgpLQlmz2P/YT5YYD9i8+zQl9qqYMTJ8MXz21dFRd/
7umWo+20GPT3UYz1EddOSAlEa24Ka3FOVlN40jPdi8vvOlF4xyzVjxNe+UdSz1+qYh5OH79zkJUp
Rw6zLfbcHzbWb+xNj4Vh2OeQuq7VLEpyznQdHa1BgbsMs1OQKAf0Q8HOJutIYDiZ2Msqr57Gsf8K
4VYxbADkwJj5ZtGH8urHM/fHaDZHy/XGQzFkN97re9MCAcpdFW2V8pnyaLMOH+ou80mSjnsntJqb
bdGd6ps7qqaCR+F0/Xqacm5++AHsswe6Ktpqn439sJVhb8L7F/kzJ4qQ+ZHH4GlRmekpp8nTlfbj
DEqeTZe6975lPGex8006jfk4Uv10ihyDF139UEUwPLuZPexmjLzrGFjIAu95gxlFC3pHzpJsRA+o
GaqobeHssEIDeQAY1BSb/XMWlCCvPH0m0xs+pGGSEejmKMbHxwQNI+/Vm+AuCL/hYCvi8EzB1G3Z
ndcE7A6iNfor7vJtScLj5yQ6FPah0c/ejBvBwhXYs+17aJLYvBWWr9Yfi0rUJ8kmiJr+rFr1rFAY
dxYpFKIPIr/lBS5czEDnsZ1Arkdgmxr6cZdzdedg6S3461c8Bb0R1HeqhDEyGBEAXiZYFh7ZFT8d
tYuBupP39k+hEzx6g5lcMhfXvI9gyhB4NymrvYJpGzeGhKhmDI7zqFMylU4cX8LWeEunOd60ra5O
gCXZnlWfgqwtTqLnlBmaJchWPTAvQZWb+sQ7jegwhANc69B7QbP3LAFbwkpWGJTFvdHjsCLxhi0E
YszDJLm2SfD8ZYH4z1L6X5zu3yoBLM/mPvNYEsBxOA5W4f82VntNN6R+PdenAdrvBkueYr7anzEP
FhRMRJfG7MKDI6PnFuDFAdfBVxtqwDpkGsNglH3on1+PxVbp9yWA+x58uu04cAg0K8F/vyKDcqrS
6IrgpINwOKRJRqyIEspVWg6UX2T2waSciXsSmp/XqbdMmMajXzqnGot/pWX9Ge1frfxKbNo08+5E
IChDy/zgbbCHs2IqziN/+OryuTGvioMX/aPUzrS20b1PH6wy/DfsdInS7Egd+IQNnQfOBcaqX+x1
RRFeaAdeVwXSXtvxfwwUbKxgyWAykBwYLzkdR3JOP63TzTd3AqfRZftymlwYVdjL8/ImUlthRqLt
2RQQueM6GK+2eWjhln43aIqAm2W4OwXmprbn+CXowFiK0D25Prk6z+ypy0uEPNhCXRJDBBclOD5a
y1EVokV7yer82ZoMDvzB9OTVhPN4nCdWbJ+hoR6VZdj3ufZ3oS9C4sIDEA7dr9u4tF7MFaOXfGWz
nSE7NDyNpRXv6W8hkBcTN7PD8SAMl3Hy8CuD5LcjkvgqasXNHTGwI87WrxsdXsnQcxu7ZnGihfOM
fqU3MvuaZW2wiYacSFmq2zUluN+012BHoy93l3TdZ5f81JrNUXKIhwqypE4PjBUDyLF0IoZtSNip
mUkhZydijgYKZYFnNpH9Y044mU6NAy+p2CM21hsqb9HzGgL11TCeR1A/G4blVI93VbePXfFgif6d
2RmRyZguaYy7bFkCe0OUclqhZOHqj4tTj6nUc5vmFCbeuukd5ucOhyhSil8pBTB3ZA84qQdK7eyw
g/7czjBHDab0Zcc/Gi/3SO0Y+9lks9r402fMwhzcp5g4sW1ED+2ki1Nl64xqRotALI6cVJe04jaM
vezQtk/WPL3wM91m13+2Faid2I76CyNbYrOgMVPmwdePidVySHC1Z9JC0uKz0jYUmo+En/Wpryaw
mtwdeBh8d+vWHIfpVFxZhW4h2Jj7wpP67PguRcdxso0Hqqa9FBB65WvvjA3iRgzQeGi918rhGkj1
FKO/+N8czSkz0AHjKxHuQMMoguLPRkdpUAqL4GIve+1MJ0+4J0LVFoSjCr3TY1+uc1kDnejw1I12
tSlKDpCtGJ88dFWX0gAGYUw+J7oIc3vMD8bi3x5L51mOwr5xki7FLA+NtH4YlQWGaybJmESwWW33
E8eg7MGQOTFwO9pUcVGcp3pdYuPjaD7e4T43qwmAbBnXxtq3TL3x4eRy5JCrXkGD4VEM3DRm6uGC
OX1opl4S3i63RSuI5TVZBzc7ync2u+CJeQqGFITnLMcggONpXY2184wTGUCN0WA8TB/ZkzSbXJgU
nEQVda/TqDdeU7wG/fQd6EO9t2Vwj2sNNJfy8R3ZtKeRDlFQeukbPYMEfZeVhzD3G6whnCahsZTv
1Z/6XL82KLqAp+dsN+ZM94flfShq52TGxoiOTWwgnQkfgsfrvlAABRpA3FsTYIxBk+1D0EHyGCWo
Vg78GyJd+24wo3MR4k8JU9gbTD1+4AmANvsjm62CPUO27tjf2474NUQZ1yKN1E4TvoPhIqe+3Iy5
799DVe8BoUSE45bRZxSuPta4MmFwUOObweQgz+XYt6eppb1nrDg9CM719lDj/BriPVqXKpmg1Wb7
VmZFta49OPHzEpzF87xLpthY6SVkGi93rmVPFDaqeVMO+GX8Id862ZNDbTIYCGKuFBNf2yF3kcv5
y5mMkLjD4uq69bEEzLSvG7fe9/SwY2crH8n2rAJ7rs/lhKRa4RLd8OBQzCfanwjizTXrOrLRHbR9
fFJ+Lby7NgN997yJkGnApNgeUHR62Z2nbl3x2hA/l/abis5F4CoM2mTypCbjZJdTc0oDtrBFFB5a
XU4rNyP0i+TOsF3pFz+Vap9T7yzT2T1TqQRYysJoZ8TrPMitC/YgWjPnkKbJ0KDy04sPmTebpzwZ
nO3Uub+GgfsvxJW0tr3IPPW5/IlSGe+JOqAACwRnhfV/6wz8DXYlPgdDKHFgxjF7dMF7opP8sUoI
OZKV/QrHMT7WsnskZEHhE4vJtU4d6xQx2gaD3Iozp4dDao/OoTWhgzdUfjEiprdrUNciv+KBjw8N
xFyZkT5PLX9hLROKtW3azGT6zZg7hvhKQsqa3eDuBvoy0TJ9MFPVnJmkDKB3Wx5GtzwcQaJgI19P
xKd2VWfDyFh4fnk2FZtClNfBDKuLh2uVYdzwrWsZJVUtN+FHJB/vxASCtyUHIfQWDTh+cHjHVibQ
+23jtw3glJAHhM2xuKI4jMk/N6NtVM7BrWvG2HGFZYjj+dmIh8ePMPrH74bEaEAal8huM96jlkfs
c2qFe4dYw75yltw00Ml+4WZyjZFD61nLBdQtLL3+IxVijmnupOf5n4mPEJgADb1tR/NmmkCzZhAD
m9nxvqWgLDf9tDgQJ44lfdPycwf261S/lb5uN8WywEbLUtsFeBTUjG9EcysdRDd9kdkcni3P79GG
BckXy+KZ3hAEhee2D+twgVw/ta33k4RvcUosQ7w0Pf4Yza4pZUvLvqV+FzFmO88V11KKF15OvM+T
6OfILPDeK+cgaURAaFHZjijGK1A8tYvsdpG+/HY3VGBy+uVjj2gbv87D+CkZOmi1D4FJpRQqtb62
lXEopupmy+RXZMpyH4bTzuRapc+tfmR4fkUT5WEwix80B0OE86qdDK2NwU3GTbjmhY50avPmTnG8
Td3ceOLRZasJGllt3k2W3b090/aU4aqnbhs4ElGfr+Sd6xPa5+McVvlTWWMwpZrU3hRLsiMtgTA5
enyKTKvZCPqjrjJl7pQYykLhrreWDuRr41ogSslK6KK9Z0j/YItJkYdLZfbHly4334s45q8bIQew
OphOYUsits9OcUc9z8S/sLJm+klbQhpYm/ylqbnX+7EaMaw3lFC1yiHB83GArCN3fmImGkUO5Bj0
qEMZwakiRtOtI3aDa9pqMfmCI6D7Lhv34ewTNfCsYN/77S2tsXmVQwsDp1xEwpKxcTapdk/jxE/f
V5pwN6UvPQ480sahfYhcjM0j3mAddeXXj6syC4Lp3sMVxktx02VV3kPmniAo6YewnPF7yAmJhAf5
Pqw11pYOa9Ky9lRuS7f6bHG6W+xIOKkbp8RQXohVnyv7G6+Ml9ciBwfs6XHfJjS39JNFF8IUbmdJ
Gdmy9DPuyzdBt1RSWsmh0IPiGFquQyqOeG7J4lTkEv5eXsKWDYvlSp/32si++7CgrjHXKJ6faw0q
yqQOQyZszSmNfJJGFG88Iz0Fhv5BmY15hAzx046K7xxx7RPEMHePrgXOwvM2cUkEb6xjIkjJoLYa
yfxtmHFdEYVaBQzfeMhxK/Pnale3WMmV3wk09QVr4tBiFlgH2ffi3HfWdzGxywlsvZITknVXkoXC
gwsyL9Jy7UY+kJKQdhIcCjxxPWakBb4iptQWpdjMe30bfdMekIibpvfPztsyyLwOuXiSCBEGwj4T
tzzY0rlwSJ2i+OQU0bjycwAsc+3K2zi+WW26kY8F07v9hJd3V4zWFSc5Pb/GHusgqBWRVRQXsv3g
WSGPP9CtzSsMMFydulLrXLG2W918iBiBQhiFDJl5mHZb67n1YJ131TIyHNyz5M3acMC38O8HmG+W
gnhCx/QL2/YvPhXY1mUi1tmivAf1wZ4xuJD8lw9W0xQHJ8weuyr+5EeFYo7eEjZSy12wlBfZggVA
Z9V3nwjA2emYNDe2exJJPF3bfc8c/5IOzPHx2Mi9SYMKmAzrUoB3PPHCvvkggR8d38qway0trZZj
Xkz23ABf2VsH9r0tcDtFTR1unIrbW2aR/Yld7jMM4d616sOYt1f2AMnZA9vJX7xNQoKJJGh0NxFy
hIsTqYyQmcKcom+uTc7/Kdi/ujwNDnblTI8np7Kdi0gcSJvLbi63fHcVxsEl9V1z6yhODkaNeNCy
d99kpsRmNDX6bCZM9mNPnD6+wDWsGdXd/FCY0JKsedOB5vTcwtwDe1U78lPvicWdNPR8C4u9Fekj
42nIu+I01A1BjkV2I/KO8IW6zF4B8UbXVP2x4TkYxdSf6sL2wPUnBeuUCk/RGEenj19VIlv7cM2P
2m7BGhUQWEKvqODTcmFJIW5RZMZP6JP5jQ5QTmgsBMDzgERhvM7X7th9k36c3LlXEjAPYY2LnMNj
aSVbN7DKW0XZ/NmHZWM99GJkL0o48MRWPznlHg+72gNoKMzZP+Lc0OSzCCWzRY9/YPqymaLm2RMC
qNiLqRMbqzUCwj2rqMrcrZ37X/2uhTYYLndWDlvO7mCxYiOINr1bjSu7toyXIck/s9PtqGyffIxJ
1aHgklylRB43VRlNN5HNNawlP4LfSP4oQXsImJ49ATGjJ0IuXRhYo3Adi5MHpOc2LKKXMcprP6K2
w1wJdlEXRC8BYf5j3vJajMgMX1ilZ5osgndIM5H7bFau+xxWYF0NkatDODlgc9zW2vEYjx8L+FUR
0bSTWaScVGrWximmlUFUb8UswwU8ifKv+mJnRJl17zz/uefEvpWOJkAVdgZYksI4YLs4fPzQ2GK2
RYAdfKqti4QXePm4Vloh4PhljwN74XtZphQtLiJkyWj0NCNlrG3fevdVDxRHeClRsP42+5sJejlx
RcSSOWlgyY31Q0TWiv2yG68RA9kGN4z8qtfZredzjRpwqQ315Lvs0ipMS3ZhmIwvtH2uLm37M55D
MgADyxIDlBZxz+LBW2fxrmbrBZQvck+F49erSR86RwcXxoiYn7Lk7FrxuEo8vCsjGEVGf5SElwE/
kogI6OqCT6rxmpecDcUeE3O7b+r5qtymXZHpHC6UfPo00VTR1WjmhsonOVykGZdrk/qcdT4Pmf0Q
RUR1ev+JKLl3Tmyb1hAWdJ62S5ZvFj/zTJenZkiJWkUck1I82jsfu0cea5JrY+sju07hAxRkF0Qx
X+zCanfzMDw7veWe+sUjTna4239sQIh1HuegBpPcjOIoBc6IeRaHguAZkCOTBiXm+Dt2KTKLBXnT
4Wep86fRrU4DiGbMLMW3QNJPGqGNbyyeUKDGPIxhwb5B9GA6JL0DpRjZ3oxHsMhzH21tCbzKj69d
kzSfNHS9ujQvHaDZ1zy7WCqkXFjEwTXLhbg4RrQ1sUzueWRYcHtZQauk8e54OWP2u95j5+p5rd05
OesZT4gXyVNVl7c6dIrTWDVfZMn01NMD+D5sPv4Y2Afyy0fbKV78DPPXcpAsmoxzY5d9aT0EnY8q
FCMr9p7d5mBH+PGbhadeqOJb1Mw/i9Crt7r5bDDXm5VyD1JGFz8wIVd6bHeydJxXcazm3Vzgd5vS
jhRZcQQooDd8yJCpx/5QQvM8F0b/CLowujhB/iWMjIGdpwacyREvo6Vu2UqPee/wHhNfRtWolb/G
+jkf81PjDGgKMWd1u7LQm3wu2mxx39nI2R2jmi0LTYO1zeL2stvgZEe4acHBVjvOcdbWo1lrjdtq
07FTfo1rcD1C0TtQSJMcE076pswpKC7B2n98/mzdprVvkBJSdvnZ6Nt851kzR6G0j7dC1eyb5Sfw
r+1tytJrjwp61jCwMAlY5zllvMBI1d6UaSMvU+5tCWUBaNS5zaECIbNO4GY2oimpVaaEkmfljTbb
IcGpwPuIzb02x3uTc6MbdbmjdbFdMzL/NViqujSsTE3nQZNA6dz1gRGsQ3NwjtmYkw3N4j1aEj7n
gYWwhjDHloAEX53Xa8OhaQ4akAJthFBZRvKFAgZq8ijIWccG9regA40ZeECerHDHMWHAdp2h1CVx
vY8mXtxEBQ7GsWPj57wLASomO53oSIwTHsbQyy9eYs5XoqpPhM9q9LzgkxNiIElxfzxIA3WvLXBT
2o3/nsQ9OD/EotLM6j2JX1oinWoE2InMBXU4xeQVuzx3FfISDMfsl5uLCppyYDyDyNkqIjz/FlMA
QH1h7PFUjkm/mfu032eA7GJqRFaTyuNj9kmFqOFY/4YHWbO1slXxLuvoOE1Wj7Wa00Vu4FF2qhY7
Ylju9UzNOCqoSRmDH7PFEvcJWs1aZQT/2c3s0hFIlauQbZSNvoP+3m2yCmAEQbh8Y6i3ZCAu3BSs
OwOdEo9YqLZB6RzZedlb8rA94Z1soNgRKSimKWpDXBi327ew7Yc33TovBSvHDEHsMfYvGAvyR0p9
1uQeSYOR3+OYKcqvnjXQWqbzAb6qiNZ9jzU2sl7aUuhDYLfRaezooPYHmLZcp19G5KwIFfRDuZdc
165dVVfZRk+N4qCt5+xetBxzdWEBo498/YnIzrVOZs4OfskCWg/GqStwUXwoEp1kDSevbJIqnDGN
pKAqBuZfDNfjqFF714wXSu+I4j2XM71COtr3tiS83bPxY/lC41LhMyE4fMgVUNLAx0KrZBc+NxPW
qWEgL+aIkpDS8sWJ3AstKO3uY9MSWuMjGTBjq1M3OFlcOphy5h7VqM2o52liXrdXneIy2iyaQIGl
SSUHh98a2srOFJpkGAKNT6oAqt/WIRwmPZjXotJbiLbVvm3FYyJIDzXyl2e0EuJc/yaD2kPNsDk9
Ve68GVrwNGkTuCdk0rs/2BRCkEk/NzSbm1MZHOdYvZlGUO2KooxRD0b/sRmizzz/v1PloZ9xHRBb
aCt3bbOjpMKJDCqqTfpCeRApoRhaQJwv8pG2diVzU9I1vNDa7eXncG5/JEBlqcQjzWvFKqBBJht3
Y9IN5MNy8Kod6bVWNDzHVbaxaxoK4pHy49nMjpXlZYfWWJKYY8f812fEik/SeWULtO8xTWyGvsc3
lZr+Je5q9BkrgnIFYr/T3vzSLLGzWDM20G5PGtv17m2cvdVwUUPPtF4q+73xTLV2A9e8z3F11kOU
bisryqielrD+BlQwObevysn9raxLxA4xyJOwilfT43LWcmai2WFLCcb5S4rTZiOdL5JeRx6pQ8m4
NsMiOIByzSY2KLrPdhnDwKMJjz9G15SWuVZFyziSKe151vY9ULzVREjHz0Pl/6JVguMgqtvZ64Gn
sZR+yUvrKYjRbpK8JEI38GDhIzJ2URk1d/yZbFGcM3eHuMSRQX+k32LXydnVzhG+k5SYRoAb8mkM
9NLlaAZbvNYkFsaJ2GccfjHaKdi5fRWsRZrCTG1ouOhTF+T6skrqlh2mynFWjX5Vfi3poDppn16a
j//KM5O5qLlCxszPyihwKDF8XJUz5wl7SbPL6dZlHNLirthVznT3O5hJgRFal55G01hNw537ED4s
8w7GYubK9pzu1Q+/kfGjdl349sH3EE04E9VrRljlxXYmdGrNXh6oLSYxv4k/O8X7FAYxs7YCEZzQ
KWtEFZ4C6mF59mfjacT3VRiV98jxDRGWEeBcT91GZbN9yVUL382PoeTGtJ/SruauxxpvPy5qRjZU
oUdzzIakqpvbkGXybIpfxFn/PdZOYnb4Oule/Daqn73hs6msu+oiRpssIyQdvB992qJ+R4SVaWNv
n0dF6Bcx525M8/vQ5e1TQH1E6+m1Y1fAk+cPHEf8a2ShWteV/JZb5osKlMZKpJPterThvE7awNkc
TMGqHeXNbiJK/kJzF8XBLXa6Z9vCBMThY9N35FM0l7lSxrsfNPY6NETCSJijROVwJjeaS8vZlvey
2Qpjb5oUmIwNt09oihPnGzJnBvzNgjCel2fNDsJ57fePbhK3WADAIU199i5METB7WC2jFCVmmMe5
N65FZr61Bltzhu/eaownbvqoZ3xgpBmaeEft0baIKPg1ygiACTPyrQ0br3T0gxqqs5kl/iUMlb58
/Ape2jnBzHRo1QiDT6ay3+Pv+DIE+NTJAAKHXxyiVRgw2ufLx68+vhg0lRx7y9jnYx1cgzwLMZqH
75WUCcbItAqvdLEeAKlOGFSWP+uWPxsavKqtzXOCaWtMAkyJDQE5ku2Lk/b68cW0sKV1+HH+/Wf+
PIlt3TIhce0xvpqBF1/Z+s+HIMjuyZjH1//9849f0Wmj2BPUeIjdrRkZyCn01sRH6pHOhJQ5odGm
wIOcJbZyp2UPmaxaWBj09tH0xr/vroK+S/cSQXhdUdKBxpKYR63tN/pluHsESCjTTPe9kSxoDhpV
rbmqN0Kz+SWoOW8MrxAbuJnDc4I0eQaxAXNSPyk1B/ivo3hvsSL4LXofWvw9451dGSyCjZdeoxyF
TPrqbeDkBUEvei3M8lc+RJ/kEO45+R/Rk1uGEhOH5wopp53krpYR8nttn8TIaCWTILKL9ugWGePp
4T3PvyrVfxMM/7qgFvuBolpB9Wrqfk6Fw1iNpsk6UGc9IRZztmPXpjrASnnw1DBHTRxc/oGG9T6j
nD1gZ29cWswKhU/D0P1DSCtwkZjf8lE3D+FbJ767zIs4SdnHYhiBT1TkNkUfZBsdJ7j6SLjYvYIA
16UAQ2Mnw2diUWdKt69djDe7Jt1sq6+zSGlr9zKaAzIsFZ77SNUXI96yvjozvRLA26kVq020NdvP
GEcDCfD9MmSzihIdOt2jjyROapV+njDtrgbB7DH8LJ3SxbfC/iBm02i0Njpem54JotWLh+Frjj2Z
ctGGZRfM/0xRbEQXr9fwb5rpcips9olB1i4vvqe9AwrAkcW6n4k8Gb5axe6G1+GspUigrE/3UX+H
1pjBaabudCoIg2mhxIo+KmSbLVMr9sMZvlOrA1XEPI9DjnyfBxBRg72QiZxnXbrraI7eyTYrd7kv
ajOEwEp5gV26P+aosiFKJOku9IantEyugJAemR1TNtSS1TGTsdqq2j9Z0uUuCDic2d60wn4zbarK
efEYE2m3ReIJ6UVxQ+enTt6TzmVq2pCejBqZA58oIwgeak8Z/LSWfr4jrdyupqEpNkD0j/zt56Gv
Gsga1cmKoTM0eVNz7rKfQwtMAElqc1PiW+cZvbQC1p+tItmNzhBBRKp+Oq4JdNPaWgnBZbpEDqzw
iPHh1spzPgHgK5tsrp6sGqZ0NjtbD5LwThruo3YHJgqBW6L/LiEcqIOcM9/FKO9djfoIunMt87Dd
mE6L8Sr66RJq8pqoWzOshKg5xvSsNsG69eFz+m69s5z81iDwSDUqpvSZt20T842h5Ffe16i8ydHg
AldcVEXrsZ1vGdB3xoapNc+YAhmlbEh9BNR5Fgafj48lgn4c/LpgBA9h2+w5c8JqChyGMCWiPegz
4DGgmowi3Q5TfG+WsmSiQIKUlNZrFDQeOFYxUCva1M/KYtvc9FvqEdtNH1HeY9rNOscCvZ4zjEkp
j8MhqBnQ4wEvRx4VgVudgzqi5Zu4cmIhNpnpKquUWOOp20TYmzaxBxLPSB4LL7YpQ03n1WzQshox
1pk6w2YhJLGucvQtLeSVcSg5djETwVfwnAdtfm9TeCOAYiDH1IDefBP2bfk+xYVcZSWi/Qx2Hgfs
awFDJM3QUmpRByAx4+dOVBRXbMkv/siClOnK9A1n07eEFe3Bhcv0EGKoSZtabQfffKsmJB8UDNJw
8lM3QMF2X7JOtNs539IbDwrQbS9FxqjWVwhx9kRrE8llKpNRiganPUSqJ+jGJt70qIaGuV1jeVkN
bejx9jTPMKJJquQ4KWHvHZ2ID1WZams3yYGD3ec4Tr6LcCgeHBbjvJ42OhrCHRy/l2k8EdX8arES
rVvGUVtvtJ9M5PrQQ1y2PU6+UfIFjEq4CUrQsEXwqeOuo34JiziFAlDl5ze6fX66fVOCXTj59BIF
Zf01U6CRZtkzapjPRS2RTkMLMaIGP5214JqN/i4ayBGx4UcXk88i8+N2nRLi4fBRnNFL33EHvAVF
PxxU6/3qZ/2TjkBaN1IDI7JnPvzZnrY4Xf/bn2q7ruR/QrsQt7X3G7+wKjKJkbokTUf3RTR5n0tV
tis8o3AvB5zOlsTbTtCQ9ETnb5J0hBFkXBIO+uuOVMLGTrCVgxkKdwG7o394ce7/8eIcB1+vwuTr
2vo3Oqztz6EbMks4xo0nD3WDt0PpiHhsaG+Q6NHzU33REh4GihZUO+giAKZWoEvntSHYlw2zzxEl
E2ds9ObOmp7+4QX+RuS0PN49MK4K3cpiKTR/s/b1YaG6Rgf+0eaYF1B1zW6CwsRkjoxdxQsnzTCM
D1BnMPmlgIzhJEE3La5/fhl/8xjzKlzTFHyOQnra/u0zFDbJ7wDr4RE3DUOKOaEoi1Rk5rwVik1n
unyYZYiZpKDO6c/fevmn/4K/5A3wyP3wyXjSFJilf3NbVoF2S9zB6iiXkXTDuDCOIm/jDLj45+Un
DogN4JAhbPvnb2wtn/1v31k4rJ9cuaayHc/kv//FWC3oei0IKjiMoKLqhu3r2A4GFDCaFNog2k1D
xrLVjC/57P2iR7aGMHKfPnZ7SxPqwrrNxpQonu7R3/KRJPvcndK47i+OU3zLFJt4vA7/ZE+Vzt9f
tjQ903MtaXPJ/G5PnTIkH83O+Ci7Gn3FmI/D4iAoGDqsE2n3dylWTArqPQY9e5YVyPE5PWPApfe6
6gk6NJydIeIHCTN3g9aKumumfWLVj2VbtqfOLAFQ499zpbFjboyJfH7PBq/bDU3MwIHRxEOG4eJc
WiFeOVetkKJj3BPE4RlNExq0xMufP6m/X50e+TeuEtN1LYaMv31QRW5XJu80pZLoxpBZYBeZstpU
ffelkewEoxoBWLjx51ol5vbP3/vvqxvf2xXAghWzz7/RWVPfGnC/N+ooTJLx89hsMWnSXEILp7vI
pn/+bn9fruDyauE5jtKaZeu3+1C10qpwS6pjZBk/h6J8JThCSwjqfiKyX2Pp//zz97OW5eW3e8DR
tjSlh7WYyMJvb21SZRXKR+EsDTYuFKV4xZZ4JxqaIwrSav8eEURkuVeB8VSWdY7NS/K0LTxEwGU8
WtWuTa1G+fRhGs1KOvRyyalq8CmUdEjcsGDNbeDcggaAuoGS+w8/wd8XUE85yyLKSUzyq9/esjzq
/Yngrk0DKt2UaBb5Lm7qu+i84Di6etwLYXyRDMKU5uViqOpAloxobIsdcfBwiJT5rvGBAab2pBln
qAuIpk9WVAYvc/7qO9X8D8jy/+Ny1pZmtMvbzvP+9/ecRo2IAKtjHZEaEPjpVWa2Q9QLB+BB+AVR
/iXogBQeZObpz+/WBw39t8+bK9lVEgHatWlN+e81z0W85Xtn1vGDC1fl8/QgPJw7fZ2chGSaT43J
dBGtR2Y9bpl1LZ5awBXjAx6//h+udrFcXX97NTwAhG06Sjnyt1dDs3EuQ63EEUwC69XiHpoXz8+d
6y/czeUrp3JuOPaHhmsU/3Bn/w5e5smjSek4GOpcBjZ/X1aYdXlmHprH0jS/ogkCJgjl9MXxdplM
n+aIEbR0iHFlsAIJr8ZQeNKAIUmo3tzI2vupIb7Xwt3PXeHcenlEuV9Foi7X9YybIVAxvSIMLm+j
Le7zgtyivvYY6E6ckr7qj44z0xXSm7vWydVDGzJyK/HUXoMoIIY3Nw8L+X1LQzhPv0npTVSkeh3b
2VMv231X6fzEUGJZGpwJyo/PCgbQCdesmIIQkIeF9athm65rwbNM5G+xGTxZs9dsY82gkFL6fdCu
PC6UdeQG1LTGltoNI8nFoDTOQvbT2zjIvRH/D3tnsiM3smXbf3lzXrAzNoM38d7pbfSSJkQoJbFv
jJ2R/PpadF1UZWUWXqLmDwk43ENKhYcHaWbnnL3XRpWkFdkzIVIKsyte7EHNzMV8hp0tFVXa6/jt
vcGDvZS/dFF279vYoDorjX+4XP6HDdvXMUKZPtseBcRjMfvThl0mVI8TlPYgUrZ3mjMBWq34nsat
90RS1QnS96nJJjQDqUEh0wqiItLylUwCcdTnhuEyLdhIois2+3xPJCh9ArSMDEsW2JAUbwIv8wqH
gvkPb1z8/Y73dZdVluOxT0bB40r80xsnaArZCmfA4CETFWhMZm361UeR+F4UzTdPmwJwQe4lm4nz
JbuSmXTZ30lwhstTs50ioSk4f7FmJfo5zJM13WcL9WAzrhl2WscsIvbKSd8jplXbgSnf3g4bLEc1
s4aWsZbhf7GIcCL6UCvsk5UzyXeQqQdwWe+Pk1VH3X8G41GSYlj7o7nNzYQeMrPlk11YTyN05k3e
/NGEiJ6JS0+YFLJkHiQdvEZN/k775lk1ppQCo+2D7zRzurf4hG9FOBarBjfYoerQeQlTff2HJe3v
dh2ibAXuOBZUbmLzL1uYLtt4Hjy2sNw7+DR7rq3byS1yNvxFfm6toq6YaMQxEswquwpyCZBijBFF
ZH4d7ZvsH1Z3429bqmPx6dsGFiLHAyz3l/cjk5bBZTPNAb9edXSJE/VcdztWenNNbDoJ3VPWEV/r
1ugeR73exTNK9dJl8JbEVXvuEyP+h5Pu31d93hKuJgsjuM9u+dcDlDebaLJpHgZmnFjITJ0VPXoG
hswbstigPQMHmSmnPpHLZU8Afbt1oQ/myTJc6x8SGIy/nfeX94LW2NCt5fAq/rLmF7hz6hbIRiAi
A18g7oRj28l9whgQsge/tNA0kb4y99x0jmZs3J73pqn6FmV5uZpkcWeuH/L/9PZGUu1STCbpiZCP
b/9wXf19d3I4UCxFCeYmCoS/lma5FSejU7sq0BoA5Xgn9WMR6WfUsTjsGTseaMAqlpg2vIWhf9D8
vay4tf2kiM9a8mzN0GOUK97iqGmOJCv0IIy84gzr/xLvRoS+z7UcizXL3bXzO0DEplOQ1mxiOFLk
t/Qsw1XW1pvJzprtXPlfwxJkzoz8s5qscKfpXYHOqi79TVwiCBepTXNxEVbHMix2gydQFjrt3kKp
b7euOAppkTM5kavdmRL4E2ahk4hpbaNM29m95+77liTUwXBL7PosKz2n1N1clcmmJ27hxj1d0pVU
Ab3REHkjzunKFuVptBgLPx7qbup2MILt/aMAqRjooX61uvOMWxJ3SOncZiism2Fb9K75Zkwc59Ms
eivM+ithu0zuk3yr2Z1xxMH5q9HRgwzWDBupbC5RLLq10/f+7bGIpjQNT7o3vEyy/0qeHd4IbatQ
Wp0TQ3tuTeDbESDiwrWjS1R/MPBP8RyAuHGa6fCopJOw+TWWKNhTf+DTYCdYE8kKUzhP2OOK8NDa
YvyHM8ffL35hUOnjN/aFBbpoqTb+tBEkJQ4Z1FxtkGRgxLNm/ThD1wpGvmXtNMkAQU3/+7tfGNz2
tmszpHCtv543u0g3u2GETUqwe7eDbXPJ+8E/QdnKAUo4xBN61r7riG5eVFkFZp7fegXRO975/31T
mX8pcGyO6a5nshNiBhP63+6pEuuHIRthM5rWXqULsZGbiC1Y0LBF9rvHvmEfnTi8gOeboIylq9nl
ShSV67+nmbaLG8WozFMXkqa/cxChcWySFY/QcSR19xr5jPLn+Mli/AdvPiGxr2p2IiPLbhzNf1rp
CSr47wdYm5/FsRzH4mcxITeIZW/60+/TzplU2oi2g3iURJBpsRHMhdCDok3paz9eY1kED748ZGW+
RJAmRwUkMkg7nNCrx1MvRPIElK7Id5OlvY9jNgePh4RTPBJ3wrzzRmweX4L5T/OQ1gWEh24OTDAk
UsJKtxDCMQSRFmwoDBS3fjo2cmaYkpKNnYhUK1ZxPf7nUx1lCiQzph7QPoM09qatcNpfhT9pQVLN
I/s7cYdN0ZKJA1Adynw4IFvKrQIsaHZIwa4EQ2qHQY5cO/RqfuzRIyRheTphFmIgEZTLw+OZ3yYU
lHqp84g7mcOqpT+VosMs06QvXWjjlg5ldKAWzQ+jY+9NT0dmM8YvsmfTYhVDMSdfi65AaAyqgpHV
DE7wLS4isXcldjZmCejFNSdZmU1MAiXq/9/2K/SCWO6ifi1G/ED9xFiGlEB515JPo2uC0CrkdbZB
w3VNMu6sJa9ab6voUBBvvx7RkpgMN55TYzBey7jftGhZtmOYMSrIGbAak92cfDxBUFJ4ORWed3YL
a0PvOdzVREk/jmeTqu92GoGoizIP8l4XHzqMYo93yQz8UjJ7P/YJwHDdBZnVZSYw+oyrgfKFyTwS
oY2Ta91Zs6r+nCJ+oriokdybNplvHb2mrhzuYSj11zTS/T3MQyQ3fviC538NUpyfSJMW+1Jba5vY
faj97EtURvlNpghmqwwFlqMc5/iw67BtaSuI1hncjwExRUfq4TRhl8etRVQnTcqxjBGvWlq5j8eG
eqGlnPZFVO3a9g+8s4fOUsYr+Y/WCoofmecdLfmpEpDXSmNRO4mzyFCeRfgo9h0i1z3OLWOVdNRP
viQzKQudVwRjwCVR1+yrAj9k1lfYLRON+U/0To/ohtWKNhQQWy+PjaNZ2IeIYh+NOkxTULXBlJAX
n6yyUhpfykK822XxxQNWtYn7eInuLZyj2Tc7bSD+yYoMrHxRdXTI7lySZsm2GMwPhLOcncvc3qoG
0HAbbxXfNO2b8c7bXHUO9vjfHUo9Q3boNc+VRKWOkez5YUydFlnuKP1XE30XQxh6mYKj37kc+1tl
zP261NJy6ynkVUOefKCElUDtuIwe7uIQhe0dzjXGl8RJ/mjiTz2anb1PpsCeOL3F7ZWT8J3GFbZW
ynVcBlyvs/k0o4x5VWjEV1mSx4iTeJnL/oKRx2C11R10I3QX3F4haomt8U7gBEOQIW13ReKlh1bq
Z19o5cEa8D2nOebFEcPf1gZSgws7tJ7RC/Dt5+YFvKm70YW+TTXYT/bCOUvZedcemYt+dbQnp36B
zBCt60b2DE9s4qFmJqxlvuiPsN5uOu58HcspAoL8YEeVj2gI2G9rTxFiWx0JZBOfaZbERztlFWp1
bgggTNqusbJ2Q1iZvhkYYF0cE+QuwScnX3ls+C4TamhaKPRwFpzUfsp+1hlSUbR99VlPkkWZguEk
R1h59ssnKpXuTKs339KA9NfSTa2dVxESkWtVdPQGsqEyJ5KvnGvXlVfaT5yYsKz47aXseuPqW1qK
J+IZ4w7Ip6ZnjWnbOd8MnU9DxR7ViZ8/DpzSXCe6N95TUU53FFQxV8C8GpQrd/C8vbsWtcat5maS
lLPrCDFmkOCDXxq4Khikdk7BVIYRQ7Je/1IRgBihH3gl0Stkp5ymTVdHNwTE3kuW/cHGwIS1tbyg
K6h6qCRlZGLbRMxr7ztMFkM4IIS6+6PRvtKWN3a6nMjnjss8GPPoRADTlJFU38vuM5/KZp+QQryO
6qwnrnoIT1XlPbf6KPhIP+M+Ovr4ZILMRwQ3IX7fJYy1QUQSRiqaoXgrsre+tSBumtEpQU1+GIY6
YMqYnjTBFtf4AtJ5WaNrdG2OlWT4jM9aFoGJQ/9hVAQedrq7Gxu92YdZ+mSXtPq6mhu/qkt7o+l4
0noU5sekKPVjNBVvbPksVGhU+bR1Gn1+22NIQt+25kxMAmAMpyxnGLyPelCtEUy/ZZqa1qiIbK89
1Uink1VPgqSsuZt1cfVT61dGLvVkxcxjTaY0oRjFNkE1VUbMuxHOVqep4Lgsw41T2t9IuTOhFgtz
13mCc3Oe3VDd82tIa33TQnpgAqxwfmn7KMcogFtsvjKSpNGmz/7GwE28i7Etb3HFwLmaJV4J38hO
jX4xe926UragVYNPc1MNcRAhsla0Saa19ejZ70dCdirX9M4I6PptJaoYqmWh7/lc4d7nEFglkdvC
knjOl3+aoXCyNhZaC9Idolbc8UWxCm2Jt0WRWzUv0oxIwor6EfHE3RaWeJEslYXblvd5qgh3HTq1
npd0sGbIsPiEPazMUDe2fJLpllxXvJRTu1hGknOXKFR585h+6v67k13tpHe/OvA2WiFz/FpA1dJR
DS+o1NYP7W+VJYxZYvFZuA6qwpTYKV/r4Jhr9qUo7YncrOZOSQlkSx68wZ+Phr6xOUpRGI0/kHPg
PizaJ9cFiaVXhjjYvXvNs+hq0uO+me30dbLrcJNH+dlsdf9gNkQdzRZSW5jh6bqPlLHniLbtk9k5
tJgngNnrCb04qo6YLEyyXUhoa4eYqtk5Fpk0NpW0Xx5jmb6zsqMDQYv3XX6zluCrbnDOXSlP9iK2
HiN0O3l2rlK7OZpZzzg5jDBaDx38f5+8IIvvAiWRCOyy2idRbJzF4JygiP+QXepfQ2RBFg2efTc3
dzmCawWWDtE/nPsgMcJNPJ9KwLNX9GVIiu1aOzJ5BvKiNz65MDDngTTQCoIgMKXPle/FF4F9Ajy8
d5aNs/FmC2BWqD4fzvIOvKdHbAEUzPYsPUC3wocg43fd+jEMIdJJW/UDbDAozNCgu3Q7JvSIKhrR
W+b5aFp1dcxSAru8wniq6Y6k/R+62EnECHYT+scETckqDmuyyXQM93aJ9d6psb6rxcKIQxSfcGMx
qIu/Iy0eD3Vn3VG0lpspbWpEAH0YUOShk8cavTak15xD7Jn7xBSfSWhZFzG3i1EpPZp6/iUclb1j
Hgp9ucC84OL1SfSyOwHefPHzep3ZqRaEC+eLhOklTlO9EIukn3o7gtFqT+tuskuaxe3BwPYLrLR6
prf3Wkymfspn9CqKeIk8yQXj7WHYTq4VX5GT7NSMvRlAiXs2+g7jiRqIDMbJs8WUkQe0BQsKZkG2
XPLOMt4EiubRbWYztpC3Hi0vZgHpMlILhH+jdeIkCCgTJoIILBn7yXb4RvevfnKeHoCTKHPH++Mc
imh6l/tWfOa8b7GMI+kmja/Zatz5QPBmkPpuhKaw5+Kc7Y1td/0RkUe7iSxveNJ8ddTxNV9Asbco
4QWUIWB2+zJ2b6luN3utIJU7nBHewSxAqNIm390hm48j8dEoH4rnxsjY0AgV1CO73gOY9lnuU8Qn
QmEGT8KjP8r6uZwBJRias+ycEamufK9xyD4Gq32RxfjuGCp8pluEHqrOzNuAyZr2EICZKSVhJc28
4tBmVC14m7DmDfMJkOh8W4Byq6ZQ2rfJym84kXpHc3+FccpP2+if1MMkqJsd2SlMR+VMF7TLjGOT
lZxvbK6NfDFV4QBra0xHADXV2cIfenCk9x06gIlz7CQ7pmRzOBVBVkGEtYVvYdyA7vRbBNwCJ0A8
yjgVc9HKkZMK4Pi8SWFuY78un1BjV8ck9giYjvsnzyrcT8UN5s/Ygvq8LQmSsvXnGrhtw2pyTCIP
+/HYpxjUyWVdDH71SLJwan9xpMZ5sGyRJNdtbWw6JGtBW8vkGBfTPZJztbPtOfzixKhtRqLiwIve
o8Hmnktb6+rO7MoN0u8pic17aNk3X4x4QJSVnye81H6S+6+ehccRed+ll/apVlPzJNq6fRoGFJED
RNT1Uj88rluFJnytGhgubY/yt3et8XkkNv6a9pb/zu7jb8WEHh6jz26qSasa0MeSLdc3G19Nx1mj
zqPCfrd9ZZ+0QsdgqZvlnt/Mx9iURC2WrLZhqq9rqMlHKNjR04KUqRvE8VM22gCarPGl6IAWqGw4
ODnGbtqG3kvufQ1nAQDF8F8U+JXfXBFu62YJ/mZbX8YFvYntiasN82IVMkYsAbe0NmDsJQaGxhma
q3I8FjpZDl5jg6gZhhEcwLCtes4DubQAXOTZvPdzBd0AXuiZrWaCD2EiQKrLX7Qy/C1TFXPdNkW/
1sxxOuoGrogQ7OkuRaR3sSprh5gnOxUMm46d253NMZYBeWcbTzR3/jnEv+mEhDnL6n3nI9UY9U7b
NxPBY1Wov5C5m54mGtKP9tbcxn+UAzNcH+frqujD9IzFmqUZgCcj+FdVTtdGw9Vlc4KbyjbF8Sgw
irZxcyAM9sM39lqut+tuYRm1qXhPEjw4kmTIbbi4mrDqt7daDu0eLC8+K8M7sZAMe/zV3s6k+bVJ
+vYT9KgFkmyYmSag3AELu6xhJYEwkGhJF6IycAiTyT3zyrBs/JpDQU6nXZHnDkfbceuECnl7VJfU
W2V7VV2XBUYXBkWXVydPQvjtpLbPoxFHh80UrLKYhz0QSR362S2yrRjoNsFQtKCuMHF2pWibJyvl
IBmmzfcp9gllCNFleckAZ5m0icxk7uIkY74BkNKdhqizgiIRNMwq0Qcch5OzKIiym6PLKGMiCAZC
IRtGJUjAwZw4DFlFzGdYoqJa07fAbjaqY+82ziEJx2uE4PIwmuYvt5nEpdC98wPX2dp4UuSUqkOM
LHOja9Y3G8Xx1qGioGga5vXA53dwm3flsTSYFtt6r9TzAwTF2UjnxiebEjLbAzOB1Ny4hkQsDjJu
LproXyWqxXXbNcW29iAnZzLpt0Nk5BdayKGqxrMSY+BRQwQ1CLAeZd0WxW8GVctpTsR43Qzltc/U
51yei0G2SK6A2QMv8+0bvtxT1cNJph0T3enfb4bUl1s3ivRN5yKrnLRYnhtZ9+u8kTej7qePfoem
fEX2b3NrEaLbuNbcYW6vbi9O5C/ymwcPAaa1+qYa/uLDekhAFFHffXnLsAptjAj1JUGGzHu87l32
1uuADRmbEWkVguDTNAQTBoNozcr/vdBiPGi5KS+K73n0lXjXKv8bZ5WVtL18j62WYy5NjT2RKRho
8vQiSUd8VJlNOf1ulOa1Yx1L19i1BqPXWbB36UvX0h/yqzRjDrx9/hJaPw1gXNjD5cSxShx0WZkf
XvgJRfF7NOKZsV0VbmOTNMXcoOwfTcvbYrM0NmHbRTucbYcId0w2W+3WHmDHxH58wTn4w+45yLk0
BlaOIUlj7XAEIZjGrWa+ZhYtMcPonR/z2im/abNF3BZk9rnwjFc/J+cocr5agxhuZpIfG93NT6ks
nqOGwsu2bLgv4fikJhvQuqtlpIM7HmT72jsmnXlq+2jatsoSn4ORiK02iaOTldaNWvTMJV857XhE
D2BuHmHbjxNcxepqJEwvElTH/Eg+gjYgjO5Qoinpov2su79ig34UrkyM3j2yADVxr7YoVmOX+rVS
LDt+a31pudZXcTR1R2seRpxVWrn19WnLMpHskk6dzIkR6GDI628Q5CIgA/40blLCyDA40JUYUzvf
AO23duHEtTn06IzLCjtLRrOySF98Z7FXtggHUfvuPWlrG/Rv9RpSP5GASehgmEkvuMbIfwjnEvQO
FqF5Hn+6DnC+WU99OoKkFeIVXBb09kdNYNwBlgjW82H+ru3h8uD48a/K7FXgKFOtRyseNg98F1QB
2Ekjsv3I7OpAmTRrH6JJBsVZ4NC8XGUCoIuICARxG7qwlHVeWbd7W3Hs9nPKKbYgZ0DPW2IsX3VD
tjWjqgyGLvvsOye5cJSXq8aBlOtxbjrGVfekOt86Wq3LljKRgUHTlE7e8jW9mc4GsOGNJcphF6nh
q7Kbbqe6nKyOzKH36bpwtD1FoTcuFpVOIbSJW/3w2PH7DpJEVQ27hmpLWvjCuCaxoQK1G/NCfXFa
85jYuJ5d/YqJVhdjfSxHRmYTwCGgK2vgpuMdiae7chsmpXqzHXvTOoYssr3ntKdZ159mLzOupMpb
m77RcGwrxb1DIeotxU7ehd8bBTXBI6tw1UogG55oYY37Kg2IMCS0xnP2+TJM1PHmUUZBwzcruWd+
ssQ6kNkwQ8w4hDPGKiOU3/gzzC9mv+2SxDi3Sl5NNTpHbcIATi/97gfVbQ2xxaFbVNOdwulyTDO9
3bQGGVhw6V/q3Gyf8ya1j4Xd0UrUintzdZSwn0QWnRuv+kP3cm9bD7bce4gTaFR4/Y6Or/Eq2aqO
JVOPqqnuoMTXwOZw84VsCBjMj0iap+ckB2+RTd6i30gu6XMuPUEAam5sWD7u5D+AC1AyWpspS/Qc
T86Zk+gw3eghbyxiKVYptNMnNKsM6aRDWrKjWu7GbLpZuNwwDtdgzWtpPWlLPLFttt6BsFgLHDiO
RmplwShiuXIlVBisvv0e+CmALlFGDMJbe8HDw2ioVQyE33R3mdGzr2km7Wo/cb6q6YcX487S6pAS
0xzzq94Un6FffusFTZMpf20L03wzhxm3KfpHsB71yRTDD2r+eINpqmBmMcc3dquN7ZhkVwMq2Vm4
tle0tWEqRPZzI8R2ZuF8qViMptgLBIemXTza32s5Je/oDb54ZKaA+W1+CvqdUfbmlZ517ns9vtgs
yAaasrPZMz7waLccAI7/VEkVY23ImVxZg/0ehl+piF4LOkbPFVFQmyTObh0BYEwykmk3xzEGU5Vk
Bw70Z1XSTtfAUb80tc7t000Cj7cklCNUAuQdPanYidonPF7vJkegi1UTdpjoe6IPyz6Y4qxnGiTf
M9G3G5k18qu3WBFCVY83KSv9SRnlF/x09X2q2l9lD43MVGm+z5TmfsxkXNAGnrVrNeH9yNRs70xK
r0Pb+ykHKK29RuO9h4JU7d083FhuiiiYFtsaAglrlbOACgQAbBI42zkIk5kG4GQGMxYZ/DzIZI8o
OWl0+bm+is3yRaXjR1gRzxaD0D2THHOyltaIM5HFOeD53RRVM13R0U1Xk6Vso40jXd1+esv6yL4P
E//wyuatSak47ZIWuMDTh5cYy+bBGXRujuXlVIf9i+6TeJ/rt7yK95VbGW9RrLauqRdfG6Yr+xxM
xa6pjO7NlcWSproZHNzuq22IV5nrEUINqEiiQurpqwJ68h772MA93yMLndz5jkyCGRmZX4ij20Gf
oor3nO5UxUQ8+HxvHCDZahlJp/gdwNf1znb/zH8/f96H1bDC/85/7NdbcId7eCEncTXv3mv+4fyg
G2ySoKhWysLgD8mFsdGm4wSRbJK1jUWH/Kadgg4wHcAbN2fl3RL1go6dVJS02aCa3dub7fa6vX69
4ixbfRLeuQ5X43bcmjsRyGNyT+7Du/fF+gX2hlMvSHpcyQtUlQKMNeBZdtteMPog9GrnfR8ZVx30
Y36a7upuvrZfiShmGJnhiQJe36xpXIctifVbrdv1ak8vH/cqShAcJPo1noiqEXX8Gvf1rgWIhluK
QWVfe/UBEOKwD9Pexorf+OvUmrSjp8ortrvq6vXxV1UVIzeqs2VubX3POAiQiUKDFLOue4jK6pxn
g/qsamAA/ahVlyXl8t4r/X3JZG4Vka08SffzUEWcMZP8g07yWjRIEDIRS7zltv1hDQ4ds5TjZlqe
LAwfJW/i5aPZOis8NtPuTiIIjszgngGuCl/u7hO+SlkrZyPaSQaPB2nXMpDgPn+/dOOUPmKN6yc1
0yZwobYFoWwJ2V1ePp5lLZdGTwKWwTgtYPJF+vq5oHO7k+ZYBX7tVMzLefaXlw3TkcMshk3qWWVQ
FS4kjziSPBrMy3Zj7j0//mQOSX5MREOH2CjKIEyts8uAcPf4w7AaykAOURUs70ApU/vT1+vSpQmH
B6dURhE8HqKUSPQw4eG/vvZ4BtZmWfbZs3Ncy8byPduS/TqcQzmvH29dJDV1JTPddWTU2HD6Ogjb
qNpPXd60J702+z2xr/xIZAg9/s22Tcrfz/7ytVQCcDKavFkzJ32bSxnvGtfEyNTGSbdhQ4MIpcky
oPIpgxZbZ16m8x4do8nSY8Y4hBhUm7n+54fH1yK3yWnpVSdt+dQfD8xj6Z0mfsbj6IzgbogDXls6
q/4gEihbhKsE2fKNFOP939rB/0/2f53qn//3/3z+KBKGHxSYyR/dnyH9lkVr7E/ikr+R/V9/jp/t
//B//Bvr71v/EjrzOH2R7S/4fP6xf2P9Uer/y7HMRcxvmGjRTFQ6/8b6W86/AEQsdmAwFTitF4HO
v7H+pviXZzGWQQuG9wL2v/O/wfoLELD/XTtiGKYgddZ3TaRw6AXNRTT6J+0ILRptkFWlM9ls6Eu1
wwtNk4gIuoJwGte5kDwAnSWsn4to8Z3P07nsffRXAt4lf8XM6zMHHKKHfIJaGD6jVf4EHkGAuO4e
6mpmfDSQZopD3fLjp1p4L4qVpVkCMOIZ8s4Q96tytt+QXVfrDPvsWVjNZ6n3G41GloQjMSbmzTHc
lZUYgZFWMALr8NB4+c7t24+5zATleXnOcFmvQimepNVeRTMyIi0x5BH5iq5HWmSGg3Uo23mvvGwn
xu5k9h0QEPDvjfZHSrN+52Smu1IsTwUcJKhnNJAr5Pi5UWxn99gkMSs9DCYI1vO+N/r3ginKbLDl
WH6517TktfWpJZRrIyCE/j9L1a1Ugt5HjyZOo2xbYftNegY2Wvvcuy54NzM+Oi6fx9pS7hAYTVAN
7hQkOYCyCnTWRhE5sK6HyLwUxaTT6GAoubyyR2leHs8MCqcjs+sLOnvjilt9OeQm/r7KIoufwm7P
ujDGU0vMJ8kEs8GJ39dupagieqpzdK/oT5WVms/zZME/orzZQMXR79Es5q1X4O98vOyrUN4ne5Xp
iQ/vYoq3iUjsV3dozaByB5u4tSG+0Jz8oO2h3chfrXfQ0siX0rzw9nhoSAi91Wb1MljfIeq5lDBu
B6czd+ZrAbntVBaY4u2Cr+l0lbSQ33KKFcReW8VyGshAYFmiwoaMYzs+sSdYa5fLG/t8tpxZXRco
mVjF2sjBZRhdMCAVJw/+HaaeQ3wfGze5MvMD4gHwYmlvoyzSzXGfEy3qO7pGkNTUA4NJ4v1ElsGm
d0X3UqISezL06+AfY9to3nSt4kH/Fllz+PJ4waEQk2c13F0RrwyVOm9DARC51JIvek4jw9KphtAO
pV/mWkdGiQcBQLP1Zaza6ZVWzDt0jeF7qiiCx9m2nwYnNALgpOM2DnVK8V4nAZVr2tUi7ad0NC7g
sb4OEsHskEOe1vWoDPyyF6+IxK6+k3ZXR1cJSYzmCwcQ6hcOk5Gqe05IkD4ZacRfK8UtnvvIju2C
+fToPMcqI8WMGL4VnGTvZUpFvY10N+bIAqYCXMd8zFNISpLf89Mcgu9IMg+e5Rwd6yELvw8mPmZt
vPlU3CBXqxlALDMmr7VaekXVNscZy+R5JHCPSfGegKSQc52K3oHZ2TvG9PaWvPHovchoNw0i0neP
PyXub2/0C0MCEdwhW1pzbmt8TJlW4c6wEAE1mGRRrkWLVGz4UXyi6w2f0ZsvY355yovBv7ZjkZCD
6fhwlJAWxobJmbVs69fY6ffQ5O0tuSYaTPJ5ePXCpg2cwXzzTRtQeh59Fgu4pgE+fa8MpMlxFgMx
KUabxFsG4bImIHH05oaFwudgqKnxpTRBdguMgwoAwy5dvq7iYaZCn4zt42+4beMfmgFc0gCkcHCL
6Slr3PFJ2J26lEkS/NeX+F1mezi8p8SBW0Codv2h11axn71K2z5eQpUakQuFvKsiOjXLEVOAOQlR
7T6Juc/eJpRYTqa+MSaaL0rG5WtbLrAHolEer8ZIRRszzqMDrP/1OI2c+WWRrJnTROcpyfSPQmfU
SJmK4Vj190b470JHE607+XMFd/WpY/ZeKopp25nEFhJTcbGbMb9oRMNXgCJ3HqoPNE2jlZxC8xVD
oQqqBEJG5YbipbbpqE1I737G/h6IKNAKCTHA0Wos3HlWXkoOqjd+fwjChiHeu1PI4d+v3iNba1+0
0iiYheo68RhJvXPrOjnQCaV/MCQ/PM+4ebmu/THuesM5Qm+aPjTGudCTc339eAneJrY3TS9NjLm2
+yXnqkLMlX0QS+efXA62tM8K74vywQnqXF4MYmpr66LU+tJv2fKbLzrUhFOeSLk26u7XAHDz2XTQ
0KhieHc0SwMEYhRor0Ox832yBOxIC59KQ1DptACKws51N2AT7HtDfNh60LmFgaqDPvMLVMp9Q/Vi
E5wKUwNPsLuQtpLyGla1f1Mkia7jyI0C3nL65oq8hhE/fTFDv9kZdpS8MKpijjcUQOp0hIzKZq0O
nfpAGwydQdqdM+kNdzurNW7ztP8gFmGXJvTnHK1P3sYWpavtlu2RwV3yZjZEdIJ/1naPP8W14mKm
O5NjCxBFp8x0YEPehdM/GREu1N9fW16iDK+2daG/h/XcXUgq6y6PZ6rk/ahBxNsOJMFpdM3h9HiG
QTvC9sXcsIjDcWsBU0Pwx/KkNzB0vATLWmKaNZPWAtoncFkGaOrgZu0vPBYGIYg9yaA2cy9KCrZB
Jw+SMox2BurW1cyHwPUD9zQq0J3HyCZ8+dVipHvMkugQ53p/LKpkNyGM2zPU5ZTTuOGZFI8VEZgA
YII6a+6F1hVPGqssYJPM2GnOT2PmQGSzKewLHUdbZrbyNGQ1mdeJ/qLCJF0baWgcZggrG9drfNJQ
a9CG8j8IO6/d1pVt234RgWImX0VKsmTLOb8QTpM5Fovp62+j1sH2xrzr4LwYkiwrmWKNGqP31t9i
AMF6PBhbJszjhT12n5yEF1wGmn8Tz+TOOWRbtmwzT4M1fVgt8jTFtMK1WR9U7rhBMz+kQ4GTY4is
jdkzF8phmbpMvI6m++XO2SNcLM6oOU24BO9qNxFkxHhZdu2fiKg/xfQZDKXoN8Q93Gp9VG9MY/g2
GQMW3SRR2OjgiDS73dRWhrglc63AtuTrgsZMZIroIFSAO9cB+EEDMIKeAEnQb75imRfEIFXPWo/N
jG8NenTmoSuOJfWfzdb40kvtxAzvWhMRGlPrzWuS/agDnaxbVHzF+OMqF/h+y1QyTZ2nWMlnonn2
IOQcGt10fZr5J29Qxtl061U/vdhR8zXUzhD4S3xJqeGiAg0FQ7weoCkx7XfxQuqrvROjGLbREL3X
PiOg6luRkgFCXwV+R/M6VpBbRKfve8PazeNM/kRhS6Sc8ZeRI58SpX3HRItIpa80617RSYRLMeyr
mfTAMS1pIxXHdmxoONn6C6qxBzCp97Xy/V2JBMcVfzC/MAp6jmZzZeiGTWxjadUQo/U30aIdu9ll
ONJsyY4LluF2gpbrdXQtDHjAg6l95KO8E7E4wFwHweBczC5AN87EG8+YHlG+w8/VmCix/642CU64
DY6WGsZ9PhT3lTs+EshVIrjH42Nmbci3H7Kq53wBJkp2HoyEscsOrWHj/mOkDWmLb7bpXLU0DmOr
faoJHu591nqE3E1708YAywD5XFE/5XvOagBt5g2JYNdGNTJasUaJkhVLL7pVX0REUfvujfQb4Ihm
QOwshJiWS2vZnQpOMGX8atMwvC784c0t28t6qb6qXjR7wkceIU9iyenINbRc8wKh7dXYtNEG8vP6
4DqCFtsNKn++1WdaM2aGXoUoECbx/Hu6RD3MeXlZiizbkB4NNsVsaEx2+o5DHXqP56Dbj8WzqE0I
Jy6tbp8ooNbO3hZCB6A08L6lhz4YHPniGxOF3PAsS/NNro+j6/YbGSPXporGFXOTohD/aUmRgUTZ
fjH+w0KpVvDUk1v671gTPjPvmxXgNuo6XmoDBwJaWCW9P15JCIljXBk9WFtRlR3wM3WbwyRlnXTC
VJs/BtN7Rnj8Mzjjz5y2V1bzIyVsz7Iur7CtHmzJv9wukq/ETu/6EXZfbTcfOohVeEPMpxzm9YK1
aEjJLMw4llkHaO9PF3WSnCiYX/VxeImVfS8d59pr/LvCmG/r2gQPVk5vwlMnZMZ0UbRLSiMDJ1Ly
negm6Z0cgKU1RxsSMXewHyGZN85NRx6bWuZtbG8c8jNjsEO1J2+jVb8wdniHigXtjMksbdTGW5AX
t1ljvRO0eBuz/jpalWxwf9e7QaqrWFoX7WAmW4k5UGQhkd238AObvVqQdcfEOXRleRNDbNv19GO6
PGGCl8RhOyZh471bOTN+cPw/yiMWpMvbS+lca2W2TbIoCigaPIZnTn5hjukNRqR+7+jDrTcrUEfd
e+SrQ625YM0Y6QWFlDvGQ6hPhmmLvlxHBAVyD07AxdzaW6nVHwCrFYJ2CEoVSrJr9vsgK5uOeqM2
qJbYH+sen4G/TLTyM9Quvkxu3S56TOvuTz5L2q14jzZmsYssy/uK77MHT5kPjl+lj9ANX6KIpT1e
JfVahDrXluWOKksSnsAhVfkoJRejurHa/kVPCIembTxsopQc4nzcTl3YspWDvz+eZJuJe614TE0E
PYbdWCHGMytQww07PyuM4QtRfE0z8K/0aCFMwHvrRUE7ZPZem7yEc7fzTMIRDE2vunHRtu0Gn/Y/
Mer4jKW61Hinsk8OsznEIFiLG00bCQCxPUjbnryIRblzMh+Bj9X5YSP6JfQ49TPknN4dZDgH9olA
5pM1XhdtVWfnb1j9jWNHdFWIsP2bSWTHl1zzQkCeuCtMiyAl2tyF3revsux2fedtZzb+D4gDyBKO
nA/DNMcgRsG8ebc1wwq8xFoueo99s8M/f9OaWIprxMfJHO3Y1iIlJZbXKflV3JnPwgBCJjusagih
sHd6N8yUmM1zgncLJONKG7ZVFoFW1KC3C6SGfn9EncMGvUFgQuoUWQ5+GnZ++moXRbHr7BF+t/iT
oA1jKUux4udlvNVbi4117O+ksppj5yBZRnpKlN/v9fON2EFfciBDCJy431hWzdGR8/9/v/OvM5Ee
2Y21+/OfdgVHd0oz4q+HPP9SRFSExK5cnR/yfNPYMh2GSbphVjkEkRlXl8Jl9kJSIaflcS9N+zB2
9XXGfK6vxh9wVvgmZvFKw+OUHqQmII5p/aGW/Y3VdwePtg/GiwE0j/Nqp8MnUPUfJug/LQPAjZpJ
MF/nweP4s+QRZ4I6eWQRuyyToPX7KehLagXbIKcVg9/PTAx97iXkq+qnek7rYPheiAPeFdDB6ZTq
V23jhFaKhKpWpghcMtQC5vqAouq+RzTHj2HO/+cSZGXCoscWxr5y1RrEFJ5/ef6R9NBfl9F+QsVM
Qp+RfpRJ4RwFirxhtFq2q+6mmNSEhqL3NxlhGBthITrRoS7SRFeE6HqegrW+Xm/Y4x8bdZH3ZFPZ
RJjJDMdJJetxE61Zkn6SHHOnqLamTXW2GOVLYS0Eb7j03NuFZN4qyd4XDxrZYMbGpRhM/Z8fxn8u
4SCzKKVQr2L4zC+9wcgPmII2hOA+FGVLAJR5rbn2N+5FhAkPvRE/F2N8KfMy7FP95NvdVyKjJzcl
tYT8NmO6RqyOJ/xqNMXW0Kqjpav9kC0njAxIjSzjKsZlYdmQ9sA7pvWwTycCM1RYJGx6ODbYpCBd
MS6Z14JCb8iEttjqu+nd0JjDEZhn7+AS9bX3Vo9ZGdwKEYX/3czoPmS0WUsE26ac7YCg+MWd0u1L
t+qOfXs3xerUVO21luLfgHSsC+29jxiaeBC10nZr18OmVcm7voiT2fZ8l5YY8j5gKCG6nmaDuPUq
vw2T+wqL0IWpxmvs6PQ0LQqpYrdI63LYeQ5WkFxrriyR7QmWgXCIkH32jBsjym7yeGqRdqDr76px
P7ChxuGf8zZdjuCqLR5rReOyLo42uyiveJxnVHyWEb3oGgMoLWN/MR194wZRxbgTRf8ZeYSed2RB
hdjTbg2m6wLmqWU2f3IyqvxCO3ozngEkbcAm6QigIdmQXVBfN5z4NxNVi+3VB6OaoAg3Q3OQdrmd
vIYJmbpqV0ha4whUpvlN1rp1UDc3qIq9fWe9zRHhcUWCHVMmxzq7VTYkrV42BGDYiU3diNtQ9fsS
LM0mXxk8dfmC3mE7MbgOihTee5ekj43FbMktkXyxC6Dg4NCXCn3kw0K5v/F8KP+dg/MCz81TYnPy
tgZYbVr7ltB2gGYGSbbblJ38smr32Fukw2Rp9pXVJSitnIo1n8fQGE9WXrxPkeqOpuTgrGIMQ2Nz
gUkKVXxjQceLku95NhWzf6pHs9lMOctY4fkvWW7jS1HqMUsHtjKKiUo1vrbI7bK++Bkd+aJb8z7L
ly8gRsg9tLzegepZ0zeIZl4eMBMZoS9g+FkT40WhPXlu7odWUh+TWTHuRzpGkFxRpPelK25ijbCJ
fr4DHagRuvpqWRJTw4ty06NJAvaoWkhb1n1WzTV+PAQlZH4GBbb+wBvsP51mnjQ92tZtdlOTbE+F
ThQJ2qvFBMmp2mtZDD8tYet4a0y9fUHySbhfg1NbVI65Gx3OaLaNS3rEeTRE8Ztq6i8dn6EpiTi3
1E0UP3t8Ec2BKsSD3tR40Z3uA6aLKUUcHRG0FC+WnV3aU/UQG4QbFCNrNAETLfbSziXaloyYHqRe
i8sLlZLO7N5H/pOrt8Tykz3q3M8oYySPZH8JSsICkiR/KJfmT8KJwljaPw08XBH1d2ChnzBNXE0S
BlpdfYJE+Yw4KeiwiDxfRwiO2dN13+eseVcL82u7C6UF26Cp6f0Pel3uiIEP3ByuOyZf460D5Qpz
fXmUnv5QtIEVQV/3NGCn413heUR25SnysmGgke/rvMDl5GEW8ucn2HfeLp7rY7WWqhHK2V7r98Jg
DGtG5lPHEqBi/cbyFxQ9eAWJD9rVi7ubMSKRyR6fWPpQLcV3hT7hNv4yWMIQBgQcwW+mTlwDRdBc
gboaD/0U32XDcu9YFGWETUZ4Mjy7DZ0xv7WI4+OtaDdTXx6lbWYb3zqlOnic1HQfWhiMQTfjqxlD
Or4e3Wn9bRT+fcI0PvYA87rUhiImuGBsAVC4BW+3JrYyEDlaMWOmgi62TkzBs9TT3foRq7JBpuc3
gcMZIXfgY/bJl8a+LJybmjKHt5C8ZYtOT1kSsjbr80Zm/pMx6afR4UqlL5g1Os6eUDQPdlHeeunX
IO35ZKUJilRbe8Wg8Gam3rq18hEm5s8dxtTN+DSuUjinTG/OX6S+4NBv/lB8PJWpW29jJFJZL9ij
ebetQwQcGBC67RoOK1fo7D86bTOD4XYJI2KKRc2uLWwWHcUymS8nQ2df5KxJCgaPNWwKkyOGFR3J
FdOufaLEZ5TAz82T23TUP4sVCav89jbWe773ctzONQPkwuADRD+19dbtNjE82Hti/cppBA3B3L/m
v39As4UhEfHpBsocoa0WbaN1kht79sXM2hE4yArDyH6yW+d9slu6OzrMbBoca6JrD7exeLDVUO9A
G4YRKq6QY6vYROY4bxg7sa6knhaShhVTR87HqMNowKbvjz06BEyQJJtP8z2+Of61asBmoywWVMP4
LD2nRddxzGY7OtlKPY3FRIS8wI6MQgaDMP4qvCbMtJcNeCSEJGOBXHu2ablSl0qaTwIK9qAzdMN3
kLY1OhqkIqzoGR06/W3RP8oxe54ZwWzAP9NnWM+QrXzTpuHDMcli9pBeOSWBW15BHYr/HPxSx8ub
alALNsisKWJtHUhxCgzDMtmd2TPrj4tBUic9iZxCBdO6s7OKgQjxQTS44etnXhk2faLv0yS+dbXE
2aZzv7Zec7yIibcbC+KwYNk+dcqcOGN1KNr8l0XM+GX6L9UiM56sBYWLHd+4pJZLgy5pbz707fTS
mP71EDPLKFrtlY6tvcZITQnBnqVGi9JJUtZZFrQ0nT/TBEnM0hKJnHd/Fgf5XDewZ2XOR5gPUicU
yBMwU+LNaKsfovSTtj2y8xnzgtVjMjXe5NpNYdn4nrCjW6XLPy4hbntpAhTS7v3Gkf2wS4z6ObEw
2fW8gAEgHiwtusoLCiG9rOMrzfYgznKI6/U63RziNmxLkzTTwd71uv9FefMUL+xy5aKFsVrINijm
P1PSf5WdtetTl9rVT41NpIMyjaKdqKA/6r161n32T0reABPl33tJYliLy3q80eoEAeTAIBjhFuCA
/AlhFs2okGJJWdcu+QSXgyAltohr/SopS7YPcZQ8I7/AeTpCC2bChsRZfliLQ0jIoI5uNJyqCbWR
5WHOAVVFe03uOD3PoT2yT2cGdfRw86Ta9Cjy5uTGnPOIl9hoeTIfXL/5sAzGSUl86MuJJtbw4zUA
1h32TXpmbNCWPE1jPu/SFpDskAAScpB/EjCyrRF/oVX7qcib3GnS3Fn0+fXmWe+ZSzupSzMvTT8b
gujK4egB09KaPTnFN86q9ED7+KOkR/+fuV5Fu1rT1jMACCT0tlteWgleqyQdaSgx+FZikzVxSlHu
vzgTn3gXDx+VQiwf9Vtf75KgN5UImNhvpXTv2NA+JhjjDPA+m7n3tmblATkX5ltHYPIeFXYcDFP3
Lknp2+ipQkk8WfkWkSOLk34Dyiq0I2Llcfwgu9PyE+T2HZgOi6Z6ts2ZpmyNiCWdkr25kC4y9KZz
KEGhHDWLpEa3p7AcNLlzHDyrqM+UC/tLmTLEdomV1cGBN8jsu2VkBmYke3QLts0GnQAAGoieHJqA
PLPBRCAcGHNh15PvdpSkoFwojEVEeKPrra7Q5RkwKxg0hUtk9LDCOJU3h0pMX0BcRGCXxi36rCzw
pmPM5AXtHN4Me7pfw763boLMIFlB3fICTfpCEJ7XB7qOmqrELNgY2hDQcr8ntC0KZ53wk6at+q3h
YcKHk7eKCigm7ZfINe+sKSbmKKVL6Olk9LrVWx1jZVTPKoNMkxA/flEMkY5wC0EkpmrLgGDYPbqN
QcY9J5hjuRTXnB52KWN95zoq+CYzeTJJv9YwkcWW2MF9N3dqYpHB3wA2Ktd/UjZ/aJpZaIke6uqa
UzaGs7I45Mjck1GOF2VBzAT55YfRZ4kjvu9ALX1XK4Y92ZicNJNpQ1pMhzT3mdEVOJQLfblYPMoQ
x8KRYCwBKtVor6k8tDMz3VWSEsHqoAoPqmaB6eG2O2zIF6m91p17JEIn3zVNKJGPixgjuIhpqJid
h4VwzgwSJ4Z+Q/gF56Lal7u5nz8NxBPkqgwh07MiFOV9SuRG0GruCbr8xJCWL8Y5ezfLrwBePkRq
pPDweGVzQtcOfOqGUe0F6tVdxnRy03fqnn3sTq3ufT1jUjvAfzsOmFSX9CiN6hYGM3gy9tkbzSvu
Rxw+L1F/pIdTN7b2TXduu/QIrtdw35llxvLlDUjnIdQyEEY830cyNJw1B8WZmgidyWrqnTlUnyJL
wlpmMZwXMs51zexxVvJxxdm1XRmgV3DJuc5hcCu0mb1KWE1quO8O9WbkWA42AkWzzf1C/1NdELmH
Ty3JvK3OGuXUEha+ETF0WDs5zCNjV/+s8OVfQmMiaq+7TFz3yZtXdniEoxtept0Vu4a3dBHXcXJg
W3KpWSAjlph2CNKIQ96SD+lA6oAIczur5cp0U9TlTIlEL2/LLmfUAZcJaTuk6qFFxDkQ7a5ydkwd
3OolTx5MD1V1G1dqX+CmvfOimFGiZj61fn0PBV2x7UjYcg7mE7mYu4U0V0B9ljgMelMHnT9uF3r+
OyHLPoyq5bbQri0NTCbH3cnMtWtEBSg/pu6aqFX6EuzhEO+kyBcX7aNNsifvlYb+ZaE9Y2g+mDXb
vTG2yZqEbFiKH3McsCzK4jlH47r2gpg4qA/B5stpUAghb8AVWDcbP+c/uZgTlatXOlvLIR6EafTL
YHiM3ypzN5M/hLhluYD6cUekL0o9EvbCvOynjVk7gFMK7zrxrWEnBdWeUSUnZNbutZa7JIjZiKDM
nNaaektRD+3nBhS6KCMaFSehJW90B9mJ9F0cOKTDGlhk2FFUaPeSLZMPi9xOhR4xYLkg0agsSZxh
uEzMuDOAmTDoZLPcXg4M6YJGDp9ObUEKtFpY88Mr5/aG+aT+rZOBFiCaTzelKbxt6atTuSdeOBw7
Qhy0SrLnpf7N1YAfsMa/RRmrUrZUNOVbszJCZpZVyJ7OD/zcirZ6zhnbVrTVBxrfwLhYn6MISXRV
AMuPy8up0QnjVK0IkJpcWK78E+sQMfQcLS8JXKvqmBAwc+u0GIyRxLAOrOTrT+AomDq1o6Fn22iG
CIPL7amvswcMMUTsYojAPvU0824IFH2f04/eho5ZoEPZJsIIE8etiIesim09k5+1DOP6b8KJapbO
vkT/g+HoNoJlj81yx3a/JAEJQWazQDYcapeclTr/NhKmPMIhqi6aLpBNvCnG73DwORH5rfxYsuSC
Slq4i3tRxGAI3Lr+w6DqmRQITuU8P11baBbq2dWnk8Qsh4mHdt044N2HPIQStfhwZtPgzGlc+oYg
d5G4honan/rWexycfUJi0q7Oxtt5bq99ABYbFEgXCGvUNqKJG4y1IfdeLr9zfczZfFIBF8Jt71bL
a+raxI2SDdS62gpBMh5gMA1MVRgUChJvk+iFwVS3o1nB/wbKCUGFWZjLpgtKFk+LjkaQTuW747mE
VK/LkpdMnPcBlbOOB6rI9k05yK3GimlP7CcbB75/XcofRnE1uw+EV6iZNwN9Ovz9xTHWzaMzMdke
GXbR0STLfOCA46E5M2TS2neXjtvS6bD8BxJCbcQX8htpF5uoAvOq4WAWnU2T2G2J3co2NAybFJu6
/rwI7RsKiYWTsMYh5uf33pX3qE9JdSljb3UPO/Q74wfH/HGKTN7W2XIXgw0BIR4SxjFdAzblK8KO
SwI8M0dgqrOzzIFoTyTBDyeyyLq9ZzYiSL0Y251DMmEr6xfAuQJfkH3fmfZnbeevcalHeyubxY6z
2uDe2zRY9yay3EukUS2THArOuurtk4O3Y5OTx0qbqQuFO9TAVLzD1LzkcpkO0arsFXb7if+0PZYN
aVeRuoVdALXeoMSsFQ2fBpf1tuuJwQQxlfRIJGdJCmTbgrHXCjyUWn7Qh5l4Uze7KuIVJZV24uAs
4obGAd1s5MZ4FvCSA1lIFEljFuDtNB3FtqdDH0isktifJAX2KK/qNIu+k5IRGw540n8AjzhRsSdk
iPhMgyjDdhpDmiMEaETXmkZK8GhyGHhDdj3PzoNeQ+Wxihr/Ymftp1h/SJlFXUyiiilNoyOqeX1f
If0eGOwfdc8/aa4RhWLSn3Q6hLY1LLs8EvgQUF0f8R1+gGhYw00tiGREcIGicTa1PrBr6ZcttPie
7zv5ROi78ktfpM86ruIw8voPWVj+PuFMAx6wDOeODlmU9PvcnEihxQV6YCNMBmbly8PK++ZU8l4g
qQhKTPE7Zu8dySuMgbg0s4aJW9lixohGiOaq+BjsVr/R1bAd19hqO38uouIuxQxgF862b0Dz+gW+
w46UgXO+G9koHAooaqGhaOfdrxZGrvPdd/2L1sL/SR1iJNwE9hqZoPuWdVmQ6O7EALAaH3Kn1Tc3
Y2+wUg7HsW5gq7bxgfMUu6kqeRkzjbOvibSv9KP9tO44v1OvrwCapG+gfNW+pF2dalVFelx+LDmo
L0zPOgqUSQezpbbGXwtOZ+ualE9zvLybbIbxQgZOk+VbUTPFSPvXyOjSrZ/3b9LooiCihRdQIf+M
XYNxR1ZJAH5D4sqnaUfUGQMsLFpwjHalxvG6jEoiusXiKjperFH5QZyma8xPxhjCvWw42bg1qTND
K14E1X3oDsMj7lv4Rmub2KpJMVJ1/1im+Ex66WCJgN4W2okir4OT05Dl0XG2KxFmMnmqDIJ9jJrM
2sYwh6BbtGonEs58aEnabWzOH11f/unzqUEo5d4SfmntHZ98l4K5Q4Bw5TlPKQHx8z6rkc/NMtUC
p6e+HkRLj9cATOc146MYcH21cG1DyCvc0kbSzgNGVIfEjyfeqJVcAvku+ZbjJDhfop+CWPP/vs1g
9w40+T93nNdH+H2YhlIocNqkry71rGqD8x3P92laB6Hd+Tp9fA84yH+eMcobfnW+nuIyo/+wPuh/
Xfx9/H9+Y3OyMbzD//oq/nmR/zwj6x3Q3/++JbaIsnRbSxWXTmdyfKxv5vzs/7yQ87MZiUNQ1O8T
N1pOCXG+a5uvMJ7zxX8e/Hzx91HOl4Q7dXwfOEixOb/HjqWOXkkceYWX79DrmFV0L22O50sR2od/
Lv3e5i1LiqrrP/fJEFnRVfvPPc+X4vVM/XubXNEGUQbqbb39n0c4//afP/59rt+/++thbG2V9eix
HugOffRtqnSduiG++X0hgCmZQJwf678u1pJjdfv7aFVHeLwx2U95SawTLU2B+VaJG76F1fH8I5uX
ivkDP/667ffq+VLVu1duXvm7v24///35tvOD/F5dqELZ+1Q97Rae7PcXv0/2e9v5LqBV8QT922Od
b/vrYc5X/R7qjS4J+aIDsv99vH/e7vn6+ekq1QBw+eth/rnTvz3s+W/yxT/C42r2DmliR1lRlumW
NrD74qoLr4cqnh9/XRVTTyjqX78exS5bYJD7a8dFdP/zR+e/PP/46zYBuWxjTjBZfp/hr6f5/du/
nurf7qf7Ea/p97HQF7ZHMqfPN5//wGpGZoB/Peh//f6vJzlf/fvXml82F3Omtv/6Efzb6/rXhznf
8fe1nu9zvi1BQbYdXfNHpcoK0PkiIyQ9ALnESGK9p5dm19/G/Uha9fl0OprPmi2LaDklRvN0PhvU
qz0syWqYf2buJqzgdB/KrZHnGi1FtmyOqa2LGNFYuv7R4zrYM/3tLmdkSJf2eoluXWexxXaa7aBD
duc9Xxs5rTPhlY8i6sSFn2T7fBoeW5XSctRoabpVxRhRov5TDqw40tSlXoN4YuEgNHwMJbibuRm+
rSgK8wQ9gUmgT18zh6UHCGaqgJknvBZFmiGifamLb/jhj3pDMmTSIooAfIq4qLM3sx6lW6OkSorz
U4nve9OlosY90yRXDiqoU7zOYcg2ZApSXpc6WgCG2HboOxWCAEphpugQgfI+umtadZjEjI19XMSd
5TnGxUKiiumwXZ3cF0oTtjawh5CwU+iQWRYDM1grMWbgQ8lWn880rNmrsNO7AfhLCjcYZfhvsILW
fgymFoT+y5NpFYeqaU6odJsgldZbO7ZQSuZiRwGVbm3WdiqUK7yWtD0T2m7s2OtQVgdsk1d0Jdhj
ZCsbX0DUiKFzCpMpQNRb6W5s+ezs3ryIvATUKjPEpYFcoEWeDCFxgWqYb/Jh+iNdPhhobG/M1BmP
Dv5VPOO4TIGLkyktjoT9TntmZ1fGIBJETxn7li55aYc/WUQBKQQVwbTYHvC7jas1pLkZjL8hE+1T
i8So0aKd3sjR2lIbP1NLTjvIlXVQ9PLbTW/LmKE9usA1vZlW8t7U5vne0ICwqtUtzNSNdNn8XQ5+
smV8X140Gg2CRiXdzlv0cW/1xY58F5qwFm88RtdIns7dlPrdhSd50dMaLRpjBTiKin90szMT1wcV
B9Pciz3B2IDvUm+ws0+0P31ULmE3ndYjyMic/lQkyw8jbMpkyXigtcj2dKPr2lBfbWlMhE2SRokM
cNhMBO4h6nWbwBKZxX7KXZngY9jhDbGknMIC+ZZp5dp+yYl5c/qZoUjJbBHly0sEVwgcf7FBszag
HtR5wTyXg5IsrPoFt+ZETmenbHR02q6MZXQ36/1mAWrVFFi1YxF/zIO26z2NqBSdukw3T/QTyP2p
sHL5ybe2Kl/rKaGvTYCv384C9cmFrv2QVo34JDXTA4Hha9YjdAbgwIEJaCNKhkf4cvjT/CvlUX3X
RKPv8qHbgIH7gp6ndktLYUzjsdlp3nOyVtB2Vka4pCoFvKCiF6LVVwtf6WDsR5riun4TT3QnSqav
SnzYrUXZM7vDVnUPMm+fENMXMO/8reM3b3o/XDNDKwPPhIfWD8+1iMzAkhmd8QhsM3p49hv6JDYg
hCPkU4w7Mje5sC1NUCfr905mPWv4zi1sa2CAi50sWxFWWXOEJRdvha4udBPBZVHML7E/fIDs7Jga
19/Z8roYOZGLqENFmjC7N568NnkacB9cVmmv78ZLHxKnM/gf/UTIFO0qsj3dIKspyJ3I+FMV6KmF
85aN9jW6zJeh8K8sg7uVOjQAgf6uX6xsOyBp6RtM9ehDaE3N+5zwV6J3q+Ri/nSGPbCQx7xS7zqx
v6HoZ/DERPYoPIMOnURMEpy7LQZhLd5gvVI0WLsxjDkmgq5WqOOyj4EPadPhVd5gszg0ExYsbFpt
0LNHhE9XuC5+H1lfmhjrSzu6Q43Sw6cgHmgdITtTSUqj4kSg0XEoCpJnVRHqfrEq42lHSFm+NLZu
BjZW92LKcVDDIwidTtCQIYdEoLLfSq14djLjbpjW5vTL4DD1hUqJlRJBRGp811qO+9T4kq1Jl4Os
DCVs0KnEXFajolwD8RwQtkDOJ7C+TTLHrzoqhalE1znO9YPI2utWzkFZzVeNotEpaVgZIy84MXa+
xHoneqPbTppDX1M0N8ytNmntWIARYvat8XSodRaFcgNnqwG4mdEe7Z04yODKMVV3pYt5qKivy5zG
luke2tb5kEA86skCDluUoUXYbKK7LXAZII9qjNB/eOOxZ7IeQxgNW1bdrTKJGbNGmIuAxunjaD10
MbuawsjUvjyIv0k0THszNZkMjGiUXGfP1PvR0gFoQ3Xa15axt5fxBPj1qSII19ILhOggkDFBFG+p
zWGm1a++qLPjEMSwT+2mvUcD/FjaxfO89EVodfIx6ZavenJejBpdDa3h0iGANJ5Oixe6OQ1XXSJl
1R3nVENC8WrJJLVmKONY8kDwFOxnomdSDXcJSrU3pvbvfkw6eqOuJuh+mRgRuBYX0ire8oljIuvl
zlDUBuZwlSyIiGZ8bqKjqZU3xm2qdeBL+H6CXLDhVK9CvqFg1peODhL7egajaL/P/fQeS2aCboEk
1KtpE6RMfMv8a3TTJxPk2NAuPxlD2oEMw2VID8oqH5mvMpET9X2Dq1SlQNUHgrk2fB4P1oIgBbTm
sM11kzheDK+WH39ITx5ihS2H7uYWKAnSj979kRb5gj0r7Eb1SBgqi/GTQG6hkXfcVqIKCdpDg17d
5bFgl4QwYospaj85/uENtvzaIPMO9cSYHpNaHGgz7IYkZW3WjMu2UOyXIwTtFkiSVUfdNlG1adz8
sre/RInxSIyvihd1EM1L2uTtRszFs99pl5z5HtIuajZKuXz08TVILtTrxr7PxoupJorzQtJClnws
nCSQSqRYrjYjY8L3hCjNQLnNdeqt6oWe4FxSi8LJv8rr+qFQJmoGo8Kkwrd39KKfopiOdQ7VhCDp
F1QhV4bf3yoPMIsaCaKL3+0SMYHyaUNlY/G2Rk+iD6kH2Hw0tUyL3vDCsZGT3AEXg7Kh00cqmmnr
meKKr+Se/IDlAB0k+n/sncdy5cx6ZV/lhsaNP4AEkAko1Boc7+lNcYKghQcS3jx9r1P6pWs0uOpB
z3pSEawii+Q5QOIze69d5he8AahtMAPhmeF26V5ky1huzoAtgh+4yRIGJLh8eDUd9Jx2Hj6Wktjf
q3EFoNyA9Lp7ihnE7+qIrQqCHoVrAY8BuvMi7I9It0CWdcEbNpgVR67YyLzaqKY/27V/bksNEDVA
S0+wREo0B9tedAVYqPMUdaoXKmNhzy5DfpsXWfEyqmt2TY7KatUJRbAuHnbmLGxW8wf01JprDjET
GuoFAJ34vu0Bnsv2kQccleSd/2WOXXeySHxv2tLdAf18NJyJbs7v3tD8LqYJsok1dG9142/C3mOr
EU/8K5K5jCFNzVYkK8tqhWyem4cirEITWIWsz9j1IUjN011O4M7em7MXRVGveYJ3vUYHTm08Ddye
Zc/DMD45+LH6cIDAk3C5VPG9xfGzajrutSBIWRNWpzAuf9Q1BQ0BK64z+ylovAuCkw9rRJUy1yDi
LExCQextWPeeu7A6SorFkCFb74cXSpBFUrtnEafP1NrPnrT10g0t9NFi/GQqxbLF68eL5/OokdMq
9br3kAjbRMk7I0wYj8sK6TaJtHpYSgCoN26fs22SEAMdjxpMZs4mCeOffuM77dEtLVic7mgsrHF4
csthbQmXXJMc4Fus6INld4sNlWWvkd7azMbZuX4wEiu2rNkA8MxsMeeo36LLtRv225ZXPKEg+qBT
rpZuWiF7tdj4Ky4a44fAqPe4TPeBZDsYR+1RO5dcmw7sasTEWU4hOrtASZrUW4KwWiaze647/zE3
um9WO7bvnOIxWCN5X004pRdYjdZtH94mveMgIql+jXVyAJp9P9sMZ0jGBW+GWtVHNGaW0ZN2kIwS
OPjkDQhoKzOk7sSUj1YWA7iHlsMEIYA4hfUKACboUESYvycdSL4eBJgTSrFx7OlRmJiXEu7AiFc4
dWJ44K7x7SIoWWWtWtAjRpZECTK+zeOBvc9TprhL83yo1rnF6+QMDtSh/DxhZb42SSC1p+ZMWvKL
AWPAwUaGXLV/Fc3RsDbSHFkDuMaDUzqb3qEd45AC9W4CFIunZ+/q3QWxp9OUg82wj3bU/Ooj+0NI
YyJOuH8wp2A9tVaynGByL+OaipD0xARLF7mFFCYhd0hKQQXtOUbSR2r6j826YiHH7pul9u9zcxGD
dF1C1LyLUdcvokqtUp/dveFzlShXvJP6+A2nnG1iCsxXDIDwYc6nwrqvXB/plOUjKraxzqWle/2C
dRy77QoB1m70UhbjYlpaiCKVBaibkDkwxz4SHsQdr4lV7eugPRoIFKsS0V+T6ackK84R8ap9XYHl
oX4eWp8dvCWgGmdXy1+yWpTNfGEU8KqdrwlJks7nZMXCCp9Y092pYvilmuEzztvdzFJbCusNfae7
0vaQgparFsFYY+ubBxYCXDzaeehTddexDIXJm597HEuA/EwwQf6vxEV/gv7pMWjvO8dkEUrrvihq
kgNMIjVZKp0z1zk5FpvPNGzXch4xapjqRtN19IAlVhFbAd8ZnkQPK9Tvik0YTfc43PoVaIO7PCDL
sE+CPa3Wq+ffe8zaEZnkCpzr1bDQJhTYFJhS4UtKBLkUg3tANrbo627bqgj9EK7n7KnCAXowk2DH
NbmsdWSvxwR6OHI7PlXEBAsIyeT50ISYLq0Gn18Yz2u/w3taqPVQma9GBgSqJtImGKdtOQYwXDNM
L5XqkFS1nxFREZNr76kv8IRTYAxq4VJV0n0NN2a6p5J298ZVedLHPgqZXvJt5Jp638D34b8WlY0G
z0u+JhW9Rm1ERAeGZKPvbPKMBKKr6aV0SFMKxDYDQ7Io+oJUAlwtMmG153SvacGGPWDbuQoS3jVf
wmJr/AG3o4WFUxHxsk2u4iuZPo1gxRduiaBVk6m97GW79L1GwzPtYC4q/+CUXzpQ8AkjfWnDaGOn
bozpdTzqVHwAgtgBWu5o2tAjV+1nPIDwQsW2gbTpLyru+LVvAJyyfW6lYWguxQSqH7fqFAOna9qK
zVfIKrQMQpjyayfr9SLBZLfKgmvidPxVBtkJ4CZOr0S7tPWuXgDw3UVjCa6cOntRl+JrIDGWN9Zi
d01CivWmULOomcx3ImH2qa2/SnZAG1VmX9CD3qmoB+hL0WUOEapW/AHMiP09KOk68nfqduRpyq14
wan8HotgI9z+ByTLJfDxecWcURY4xLxXz741HieAuuu5oosv7fqmrx10ZWz/FNur1Bdb4zoKj/R0
ylyzXWdx0W1iBIySZfNC6+GZexQ1iKURuQzEz9ThBMPcX+QzUeFpEu2tzHzCg2qsYrZ/z45AOzJU
wV0bffnjS+XZL+hnHlXeUW1CXXHRWSybIIgXiDpQJKGlVHQLFLzcm2h2QR5WxK/bv0wp8H/Yz2Pe
GbygxJvw4jEUBPiXpaRNOPZrD/fDAgYJwzxGIpn54QkLwSNBJTvrqntzwqihFAZ8jWDEo4fFpIi/
q7Nz5nC4Hntx60fhnf7m4A1CxHyVfRqj/i5z6NRkLdDtDBUSAvM1qhuxmER5cbPhcUSnsJmi+DZR
/cn20ZF57GQd1rDEt1enAZv3ONkP1jtS6neFc7kxuTBT91lF8kHIYoU//xz58zZtsaBk06GpuVsA
qyEa2TW2+dq17oehkITwe+0xVW1w4zKMSXj+E1luL0zR76vuklby3HAA+A5Rb3Vr/QquzatnhKcZ
LFplladUQOU1+uZTkxGPVuA5IwYemy5yrQGgjmm6iEUCrhaqmK4oYV8RmoWyJDuUQftROP2djroZ
PoBLT9M9qIz4RsLJlywpqKmQ2ntsLPnBDGNFsNI3BYDFUoYoKOJSPqM82iVueqjxFpup+0XgKXOq
moRSh2SOzRhvxaQvwDvHZV1le92P+EmIf65K9z21mkMt2MT6brxOUvy3SWt/REFxV4N65Uc4dtGN
gobQzMOpMKDfpBLpRgz+YrDvg9bAnRH8zIXxKK6eNRw7j0b61qNxcGexNEITGN0g0HbmemW31qfq
2r3w4weIOOG+LNKvNri+2FH2Nln9S1pgVYHRLRZNye8cD5cpHc5lEj9goXinhHg3rzJnBWDU1dNb
p8HYeyYPciP3ydOZS2c5C4W8ufs9qRy3I0fmyp4YzZqxOKBaZ5oQvflYgq471VNOAgoq6PvcG5yF
Mo1fcziczMo/RH5xFhzhQFG2LdBnFtcCVU27jof4NSYjcPlTufrTtbOPQJMp0YnyLjeqBRI2DheJ
OybA/CHh6xfDOsD2KpnoZamlSeXMHxBDLgqFhoRYn900YGGKrOAlSVDFuh3kl3lQx3h24EBrxPRk
02xlVQxLc9mSprFQKk43c6iOWVm8S6d6Qzp+Q5Cdt465TrlDXnA7qLUBwr0oz3HnhVsSjpZq6MK1
MiCaJfPFCOCtZf28rVx77XaQfnjkGWvytYluQSg6m/3O7VGYX/XUo4fF7vpLadu/HxXDGzBNdOVU
dFzFxdnOniHIrKKsvK2j9jXq0b5eL8F5qsSioDzahJILhVn+Bbvflon4a6DaC5Pbm4CISLoEMXA6
WWs30cfMyR/aSPzKyQej0Ysoawe99fx5HTktD8YifkC9wHPYZCjD8Fjv6MYe2il/1W3ySff7OHht
u1f4QexiDlYQBF5dfap18IvyoNtHESVKwKD+ZHjOukZHtURsn4JiErvacBjrJZNNyVCFp3wimVFp
40Kv+TLmzHbnTm1qDekMpcVAT48QB0MNk3HY4zuiI4rSYEHAfwDDyvik711MXf/oxIG3GwFuarry
fZinDDFJre7jgabRAFY6kVyjE0T3enK3U5NbByNDy1zNVcgmQtGokQWxzQNrO01+tXcNDzn+5EPf
tez83pgaNDWQOba/P/yPvwtykM4/M+ublcriFC2wFjyrWpc2Pi+3WeStwmJ89Zz4zOKn20iFp4ro
0H2p8hTHgXqTzJEtDNQLZXfGjt9nM1sUqp0TMOmz8iWtzfMMz2/bU6HXA8+wvmYAGbcPeizfuxYE
VCx5+szGsHes3t+q4EepCdhLxmqoYm48N1WPXBIVQYM3xeimFgsTpb0crG/cwNw0VNh5EHzYiQM2
RzJCh6rk+FjkIxMJVi05lrzqgHPkOjw3EG16OxWoz8gXmF+Il5k4hIMuAB0dn0yHiVXrixf/d6TG
Bo/wubp+u/i6gbGlVSEQfRt879lzIGJ4xY4EFWTqU3KaTXmf6xudgGFAWfMA8Z7HiYfiXDuMNNXN
NeasVt5XPbqKhyEkLze7S66rAx/s92Ie66NjhgMuCJs7wi+mdWe2h65H91iF1bgoJyRrCN24rSGM
9863b5KpbsJPQSdepRGTUBl0C0uRkuGltlqICeMdCKmbOulfCb2hHBoTbI12/jPEc3Nu03YbMt42
XTplO/R5wE5AWHBVrf3IfI0ndfbDH1RQUJDrqxeBhlPHXsHxmDzkw3NgY0vpPXq0KEQeW2L9HtsS
lXCJMsNP6J0VsjwYMtskNq2X1Oe0TkE1uikjFmhQ7taKj07H9EX2zoUe+1Ga+UuTe+R+1hgMegsE
RWjACvPENr5K4RIUmbyJIU27uXOYHDKkQqfJ2BPj75yxK8HSrI0Kzqy8jG6ablEG8VXiaLML25ie
fJ8xJOaQqldBz3KlD/mq5sp4IyOG3YMNYanIvGUqpbUO5v6RmAYKVbvCWQzpZ2EzsHL1V5pUt7Vf
DLtsurqLMjwjwtm3eQujOmQx1cwMn5RK3zuGfDxtSgOzKRMzkLP7MOmvBbT45Ur8r0wrAZ0zXLo1
czRLg0Dedl09BW8VExaMSwa1a3vCOIBpEENlmEHToxi5C8C8AJlj2NmZpM32l964ImjyTq/9wq2p
+Vl7yH7w9l3FxC+eOxDqYNQ2vh2mMDjqFeI54Hd12t1VOUugBgD20h3KI3P5c+jCVSCi4zSCg7YG
xprUUpqEUCw0dFPbqHLADnQxATCs3XGUcogpofDYxGeCBm587dhbhyiuDQmw+7lKMGikBUB70h3n
kIdDGDrNcWDennpYGpJ0fJYFPlCzfWJrxvtfzMDmmMgGcZMcspKxOn1rjvFVHmu73xQmGR1DVRAg
pdifVjVDe02czrHmKoYBBiywRe5JA/Hq+8UaAvZVddm6x7nfEwdGhktcPhdytnd4zhKOsHI6OM11
J1SbpBZZOb4tldbUtQT2lB1jNSfisjAGRxzZN+YtNxptlnSf8wzbmLKKYOnBVhdQItxB45vlFm20
d70lb7LxCsWduIXtrHaXZNDbqOiqE/7al1by2gZWK6HspWhouO1XBNvUkt+4cvmWgqRQWN+SY42V
jPT6F5dMWaTg+cljKHkMyzuTEQpXFItu3pV1RNoZvXpNu8f3hlK8sSuOUOtaZSl2PWvpoQRPwn7n
0LgTB5kb5AuTXcSy2I7cYuMjw4wgzzdd9U4Ucnufi2DdJ9MLOIaT7lUPNSEp0VNirSgmVkQzAIEx
nvkk48fJSbFz3fBD27JbKa87hOxQGRz6wq8BWDA2l/qLuBxeoim57a9OXS/wnglF8nb4lPp1WGm9
aNGgrkRV7briWBdcyW6Aa4obCTKLPjtTy3EzFmKvBM5OygqXa87R1tcYuu+m+OnH+Yvgojtfkzfm
VrdzIwm/iDGWNwFUYJhLrDokhu7HALLUatQcmRkVjzSG/jKwY5b4p5KoXzeR8cuvHQ+pQm0uOe+Q
FDiGWmez9xmlDjsd1l5LlLHUGjO1yETFSl+7FSVnZT5ORJU1xj6xg+kgseIsYlofp+goZsNy3BCc
us10/EAYurmpvVvhGBSG5vTcjwCqGpOp8Fg/tT0bETnguwuLBgyQD15nzGZ++vAcNe2va3BDY/+I
Pr716PZpgnkq9v344gjagQ6/2iIiIm2R7OrSjW7CElcCcYhMXubV0KDnLftfwCPQdAfntEv7hdN9
DR4DfZ0wgu9D47FlKFCKzF+EgvzPMbGf+oD2MMnIYEUL8m7QuteRmiCHxc4+T5I7MuKB0LjQbdSs
SX/wmV9bPT0f1DiG/7r4Nu3howXMvc3lsLM4e0jxKWF9Zh84ygO+FnOJ4dEZC1Xf8xuRae3iK6q1
m20jG4znXK1SI9nlJmyhOrBvq8ZPDiW65KVNihkv8mLS/pHrCFB2hdcmaofhorFmOdcosxF0VtS9
T1N5wxM2oQq2F5hKYpioBToQvZkS8tdxljH19xN9a876K2nQgrRR8iBMn4jCitFrVLoQ+siIWmGg
624KuYxz45NZ+/BmhDu2r8jYDefSN6zZ5rH4VAo+qHJojermUl2dOQlxTdsQqt1NfP3DZfqWG746
/P4rfCqfvcvkQaeS37bxHgEXjLscgfgiRQLBgIgMAwM0t6z7aaUrzuFAW49JFydcB+ZLo6NhZQmh
lqG98ySeMWf2X8I4AipTM9Mum3xY14D0zzmI9wUJWGNZ7auxeeyVnrcCA9K6B6Y0psSCcsjhsK6z
asvNg4vYw6LUenh/LTZxlHCcsRKVPZ1XWq7tuukuvfbus4IXtJjxq2qr/h1uThYpSEq+HgG80bLe
qIbkpg4mhvyMGXEUfgydBZNUsZZPOuvZlpVC3fGmqyIgZRaDNbHHfq1ucjZiKyzsyIlRzgfa2PSs
WK3MaMjmGL4TTFuB7LGGg2Suu3GT5xXwsOAClOwcSnoV2jJ0sBperJEyj7HQQ/taU+SM3xy5wNiU
d2vZ9V3VAdOPJSSOif2nw3MpzFo6AbyZQX9LiIx1iV27X7VFHm6MDPxbZXk/iiQVmbfPY4vSzKkp
N9SEwraZOJ/t+csZf6fGU93+KMkFOufZZ0WSE8PPltrPQPVfTOFxsPVTTQDHouXiEs3jmDZHv0bh
g09zjc78Cb63QH7rfDp9jU/etkDL+YL0NaFOItQLaNe8iaHc+0h+DjoZn6wrLT8klsTNSl4A5XzB
Ddh2kbHEKZJtxsBLVkQBPEKIYG+qcPIjI0eDN930NtsD1wl+RbcoUDhVlsEwrzvRroy+PgMey7bI
MvZTH9zohgWxYhaRWqRvMdNLOP6nl7xwv+t5PDvgDahSV1EQHTEkFwuuTgNBULNJHXxa6bU6Y49y
I5MIS3faYNjsST9y270FMakD/25Ms3Xu0AIJTbBmGRO0QIlLPsm3SG1wxrAijJLErm5OeRjwuolq
mVeInmovOrbs0pi5vQunbU/oPzntvWljtK2/auAo+07E1RLfZSVcvpCzvqy3jWPtZU+WQwogeZ1Z
+i2TZCAGI3YlYXyHbveeOulHC1GZq19sh4r3xSF6GB9UupFzA66WISTZm2vDSNig2fj5RAkSxMHF
xoSBja3Ly9yjWUb4xAlLLnjyxPt/rz5q/JKrkHkBY1qG/o1v4jukrXLD77EZ7xuhvnXWvnhT88AW
AgppYoS86C17Z9xlVUA74FhX9Q57VAPPtXTAG5mR7y26fCaGyTDZOqvAPurK+rCCAcxSgU7sus0q
2hDhS+YBCyv0vh/lsSdS2Z62ijuoQL2Xc3AH0ni1u/inFjixYVmP2xJQ8xDgnq+/C9W8+AS6LpOi
vKmIWQx4cnKmZ/DrdrnTn0eAEnhnB5Yn686LkdSZjt6EFKqVVtnavdpcOHy+lPhmoemto9k/j0jS
VoXlfGakvGEWjg4whA6jO/82lJ81gDAK9/wkAQWS/JxvCdAw18jmXKoLiI2F3FrDGJ6aVlebsKnu
8YGtTbfk9k+dQ01TGraVgVEe9EDuVy0nPEay5DuCuIZpgaihwuD3BqfoSKY4lLc0YTIk+WjAAhH5
RyYby7Eprs/B2FqPqniMdH1rd/ZqBOrAjxGvBny0K49p+bJm5icB5i7Ib8caMsHQU3Z6SmR1F8K6
XYhRs7EaWWKMOYlBU7atWgNAib5pZ9OC2txvcE2AV0spynSzKwtQHx0z4ZgsxUU7ki0dzecYfvUy
iKpiber2EBKCTgQwQnUURxYAxjX8mpeYZjEb8bv0hL6zfIcDR9EPAOIrZKFXJYAV/NCIV8Yk3mVb
3Thmu8v9bFq3FvUu+ReSeZBtkHtRwtoebtvQ/tDOMbQ5Ncd4UKzDfnw0DqXjQqzs/W81te8Mv5zK
e2aDsh2LkF1JerRpSqOQMmIMxY1KxptoQFI9dKg9LCJ4snxjXbMTc3k7CsxwjKfqra7MA1wZ0Ga1
eGlGeDcVA1M3B7PS9snSL+SlmG3it5J7hzNl46lum9Yk8mnrEPAkdzzyAEsWZBJkUkIWt40Fjpym
hahGe4WMko+8kGJHo4tp4Bmbbb4n44U0G2uj2paqhGGjT+jMQhvZyRnrryDpv8jDroJkXljVPeHb
HTfNhBWmfEV3/xWP7nfXl+sA0rltZnprGiP7sgmQYUXXLqMPRrIs7DGQMTwzbuxyfoxc9ZyocWcS
eoQps1oZrTjFg3HFy6LR6Xggug1e29MPWup1ZWoeGMTr9L6zcSuesObwgWT9Nks/HPsKOEjJIsru
sIQJ3r/yZQ78VQ36AKuT9eSXNWok/1fUIW1n03kywCQsENp1CGdHYu68B7xWDLhz78ms+1MXlDe/
Uf7/P/Xgn6QeCMuxxO+X6nP81/C7/G+pB2fwaN9N2b7/bfLBn1/1Z/KB5//heDZzFpeJlyURwPxX
8oGv/sC8RXSBJ03bJd2A7/Vn8oHj/4H3yHYVC2TbF64iFOHP5APHJhTBt8lLxbVKailRCv/+b//x
892W2URkWPMPH/+F9dVtGRdt87//hW/zL38h5e36efsvPjZ9S7H5Vh5R6og/hWXy75/v93ER8unW
/7Kj1M9bpzCPKEzK6Np0KDJ9j6XDyn49NV4bHKVu7W/Mg+yhtacyz8bU1UXqsUpEHv4oCxfhF/kb
pfHkILn3ngddt5hfJzxw74DZeuOrTwCKQ/4haGW254asVN0zuqo87zrQK0dlJCvAW1nzULtqEqTY
N81zLApC0hIq6G43VkQZXbNorHLje3AFPmkexnCZSQE4TUd9dpMa2BZxpxmRogqFSozUABDMCdos
xnwmFTGFnRdN+gY/ZGBvZeahpRJdj/yH3ySMV2aXFW+mh76WDUFIwY+IDauhL5EdIAQLscARSdZa
32KiBlw2jTEBtSMWC9h0NVIdgh3uyBImUlOepoxOLrrpCkdAxWPe5TcN342ZT7OPQpf9b55kPJfe
VVSn4b6ShFtDIsXTikY/TZP9EOUDAeuRc+8Mslgk9ox6oiyV1S6JCKXUrssg/RDN0Nl0OH4Wnduw
z2PscwqT2s50nCzf5nM0MvVwpR/8Aq/X4BoImpkII9fO7eUUW9OBWGs7WfXEJZkLR6rJv+3w8g9P
Ni2o/cAn+vpLRmP0FMK8+TTnkdBmVLxNCnGUKfumdR2X/8q12zcZpbDjbH8ILlAeqa1EYD8C+I5Q
dhI0tmYKRdp1V5isavi24pA6wrkrZGYjeSKBEb6WxbZp2VSBekK+FgybomfGcud3IqPVN5IkQXvB
s/lQo9rETYiSDfSv1QhSYB0IBvp2Hht2ZLGc4NTVVQPkENtxhyyiSUrSxLpoRhYRGz1hB2BrvB9X
DUhTcPYOKfaFNvWLRV5io2B7UqsQNWEcxsYxD6XNXEhIggodrWcPjJjsVYsmrkEr0AvleNsEdY6L
ijQz3HWAwT+8hLqbBIMlwtE2UkhCl7TuLYzdWiTbIXWH6oxCPgzPxhiO6rlwDV/ATEVixtPQvT4b
uhAE2xU2rnlXWGYgNyeUrhvXYiLKXTJzOKRzaLxqJ58eemXb9xaxI8RGxAT+pM5wayro9dwB5EO3
rss4yqSIGFs4OigR0kejbobtUIho64oh/qh6GZJKIFzgwMRAlQ3zLN/Li63QY0uRyssM7BKAwGwW
9TrKWvvo1FZ1jkNs71g97BsjhZyD/3F8zGpJDR575TFXFQrGyEy3foBwDlyPJGvJgQXvhsODrMJg
RY4e4t7ESnZhZ4u9GYTuszlVQAIjP3bZa9rfTj5M712T1QATegeixxDcDT37y8KyijtdAFSVoqGV
jPrmDg1p99HTI6BAj+0HCFJNvEgxPp49kOpr+nq5bcbBes2LJt7Z6IH3cuJWyTrGHrYfw5H2Enbl
uVcEuyYO053hk0BVGzI8oUOHjluVFil+nJA39UyYPESeZF3BFrqlr1XbDkThWrmq3VD/eesZme+u
oTbf4a8t7nyb0yVWbX22uRS3gGPmjTOn7m3vBMa7iKeR/6rUz1CJW3AuyDXqAlVUppL+Zk7CbC8T
E0NyhPbDJYDk1nSvswg3cvJL6hnQV9hS/oB3Lh7qLm8uFmRanzxSnk6LzszFHsGr8cLakhVErzLi
EPEtg+uKUn0b2Zm6g4WXb6ZpJA/BzhWwO79HPqH9NaxZ7Kk0gs3aNhmeiITbvLPa8R46EfspGvGl
JICOZnnS0y4IBQPUbPC3ae6xbmsQkVk5cYl40EEGDriDPpk04BlXJset2UUPfVnLCxua5oKzh6qM
92cnYu3ugzwd90K3UFgJGtugArIPVWyNuzRjgshicDwbicBlqadi67W/uQG+WmGQVZ/1QBmWzhX7
JfsaXFxrY62ErbeDV8qVHfsVBC1ZX7y6ZRMx6QjpY0bIRedNayHMZFPN44ju1kjWfpnbB9fLwWOy
QFnCMBErbAeC7t1R5yyf2EyRrb0dUQkcGaVUbHkgIYl5GO+C3KwvvAZoze0iwUA1lOXWN8H9JNqS
pDnOYH5oL7dTXfkM/GY4ITmBZUVNN2yEVrGvUEwj3Q7ai5pQA7vZ1B2iFC45EIFh03JursdQsZIu
ewaYsg/OHUT9zWQrMMtO5m1H7mjQy3NAY8ekLqAzPrdTLb5I2KwvbsKSUl+XRuQuQMswI7z3KYMG
Iyf1wfOGcW+ksbNO5o46PUHEY6uOd3ya+n3EIHdXoGvZ2MRJncg9Mvd5l/gvSuXyKa0BghqB6lCV
hWpLCZtt8rZ1DoGBbIjbm0O0RXeStTwttBtNm8qxvZ+IhdzRimnfjdmo7z1vIs3XhW6WDA0a9t5i
0pjP9iqd6avzSZKhzbTwgLKG9UrfDTcs2mF7dnl/sTg5tnOAlztTMljOYx9uE5rwdRGrYk1UAZoo
I0qYTNuQXeOQkTlFEkL7Rjdn7WcxDmek5Ai7M4TUAd1IOXM5dH2dIl4eZhYBkrCyOQI0p3xwUJKm
wrXkvO8SdI4SDwvIkwwzsJ9gVLC4M3IHcVXC1ISG1OcajnGctwmCclkg5tOJ2W2jgY13AkTlOPG8
I04ZpSegEa7SHOhONuKVSZMZDSFasGSd9GzDNCkEp3jqunumHIyY8rnYzVYp9+0UtxvDHXnbK4T6
Yc0x09g+yiu/cdeuT8BEDAkI8xKWl4Uzpc17WWsmM2bvbItyvCpdx44G0qh0hLMg03vWqxgUMZvV
L7qD4m0Ps0b6g0icKZKDqSAJh0FsmrRpgvMYOy1KyjjMug0qEZB/I9Ld+eTxIuElrmZ008DmaO2o
L+sWL4MezjzUMybKVkQRJ52JINS8EjDNE8e3rsIFxq5kHYAH64zJJE/Kcz7CuXcEUMb/J13Q9ru8
vOffzb9d26vPUk91HEbtv//9h5Tof3Zf157i7z5YF20M77T7rqf7b7Lw+NK/dh//03/8y/fv/+Wf
9jfuP+tvGrqOOv779ub3F/21vTF9yl8lJP3LX1PdfPcPpdgoQUzhL/+zqzH/gHNmyWu7YQvTvn7z
P7saW/5hmo4wFZ9gerbvOf83XY3gDP7HtkYpGjEssJ5nK9s1aaD+tq2pLRZIXRVGB0DALAbDO20V
kC9CURIRAyBvSjN366YBGgs++v2HjKx1bZrJzpxAhPXW1++AxN9/eMQ/o9W7BiaaNeHXcNkvaZyv
AicCp9JmLA+98q01YVX5YVGfLOJ22ZF8Sza6YYzkxGRkFff+AMDDR99lEhcd58kp4AkbjqCGYDfe
BDm8KXwe1cmE81/Ug15Crk/W+F1hAnXzQ0/SEsDY+dh10Cdliv8kuI4NKy9nx1CuqiYCYiktMuX8
LF8w705vMPnKQR0qYG8v5ngoKjwBhP6gH+eLi+CDAlmuKGhOM9YGO+YR3iBmlHOVr8o4tZfCm4qV
ZwkAdd04HAS0dJRAusdpxVO8DX17F+0Ze19FjjGqwmrYCCNmT29i52oCLH0+dTWUyK0lgpsxjN4t
dngLyqOCcwwfl3j0G4tTcCquqi9gGRBvGPe4yAhn9htMqaqQ1WC+m3X/dC1el23g1mtmsJuuPGpb
p9skTH5kou6Be4l9mzJy62H7tba6zYBeenraoyIfV6bUh5D8UgZdzdGi8dvCU248UonDjI5hbapS
rHLCi+kV9UpOQ3BGu3g1mIXBGorErbrObQto5+CzmhtKQfSulgb7k/ITq5nXIw3Sx7lIukWMX/QQ
8/TIy/vE6ub3RmzGavgewXDv84C9P5pqKo06gxhsuuuszB5cQkK0Rx1Ni4+f7ApL8695P8g2xvWs
SDn3KCp5atZoWnE28MTNDvN4N3kYCTOGzwsWCY9+XrNWaf8PdWey3LbSbeknwg0g0U/ZE5RESbZl
SROELNnoeyDRPP39Eqr/6NwTpyqiBjWoCQyQNAmRaDL3Xutb2tmSHkguqMp8NReX0eolss3fcqFD
NYRch4EBm1vN1u4TyW7aWG1m4zhRT9u0eS5Pbts5Bx+lwybKZHoKST/aRbXeqWiJ+TyClN9nrfGw
LAZNrFTE3z26sgQfo4ZEr4OQWO833OAJwSOeyMmY4tq6fJkGe6bKRm69svuUhlPuR/rMYyd31ENK
LAI5NhWaMEHZlR9J/oDtlD4BQIfrMiIvijX7BxQ99l7YKMLHAg0voVxy6s+aMGBCmu2jE6UI5eg1
xD3nmdeOfOO2PT/WjJYHz/rIQ6N4jbtz1yh6a0GMA5U6Q2bo3Bf6OB6C2fIFnyVx5UlCAG4SLoeu
eoxqouwr8NS+CZyyQQh1FjThBHX4NE6KA/1SE97WjtR1fj3y9yjzyXjnx7hWKdUejHi40Pti8okw
uSo4eZo2VgYKouyg87fkdkT35uQgXnYOEDwwHUnEGr2yo6F91o99kZ5ql65MoyaytY6Cmpr3dmxx
2+fEpw1g7agmwRWOM5C+yVVMdbW3wByZ410x/+g7bTnaNWoJzTuJQou+mbz8NvXSO0I2X1xcRBQT
mp2hYWsurHvq3IMaTslLjShG91E0LxWcCKTX25ukppybsE5xXffPUfIjGXGxD1kbH6KiewiNYac6
i5HKdjaXih49onckLRrzFqxWm8K+n6WSRHbdsybjn6mFULpDBrJHcAbaCn17xXvUdvWrTZHb6w7A
efLXBXjWfcQwhTm7/hYZiGpACRYJxYtwjPZdX/yJc0mwWf0RZnN4JzzEmaPEnm6TLEx71XUIS1ri
ndA1bxPOMAibtsedAZkLxQKjZGpRfe21xKKNt72WnOwldQ9odC/koVzNhISVyoEHmg3dL8QW1QHd
/O+ksZ6HBta3KGmeJKK+GjM+13iiSR4LMntMMFMby0p3OJDM3Zw4Z0T4GnOs+W22ZiIc6+UUSrc7
6QUkaezIt2ZkXuA0mtyJJpBUwDNRl1LgzopAtOSA54m4b8W+NcmHdPXqSKeAus4MCKWO5rsGhfDy
5E7Ac8NON/be4n2MyPoqnCadEcIaGJv7xo2aU4rIvpHJe1p66WXNIa008vpiIgb7zNu3M31D25tY
6Wmi2stbm5DuZLQgizsDNlat6RJTB3TBNsnHE3bGP/NUVfDyrNux8+HI9jiQU2IAZLloexyGzZlb
y4NufSNw1f5wxycnyZ97N8u+jQkKeB8tAiZa2DC5Pv7u/UI+lKl8DG0kOJ6P1a80/Uu3CPjJhv6a
tKRsZ7dpGQZ6BbWhBzk1IawYiI80MPj2NVlweRj5OwqVmMhrvqVeyvfC/hkVUfRNj0vKHB1XleJu
pmt7JLPMgACqP5ndw0Czfe8Qr7xJfHRdE3yFjf/LIBsGXxAtfW+Ux5nyAlbv7E6g2cFvlJ36enIP
rpFvrClSlDE0s1HVvMI8oC+ZC2frUyE76LLOtoQzm/vYmXCeLc8JlSWqh8nOGGnycny8VmRY7Su9
f+kdDwy5gyi/N7B5MY04QNc44HwsOfkRRNnAWrdGTJd2Jt936xvJM3M+uPSO9mF7fbbPbL3bt1QR
d5YH1Mr2m+YuIdptM0Zhcjv6NPlGeWZeaxLwOBKVWfKzuuAy6dNhjgHqs3OIpnCyTga2xczHlRhm
s9oGMshgI2/QrUQd5A7utVe7iQPEBT2gqyoOdJGftQEEyBT59U3ttqg57e7UtFG5zYbcweehPw26
fDaxLZS47/e6SSr9lOGSx9X1Hs+AUlv7Tutq4iZFRn/NQGrocD0n/vTsDtojsqz7kcOItgtSSThu
VtJp7/jbTWvUvvt6emU+F90ilLqDpJ33Sx/4uDr2MU1QTprlOas5eS1B3nUUIbapy+6Zu459IMoM
I5THzcy19ZG26EJxGIL+YCJM4bIZXaHeoqcZNqHblYFG5QLHnhGUOFUPOpTJg3Tqczt1r6QDg0ef
CTZobTi2PeOMkJlZqjXp0XajQ2PiUKecpJ9tprR7u6gcRnaYClCsGPeIVHCt2fmPySjQbLswSVw4
KXftWJKo6TP7dQFL31AZyXZEjxOL/awZ5jN7qXrVC9dqQ4ueOpsalusfLWoEx0EyiERtw4Rfj8mT
t9OA04tsbX0sULMtBC8gqrO5W8NuKbiCeeaNRbgkRkr8PJxIJM0lKDxxDmQPVS0Cmw4s7Q7/kBUG
imsjYhzqOEf0+ENn2KdOmgZCI+MuhaB90acw34229dF6fnVyFEXJZsQy2N85PuG+jgh3ZkfPsL4V
AbAVJe6n78jNmyPD7HcNCvi95yOGTZuTCbTk4psLRfWhYQCjid9RRo2qMBxcthbhyescOxvPkACQ
VOOYTkdrPtSEV3DPofmvRfbepODHDHgBZ99thkhdOnNUCsT0XE1iuCbBsZJY7WXx6QAXmf1aernC
3Xbye6+DWRCU7I7rJqQGQ4EeAUA0OncQ379PBwanAMXOPSfHTjGSt2kO1wCWDPLNhPw22MF4BNGL
11YtVW+fUvNYPTam6pdnTKilbJ7gggSTUzNdb2ALMBxBGoy4P+0ZsKPP6rYkRTfNg6aP9S4vCa61
s8XEsbowMWjSi1O69wZzDEJq4diZ/OQFgR8og5KQg7B6kk3h3C5hcjWL5WetWR03Yc26GPAmSKny
YOZ5oxiJTbO1rZtmxy4cGA1XIeprkf2aUuX/j9GsOITl7XJfXCyUlTcMRK4+Vdk95khn52CpNAeA
LsnQ3DqJWK4d3uPJafZZh2bVt5h/uPLAnINc6xwrBaHyl5mSLLzL6htlCFissUkE3VheeuoaN2O2
UMig724BMfAhWgpPPE5ieOkSZMGx+zITlUSqQwxbsrJNCmtwH0Yuo5MBgM9PzYOsCbwz6a1SRMQd
lt3phkpDWQr8y5AyvK4DIfyKKQxAC4W/kBkME4fn1rPSYye4rYpeHrk0vidtYZFqUVxaylBofvGU
9hNupLp0AsuuT1EQIyA7xpF8p+nn3Rrc2NEDpJt0tsJvwJY/6BM1h8lO+l1CxiHov6fYdopjEn90
RCYchqadbpYlhQAsLmIOFoveNGEivl1QGo6vOrWgW7cZt5XURigEKI/bViImWZ4lv9rbnJqbZsrK
P8pCIW/5zfGQ6gQW+c1yraHwb4fYazZCCnHIpyXZLf4BPDuHkn12dfKM8lZE59YhXNbDqcIPTkEO
fY5wUDQBPLBAinNlbGT3I6q79ERKYYSzeh+XyGcEtOJowbAfDzclEoaNAnKeGhd6gmXMR8vrHjUd
ZSsBK9Zbkdr7irjUJNXKD5ECOpcodalHYa3Iyy0/Dmcyc+B9NGZ3pPXeRFFypX6bf+8deouDzd9f
Gxomn0nmW02E51wz7X1bQsBhHF5iicpJBtBxoC+5gfoRjYI+d9faGb8NScwtMqmjo67LmxB13akr
uK3OFULbcXkx6+J+0sVwIy0oT4noGc92Fk79Ug2sEOCEVsnpSNwHLPdpE3fzgwAosC31/InkAuvg
MLmflAK2ted+X7ryPMnawVtnT8ehiMa944ifPXJX0q/H8azleG98473zvJzztPiTZs0hblNsIVJe
BZNtRpnQvYZUdGcZyu9+ZqDThg+6i9FocsGkiM+44KYURHcRcpVvTZJazgSq3SK9/V07mrOv4h5r
kfsNPCxhP6aW7zPP0HfU8UvUmXVz2+DAnsb2ib4YJlGuA4fJIkXH0KVx67WbtkcvL8Fgb/tS2065
a+197HNJl/xsnTbZLhocHE0X3+Ie72kn3WDW3HG3uC5jHSWdcIELRCrErDbk7y4xfnRTZJ1xsppt
dNFDK2EwxxSG3MQN/rBdLrmY1P5gKwzXozUTJABZAahFBy9Hg9PlhAgi0b6BZc+6wJ0HiBOZzuS8
Ao2jZehS656QO7v8Iark9wInZVeYM9Njk5N/yn8x8n0Twk6pOPQ30cixTRG02egFaTjUJq07VC8G
l6OTM7uotBi8NS4uMd3lTygj4slqMJ6AgmVcRwzuZ2gITXvVvO8Jrb89mXgDuLDhvnSECBpdEwHX
KRdCjdpehsoM1rV1gU8qHMoh8BxMybP20LQVkllCbIN10cBihSvLYt3k4o2pREBHKYucmF61iPPR
4nbUxneO46RHfAA2ozb/3gkBda6f1qldWBe1SaalJEXyr53Qex1YQC46ZFThwnMs1rV/2+zGFvSv
1p1dtYNkxCL9dt8qvTTO68b68CSmaZ/J9rfeGuWOIQhTb/SEwbrH65opk2vOMP8wUOUGDaOe1RJi
tNIkOtP4F0ERDeLzSzJTaEgGOTZba0i9wOkHyVjEdGkFxPe0GajP9MLazRpaqaEtIQeT2lCpxbrm
U5/7XKOcjFeNV5AYYYk9kNeErCELuFlLIh41E6KEu2jYwNocdxrBHsCp0nEITPX/pqljAsrPZIW+
fmplhGCvkcFCR/JzMdFfBtH114OSOwpHiUFjnwNBa7MxCHVXMoxkzVeLr8dKRuunEv6BMxFx2Tto
ZddFjvDzkHnJ94m2EC1C4zFCTIBdFOqnjEcDFopMdmJq6+BrgUkZPpZaEB047jw9guFWOcnZ8IE2
9IhxTzO35yAf8iZwGaNzQNfkLbdYe0AXE4LmAYxaN7WMDHR/gFBpqQphipw8yDgTz4bzMkTRGOhG
VB6bOLmZTOIapFqsj3tVRn89g1qzqbzF3lY9GUdbnPMygMEugyb3B47nrKdzV7wY6e1owZTMJjsn
vCJJh0BJWnGYjMsW2Rrsyr8WuZgILqSfe8Cj8LA+zuenge9jZFtgxkaG2WFRGrqgLiGYUK0zMbgb
NV50NzBtpMgpqpNt0cHA/FqU6kM7q4cyuT54b6p3MJqoDxL1ho3agWHOgQSt28iTB1R4YJTDtvpe
2RxVdC3Q0UJRiAiX68HLUChlmlSWdGa9aCI1qH/ylX0lAc8IgMTCpNsgWc1G6iKL8y4aqrNuap7H
TLsNZXf2WlxwEGymzZJh2LdpvysvMxnNdvjiudVDFLdHqUNOGlLjW2P6P+dCmV2Lg5ak8REQ1n0y
y4mpdNPfxr1KziXCJIXa4YtmPxWxj7+PiF07usHflx8GRusbPx6xVM7wvKb86HEeF5IqHc3Xu1yz
bBgtG/00It7ZlUwaTqkVAr7zAk2QLlthQ4081MZWTxUVDWE/+APzC8wlVpt/q2qPbOWi/8OQbjgP
NqNSLXtKMiCHTsr1Uj8Cj0JDb3MIwtEnUlIQd1mFIGGQEl7Tirf1NK+iSlndYkcqERyDi0/b0tnk
Iy1uWI3TYH70+Mjy3mc+4aCqS4X2YukcF9XsuJxVuG/DKdxJDPAbx3feQJt1hbvs7NZBj5oz4RIe
eBEHt2U1umd8D3bgpWi/MzQPty6RI1kqn/xS3soWxXezSoz5yyBPN8N9N5C0qQIjCLKuBgbLxaj9
xA/yXaODRudazTJLeTS0kGREUoYWu9xXLwh0sAdBks6Domx/JnY+BNTuqW1ouHAM42Uwuau6Dp7i
qpzEORqf0n5sv1PJ2jhiPGb+Qqh3TiOxgdONTQf4T0mOgcv9rQGLsHeN4VnaHsO9hgJUj4lbt/Jf
jhxeShf6nuHGv/rFxeW1aD42G34MLRqIbxvLX3zhP0VOdlPuHvweC4FrVhgbxYcsQFiN6KABgUdR
eL+E7rybBuqevmEfe9zgQBawIpLwcyRbnpE+nHiL9gYjmcqHUOdc8fiF+uTsbBnqR7Ny0ZBYAHba
qI2PKDl+o6SwNyYDcnoLqromH5ZGW06GAEFNtuVu0gF3GwC8gOU0O7PzfzBDABM0McXsGSMk3Su1
gtdxossdqd7oSIWRVgi3kjip7mcabVQ5OlyeHt2QOf4hWwI6wGlSqKK+CogivhTGffu4CP5wJNS3
DMFfFtNDklzPBhNSXAnI252pggloZvihBJbJ9pZTi6PLtoiHxXwa2faLhaTpVA6PVQGmYDKnJ90o
rAN8ktdQA8in2XrO3J7DDDgilQsih4dKO8Rx+RLxwzAPJ0cAK+oh7XXKNswYO/TFbYm7tpxpsBqN
akIV4fcF+dgmJAbzAC4f750d33JybVQrI8f5v7e8GdtR4Z5NE+ZjniCDgVeBYve+Lmh+Q9QDyMTX
TS3GDPTGe4O8qd+ElSyZntvXWmA4slOS4wdKfbOjRZcmfZ0tT8PuAQ0EplGLAWabxLnxYITECqTZ
K4Vt7HMR7pGxPteeEV24tu7Lqj8yiNvHLaZyDT/pJnZqYxerrC3uvUe7V6x20X6PaawwNfnQNP4N
Y/RkciJFiLvXrtMJlvBy7d224L25Uv/Tjihelsl4qpIRyKLwsx1jo+/OOOKfyYgYmcJs2LuW7xyK
cNK3s8K9IEDnmkUt2afQTbYZTmPQU3mJoSN2foyYge71U9fsu4ojL6wb+1xVHRQtzXkjvRaaX77L
ECjvsgbvFORPnBRWuS0zUDnJXJ4QefkbkUdg6SIsUhG302TkCj7E8uD1840w7TsuWAIxNJMbgdkb
l+XeYXJ5F+dPtlRSlLZ5EksaBhr+zMaPiGU2kuVplF4F3U5QWSN0sBXOXTWblGjFoTZbMpoM2GCJ
/5TVSUtEPEIWBcylHlJgY09uZRYpsiRiSnQUJKb/itAqHdNwyja5dL4z8Pypx6ZGGWs6onoYgypu
97LvCREsolvg9t1e938OpIGgAM8NzhnwgWFNNdkNdAJzd3ntG0cspN9GC1PlrB8tgYMppR/DhM8m
PywiPTyXPxs6BxsjJmvBlaC4RmAYrfHYTZAPeqEhCggJ86gAQ+BovHZF/ptioIWXfIVcQ+AEQBtS
x+3Qbp2/iNnrsysbu8g98N1R/kRdMz0AqRiDdQEHrGYAFBReAVrNnsvolDjW3UjOs+63jwS2jccI
HX0zBrkEWwS5qf+kZX/hruewD/VtbJDh0YXGroaLh74nqQWtlUGTlzm0oiMCpK1noBZJ9GifUJOk
TWeFO9qfiBdp+UUY3QPX6qYTpJ3bIufG4/v1NZ64jfup4RnbcmynoM6tc6aT3yesZAomf0S/T+F2
l6tEZ26SHSMUBrGOSxBkCiJ+fbxZcnFEbsqk3ntoKN/vF1IlxiR7HMMem6ZZ+IHp+AysoQD3dhLU
QsU2FwuzUlpZZ2ymXeCA2eSmao97fBnAOXXgJbOeFxdz8fLLYgzFxYpGKiJMryKwksRaOiD3mqiy
lcaWc0906d5CnRs4arGurQusUEyp1tVyiKqgOhDtl8FopTA0ZaZBf9j4Xau879nj3M6hqzGzSoY9
1bKPSE8JQ9ZggdugLoN1k6levXE0HGQzfLT1J/sicLtygTictjfN5DY7T8B4Wto023lwESjYg2nw
mfxhn+GjrKmkdk6638LXgdblQS8S7WhajgI7QGaZGRZ+LcySoWInEkq56+r6zAydMxTMF7IsLi5x
Hy00SpK7Mq5fMnVMktvZkOWZtLdaObqHvz3WO92tNJaUE5WZn7P0UGQEeRwKc2+o/7qu0Y/uz0P5
NKaOGXDlNINCRpwJ2UZTegbLJxhgXWDrqoNlITp4E4f9zjcLajNqFuErwP+6ti7sdBJY0isSz8Yu
uYD+OqYldeokbc2NST0v0LpjGXZRAJ+ZWp45ERJaN0DFOOhkYPVhhKet5RhTQ/114SaDfxCRS5I2
07o+8X5XM1VSbutneFTJYMYMwxnClQnHDvEshCBGxEOCmaZsoDQdNOygNk34PoOhRlloOAjFBETy
4GsBlTo/GbCrplLlxvO9YlJPcExLDhwtjZvPhf/XmolrdWu6HKOwmDwIPTCGTFLTPtUiQ7PPM0Ll
ICMvkBFGZC+n3gHZruaIhZot+jZqSBAQEfpKfhJyWxCfLKv/tnWxwNK+pvLRjzTxGZLXkJvpVpf2
BZjYBX9HS4GymGBJ2+RTRCmELc73U+z2dN6imnTgYbZOg8q1KOrwkYQngJ7qc8aiAKw92uqSh+zK
IkZvfOg9+BGui3C4CPGG2hYEb6APJ0+QtLVOhDTb3QPBe+4kZ5i5Sl0SmxK075KW5hGvrm7wQaOe
XTetsu0J/OnPvZrkSV4Bt0rXN9hYuVCaai7oxw16dGtgBtKhOOxjGk9Qpi4EifxyxPyYLinsWDUL
dW2vDvKMNDxugmxPSNmPSZvwXchquLgkPp9rygqrBGfC3gPoX+1ipY7PtjMVfhHDvNq5uHmenRzP
jNrAhcqEyBT9rYsb8iAzQa6Fth7PqPgWgmkiPqTSZ/McO6f1LQkB41BaV9eFniWfn02rqgnWhegm
dvRrm7C3Dmzs8kBm4CsoDszisXfs5MxhJtTRxRFiLJCPtFM4qYuLeqy1iJx16ULs1r/Ycgc4A+v3
kGrd82IRqpgiSCahkP9/UyLGCdx8cIK+67bVmJmf5+a6i3Juho0zK4idmpa3hfcrnKsfuSqPdM0c
kQlKKUVthXPyIadC7t0lJMyD9uHWikNl35WcKmq31vNl3VwXi3piHOIBhwA193XPp1lrEHmKG2SD
d5GVoy7h101dW/0qM/JN85AlTALlOJxlUWSBY3LKF+Q4UUF/5g6mbUi8zo911gIvO+RN/c0cPPPk
Z8MdyW1MH/A7lsxpdhO1FiyK7a2EM8gIgmIkVy6RQw9pZS7otkYzIErK1w0MTA7kQFR8q6KW7zV1
TWzvxaNXi+e0d17we9w18Bx3zCgtDGcg1XHt3EAdWI51mnI71/vArqtL59YvNiL0XWPrj5ptIQJ3
UeVAONM3XfEa+SREDlIUe8gB2xL5I5USUOQmPMgmsX4M88VswtsqZzop7HGXiOEOPeRr1eVcZ63b
YSwIS8iqd8rx3aOkVilBfLRTPD/moX7qGY95UdNjQSzPbqP1MBx09PG5c0uZ/t7D67xxHwxc6Pva
ymZu7sl1yhkZIxXHYzhbe1MwMWaQykClH891W71zRhL1qTEoE0COuDN3oHZT0W69DvkD3YLyMjc2
wDeTxIGyGX5V+j1IC+s9DtuZ1oRq8ZDqO0gUqN6oP0WWdvUpXOxTgqPPkBH+4NrGLgcrbmo6c9tV
mn9YT0aKzsNJuTamElr4SG72ehXxWwGgdV3NcBeem/mMDIHr2twbVyNftAOoYT+YkIWf/5+oOG+T
95YUmT/9/9RtrlrML1Hn/1daT9fz/49eNsLY3sp/ONnW//O/pJ6Gbv0XfkbHtaBp0FKw3L+cbGg6
/0u3DcPVTVS3wtD5pP9oPn2EnToadoGe17aQKfyl+bSs/zIdy/ZdtKC27TiW8X+l+TQNduB/WNls
R3cMznbTtD3hWWhI/4fms14qCE9MF6/OrARIjEagtpanEvH+ptD081JW7iHNzUsxeOk+l8mrh7+N
/pBjoDMAcdLEl4HSywEtBSFZ5R9PzYixzbwIr3+0aoVnk1g7Z4gQBwMsEkMDzorGpa9ePRSjTZMT
IyZ3eU//ns39r4Uk2spNCWlL4plIFfMlzqb3UpRHxyr6K9xG/QEyyA693ybTMsy7IVGYNgxfI7cm
plGEHI7Md83svlkWcl6Knya86GP1h3E047z22HqqxQE8hm5QBicOffY2Iqsu4r8xW6I0QrH8GT0f
dHB3/pgsWo18e1uvtaBjwKzVrY6hkD8HxCtPi549FD1AIx9gYseg9wak0AV1FuOMJcSbOswEvY7g
zRM/+WgG71JKTMa+reOTgnLR6Ufdq+CrUmhFMLMvrC7b8ooJ+1AITSdzAj3uk2PscymyDAtdEX+5
pQjZxHTW5JgeFJd7H9UFMd1jthc2vflUzPdxfijzyb42xMgKkkx3vRV528QkPjFJGH23+n0vQTgO
GvkgpLRWG6f+xlyr3WsGqSPCyp/xReGqEfmbMSAeo9lLlouP0yGukamFngdVsnvBlkBHCAjzvhz0
QPjVeFM38cEAQpcadKKADZE97zDPi/gG8mRDb3RyX41cPjoLKGeRqsBLi7sS4xz6hcsSbysiWJox
bi+Jl9O40zTQW561o0Ie9751mrEpQBNqn9xamQLdwsdmLN6YFU0n00ZoCwbnnJMIsNPzKjzlNl5k
FEN3mqm4bAuqmgR9MJpExCqTR9C7ixbR0W+LBaVSlDIjzdzXciHHscJ3uJEz1HH9Lm4iaudm/Yb5
M90RQLtH5pDeNUardD6Lc5jMG1M4gRbVzPFa4mA8xmDbHOu4HtfnuBie9YRKaDsx6fPAE4JYSqBi
CvryTnQBp9RV7xkuzCAtBXoAUuGPGF7nG113VelHPPhVhlGpleVjHD+FsZ9f0OUi4Uy4Z2rwILUU
tB3CEbSk0yadkkdCC3UnxmRlvdvNsSRqd6e3V5cC5CFSznfSYOOC89s1dvTWkQ2Azo1bixBdypPM
ZrCE24hjEhsQnl9mO81y34o2/KBtqW/1xdBQ59DMZXLWzXBRrdn+7ZYTOR4l752O1GmxjisHPYe6
RHgpO4MOIpORgwEVQsItOQG4JvWdKBrotK3BdMtInxvEc2e3Npd7FN0UnwnYakku3FsF4rqEVmII
22K/4JzZDTkwdxoE6MfoPDcA1z0PhRtagIq0i9kzYROBFXHtD75xcgx7YVyykf4W0gjD47ft0U1A
89zOpXWeOGbb6EQKFi4JvRKXLBnfaJsdqm6YiFpOUpj9XbHFnIweO4EnSFzjeEbK+1z78R0eTfzu
SiomaSzCy6l1QKWwE7xy2fkVRKic5vyMe/GgW+V0rH10pQOOTV/zGXjlz2B9OcLKyTw2Q3gF54h9
cz+03XyegNjkFv06HGQHYWlvnlk8Znn8BvDzWhamfdVcTDVjiCiIAd5DOmDF+pEkZN4auJ9SyraT
irGJCFMYu+qgO4l3FHBb+nkITy1hrmM90Zyjf5C31zgVGTV9ZnHlIInvpY+G8ClfxjZI6MkEuR93
AbOt/OhH+uXrofUV0O51Qctr/T+fz6n/+LdtVH+kpy9UJFNPk5gxKRyta/SU7qHgfZiYDNLYNI7r
MH+dZONaYKCtBvbrImudYm9H1p+eygMwHreb4Ev6V/wNADoyOB7dZHMueGN07Zbu7Ai0djIc/W0T
WzfYqdudE2Pw8oSr3cVU73TAoOgOqU6DfSoDj3YFjAm1ui66uqU4zp+0XaeW64Ko0SLAH1wGX49h
6zN2ZYxUQZsWxpzcRkfm3bSluBKmS/toJhXNZZovkVi+Vx5hDVnl3S2kRsewIk8zhBldM2kBq0Vt
R4KaTnweOoKJy9bIAgTYHFdZgMLl3ominyQzPdDz75GMMEdAm+D1nn820Z2QulxHxanNBJQL9cvZ
RnNo++gbLNsS4qp6DD03vyYVnfPY/yjoDQQe1oWsm09RkZwcQUbgNHlvPbO7HuvaBdvgn2qe7b3m
0RBPXdhPalK0FhFWo4ju3lFBWM6WqZXVaZ0YueLdl054cufqEDnRgkw/Bv1r+BSW1MLX9DYYqAkq
piSrRs/lsY2qft+Ys3vSkJM2vQOYZfK5gWeQ0Gur4oobafxC61y+VzGCuJqzwHpw7embpRcSF0EQ
O7gGEydGPk3gFcIXxJqufNUNvToUvXNOSAaASGbApiLEvRg7Y1dY1AFkmKH+XY8AEz/8trdkAjCR
6tD6SV+LfzwmooE4g1EgAR/7gnBGVWYh7WQiYAwz8fottQk66CJpfn8VWda1ddL4j8e4M7YHNJSP
UnVx18WC+B0pNLXNdAHqjy+DmrVqo9XW6Ez1sfDJilElnURVTtaFia+ZTpV4LrOJABAOh0Xj9I0s
E1Ay3DkxC9Cl0RDqkKpGjwjpXzHxTtoEXIiYFg7vSVVTPCS9wddmkcFjP63PTGuS5vpUsWaILrIl
fM+dMwI611esz8GgPViyg4fWUYT5eidZymLnCAwQ62tNdc6ta59v8/kRag++3urzY9btoRhUwgPH
6V8vWdfWt/l83ddHfb1mfayi3GjNGhjhInVf//Hk/3ZzfeIf7/m5q3/brc8H1u/sb3/G31bXd0HO
sjACmbLpJm+16m9f1vr0317+r3/Jvz//ry/9t512C2vAuzEg1Gdg3phdfJmgOl2q2ZjQ1urGMWyX
9rQ+EdLpR/WvXlNEyo1EVmBMpYmFXfzgJOGUj+1vbpfDJVqQEni5p/Ll/nW1I0gdQ2SqbOhYdEjN
GnfmpDQCruoEaCKnOLj+13V7XRhxKU8tnYDJkAZF99zrd3U3EfDbXEo6qwcLFyTANaHvdG6je0tK
ZBnEJx8cVfSa1/qXxY0IUVd9dYuGtEcOaBKoOLTVIbduTonOkfu1vT6oqSN/XfvHfyFLqT/JnmGR
KvOtCwQs1eeayPBPWSnjgDVgcn2TCkzCvF1XZRiH9LLVxxfro+vq3x5FOvxc2gxInG5ughm+yd6r
mhfHWFn71HiGVMvPvVTxpanna3tYYT8SGb9FAiAVkTiEZavFmpubMhgm5tNP92LOf5WzCJBwcu1b
pksGWAH22nCK1RXDgDDRS39bw+ncxVUE4ofvxuw/aLgX5/UNmZgWn28ddqD0LPfsJOPHMvr3Daju
zfp3hJnzjQCn7FCuF4T1sfVr4Nrrnvl/X/sn1B0T4GoFDvw/32KNHBseu6qg0kOyd6ENh2lV5zBS
epaGbu7rBZnL50ss9QO3Zv5cT4a919sc3+GsroFQiZrj7LnnOTQfpxaDuW1Mux7PHRyR6TSpyi+c
i3JB6R0h08QeuVv3krDqu9bMqMmpXVj3K3SS6dyL60KMJKM38+HzhSqZeP09181yGN5TcyaDraoo
zFQphdT1UwZ1h5Lq87Q1ynbdzta6tkFyY5URA73pRn1vFCgpZrsvx9tBd63TKiby1NhnVNoijoU/
dVwUn7/v+kt061urX/rrh0k883cuCSCf4ZdissKZ3EBCT3EW5MyyQgw23EtrvrL1l1kP60iXJJMx
vQgr6/OQXZ9bF2uo89fm+rd+HtDq+P23zfXFX1/M1//9x1v1pZwYe9yup9x6rK07s24Wa3nra3td
+3xwSSjj6bDwPn+vSBuck77YtAY4VdePZa7JmbyuTuup9rm6nt/r3jDy+88JmK0f9LXLEQFBQGqs
GzLXv0MAoMmpzo1YC0nBWE8TyiYwo8H1vFZtWR8Ramc4YmJ87OvLP1fBkRCSvQ3tgTEFyUU0jtSR
uq59Lb4emxekC7Mh9rWR0Nb8zzVp/ZvWRS8NbvnrKpIRRj/r6ufe18t0tVOgdH1+kKx31Qx5d/L/
m73zaG5cWbPtX3nx5uiAT2DwJiToRMqXTNUEIZWBdwmPX98roXOv6tY73dF33hMGQNGIJJDI/L69
1wbl3OT0LF373Vv/EVteofXWT+uX7atTbt36/O4/7xNVz8o8cjRgv/w36x/Wt/zc/XzuuvX5M37+
4fP1/nhuUj718EEZw/hq1oET1ogsj+v+eubxjWfded3/+OcXYDfKyKmD6/jHL/15bPnLW6Rp1GPX
Lx7n9F9B5XEPlOIjRfzvN9eX+BiqJmzLR6/OIecxeUvVzTqWrLvr1nrf5+56n6tmwf/W49YHj+H3
0ZDlaX3/9TSiaM9hu26ud4aeOow/Dub1Xt8s+wUdzj/Ou98etW7+uf/bq3681n/91N/+rhmIjzv3
i7HoKah1juP1MrJura/4d/d9PmT9q7nOAtfNz5v1p/ncXbfW5/2Xr1obKsn58ynrA/94q7+7749X
/eOdIjXgT/pOqjbNes52VBKsoUGooc71z5sFRBb6QHU9+bxz3fq8D+g3p/i633QWmx+PXIfb9cU/
H/rbX9ZNZAwDeVwmQ7I6okmlQFz3eaL8tv+xuZ5Xv9277q+P//309MV2QszRZ4tBSY/JcfMdK5tr
6vZdDqqCxVO3d8raP+CB0eFKPWVTaW31tieHp6K1gkxL3FMXJiNh6ZunOmtPdoMVcKFJ/LW0y6Pb
WNqTaYT+3WAStWeGw2OWQraq5OTjksjiU4LSUHedh3JKaX1b2Pzp5tSXZSZkQkRdeirs4oIGi3Ij
dRI0Jyh/vKFoDipwwYDYCdhUjXF/fuCP4WQpCSBUiyplacDLz5e2Xl7XC+vnjf95tf3tkrtu/t3D
/7hvvXSv9328w9897+Mdxsy/uC3Oh5iln5rSqRtvPXc/9/Gxs4ihdK7ki+r8VfujOrk+7vzbv//x
dNchT1a4ot5onRrU1qcXnijT2/WRA5SxvTk19+sf5vUU/PtNkCKRYul+NxLpks+F56IFdJCPHTbh
hOiKdIy/i/LSazU/dIUWwgaVX77iLLL3SSuPFOzE1YjtcMs6imZ2Zz+3dXJnSPfiTf6NVaI58tL6
m6dZO7MtHBqEzgPasO+1GTrbhOF5lzD1P44G2tN2QZNrJ+W4WcqlDXpak4GGbgpAA3i4ximQ8aUd
dU3qjIdO68/ymxvFDgIIZoYwyTre4i7KdUwDI85NkMcEFi9ox8YYxAqE3qOPp3drONnZ4Dp75BL/
Sq7rEiSVcAJNC5/dvv8axZO2hdJpBg69zIk6G1U+uC4lhfBN46kKfDjLjS9UeMg0WVQK5psBOM9R
c0kYwyZT7Yn62tYhRYu5ZoumKCKcEVp226YbuwVlXxI2phn+ra3ZxAVAenZr7VehTfOu0MxkV8f8
57nznENu2QgKc01diTuyed/wdEYkfiGpLImzqMKXHtCqh6/OSxOSD1y+1SFPtua75ZfdTT93y9Zv
9L2TwmeXobvLi/LH7NWkrAzERsTTtGeRTDRyVt41le7fsu77LvyYQPBKEDdCTtGi2qLGiDyKcKKa
1GfqvGUNZojy2uKmezMsSQHzcvKxsL6wbKNyTpJcU5XukSghxCEDesBJl/uRgIhUp4kAiRAIag2f
diSKa/A0ACOULQybzFuMfxuttB4RY3tnZ27sQMDhlk375C/Ag4SIfISW/mM6dfNW0cnuU6d/jWOo
UIg+vlT4cwFgGF+QUvlYPSEQMkCl594Ir8tFlnvAcBS08RSpvvS5lM6yKwfD2fajffD85m0unAo0
N5nj9WR7WCmL9iIMxGquVn7tPWLdSFOmk94iLtcolBviqZiNN1afrCpxu+/LdjhOoQz5uMT8hiVl
pl4jdcAY3t2RXATfxl+QayRKWuPeEpiZ1egP9YRRj3oTHd8tJGpqsnl5kX10iG2jP3VjR47hie6i
ttPq5Csy0mmfUWBtenksbu0OeivhifgLDImItv1R4AYH9ex+sXGyLTAhRG3E77Olv6f1BN5syNKr
0qmIGquMgEPOuOlmauX0W3AnkN+9JN7jmBsXSMgMvzCNqzG6TBKo2OhwXanosPUmCSBz/zMiQOsu
G7MfnjEek9ard6msaM517s0sY/zG46PZ6++LW5rXjBQZFQSEylyGyEGee0QHDP+yaV7z1LF3SJ/g
JEkyVNr05CghSNbHb0uH7sy3cqafyKVlaL9WeyIVWuJO2m/uSCshnV+jURCnC1DWHc1vEPj9XaWh
+QTBprcPc/29bJz4PtULuanrcoKcTAqLAzp8sKS8CBBmqJ/Gr6ZwOUioEc8JOZ++Jr4b8OL2g0aw
kevgUHAtuROVQfCMLr7MkU0+QGtWuyqccMvN5tZvGTFM0o9lSm7CoHqJeQ2/va79HwWltmIaD3U4
L5c8Lu9Fk50px6rMlVOGJywz8hc/4WpIaA15kliWpPboRbwHSamVqRIgHedgW9m96WEukckNlz/X
ydCqN+IU8Tvu5uax0qX5HXFdPVQvI0oLrOuxvh9JYGlzvkjNyM9jinlB8nawzZ9NZ3jxx0Lb5/O8
myD/IAHr7wqnOI84b3aWRmypXZPD5tn4AIyGs7a3CdsRwnkenEq/asIXgCYBLrgd6rdnRUzbmL6A
6b+YZ0/irbbT8N4Mk10lw3Tv9V0bQLw6y1wVyXWNL6Eyrr0+OeIPm27sSQuDxAaKnsxcl4oIIR8N
gPnCfAaLpPxlV7Z7bMhK6wCtLWHtHQYrK1jB29Rpl/LUSUki3dgDfrNZEbqm3dPQ5CyPKsPf5Pgp
EVW5+7kZx+uw7iBd02Te1zRtEr+WxwT+6YYYWOorCWrpuB/pZ1PYBR2aMroIm6bsZHdQFb7WHT1T
U9IKivTolxZ136FoLQBV7ofRQgleDQUnFBAbm/DFGNld6cTRtbWYT44OIrqcs+zca9aVNb8B3dRu
cnPhcInz61HTMAoVKbEvgoKKgyQXqf0B9uaBQgFKmILU2AFwKd609uxFAtU29f4Xxsez6xfRNtI5
UMvZxpbHYGUaQLctkT1QmQ+6okoOOt9YkFl+Sq5v/C01qhtYTFgx2hFcsqwWkkvNa1Mb7hYVNyoZ
3vrQfWfFfCDYqgBVeU1T3CQo2UU0nnE10sLo2nTNets33k2oa8nWkku86QeDbpU73TuJEx+Q2fKx
quVolaV/vjJqesETp+NZ155yg283UkZ1P0QQaCUvejt6uxzINl19bcH7PKE0RrnYH0nCHQATbQc8
fXmWAFhy70lLPNCYy1CS7SkeWejs54s/coo3Hsm3s+reTP03utucoCEvVMEhOYYQUp3CeMrmuLuP
QrKgzMo8ePF46nO+IahEe+lP6RnQKp72cCfryzi1/kOURONJkuKWQB0gjpFAxGnYjEUFW90fj6k+
X2V0lHNcD2kEtMVNBoZxKwu4Ql2ZcF63Y858fCCdrTSTCk9lMRGLYDD0LcljD6eUTGaX2XSj0cMs
fVCvGoRSU3OZpDXNU2jciSW/yUaAMuKb5S/ZdrYGSlv4j6wYZ7fukjfgxI5DLyol5zSZ1WGrqaZl
f3YGE2Jhdra113nMxCGyRs76XAO2nbRf8XoRTWQtX5Cs3SUtHvmyJO6NgwTmVq4dShNl++g5X/FH
YHaqz6OWoyaeMKJaU5Efk2GE5hgfDVE2py6V09YV2cJF7hQizaKzH/cnn6Acx4+YMCexQDh/Rw7r
pmPeVPtRYJET+oDBnMpwHms20Uv6jdDC6SYkSdPPaD6ZKdN9Ob9RaQs3gxP/qMsFp5wId/Rr+SYS
Yx8T94YnpUpweBfkbViPqCS8TZs4GrwTLqi5K2EkgTho6uWKqxKd4L7hFEyAnBft64D6Am9L/dVz
hhNIJ2Ojt17g+/GvYs6+ojTBF0td4iLL7gHxvb+PnQE2X+S9x0X2xSnCDPd7CtJTYGppc/zskeE8
xuKlYP1DOxp/gcxrd2fUyaVwroX2TURxc0h61g6zdtZGQilR7X/TZ82FpMS8JeqYijGaAvuNH5Kh
PYtqAeQREmUIa3+XzAzKjdnkwWwQ9YNxa2sQ5psXd6ZlQUYe+2dv9n7JxjUI3HKtrT+QaxfP18Sd
ILNpyN3CM3Eg6mmMlUQ961UK+J1vus0WbShlQxNSj+jhNgPh2cAeOJmt71xYXLBmKAaqy1cTP9Ux
98iu1l7L0WSiXvnV2UxophceYlHHfkwYHYSn4jCeisULgL3NZ13eZZPu7/Ni/L709i8Ya0BhkACh
jk4BPl538BECWGY4JgZ/36RV4CpnQ+WQ6jeG4Y3eDib57HhnmXYnqsGV9OOhTBsZ6DFhEFGiJ7vC
UiMQg5/Vjnf9RFg38yBmVUQXt4TU8UVy3Psjk/BMP2hTP2ysTj9OaWHfg8ZB9EIjND7iFf4K3wQi
aUQuTIk5f4qlhlDU2AMs2LtxTU6rih/z9BLc3bS3O7U0GZttOnvfisKkQWhlQFhcr+Ho955ifE4z
M4AprB9SQdCyYaN1RazZW1NNMbZNg9wdLzmIjYi2ZJC65jPS9R+CRDJITymLBRHm+9qxim1epAeW
Da9NhQGLZPQg12GxaRn4SW/k8mkszdEv5WHqURL4AlH3DJ5u6Z+Q3oqrMr3rdTJIfM+Nt15ZvJWF
uIiEAhDgGwT8xAxvesMZzuiH3c2An7jnKBxNuH6g8x6n3vvueM74Wnn+SyNziSEs/5GkmhuEPemq
THePk8Xxlds3MnPM51yKlxZlDw1SY9dFLmC20gzikpQnrWshwUzoksImOhpl+lx3pGe2KLwDyDmE
0CN2ShPtqUwBjLWQZsJqLna6RxW9NJYXcHjNTp/yfezxW7pOypFTtUFEQMAunPp47zIfkDNyfA9h
2raidmfEwaBZN6M1jpsGD9ehnodhU8IfxYiHwS03DpHw56O7pFikMGNKF4xHYjPRwZVNLjY8xUDI
lMy96N7kerPHqE8fJueSi+2CZcZGp7yJWMXYLIsZ7SuHOLYkAhCF/pNgHLSfGwjx2W6kGkpWaHol
x/k4ZnXHqQ9wYe4oPufeJdMbaFnk+74ULJdSmEPbClXa1pEyx0TFqw941jy9K45W4ugbSVtskrhm
3RRiHO4OGze+vO1S7HU5iw9GshyrPwx5Zx8XOTjZYkY7u4z5ZokJtHPhggaD1x6KhFGzKObj3Kb3
hSuqXexPJ07qCl8+Ot+0E7dlWIR7byJJw3VJDarlcJ8WONtCxFuxsOmcSNRp4DFJelo6TjiOwD2u
Eyh2pWMQTmvF+3DOn/UU7ITJRWuMXe3gEze8aaGmXsnqYRrbZy95iO0OsyYknj7Kqm2GTr1M3RO/
hoxadxMSnOtH/Hi2twQZ0t3O7RtOaIHbotLJgo3955iwnx1973vDjNwDirLyIPDMOga+lR56MKeL
gbLWLJDThUxmDGmCkI2A18S/cr7LbaPNoLyS7Gcyuu/07w/qXzylbv/NocoF1CN/ktNINWzujk4X
HUDgFBsvJBNj7F/NEMyR8C8JcnoHRm7WEPT3i9T27CpUQdJcIh5MliAbK0pr6MOkN4WRtXEWftLa
GfasK7CHtvFNXwnSQqYBI2dPsGIpey4D/dNi9q+FEZk3Fd8eeSvyRifujo5AhdPDKVtYbDmxedJ6
JGeAHqwrosAgwqnQ5tu+qeS+Bf0VJA0Jk6VlRDvRp/nZM7rN/2qL/0ccWdNz/1tt8c3Pd/nWZv8q
Lv540l/iYnixlmHbtmP7aBPRCfN648+2+3//V1t1x9iQXUt4hrBQ9n6Kiy3ExZbp6a7lu+h9rd/E
xfq/IyY2TMEb/ouY2LMdJM225Qv8oQ7/2r+KiXMclvocxsOFoNduwtWAwfB6VUmFqtS5bn3e/Pv3
RapC7q9V1f/+ZTh7sZkTbicBXltFul/fq1p70eszBxvy6EDw31xD1MfcHSqXd6783sIcDw0G8Ew5
wePxufIq81QuI04f5Rb3sI1TpyN8gtV0qhzlJdZyiJjYzNO6we7x1qOo3bGIgkgEAtbth4Mewxqw
iCAd/fpL6KEWVB52iZm9w9TeYW4vlMvdUX53qZzvo/LAh5jh83R4phpwypVL3ldCn04552ucjKYl
cTKHGqqHisaxDLWNPpMtFxXPAgP+qJz4tvLk97SUa+XSd5RfP8O4XygHf6G8/CDmSHK2fhgs7gvM
/iXvw6rRzPYsxMstUoprX7EBMkUJCD14AboiB3TJoqP5pWA0A6VNjdYJ2r1QtIFUcQe6unw20+jY
uk5/Inng12jHWMXH8jGDoIQPGX5BqEgGiEBjRTagFf1M2BKEPI+AC9gHlaIgTIqHYByBHtUOIZPl
WN4gnvbpTkwQyOEolPOPUHEVBg/Cgq1YCwvQBQxBz35U+NuKSdZukF9K8Axgd/WtjV/lek70Cd5D
TqR3Ex/6br8ouoME8zCAe1hcMs1suz60orhfau8rEmk8i4oRUUYNl/1+oD2yEiRASUwgJTzQEpZi
TFi+9X1Imnk3Kv4EBYlvrFMy4lVgU+TuM9ZdwJeKWmHr8Ct6RbKIQVqkPWJiQcmmNG5CqRObOzG5
sRfshrWPkqGBVh6phTJqLf9tcOEOlHVscp0E21h3YWDo36thKIPUedNE3O5znUj6xIU4ILPm4g15
EdickBsjkyVzl4xfr6pv68J3A/iVGod03JD+Yd/iqXPB2uIds6iqgzXEWIv+dhi9ahe5ZM+SGX7s
8SXu+2EYgSgCyi2sHWvEnd006dZcnIdpNpjMxASZ5CQ8o17mFJjkVd3AUHUFNvC5r4hzq0Jy7Vw9
3ekERRbRwgo3144QqPst/2ocGI14J6T2PW76AJwx2k1bPKRd/lPXVQvcwZ3J6sl1ZmyI9lvJangj
WNzthnXZ75zwAv+gzEWySndvD6TqaqwaJoyg9waLWTPKv2VxttON6X3Jh69EDsgj1DfwQ1355tU4
r1v4ppplPXk1ZfV+5LfSzAYCUXfW/PfJqB/V+LrBO+Tzo9mYHMprvxmnY9djSQ7NAciDrR9KpvXn
Lkx+uVnxwPC4W/woPVQYcncJdUbNhcc4xma1GXd2b30xy/qLzEjPAFHNnAbtyceNIBevsF9IQuuZ
9pp3qXTvs07zmZjEDfxGDN1G7+lXhIekoZbciWw4jNBIuKzr5wVbAewH+2qqOCcIJcsCWaJ8Lvvr
1Mq+dAWaFc4uW1v2DACkLj1oFWJ/UkwLcOFnUqQJGX9xFrofS0cOUdoASZrb/Jyj7A+Sq4ipxt4h
0GgDXHi+IK8/8Fl+LNFgX1vFdIPWnkPDbI59Y2+jbrpr8oiCSdSKoygAvorsadaIz41EbQXYC64j
4b3jHhsvkhW1lwEXD1uB/c17qLAD7KPcpADRiJ3TE6DsWLfgwrwNnQZWSBnhE5oDX81mUXdPKaK8
DRsH9nhQ6w34EzP9avtoQ2tWSxFwUabCFPO72dnGNqL9wsNtDt2aqd/PunCOkDxGIk/IOjBt+1sd
Ttu2vwYHycrSCrCS1UE9hzkSeufOZsVlUL9O4HpvzZHlY5s5xY0lkwfD7bcNSvQtfQI444v23tvk
3KNlMLemTcYKBmloQ0OfBLXn35UhMd9aRID0Ijed0uALmwWlNrs7iog4nXuB21jfm0vcBRbF2O0M
4lqdWtPSs1J03HmXpT/MAo2HQyjgYsZUt0vQEpX2sxmHVwYk7k3hv/TGpYqrH3U13nIxuEhaORus
E1B07Pze1yE1RtXFT2eKFeOvxETQVxbyZwzJYdOFI5fK7tccEqfRZvGXtGvrIzWUoDKiZY94/Bdt
mglusodITNiXxKnRsxm7TNCYhhHcB8SVc5SjxKJ86P1auoLFG8rgMWNt2Xas9gsoixooDsN3+HZz
51YXRKRbdEy38xRX17RH3olEepDzfKEL0p/iYS4vQ7jHXktLysyfjc4Gj5VZw6ErgaylyXzHBPyp
0UnhC1Ofc4eyo7Og8J9DSBcuk2rFMO+IjaKZwYmMMDFz4J50kwAA9NNPypapusbcAXS2vthnHwPu
rvSmr91I3SCU1lvYkAvY89qR6H8h8RdYaZJLBdkZ3XlyPxfPnhmBHsvvhL00W0Ek8i6b3V9ODgLX
s5DyDuYQEEHJ1+SIB14SN0DGoDfq6V2iOPcsWC7Z2GiXoY/Pek38UgMZ5WjjCwTUeODBrPaaZj5j
wRprZhmY+IOhRhRQ5D4JmpxPm6aHHpBUA31Cvw1qw/jZDD7wOWq4o1u/Fg3JgtBqf/mDsUWY1hw6
pnSI31l8+l10HNp2BkE0jGRsJFtd0rO35SCZXUiPMhXV5Zb+gtewTHIZ2FCTn5MI8goZwsoovGNV
5W+tbLhjHgmJd4oTeHkYviyG412bjEcyet9AQEwbr2oJJ7PGn9GVZlTi2JaZH1SL9tVM0+QwtaI/
M1cA8psTtDRIHyC8oVink11t86x5N1gpnaTXHUPg80SsFOeK/KG5I05zgdEQ9JEOm1MziGe1/cD2
l8MMTOlILfMwd3q3bfmxKHLTMfLsOtBnyqm5hWGA7y9FeNn87EmZIhu3Yvmf0EtmLCNvg3rCTeMA
5B8arDio4dNDJ4rquosxfRolTRSXtEwdoxIu2II4SXIzMcszFh31MflR8ks2C5mp9lyMJ4FblhaO
D6dpInF4FDQsPCeirquZnEaaSeNndg7jwpW1jgQhkBnGM97Xx1i+pWvZ7AGemkjTyzygkELlbNLv
tdaq0QXG3V6CnzwMafxQ4nK4OFqtDC9MGGy3v+YYYA6SnxqMbjtSpzg8y+GHaLMfS6q/t1I8hjHd
r5rYSNp1/bcmXrzd3HvOFXEFHcQAMybNfH6ic5ke3bIAFkrAGdFhdVDRcN5SsHDC4YeNbAQHE0DW
fmk3Q86NnGPIppBT3aQ6l1b/3ewi7ILADQps1apr/qUovPoeGFMSOievAXWJwR5nk+9dN1VSBanB
hXyJ6iGwPMokixX1l1ZMezfVG5TtQgb4s7RzPuMzp4Z565T6eHAE+MGZJLmtBLOImFkbvoDRua2k
vMFwQznKsqujntvIAriu6SEAshisM8DD5CataF4seJgpG8Hxc7Vi2Oq1wclbERNInRZAgwtTNUV7
w6Cc1BedUHs89s1P3c+ac6tMFutWb463lqMbJ1MDcVaRuLaZBOCNMXYsWlnjizYXUPCz+WKjq7iJ
BSc2BNTjnM79aeSyibcmLw/k0Gho3NObqcgsmCNq2i58IkhVOc6sMIBrUXgNUnEK0qEmzdeBq2rP
4ZELxUW2ojvn+N+Pbbjcz+kQHqcsFJtRF1eT6KxNBmYDPaN4yIca4GWCcSxMG/2Z4Kq7lIbcZEDq
zMwopmQvCOWg4jzr1rmvp/S6CclaYCDpjerSVot+N1GDtoyZ9EHL/YqlDSKaHYbHbKq+NO3inYu6
eXT8GvxoKWDxP7S6t9wt+pLsmqVo9lQsyV3z8cwlpusiNgjFfvQWaIau9qgXI0JMVhb7ckjodejG
S2fuBmZuGzkU481oEvJbjpcopLG8eExOV+Bg8U/q4Moj/OM+L8u/JxEzjpU/WHsDl0VsFJRqPgmE
ei0COm7jUfWdr1YMIYjoDL/aP/fp4yX4k9T6wcS8NBQzKQVl9OsDu7cS99abqohmICiwIKLGeks6
qyfzyMadpTUwWny/UJvwda4+9rvmLcJB9yEfNzJN0WCU6plOXCBjsWqJ/7pJCJ/XBjprvT3FA+l0
tDKcNNuKiYD17Sp1LOwQCsS6iaPd2/VG+7IqYVd52+fNqHRy6+6s0Z6zHbnvW0A+fVRG21Ulub7G
eqMzsLMAEYfPuz7eQDYQtoaYTo1STK+vRmgLcu918/NO305ojMPt+dSlM9dC1buK/aQfLafIuPwm
I/5NNbvKyhpVoZ9j7XaVmLLwoMTatZN7mKgfZIpk6PdhwdelLSxR0Z0DBANHA3qQ9caKLkT6hIdC
iQhj5WVabzQlGnUvGZoDEw4jM8aQ7gYYDX4l9VOtW1NhLcYu0fB/4bpate1E6DExo7p+VesOjWR7
Eq89IzgAfGxvrhKBV0QaVsfZQ3uscJlcF/AxIB68ykqF+1n3TQlwkvkJfVbN2k5RJa86ZfNat2yZ
9UeHSLF+tX+pm3UrJ89h15nT10E9NNSDriviD0TjevAlBlSexFNOz4G2wdbAUUD3no8cMdcxdusH
50dSB2JNA11YBDCqTwzApLnqfWeqjyP8ijg13APh0A2xMtw4Cp8Bu7u5GtsQMRnUy/WuZRFVgAue
NXD5hF4Jvg5N4/qKYAo8Cmpr3S0xmO8mqwfXr3d7f+7u/z/55YfeUkk65xi3LcmtuAKVZJ48aAbJ
VT2/7q836y5B81BTZOkjfitYhqOmR1y/9BcWceF+PXA0lgxghgvERy7eVak+wfqB1s8yPfSVsuoB
R+c3Wck5pmKCgCmtr1LUWwcXKMlKURUadCksrblEYJEylJgPjj0a+WYlTqUKQLXSpjJOlAAJAmE6
Suq/3nBO/7U1uwpw87m//llf76TLNe78mTXyP58HIV5H+aT2u94s5Osfr7a0VnFq9Z9TrZAtjc1x
97FpN0QecK1gbqLuTAdAHoVMGOc/HzngAMIPyM26tT5wmLgOU72ZESZwSJhpv6sdcE/rHiCEvwhT
viVfm74TAKB5lISkbOz0SC/B49ROUGtEp6cVnT7rn0yqlU71x65rlAef/B5lZcOn//nyltVqAW4X
TIOK5rV+rZ9wr/W+Uf1h3fq7h6AkdI5DyYi+mlFX7gwBBKG+0yLp4m+M1TLbLm4rcO5c+yCK62S5
oJlTAnexqu/XzWY2rxORkhU03VUzDWZvleF/Wk4/vIeUcZtgaZShtbrX1l9ztTv+trkaT+GZHkUS
DwfskwySHxSjyi/tYwb6dkXuWO7g7UgdATnJUPL576+7iYL0rFvrTVw3iAB6RJtqPFrBPx8MoM/9
cAQ65/UavB4+2UoNWrdKxs9pMJMjZWIZmA7g6PX+9cZp5bSBX1PSRJlZ4c3U/tSowgkUy+O6SUAW
uXW0zLf5ipFVTNpUba27UyRZgRYKZdXlb/FoDKdPYyQQLZexSRklR0MjWASy1b8ehGp3haStx6RD
/W1vjPbdb8f3uknUnLvJwK5s192atOdDbhjn3x63Htl6Z9wYjmbtfzv418d8vkdDciw46ZreuoKz
gU/gfConhedClfXxD65PaV0FVJiUrNfTxyVIV9nyitxbQXuxug7+sbv+AfOw2P5vR+Z/1JGBgmL8
d7SXm0p28f/ZvskqT/6Avnw89a++jHD+gwhymC+e6wjTdJ3P+HIPfIupEs11w/5H8+Uv6Atpfo7n
GRZeLs5rnsaz/hH0Z/0HfRrD800LLAjFDuvf6dNYhklm4O99GngzNqIPn/6Q6eGVE9a/9mkE0/YC
l1x6TGgrHbANPzneHB4ozVNZNvv71BLxfZSOYKuN/KB3ETiVWrceCE0H11os/ZVT1NtsLN2HWmv8
3dKaJRAIrbyoHFhFM3PuhhA4c836vo/2UVSmj5WGpjFPxuLS9nX9YslrH15slujLNzDtZVCCXbwx
u7I+Z0uJ5SVt502XGOK+8RcUmU5YPApyqzMs5IAKMfR5JvG+4BzMs1MlCN+GDqpE44aBGTfOvp6I
C8PLM33vfO069gyN/9wFmEF09nGZwuIwGPP4qksZhG0yfU08xJH0YHe1zLsDRO7qZZ5NBOcxQQNW
jscdcvrTNLsRUIa5vu7Jw3lqC2LQKmg3FO5qWuW6ET+V6DIKJz/kTB3OQM9uZpZOYWyfBq9584VP
nZ4AGKNBnQBXw7uktFEOklyrUfHsGFQsxG/ModCFunHA0ma4+MVl8LL53NIYCfmynvWOpWvtWqfU
ByKgavCaM0A0cO2fGqo5ojvskw72gIzXRiACmtA0DEjB6vhIJ+uhzyj1CPNxBICQoGLdl7rR7kku
qQ5adUnb3n/Wz+k9bfryLuonCobFiIybysxcpAisZF8diSceWbmCMwQab5THaRqMO3saHkgXNW5A
304beGVgNvkIpnvRvJyY76zZdSRlbTupF8e580CtCYIPe1umz2B8AjtZyjvNg3VsA3g/1vYPzqPm
mCHC4fLq6reJTwIO+U9f2oxJ2k4AJvTi9tYzC3MryDQ9+TVyfemgParNbto7/Dj7zqeQoM/D3mWq
cconVGgRAm5qmTOEYDIvjwAjIIIToUtqi/aravV3rpUIHVho3esanJ/QOhlm6V8cMtJOEy+qoJbW
rtPd6Moye/J9EpRXA8nUe4264qFzPdpi4N/uLLyE6JCLdhta+TdJ7MSlVjdi6c5hNiTHuOxrwhZy
jnsCV/zWukI8xnTBf1gwpF57yWTCQHYKQg9twhPt9DFLagwYLBO8cPaCMZ2vPFZnd4lSXTQeWkiL
wjZ+aXZb9PuyIHuMfyPf+XoS7qKmJeTDnqe7FO9EUGhCXGmDzs9fgKeuEhHA3OuDrpqf8QlrMOyo
cBO20yiCLb8pWsE0TJeDWSB8tcjA3iMKQ8eW9psv41T250nG7yAf85NsaKg4dDiYu+YBwmQYSkhY
FyHlcV4exqQ7N00t7oRewBw31MefuW6XViWPk9YslKq87kAUtL+rKa6gfHPtoDXqbDcPmXcmEQKO
ri3v/Mp8dKPsKgkt69qMvGdsgzRzxzhoW2KnBjeqXosKYq4kZaRkBL7m3HlBkZEwchliDzztfpnM
+aQLh4M7Sc9lSKAuqycoymWVU5MKXRqFlPvTFL1irw8LrdbcC8I840SzGSZkVbvBmE/mjUV4GY2V
+ABA/ZtNXyygg5xeUXFqpyeNCXRnJ/11ZTKVn6X0EBemcISs7ir2EqWKXJ7LqcShTvlSGJVO8XUa
WH34r54PBmopRUHbGbZ/GAYUm8J942nV14SImlkXcMit+pryZXnj0iR9qBMDVZio44uYkfI0Xtxt
bRQDFA4cl6Zm0d92Qpr3dqbfmk1X3nqjIJ4yA+tTLTCKIne4aXwm+R7tOAIBd03lnKI6fY7GaNl5
Re3tyqAC/nuaW8jryLyS0yBES2VY+LtcJgkhPHFCuJ+GBKvW3p20Gh/T0LytcjpOsdVfu7pLwgCI
qB3XoeriSuu+nPsXHRXjvfET8JF5W/8nY+exHDkSLdkvghlEAAhsU0smtdrAWCqgVUB//Rxkj83b
vMUsmtbVzaoik8iIK9yP8/RvIzM2HxAcJsRs+4v+sF94UiTZw9wolvRSxEGawO7a/1FxGLw7IUGG
orHoI5YUtSocDhjm29WQ5OPFY4O/m0w32CHnQi9sjo9zRBpt4g7i5uNsW6ZUOQqvt9LfajvE8WD5
cmNbLE3MtvuXsFLbGSagj1SX0cUtai4PJlGHPBXTuZbpZxZbLyoejbMMEZalWfraTL+rPrx1kS3f
EsP4zBlcV5WPsDH1ImYC7G/siMRCm/ikbZ5TCnJ4NxSygEynnl8M0zejr+/J4zNBREY7UOGkSLp4
XZSaAFzGbXwIeOIhVwfNU2AcHeH8USVSJ3jI7mE21SP7MzTaqYxekim1YayCiDJTyFAN/xSJAWHd
2eTks2ysKmASpO3oENfFZxi59Rr2CqOJlJifXs75fpwZavdhRf5tk9h7L7IPenbL1w7i0brQ+bj3
rDK4Sac/mBaTVL/x2zUqWfMS1IjaSqOVpMl6w5YxE4MaZq8byUaHuW+hHgYD7GNaet+Q80BHefbb
YJXjKU6sx5lQ7zUkUPeZ3ARBVvYOH0t/akMWb51ru3tu6gpAKOvRoV7wJtNP3qXW+2Sdzb4I3qds
eKYw+pmLqGAvp/EUpSQv9QGj+dbs9GVm5Vml8icSyCNLY/isNKsHJ9h4WLHWOqiIChXW+b+LxJ+S
Y0TKO0s4H+pE3ZiHRnMndl1rUwMQGou4ttpGQuePASqO1Wz/2LXpPqUDw93MrJ2LnTrxLqm5qSNw
LpjECnlo2g7pnhWRgbEoYQlIZeaG12CVl1NzyBxdnhsbXS9DQeYZ6XQyw0weeLuvinD47WVwMefw
XI8hewcLsFdTpxa8KLXxoTucnZrE2KEJTtplAOQ7N9UJ87ltH0ZdKfLHyNsDyHCsUma8bA3PLNJn
wlg9NjUkuz/pIDwHHECXMmQIGaU5oWaN9i59EZ28mp1JAsBhhVvsbz3XVAVGEbFCf6rZ828rpcdn
ZXYvrTbc1wZBWQbcZ11YONUkIjnDL9tLnnxnMMSOKJL/NKbLgi0I22200MqwFF7J2MIkpRtopW7K
yGgyWVj3MgtZfS27GpV/D8KTO9uc19UA9M5LbfMhznj2ywqDeTSRCsZPGqKG+pLo0DkaS9D5Tmuo
4zAn5NPIYNOXsruRMk3xmAyXcKotvIVAWXXjQqKTtWR0bEcXzy3/ds0Ykptiof9tafeFKIiFlQ1h
J8bHAN0dTNtL6xvlS7K/lxGpWXrr2XpO8sLamXUNTD/tis++3pIOoUZjfsSo+NuHW3oUNhJ1UflX
SV24IYmz2UczSzg/+CrcZyMSw02E4scVUbfP54PJym1tWolG1UhsR9v6Z5llu5oO5kIcUSuy4gwZ
4p/jOtEFqjSmItLa1sKPUYTHLYyqIk+JiKs2Hbm7W8iyhEc3SftIzN84CuSPKukeqVnzS86riKRj
nMloVdkhAsC0Ng12eL2DGjrzvffc1nqFcsY85KVL0K6fuquxN9tz6hKW4JDtKLJSMc6c3oTuUGbb
4Ssa7viAETDeu8lwg/a3xHrPx6LqwvXc8p5vl3baNl6ZAtihbD79mtwduSFbt75VoiAHYHgK7Lg+
ptXJIhLjYDL23wTWZJ5c+1QuFXadeJCehm7eNIi2EWr243MuqveInU7audURHzJ3JzaElIhnPArT
tYxxjKmReQ0BnB0Og6MehXM0WFsR6M6CyaAIb4YSU4dOzV2UFX+Kgis3NJz4khYM7uOJiIeo9cVD
K/uO284juIStM9krTk2bYfiL9IAd9XKj6LT/yJtEHO/FEF8vGq9RQreE0Bh31dIFgCJR1Toc5uDi
p4iWO9C6+8auXvwxVNih4mRXR9kT8SDJlf9/yjxpbTzc3QjCbfxS7txsraFn504C2PpelA3+MF4S
phS8JHaNFiYJzuaQfzOGXAIii+xSd0l97Ascbj7+uos7FITTIkwI/KnaSg/tEwH3zqEbycjw+hSh
hOKvGjP3pXEkgR7lhDuc23LrTuHWxnU8PDvBZD3A9l7d/2fcy4gvq1rNeTVBRAdrE7j5swoM3rsc
x5FntsdSscufegJEa4rtXecWJMpjfaCqDI6GQ+HbxdTURoPkIs7BKuU8lbUhoGg69sFv5bUIFlI4
PknEU/1WgoDelt13b1Nhsf7ENeaa5A6N/3xZyQ1ZoCn5p+lvYZu8IZ0KKnhV8VZJsRcVAom90mTE
DnMT74MABCDX/aIOzuHk9UdbMfyMdYsSt7ISLCl1FDKZt3kEIuZ7xFd8JqkEtKNlxhXLMcCPbquz
98QjXlDPtrtpZ9kcWzT4c0TYRVsOw8FrLLGxbfUQDEXxauFmJvoKOF9PGCsFI9lVnPVEHEVnMY4v
uen1+7I15T4LHUzMlCvtSMNiZpV/ADL9OmsEBuzmS8JtgEF3ARI0/6XydAeGfuYUTbucCxzPDCS3
Zu8bRr/PkukjSGpEa62fMbBDKxEsj2WDnAmQHyqbNL1WU/URR4HH44exVRZOfK6K6QvlAEIWQXB8
UoZEjeiRUN0ZQXwdp59dIMWqDzym9SyDd730rq5tFCcXXzA/cYC0mZeokxjR1duiPlq1+8eSDdhP
nCPrUnlI6WLUZCPbPO5V7WymHvsxFL57wx3LibSRNn+ZppRXvLf+ldQvW/bfyXYJmZzcih83MkOX
2dylpflcR1rwzeW1PHReHFzMgbdanDPdHCZD7Zrax2GUFhhx0l5uyih3dpMtNSRNedC6Kg7CCkjM
8k3/kFZL4o3lXVMrLq+GcEiVoFoRcWjuLNEREKPd37EzrkOzLrf2oOw9SRjNwdsHlsaOuESLtJzb
u1DUP8jffusZfooTH2Y9BteqT2M2l0XAdtU4VmOqD82YOJvOd8Znyx6JDYb1d54qTVvecghXTMgL
ew6vY9h/07nyCVkfnmbZfkDK846kmLePTflYxMOeW7y9hdxHe8EoB98UrwtDqz18S1QbwWUeiL8j
CAo1OrElKP1xq5hqDDaxnv/KBI/oWI9QrSuaMMwwl8w2rFdPec4llnO2j/0KpSO9KbcHfNOwOTqu
DfAXP9Gqb1W09yT+OZlr4nkextIWF3vws2NMagIimmJJOvHxUSD802SmcvmVOo/3eYhIxBA4clKd
I3V1EVmabbUzAtxyeRS+R5bed2aV7lSCKNVyqHbKAvdpgFongKcPa/GBjqDddwGY2ypDLcIWrFq3
E3HnnoOTzlquwLGxifMJkjevaccLooaxn9LDPDWPU95OZ6JHyLwL9SuGyVw77dqPELrRd+yTtpCP
7Wg+o6Zc5jnvKSC0lelJ79iRh0hNlHOoRohpAgIsP8qQpEdigrguQRezfNyWmminuLF7HPvJKYc9
eTRm+WTl2nos5Xe/JMwTQvpYWfjudYszeoaoZXAdHKFCr5tOnLHNGocJKwaKPw9vOYqijS+IrLKG
+DhZ1452+Bqnw2fWGvq9lqRV9MWv1jDiF5HFn2HS52cVRt/3Gysh2TrUhb+1rLrYIdR56xnEAA5p
XiKig12nca6pjQ4h6tp+zyFnHzlWKNmfHNVm75HjRBiiNoMDDLkkQB1hYI73pLdvgynIaAVnsi95
yNvdYLJB9EpwPYFlkdAEMhffNRYtHmru6gd7+W5ZKZh0zSI+BslA+ALryGM87f2Rek8NFg6bsCUz
TFHOAaRj1mSpf97sT49ZBlLKMfTzSAloT8/oYqsvbEQb2aKZLZxUYXTJmE2J8uwWyb9ENOYVy+XW
zSPEUIx4j4kFMD/AVL1vtUmI5FYEnTzW47TSHgrTsN7n0WAcdTyn53jE96TSoN2psfavRVkah1p2
L2Uw8PU3qUksABpV2yn2fRSEDBERtIopiq8wOW2cbaxI1TSCORqF+NVhJqrFsXIH/Wlp8F8WU01i
yOabyMfokGHYoV32NxLq/NUs/8ix3Y9jPa0b3cpNZAZfkcGrJZnPrCn21AqERfOoc+vZnNMYcSjd
DJXN8Fh/SzGXu8Fp6k3DmhTFRnnJc8OFUIxvRpsfUd8638r4DAnkOseOC0/VC9E7+OqMQoW4xWC4
eVocGeSSRpxIHIQx5zy3uLExDINhTI5WKUGtVsV+/7BsfZJsYJpLeMBL0dX7AEY5pyYJQX3IM0ta
Hlkcg35244ZhJvJnatrI384sXtelKBbFXfGu06fRIy8ocQkIdCLCOAy/uAlRMo0cXmOV+jcxHBUz
9EvAvWxbQ3hwNTZOTXApxbeArIC6h0Z8TLa5lCHzRuKp88LnL0lwBYyhgSlsSFFAKmUcYoPauoAF
vivSkLjqfghX9gICdqvewqDIxKKfsUHlg5/vjRgEW5mhnemVke/qBjdZFZfB3uetPpfMyv08egT/
+Vw6dONY/h46DIvv0N7mI/fzwyDk794tA5g8VvBSCSYEI7MJKR4HD/m0ZRnBMnJOdjr3iJk3FTLN
sH6JkOMbFHfXQaUfOqPt5biM1zlzhifmI+tyLLGnzWMOKJkEHqWQGxKMdcAfvDFYEOCimwiuWySr
cZ3v5WB/2UzNsdN72y5r4w8WXAfs9u+1+7uH27tMOOSmN03k0UQ/W8v4Qyoq52gMjr4H46KsarJX
BwpbXWRPyVi+eHPr76m+xmM2ESk1ohVVxFQfAkRYq6gv9SXMDINYYZuJa217x96wg3XXWScXJQSz
YCQ/YZ80B6NfNXBzqI+4K5IlBlUX+ldfQQccKpzS/WQ9ItLId9JAEm7Yq2hOFdqi8sSNQxwbJAWG
DAsTdvSJBGvsdZpxH3mYLWrlD/uEaB5/yUhFFTl2Jga2hLFxmj0bhIs7aTCerOWD+WeMGQ3m6XS4
awQQPr2YjFB2bRh+G3i2t4LYmgSVFABEQFRew8TV4JOMIjFPZJ0dplya66aGU6B780YF4uyGZQ3q
a1EjOcbWrbVRHlzCd7x2ETsSpgjcgvDYeFHAzl53QwPZHuG9worBUuuIGFEFTOZ75OiIl1TysjG7
BTDtN9EjbcWmqV0ym3LxYKrA3ZmJ96DJdkSCWD9h36DhzVh1Gjna2PvXmaLO5vuFS+IQRLIGT3Aw
gvLN78prIsiDHWuPbGI5HiipOVwXAZ0VA2MBZBCtf981JKAP62UHOuxxYB/v4on7B0W5zhbUPBLH
QRE5pETYq22PMWLn9ulH2WTom0ukA1pd7hGk90hSx83++SUktU51mrZY+sxpwIxHbUo2+IR6AGTW
iP5YszgqjfSSNMHXHH7eSVs2GIhDCQnCXdQbdwmHSnFjqGiyN3dhimlIvWIE9n/ZYnfdEiNf8jvZ
v2yMYCLTyS3Tfdj1l7sciGy5gTTp4VcbBQ1s6PTFpw5aU+7hmJiWvYQoj8KUa1XkA01DT0doWfyk
C7AOUxOuvLjAg4MNc5GWMB0k72tR/kAmu0wYMveUug4KoFOBOJwmazXa6EJi5DQ7owh+qTr7U4p5
31b+65xkf0E47MySMN56ZpHBLenxrBynhRtsOSra2ZH5fle92aIpV1M/fbvQiVZVsKEKzJDMG48a
sP5xQlQ/S9taMPPGEsvVEVgIlL5GsXKqizfTmcWmM01CFj3RneT4yJPLFVi617sexxNJvoOadC7J
00F0VM175hM8PEq996K338q5tVZR6h9cDgGyX/xuR85TuJur6S3IHNDry45k1mVzdorl73q4WPFk
PhiyS78kDBz8yYh9fG2cKst9jQwy/kzDJ6OxmN7tYfS2ZtySPiBdhLSAglNj4Mwm55jAJBubignD
OhSIxJlyM7GaACuwPqGXQT8gyGzgIajU1nLJzcL3Qo48c/pFtHWneU5QxXe0ms//PZeL2mFizrgC
DPUm4h6ngf+aB3/c9r2Jo2djQm4Dje3HD6yByUXQrYrCu8kcr8jcpf9Gc0K+DB7MM7CLGAFGI1sQ
E798/Vq3qCNSIspa8D2HqvDtk8FvjiB8M3DkZ+wVrb9cxqA3ysV2vIQ+CWaIO4yzG+83ZUrgOdtA
w8iODXGBCfXMxHF955MaIviRdvVtLrnERXHuUwpg72XUj7Mav1lHcxT4FQ3O0H8aRfWhf0tMP0j1
EP5fTL3EHnVLU22/NaZ+ET4RCgNjmal/rmS3ye0RV3hES8QsyOtIMLC6ZlXnwVvaRNvQwEPPp578
yNoOTpIe3EW2gu9mOAyzscaAouraObLd6E55ZPMSo5pkSIdEa99R8c5MyOp6HxVMtFkyr702xj59
GdolNsGCxOFO5ZNMR2tts0lCoAy/Y0PDaq7ylMxDpZjdRSnTd/Wc2oRjdYW1pCCnDwsKaOYKn+IX
xfiJ8kXhuufagbdBxrzTszqeA3MZaZiogzDBAZza6m78c9esFYcKf4dsGkYGBj70MFK4TVBmNbM4
RI0b7BUNkeW1w8GZQP1FSuCURxn3n7YyEaeurkamaLZx8BECKjtD+Ez4Sj9wb1d1TZvkgCWKDL0l
vpWaObcHmnxGX8wHsCYlNJVBcI09/5OCWJHwWd/u+rvuv+A41zqQ02bu79JAVMJfbCZoMRIZr91J
8d4IzeTMDkXBKjNR/uaDIBYP4jqJlZg0BPqX3GKG15kQSEoY+vi785qyevSFWnnj+JFbQb9z5PRe
Lb8tVJoLr+ano40nKgR0l1l4w1C+ul939w/3jGsRJ6RGu/KxNiFa2xHfX1iiJ19EejAJXmoXVaoK
ieaqygj2sFBbzrqaXsWmLyRuD1d5u3y1dcjrHilcRk6R31At4FkLKfrwbz2YJn9EoBAvdreqnVMi
Q3ijp+X0I4dqq2L2aC2ohf9u6eUrv//bkP30Makwvh5tSFrGJwvMcm0W+fv45BQZ0boZymD0+hOF
b0U5w3hW4icqNPSfBpU93Pfcf+a+wrHY1s9BmQh8eGrG29mxBLAsfEW5fw1Ga8S+0X/Yfv7TKW+E
poSU18gof3PbFnTIzq97gru7DRyOZ6dgqSYxQBiUp6e0tOQpxNN2bHCpCdty9qhE312XO4PjvFzN
cFmx/8OeakAVrJBmC9gERIu7WaII3Qu5ujLCEiKAHafMsv+hBD4KeEF4lLCzLCHyDLC6o6F/HNN4
JXbzFi1PinTCs1LwnSzxrNHh7H3th+BxUnTMnAFrv8edjkFyD0kKuiTLycoDiVW/T32ieLyR6Lfj
2WEidBYm7n6nEc9OA4ErIUyHYne88JMkZTgYXlU/3Khsn+jW5EZCT8BW4BlrGIT/XIsDgl55E5gC
Jf+cfUjeSXWHsSPsp+sgqkP7kZqdfZz15KNshIHoqb7YCvMvqA+qpzKGu1FU4T7uGebBKHlpaAHB
VevmxkS0CWNaFi0PoU1+TZBV42noxn2WYXT0l8Gc45dql77WCSCoIoqeOCdCxoqMMVw222gvrcri
ZCSZ8dg1Q7jVqcA6AiyK4W3+WOYmun7ACQ2pans31dlBWbFP+sgk1rZh7LrcNY+m1LtCacYFufyK
SRI7mhZFjD/delYi5yaWTBNQ3OABvbUEJBHhucua7idMil8mP+KVJ6dp7Vqd3qDfIHWpr78LD/wa
blcHmIFZYX8xk1+FhYSlnFrUAtIYjqObLooRi/Q/Omuy3kHB98+lPRzpeCxuyVUSmP1OxI695X7E
VpASbBFOfr+hcibpXUwHq/tjWsZBW3Z4dKrFxpGtC+KxH5OEF6/102Zv5X6yUnXy6rOwPeipO6R9
aIHb/BuWOKUjoY4uveS68bJ2HZT/mjLMPoOC8YrOIdtE6XewR+4KBpMK8jCIQuxmx/0bVNrbJho/
YjutmN6H5xhZMVboUUJPqo6OtsBhBCYJL5jJ1oKQOYbL9oYFaLpuAzB7oINGqHreOw/BWswMhCJd
2fRHCAOI0HKXzXwY5Ld4yNTBbp/NHumO0UAFT2MKPMCcy9TZVD/OYudlnfIbM3dArA862cRfzbGa
9lkrOXBDYD2p2QBSVQNv8PwIR2BgQ2SFvJyDYtL00jSJOiLBIqQ1FfqhS/pH5etdhX8oD6w/jO/d
R9n5Oa3UtZ2tdtOrCtdJzLiuwwrKSu1m0WC7uedttFJ7DqjkIMvKXdNKf+bdscrMP2EDS0Q5Y7KP
A7xmLL+qfegW+5DBEKcVVYoJ5GaGAR6twsBfghan8zhiFBNQ/Yym0etRoNpyBLIxW5QbQHIFOVhI
JjHItQfb8f/2V5SnAAgx1QMPmoSwcH+ToO3NG2hYLNB2YSK+7ebV8Z3m2A1oFGKYasv+CuUP6g9A
gV6ORRp+jYPMJS2eEFfInU88PQtlJAy5RE5rcB2lW4aPdFAusAC2MrTxHUvHFpCJbQ6suwpxHs2l
W0OhA24o8TN19szy0yeRPfe6ACfryq97FiRxEtF12A4zCw4NQ7Bs0mn+KxhIEDSXL8zFPriqcTfa
RSjgK9b1EgP1RzIPrs2z4Y7FVkXpa1bV1nkqCV6tDfo7zGqr2qBI5przkcwgB2uAWUbrJGm6DS72
Z7o8Lmkzg0wYk7RGnmYWd9NRZOiAGm1tXYOMr3wo1vGcP4GwTDZO3P/yG/dlbpt+zZh/U1XJMbx5
0oFP6LA2Yu64zoLuaDbRTmIGO5Xa3nqTmeKILgKUMvYuCQe2hy7+OeHo3Zjy2ilreDYaFYDHS8i2
dEGPekRRhNU+EQb5E1ZxxKoGedS2043y7QlOjvWb1a+z9irf2eiEYMjZHh/NJMk34zMdTnNyYxIR
QjveAX/5rmMwPrjNW4Ze46dXXlWAlc+vxK9swPYiB9/cdTHv87zsvxD/EC/b+uEqyYIzi2Bjjwl9
K/ktu0yOz01BVhykXGRIy59Cfq3Y1WXFqA2VU1uCQIRzlThG9eTlxWNC+PiJ/Y23gRr7rwQCcXAK
7+pIDJu0EGAQU71x7IiLF7wCKNvohquTyO1WHDrkeXnWX1QhSX4SsLoKntaqroaNaZQsmtlbbBQG
4YZByqoa8q0y1FdjPxVtMb9V+X7miRIDpfVg29YuTspqrX3uIjc3mfX6gwn9OrigG3M27MSJuJ3t
VV94n0U2dWRcdghdxheVw441XQzEoybD2cyXp0H7bOEz6H8hSruhnbemmbx2nvUhWR/lAt98iExU
WiUon+QNzh2+8p1Hm87zgYjM0U9OJKMza6rrgPBwVWeQ7gJiuaQXfkRBGW7wAOwSNcZnD1h9mrvR
YZnitxqHd94p3HPU/7PRbGaLjVE+DSXnA25+dFmPdZXdQn/UO8visZGiCRH31cauzuNT3gzRQ1NN
X7jhOvEbVw0Lgap4q1q4DmYffMfYDXcRsSF5lE3I4PCrcWyes5nWouhb3hOowfpVS/N2Uk6yrepz
u8CYbO7lgFUY9Xz8HrpeQuFhK4xTzDlNtz0NxfJOJKBsOfvwA9xzgWqz69tz5b2Rkd0ezaVyvwfM
3j/890ufxsmbhLe5J9YaU00uGy6f/8KKnWX2dP9wTyH6n1/+f/y3HJDKqqXxnIMMMJNkcHsPFu0T
08eUuuSzep21k418MWkJ0zKcUBu12JtTkrqSdjjd/y36f/92/+X/9t/un/I/v+N/+xSB6WzDtKfb
aGGlnDQ11ETdRLcoSORWEaG1NssWZd4UzhtDM56J5mRbRM2bGMQf1anmFifxsA0J7VsJyMGFjJiO
eGaxA++CWIDPIsApwEsfE5AGVc6qTtLuGQhOrF27lmnh0CcXnrw9Ryy8zomapAui8TYYsEyiXGwK
dwK7ZLdsKhlzuKxqV6KLz4r/DzoSSqTVrrv5wLAt/P62Uiu4iuwfZ+a4Lk2OuU5jF/Lqdu8K8pls
60clIJ8m8r43EK9dw0o4JR2MlfSEDN8xh4f2l+ToOIYwOkbnG2T246RCf+/Twi9LbKMbftmVZ51D
ku6sliWo5zMXIpqdl+fWBInDzBAkdU9s3sr2QLIuFaUXGu9d/s/UQf4yWF+tNf1luBphqQzfyM/F
9+BM8PFajGZpCudsRFczN7ZYN3KfVh2x2AOd/TCWf+YpuVK7cA2a+h09NHPpmaNgktkD5cJW0hHh
7oBmFlvdcx5CdjeeURE5G76pt6Hx9nTp4E8sswENEf/WDCgIzcWNNwZ9fsBE/loYQL/aYSC9rovb
Nf3yzZnzL9kNL2NO4WC6hFgOObbXshIMW5Q6g5Z09vE8uyfHqd1Tv7iQRSlfM8PqqHnp6AgHx3WS
+uPGHye5G/H0ZuB6TnXgd+uw8wYWw39qlzcuIWQKp7hjnMoxYZD1pJjA1n7bnMvxZrOrJn542zXb
jItmQxJgRNxLUCyEhifi2V+iQGrW6xj5mx4+l2GN/snLwQrIKa+32iVsMGHdksaMU4cg26ecgnx1
zNIhrO2DBg5qENhHOGXZeSKrpU3z4SCWHq8vwUZXfRuuVYNWIgBNsLJUbp+FP3/QKALpwI+nYJ8e
wJCfqipF8z1ah/v3bzU3x8P9Z47mA9ty4H+TR+edf/hp+uiOuHYHdG/RuwhRAUmzMpElMFhmKP3c
JdQ7pOX83P8gyI+Ox/dEFMctjTxj1zIz6CNsUOg2JqICmcUGvkWQ2yRDYtPsfT4Gw6GO+v7Q41XH
2jyxtLLZqpekLLqkGz4kRXIq846/t2emD/xc+d4amscJbigPDvUwGle6/zTYUeR9NRG9oPCJmpbA
LqeK8i1LiRSMr9K1PtrRLdZOEP7oyro4ibdvM/9rLrLPsenRNI7lAbz1F7EEIVvspHvpnWhFBmB0
6iKACS4rM+EIJM9Zzago/LTqztz5DrCjOp6+0qqa2Pgzj+oTI92GScgP1ozMl9LFyJ37+yZKk2cw
R4TF1niRhwyntoifC2zgq27O3n3pB1cjo16nfYCljMltciUM/4V2YoTRziAt8pq0XnAci9gEHXfq
qkFciIk1Dl3csHFsAkZCtYvGO7pZnUU78+PZWXop5p8CfdFU+88joxzFxrFC1LHTU/SULV3UANmd
yRS6Bcnmgb1jsmGh9ioz5hxZl/hrvWwdyir4leA+QM3VFVtLZtPJXh6/1mVUH2hedgWon0DP7hzZ
FfV9ynTLpCJdA2uJ92GhHyLlsbeqko+kqhxYBEmxwU1Rn2a/5RbLJ6IAoYRy/llevk4UOuDOY+sw
jdsM88p6JvOKlsZVHP/cslE/fPVBPJ6cbhz++xBUwBiJ21NbOOLXwur7vcUmQjqIgrL6WGS4v8OW
RDBlVk+95R7hggyn+4cOOy8zE4MQchm+j+norfAdEKPuxt3W6Udw3TirZIDUue7mMyVTCeGpBd25
EbZ6LXIKRZwThO0xsD55ndmdxPJhBvq8cVs2i3ernmXH73PF5+Ya42Li2d3ZLpamp/ljxym80OX3
oACgsVrONA9GeCCxvw2xeBfY5WIejUNQO+w8++Yq0Td9VRUbvAqhWRGOH82ywS4llCkTCDtyqejY
y8q89Rr1u98JhoGx8Y5eMZ/D+BGRMTGghhjoLlKxG7SnuTVBFAL5BEIsi44gD5Ais/FvYl5PJyHO
no69W9Cy0i5mq/kL4R1GvdurNS5VbhXnc+hYFJsmYix3kPEtFfWF+TlsLoZN1GXdNeerJzy2fA59
99eonRdFtPqXUZbnwB/Gv7kTX4PHwZ2jryZnpz0b4EGQA6BOlonesLV7t6OJ1F532PUJE/wJy8Ac
sUQN7Cr+tLvgC/ZQ82fSHz7YqawwH1ULIjzWg7sRhfMv9BGjJqUyVkkjk23Y2/SGBYItBy/KxooU
2IE4/JvO0IkUmQkRTKeVKufiOvlIRBtrDl4IducJLhv5bQ3HttKPrek+ezUQG7dR6VEThSzz+o0Z
FYurbHEL5Euw3/TjJo9ijKNXsjsZo8cuREXZ8c7gZPPr5MfOGnV2Q9SUbet0O6ps4hkUopK0LF9K
NHJVaGr0xRrIp1c/D8hGReD0vwn5JF2Yfe8rSQqnhMp25RbP3tS1l9Cat/Vk4ReMrRCtAMKuqa4U
DhgLUxQ/Ry/yq6OSzGDt6S9g/UuxIKnSQfyz6+goGyTfNO/eLh54oYKOaNkOJ+6Ro7DbCxQWL3i+
6HPxNP111cGajeowU+ES6jJ3ZxW5OGY667FxkWqPDWtF3/Mudlfup3Kor31EqC9h0tE+teGDjYzb
rtIzn1rk0siXdXFVNdFeTcIwtW9MyZneWV/anmPQMbZ/8pc1xf1DTk94Sj+GqK2uRZpU17yJva2s
mK7+90sG+XsoXtPaoVaZxDw8yjb6jCY8XgSmOByo9nMiQ3fjBD16qjqutplRLzaRwFhQHevQcH3O
uzHdumML2ib02mPr60/fn9OLcpfXvGJyI1JLXOrUeHM7O9gyByi2bfTP8r3lipzeWQf19KjAhYAO
/h/Kzms3kjW9sq8i9PWEFN4M1LoIk94zk2TyJkAb3vt4+llZOpo5XS10a4CDQtUpspgm8o/P7L12
hwC+djqfdRMla2k3ZYLINZ03Taj5hx49gJIOGEWn5GQ+DXqChEjLc8csOgQSFpyVOpe8hnBRG/MG
JbGsMksqMc0UHMYrIctNz/QJc/yTz/HEWC0o8n/BvHcqorxt/voXTfx7w6CGn1HGNigbmAdhRpaf
75eI8eBf/yL9ry7006hsHwAXucHEMzfyvm/FTSS31pmXa4FbOoLbRzQelOTa09UJLL3I5n/OMaVQ
SiFmTyfibSszfu4bkwI3S+VNlETCCvlKljmmnuFcLpU/rFBKGspOUZPvFpTNSh+jeDNRwqMYSPVr
m1oN3o9O2ioJOvxCkkUGCVjamSeFK8Dd9zRXhn1jVfFa7pRj6c/B/v/9YmYkWaRBdw2kir2WSp3U
o4ATJ0Of2a81pVeK0qUzLP+fvIyq9vcvo6lI7LtUw1R4KX/jY8KyldgxQE9qB+Or7APp3tVx7yRK
bNqYbnQmHH30Or+WE6nws5EqLmN85YLaUUMOkhbrTk2VC/vX5gg6aoFmAQOLmmF/Ydj9xAcXM05n
XMWpEdaJBTyMkdxpTGKdxNi08Qpd/0xJsgHrEIVnGRsikovwLa3hxPQglZ+laMxd8hUYnKqhAaO6
8Q8GCSTmOFVbJKGnVsanpzZw3dk7U5810rOpsj//x5ebgu32d3+qpZiUgLKOTdYwHv7VP11usH58
LPRqsOpkn0yUrPd0v1mWQ8HTJdmeUhLmD4qjdtuLSFnDfhFzDSwHpYvWjIcPfm6Ju5ANhTHBVfhl
YIu1tlppgWZ54KYD50srs+BoetU4T7dsjA6EY48gKdEyCn52F+K4fxIGFQ77P7kG+Ln/7ZPTeYI6
cmHyqH97chMu1ryfkb1DVV8jL2V8Sl6MEr0BJMYCGRTQPFTeCLZX6kKpGkzzQiR8wDfi3lVQBAOO
X6mgR8GOsWxlfwq2c+rEW20RA2/UGaNuLisSegrEK2xsj4FipH/6XaKFB0NW2sPUwS0S5KT97Dki
dXHKX/TWrxfmEvHPuMGVKx3mosndIBCNuw9HK1PZxuWj+Cy28T2S++hGddMtUxwwK9Xo5EuKEJzA
9h4h5jDpSNSFF6Y+OqEzJNp3cUS+Oj0HxG1Lcir2Jqsp1de64krY0rZyeKpNQjCqQDKfuOltkJZ3
zlCl4a609PBAM8uBAJ7fqePR3zZV/tI3ev/ds+zy1fat6KYJjTtSUFm7tD06hsTQCBPTWvWpZJa/
LLORaG8aaleQMJJmFXI+o+v112osjlI9a98crSumn/5WfyQo6JHv221nBtfYV1OgN5p+wGaH40LI
4HUwwE8wGcbhgvt2vZgFLCrDopnL5o7tDeF4s+azi393sNqdHONyUXtuR0MNCc+Az2khUkCLpW7i
UMtWrVJPS5I/hVUfywbKqlbxUsoMAjml+z/5hP39SaQZhqQZD6SQaEi/f8JY8ESCgid3ZTEwXYlI
lxVGm3ujf0l7+QRRHtZOUOsew0R5m0oQtsMoCVZI6On4zaH16sfOMRLlj0xjzgsoLFgaIntycSJI
IZsmd7awd8gNToHuoaqfW9M22gam5MQMsqlNTymAm7Z+eEfYhmiD6SiRJ/NebPnK1By0FfClf/Lh
e7CNfztYUFPgetMV1VAkUfrtYBG0iiQR2QhX4GWORIjKR3mK4BKlQnQI4J5muZyt8iC/FrKFTL4X
uysdzVEYOhrMuulOjYrHErYO2x8t2At+qj+GlQoyGTzLZY/6O8h6lIMPIeQ8vku4/2xFwAEYxPGN
D1Hpwt4Sk7o56Eq4kQttxTg6WaQjRD4YepoL21JbVNqyYf/lzqyz/slLIOl//9ZDJFA1S8fvwfRR
gjPw58PV6MUSR3AVrnq57I9TGpj7DsSglMmvutG255mQrE0VRJ9QJ/GvRuXLEMGDNwid0g2RgVxm
lfc0AZkkPaVTgoo5k5VrZgQqNHdiIriJbLWq7skyuvvIFE790H9Uoyiu5ApYfyyo4rMSGy6KFD5p
TYxfZSqOreIj32eNHRbpc87i7ThH9QuZOhFwN/KqGqHuniwDNjqI1I6JkFtlIIW6rjilpTgca1bI
uzGY3kyx6ZGZZoumhFoXafpzM8XasQXgeeS8fE3VSCRtHBx/D+njgn5I2cEaOMgAEWkNM+whg7Dv
cBVBjlM1MK1zeWxY1bjtJO9/aUs4s9dNSsvfi4BHySmbL6UmXUzyCLddVV8UpTV3xEuhGaYZhOGL
4hi95JJd61YoSjwnbR6BT9FwU8zmsputbUvAzGYexIgjzzxrUpcQW9CSitgGqjcICFKxKQaligLd
KM2drDUCoiXkLyPSsgXzjy9jskQPNzVRmSak06FL/VOaSUcmDuky7tPaK02UxE0e1F5E+w77Nqvc
0TQQ3xErsohkYuDEqFshOUW+F9GX+7AYac6DhCCAId6i6W5sXWBoroWm70mVJC9VIqLq9Jniivov
ZaInhBifmw9NArpXzxNSrrm/i4bSLOcQEQrOSGq/DoNjmUNSAC74AKKGP1Uqn9Bt7iUkW8chYzgK
/3hpIsyxK9quU50S6aUbmuKRSsNQcZISVus5WkADtcUUiVd85sU5DccIfCXfGfo6tfpsPqMUsyHK
xB4KU32XdRMLntIXbv/4QJXk39jnFHW6IRuqLpmqpOqW+luJHEqASqfeEJZsU8FLszs6pobvOyi6
ZXua1a+eJvqSl7FPQEuTeqWh5pshlN763AigJzC4E2K4EoUFFKgR5HANVmt0wGReNZDnqxpkAYEB
g7RSFP2lBWc4llO21wqtObaTgHSv6kngCdP2YPmCY2lmQYN3GsMkPD3WfWcKUrwVUN29KEf167Oc
N0U5Xpp928J67vm+gHEKsNuUu5CS7PUC8UOvDZ0L7UfbawQm2WEhSWyGi3fW5kyqzWLfhWGJup/r
MdIk4yCnbeUoetQswqGGoyhh3c6m9iUbZOM0JJGn4DZ7+PQW4MUyoWs+jalZRxbqW0k4yfIH44t+
JRRsy4t4MVNEHAwqXO4kAwFzcCi8WY/dgQPZG3p+CmHn4H0zH9iZHpzaPEZyQwvGam5aw73Q3F8+
eM3YKjpjvdQv51XGxIb4n8F6xka7T6YKOoV6zmegCxTeyibULOyArVGtsM+T5xmQvK5iw7bnKleO
SU5pjjBphw7TkYSSYgOjV52ijBmwJm31PBAXyNgforaHEgJxNXoX7RrjvGHyZWZuD/ncicmPXllm
Uh0i9CAz2ApPDTDjoZKMgzj7tBKEAVYMwbn25S25O7P764r9t8/xfwffxR9NXfMf/86fP4uSxWUQ
tr/98T+uRcZ///74nv/7NX/7Hf+xjz7roil+2n/4Vcvv4vCefTe/f9Hf/Mv89D8enfvevv/NH7xf
gJ5z911Pl+8GKfivR8HzeHzl//Qv/+X7f4b5ES3jTx/ux0/44zsfT+Gvfzl8D/+yes8I/4jq77/8
8Vfrr7/+RVZ+fed/UX7Ef9UliVuoKuoy99g/khcM+V81lAeAemSdSbpkcg78QfhRyWsQdUmz4NaR
26A92p4/CD+q/K+6pRmmpShUZSZ9wf8P4UdTfitz2BjyL+mmaoqiSdLDb2eRSkxYUJkGFxgRW0nE
yjkLcS15wq3apStGTwjdKu6lskd0b3dt39XP4No+q6jNcpdME7Z94+wYwktbbjt/KZH7ly8Blmok
6zGOjN2MiEf2O7ek5Z6/Lv1LusxceZG/k6qgKJ4U25nvhjfpi7bRNdaWyzbgT+/JH1fvn0cS0u9t
1K/nSBSRpWkc37r1WynHp2KS5MzE8Twbz50kXcIOQ5T52GCon13d/eAdgXOSRHctki7/+Ier1u+F
5OOnq7xThqaKhqgpv/30IvPHKg6UeWXerGEr/hSX+qjCL3lrF9kP61N0RN2P8aRe2Gar28cK9UlY
mHvryWSufcT/qp6lei/t4K69Z4d5nZwRWjUHTMbDuWNT70UHhIQqhBBbezLi5Ry72Fg/i+dwp5zE
ZWl+B5quewK0kOSbo0c/qXf0BEix0ebxPXsmRLNh2wiBu7fqlt169GjKWmMQbXiGhWHPlkpHYo0O
phrjwC7bEbj0NTLtX7WGjVU3N5AC2qZbP1UHvBHStlmaG9gQb8WNkL7wM77ydBbjS/4zL4XLYzy3
91c6QAxkBO+BuRp23RG6v7mIv6dV5nbuPHmktSWl/SNv8ai3FgZaYY0nvfnACdIZtuBmH+iqEFcI
6/qNUjqTvfr2mACqtix7DLmCK5sL68YsII3P02k2nGAf6Cwnr8U5+aYAHUGv7ourtpwvJiZQ7jpX
ypWC2o1p/W56zd/1xYD5E2z8D6W1sdfxh0ibJPBA+QbAaE0oTLwgLvhl1rGI6vTptc+4pvczu3hy
7nLxrIqLCe3puX4btvpHcfKPbXEApkTmIIHAxYqGguGhdcF3eCDf+RBs+nkVnPQtOVKIs1OnUZzy
Pd3gOMOIEZ4LV/mJvWABRZ98UhG2/UdLudIvQhi+7P4d/1VuQEOdomsb7s0tah1jcHLWSl7r5dt5
qS5CT20cK+bObmt36cvfl7Kt7+fXhhRTNzv6TvoW7sEIBby0TelCYJq5jWtUeHa8NHYjVMl4CS4c
Py92cBfee/pdn1E1YKKLbPUo3uXe0y7B2qiJrLCB9heM55kOX1lYo7Mj0MwwdoReyKv4vVvXTnaU
LxIikFvwoR+6ZttSHrz4N/PMjolLm1Vh63Ys/db6ITsOa7H1MmVnnBvVI0e4XOUfwyLHebaqVojy
XM4TaxWSLcKiwHqeKwS4S6N0Rq91gIKRz/ndH1Reza0cX1lkVMdirR+bRxiIjUcX8ZaRbAY2Bbxp
KtnSvS2jA3AR3L2zJkA8aEs4LJ3Za4gnXFhnbcPkMtw3pcNKURvWYD1Q+H3WDsRCeaUvcs9YI99i
fUU6o4TTZz+tfEYyhl079YFhJiD6fRI7OLTDm9K6mAL6Hkgw6y0aQeiWtvSV3kIPRdsdBW26pEBc
jScMfPoShqS2jm/t2+SuplV4UxFyksAUOMHRaN2gtbUrK80fodmggWEK26+nF9TuHisL69yRJTba
wnKq1yLRmssxgF5um0elu1nnft/ew81De3afLuKL6GYuA3jxIh0ZZP/j8/H3FhOOnawRxGxIksRt
TvutxZTT2dQGCAKrJmjhuj1YUcaLGTX/WcL8TQXz53vA3x3Cjx+jWbJhETdkyvpvk7S6Fph6+RJz
PWm4Pn6ENY3rKRi/wezD8c9aAP0Vt/h/+69q47+578jy399dTSbgIoYPRpMoosXH9PJP00klQO01
MlZbgbl/eURQsh7I41U5BrWd64rwJmmNDWd/4ZfPcWCRQGS+E2eTuz6kADoEfa2W07Xw/X710FJj
NSehHIYBW3ZF3CXdeBxpwZzKrFExKURTRCJjM3OUzUUtSxTbc8EcvGoO7ciRkc44gwt1S7pyfMxn
pdqpA44XOuxNorPVaJpnuexYExsRklCxs9iQFUR6mPOlzcDZcpUbQoD5DC7AZBY3FJXdU8BQZ2+B
Cqli+rgsQRteqwF0tbbZ0SBEIPK5kfliebf6AgQR+YcZrnzts0NpWuWEtdY60hjcPgIzyKJqN2KW
SEtFnNcGuYQLnX3Ng9VOk+sz4KtRtltkxg6kolJq9Kco5ynwtrccB6adWw0eSAklhoiSG0nEi1zW
gltbc+lKdfSDMik5yAMR7VEhPiW6r+6jvlJZWOo9BxWG+0ITSFKZVswlznr6ULJN2QLfHZw5LVd4
kOaPfA0lnzMVo4nLJefbQdoWbB8lxZaFmUzGKkMvgqaIeSkzHYRS+7YxcK/NeKXFgRufoR6nGv2M
LqgfAy7cg9V66iOrxCewY9X3MpOfVmvWCQLLcYhPWM0/LZlHlmvzVZPf2adjWjezrxpr2Uorde5n
s3yM+3YfCkRetIVO3n2kP3ewOzyVhJ7BR4CT6hQJjEHpFFT2F7r+pM3BE0Meegy87mRWCpN2ksav
atQucykoSzWYXka9fC5HKKrHTgxxnYz4nMMcNFdwlaPmKzZHwo65gGe1SxyteXn8Xh08DOEm6Zo4
R7VMcYMRUz9LdJ5iojJPcoYc07Y2ky7KKolFOenyWRxjMo+DQ1hqt0ie94IgdiwxeafB/xVxISyF
VBVWdVF7cQ99XUnQeNTd8JyjnxbNh7ivDMyFMH4TOIv4Mb2OpfzlG9NmmPKagw+Yusi4JOkmG8wq
JNlOP5ExiliEO0N76HkHJrA9Ka8OImNpIrSlDBbIiGA1O9BkeByJW3api5t6mYvdYwZni76wGNNv
hsYLg9RiJdTcAU97PRPKYVYr9aQDjsmQiaDucfICIW2CmBSCnoa6ehhZOKMyrvHOPrjz0pvWC46B
qCeh8Mq175hY8/Fp7tk9jv3NbIYdwYdrEymqWj4CcWaG95jEKdH6MdK3mVHrWyUIVKAT2XEKoaiR
BmjInok82dbrTtlhrjY7InQOswIkeRrWzLx9vCRa706wldaEFE8EqqCET0h0Z6ozdtucWZVQBP5S
LXAxsSeqnUIjtSBoZglfi4XiTUHFZPYyy4q+h6bTqHjIRgwZhFFBFo02UxEt8M7JmE35RZ9YyaZR
Tc0mM+1YVq158tse3oOgNaQxIJlVJ6X0hlBMtsCEko2hv8fJI8jq1/+KzJe8z3JU0xkp5Y8v0vCY
/OfvevmTT0S8ZR+KJYN1n5NVau8FtcIgok05Pkcr9TdYiL+rQBYWMssJ7xQ5KVLq43xp4C8YyJds
DMhusy/OFlzvJcAKSkb/Lt/mlXyPS69x6326H/fSewobfNskjm651mkmMIHA+fv0xGe/2o3oYX+w
GHiEm2Q75WDe7eIcovW5C2R9HMP3Zqcuxj1LT/9QfGRbSnbRJj9efuU90l/NbfPEjp2tnW0YnPNH
o8TnggAICKKL2BD+FIFFg+oifDcO4omsNonylNgmfUM5i7UfDalprKWz6VLgi2QY3LFTTMZO4kxQ
XYMC0SHEQvswT+YXwIHvqL+H5GDGrgrqqeMb+59K8bTngcU8+SCYBZ08oepxkLekB3zmz8WVQj44
4RN9RnS4hLzJXhzMhutj3jgrP+nbHC9ZTH/MbzBtjCVuskKm0iY5g7IZW5rbbtuVVNGqLB6JsZuC
QKOeA9RyzPgA3L3WwMNth8QLIPEN5Dwt8GPhgVWaraSu2e9NfNraLUtYcV/3NmepJtrY4tF/lqSV
sRQjtpiILm/QTxozTJ7eueJs2mYeehZzgaqaMFBmjFLO0hyDMXsaJ8CZ9QLetXRRoZsHk0eOF3td
wkd7lculIi1yCBOTA0w91RwBAf5R3pjRml/2ZHljIhMw/TJwRUXhDq+8xgmfr2lJkmmtrOALmPpu
7BZEy5DrwtpyEoC12OCezwWvFtXlt+Y7Sr2tP9CB8fagLcOdkNhI/dMjkBy8x3Qhen4Z+vVo3YUD
R5h10LSNfifCvV9xWWTCmpfYIA8seDIOjBVbTj+PlgzRJso2G0baTM1oXo1DTgRvfDCRUX9pnnCe
n/0j/VODzIau/dJeWXDxs4M3St/XfFeu+y96spywu29lER30Pc4xvGmIMF+GW4SDTHesAx+bBALR
yhxwjDrFrVyA9aDVIprmzidA+cho1mKX0KCu4k2j3XSqWxV4qqsdkptGqTq7srRFIm2VHmuFl96A
LbEqefwbHq/Y7WVmkJTdvNQeWk1DtElEc5gDG9WyujGPAx3O0+Sf7vtTIb0WBb5c2zQRZLgRwCmQ
wnwtjeQhqR1tJ1WesfU3jN3Ay04F7xQcOxvgGm9Q7or+c5c8B/My02HELdNuK3yAEIsuAXrJGRXg
EtNddbCOj3Dh2c7G/bjGsN3YD3eWR8OJk6ha1tsuWYybdpPsMb898oG+JpiWr+jr052fo+W3dZ/d
nw3RrvioUfjTzbG1BlVkG69cV+TPjBEeWKibtrACFPXRfcSeumIm3OxA9o428EmYkmBlHYoBGrDB
G5+J42ULs8SyKgxuouD+Z/qOmhYhG9IpLhEn0L1hh5qabMB5b3HV0KIyF/Dg0Ao0Ls5I7NmZjpyY
ueTaQ3WyrauJCu8FGq4yLk1HWTeO9CotoDve0iXDnHsm2jO3j3W6jxbKLWeu4Bk7JBje/IQHYcRy
aVen9Ew/c28X8ZpsKDCOHGN4V12Lg/sLn3Swyg4q/27/qi7NN57DmU7XBMu36ZeYGQJkMTsyC6Ee
rgtC+4744KfaQUiSFwvx4F9aRNkOzF1awMGlLW8vzVG4V1vtiQSU9tU8W4X9Fq6brc8ghTLh7I8e
blEM5GMP95L1NrJGf20trA/Zy565hbanR6rWblwUh+BQfwJoAPIh74EpWUe2Firl1q38QOy154RV
r8ohuiXbYKXK2AA2KqkNk401ZQJdAt23XZfiST+re+OpeCZejgIzAtkBjourTlvVX7QGeNm39Vp6
BR8wH2npDtxhGIXQI0YfLTpD2bYCL+TDarCfJjHbgdRb+hted7IcX6ttTiQmq/RXSfEUYniO5kFr
nVpasH8gpCeEfSUteJ8QkvJciuQsjrsCBVHs0KQSeO13i3zPWGUgI6nY0VVKX031QVVhQattd+o5
vBJMYtpYAM7y0noiHBvFJqnfgeiwx1dZynkM0et1CO+gs8ddtIqoCKxDdWAPKqoHRK+oA80foNTK
mssueJk/s8OvY071gk329hC7Q/x4IwHooXX2plO2LDbJOYg2ivSBwy02z8Gwj94Q8Q3pdn4EieBw
3JroDFN9z+GPFjVItv7ANpArXfghaWtpGl4Rnzh/rIcG2bomm/5p8sJP6QUYKB3BsE/vDzfvq3Rk
AMK4nSXNel5UZzCUSCGyc/DGfYnDQFHesR53+/5YXDAca58sshone8FXCRkSXqXFCzDYMbcyzkdU
cNyHdclLb2N5CxDz6E6iLa1H2PSCm4rEaXeP31rDSY4ydekZpLb/RKxpQgG6VrhiYxkhodt5M3yE
NzZWSHMQepUf1a14K/yd+lxGl/hklluLZJ5VfH8UnoSpvY/EnpJ6ELkEwyab+Dgrq5kbxYu0IjN6
2TmPbRcDkZW4bNe0px0UJzesl5gcum8TsBy525obVNg07e6O2WM++E/5iqi7e/cNeamkCrhiQibG
RHlg7Wx8z152M0THPxVn9JKXckciYfJOMG71oyy6N2R7wc+0yd5l5ZxFTkNTN/Oy99th4JK20yfu
edEZnvupF5datG43kTe9qZ1b3TjVSWXM+VeZjR2Sbf1EWgp3EWVlPuuMKTHKHhkovSsL8Zs/SASe
BWvibUNGrA9DsB1XXio5/hWqXr7VLjBmtRAS4zn7Ruxp9l72rYG7TDDTbhNpIXhmvlCMA174/gTq
zOe2OIlvKuOWVP3oZ5HmREQF8TrrJAAl3KBUr2gIcGWCRWM7qJx0A9CXDvspJVAV1TTqnlEO3HTx
jwH6tNX9RIP+mqOJ3tfKT1N/1qFbn3hOYAWM3vHXwTc1TH4kDpYFHcgDTENUCRsDgUXtsRSDONVR
49oqrlUa642GiZRL/zawk8U+ce13bH4/hzcSL5PAmT+qb7pGPJZF7fg/jb4AqWwP9MwQwm3tJcBw
97gLOYgcN/N+coF4LtHdSe6g28Mhocyo0feqS4L6pN4lubS3WVB5wLomaaF+iWtKRFg8ZGdu1X21
YuDH8VJ5wSG95+t4iYSj+QAGbjDWvFa4JzDW2NwpjuayOpjmVlyO3/23eeCqFDDcXed9uM8/rWtw
bPfQ+tUPax0917ueq8C3q+dxWkz5jzSf0JTgjaf1grUL6ymqF+OnYS5L1hRQ+sAnmVzoQuOOUabA
Jg7AQI8Twacyu0Z7xM6xgY/hhJohbocglWACPP5CEts9qmthKTZT7bUpd9vu8be/fvn1db9+9+vb
jCHgIE9gy4QFukNrjPCG/fpr0tfLjQ8uLGgJOIrDcyNizMNKQeaciLqfc6atGtU1xVr2CGVSaKqC
cZnh3XFjSMU2XCVDi49BOPLBRibuZKUUuZqRnCMr3OqayWOzWia3aiYuWCkCcjZEy/bzSnVBkie2
3CcZ8yOZw0Mv2ONjKggEoyUfWPQawySWrxYZRlkaTxmIhNfG7V1KdGDeXTM8SQ9YU5aDiJWZsIsW
BXfLYsuFrDnSCddPTaPANPTNd/S63LiE0g0mxTUQLrtBjYFDtozaG9KaobnsZwslGsPnKFoAT1QJ
3TXwHgaIZ3sFXVmlgTeoyDZzi6poLxXVkQntDescvt0xoFkbVdo1ZBJqx329TGYGKeawDeP0LPgV
xEhR8vdho9x1dSaN9pGm1IF9yScmmaoQXwgy3ZilsTW4OWGO2PZE2EszBu+qokIeCv+cRv6bqiTN
ppVzhvUj7XPM+Qe4ekEw8vCwj+KUWifBlv761JYikCcVbswkZ2Dno4xOZKKoyFp1HQzWLcwMbLWk
M4a9SZZBsPNLTKZJLq/7Adds1uonP35Pu7re+Jb0rZYpbRmcI6ggcbwU/UeikYBTS03vxIlQAAC7
Bz5cCnY2tzV4lPEyB+cszzXM1K9gnFj7i+0972bGy4Mbxf610n5YQ9dgE9PnPky5r1ZAx4ba+qly
Yys1Y20LCJVcMecxkEuJ5hFJiWwKtL7zCxDuftWOOOOQG/7MQNwl1va1SYhFOGCU8ZnlYYC4VciD
HwB10D0COOlAH9gwBMMLnsSRmpPulJBD2cJWOEJ7tesZuQbJkoAvBSeKEeg24MHFkvF0pFjLOYF6
kcCTxCW97eYXskxfgEeD+qKntlAm1H3x0rY0Y7++Fxfqj2iuEwnoajnQvzNPiwxiw8fUPKY6cJF6
Eq+tqL7mY7J6cK5IMlAp7yvuOngmnjmVQxsZH4/A+JT85qXQQMlitnHLnBJVKdpbXiGbzlWFWnuw
PuoRR6L/oeqUxlFPIHZBwVxmbBAAs1nq3Uql17pj4piAKmnaaCANZdoV/YM+RMuAYYHKqorQWqTp
UqqzYH0JtUc660RHR/DZspAimhmQEHJlnK3JeBbigbbJqKmnRfxFw0eM8Yeq2F9OFvOgrF1rUUs6
HJA5K+4hFsa36hE9FiscKSniZS9s0sIN8XMTpDthAZDbFQYfHeRUpG96iRuAEVw7nLJLQ1k+RB9x
20OvFMTzyG2qaazWEaKrH8bApB9O9Id7z2zbtZwqCabAkvuibFmO0jO3EAIFxHXFRI9giMfJ6ilT
hR0YY7iosG8LuvKIzfkcDfVNqqbHmGwy7amB1SS1F2uAC03A8w23cIx9VqeTId7DRi4Y2T748KFg
nSyii8FmpQW4y0qpAA9ZcoLVcr6qVUparVbh4CfdS1yk1CMpuxjO8Ay4/DMe/Ya+P74brcX6Kvan
g5o/LEbmtR/i3aw3ri+ryYJQ0GVR0EuPPUl9miBMYBURBZbsAQWQMAvdinQ7NRRUPDAQydd9ik38
lFJqvVcpnSuo19sIsQIpElUl+WX2NOIgUZF1lIwZ2tYnLBk6VN+9lEUM8nFCW62nMdbhicWaqI6b
pt+YjfwWjhSyZXsX9W0glQf2GqvSIPrYbJtva2Rxn2EnhAtjCPke5B6zmSzYO5fC1NZZVT2JlnkY
QYP3g86mrRWHdVbXX2W6sSbxPQgybqd5h+AnQuEDHpNhk5HeE2HRJGx/ay3cpwX+JHYJFDy0ONP9
XZ8sbHAVhX1DxHjeMydVBHnXdkxFauHRq5rDJTJzCo84Oot1APoFEatSsfYdiw5MofUU1NC70m7i
xpqUK8I41q3eb/y4FrdFLYC6FtPL2Lf3vsQ7XWUz5YkMkVynJsry/lwIwvv4sLKFAOr7fIt04jiM
VsC70WFzjGkloaOZAomuaRPijNH4o57J9cpPxGVo0BPnBEFTR6WGW1jZrRgH/lfJWK0e+i1Zrjco
C25TIMFvNGlJrnnKanVg+tvLy4bTzIY5y7ijVw7SLD/DTdeXZJxia0jJUMNoN2vRVgpmYR2L0pnw
8MfAubwNY/qwsrVPo8IE1ydSo+M6dTByY8W1loraJK7ZpfRN7FoDrDZ8OlB8+uUiqRTXj0okXujI
SgZ9SopOOoKCoJAP05vRk8Dzf44YnidF8poYyI+NNKRa5EYmwSR9pCiJa4SrhMjCMJSVjBFyrHBO
IZBchPCOQA/VNJi+zm1f6Io1TAiXHPXcEYM4Wvh53x9JXN30MUQ8nYQf3hILK/wgLRT2Os7EAAhx
IK2hPr2raOqcYcweFtxkPYsSnHdzrcZt55kC3LywAwmfF7oLHsUdUGy4A06uZAbN2EAxcHRSBZSQ
vkxCxOL4sXCa1DZba6VK1iFuNLvLCvgKBjG2g/wzVD1j3LRxhmsviJpnkvJaTTGtA6HsBFVEbHZD
b1bz1WS2T01mMtds6zW5QqvUgMdj1Np5yLjllnO3jkbrkPASoS41diW+aND63GxYWqVp9EQqBJ+Y
RnuRR7AFYpLdE1/Ethwi0NY1FnXWi4G9ZSH3RAwpg+9EFtSYPtBfQU4wdYgFV5NIwES5Zti4QRa8
3cMCo8pr2wfQxXVmAuZjZq3J6WUWhG1Yzk91wgaCg12DzlTyMc5UTJk5VI/AlL66rKv3/4e981iO
G8nW8BOhA95syzsWSYkiJW0QsvDe4+nvl1lqgc3p6Tuzn1AoIxOOVSggzTm/MeNmTxwfxoNZVrve
b9+h/4PqxFdbB9Ta5PYpyKafUN2Q4LCB4PvcocI0t91IfE1DZ4OQM7wau5nWFUwwGGjfnKpiZLN5
JMIGp9N2bOxNstOypFrrfa6tc1374KtdgNU4CwUTdESBZiFKQtH7JIu7HQmaDkS4ICmSyhbik6t5
F6W+txnJaKA5hVVL69zpBjMDOrY7JI8n5MUffb8p0FCe532U9/e9sVNg5K90QeCe69w8IdZsnmTt
TXNMi+kYFixcq+RrRGYIFTO43oMbvi7kNrdGbT5Sg88BcgcnWVQ9bwAdlrbN4C3g5al/UrvCODV2
/s0q1GaHlI6+6QUvVBVOr1bYE+FDWm2NUglgCZQSNiOOyoCqiGmmrNyCsj31QYA4I1EnK0V8UVK5
ZQFV8RFfAGc3e4p9auIJjR7dKpyTHhr2rchz8CftJ6CeDh4jfxYR8AJztqpj3PxpfogKHh8He8yd
g25DNrhExQz8uVR/0Pd9ZyWXtErMvcx2/4Lh/Q8k+D0j8hY1bR19a19D/QzwZP8IEnyZCk4N/uac
X/BATTX/ABcGGthSuZZjwPX6BREEFMEux3MNAyF7wwE9sSAEVdzDbY9/qonYCLCyPxGC6h8Q/h1N
VV0DxgbIh/8GIfgGOaG6Kj6CJiBFDdg7hFEB4HgFYWAwa5Laq4arUX0Eq4Q1KYJB8FVXlvkAAOmf
IROGgHvcSIUCNmn9y197AwepAoOJ/8Bfw2j859iv7Odi3DB19R/pAXklrJeCaOqdsS+eiGmbH8tt
9AOl3aO5Y8JdF2t3HV6GZ8KzQAmRrSnwQF/BtWmLbXH+548KAeINjhv1K9fld9MNw/Qsfrw3oJJJ
a7TUSk3tzmkIyJZCqS4XhTcYjLGmEHztA0GOaxkEjfzJaeYRBbUJFayusghTasJSWdTAfrSYudSg
gHRLI/yIMj5WcclZFr2G85Rvqp8rYQSOQhfEdm1GjzLGY0huw8iHpL5NvrqKPW+TRATT/KrqdzPG
W6tWmP/KwpVmofnckzLQWI5I/ZfoJjQjfI9lu2/w5Y5Es1T7h9ythl0SCJtqIZZUaGSdjRrb6KXo
xFJ4Eia1wVxcpYmsLLLa1/YlxN9lU61FCADMjgaD00DvXxtrvI6F0WznlCn3pcOyDZXk4CZ8YzmD
fsADBGE9zJxNae5sy3KRvpkRbFmHKWtKbHT8vdH3u4Ix72T2Jpa0MbrvsuaJmmw29QVnF/1oCZXg
zGAtxIoTrQFZSNUBbSR0AcMCqR5FZSksvKsd6Z++tAszxbZs9F+qtBImNPSsGo7AWY0N82ypd2jB
+ju5qZ0VfHld3bC3vht9clWEnoM2+en2RCFZkTYnuUkWS1Or4o/WAOMPp0mU9sT3t0QRt0ApkIFE
A0j+Km4dXBxhX7B8S1nze0Qi4SVxE1Q3KXfZHL9fvqGeCJN32YbEgnyaanTfS6HvCQyoPrljyUO6
fFlZQ+kQGJqmk6rscLlSjeYka1GF6nRvznA/q2CHDPqz3Ef4JABBCM5RBwtgKyDmRiFnG0r7cQ9u
K1MdUKqyCcUzP017/bflsKzJp0OH+4moXrMGTI2YoXhg+MVdUKE884EnSJGV0E+rIJ3Pay0EP+g2
IltPZOvUepWYJrXJRgmrCHSmEIQYBodqkE8kh2dEbUchFRFpNcqKJnF3+NEHadgsH9tefOZbbe4e
M8tvd6+e1xLJNqbT4kM1ReHuGr++k5+mkB/pdyFVmRCg5GOKbT7aoiCQhEe0sJH2XbqKTBh4y6Ys
RrFjab45JDWJ5tXNpMDB5fdSofczoUtaCKJ57extr9hrHo+u3IsiZH1608z9icSR10QbkxABhpGE
lA3D1wEwigva2uxsy7T7uFxe1lqcwA8d7p6yVYdMDwfh2F2b/DaDsE3GSBvJYlHIbZO0+85rnL8T
4QEuN84avuCWdAiXu18d2ao/lF7JjkyviadMwstY1EYzLuuPsjoFObIFsiqLyrUweK6GbRMIl/Zl
hzy7WjYuV5PHKG6mrVLhlS7vfPL79tvIVfDa6e+6sBqORAOxBuMdKU+BJboouFAecsFkiORndwIh
0fz7S4ONS/ZeQPRY7jXtmf4unESvJw/S8fTbRrXxUkwo8tkxcBziMZa4yO1YeZRsswb4dWXZlDvk
ttvlXp2TK122n8h9EfJwgM6BR4rRuVz93WWWbfoAsm+t1+13pylKpA1QTorK4gShEvRW6nyRrVhs
UsXzmoazTdCI5qDxDMvaUrzdhncEAVPLANrM3cjQmeYOiPNyOFyT+PJ/e648bdnDup7zlrasvf1T
f/1IQWeii8VtmHQkO1FJKejNtr0YZg3E2ZyxTA84F3yEkmsh/cswJ4tBjHoV8HInVVjK7XsCkRbz
eowHClRUoBj2YPImkPNwgugoKFxm1waCGix36Y2XQnWINi9NWcuj6gfMXwho4u+ohHjwPYxHAk3C
JQAqsbptkachNEuSSOqZy0K6BizNV9vEqFcn1Uh/hR7rKnbwls8xV1vlA7rb3VTp68aaD/GAHLLu
mUc37YpdUsN8dsf+qGgqbsIh2py2MyKij75N1tOn9+/NezNJkpP8Sz1v+8mRb1BFHA3cF/Io7ojG
VGRxe/Ca2E5W5RwIjLZbHe0GQA50NX3G2vtWDTU6JllgmG2tQhsktDsVu3GYiFr13+S9sQwlLw5F
Xs7HRr9KTWp5l2wx3iVOcx97cwwlskGNY7B+drFRndFhJIDmfqmaMNgNhP+8pJkOmNHgfhCczOBD
GPPyNmKGJYUeEe3KwFbDP8H4qtrJbeJxQHkhFcZHfOBGmb3joF8GjSGkqZD9DP3k0da855a57jQJ
29iBaJRGqhh94L0VhEcSRvpJUwztVgCBvPcsOzn07XQwk8K9opSzCvX5qUKGahdP2akfyneRxgSn
0Jx6A3+cSGjuPMZmXa71dsQHybKykyxEZ3vysvFX87YD5iB6yTk5KrFSlcXtCZDVCNc2IEmIXEVE
zFltKFcnxLoZZcV6U4fmZfBRaXb0BGnCuUEAaCChNpIXswbSlqMukhydc2/P6CaXqoXzlpZpPxsk
D7a6GORkoclR2kM6XTZzo9f2iNjv88L8Xo7aQ54imJS4Sn+StQobVaEeUW/Cgpcw4xugLz/zy7xq
eyqdHfFusRmxrOa2z6Xr6K0azbPfm+QRt2tkXQ+Kg2Wvt2qwAVg3YhCqRIETlDGvZbUzcRv2I0gE
gDOZEamDR4paHlomzDvlQbI2ik5c1pYd8rjbKfMYfU9j6BVyG8EQb+/W5g5wJz2BKFSsg7h9osrD
rq20OUffafbbk9zmKCa7S3KWMB2PcpPcGQZDJ6Z27QnviGDdV3w8skDgfVwV4IDvHvPOehh929zx
pDCkw/dMa3/YDxgZ4+Yht7X1j8CFrqsjuHOSm6xMUwiww9JoxRHLjqU53JfMcAmppdseOs9AJG4j
goPIqe01t7+m+yDetcZZ87aWux1e8h+ult0NmGozOu6bjf2UXll2vFO2vkdCEF2qd6Rrw3EPJ4WK
jqkoinEkxGqCcZc6wgBkVaIgFiDQ8tzpX3rgAiFQKneb6NsweTbjey3eI9mQYawV38NlalGCnfYO
ep8QVhWf9/uSx9dqvHTjhfA0oSNUlVvlCBLJth5hSwzeJoiOSXbEY2NdjztsqAnNn/ILqn+AC8BQ
fJtxqthmP6twXbd7gD6O8hksFRzvAd9N0IQxiG/Q2Uj2v+ikykhgQc0gHFt9JUxpxutef+oweya2
CXBthRmdoa9bBZz6yjT2wHLt7EheO4h2gvFm4rmwij/U8UOjfk3v1F25ulin8ou7Qlh0BezAW0fr
+WScrDUKxBeQrz+nnfGlgTC+LTbKg0VPRO4Kgelx7R7179pjvh2OyUdM5J4BEW/GgzevwnvjQGZu
la+iB2dLONB+YNEJQu4IMeoOfMfXiIVle0Viry23RMxTorewe8A8Xgxy991OY4bdbkhc+ZuvMIPv
kdLdzU+IJpvb5FG5Bj+m7+Fz+bO4VBfScta63mYfc4KTLLM/tOgrX/Wn5qO5+dEe5vOx+wxgCsHn
PQG7NR+YecipeDgZ48EhD4/g8lYN8J1nyNrM8Hpw6UDv8mMbHzCuwDQUSEaN1UV18HcewKAU2AF5
SUTe7PeAukGlqt9NILThevoU4EiibpEEmafNCOajhsuOlR8/2lrAqgkOALWDO9bAYdqWAHfU+nN9
hjzk8bXyo73O39vjCbgHsb8jOVLFf4GnVwR7CGj0kDMPx4duN/sA67xHfYPg1G783Hrr5ruOEABC
bZsED0WixONmep8mG9vbteMBJ7HBJxwHCOqd4El+EUpF8+5Tm21iRHeTQ1lcYdB9K7EOnrfbkJFU
/IeQNX11viP73RM5tc6JA6Lx7DMVRpH7XsNu9BkVyLNFRHulnBHo2hQvFhg5OjOyRTxJFx+z3I3z
CRD1JGhcXrtRgPoB5DqbQO4/T09eedHNg3ph7vWYfsYyu10TmVC/eui0nfovKk9lddGQd9v3+xyg
+9oLjilzFHsNXIOkXKSxZFzpL/m+7VFbWjnP9tf+MXtwP1bH8Q68H4iWMr/w+iv90fU3w3u8Z0go
dd9xYf6BnIUJK47oPUg9XF+LnWnu+YRcPh1Y9K+1O+NkYOm9HgHhZQdAX9EP9W74onxLHwDUrFmk
Pekfg+/JE9ku9DG7bm0D7/OvyUv1UpzVR4E6guDWnYHs2tcCd7DV/DE9mtfn6Z31XjnA+PyRA6cJ
1gaY2o36k5AfUpq7Ygs8hY6m/tDu+0f9AEXmiHVZjZrcpv/C6hjZtg1w7S0mDFit7/xNu0Ls/ilC
+AADyzWrgnha9emm0jZtuE7osllAPPafceCAeiVlvOGFqRf8DvbBiwmNcBW8h+/JVy+26CYSzmb1
i9zrSt+5h/zR+4R/4fO4tTfzIfmc7cHklusIdlYD5GELRXSPuM0J/O2wsc21vyouvG7xjiDdAQkG
64Xn8IIXkwYwlpDEgOgnSNv9fI3DtUsaYj8+fvMPwYWV5yE/zLyoabJGsumgHuGF9vUOihjUUBAy
oEf0TfWee3pszxgjJhsdEC1PanCI+A79JlU3Ma/1g/exUtfTCNp1XRk7MEYGT74OJMg5+NaaUH+z
h2PQ7fG9WKPs/Gm4KyBsMhgo64ArejvrBYV9ELowOYwL2ijH6uLvspP9DFfW3ZN4OIzJ+h55eedc
lTvyXgKnbzKqA+jb4eXZxdsf031y8b6YD8kHyJ778CtJCes6prDvl+HPzSsCPnKINOg2sj5F7lvD
D8N0sEs2/KvmMrFpxUrFL1ivm2Jt1A1kA6PG7rbksz7ascvc+mAKYINRlh24RtySUBYigCZqgViQ
yNpgGW1+uFU9XOm3cdqfUc9H3l4cg/sYE/Z/f7aRAGSpGvQ1nNaC1tuBFWwL9NKcn6Q1HBZUodeh
QvpnQba0OykGtiSyJnc0TfkZLAialRV4OvTizVMwzxBGE52s/AFxQAUY+Ex6+VaFtwSlxCqrDXrw
kCwbzJrQVQJTFrj9eApLB9NGrCNj+l1iELFs4/8x4g2ebqYEczJSREyncSohFOoSKpK1NhSLgqVd
o269j0L1bPdmuinTGlysBqEDrRHWHBFzW1lbtmHwgoZH3T34ar8hz9msbegqwIVFJKvCfXozCRF2
P7gPbBX3FydlDmLnqBGGNb6dYi4tizaxrtWkaLtBRBeWIhBLwaWpDyF3SbikiRXaKFZtslZLR5tl
o4nq5cqJ0FfRxSrQhiWhggI6yHBwK0KCsmaLaDCyhPhbQ/HWbO19qho+SluEpsqxTxClZZjAhqE6
11iz7EyD/rh7xmdxOA7RsEPA39svASSVlCcuD7Z4GaMOfkrVzqcMpeW10db06h7JyRADI7sD8Dla
HbgP0VSHqId4YD16PfbZAVYzYTaSxAZ69lTWbrUjBzCeyAOMWC/iBGZE7iFAXQ5LZ9N6yaYSX+l0
LNDMF/E6M4EI6PhuiTdkz0pF/HJLsWzre3U66v4lH7TspPU1wjNmV0ybyaye1Ka5Oqx6DMe3kV9j
wJYhOpEFQf+wp9frmJWbzUgS4BY8XoLJ8HY+W5ZDx4oELsy80cCyrD2z9sVO0q6+Tm3i8Y50bbhD
nRn9L8QEZaGCIMwh4m2bGhSRDKvKH1gWS9Nti4gvycJQZU4uf15NLO2VydFYGFWA1MsJ+Pw0uYR3
KhF0vhUimmyVNRuDAJqOFzIlqVBhVrDFYGEsIqyxHtenW9tVx2z7v2Tcf6bYoRkkwn6zdP9WsePu
xxh9K17n43RDnvY7H2f8oaomsSkPEQ4h2rHk41RPpOocCG2uaTq6za5fCTnDEScxSnAWCTtXCF/+
SsgZ2h+GjuiPa2ieo+oagj9vaMQ3tZVFjOUvVGbvbd7J81RTs2AVW0hykXl6k3eqYjOdhyCPL00V
rYPKZg5ilEhaIGKDian9Z+Q+pBdQIaU1BkR8ba0ozMRCVOu3VWh9MzHz2hrWpRgIe4OIGW6FgTYW
Yh8uU51s+pyJCKQhlpSeHDVlNXe9nriJ2NqJlaWsySJx/ArHeLAwDYaCJxkCL43qoco6zLVFjyEL
DY9JBg7RLnG5OUbZ96WvkP2H89eepMuMYDtpoIl8MS7MIkAi+xKsp+hLZLWdoSrmGXw2mejqRN9+
6+5F+Fg25Q788NZ4wM0HmeCSfb5Mei2FRfxw35lMwH93/LJfkE4Mg2IpuzmC2iwGhNK3mBcHuJhV
/cQkEFwi5S1B1RfFu1TDDORVIuZWRfuQJdz47tZDGCILtfQdshkLVzItUn7WeA8O5wAp1tXcoMc9
WUo8nh0XJjiqxivL9zdz2X9vs+lB6QwmgzNzMxT779qwu69jrIWmpt8j/chcHbcZuLJRu0/HXkD3
9ppfqwfNzVjOwnMqQ7xgsd3cT061Vcs4eMAOoULDfs4TRL5ErcOjkyyX9sUH6eQYiuA1mLiuJQkr
kmTOtsUwp3gx4YjSQPUW8Sn529AXf0jntvJnmHHms/z9mIOwQiaUUrcPZjHY0ABbwphDByDeN/Ge
Ysryo8VeGz1PLDQIK3YnWSOX8au2bDPQO2fC/XuPPGZpLufJbarnE80GlLetp648LMf9P5d5u1te
NtBD2JqyetsPGWGma1/+piU/3NJe/t5/v60uGXOSHEcBea4sMjHpW5rLth6uwV6xvF3h4ObATVxu
y+0WLO03u2VzzGPEv7um3chmOGjlvm58EVvLT5F4v2SR/24mt+Ty77bcXedxMrNA4hx55O2g5UwT
b/KpBRnN9AS6x99c9s225c9jHoD25Jvdsrkcs3y6vGWNR2S/3chD5I6/O265nhJ03q5OvMuyaTl1
2bZ8t2Vb0uj3tW1PPOHEkDHVcD4Udc7aVGQAFbGsKLEZVVEJZc1Q6wqJy7dVXSxDlCm4j1Es2ul2
1ajo8IHksZGpW8trLFd705TXAvEnssfij3m8bGRRxB+f8LY6tDi0yWP+7jy57XayPEZ+kNsVlvZy
9pttRTbqR1gExXEYwp4e8jMI8oyJMXDO8hR56aje2lFqk8eWu15VrYmQf5qKbvTtrrI7oP++l0Hx
yBGdxZQTy44i2JKN6ORltqKWQ8KrgwJ5qNwnA+jLobLZ2aa2Q5ryGot5prQodUWeWRaNRCuAhiMI
NDWPcps8TtYsOSld2vLkpblcRhq4ymaowsbyciyLZ3F3kC3tkXKkJgtcuHs43rPwBv+9o20EWRXa
eyfWEvTQr4u/29Ym9LuEj2UGZ5TjoLg7SyYpmcV7I/cE2njAh03bj3KqLI11JxeFei2PrvICrw6+
VeVWRT7W7Yxkk56GcFGYP8ii630+fRn061ZMgoEP/irgmtApiqbcoUn8QVm8qDXZKFWYBctCRx+D
FFZMktTygo+juFVGQyCubLBXCUDpb0eXBZepGUSpydltLGGLsOTkZE1uI7nwVc1Hocijz6fRQTG0
F0Vu8X3zvjk2Ao+XCNScrMWtv+rNojxOwgtmEIU2tmh0gNML1WwAON7rmIGa87vaZ70xQce4edre
DHoFTiD1RbpXPgidfHYsMQjCScRbgfMNHWn43AboKzEX8k7IG+PDmABI7+z9WcX5tPPMk6yFINdv
NdSNi23SFdEqy3JIwIZMv8ymCHkB7j+pMjsTFoTAhUWeO1XNQR/xRBhRs38vk5uk2WBblOgIWFZt
QJlFamMbZYDhkxD5lBGIL+SWCBNObNzgxSNojeYnzrQEBNxRwUVUzOpMOXtLxOxNtkGp/rlRtuUe
WeRAGROckPD/MooRoTPZXva/OkheRLbTVLERZGjvbn9nZma48XyCqbNivHc1XGNHpZ0BwPw1x4pA
yxobX+OgZQdbC6yjLvbLwhAQGFlrSNYSbhFtmXdcjmlvKzx5zd+HL8fUNsBjHeejtS3CNrKYu4g+
VVZ5ysh1lwLY8bf7J5vMBOgQKCR/PUYe/R9sk4fc/oo8xY+G74FHumf5c7K2fNV+HMC9TJm3ll9S
3q3l675pyi+aKHtrfpRxr6VYYmFyWyBGEBkV0wA3GfVo88CKoQVZSEaz5TxZGx0ByFnOWXbfLhuB
OTm82eg04q6++bPymH+7zSZuszZSY2erATD2mnm5LNqg5lJvq7KdK9qvg97ubiyLn/Lf73910beH
vmrfqq+uTWKVt07p7Nul/2W/PHSOioKM9fdXf+Pvq3//l5YPnUza0+SV8e7VJ5DV5ZBXl5B73rbl
xlen3/a/+ji4tpgN4Rw8jfRXRfq7mRVgDCsFJRmxadm+nOCYKuoGc/p52YQyu37SrZTIs6zKPV1K
3EbWiokIE1A39IsBHIpiFMAn3H9IGscmyWBZlRvlbigWrIaXI2UtTHFynrA3htX0e7fdicWy3P/q
cljuNid9KEu47KIq99/+kmzH9fw0Ixe/azBw0rbL6bL26prLR5JXl7v5ud8pWt4CocdEqa/1Z/mu
LG+EbJqBrUGzlu+F3cfYbC1HqVnpQAIhNMZwSixThtZCOQMaxCJ5KdycvISXd+oaz2CE4mAYtqdY
QJ5kofSzTg5DtLM5sVScbKl6P+rOQmba6xllMEajnxfTs1FM55ZmNu7i+GS5br6XcMDGDT8z2SGC
MBkQp5vux9SZ330G8rSo9lh5BhAesIsEM1p0/UcIwNk5aiANt5r5WRjqbOXaOuEyhXf2WiPbAjf9
BWBdoKxySQ8qBz3DgGFG6fL4jM0y9GvMzdswMU62wWBuCyZ9FUNsVLv9YKJNwXexrPHcmAD5VKZe
PDuw7lI4IjCRFGsT18n9snaVoQi5isVJYthWNqhZbwCI/7+A3X8YsLMRxfvngN2nok7ehOvESX+q
62p/uIDTXQT2NMezXQGS/1Nh1/vDAR2v2iYKrL/Ed1/j54mhqSrKu/hrOH/Bz5seQHdPM5DuI5pn
/TfhOk1o/L2CtJuuJSwELAOPEtS37bfSg1pvV73K0HSc1CC979W0fedjix4j6Dlg/SScSWc6HnPd
Bf5PsEPBYU4hrr66ab/IGa+Dhhocgn/5FK6nqdwm7gXA9b/C+HtIVHPlwg7L8djYlZb/vidMNINF
uVozEvhTVt/VtoMvnyDraso2sNqf01iG+9ACaWHqJDL/+SMJlsTbj0S8VGdK75i6B8X9rx+pVjAQ
Kl2EbvSp7HHrUdqN2s0im+p8z9pYfUjH7lAVTbs3jOCraTnFukPJdqO52DZZyjtgU862y4cOh0AL
udiUqL7jzdDIVDobR1WGPdFHMkRFi1s8sbpN4dQHZWgOuFX54OjHD//8jbQ37AXxU1sqaTHCvza8
i7fC7pWisiRs6vyoerN6NshrbN0QsboyQsqp9MyD7tcYTSWjftBKc5/AWUDg1S7a8uKO+VNUOPp9
rrsvvq56t4zAvxXA1HgL3t5teGQulBFDvCTieX/N42ibNq4H18mObTC8gy6wGQw1PRJlm/aB6tlE
DVH/mIwKvZCuPaUWwnb6UGFKQurf8JP5PlPuA3DG/9/n+pcHE5lrlWi74LKo/FBvGB+xqqDRB88Q
uNyxanNnbaiAciwFBE6pgSWwWmGb6m1nSLp7PRieywwpmiKvsMazZu0uQwvkn39G6w3lxaQLkSqh
yG/zWxLs/uutmhoMogJ/7A9GrA07lnDK2cbaWYUIj9JlVL9P/btEN4JHWKDxU67ZoCDReZtNzImz
GiiVCrX/mpsFrN9e6Tb9mJqnyQgQpJjVl3oA2tWDE5+NFJlBOKlrKzGf7GnULnavnky8U3MtRvJ5
vI9dyzqOSmGhpKTPm4h5wuSOxrb3p69YI5DLU7xxB/L8YhIeZnHXHC2j+BS2qAJhn8eoHWMCoDRX
jGSUXVHU07XOWRxOP6O40rdqaHeb0UG3E4eBEfcagBe2V0c4sgCEHfKBiLPuPv3z7dXNf31PHEuD
TqTx3qsA+8w3NzjPPBfh+rY76DACbT0rrkYAWCz3PGR58VzHSx4oYOX2wN7GK9TX+TwnOS7ZYU6c
G2kgu1Xgr6Kkc/b6+kdN2H8H4HXeTN33IURcDhMq/5z4s38OfedbWWEJHUWTx/1FPAd898Z2lPKT
34KiDMGOpaPe7PHRdU6DDnrA1Z+8KeyPYeOoV6WmkLXECwLCWN1D76ExY4STvW0ULbyXRRp6V813
CXsVmr9FXePsNPk7fsbumrbjeGhaS3vqzXx6DP17hAO6h7zNtL2akHmdG9T0hIuxF0Nbx0FBAclb
zBssf229SNdWm+F4rlr1WkPWYG0VkLtDfNqOZR4fTXNO7lqvTO506+vU6ZAORy24IyyjIv/apUcG
uI1qd/GOlztaq3qdHMKpMS8wdjfxJdEQcbIRSr1itBndaZBfMz1ARyJ+mZSmOzC0NRDx5+mc1712
hbuuK9N0xd7lwcUiZ9OTNt5oeu5dhrCqj6agLKYq6CutKLUjAzuC2kCLiUpMxVlzhfAmOahLF6F6
1s7TSQnN8dKk5Y6gg3FIGh9H0v6DWxbuSf5GdhoiqxYaGmzrpt0ZhvoJoUeEJytChCxyrUvcFkcj
A6RWtqgtK6lzYVQ9epUTPRL6O2ctctGhlkSPvtLDPo9xYi3U6mrUzEYVTPzed7nj0zO7+doeTaBw
dnCxiC1fKzefrpi+Dch6gGzp0umiOzGqDoFZPXrYvBwLo1b3UPE/R22QX5pRE5L4XbPuHHPtJdYI
KQrxO2NilI+VAKvj3oRSO6bxxRRFM6nGwcdoPJkdAXZjih4WGt0s9vHxkOcnxdKi+1EF4RwTlVjP
HZoHuV2nqNoZ8wPyQuqDjyBChKf1sZq6L2NdTQ9dpowPfZs9e0lynrsWmSdS+e9MtVLuIyQfZcsw
1SesfrnJWoFk3ZSDW228k5XOxy7wnHtZWKygj56boochts1e7t52JBbfo+0HNBTFthB/QoceCqka
vZgv8mADuMvGcnMTJBcSi5mj9usyaILHWhRpNrtHXhL0AURzquhMayMc78za3stNppqHAbrhp8YA
voNmQbjX9SR4jxKIsw8SljB0MMo7WaixdcKFfb6q4ojQVbtD6hLNM+AQNwZgSFEg4gLDyJy+yVZW
u/OVr7cZmTjCWelLlLHC9L0sxt7HUdvJdxOdNpa+LcErJcZ+3kHXqU4zUpBjBeQpHZCNGr32fYDc
KwPsfFFKcpyd4WGPpzqrbEA0xyCABST9uSQ5eUD9Yjp0VtyCDWy6bdshJ6l6jYLuOVIB3Qy4avSr
8pNbAeC2vw+4Hn5oJx5iFVF+M7We0YtGFbPIUPQ00TToKhP5HX38lhad91CDlnT0zy4uqg9YUvnd
9Iy0wNm0kUAHfn2wyQegqNMfphY5f1R+NnGHZ3Tqx8eR92KrwNOyuiE9Is+A8fTQYmmUWZeu9j3c
Zet6n5jI2gcO1MPJBTMLK3Tap1ky74JBBWiLiPBRLaOfOl3bziPtRc+FlGKKZMum1l103vZwKVL8
ufNNVo/+Y5hmn1ujC3cmne8hQ1Ytrzv3WihtCBYTdSy1z/bkIlEHmvQPcWtPUGma6gHv1MdIHZ78
UUG2MPBc5AlDH+xJkSOR7YXw7IK7NIy6291Ezlc5zkhGapaOgmeCqW0Uv1hd1z6orY34Cloxsn+a
gY0/TTzLdfPRVZXykZHqmhnzcPYiMJKaO753MEHfd9aZyCjWASlbmbrb29oY4T8NuGA1uC2aUXMl
yRusu4FOwnax6puRQ2nKIVub8XzAAq86aEa47rnApyCd39so9l6kc1OeG8U+QWBKHQdvq3oRjuPI
ppBJXnuhlp35/R7cACJCGzgPTokQRqL6DhouiYLetXOw0oLFrubiSj8n+9wnIWy64PH4atNuzrBr
GCPiZEqYj+ta0b6qSo4EPFrMZRxnqDJ3xTnu8Xkeoza8jIZ2bkN3uJjB1tDy+ap1/TkvYuVlng/o
O5ibQQ8ntGPS5GBE5XXuEEpjQZbunSqPdqYSktmYAJv1L1EBjswd/SfVSJAAUq33STBtzC5EMKzV
lOegC9xNOBZ7D9M0Et3B/OBWjzXWsLDlIqSVy7Hkz2P5p7YuA2s/n92xTo7hBGR9hLF1r2auffLQ
bY7AcAd+SJK9ygBbuxkzcCEIM5WFdwnFPCCDIdXCRbCx7TrNgi2ogqcovqkuLBd1KGMwe+UdTlPF
VfV+hAN8Bt9HClDTrWNi1T8iEfuvVNs4Kq2HpbbhnKxprgG3ZtY2SOMBIU9jfIf0lHbOHZPh2CW7
OesJ8rjtWD/UHRoHfW6bX4rGLT9FTvjcJwNe9E2NICfCzpsuzZS1rRnG0ewCWML+qbbrcu82KCa5
UZ8c1cq+Vj0icpEQYi0QsGjwo0vsBy3Oij0ahmVZFscK38BV6xRIpMdxjBKwXx/lh1faoHksO++u
CErlpFb4cVkTklFtF6l3Xpbs5yDTdjhKYaSIC1jWR0ejRXmU2XJ4sKL4UxVOyl2LeI7JN5uUur03
4xARUjPKzmM4uhsv7nwk8MhodTiFeEZ1n9Z9fRgb9IOU8lj0mDf144/ayou7oXCHzezXP8sZqOgQ
MIDHVrnOsEPTYujmLgzjQ1oYxolBLd+a/HhrTyMPZAeE8cLEwSMOv71Nh8+13pcGxsx8hQQJ7E2i
FMpRj3maxDVaTOGAzGkV7t/90egMawW3yGB9G7RbA8HiYEis7Ri0jD2B5+2G1L6QjNv6fqlc0r5N
N3NtJZuucbY8JvqmbVECsX+kpLEf0FbRMeE+6q3n7usYmL05uaeu7HRgNy6QT2IVqx4h4Mbr06du
EDQvPPLKukLxcOMUofFUd9oKGgfqsV3x4s9DuUM/5Env/HoVzT4w1KoQuUHQfF6O96btxh+6Sf1Z
I3y0gkcYv6s71GubyYBbocyg3rNypyktloxKjwRl25fnNOLvIL+DIlyHIrHWxle7cZibGll8UMIR
FLtodl0/ogfLL446yDlsGaN6C1GjLoNboXjw6Qb7zs3D4VzaVo9jr+1jJPN/7J3HltzIlmX/ped4
CzAAZsCgJ649XIUWnGAFyUhorfH1vQFmNzOz+lWtmtfE6YKBCIcwmN17zj6wKfEWpe9G4N1rfdR9
mQqTUa1fnKqA/WWBKazSTJ6E49onl6LpFnwOnF+DC4R3wr6XJ0fA4S4nkCgRScLIp+dPiuWn2uJU
dRhWrBmllmQhppLWR52rA8fM0oaMFTXiHA9YJlmV4KXm/XQNkez6vtB3oZ3i9Oi0U+eH/nl5tjyo
oAtwewNPtf1cq6BNWdrJjSAfi866W/5LHcZ3Qwn/b5jcP1Qjwg2SxqtmR1QZNSl+PWTET6/KrvQ2
IaR3CLpUnjFvRBtbz5ObM4UfeglSVtOv+MtBYpb3QyLlvWZz98m94lFPhH0oqeCstG4sHpf3Wnuo
1n7VOXuc1BpTaQ187hhUj3mMLLppyvvllWcI405iKKcAzof+wc78BpMb3oxSpuFWOnax5ZQxH2Ip
zIcxDmGqJTDng4l8mopqy7E0yRMZpDFc9b45E0VWPvn8Dm4bj8pw/Lt8LFPCvvlzKvLJz44bvxjw
is5G4xwdq1cbSweVr/uB8djEhv4YSGNt1fyBXuNau5w8wTAU/pbSFDL3dr58nGwrCnVguZGfSYDO
YCjbGHE07WbUrn43Tqh4+ykHwLu8VoWlw1RDmOyAQYpYIJ00etVrkSYjiXB0di3NfzRbp9pP5uCc
CjhZdx0Tu7YfprvlAackWtnfr4ORUAQHP/1WsJ+5ZY7yKzTqcSuNg1RlUKxK+yEp2u5OcRGdmJdj
CgHrnqaFS2e1ik4q8Kv9UJdXQXA0iQv2u6aDG0wUYabMG45DBr46Cx0CYf0UgnryXuXyO8Ir/6SR
N6y7hKykaXjuch125ug/6H10dafwWgEilw1Wo9I6REZ7HUL+1NGw2HZqMESSxd5wF3Dsnqz6cfhW
JgHCehG9aTDejUk311EUPksCkcGNH03maB0OMnwiRK1WqfvDnqxPNalD73QvWkZgTjcBbJbTRmYh
zM5ngg/BTDdRvs8GjRWg43OW4vY26v4QWc0Dk5O3YL7DJFZPXPuuxr+3KcqDMKKjnxxFFdzT6fb2
DaArXRAuZGQ+JOUeGg8Z46Tojcceh2WNzkGv9c+8fWSe70EfgAA2DcxqjEoh3caRvra74dBZFp6H
TjMOieSaKo3wBLYC0rPTfgHaaHd0AT+HGI4xQJQ3kRO/juZt8JihwyeUOMKQS2PQiKgp3al5uFwe
UkL/qkAejMj9qie+Z9TW+9KUR8Np9K1l2Q8S+tOqASsuIF+stKxw1g6pTn2Hrys2NVhQEUFGUnvU
AEkQX9KpLVLl74MLI7ecyzupsy5j51UXLjY56WBcqeFeSFCDKxsi0CoPgSFx61yHM28ox23psauL
3gPETdgI6cNMBJq4/Iw/zKhI7wudYBO/HNLdXEHGM9v8ZOC4MQyh4UOGenM0sFFZTyahmeZ/9AgA
wGXZYmcMrv3qS/MKEuGYh41LBVQaqLICi/VVYL5ItwBUGCZ3YcES2ALQuA5cGHiiJN2gLNRDDJMU
WX/1Lczy4o1DctES77UqOzC3VfkpWwh9iSynfd3b4RodKrCrAFupzRjCoj0+WcoYgFkBwhiVGVy1
xN00oaiuDdS1Xd1or3goKDGwao/GztkWBbcvxyuqjTBMKLWVFxyaRIMJqT+607Utwnxfq6J4CEMq
htWwSttYriypFItyOQM5xlWRe+m5SwoQeu2LbjT6We/NYsMpDKQ1K9mJ4k91Y1HhQ7CTqpw5h93R
tZtvGYWjVe/Us5Q12DHuMX7Z+s1MDHUfUKDONHnvRMfOgpxX6MBzJ19Zpyhx6Xrq2beSudQeztWD
PpGw5QkioG1QxI6BOTTpXHuHT7fZJs89ReWDFkbdhio1iVRl+KQsiBWT55w5at06sqknQSFRWyem
pByBPCTlUZ6smKv/qIa4hMFL5tNy3/A18eKOtnlkonDOYx/ge81fn1jRgyN77yWPsh0pkK/kAvag
xjGX6CMcTCcAnzMhPN0YffxgaESEZbik74wJbG4xrUl5JY6sJqa05ZzGp17eury+xhrYuCDi83hk
ThvqnseyqDz0NQZ0L0OkSm2ib2KypvKpxzSGSN+YMVoyVfnOU9PLIoyaS9fTenn6S3RVexhumuIb
NDSSqvTnHIuQFvcWqRWzjL9IE4EXhTVloSxiub47U/I9ohgBvteD9tkJ27lbXmewwoYgDI6/xRbV
31UYljFLGP7tx94sevgttOgVEUNjHzw5ItsbBRlGnfxQcdliP06ExH4Ji2jE5YeR1z1U83+YdUYT
8g/uJuOqcqsEkxjiqOWhi+h84q5kDW4CbGWydoZjEh4TjSwyeWsLujVt2D1kXnGOgd/eZamZrJMi
/RxTnI6aWTuc9q12R/xPnbpzGK7mbFU8U/tl0O98P5oevTLNMGpM6c7o/Qc1yzjTp1B1LxUIqf1v
bdzgu6uhgrM6GtPGJMaxV09tRVvF7Zw3XAr5s0sAy/Ok5pgx8Kxdf0QtSGCa6YxXqBTlxlawleO8
AMwCX7vsEuA5gX7wG1DZfd1SyRiz40QmOhXtJiV/YCAR1UEyTHHVehoYuIoivnPz6ScHWzFka/aR
iGz48CJCuVmM76Jv3CveHHOfuBLPD8bZcOJuXNU5K8DR2nS5Q1k3obLSJn5+s6P64uQ5+VRttnc5
kzeanrn8LxIGzSEgP6XeCmeK32WaVicvo9jgheTYQwMozxjtr6aRa68FbOGdYo5wTBq/e3BJU5zb
D82PIYaROmEbnBrrSakgJ9SXHAcvCLLXPPNOWRZpny05OmtS67vrkAbJlVs0CyW3A7ASBp9+QY2n
JSZPDdYHvKgH5LbqKw36TQcMWTDG3BLP7M6ZD/my0sdDadXye5rB3LcaqFhKp5CetMGjO9DQ6VqK
vCyooVj6dXwUWg+AObWmQ+sRrjZlDB0jYhnuLQ1GQgqTedFDFy6HPSWO+q7OagzjxCJd/RK2OsUE
Y6PJVjurSvM3Y01EGYv9P0zUZSwo5VGWs0FaZbfY6Ixn6mxo9BCUJak7nmxWcKOZB09V4xH1xCtM
83imycu9NlgyVkCFCXOyWrKvxuw5YI2wjlpWwX4FDj5yunxv4VCV3hhtsNVpD4N/IZ+bIK0q5z6k
EbPn1OPR/pYNTXMl5MEYBoimti5OeKnYMS7pMH00aLuq6NSlr9KLE2XhGSRrQntwONGdzI+MmZfO
iNoHkcrPmLgC0NXpJqfiex/pMItEwE3KGJxVKdvHtuZmXPs6xmtn+lmXaXewPDitGsVVtNJBhgiJ
Bm5VBbuo8gFoDmF9ATHbbyJM/lKDjt7HY3Vo2/EjCBqm6H1lXJeylGube9pG8tHQP0vTKkiwyLmF
NdgNi7jYBEVgkpeEYXosil0rQNt6Q0XX059ew7HMDmLsnzha41FmwPPDuJt2mWiJDXJGcPp4Dvax
jwvZ4ARjiEgI/YEeHVMdrnP+f2BWb26jknVHG6kc9faEL/JMmdMm8fFDtekts+vqIZggbZLG3Vw0
0ipSi1ta1dfD3h4/Rre/upmLxzVutja7924MiVCfYHJ3Up4iEclrNvZvfqbl923pnVVABqHZSxLW
Blo28ShvbgHSPhZwYie/vk2Utn1Fx8bq23A35WVwasL2cZIxlXT7Z2kO28wmwKH3NSbbEdkatZnN
K3W80JCnmR+n27Y3oSFJm8yqvvmh92NwQuMRbupuyPHM4zIL92k+tJegJJMsISlrq02XvnRs+DGV
udGLgjjcuXJQp6nceA05cK4PVlj12bGLYduGTmkcxpjdgW3uGqaO+qhe8ErPpKgbCBqESl385A8i
vJLZLU5xY2wkEpwtkiAb5WWRX8jgNlxWka4Q8qDN8NWRhWdAQa9vWyKkgUrRmyuKN0Z7ZuE6Yddm
lH1rpuMYhnctnp2r1Og1M0ki202vPCKYfGZCis7TfVAzHJpVo52jSmOjwr/vbYoBQzVdHMsjvKYm
ksZgEUJIzcB5MbH/mNjKU5A77anN3RdAugTqiMojBTYzXxSpogw8/FDR2DBSWrejoxKJ0+BFX52Z
yB3ocqLq2sdwcNr3btTf24Y7rMqmbB8YHGILaN6+IMydkAAoryTXw4ugNWZEErIfKsx1r+vdVeL7
Lwin86LGOk9+QTrwkL9aRhScCR0s12MmQLAVngnSv/Y5CbX4wWETm9AZ4OeZkbfXsfJMQDUGdQhZ
/5/qJsD57Y7ylDNn9BoKR3Enmj0r3PJioxG6IwV9n9m5cQkD+aqnVntgrHqlVaFRPM/LejfMUwuj
ouErnJr6kuDsEw62ZXfsieFresKTXYZXmiYxhRMQeIvseFEhF1bc7a1wPBtMKM7m/BAKRuTKb4kn
YUZY6Jh0W9pSd6Gk2Uyq+HOfgocGeBtutPJEJTU9AdQ21nWv/ZHA+KM/4RXPpuV0Ny2O97bzoduj
/VxrlXyeKPo3ffwR6l1zUYlRne3WO6gewD1IQQ/IHzcAl3ViMxaYYsuJfp6DIdWjcHZKEys9BX7i
rLMKqGlplNlp0AQLRLKNtIgpX6Bb5iaxZTtshB9+yahMdm1gW3dSTxwCIF/xC9E5MCJ0syquceNy
Y6fcKnhaJf6EHxYgkkfJgsg0Bgz+wAFTO10BcimM3dD5FP1UhBlIaH53jKgLVTiRq0PR1uXG62zs
5mgpVnbI/WUSnk+MRlP018B2jB1Oa1oSWfMizLA/ZL2HQ78nsfGSZGZ/8SEDuAzJca1uVVnVt2Z+
WIadhCsYHUp8UMONpiVz9bJxsqua29TWYNQXeyCZxQ4O5LaTM5Mh6hlHI74F8zMVal9xzqI7a3p5
6BOD3qjbbboq4T0vu8i8q89WlOwdprGnSg42Csg4OQZRykohCOiyKlagLnlJVcJt0tL1rWZ5ePcz
X176ZohIjtAvMYBXt87Sk9uTaVDqSXdg3Ju2Ji5EirEpqcf59Bko02eFnLpPiNEvWVPpH55JBmXQ
y4yMKuO+rVn4p2lLei07kgSWMttbVa4Bfky+9Qb0g7h3T0Vmg/gg4fTVnbEGaXGndNN/rhqDgt0w
nnwb2V0QKeC+pvODfIVqj0yw32qBOAX0jT4G3d9MspEYeGVwNQrfu1gDofelDUeOAgpMJLU2VG58
j/sSd11K94BJaOZQ/UOKXtHbFFR29p0p7FVa1u5zlGGGhkbaM3c9Dwn1hC6Fw2RU5a3U8xsl+i3+
9gIkuP4F8AxeL4Apz63H54LyNKUF6KFmCPOE4tJyPixnBiGle4spx7ZowOMLIk+PiS+5zv2QM76O
X6wKjahDOWNfZ1b1AB58MwbCA544khtBqYw+1LcuIFfN4L6xohlfwQkxnmmA65sEt8q2Y+22o7LF
so92J8lU9SORHNaxzKlURMMUQ1/Ih9fMtb+0euKtJCH7ZmpIHWyZtWaTmMgIYBA2c7pKocOczh6a
Hz2ylEta1fp+7MqcGEc6m1UktH2rKfuCdfA1yPPmOdNd6xKY4jUuHyT9/ycZ2+GzW5E/E2ShsQ8i
F5nArKu1Fs0r4o0/dbbmDAX8LW9dXqLVRGYVhi73uoZbQhi5R0iphFz+tmhnWf9mVHGyGZBgWLNn
4Rfn8y8IxZi29rEfLxSb/6Qj/oYlLs/0RWmfNxTAueTJ7pm9B7hjyTqkEYqV5ddzogvIC6vMyEai
kBwXq+gi3FweXCfEKirLkwGr81hDu4ybtNxGixdmcf0v0tLlmRHnc166fIvUrAbvZqvnr6eLMnUx
gpbgBVZBbRM+MNv+F1/4tHgO5pfLe8uDrYJwW8b0ahfD6bKBZYO/NjUzB5ZnleVuJuXnB2A3FYa5
OJmzgvvX5cN4eW/ZQPwL1jpbU/+xwbhAnIWY8XUxk+ay50AsvNNfr2d3uh9oQJAQZWyyzqzXTkLc
0GLVpXeXEy/Acv/3Sy/QmKiSyvyP95fd/4/3fr/8/fPmYhT5veXEt3GdzdyCZQvB76O4vNa0Ynbz
1WBNXFuncRnifLGwvyR9QEhsY6cIMtx43/cOlDb1tPwH4nNdURfHQQ1FfVq8w8t21ZRxdixPvf+H
JlieGYFTb/Wo+bH85+Wt5WFxIC/PatepMcHmx9+bW97/tc18oPBnFejnFsr2wvReyNvLs+Vh+aAN
WYEncWutw+LJpfl5JD6WCm4nk+1CU02IabhjXrQSvpkcl8McLKfb78NKykw3X1TL5bSwU5eHhUhq
yZEcrSkMtgsPeKEAi5nbsLz8/bC8lwYTK0ONqnncePCAkxQe8vxFFp3z8jCqijiuuBqQizjZC7kh
SJ3QC0Cez1boXKrVrGsKhpUZVzsli2I1hpT7XH3cOimwRddGseU841euVrSb91GaDdyi5Y7ICdDa
wYuRZY9mTAm2H7YjrfwVpXNtNfkGsoNxzwRNnBybJb4RE+HHCm9F6/AlCcUtFZGzE2P803FZ79AI
f5E5vzBt5s4i1zTswDdnNI9dVluEQQX+vjbNi8XpRnQWQj2/RH1kD6+itG+NiPyzb2HEnOZic+id
PdKN7hR/4ArIylh/pxZHr5zG6AoBWFx4HBk2iCZjVdfNuG08qv9jaVHdbLa4FFNELTGBYNK8eJYF
Lqy9DHNvuG3SVS2jm67ck0VCwJpqXdeU9EjbcWPX7ZuVVPdUzPat92LoQCKC0flR2G+NJFEub1zM
afEPRusNTUC+jw/dR3PQa5XjDzK9VwQ8DXeCxqwzus7KL+wX0atPTSefKp3ZV80PB5oLxgeFfcug
X+DVuHDTkQ5OIFgscBsPcUwHNhExYQsRTIMe2eq2ffG98FsZlglLjwSEnRiOOWKLiM5Nl7K29Lz7
ECzG2h+ZymeWt1KFAhO1MROSj+nmUJABjbDrKaBaDQm36FEmlm5Gg9TBeUoScHEme65mJQZmAA6l
30YUhsZgVwQJ/XPX+MjlHnABESIpU/yiIna88x7C5pqRZbLN03htuS2JrMxrNg0RXqxpkxprFdMv
GoFEmlmmsfcQ25DmVbZ0rKhKChFe3Mp8Ghvhrj3ZtGu0EY+UqC5893pVjCGK4pB1lQrZe5VrrCJ7
EqtCZq9cnX8YzaaZqJNGNQ1uJvhHy+fkMoCmeZNFD8MM9lMXzlFC+ncWEDWXrDCqDec2fKPMzzfU
5Vew6JribWzg7BZ5SBxBPxKbqG9QSHrbyVaE16XG46jsn570NmQOFbFGHC3RzKsWiunWE+lIEyX1
9tVgHSxEXmsd5c5O18p41wTN8CKSVuCO00Zs+aXYZ0GmbyrYzIfIH9y1FTTW80AgBE7G7DS5AWqA
NLWfp8yoH+iq76Z52bC85cfE87S98ahno8ZdyHa3dTl9CDwcF7Km1FFFMRE5FuWCyReKUPdBPWvQ
cumge/qOviKCTtt7HlAXH10Wiau8zLhAzZBMPWkDt8mJ/Pb4BrVVZA+WzKanIIBnVkU5Sh+PGY/O
aeOi8UPXgl7JpI1GZaLungdgw1cyYF64UXTPy0Mz3A1DrT+RThl6bCkqzZ+lY7qssUh8VHA1N4AQ
uBVOX0mIC16EfXgfmpqDw3hnFp5grErcg1KEI3m1Fj6CbL8LLPOc05h1Ors7lZNNj6BpydlQj2Zj
qsfBCHdjMnX3OE6eyqz6gUHU5aORWvVoZjdpNRULdaM/OkZsMmpUiG1yg6SolNS81K32uVWTFMPK
rsuz5oTw+5Myc7yLKCNS9xtCpotWf1bRa1pEhJBmfbX1CAD2RP+M0IP44468KsNxmToVTAsT/VJK
x7rYYrSALCBXHNA17KQ2Sq7kiBjPQiaU/dU69APjbBnWQ9l1dJekP5AfyHmda2/m0MmL2TjnAd3V
YZrKcJOmZNzjlCg2VdjMavU0IB+1+RoT8YSyInhqKM8HXpO+yP40TrX7ZAeScSV+S42xP3vuWFwi
zXhcVDdlRVUyzHUAVNWhk/z6/1xZbMyOgb9ZLRxUV8q0cXMYUhf/tFpMnYjcUJnFITac+NB3NL2b
lNxdNIMvDqLFpyGtwaBO486exR2DbML/4k8Q/8HtgTuaAVU3bANEjL4EHPwlLsH1gqbFPFUcUg25
k9eKmyLxY6P1ZM5wI/tIBPNzBAHFzs274GoRUeSKFDpLQbRQXZopyjg/OM1iU70z0hsRhc8NzeUj
y1X9OqtAl2rUf77jxCy4/seOIzFexz2BDt9C9f53xTtuhsSM8oEd5zZym9iGc/Q7UGgmUA/EC9be
7mCODJ1x7OQY7Fk2xR/khxoWuSqEmXm15X4OEBadgHwZ/TWnmEPxx/5CoGJbjF9MganG3Ne5jX+Z
HLBf7ql/a24Q/8HcwF53BS4ChzQMHSrO3//+sY7wzBgyZ6jLmLpbWr4Jm5ovYVc02Ub9iCojWyN5
IhEhUe+dDBkerEtEWiJZ5DlESuGce+e7TbD9YZLOuztXQMqo+ODKu4+GotgPBAau6zSwoZtaV6tJ
2vVyEP4nQOV5LL7+9//6/HcBKsISJhfyv7eA3YLw77SmXz/wp/3L0f9lG/CYdKEr26BKzhX5p/3L
sf7lGAwFnNC2I3STIJT/S2uyjH+5yhbSNQ0l+cc2f9OanH+ZYJqIYzGFNNRslfpv0JosNvS3S0u5
LoYkMGR0MFEj/9NM4vWUroIMGwdsoA0etvHmuQNpdDb189S3v5vtyILou9MZj4WLAC9xaf12NUhN
Fy2lbVmgFHrf21ZWdyx9GtoVn7tmNO1i/BFJntqkOw7eXc4N7EBYB6N19VBwLayIpsuI7k7Fmt5z
vDFZ7vph4B6n6Jo3AuIceKKVrX/EsR5sVeY4q/o5y/cIqYMD5CcyYmtqKnUr/gvLj/j/7BKhs8/Z
K4ReyPmw/NWK5CLR8YweJvmkKfipIjTJ8dWuSRGOe4Dv5FYJChJ14W2HyQQaHBzEFH/TDIlguSBg
d+SbNgVastalmciM3i1QlzPtWglW7junY37ru/J9ZJ1y/MuZd/9rSPybj47D948D6uDkw9slbYmU
RFrmP5x0XiCSQrZhefR87z0tqT4XZvqQDoj70obchXEyblQ9MhglQP1IOixVyZSxct7QzfZUb3xz
NaBJWfd9Qq5WLrayRxTexFs5RMw8lb0RdUiMY/m9K/D3moKksdzxiYBn+VXbyckku3CVAvcxxPRA
uixKBq36Sm3EmIXXnPBxJKTGD6ex898sMV1om3crJJnvovNfVNEAVwpRak+UqDqkLmRcnaRz7wPM
WNVF2+5CtF0TakdvOmidOKYanOXQIaiaeBDuQMDs3IGMmWCtT9b3KphQYMruxwhmq3SIH+fniN1B
h2JUcyYDsmvZuSvZ/BQBkv4ZVu8Qs4hKiLy9QKSHxJJvZU+t36jLloousYc0XEsC7Duh/UClSDqc
auxbkLQHJdS41rEuQrUOWL+2+plkZQEIs6Our6sjyXnPmSBYsRoQJjRsRMv9kkWO9UDC2g9kwdFK
9ATYR8QEu6PxGY/P4BetVTxYn06A8McEM1Y296Ht0CAsLECo9Kno75zi1Nmh7f2YJrl1PVwReWWB
nrHIDw/T+lJaE3HTgZmuWDvsVZZ9TvHowKWGO89catN21XthVxzLPixYuuK1KnOI/5azaarglILY
WadNRqk1ksk6pJp4E16LGoXcdM84+2PZPsTak0M78ZAQEDwn4aYTpTsK3XepalCVYUcIpgmyu7UL
wuxTk+nAJtHmgczMWIZND76Twc0pxo+U5n83luukzF6L0fpWNfV3lVAQs9p35dDu7JrsZ01cowiq
YmWE4a2KGyLn2+5NltwWbVJTibJv1MgiQJu2vkPkveWdikmHV61b7xQGUUKJS6lP1TqPxD4ckdei
S0DcZPh7VRgp5w9Zy4Ax0HuiB9MDir+gEuOmu41duw9Ec8Y9uW+0COE4MP+4+qHEg+l2dy0JjUj+
kq2vD5+aYZNPTC3fjLYTmfJoiXmYRiJfUYb7eblyRoWzXCWEwLRHG/s6NI5gTfv3zYnVcxJDedSm
c1QEOhWOKKWY7euHzJL0qsdbF+aPkaw/c1F/BAntGz/Z2VxJzCrbb41zMOlYrHJ8AavMOdSG0aJl
8Az609FGsbRTGX2YnNKWSr7XjvMHMt1vVTLekR/7CUZnhv4zoKuZ4Ty492Fnv0ccT3pct9gLT3EJ
BL0qXzC03ZWdf69s+4dn8wUy69Ma+wo2Ou2azHt0Iibac0gh2YzUB+zHxCIM2kK7QQMiWPmEOK6n
tNunvvGVceWtnABhG+jVlzYe6VrP9n+pPK4huL5iwkNg4noJax0mjMofVZPsjBg96NQQS8wkMF0V
iXnLMwmVljJO2j3gdboPh/ghkuPVNbVDoYh3KhxEsHbrb1XSMVy7IOLq6xgStyn93IILA4TWa4/R
vAJJvO/CTs+oEZ/cEekDjsiXIpECYbiNXaXX73/93riZNh7x1UBjgJMSmRyrzXx9j3VOQCmXEvKB
o0f91Iz0rYGPdLL8D8riIynQw1eS+gSIeqDnNZPlgXHvFcbD/EHkqveY4D45uN9FA0tbJpu6r5Ah
efXadJxvzmCefefkxUdVu/7OK7t3OrA6a77SgLdaePs8mYZt6OrrgLzsVa/paB8Luc+FV68UFlLk
cDZyHhk8e71tHAiDPgoE9TRAJe4Qw98ZVn8jbOqYNcabaW+tCK0Q4nbsdvmb71anGIFpk8xL98kq
N/JTV1m4KUNg+GEG0tSlgtL6yLEC9P5ZXayKljD3tlHPdYUQ1jaCNQXu6NjjU0cBoRy8hFiTC/PV
DINDkhjQlTLR70zLvCVF9eoFw71UuCMwOL0aJBBHcQ1xnFqF25o/TYSYeUNLKONJRc9w1aUdpHY+
Gt3ysbDcc4Y1B2hss0oD85tArzQVSbZBGrEJXDLamajDGErzjuRlivPxBLp+6v4YzBbdpbse/PS7
1Af9DqVtfwilPLs9fWS6MdUuN7uCqqB98xvsNyOq9Dxpn9FV9ytcyowv3HtGFJt2bPxIS7JbTKjj
CjHeivXjR4w5dhN5LLpBvldBezHpYq9w3mSIpvW9iZN35emXVIUQZYSt0ZUZKephk3NdFtiFoA49
Ok+RPWw0R72TH+oSQOoGm29REaLMmnCA2uanzUQkgj5baaKBaji06yLEpBhX6mo5GKynllOxaOT9
5PAFaarJtVswsvRYNMOmureIFAbNlMIXxg3lFGZzgxSfrWnpFReEuvqpqf2fk6M/l0M3rfgO6GY5
4bUat5AyVl2r5+SJuBRdZf4V6vTTEgNE1GjW23QkUsVwsYPDxUsb00NT8dzMyvjOQ1KYoBtO1b1u
9Rxsq/85hSZxBmLcC5xYAJVpFFK7Y3ApcTuq557CW+w7d6JB46SvrAAScm5TUKGG5TBueVPzidid
bhWnxGVnJ9Gl99q3ybHwSOcpdGpyV1BQJYO9UU3cfMy7Du0w4VwcD2ye737Z/kQQO3Iq6e+96hGK
ZwQYWOrNN9KnVCF/bRtjW+fGu6pEsVMA1xsr+dll9N4KZttNiLocJcPJTbT7vu2+WdwQMW0jpvay
F7JSB2qU1J3LMn91iKlBYn0NZHlEFP6oif5GABWhBvEz0887TMggNEN7ZVvUuz1yY+Dz1/wUBW37
Zfl23B7XtI9XqNMp7/NrTQI8ROw+oVD4qiOU5OOgXgtcqh3fUFr1to+tg+Nd5VjeNLfiD8d5GqBU
8pJZgeyEu8F1k/u2+z51KcqYGKkyYGsXF9JWFnRQ7bo/QgJVx2agYdL16YM5w/8Y6o1RbMuMtOFm
/JhKBTK8B6euWTj7E2LABM6fddaHat1U4F5yYrqtUMMNIpn5uFW+K6SF22QKt1aRUqxy+3vqumKr
5chjy0zUm0Kg6qzodAFSgcjWoVW0kmesAWTeCFYwsWVSkY6MU08UzEjK0p4u7wvcQ+YKWkh+vOU8
RzGVo2wiALppmzWxzE9Gi1UnRNJjR/s297n8KagxL2nJAXG/Qr/yttlEac+J2PFx34fnUUwCuWtF
rbYgpzj1qiuB5fpjltE3NPzwoUzhXBHmq5FTYJUMWLh1CwPZcn0c/Jp6GJnByG3MDdJSYzMIksbw
H3IQiUoulXZKLHoUqBInBJDWRiZeelEpfHwSpKkrJc1m7uG3CZ3Xmr4zzHXa/nIC0514QXJA7ExL
xRxDBGY1WtAlVazrqzmib4bOz8+Wl8szA5VKNdsNlw97BJH0OrJys3z46wfM+6SaBmZG+l83sXw2
4kPYqU67L1t4Z/gv3M1Y6tzbzX3gT/KotTPEGr8riXxzGpUm/PEXVnIBQC7Ux2VDy8tiEPdZFHW7
cuaoD93M8F6eYj5kfeEV0OGdj8GeybxA9NeZ3RdbRQf6WAiDgHHYvaZS5T7EzH9UFR4eFnCYSpoM
qTOswmj0ni2bEvCy+Xkzy7PlV/gL0GjZdjKDgODAkMTtMTAB/sGUMkqMYEaqc7zK/kxNWB07Baon
xUhVRCBP3EonSMMlcy4JsP1G7rxiMu1iDxkB7yJ0gf/D3nltN45l2fZX+gdQA9680huRoihKodAL
hkIRgvfuAF9/54EyW5lRVbe63/shGBSdKBI4Zu+15prd97ghw3vhhtoGwLfDONDkqItQLAZaE59D
P0jXYtDrVUntkLNyekT8QKah3+pXanwpDXecrKxgWM2lOPOCYbRWpk16gKZgJLB0LTroWaIR4400
epQqJwcrB4kCtJQKzHSFD4A9jAZ6skkMdz5U1nZfvLIeITE48KK7KKyfW+nujvp8jTlxM2pZdVJb
vOBKxuLBzQj2gC+1UbQScbnG728sEdxRCP1OfeF9qqdkn2WsUpvaJ+GLxkla7rH4kqSqlOY11OKD
N3bdwrKm6M5uGB/ykqmizUpWgaGVvk5MSG6M8jQt+/qISKPcmG5vrKugfsjofx3pezhrQrceTVpH
p2FiM4Uot9m0Xa4dbUodoV0H95pANKDn1p49vrmnvxM/UIkjzZFThqVG/qNHe4jL7FCYTGCNkuXH
XGMlBheieQpoPC5ChZhTDVfO0g/79MVxgofCNxwKADFxHlEf3IYpR6bK+D005ZKAxnbvDb6BGG/4
XiWZ2Dr0x08cIu7K1duczXgQ7Gwd4zRkl+MArv+IEJKu5nVsS4onaf5CFYbtXumN96bdX5Ik9rZJ
F/ywinbcl4X5IxVOCHSiT9bCRp9UIog4t34bnRUDYZgfCILddPswTtV4U2xFWyU57VAr1a+ASNxb
oDQ5atQuWxY6dpmqsS8CCeKS8E4cRX3MijWPXf2OfoB+16vmZUTHh0NDSyDYIxDBXnhJcBjvok6c
SIbEoO755yHW0p1rtM0xEMNT6qTFgXU51D7n4q7yvMMyqNErAcG6C3GjhGxNruAAzEVcW9phKM2X
yK4RFWZJvyHNwt2HuMoWRE/pNOuYVdXqxWc1smISM/aNResr7Yu1SZvjXFaQkc0sMPc2ITKRZVww
V6o7qBLkansydqNB6jncNMrCrNFtxFFhcA8vqFkEOG+36L8OkZnnmzDzf2J2Kq+aIG0k750tIqNk
MWkWH5g2fe9rkewAWysC7GyXJ0ejV4ujxZGLHhK/nfGURf0hDPFEOAP+UyfMMVdqydXJuxUU7Iaw
RragakaSj8MB0U+GwnIuOAZUZZwFnzBsFCJ2zxYNkr1ri4do1MAqW1NDxlhi7dSJfbxmldaqbXQD
+UmoHH3z2PbuuO5qkB1B1/2K0za874T73c+M595jJSOmeksbsAZ94CzCKiAcgVbB1E3GXsNMVPYh
6qxxYnFk+jp1iOjVILzuWgXBWmmTA07K4AFN6dk3sn4NIzxnA4Jnh5QkI1eOpTvy1+HqXJvT86Sm
3gZPY76NYmTdLjFmYesICgqLoCAzwRyS7ogXKa8frCi7RCxptKXvmmJrY7hfup1RbkORq8dQGe9Z
T8cbeMbu3le2U9J596pa9szVKdgoZzxDC9IPNfJBDhvd22I1ss+WPTDK1Pm4VVUfxo2dP5F999L2
mnqqv1W1Et060a0SqhwXeigLXbBgzFTrqgYGjrAgNWGiaOtKx+/usDpva7hKnT0kq8xo9LWwSKRv
hPszyLJxOw1ddRTptHKsaaNLlSq10g0B8JTWbPMJ43q7o7HH9ogKHCQOb1eqJNXXbX5XJ0+1Hp8A
9CCHaAcf0dPSbctjVqCfmdLmqBeN+kDNkpBZDk56xwMdXa/yvIMjL+ZrUXRXVkzJSqUQ51TLq6K+
YwvsMzuGcGx7ZHwjPbYYe/baV6klKTX2rGWqyFgPEjCIQMOWnYbVB8xGhM2qAmWRevFCk1b9aPba
zDaaz6uRtNWwoEkPWbV380H17/VUqvzdsWX9wbmGN2szYJA7mB4beJy6GW0eZzyEDdFgDk14dhju
cr5pvkDq/yw6Sh0EzgwoXiRDt3f0/o+rCSalvUpsiZpZWDXlxXwNHyWSur4d/vi5HdNopcYo6hOJ
ADclnXO+lrMPZ4VPRuLBFoHBfifHkcpDuihwl4XAF1nLhUtlS45rbHsrFd3S523+vHT5uttm7l/j
dnhlmLeBKXkAHP77ufMLzBe/3fb1o6pKLuyAYG5ZB+xBv55SOaxng1ydfn9BzZWRIPMDP68Si41R
Kgyy1dez//Kg+UZXsfslp1O6/P0vmO/+ekPzj56rlWyBwd/Md4SVT9iV5Ih+/YLfnvGvXuXrIZrg
zI1aIujkapGBMFiYCL7XfhGRlajYVrhoCmJ9vsIP9UFGJcb1NQocdW9jqmRTx4UjYfIUTxGhzj/j
x22RPfiU7vy0WMPOYfOGnaZf2X0n7QTKIzm7N9vLChk3W7DQ9d89Sj5rq4A5sJ6xpLQ1uCOQzFa6
5cXG1dNHT4ba+AJOD33n8ZiCCcOijGx+TliKSUQX+bSv++FnmBXDRiexAG1pp5e4pBxy0XqfCXK0
MBc4BkIrjilAFava6p/MBHtVnZSPUSSzlEpSO6tVYHiXQgveaMST6tUnZyqxH3WHAC66VKIjH7OL
nFVpR3u23S99VJInbblLLTN+2A1iFwo+MmIOvw/5wTZqvmU8kS9QifckywwJyBGrUEES5hAZsajb
8WQUyge2XJCS2mM+mE9xMtzCaizXne5e5g4CMjcqvOnwbgzWKijYGdl6+a02fwGMI+kL1TdsmJ2e
7XuVCpBaDyhhwvaXmStgVoiKCBOyd4OtrgWvGPMjil4Spb3UNffoQDZjgRjy24ZVy/ov7sQG8IC1
DIL8kbiII8L/ZZthdK0QbljmvW51zwCijJBielo996N1BUaFDJMgtzZSfjZ0xFdkSt/rlQDWPD0l
Bd5dzczh/HjFXVs3u1KpD6mMqE/85FC2frDDKnQtA7s/9/6HU4wsi6oEF87ABtlv8EkhraqQyK0i
AiL4JAwsLfghanNCsoWZ1/XSJ2G4qImHaYOkmsXWskxcb4UdinF5MpYOYxLYFZb/REVd2+ppTMbh
Q2drSiMN6PTrqAybSvh7rfPPlTXsvN47tXg/F60hl+dn1Y1vJvnZC6fwHh2xihGrWmjN2v6EUWRn
R+PKa1/7gbSsYlAQ42IcI/l9WwTmcxk/l3r8TfhhTRG2M7ZuGR/JT8/W3jDErF6jq6vr/sq1yx+F
QYSe16ASZiDZGrGBAa4zos1Q2cQxlmJYDHql8TLeSAYnyWm0vJZdSRMiw2aFKtESO4OotwSJAhob
FvKB3MjYBUlzVfazVgaxnPS+WDY79Foo3JSclgPMrcUU8wGWAyobb2QvyE794Pbecrx6CtxyoBw/
nS69Nx3SF3XhJ0sMhRyM/gOeEARFObGllBRvrmGPa8fynwAZbnO1eWZTtmcvgcUdH9PCVL0CdpaF
+IY/uBQoBv16OpID9qsgCyRMHovU+3AHtVr3RQnpg/g+A3E8pCL9tUFqsSAGajUlJYmGVFSXepov
J8cG46uaBFFSv9e/FWlNUTJzKASlER0JItsWKrCmBUNKsktKrAX0n4TZuYtygrsBdQM/T/KCtHnf
iWhJoahcTHwEZQ4KVuSvKZPcRpfnWmlnbFoOpaWd5T/8BNGSnBNLJnetk5b5VbHqGwc8I40dcmjV
LVRL+Ed1QcmuSqky1BOTI9guFkLYR4QKAQh6yLIIp4ASA5qFoezo3tiIhfTgnNEqYDYDcumrwZ2B
nM8m31gdFX2dBszcKRakvP3eUO45NvAgNhOIH/7aWqyKBEzU1IBsd5MXMO84A7Iakn5dPfqpg6zM
TO+TZqLcpLxkwqFBNXBe2Q4FO/tVLzyf98sHCSOF/hfKW3YrdLVghprja2N57zX1EL4N7dXdBrVA
nEa0UDyJXy19yDpJrhER0TikXMR2wZNsSNPtwqmCTG3r2ukWfRpMiowIRyeBCoTdSix9nyW9lkyw
8Sw0jCPkJMNFNJNnmbnwWvnnt060citW6jXYFkHEd1r57JhN9oMCT7nD/mTZWOqlVYDVg11916uw
2cb6GKyl5ptGGjYMDkHdpOdnfvQuu+HKOlq9ci9kwb6VZ2TegUiFUax3EfmgyD1DT3nXQ0h5afEO
nQoQfA9Jh8C64nhyke9YPYFHwDmirWPvPNGWe18f3yvOoJqys6Jpz31E6aYdo++++BDKWJIBYKwg
pp8HbJqGQuk74aBTKZ2q9kdCyWBTlrQOqMgs2zQHGjblO3ZO9TJjM4NI3i3IIw+zZGNSg110kfWd
QGl648m7kerp2konKoIE8y29YHiYavc9YQwtFevJSbQjTJ0STah+r2S9WHea+dY2eCc5v+tl2/Ce
0oIPXTEi3Nv2PUI/Qjbzxlu4JKdwtvPpAzFYsoKIq/mrMG801kg08OqMgWrkgPDVepN5ytXltFxk
JW6IloBLzLCE2BpesmqVXar8qgmop25AZ6ezUAJqGdSDTFTPSXqfFh4ox2nQocMtDaPUT11XoWgr
HRIQzqoKj6fsxnWO2Bb9MQMfCX/LamJxoKfBbm74/58q5z+pcixAMPNH9anC+qcktcuvPG/GtH/L
o7e/wZk/n/gnnNn8h+2xp/IoyhmSpoyy7E91jhTueJrG3bMA56/qHP0f3GS7iHqITENvgQbjzyw1
kM74YYE2u9QlbKmn+V+oczREQr/LORzTNAxHU3XoExoayb+LUUDNN1NWYqsWafk4xMPEYBY/0tQv
mJxZK5HpGygoOlKExqhaaMPoZrPJXHXZ5Km1gzOZXkudLGDodVM7mFtvamuCGSCmZTb1LEcAbbTp
0d8VTvMwYFdYZ0pbrmBk1SsX9kZ4l/W2SwONhVbW8c9gfx9ADxMDy2BP+5b7QYwlj40JrmT5Wgz1
rqGcQXy2B/NcpZZ/KX7EdR/taxZcCwuM3zR4IXnKgb02Ifgy4JjxqqnwEZvMSLgbTFlkDL55oCwg
u1t0BHAQ4a6z42PXtE9xeI1icGOj12/DNu4R6TjfcXrWW61t2MIEH0Njo0uXlgApIhhL784smOES
HQu2kqaHdMLYOcPySFhV2bMYcL8EeyQ19yncRjluWxbw9Ky0cTWFib1UFUFnVa9/UB//IN2sWhWG
8kT7sVpPsdovupGiISryPcRfk9WgfqIzQn8ihsARmc0pMU6DaJ1FYgLaDftoaeTewAQ0iVVnOu5e
JOwPHK+r9pOuMjN6SXQeQ7q3Mdv2wu5PUWC2R83+gco7uSNK42QohnNCGpktRQytsQZNsGXmY9Nr
VzpUXyfZyNqDabPNcMZKyn1SFnBtT0i4arLggVLNMi5ChGOx2hKYxApp4o/KsFnBNRpYvjSkbJfH
vh6mnVe6u5Alg2slqAfad18r3mqBYlJMgCA8J7sHu0nR2B6dFU5VdGFNe5oITNkzX91bReHsnAh5
v0cJShTmd0fL2ns/KO9E6ZVHHHIrz3M08s5YTA+Tu2XzMd78DspRI+IlWw8PBa/l0H2s8b25DrtU
/0l4MAsxXDjrxgyz9Zgaiw2VJpXAtxCQE+1aBKkVzAfb7HeZq4tdl5Li6zIZb6vwZ82qpo7kIjEj
iE5zso2VK7+qxGyWiUBij2FmwchvXFt3Ew6Ks4+nHlZk3N3lDSIFfxDlRrVT7Y6nVEvCUkmPlnm+
VH47oo8D2mEsbgahd3uC8OpV3DuvbRgmO1UwVSHUCpCuA3ObWvVFYD9DUqQTBS8omzvVzyH3eYpo
Hj0b0k7Q+K+ZMtxlav44hRpHXB6dTDcwEYqz/0kSG5moqq603ngB4vHYTGqD8XWcIK7V+9pHdFqn
JSDh0T4Vb9EErbIXsEhG/XGM1GwX5APgCHejatWus3V91YxZsE0j/xYMyi8XwiQiJLoahjXuNQQz
TpU8jjaq+qxVZZcq/8iogGDma6nx+QbHi68uVGfjagHGXrfNFy613GXeMG6NeXPkzcL7EtOPKB4O
rDq1Jc79bp3qzo/KKbZF5lX3hufdanzBTY2V12ZHuGKX3h7b5MlL6rsBKb5ZTs6itafsQdZX+p/I
aXkToqMNZrvLMFKVxVC24EKLTiziLqYFOk3xi19p7CPZHcOeyyeIBbmLHRevZGabR9+lmJ21AgRE
AhsBP80Pw06ng1aFm1z01XaQogPfR3Ri6d4tx0+80JzI2uSJ5mxUM0KnQCBWgvs5qjR1Rc2I7Ia0
36iFRTE16M+lCLMdxSgoKKazHaZo12ApCcatII47f0r1xtsXWQXi5Jh01TYEHqSojA+Wt6Uzr+9q
Sdv2KZIBzHyxMOuuhtSotuQRUic22GaUGis6sARdP4a7gW0K6goLv5xIWO71RJ83ESF9ROitSZqC
z+AsYRY2z5S5l/DVbq1lI/sc3GCnTQwXUxYe+0rDJ21kQAPMB6fHRFMMI/aikg55PKKEYQksc8+u
L1NKBybxu2kNRXfs2wRfgsV2gsaTYOs8Gipp3urBiFOi3sFMmQZo0iQ+TyNQ3A6UximxIxsP/zvl
VEUKNlYevMSVlznvimftiDbxt4r0m/TSedJID0ol3SikfCmYUyZMKiZmFVW6Vjqs6WtYXSu6+ywO
sbZM0uPSRfm3dk3DE3Kuw65FemEMTDEtDKw9HvRO/aFKz0yLeUaRLpqy1HZBwfLaQw+khGzxrXhi
hGlXBhacCitOIj05o3TnGJDriNKNaXmhtOosFUAZZh4fU49ejBwKs88Hw4+B8QdVWkbPGS+QIl1B
CIi3vfQJRRiGKIXEFNzxA6AqHBHfF1WLagaTUSHdRnF7bjEfVZiQTOlGMqQvSQp6sClV0q8kpHMp
CCmfKpiZWhVXU6hr8C9sGhsYnlTpfMqkB8qSbih8FftJ+qMM6ZSCgtAt2flzfRlJL1VgF9uKqDeQ
J8FDrU37XCfdJCwfKGXvC9BlJN514HOxaPWzV0shUFy6tyLp48IvTkVSIIr0jHPm5TRa8HwZ0v01
SR+YJx1hFB3e3b6Kl7W71WP/jQIBsCg8ZAZmssDCVaZiL0uwmSXSb9ZK55lCu17DitZiSRs8B25z
Zi8r61uEZc0KM23V1c+Nq2yHpL0gYPoW9NOIU625V+I7BgWoEZjgMBPe+7zBFh7O0uxOinTLKXNt
B/9cJJ10DsawXHrrOnZdzG3SbcdehdXGFsjDPur3qCc9ijgDTUiseqDEpG9PkQ4+vQaVVVYsRzD3
ddLlh6Tlvuj752SkBQ+I4hS0HFxUdOizUl2JaUQvgVbsg6L4Vne0s2tGN+S4zhYC4JMnvYYGpkNd
VC6mKuO+xI44SV9iLB2K0MEwMuJZDFo6GpgYXelmrMqS7x0WASQEIs3Ta47xMccAqWCETKQj0sMa
GXhoRlL3ZkrPJOfc1sdECaspXhghR5+JwTISiCQJR5K+y0w6MDvpxfQxZRL8/RS4KklnzOwB9SYy
mOYLaM2gDaWzM5lNngN2z86vMEIHgzjUZf7Xi/k2Gzze5x0cACw57Z5U3v9OQfyKQqxVTllFRslK
H7R0LEezUXX+mZMTayk21kz6WX0Fw/gkPa6ddLsSTTTu4/Ixkz7YXjpic/o6n3F7c+beV/refIdV
ylwK+YcorU6dxp9zgKWBN5Q5emOb7xtTa7bz7a68c742X8yPaLrq3YpZYn/dNF/Da5MfPl9zvjo/
WCt9ZslyTEoCB35MgEMORf9IUJ+3x2CUbEslOYdBTlEhk2bk+QHONAKydFFIzf5zRb4ugY2YjT9/
hfzZ72LA08xZyznRrpa2arRUSEDnq/ONXxe/3Ta/4m+3waNaZY1R7367/etH16d9ApKjYdxiIKfH
NC1K6fiuZ9t3gsijnA3h888mJvFUusXnWMCvrzWWrvJ0NpjPX3M6287n+22s6Jn0pOfzbap0qmP6
gQj15zExX/vtBWvpe7elA36OmPu6UGenvLyYb4ukj76Wjvr5LcwvlczH2PyCn1eRsH6T+n7AOTLb
WSpB5mufsZSpdPPDEv8508w8GfE1DQNnq52jGB+losQu0r2UclgLJ6Yd8Pm1BUElCQLzVzh/9rHN
aF5Yrb/6DNxDZUpaq2QTzNf+AoJrT0lJgVOfQxg/8xe/8hhTFyBNRUpF7bTfXOvPRFGHAIFpWcoz
KpfQBDdiU6PJVN9JshaMOWRMxpnNP47yGpkr8Bj6WMaTyasenHV2ou2a/Bt7Z5TFd8UD1CNFDwvB
LSNilgs3L6Es1zea+HnNUKK3VO4qf5uMk7hqMEjGOrm6kbW1av+l9usUxCnkGnT4Oi2/qt6Ujh+v
I8JGc7PEFmIgKHGzh9yQARQBUSwhYWxof41Ejpds5qiCr4k3YeWhE8dlWmivw44FWuWm8a6Z7Hd8
yPGu7+wVedEgXSfHOFixeq7wGa+8yHCXdHfivSZYRQSJsic4LFo2dpMchw4Vidb72VnXC2ZI9FSr
1mFrXRqw53yHRroVlPcqYkxbwr860X/vdYkfLxFkwRdpIAnrxgr3THKwh/yDM/xmMtHva499maKg
fe1UNd3A0Ruh1WMlbptL26gMYLYd7EcFyafn+kvP8+pFGPTRWTdYEWp1DR0ytItsl8jw4okKKCsK
9FGZHJURLTJkzUqp+erXjb89Zr7Xk8nmX48rGvt7Xbvlsja803xfWtk2o4x82NS73aZAkTVHMU5S
OjanI84/fl5IMZeXJszzshEas52BKTFV9j5Ea1iKhEVC5322KpXeuwgpFptfCMVzeZiv1bJNmEh5
mS0uX/cBlK9WvRSjzbdVs0ANpdr8xE4+++slvn7MpdxNl8K3ZtbAJVION2IAmXu+lOVpBs9Xvy5S
N262gz3A/aFQbFrUTMV8/Ltdc5jj+9iCovmSt33d8fWjXXtDuiB1udyS8PH5kPneIBnf9AZt+Ndj
y6Y0lxrrPCQBfzadKaDiukfGUZLlwBFtm3eE3rkbtLjZYf4eKIRyx/y9Blnhjcv5qi7nJZKOvgFv
p5AvO/fzxSipl7MFpq8nd9l7DkBvWQOH3q0fBroXO5eF04w8YV1eHH7DoHzdZtK9W+qDjq63MP0V
Kt76kMvp1xvmP5m89gqNRAxa6aHAbrlXaMGUEYtIMCufaBJsPJ+Qkl7qJVJl2AWGXh1Muxy3Vq/v
2LgGxO4p0YJNDi3Z+b1Mc84pLNQ/OC31YOrUddVwNf92YY/WpigNolXgV8Wp0uzd/nWMwSwN3bil
pq1vZ5KGbkc1ujH34QsOUsdJ0B7nn0WKAhURJgDSWAQRgkwLuasTEBYDNEHs3YQ2A4P/fIGD08x2
cxagmikoeYJ4JEJATQ8zyWW+aFosRbXDx61JgcH8vPmOziJVcpHOCJhPEEyX1OMqBJy6+Muj5HTz
9Rvn3zU//d/e5n6mI8s3+fXA+Xn/9lXnO77e3tdLxxUnK04zuieYwf2vV54f7GQDS4/P9/71nDB1
Q0Jf9PXXTZ8PUXSHqonVwiYriTSA/U1Cdx8AbCPzUE8534vRidYdUy9bfE5lRbJPKV6FxW6G98w3
FpNASYys3YQAuZuIuXAmYiGLgMaBWcN1/AT2ePK580H7dSEc94xTQN/UU0yS5fAQG8RCuyhjDjCy
AXRNDgKoPJOmgkKhASvn4TJ2mEzQdpSIVxjr1Lp/HHQ737jIq4LIIPFXcZqDk2OWc12a8m6G1JI/
Abpfe8D2GO1Ds46dpQIEbD/TWdBvXTDfe9GS2XvRylDt+TWYxSeUIJPVbmstPZRp2CNfyj5qiY37
v8bC/yjx0bGlvfzf232vYfHz13/tm/Qt//m3xsLnE/9sLGj/oJiPzd+gUUAEgIrl+4/GgkMgpAen
y2NfSdIdXvE/Mx/1f/AMYvlsV7P/iIP8o62AH1gzLXX2D+v/q7xH2/kXFALXAH3He+B9Gb8n7VXA
/CCse8WOozIH7xO+UhWw1dvotvpW9YsLnK52PRp1v4RPB9DYEzZBGTHLEU3bdGDfYrIgswshQDcX
yn2kWy8uHLKFEd25TZwsLW3RJMlb5icnp4BFrpiIck9IYPaNBG+gcs8dhJ9eubQGAQUbT47X494A
GbZFt3yNhA3BsHygW7HJqL2vpmKg94oWI8jSMx1veCdugQbPYFdeJVRh0k597qYT4kgq7yhhlpVi
4rcDvK/ETbVQMT32mvXRVuoxV17pRUN+CdVnBeanl7cToKJ2QdUYdyvusqKnSJXr8QfcetopjXMu
U7aeutAuSYpI3nR+9pS4a09u3JuBxKzGJD8kO5HRAR3UpGU6bKu6u7UmvztuVpTGfw3jeFWoYWAg
/IXu2TEoh/oWntAOrk+kPDo2tS+IM6fEB+Tf8Gk6QkEA2z8ManqK2vRU5Oaug/C4QIZu0i9WhvES
4dRBAQFrHp2Cp148X30OFQvP33jxMasOjGSZ9lwrzcZKcBxBMors9FS30YeGZhr1xDe/AYXgdjc9
tF66hKbQofGbtVO4Z8cgMEskJzuJ3zRrOoKP3HlJfhq0/hqq/l4P9l7SEibUbUw9OTGBXMx4PMb2
sPVqoMtedKhjrElTfIpoR5EVdirJXIAa5fTdpjWBKdES0NNha6EW1YgyGnQVzLD9AmR/4yjjRXLJ
2/GbmlK+9Mzww8g4DqhCHYlTgmmkHX3SB4YcOmeM9FABjbfA5L7r+M1F40O3FxqcBQTurfEC2ukN
wtddMKxRrl3K0NqVbXiIqZjiJWfQJqCOb5jMiOeuQZE1JT8Ir/+wgvCjasVVfoylMj1XLge1Od20
assC9B0SLWt/gNeq2I45mkBXg4xCUmTSLQNjuHo5MoW6GI7AYimgIaVvDO8gtOFC04R1QXRAeJVo
1rmYrLMe8gmW4qiF5i4IxmMUph9uwGyo4syKBO5dMzkZ1vQsj8mpQterqkuTBGTfEu8ubWjXXYtE
3OxwvEpldGgkxBtpRHsmp7qK3+bfMXboS0bjAkyRMBlAu10VfPiNC1UqF9tApG8SPSz9PibfSkht
NEE6a3L8teOllzVeNXqxuvijThoGiZbotJg9YErFLDkYnOfZGO18YooIc3wWWHUyOCoini4ROYDJ
0G6qmGNVqR+TAtqg2NZVfzWxxtVKdurlcOD+EOH07E3ddTAWRSCuOl9JbadvTf8d3yXivOnZqaZn
+Q126khORXKi9fMmPxh5PGrkhzrRsILn/twgMZaU/Z5evfyTfIM8SVr6hmPuLJ2vRqmmy9AgydAH
5FAIabJ9YNS8Xr2Cc3BAqrmmf7cYBuulEc3am6xdZLo/EB9PIWOCb3aPnRKu5LGdJOIo31saMJYN
fXuLNIHADnxPnJ/iiKGgC6ejbXX4RWWdO+s2WZN+CNNcR9ELpMi1Fokb1dmNPJjwgGyqSH/2W6Qe
2XPLJ2X0zosoK44XdXpW8SUo3mNQNhsyqA5KLC2H7Lry6eLUUHUtcUOdvMLNV2bionTjsxMPW+h2
jDJF9OYGyrfeCx4IBbTOZq2+h8CtIz9Y9cAkl4Zqnw1HvHtopXDKLCgEfrT5eNQ7mOkczEoQrduR
FZV9RthaKhdyM+5kkJw9AIvX2101JYfUtc+m1d+mSr1gU6+EvGrtLGM6okeMkwe1iA9tbewqPT1l
1bxjBEAXckjwSds0ZetXikr3XTcdgTTdmgZSV+osYl8cqWOc5D8lisi0OCg4TJg0HLA52rGyuvfG
FxfBsQm8+1bpnGKxWW79cKIRYO3kYBU1nFaThr+rBSMOHfEmB2zSY5CNxfceM1sbT89EVb21VfWk
+89dJm7Y3MNFZArkNr+ayNsHwj7LU1KOCYQfnMOY746TqNE5xzQ86cs+cF+6jmgvLWem8cyXqrN2
zImADdT2apuc8wxUi6QnnCl+a/kdac7o5sF7plSyGAybUy17i72B8yO8q0MYg8kp053zfMaRRqHp
aFB8xXxFVHTWch8ejhLiCa+hFMTsL8PReJp0mrQBMr+DUFrk/6OxS0XgL1WL0k9cvY20hHcEmb3H
AeUETCULBwzfHelTgm2cfYgZYu+ScEzX0TiqYCCA7Dn2gekOAN5ElkRP/S+smmXaJci1xMUrkvE4
Ftmx1ZpXQwGxY/huS+EX9LqfD9hU46hVMGFh8WazOO1T9SZAJGArZzMW2Wb3eW2+bZzAbgxZu+8c
+yEKY30zVzq/ap7zj4pEMc7XUFPwtunjyw2n3It/br6d4BvqMLHqjfbO6Ujjg2sGAZGEEASYIYgP
r540wta5GEbUUVlMALs/sU2GeMxOxD+QwLkhO+VbGFHADVqK065XBrT7AX2kfbUZ1egZXku4H7OB
evvEENKpOzgRtIGU9ZSD2Z0SXALKekDMxRywKJQXt/nAv7JJEDqPOVkBY7sSksixQrW0hgdHZGM4
rLOGGnvVKbIcXLSfFx2lahJLq2lHl/7s0CLcsChiT5JDvBqjTaqEl7wwizXrr2d34aXW22R5u5BZ
YF2F7luday5cgt49RHn3SgdimYPjXGseVuHYIY7EFszGqflsw+uj/YXvK1PshOEGOjMbH5xQHNhT
rL+nSnLoc+vsmqC5w15dJrW7I8LjhV0cGzVO87hm8OAUyMfuCkjiGtQjTe56PfosdEyY0KmKFkCN
EZ0iNS6atTuDrCt/MSbOi6Pgz8iGm16Pt8QszqlNv8+HOmZFb5FJYjb0Myptf1nU/yuSyj8vkz3d
wWhOP5XGsvM7swnho9nFQ1LsaL58VMmeCL9b7gw33xXnGtCAMh4r1lHCqf4Df+afE9lhRXnsHgwL
xIPm/o4Jw87c5YgoIOgH2mWUUQEjEUHpys4YX1joRHGDK8RfgIA9y6XSf/jDpaLo77AtKWlyHd6B
qkMakh/MXxBhg+MIYFhlsdNbFvGMNXnYbpSqpGxxTbThahvRW1Pg4n2IIJbDGHmpWNiG8bj9D2/k
n3KuXd6Iqzs2izZP/v/3NwJG3AvdhrQK+eXjbbparExS5Qgq7H4sWRgQVe9gYHEra9lpsAXS7kqD
bp1rzD4pC1YSzWlcrkvn2///nck92j9/RFCbVAexl+b8HqReklozxaOb70jTzRlqjkZoPCgNyVRi
AJQMAW6NkOnHfHiXDevzdHxnJXYLmkthxW+qJ96NkAFgXh661nRBAW8r38p0em6Zuox4hC7BMoS1
nU39yyH+Qi5BbG/YJrG1CzkB5CpdbTlTUnHNwvjgZuplMqwdtHAiR0k1LUjlDPtr3NVrzXxJXXVT
Mfn5brfNqXbVbnOtxmGXklSY0NvVkFeFvb8hvpeQtGZdGXSPs+BZCWi1Tv+PvfPajVw7t/WrnBeg
wTAnw23loAoqSSWpbwiFFnPmZHr6/XH5+GzvZcML+/4YcAML3V2tqiIn/zDGN/RXexBnb0SsbtVX
11A3v8x+Kk/x8vFHDT6RZ9gSBVu3cLhqFqnuUxPT/5FdkCxU3z2T3pP/RQ76v7s8BLo4cGqGLk3z
T9epmUYYNkyBANVskJPrVzRih4xsq7myHu5GW/8VXMn6d987QsG5awe/JUFv/Y9bw+uJWOU3811g
j8cmjZ/ibGPH1j0u+lvDg2/jiuRjHDjUJg3stuqeaXcPlcgOFnV92sm9AUoSHyWZkjBJbp7HJs7M
L+j/uBh0CtK0G69W79NIkJdjHsmagviRI2lRPDr6HNup86YoxebX7d1ygxNQdvZOUIDOXQHsjYMX
YtQzB9jrbGSc6d7RVWUQxz1CvMbsl91A81P9lv5+C+n9lEfdJmo+3RBpj5GolWez+x/AtphOuYtG
IoOG3pX72JDaSpT48RBEmXgy6lRxFfknH4rggl7/ywDAyOLs2axASKrgkifDvXf8Z6CWy44WjArc
ejMJqaQhwtxlvde0o0UafcxFK1z8bSzTM2Zc1t3jV2dSjuURLXt4q8gEJf5TBXvGvtdAxqdEz06h
K97MQoJRPGRifBi0+Eczyx3o+5UbqA1atw8j9Q8OIZjWdSixcI1yx67kiNb/ze6M69zuUbEcxzUp
vUI6f++TCntnqoljNzxU+eNg8tDifbDTP3t2cO6tArmAWjlGd+xd/QsL4pnQsP4vLu1/YXhx8qH5
Q+5GnKIp3T9d2pOjFZXQrJzppbGcW7qBr924O35Jdpzc5Xa5y//itP13pz7sYB62ruPAPpt//59O
/Zrlh0MgKIdtQkPW0JgWf/1I/Te3rGNDmRPzrx7omP/5j2DmT9oUgfQOV3a+6GXDECednush2VYB
pnVGQY+JXt0msmpHt1kPhn5swuRnrrJrbzrG0B8jy1t70pgnLTtPM88JbU9nAnTiIHTy9BCH/B2i
95o4/nRt/pmqS06EoDCdT/FXcZxlw10F5r2LOarrOgngCWEKy05oadlQqpvF96/85MMkJKhtAUrk
/Jj0ZY413UNPnJNS7AaLkrzJT9K5Tf2wkzQ68w8pqUNYhJ1Hy34uGFqg7+vc8qVkwuB6iykarokV
n0h2eEYR/xZkw9G14xPBl6cQhDGk6ePcNrVhdNInoj8krkxTHqfg4vqMPhrmBWbNEIHp3mLoildD
oXDyw3ytBkov3Yx+JI8LbaQniZJTNyQH0/QWKd8kqXa7ea4w/3M64Y0YtuVbbqtniKPrpHLe9FxH
FdqS0gT3hp/FB047n+CCfu0/Pz0N/V8hpB6XmCdcuiJdCPknwF6O5XVgPZvvjJTHJxmQy6KKiZBt
6ZtqR2AoTvRjkeKeN0K+I22ItrjksXZrTwCSUzLEunNNm9fRGiphn5VwD017l+xlYOHu5tat665N
NtxCLXho8KNXbvzuzdKpnEUoW10W7K+jm3zEJq8PKwSvFsYKEZEIzOAvl4SdE6UcV4wAOu58qtG5
qFD1cFO+PM+najV1XwXcJE1vjnhTv0jE+8g4zByrOAnw4yXZunAVKD6GrcFwgekdROGb53Y3Q6kV
wambrPg1N6lOEh9qjZCiqd2UDEeA/28zSbXD/IVd6L0K9SsN3tDDo2JYNldjPsm4Ac3cIpDnvN0E
hsK62tyyrv8a1bCdiyDZzCMLlKDxsLAt/u+TOlj0d1vyjol+ObmW/1gyomvdz0RqN2r3dvWfv+h/
c4pRuM3/QwrPZPtPX3MfoD1v+w5ziEteGSk8onSYa/b9dr7IrXa4Cvvgl8FfXF+m/DPA0XUpF3WL
J7RhmIgX/nR8VsIaLVOofNeG8p7V6Wl+zrlALVO17nW+jDQ7+X27mudnCbGGviV2NQVPOTJ4YcJp
cqNYjZwD71e5YmRFkZ0w1qx1YznXYoiwZ/SMgEI210sug1KHHTTTjTxx3zqvwWkSH+Yjo49OpOVs
m87GgMhbpx9KUTD62Qjqzz6HrP1n7FI8EutbpidYfPf53I256GKs1khywRzJNfmHTZydRvLz6qS/
BRQ91BNFNX3NGzMn59uMxYONOQC15Sm36MeJ1RvS8Zg5nBvzPRxYycf8nq1Jv0+Gfo8nkMyK7yX5
1Jz0NOK3gyZwSiK48cCpTJvTF9XFXOhgETi2XPYNneskVqpKzy3eAOm/MQ+cVUPu2zyhCDqdaLaQ
x604l1P2M49D3G645FTm30XlbTuCeYy2IMDxp07jTdtnJ3vmN43T9JXpwLnnVBRSxfOlFg1nRJL0
hpR1kwRVqLNT6MdLEOIyBvqUwyMwFuTbbxra3ThJD6MuCFTQT2XKJDZ2zihdP9TonOepNTaP5Txt
GqsAdopYz0M4eq+v+U17FhVLYlwrLTroDtO0WN3mJ3zEvQGY5Bz443X+79Icj7paRIyLakVaDePk
brBPaPHRWOAKixLETT6mgjYVu/n0nSdrBf2iABcIuOyPJnZUz+7YfxlF/DQxnDGU/qQd5lNXMSTX
/fhEHt6W6KMPEcUnI1c0m+GHwM9Ra5ITmulr1qEWIi91kwQE2Mm3edKW5fwB7t5cl288wgn45PFB
dVmGwMbth7lgMtLxjp7zjUigdeGba4xsX+AbbhbVRJdnB62LD6HHHNGrN4jml4HDwjPYzLO2tk0Z
L8JmLXZUt4eyHI9/XPAsPeYyMuIxPPR8npxegqkAQAwcBzRgpXMGorFihrg0sx5ihABZ2NJBynPX
dCR7ful/WMu44Obpa8xDtRzoHZoKDdGQsYJgvNA43T2d2PBgQVx3FYf/1G27iqkzx/E8J5xK//d/
PrUM618sN/Px4Ujp6dLmENH/VOWnoxVXppDZrnHGr7zhgyQp2fJfmHMx8FAiXMzNqKuyB8aY7Gh6
bJQ5Vt12M19YTeih/2zpAVqPEXHRp7c0kX8c23+8gGN+VjEFbh39oMn4il3wqZJUazN68hIwAjZW
V0wc9QPzoH7dgMAwu4VOLPIQIdUQHc+cvNZAQqfkyA1q3FkV4V6WUtfMoUkPTET3sqRkdqdTXkRv
xjxFsiduk8HO6o1hVh9lDQouYMO9cBhq1AWz0LZgtqlbZb8gyIC9mR2qxQDkpI9DJuHqKW7HOxDB
sOt+9Noql9hDfubzhaBLpL/xsi9BA3Oq26I9rk0Op/nMeQoIE9crsjnq8EN3qUK6/m7pWIdisQNb
swiNQzdzMniGp1HLOUxEsd2usEof5yPQU+kJTdNmvv8ax3syrKeOvUZKtO38anOZFJhzaxwdkosG
2adgJzBfFYmD74gX8Zj314yX58kASZOz/ecwdxoCVL+R2Dv8/V9jxg/A3J7kz4jh02ZXl1RBBD7r
D1HlYKcY+22HUtnOyzVOkp+0Vc8WkqP5hm6df5T+/9/Q9xeGPsugl/+nO/VfDH1PwAPC/7NkmpDC
hv3nzfv//av/2Ly7f5O8FNt4G8q9zbb8H4t31/qbJf9gIjPXc01w1/9v9W7Jv5k6DgjXtODcmfyp
/3b0sZWnUpUcCLYhTfjz/xtHn0mk9Z+GR54jdakLpkag73Ad/qk6UZGZ5HUcFTtuvGBr+J3DhUYh
LnD+OMNrzSroxklTLeuh60DPGfKBtWo34WFW0na3Fyfzio1wERw61aPvaP7KmwjaKjTjYLEwW4nQ
JzxmPI91SY6B7n3FMXsTDlvcM+DslhaG1EU0b6R6eyhWwdnNGGV4ib5mAmG9jH7qrrLB0jYGYcUr
UgjWckysbatD/5Fw1JZpzbNB1DN1y+gg0DkMJVGBxzsTh/ymHLyNkwfySJdJz19x1xmEP/KDwpQI
i7WH2Htf+NHBHQBO1Dq51FYdeNu8jNYJj2SCSAJ2pXTcjeg2TVOmTxxTCM07y96x7t9FWldAFTXK
oz4Azqx6PHfRKLdmOLwwMSR1PI3rB01uoRlFR9Bw9pL0z+ZdswYA1bW1DeIYCFkaibPfxqS+W443
Cy+/64TVRM6ik/hd09g2iZIYpLHygPbGRxc1b5iPH8ZOC++z8ZkE+1n0UFls64hU4aoijtIxSISy
PusmQmraVPneCPZOZMhnmgj4C3C5c7MWmzwLs4dg8Mm9pTc0RMcWZ820bPyYSODLLFzp0jtaWmGs
Y7+/WXrMMCDl0YNu2wX/swg63Oaend0geDHC0xpx6UeR7UG/IlUMfWKCoaIcpdKOiT2mhzCB9BV3
3rDWvfKls+kiLDVWKyKa5ENagnsKw3WqOiKHmhql0wz0tAhornOS5KYCmydAgge9du5DgcPLkoyK
iEJxbtgqVmkH2RfBwThTWPqlp7p4PfYVvBOyeKbIl3df8YwxfWvPvuqGTdTaVCnY5Ir40irLrzqh
MhAoyQYmiDQhtc5mfJtM5QJX0mPtWMmND3TFwJuJSNM/lxoRuY2HTEVLQ/b8XWyvprLHdZSQgqAl
gbUJ6m/wABARHNu5CmBoi8J6LzOj/BiXVvyQ+l3+qHUhvCC9Aa1kdjaLHaZJMVOivNTzVeEQl2in
4zoZyoDr3u4YNI+nLHS0K48PO9DLYzhkNzc315Fqn4QHgmisiWMNCcgoDXCQhIQfIq2Xu8qxnEe/
BC9iZsHeyIOdElX9EA08PqxWWPtwMmYdqVq3LlIJ0rbqhSNVc2y16ZGInGQ3eUl1nL5jttoHJ9Lp
R7PsyR5aXLbR+FgE/nemSBwyGefzvRJI3QQKMlmF9z/O4FEZ0Yyn65GVCxMobJn3O43G/Wj6R0P7
5YzecxWRTpj4dA6V3PJFhT1siDF2HzQPUENhNNqCbZqH5DZ50TOx1KTnPaBzvehzopxrqctgDukl
3wZnxyG/FFr8EfCJRqILIZEiNg+KPBjCxTBaemHZb3CEHvyhVNukY+/UDGZ96acBE2W18aw8fK7N
ew4vKXPdgdLWiM5B4BjL2DPnGHJnFhc/cwQ5175XP2FjocHMoW5EBRYThub2g54zquxKi0AYpNqh
Lkj9qmp4r0mRLw27OqPedB4Is/LpRwH9jhHkKeCeGqZK1lRl1R/iyA5XLgvLZR8oa00ZbK3wEkd8
PuYv9gICPnnikeKqvhtWYyDjza0WpMkunuHDrah/O4q16dCDVWxZzK772M2uADoTGH619pLC+N1E
VoIJi9ClVW4b0QLk0ISKW7tOrFTW0xB269Byf4Tn32srJNDLyGE+a7bYFq+jpjAJu6AJ4sontdId
Lny0uB7H7Fblv0lmVS+1MhbFIFYxfp6dLmK1FuD5DRKSBrcncyTu9rVhZmuNEAZGcjor0i4FFsRD
IHRbMiHG336ZR9umcgZMSOG0aZvqNZZGsoy62l7p/Bkvz9/qBHa8i/EC5tzwkjuQESEwOSQC+A/h
LMEn1+lrcquDwnS2Ao77lRlBtjQTNrt13K2dMYzZN6Zry4Cwl6XGltm/tVAWGpUIvIJvtAHb+hGq
MlL+BPkW7To9F6FtC7QluCdRCG/40XeDR+Yo5PQH+BMD24oQC+i0h72lk+4IUAUoa7u2akbiQ9Bn
HPODgLObgTHTXkUUvIwYwdey9Kz96GFsHftPOUCqZ03FeMBusr01Ve9mMDEzT/3HukaALrobWhO2
lfLRxf95DSID10Dbkbpsx3I1FryJRkSPMGg54kZuzRof/UpN2jpPcHL7RMt3ueMBMQ9mUT0jeivx
SJxtMRwKjz4nzeZ5xcnt5HRpSQdYBmWu79w8/pwm4qN7xvOLSay1GftY6C6qsmo8BI3Mz4AvqxmT
NLGxnR2jWHsRoypE03ks11jMEZdO1dp3xIi+SyTLibBtiwZmZ7YRGWsz4jbu84+RQNOhxQMxTYmc
LbfQ6uTAVcIFllbMGQEI4Fotr7YdBy9DppEViTcemiv+CvEN6ic8TXFoLVLWVJrR/oyZazznzU4v
sjfD6UvmV8HrPNTILeh2U8s1g5hoJQvZXOCXp5q1J6WTtb12MFT97tpJtavSoF95Zc8QR9KGOI1j
bz1nyp4Ms90nvtbQmOPRrqSPHYE3YKHQevRsex3nWvQ2Jnvs1f4OS22yNpnGb0ROVokkQfw16cST
Gw2PTW6Eb52JO1lWZK7FSj6DpXnhWGLGF7avjhF8h6JrlnaSsIeP2Ld5VDDLoC30XVLZxSppVfqE
KbhYuWlNd6Nz5umVRURZ2PhvyNJ/mSMJ8Qa7ypUXP9gAYD46nR0eGGkfZ6JxditEfmEI1KaxW+dD
hu6bX/ofoU5jqotMPOeK2IsiSJ2HsJ7Ec+fUqB107hcj6NAhV8FNsjxc1CG244lgFZyvmlgym2So
KYebyLruZHU1SdGTVu7sGVzvh78rrYJjbdfxE+A0hTTLMPa+suQl7vk8pCDMxGMcTQca7ktSPH7A
B3A0pg+9Of5mGEOGulPuqwFxMtrWDWSXYNuHybhMIoOcuNHA9AbB2BlV+2DntyQDjFyB5sbxWT97
sx9UMp75Ggp7WdoVMsUGZaevN/ty9NfY+J/4qNhxNVG5V3irNrY/ZQ9WWgdHF7kbVDh7GVeu4kuR
yNEMsmeGKHy24+tcZ3UZwIwUvyO4Tbn0suqFZ+8G/CuUhwo2kwLuqMrmavZ7v6jB6/sM3Rtj8p7Q
W1hrdBT5KZonSGFAnEc6CaDU/m+Th/9StIW2KnNrWpFPwqaiduN1UmDA1JzZ4ZtbP3HTE03eCnuX
5frVDamSmlfRy/rbUt67b5bRmw5jYtmNJQ+4WKySScK9Z7xkB8V9wHrCAKU0lzph8WsyFQm/klP4
7l9zKzr5wPN+B2VxDEU4vY+N9aQ58rPx8uKWWx0RJOrEecQJ4lrpNhUVg0M3uhhclhDk+nZr92+S
TSfOTqrSAuQ7ximj/u3PInOnieyL24kjgB8NrdEPZPrwWCEsW8X6HI+HEw/bMdNDw0nEZtQE6lyG
7Mt88qOrLVZZEGl3V4kDdVy4YoWpXwpfI9ikT75LN0lWTW+Mu8IfXit0IFWpYRQaJ+896eqTX/Hj
x46j7ySG+CESd991W5ICzB8EQgNABLddYd1WBytK8g1twreVA+S0TXVkjoMoiHjlBWmL9z9ceLQe
8D4KwBNy/jt//MVe1Ip0vQxxTsafpUJ/KnutQYJM6CA9VoyuAOfVPdcLZym64duVkVrHZlFyBoII
7l3/buuavqDwIAckCPq//8L5jLepfMTkqa/IYWDcFu1dhyvORIRcGF23pQA7AYpg9VJO8UKooYdD
yi8IaYdDBBfYKLB3i8gAOgQ0n3tDAGCr151d9IckIKIh7cyMyEPGZfkIIV532gqHUehUB7+PEXKW
pcWYOX41iDPYqLY6aw0eIkMO+TJMAqJgzRJ3QaOOgQN3XIZkTypZ4YjT1XgwXVJBempLWF0zcVO3
P9tq0Fj1Yl3w0iladH77XBGAuGrciJ5uCjaBmQJSgCW9asfwsZKOjURPuSikblPl3IpOrZ3w0066
5KH9DhEk0j/El0wquWyjnixMozkW5GcDcpXiYegOzGj0bUIcxT4oRXgyNB8iQxLvJunGF3QhKMtA
RAZZ7CzYc3qnbkrvRYhoekhEdEv6dGtU5PYoHOXsFeObgb25lNVvTw8ZxcZ+sejx3KzTnPFdAkJt
FU3du9Zr2RLIlc7Q1X3LTZSzxR8kHTYEPbdkEzezkJiBX2+1T1MMflsL3Pd4KHZj3YU7PU/fkM2/
i5gtQGk8OH34GUoPoGgmXrX6FAokX61HI1oZqChiHlpkFF0UNPw28TZgPBZ6nwa0H5q1Cmz/4M4n
W6iPSAa6PY3JMclj1pvM0OTCzwoSlswVbgJkc3TFNTO7XQ4nZac0c9uMLko2nllk82DvVvSAcCZj
FBNVuUxDW9sEgw5AenBQFT90WS8Olqo+unhSS0heN63BB+7pmGMg2iZIlO9J737Yg3Xl3r3mKnn1
rdI+eC0ahEE/C5vRHYX9Hy+EMcfYVWWyq3wco03Jg6O0DOhxsBSc6dUMMvPoF9zHYe3SFnatv+yL
Ej/BfPmpJOvpghgfgFKAlu6Ze7/WuUtZeI4ZisYqtQ9176VbdggXlMTLVsJyBxxRrUHgz1g13lPT
ORNaF7NbRZ7brPRRPXHwPEbKosbJKCIz34xWHVL5YW31kw9a5RLheMe3VSzGS0kC1h4og3ZANR0c
ccb5e6391gD9LmvPAYeslEYTWJ/dYXQ3UQKNccyGFpA/H2SmGYqux32ms5IHYVUS5+MkEWzAXZS8
XlkK4C9zDrVuaEAh5jPNU/2TmLL31G4vporaper7cVVo1FHUMujQsXfmntOj2mEFDDrgi2oIVFoQ
gPEjDRD9zAv5ayA0Ou2W+8sY8Q7sqgQkILubzsmAdKRnfWrJSJpAF/J4ves21DLNDk+Bk35nLgwm
1vUCuNsWvpugZE+xFswxLyw98WCycRQdZAHIyS9OH4UrmEm/+/y9gfbwZJq/7cm7Z0OEvDpxF31X
QYDElwu+wDW3aXjJxh7vpe30K+JR9iptVn44GMfYaT+Nytix71xVk+lsW5ijcWD8UsaqyZXcC6W/
t8wADwUBLnKcwMAoFe8KnJ9+Q4JLzPDXMj48JhILWbXbthklEdL0NvVYDcvA/F1qlXc6q9HzfplM
ylxw2bMsu2cyFrjB0W5IB/KaEUSs2YLTHnWElcQqBOyQVWL1l3YIISRCadhI5IhDlMUPJqX+EpBo
wHweKWvX4FkTawnZVIy+S9aQ8d0PacgIbe4BmIxwXdpHXwscZH1uty4so7r0/KlYFi962RIZZZeL
KpPTqhmAOfZJNyxTA126JoLw4jSZyZwGzHSnTLXyE4QySVFYbNDGBnkZ2FEu612dkn45pdckr9Dt
Fb8ret3FEAa7yOncpZYOl/KFDLNtP6DXh+LvIafFIZNeGy9t1k30ywy1grVCip10SrYyc17ClgOt
YBQymWfu6w2g70M2ZL/LlsvBtKqj8KtxKev+FGodnD0/Ia4ClFY3Al0v8w8d3XJV2U8V9OVlyKIo
8S19YQp9AAijPsZ82HUWTznParAzzwBK2jjHlqDFMfo4kudCQc1iTYuC/iMS324cfjM39ML4aQgy
tU4siy+ofkvs5B2b7u+m3Yuab86oCAVw1Fb68jEMeMM1q7wiNJBLsAfJAZSkfr8i3WCPCnoX6Pm3
W1f7oRhIW2jlASYDXA4kF4JKeZHpIJO7Vt+LWTFNU3XUY+1aFqjsy+YS1PFz1JVPblhG8wm/ialv
KI5u3CNtUD4ivfptm2RgNYYNlmQ4FzYfDiOKOi5vDJgOkal9Rv5MFk0FXGSMFi6YX8ExH7TBjkzs
xqgyAqgZrbLIutat3SzZCa3MTmCQKV4nr0Z3KH5DXnjJyCGaSNON3f7e+KAg8+Er8pMKn/iIkN76
1IaKrWS27OLou9ONmzP1K92DCJPk711qZAtUbsiwknylVPoxaKyPvH74ZqOLcanl9uF7oFE5C5Ox
KW3C3otIeUSS/2LZcj+WyT4grshrsgUblveiks89XUBfxJuUwxyRyq7pkDgE8GBCbZtlDuBvUP0M
5bBKajBMLWgNSWnESxBh327oYfEwpgXUTYexTXqXON1xBzSkXcRbvav4LXZrK1hKhH6Xn4yBr+Fe
ZKyiLXDm9cmqex6sOizlqSdch80pHpfqszUBQIG4KnrylcGw3HHvFzRSXoMpCHm1ztyzSH+PYp9r
Plc4EHQ4x8R8iO1guN+137+LjmSB2KB+LHJ3bZf5pZognFlXKPF4Xu85772ARuNxTUETxwG6ItIP
F1rPF5vA0pcAfQKTN2AxxzU7Ei+aCGam45AQJKCxV3XTzMhv9qJSe8pDuiA/FvfEekkS9+DhjiK6
D9IVM+gWejXD0OGnFMDJysR7YXlISpE7vYcuDjbpW9OeJDIAa0xbvD78aXLr3EqoFBVTbeUq2AwK
OFKYIxgofkP8Xc+rsAjJK0pSV9vZ6lZNmdjrGaGYIsIOnYxr0c/fiLo1s54odclsar3w5CdNSFee
btLJz9e4Ny6kMVKYMszJq6jcRBpHL4pbe2HlyC06MhuMsKsJCB0+gyT8lc+k3CgEG43Uli48XRrA
1tyxPmgMT9FOUcLsRFmxI9YJ1K0wtMRZE221mrGUKLnrNGUuTT1WMId44rkNPSb5WsUiGhWjKr8Y
H+aoeTOt3FUEqz5OwYQ1Tin2yEIJSc8UhWeG6iePP+ww6PeDXiXLDKOuxqXPHjfRYcthtzAjaT8g
a7MGdzGZmsbAPGPA7xyyyKUGgmiqOvkSGHzK/dmWxkeefpH6Zr24IRuCulEL09fjIxlhWI0cCWWg
CPJNGkBt0VI2oookM4zK1BhEtGiWWIc5lVbexdamMaPbFCtCnT3R7smlipYVGk+vDrR16IO9qWUJ
qqVWZ3mZ1JdeWmLZT4U7x2dRNpIvY2pjseq77nk09RlAcZtKq+JjYCShO16I1huSIuQuFjvsvqH7
LaIywTzWYsczB4VOtE2wPUrAUZaf30emcHUQPJd4EBYhvMGkrZk+9eLScWh5BmHwke1d9Uo8GyFS
VxOu7smuQ3NWW1jLtpO3sonr/ZyqsVFJ91mHwXNrQ2ESTcC5g6ahL8x6rTfNk5tCclat56ycFdmR
ILjHfTvmhDAxASJ1iSdEyaAegzd3p+vBtGsEqUOWFXpXgY5CGlRrY0CKEdfBA5pDgnJac5dgf+Ln
cn/y2MuWOWeVPRk5igRiSapiXEfxKwls5VUE9sKouQxbXIkqjdBoZwhqYFoTu3enwCX3rHSQ5TET
oQJJv1ShwSgwX4LEqfaJRxMmvcy66MEEyDizua6t4tyFEGvT6iXzEaiQXJ8u5ZjS5PXlSsv8j1IR
qdEbyGU6wieZSqVbM+Vlka6JVdXdmfarVU/CRzMeBiv77ttu1ZjIEyfNfifd/jJB9LSLclt1FkSa
bnrLmwQwjpc/DQ4/lP7oOgUnD1P9WvbUw79Mp38ixkGuSLzS16VkoBBgmoXXXW3oKqq0Aqw72CvB
Yn1TBzZ8g1EvF3q0iUWe7oyh2bHT58Yn6Eq0I+AwH7zKk89IJxo4uJ2YBk43W0gl/qPmO0+N5UOX
5N4dJm/NGBMCZWytHO5xrzF7es2YZVjCQIE9xG2E1Y/plll6o6cfIX8Y5uZPNn5LNPWO7pvkPrL2
g+ZwMyMMLzHFt9gSOHcus/pX3bdcsem7pNy1h4FUI4gyA3N3DWKjtB2yPSzidebewEJvhfOxzV7t
gc0hlFBqLr36DeqPNiWjS2HcZW0TXT2aQ//KdhEnj4UiwUFoo34mPpJOzqj8tF7pJa/Sg5vn2ous
Dwt5P0D8b/BlQ+A9wmyEQWxC1/T6B1O32b767Row62ONyW9qEljKydqxA4Sfza/GSdZ10dyp8sQm
Ui5iKOek2fEqqOG/LnREH51qSXv1D/Nr1RLNWCGOVKxbnLKVV2NjmFdOw8Hg2RqJfgu/6Rhkl8rJ
3zxzvPa6fcP6AC1vC2HzzTSdB75J4B4rc8y3f+f2O9QpnD4WviZja3JELgYqk7qQ65RDqibKjxnC
hDZkotUpyRooOSqjzHhyx+k5avK3gUFHC/9ucLqHzC6PVl+8pOKZTw2/5bCPdHQb7EPqwbvIXl3m
70tpDHSz+MI/eQb1oxf2o982v/qSqdYUQ3m2Fb32gIyqENNC83d+3+/guZK5mxIjWyMkh9acLwGb
EbwyVo92ql4rFxpI3fAEMG+m7cL+kovYnq52XK9rq9iwzn6PSfMBg1g9Nt5jbsy2nHBfuwSXhuk2
pyxe9JW8R8rc4CkBwJWfsBtaizLRnoe8RscDaSJmUkXeNMuasI63aRrfB234Zqu4TLOmXZZtcLVU
cgOwBiwl7XZDi+2JPMJFoxGRkpD9VHbiUpmotlT4TdokXqyqdBmT3Zk9z2EE4L5xZ+BX182LffbF
LwZbx3TsEDnixYLbtNO9YJv35q6gS86IGOR4FOoa2MO65Roh6eUUCYOInnCv4vDZjCm8NWszteM2
acqd72sbbOYwbdm6lIDGyoGtkrHCIYCkSaonnyFwC2eQY3c7CFDAHIoPZhGtsyh/mi98onQ/ipSp
B8+0ojv3sAY7q1qRP/QGVfhYa94ZLdW6ad0XFu1vuLNWsRyOdNgcV5X+auBUWOjjTz4HLgxZ8zhy
yy8MG1Rr0fXakkCGI6XHQ9WJvanX26wxUEf6zybTh5L6pcjM8xBF5zwuP1hfv5PYszOQPi1CM9s6
/Vcu8lXO2pM43lVN4YJg++C22udkNN8qI7nHdF+akLk7w4jvvLWfR6Csmmbu7ba6s8f8RRa1VP4v
XfqPYmp+kgr+Xp5sEpk8snPe99m0TEYWregrvDy+6N0WJwCGbpKHBm5lL/00dfbAtvWU48GFq/jF
GGY3ATtVyUet6bc6bd4z7notLx9UGL+ZZf9f7J3HduPIlrXfpeeoFfDAoCcEPeWlVEqaYKVRwnuP
p+8vQlml6nvrNz3vCRZIipREAIGIc/b+9uvUa0SkAlAdM/dI1MfdSguWRAbKm0a7bzJuQCSfeIWP
3RuSswsXByy+Yep3RFNviZb9yd+6aaY4iLsWLusXQSfN4f7Z6MVdOj/RX3oPF++miYybLs/ecoK7
Izc95nF0lazzjeegOdHK69W0LmjH3hMck202XmxteDG5qBwZ3EJW3DahZ5qJ+7xLXsvCOJMiTT2P
Be4A9ZcL7Kut2Vd2kmwFxcbaRY2W1DcxEe3mSDNF9NOtuda3k9Gee3LZtQIvMuADTgWQBtnVoE9P
FJceW+4pm5WOSEUKSrSsu77i1Gb0tHWSR+GShoVxBx7wFD4gwNM2fRAVlCKdob84lVx9te0uB0Pp
3tqLQUSjjfjFL5eYfGTvGBrFXRhBEWj3cQ1RNqF+xTgDKsbtWnJ1SopWwGOI2FpQT9SkVCHFj26t
MT/6ffkEG2Q3moCpK9tEkgcxTtS3OaTJwX000+lkY91FJnMdRsaLvZQmfAZKQO7ySLwov2IC3Gi3
t+toXaeLcedrzXdzjo8RpOy4WK9Cuqjdut4QqfFWDMlDVTz5cQxH0nURw78R23GaIQlUWk0nRTdu
+i57CANP4nT05tuEzaLtrqaue4mt5dUd9F2R+c+xxyVHHltudf2PBZ6pRRWctsihBi6Kk4DplNlW
p7k3tokWHYmLKGiN0dlAF5MglJh8anEFzeisuk7j9RBmzJEYMXaOyWGawOW4OLs3aG6M3aCXaLG1
Gh7Bo64tuNVd/QvdrWu/NAjnc8+scY6JlT9bI5f9tEZ8+noRlB+ICTwS0cfpR+HJtu6Y874vvB7i
gSUydz/rt05TPBHPcYjM+3lNvkIJe3RsG8A5U3UxUC6Pg6qOWdfVe02LKVDb/s7RrV/y92aLcy9M
/xI38XUMxGXTGkh15C8sLP3RLexkm8T+1RwND34MkbHjTImTL0ZhkBJdPbsBNNVrW4+jTThbrEPA
+uTku2sx/Wf5Q3PRfB3ciOVe8m50MZaFAn+JUd+T6OjGgTlh9ysfPSQl1rBus4KE6A4kEzbPB7Fi
ECbQhqhDzNcEnSM4l6k167O5DliuyHHTukOXeIFjURTRWorcTHaAohgUmLtMg/dBKAVcPoCi07F1
x1sgoZQJrVM4dbeL5l4vkXmKiM5I0YJaL+NAEXt5GtdkOyfL0fOGWyt5jWQpc6re08n7TrX15JT0
QGOxcSJoz/4XWjTHKMzfQ8u7DuOQfA2SET3RfVtD5wHg/W4aYoLDqOAMJl5PWjlal5PBwBAJDfdA
CS9A7P0GmUlsSXS5zckR1LOJrxK0527lrhW4pattXdqqQdqTdD0iG6ADVQaWSQVgLoxXOWRG3fzi
FE0Z0P1xAq27dbwea3gqmjNOYN9geEQ1cW0DVQY7P55L7cP59b/yz/8P+Seay/8zdulD/rn9llX9
v4k/eeNv8afv/GFZHnI8DHS2bTnSofkbu6QL6w/8bZ5pycaY4djYif8EL9l/AEMSNIQ8Q3dd18SX
1lVc0f/5H5bxh+XJPAfH9HWKybzrf5LnYLpS3fk3d7Xw+QxDCKIcSJZAcirF53/z2fmiK/swbLRL
qiWww+Kw3pVcIwHRm7i6u+zU4XHg7O5eWLFK6nN4RqLwshbaXb6ELg1tIcnc7cYaAV4YIzFT+nHJ
IN9b3MOj6S4atrmbEEEPQi9sPSodAhu9WdKMxgG3J8NyR5Aq5Wof5OHgA4yuiofO4Va8docIRQGF
pfKGMMVD03h3urw6BMyAk9mSuIjtRVafX0XrPoKQ+kL/4maCiMF0jymexTBZLBerZFYUzhIWdEW+
Oe7Q2L3OpHtYGNlD1SffzXSFec+tDAhwI7qHjP7PxmgSd1cPRE70dkUJNAcFP9tXgO7rjpu+V+D6
GLXyV5znB2HNl6Tal/W4W7vhbpgRuBqEJI+z15I99WuK+eEkT2pEWNaXYbJY/2bPmktxsTT5n+2Q
IIapQ9hIbQ/COsFSkfFj1S2YCxOK1cZ4aHL06o79SFYgwAsQ8psUJKXXam89Zr+6Kb+Rpjz2ECMX
sKBp2waGCao1q9adNrdfdIGQXRBctnIDsRFEBk4ywc1yrjXX7cHFPYt0vB4rKE0aRhi74N/N+Bag
ohJsVI536F2qoDZY4tYAQDMC7igK95TFvRWhsD5kVytz38Cbwhy6d/KNJQdxPgsRFquXMf+/yyL7
lm7rozVEe4fP2GeSRDIkSbudaEIbJsHR0RjB5wMdEgI9JQN1/t4W2ZUWA+po8jzZw2rIk4fa+SHw
ukx1Pp17voSlruaHZUYBu5Am63/3suQCzJUkriF8Is3sDupIYEBXPkySii0yCLZz4550CzQ1CqVd
qwPQivP4y2BOhEq0ElVr1Jca9zCIdbI/8wHwvJ3tR5eZvd2RzcHB3Ixdxqmc6l+LfCYOwFR9muzK
wT2419ugtlDrxNQX7C6+MUe9ZmbDrSoey5fCq19I8Fo2pXi23OxrTdRWgMJn3KD6ec7K8scywnAp
r0lA3nsZfZ/GguauOy6irnlf99VjNTkPa+GdKgKdNksNmjoS284hf8iMwjvHpk1R3rigcbY6fVJA
gTOsnKO9AkC0zXbYCW6pZpVd+lkimXoTlNNfm448lm1V8i8WXkRSe5aVXNDT8kKTEj4VPVKvf6fl
hJbBg1K25ghll6b4UtccIqSrO9p9gb5ar40sAPUxurMSWcu2ztEzj+Z93o8gpYTGiovSeTO26bZc
RiLAmOXaPY0o3J9oJhCwYtheP/Y+n9MaFqW0RSSdUm0GmYWo9jq5Jwfj3Wx5L79flNTKRiFTB+tz
X1vJny1Az/1+7W8fR3gvPSEBZcQA/TJPPaj9Efq9fJS1fE07PaEXbxoS+jaHNEmawpWRf70fWEyW
zt6Q/HAFy9R6wG5y7CKkPQul4KIkUiUJoZ6kcrZPK7A/137Vn6MVzrfam8z6blkyauR/PaWeT1vj
JpkTd//586xlfr9z4V6yXe0CEHglCZQe2MfaXA/F6hqHVhFk/yWgXP1cGYX2KaKLKt/0+U4VYw6q
FYQ6QPKSwU2n0cNHfnwSIQW8op4Yk/Qh8kcshy1ntz1Wj91AryArE+tpKrTLAsZ0AtfGst+l78Fw
45mvlE3Cld6M3yTeoanc5k6Xk8Opn60Luq/D0PTpZRqrJxh17fVgxMbR0csbR0IzEYlEtGvK5ARz
pGTahb5p/YYm9QGVNnVUyoTUxfZALKl9N0Q4FCE6jWV8KhKt2pVj5WxCd9WQleXeuXWN5mhE1ZdO
ym1dUwC3qZE8Q7Ld5eBg+7i/DCt1H8oOAPTRKawvTNhZ/mmvq+kJ6pXtephnYg8IkDtlhoB8vXbf
mk53jxqux2OxVN+tGXh2bzfxMe5G70tCWFzhuBnh9tj8a80rTiQHvDbL8F7GQ/fgSOKhQZyHSfdV
xrY8reWQnNeqvBvCWdugsa4o72W7YokfijQO91rnYBWNnXTXueJl7Fm0ZFHjAQvjhtvpwzb+OdRz
C87tvuXs2k8Qb1D1Nt1ZLxHHLOXQbMOoJw0j2XAZY7kaI1ThhL7EBwc9tiWvs1Ry7OMWA8FRPfbG
IDVH/wSLgagWJV9SG8T1t+NI+5/ZRHGeFQq47zucoJ4lK0wj9jur67giXXfUT3l6Jq9dVhk8szyv
ZMihifMRCUlortqEEoua+vJk/Hy81LBxa7Ah8UxfKTDmFjyv3OBA9saaPiWYVKdbmvPcYVHQtPJU
04Y507P5b4x3+Vz71wvuWj9rJRIi4fIZppSRLyV3d2Ikpl3CXAF/uBtSYtINwpJ41apJPkwM+E5F
nxAK6+jdpi6X5KTCANTG1k0PNZ6MCfigmgM6dpzR2y3J0JxtZgWGNWLKaKL+TBGgP9M/4cD89RDD
eSGdEyO6c2ekSU4W5vljl4UdJGf5WJuscZdm9Q8rWjuiVFnep3yfnJF8DXlYwi7LF3c5kmIU9FJ+
VS14E/x0BPAkj+tKUjJoLrlr14UDMtzfq6Mcp+uWb7g+jhLq+3mUFU2+k8BetadeyJfsHUkCghjq
i+fPoAV1Inw+VHsr1oygrwl1VMddgeTVJpGngXquVgkAYetE+8JpCJnmhLD0FZ2A2tWZN1Au0boX
GuD2Dg1efRLJ9w7RyTkUIQLFqKSRqr5H+RWtctNj3NgNMqRQPVQb9X1Haacf7LnHEg9V/nOjCb7i
z4dqTz23Oq9NlfYnr59oHanvVJ1uag/dqINaC2OSOt8+N5/n4OeJCOTiJLiwDqMmI5Kj3LvNyopo
VjncqQ0ifo6LNpLsqR5PSV0zPjXvCvb/cew+rlEVRaB2E7gCRyPDOPTXgXMjjYiIfzqGSDyZwbsD
UhU47KO6Zj+u3I99O61/uCmQMXVgPg+ROmL/8pxb+iNhmCUVNXnE1NX7kQGgjp16rF4h9D2E+yWe
dclR/rh4245vQD3uFMM4QQ50YtpH9gxyqo26ZNSlFEv4ttr7fE6P9IPbGXS9o6qlwoa7kpQX2+0A
4OkTAi9J2VavffyAfK6K4MmO9uBuaZN0ZxwRcJH/2vuX57S2ibZYjK2N5XlgjxNWDns3T6jsAle7
+Ml6MNTAMbLSUXvwovQdmoc3dQh15UuRh1U9LKyQMU0d0TopnWOXah+XoLokqy6OxS6KdEZKO/N2
tBmjY6t77u9DuN740tOvDqfpuCbVpZSelbwkHZLHNnqXxzt1cTpUC3+/CXXbPZJ70IzyQJeNIuTL
q1VdsqHCs7cyNzsb6M2rhA7/M7fjb4/Bc9JUzUnqQxdDDeoz5UElP3wkQRRjr6GNTPcfWQ9yeLYV
j/qvPfVQHXr1I2GFTqNs/OPncJmHKxJQNXJ+7PL5r6UfYc3IOmvvy5tMIf8ZZ8kQnnnqX5jN+U/0
f2FE7bpTPzHrzI+Oale9TXHpPx9GRCEuAdSr72NNFsv3sM+Kg8rNHnHcndXe5+afnis1rDYfUdsf
P1jIr+afPmJmrbKDJPxLfUyu3hdGAgO9mRyAsPz5tn967788l8WkO6ydyemY1L//TJG739wJs7b6
2WomA7uroM62/U99krejUpfs+ogbkNqMHXenz+cmjF851TZtL+gMHuYpvxTaUBxMRx4L9Y5oSdhV
b1Fv/qePUS/87T3+4u7s1Lwq5T8ft+ZXPTaoLsvf/fFxHz871jANNx7fhm6O2UG9rjZksTXnj1fH
1dqIghNFI7KC3PKJU6vWhVi5uzXTqYPKvxuHqmyPxEpTywcsfU5iwILA/A+rvEYhbNbnWd3ca1Om
2eM3B077WMnJgJYyS2jUtIC0Cg5hWLy0AnaKovHjsQj3Xj3RtInkAGegHyqSsLxatJCcbXkFfnLk
1UNPjbzqSbr1hLihOdgm8m77sVHDttqtCZDin1/6e8y60DrIZymsGvqFHDqUr02h49VDS90R0vKL
54KTRm5YbS058uDUKPnaQnR+/C/qKfUPqU2U6g7ci/zQ+/ZcHzs5GYjlLCGRt0b4kTEQZm6BKiNB
48Yg5bDcAxHFQZWcyyWIvYSxL5azFNxe3VntdX0Rn4kqWeUAaufi1QbMsRsam4FYbtSebo9bPKvD
sZdD7yx/VO21jkW9OVyPJK3xh8ihPZsMTkFdjtjq8WTlFJVQFVm9LapjIqdTINFQ+Bm2xSgZvvTj
Oq2B4u9/kvhXYUdn6bYqzBXfqvw/ATm2Z7WHcQMB3Dpcp41NLd+QTQwuIDmpUhtnoMtVhqB3yJSj
818K/m8hJxQVa3mMHzI0yBvCYptigjlPsbaPqQAe1nyKUCPLq3HRorvGrua9OnF8naALZNuMxmo3
REAqu31XjR+tp9Um/kRQzyKrWO4OMhilpOZ9KBGRmnIOrsIR1B7HiPvC55NijLXt0BLBnsl/4nNT
eKl7WDuXIvqfz5NLTTZPhASl70JKJJbd7mdNu1efNsp8IrX3uYnkmQo59etQRN5OfVCu7l1q15kL
vngLzLrZjjY0chZjl3CMhmNMp9SWc3C1adSpZsdbYvbmo8g0DrB6QauQLXh98y2Uh0adbZ5fYAdT
j9FMsxvjpuHgmt+M0biURYRmU518agNsHLJcUUa/KPY1Ozhfgo/G/7Wi4To1NUleBDuT1CYsgnQ+
H9PgnY5Z7W1DGDbnNO1JffSkA5dYRZqJ6tkkSfjj7PIHKS7jmY7UeAbAQp1dPvy359I20DB2k2ty
RaBOddsgs74ZwtbadCBOckGhaITpAN9wvxZTEvSO9jh6eC8SEbr72HCcwPOr8uASKIg+tpAM1zXZ
tcJb7/TiYRGlS65Evc3r5rHuVu+CpP9ptcLw2CWIA3vTeTX0Jb6STueWcKG7YdCrKzKe69C7Zrqd
Xg+LMC+zjqgthSQNa3+HIKnfJTrOUQ/tE9XcZw+B+Skba1g8o/uQon+hCtObm1G45ymjUDmnY3hs
CUvJQtjaTedCgJ3Gq9F0wuPU0F9EqrjHZUv4vKNdDy7Lj6VLmyPJVhGhEshq/bmjNdPlN2WoazsM
veXBWjijncYZTqimj36EoC5qbHg37nqVJoNGKXj5Opm+GUzutASQT82NrpH4a2DlOkFsuaWy1Vza
FKmv2iPu8r0zi3FvNx3w4FhNcgsTa/oMbIQ6Z7DWUu42kCuAlY7cp4hUSI1cdTSUVnJDxB6FT1bj
e+LVsbqjUzGt6pjSRT6WKOrX0aWRhPnbHBIPyjTsfwIWMMqUYjpEOUJ9elRBbLSyDBJ1W8Kb0Pa6
834xo+HK8CTfrB7GrWkZaYDbFn2c512bANr3Lo3sTUxtxkoRW3j1vV1rT7lv9gePuBF8p/ZtYdJq
T6qL6RvTjlLrYcjpidNtIwS2j4utOfs7Kxx/VjoAgUWna4o4qwnNJxv5x3VYJ+nRspcvsyAysUkB
ys3SA1DHq0dE4vBWQcPFvgRJvqWyvqTiu9NRxC3HnyjW9E1NcNVu8Y8rCcWB6QzXZWehGjEl3580
zas1Tx8aR28POPGgg0kzNHBlcd9Z3CynMt+uojS2sBWbvcedIsjoBI99ZEgY1W6kCB7MDVYRW4Ny
oKEjdwms2lRiMUkFrNaraImGjcPUf2/CNj7Vq0GW0BzRnkUpTCICSEeTKezVqqXvQo9i4ObUOIVe
ylYm8b1uUV2bppZSauIX1zbQynzR4xs0xAtzWRcjqUnAbT/QzEi85r235XzTpM+ZscDEVFxth6zj
Zm9E3M170VOBKA6J2feE1uqHECf61qwwvYSJvjObzt/Sbp5ImvVuQ1FcfLDFEOD6o8jr4pRlzfca
9UlQ6eZv4tn/du/+X907ExvJ/61790Qa+3vXvcNielcpLKef//kf5se7frfuPP0Px6Zu4Bo64Dbu
3HBTfrfufPGHqdum68BscSECewAFf7fuTOcPx6OXAraAsqjqz/3ZujOtP3yP+BWftp7tmUS8/09a
d4b4N3CLZ/g+XTtL6KYjfBAy/7115y6tqcWTXZ5i3dUCNe1RqT+TZfaEqz6rWVdloiQKVhzYgdZU
uL7/mo+pl7Vioaqk5mHqsZqWqT21+ZyqlQMqmXkA8yzbRWp608kJsIgilivq8ceuZ7YnI/f7Q+mg
6memgC6UBZorZz9qT20GVWXAH7OAcjZvZbnqrKu6oNqdwspfsQbwrJpmZ1ZKkVA3SY6vpCYAMge2
yEk7NZYTcfUhl7G87NnOiaJqkHpubMm7Wi8Ts9q5wEIJoCcfMeJMExipUkeaWF6SlRth0TW46kBJ
pUjb9lkcfUNxC+F6rr+QDj0hACLk99a0xCsMh/hmgVpvA37cZ9YaHmMWIHisAKLVdX7bi/FusmLs
estUBYsOh3bR2i0O7E0+RCaNHyaGA2I6QajB0baY7EZzcul7dw+BUwYoxi91a16WOUrh6ZAMZVV4
S6KcbpY5kGrbHRImwAEljmalozB9yeIx3hd2je9vZkk01XsDCx8B4E/dhJzcCX2WhTm29XJ2kaYX
93iTM4TTRNxbWm3vPf/Ri/SRabDB7VD3XkqaTHXdzrjp0LMuAqLGKOCrF+jqxVKRcAj/JqhYF+yn
VmacNJTJUVpUYv2ixQ9Tn77mLO/KZF3xiCDSQmK3zZgv07kbpq3rW5jMEZ1NnkYQsYt2NLIfC1e3
jiJpETQnED8Gaw9fB7AvBK4cIueWOCPpo/Su8ejNR8vSf2ml5mzLxPDPTV7fmVnb3BvZ2R5Bbi0S
07ngUYqEa+1p0raIqgjBKXV9QDO7Prh+hxiqQ+6/EMKb5D6ZtFR155Y532DOr0ZCZGNWJToiHK9h
BeB8n+SnOMt1ls4vJc6IY52g3WQl/ZZgzwOnz8JTrmnWxy6viu1izHeipG3KpAwpZDKZgRVbP6Le
IfnDdDP64Zw2YVqfQBkYuAXbQzcgou4NB/JOdmiLHMemIK1FSFtxE0p+o8ctNFqkXnc/x72/dTIv
oytlMnV2WJ+NyR5v02nF+Fe3DiphGgvb8N43spPtQbfzxjFwWvvRSMbv+aBR9l+r+74XkEeABWoD
N1qGNYLNjOUUYxTXoS/pYY1tll4uPavuoWwnnCZzEoDQJorYtrcYQ7kQe/C/hNaQhKuTMg76p250
Ejmyp1ZgYqRYfhHrsbGsn4kx4ObKCvvoVOKKWYzSusebORkXPGPVd84OxGfDlOxE4pio3iuZlLcQ
Fg02x1x8zFDulnbxCxW7iLbEQS33dNLuwqy0LrqYUNov0x7wMw3CirxjG5doKaVPrLR2nRYdkpXq
Ev0YrUI5CLrIB/tT31cAhupleekmn/mJZRq7xSITo0GEHAxm1G+BRnQnsAaF7rxlUI/3+j6xxXZq
JL4amCNIBnjZ4ehtzP3E1MJ9RyLYHx0PdGEthZmWYZF2n3Vfc06zo2uCZwDZzgjF4kYrBcpsUhU6
XHm1f61bgsNTbPxRapTs8pAKtPCx73db5GspYUZTjrZO/9ksp6jAUBZhT9YpY2DsjfHPc2mAVQBc
UN468pdUTXFYUZseYkKdtqG4lmbOwJxb+24Q1s8cKlYFoHoABjyPSX+DcmMJxraNYDc9hrMfPXeu
jU1hSeYjJoNTyzkmhsUh/WSpN7EBL3BJiIof0civyAdtH2zgNIofRsajQkTfIi1oE4tJXYaxSBJv
ihw+RvywRKEGJYuRk4TxoLYhSPX5LupqzsbYJB09TALfcp7NGckDuMFyM0dRHswgjpCOyyrRUCDy
dyP4Xliz1qlB2IoYAWIYNeMGWAWejbFEdmVPi7MbJ+8duqm1HwFQHRfCMoL6NCAZeMsdGkQhdyqv
LV5s65dWNLB+NXuEnplgXEvgDtS/vKo0zlk4HrVWH47RlD/NRZjSkmnbQ0me05a1gXNHxHdAihMg
Uy08rTrj5vCzboCOhKv5TBFs3M6ZrjGTnGA6lb5BRLA77g2GqdoivSZfTi6rLo8VnBYOAYiLLpgw
uXEKa9OpXHC3FXoxIrb4jguGzzF7+4JADYzK2zg2byYroI2lI4ZvBpSbAuMgnZ7yO4brb/Oyr6EI
BIM2Y3SqsaMKHz5107GMuBWujqW4zPKTa4SvbSWmkxcP3GViIBtFfLBtA6REX7pBbq75UUP9c2jp
aU+2JVCrrMWdRjcTU6a1CYUhvUVVd4oXh/5jLwmal07nkqQ0G27bOL1fWEUG3XMLYwUGKl9evfYj
FoYFIdA8Y/ZuClA9aGlT1H5kB2RQYG5LiRwhLu2pKbgXrcYEKkkUXZCVDBpT9suORgqrk5mz4FzQ
JonBOHWQR+qjPy7X9cD03qMn7az5V7A4dlA3iJMsV85fyl+l72iBbyOnLWPsViU3lahbbsF+PbVO
10PcTZerEY4+04YmoG9kPUR6sku11b5Qhr0wTt8kTh3tbbN5bolzPCzkFmnpnvLlfNA6cZukBHX0
OAF3cPG0oCuxgjmW86Bp9tG3WTmXlbGX0xcadOHWiYpLqosbt7QfuXJehAQeNHVNIFEWn33mMx+b
jIlE1qXezjUeattDVoWJ0o4npg+jjZM/rjri5Q0Sx6fqVKy+OFdyY8bGG/3pdCtYds5Evu7sjEF9
zfL7mDZ4gKHxjWpIsatRGs6RbR4oUc+MdVYjfRH2kxgJgYnD5VV44NUm0q01L8ZoiHDdwEZYfmOR
OZwHCbAYM40KdV8UDwK+McnoaRClZPsktX1kIbSheNnsQ/9nyIoQ3TNI0QSdK64PoDbMJ46Tpn1n
zO/2SIhvo3609xEgGwq7lhk4k08b0bG4Z/lEYraNh7VugQEBNXQwkkVqSnG2Ztuw0PIThHVhj2sg
5PidYuf/aCcaJYE51J8eTNmhmGic5hu0CBjYKYxuJ5MCc2Y+gE6iAyS7LappDBElOpX8zk7KVYq+
AkOBpb47ONKVJLqta1K2VA0yardPJrVXfNbJtQJouKYxHuYuhWgc2/tpjm9nE27GYiE3piRDWAYh
zMcKCoLqKVIFa8DDeA9l1+OPTB6X+Bk7L9rzATOX+nMcHx5SlsQn1y+I2xnRVOjNvI3nEIBzawSl
BC0hDE/IzaGDXfhGvtf6+umjub4wk94Ps3ZN8cQ+FYPCzFjgYpm7RzKcXixFttNT/b2xNbKTCgdT
J2jkxm3AODZ6iE0ZoXGfjM1WJB1yqnCoP1p2qltXhG9WB7N2ZbJMGSDacpEI03soeoLaJ/qApuF0
e5BaY0ylcupy0n6XodiATu2PQAJ2K8qGfd86ZDt24txRANoCvx83bR6t50oIZ+d6xVuR0Epdc7QE
sjjtMo/qAS6QwP3WjI9F6r1PCeNFLCo8Fbp2qIz87Dfml5llfdZkT0mjGZRlJCqlk0iA1PnmJ9R5
V5uEJp9KO19DiCFqqpmbcznpUf68+gM2EpxyUeG/MA+MkUClV1XpJPuMuEngDu8j5CcSl85hlMF1
E/Gvfs4v+lCZ51o81UBAT1FvktcrFxGY2Pex09kU5Oo2GKplZDYq3KD0q2bDaYTtLNqVgjmYqElw
LefsXmvsBhP8uLM90Rw/mtZ51QVM+uqgLrvlVPgP7eIgSJebKfqRu95yWsET7Y2mfDbBghYbser+
Ae4KPEtSJbQobuEh2t3BZOFm4Ruj11m/MqPwN3bBYONa2x6iHAVVsdIBWT0I8OWXhsF275jbuF7G
S5I0j+OE5aga3PGieXOwrJ5+Woaju+bauUv6b8wensmrhqXodBfbB7c3pKRsZnsByeRsOL7YoGNp
tgO19fNATShpKB939jDvMJimm7rIjbOWVe7Jrb6iqJlJ8sC2oVrM1lTcG42BJ09KSlLZWKAa15wd
q8oOKDQXgoIrfe+Oby4owhMRMmZQCK0NoiG/ymdcRKmj+QwrBrSOYubq9qB0sSLE6k49Z+MveGdb
P0JFVsCjg7ENeD85L3eFnQ/B1PNxrhk9VQuJwX3ax5ehWJ1TTxsBuy6+Doe0Fj92nyMXvlrsrpLE
xkliNxenpCiM6hsFHr97IK6uH1B1RiHt36rzn4GNMl+QPRh1mi8xoBkGHrSPzqubGG9xRp49rKar
1NAvjmkO4OXWSx7ZTIRsTFI1YWAK9dEKptSuTbFPNrSyfDzF1ltR4i03qmLcNt4vRRBRGyGkDDO0
zXtsQZyjcu1qEWL8scnr4Xmsunk/gYD6eKpxsDCZ8Vjv1CZ0XPj0OcVPIQw1Sd+tNKQ/BS/U7HRw
Cs03MvkALSQo3rGcAZsmX3hLyDShx3gCzvkaeyBFnYqolSxwCnLR4hyARq41477/mjAYodQS1jkB
U/Gxl00OWoyG0Zr7ENlANiETUUn7utTwWuNJ0eAfTMOxazDETy3LSqu5g1YRH4TTuMcV5pDb+P55
lK99btRzeUoLMtLmegd1lXdWRXh20vQB2527nxfo+WZyb0icX1SGyw+LukqwyGJrWqHz3FSOf9No
UXSIHcGdWaac9w09RWx4PZoFIjSRNL5Mso+Ji4XoxyrOAj0R7zVVfQiiA7WCIvMwU+QtVmkITvcs
xf5UG8keWSjvknrMbDdt+vWsNmh9kTsPxtZEMcqwUTGNlUpLtZGMT1NzTuq29vm0genP5hpaCjyD
Qm7WoX4qe8tHGIKGbEmsb2GXRXs9NAgYdTmpUnoYu5VzlKTcSnL6pkvpjEW1H8qUJMg5b1iq51jL
wAbhSQ8Nf88YILi7xFju48K6U5tCE9/FUD3avdsFva9/aQBpc+MMd0nrAzlMk0vV2ig5jL4+tJ2B
ZNO2Dl2aH1wCNa9h9MPG0qNya2a6dSVSt9tgZ8woxL/O5QNqKUIVUAyUVbSNsel+s8YBsl1ud5dw
De/jsnUf65qpgfCCGnTGAca/fRf6CeNqnP/sW+0Q+jK3rh7Q2FprtYU1uuzg71VwDrGtD7F5sV2s
3hmWbrAjFage420VBeHs/vBadumIH3BT1an5tatTgxDCUGzQDVaXTDR8WVEWTGmHXNsT88m27Pd+
yJ9iUfhHSGG4hUz3EE8sz8IYIfRKgv1alt/CotB/lA3yLmf6uhiFiRnPgRybgvUziH49T96ILDea
b+qk+Sl8b4UuxdKy6uF4UdghUajyT3ZvuNdEAlR7v1jgpniTf5XU3/UpNy/17ZwX1gMrEAMjbQGc
N/GhPTMiVstan1LE4tuo1iUDbMC3HlXWZnFKegSIjQ6sbrdtUzbHLGzbqymcw6vISh/s6dsyx9mb
Yc2wLcjXSWfziUzrb97XPNLxW3rQb9ve1p9ATWyKHlTHjB50U8flctXTBNmvmm8f3KXzr+Iqswg8
7vUAuuXWj4BrjfFMZICtb8c6I8jM/NXG5XpybMJIV6YjLEDIRsy78KlaF2axgglG6lrzdUNW8Q4I
JQBsb/qea0l3a5fd1xh5eKCEeEobNviRu6VqyTxQds012dFckqxA69ztCXvFsYBDPcBKKWSQy3r2
WuI8SG5/Uk8xF1rOd03uD9S12CwycD6dzAZk3Sq2OAbb8yjrt73caLQofLRvmUfAhwlCjQ4CJ2Cu
iwpbe/QlG2A/tf/F3nltuYpt2faLyIY3rwJ5Kbx/oUXsiI33nq+/nRV5UlG7zrnV6r0ysykBIaSQ
YAFzjtFHD2gr0MKNEGsJCc+k1jfc1SPRLPr8oIqia6maj+1IHIXQLYkHIYK0zWoDhATi6XLGqcKb
BkXwXjyvLWKDRogn8pBrhUweS9dUGy6uhVRXiJzEgzpCPPHZfWUZIXhnhmiuBUNLXPTQHQIMuvzl
qRKnaIeVJ3GnU3BbY2WhgsBWyXcjO4qpKJ9KZYdbqHnEXJroP8zSOaoB1NWip2DoUFbBKEi5ZQL+
XQb8eP2YmlzlOqgORu4oq27LAZOTPhMyfkg3o5JoLpw4Be40bEl9NL/6CdjTpNtH244Vyn+L6GXo
wDvehQGUPIV8L7beQXZJHsxZi7l5oXocLdgcAlkTryyq67jivfpKV3gwbgI18Ne9b4Kwmwb/zN5K
C3cqGCIL1QtBpNLitefwmkjScsj7bUELM7BT7DNoCCgfLUDRZagJbjrNuol7HRFjEoCTUNW9FVt3
SRD/pqiF7Uw6JCPugBArOgA84tXK/jGJAXLpFaHU9hIDuzS7an6CVU0sEwGq0KLtRpk2dfyYRtpX
N+U5N0eYbIaAjATVv+6CcZs4CZWexifB1oldleIiw2O/GStO0QjsiOvbUtTQyL+SYbhJ0HOhQoy0
I8EFkizJWG5PqP8jvmxrrjLPaqAXttrSwDNW+mCfEvB9XjdbH3niQGZJTxlhgLQ0+POd+dkYrEOc
rCt1TK4rJ6VGBxnfKxtIN1B9S4q8Hu/MxU0CiK/tljFsJolpUpKt1c33o4IPhovXeE3scek2Gtag
SitP8AwobUqxck2H1MtUiR3UjmgVU+xVdIZyUx02tDNg4DjV2aRWmtJQHGVquoNTISunjK7V2Rtk
QGOnZv60klNam+18pTQ0fTUbumEr3VPov19XPv2XUnnpG8q+y2VsPrzL3F2vYhW/UTZHL1Cp1bum
5M9uiKQGQ5FRcOZyMEqDe24EYo3ocTCQQRTeN3MpubrPGQ+piJuX2YOpBmeLa2L0G+F5XH7oatKr
kxW7I6nIQH/VX1ZlzxurfcqdlGxtiFm0fp4MvVHWYafrW6tNz4NFKcQxQWNRbsY+bUP4hzXIKUOJ
uZ+z9k2oqDt69uc05myWS4nvdjLi//G5iyNrjyH/wbbTjWJOjlcyZnFWq9FJGR6IYbQW2thSzFfK
Tafg3QZvuEsN805VaQhEveOvZcLQZ8U8m5TimgYMX5qV9SFrQItkkI0TH/2ChIFMrZW1TNdE9uHs
TiYm+EmqKAQM0LiIi6PT27p6QKsnczSHXu6X5LSfmhriiClKN5CKlAvj1yC8CTuAeVOARUXFoC9z
ebCicEIBC4O3bZh0lZvhpGSa6iowxy00G5iH54ovS2ZQAXwo1W9Grf8ef+V0CVdpkJ+lSTZOWRA+
5/Ev7lRDindtskZd382AqWVT5ZYNh0eEj2B2qFrp0gYwQPnQ6Owg1nxfGbLN/RI5TKQqHbvoDV8g
R9pg+u5svsTKMFAe0GBeTwDUk6D2OjiDZQL3uiymTT9QEtBDUDCBrEE6oMyyULCNLIby8UIwSu/F
UJn0Vv2INKhJ1YBWJpyLpzyjVI6oOllFCmCDri427ThyqUw1MZ+UBzrhVT1tAp9jruz0Bz9y6p2/
kDCKhBDcTseUOueeSRKCmTn2JoxxoKsEZwQKrf3SQNcPCZhIw6h3lerOojAycNXTtNqwMXOonHCu
E532UFTu5pzobtuS7gD4tfehrj4Xk/OaJ+VI1S10ti1DehOaVzi6fgcxGolpCLQVlr/lBi2mZ5Rz
Ngq5gooD1PDNQpWyUq49mik8IIv1ckgm0r4bqBs7uLfWpkaajVQYWLQVJ1hxYotXaSR9NBiRDR9T
pNIAsVhU19aII8+uMVxZ/Zbrj18c7F5Yy/yM+bggMFVurkPJtdRrLTv2CkdaFT8iz8BYDBseEDbN
iiZQnggii3Dn2PvZxuSbo/Qg8JgCHgAJUrxOiTMDv0s3XNOQummv6xTwvKyFDZs5z9zd8UUk91Wp
/VZr7NS0TNh3ACtY8M390On2WZWewwd8boyGR9Mg6xm1L1+Dwyb6sKzOvjSsGil9wwvHxUrUPtNE
MNxKU69jioPQnSSCy/G66TNAPo3QjDRtr8ELErHRzxmk0MLakFKIBGVV6qoESXpT16HptlaO9woi
vFRVBfRz51frg0sO59I8B/G875cDqqFG5EsAThxiBaqS2wGj5BDhPNHgnaNjw+BiLNqKZuQedOoa
7oFka22bIKhzH7ytSc+hzIm5tt6obv6qkHpudMyV47C3FEd+iAqLdhAeTG25SAy0X9HUHpOpkPeM
Nd48ZntTXhxIVrC2P62tkmc4JHIsXFK8lIx6auxgRUNZvk7V+J0OW7WJWrAbVO8NT5fi+7pITCCh
yV0/sYvJIw27nEMadyVMnbTM8V3mBFKYDTQKqzhkWR1v7Ip4EaTid1ZYyh4MlZqjK2RQtexig/c1
gkIw0zc6BLW1wWiCpXZaBHFcrldjtuPq96VKoRmlKvyiqlfOEQ3OIc3f9V+xkWpXagkatqsjeFqF
vsdw5M6DZa6RJJirMG+KNXB0c9WR8M0YY7mVbBGxPfbHNqC7MDJmbJUlzCmcuzXsjQ84t0drphWM
uZdqDzgNHzaPspQOi14vUnvbQvXb+kK198+DtahHhb7y8oRYdpmVZqVF3LkoEKu8UXB5oi/MhfL1
hx6WKkIFi8wvyYhd3Cmc2f5WJv5Yv/ZV+t9Z+liKl4t1fkx+b27ZfLEUE0yVw0NZlJRQma6VWZnp
4v1LhStee5mNhChXiCDFwh+bvsyLqe/3mwYQtIEyM1T7MQCof/SaQj05GDHqNvHWihkqu2wmuo3Y
2kd5RvFtAXWEr9f+oig27TqCqLDF2cUu5+p6XcbmL8Ttu75/jir0sZlGdsQUFoRa4O2pQP1AC3wL
U4bp0LJOttoBs1dnKlaLktUZgCD9t8m8yppDZXODg9buTUguhepXPMTCZyQmvwXAYjJUnYo2z/Lr
NrIVHzKDei/UmmKRM7Hwx/Nie5bQbYqn0uXdxJR4MFVEht9b+l6oE6uCzporZ87Bl/UuH+t7W5f5
f7fOv1umS629t5qtkJ4aixJ1oNQIJHbSvoWpQvksNNDi2Ysa+jIrlokNiKnLyn+89o9ZsV7WEf4S
a/wW9dIc+UNVfhFl/5Cai4VaWXPPcXm+WITckZCii4ViXkyZFXc/nb0fltZB3bFL069m0i8sNH9i
UjwlHoB+UCKT9peX//EWYlaTEVYKadX/qdD+JxUal9VAHf4zQ+KxfQ//iwDt+wV/C9AU2fmLYC6b
hB1uZ0TQ178EaIqysCNQhBlQJBxalVAb/sWOUP+SuaNCWiAv4jBFR5v2NztCs/6S+QcYu2IZlq0g
kftfsCNUNGsIzH6yI2zdQTOH9slEpOqYGn/sT3ZEQd0+LCZ7OpuKRJBoEmCWELL8H5M41gEM9Yvb
8XvyzxXQcVAvsRbMccKVBaivGyKguMHEF72lxk9ne3AoLZM30BU62s8qIlBWuqFSB/6ls091LUGm
h9SyJrzh91hI0U0+zUsXbaJUNyYxVCMJeIrONaw5BjhrEblsYyu4yuahQ7gfvyLlfwFCYS2o3WhX
6gzWyQA2OOuqTbaIlhxdabZpZSbU+hNqg9FgzK74SzhVovQWk5JS2PO9mNQzmHtHey4Gj+oCJ1Wk
Kn+/QJgXvr+KH5sRr/rxLV0sDmgNt1EzK1sQZ728FgYQhRyP/kVM+tzubnQ9fBC6frFIPAhx/sUy
8scyHaUWv5Uwowktv5j8tpSIV4p58fLLrFh2eZtcvFDM/7fJ//+7iw1dtotNCR5vVI97au/lgXtw
jLzLFJX2v6cuTzQJdsHLrJgKjMUG9MdLLpsRLxGzmHlDqhsI0v/dysBWZpRcy5v+2OL3UvFyA/74
3853OIT9XIXfH/aPz3R5P7GtP95KzIbLTiGpOuDLf/4eRMBYPMU8URv0a8t+Ud1MFC9y8Rgt3aFB
IAzEpCAWQAfCT1gXW7Hoe8V8ufq4rPK9DbH290rL05fZH0+Dw+XdBE7he1Ks9cfmxOx/flq8xY9P
GbTQ9kIngoPuLPLMeHFIIY3/+xNWwhzlDFJJVRe2yvd8sbhfxEpidTGLuSg+DHdiqVhw2dJstlhp
xDynONzq/zyIFXNhgby8xgaQjyZcBQMaou0Eu46/JV8YsJfJzs+52FqMcuL5Mc+4QCGidTXQrHFJ
mwJf19EDRZrQe4l+mxmGQZIalzq+Tec5j5qTRTIfFReu6Qhad0vh/LEXx+L3pCL8QHybwEOXSqwh
JsVSYOZHnWzcrZgTD+KFYr3L7I9NioXiabHi5XViGVFaZJoTCbFBiETzjBbMRz9VoTf79XFe+tBk
Qugr9NDRyk/bt2+r+tI80prFjleIoR3KEc65rEYAWtRUWP4JA9HBmuxIsfKSqbqa9eqhMNIJ6HdN
u9JZ/KWmcaoz2tBhzF9vL3+3mLo8iGW5qZUefn6wMcv3MddAgtysQtkiYRfUYxgeK0uBcFsTcRiE
WHr8gIfUVLg9m5WH6LtHu8gD/N5/cEzjtonQUJVLK62NamLKBtDWYjajLKK3/BVq31FAGBMaYyot
W/T+SgGJJe7g4yzl18XFbNWkRQdOt2kpEu+V7snQ+ncNvvgma4LqGJF2dERVCvTUodCTyZqPdnS+
J7fSNctO3lXVzBXw4is2FiuimGooI+wsZLeCJGBHBPUZZoOhdrnPEWXzprSxuIvJy8Kol681Ap7p
LHIEiQfh27/MiingvwoUDJ1oYw4k8ZAsJnMrV/Yoh1AXinajFFxXMi5dszZB95LTgK8KBqULoLJB
gUrVoO5uVKcnBHr50bTl4bL7XZZVKQpKq9dTpK3yUSqKdAtDqkFuQIvaqJd7kMu8mKpUGEkrcpUg
smmpJ1n9eEhKa/mFNRCFeU5sSiTmQzK7D4hg+VUGFauObrX6uvGXhqOcz9zPDhLejlkfD9+TGN+d
rlGJMJw3/lDr3E7b5CeUsgmSD/BPmJMZWCjwMZaHqtvrA3cGZhfbh7ZubFoas+5Fdg4JVtxUjjPx
5ZSKpAQpzRrWA+pyZLl9tFOm2ybeTPc037Vw39yPb/QmyGG3qWbl7vyESO53EW4DzavAQaow6N3k
E7ZrchP12zJ4QbxYLoGju6l7Wf/SqLiCnWl2aujJ4bofVXdt9dEa371BhtNk7XLbjearQL5RpnWl
f3b+O1FBbBrbmea41PzS0WufgA7XICzC90w7gfXOU3JNj51N/YBykhejHC5eQtoJ85eqrmNjoHN2
iEg/DPY9NSYJIsNqSNze7jeD/mjq2IT2mnYkCc36MpfS9SOcwaIDmbSr43NhPgEUrtKTT84kErPp
qCenPDzX8r4kDa72mnZd9MiftwjC5w6ijrZt+DpViQbCYqTfkQ2uVG7nQEEBm+xKv8eyAQsLKbt7
qUePOC626JfXKFozAiRlV+pOEzKodDt0zxnRNF1wU7afZr/F3HlEXA2S3e63RnSI4VaS1JjuQ8lw
bXuHdIAUmCCh+MgpDmLgVdAfTHvXANiwd9r7EMy0gLckLxENoCanDHxX5RbyVei4TU8JZZ1qD5H2
hH4ju5mC7aRyjbqVYfH/VklIeamfbOkwyjvStIBuc712rZwzNLvpzjfWZriO/FXhbNPZ7Z9IonTW
w/XCZnpszxFMU6jebuJvCqgF7X4y96O2BflJT8mov1oL/9kxKM720vkni2pjztzof8Qzl9QMkx0U
zZMMlFnyCnNr19twhm1zk3THODr0M8eFthrJkowTAtGe9OYcsB8dS2f5vuk0yMGWZjylSuk30DTM
T4xhErvpGB7QDATg9fkB+y2JAcZvjlnd+AzndTh6lerZ7UH5XdS3eYIJy9Xk5Qvje6J5jAvtwN6p
Wuj79jGpTCiOKdFDPEZTS037CCosGjdFvplams2Iht08PhNdlTvuoLuWfZRbuNyefCrvDGmt6A9O
epjlnR56KLEBddQEV2ysAnzueqi5dCDFCFhZ7ZH7gu9AP83Atdbj2/hINyfeKQ66oNtW3WPTXfX9
yWg3U7wZQQevAjNYGSlllz0B3SY6mq/4DSGoCaVzaLaAyQb1bshOREXJDxQ6delVJmjNuo5eEFfC
WDL7gwL/WnezV0ejvnzyg22m3JR1DF/8jlojMYhUY+SbOoZQQvsh9BR9o3crcANp5g0Dt/BeD/lA
WdXJgWlMieDKum7VSqe4/mgzcD60sZWHzr6mhVDHuwxvK8lrn8BInUcCx4y1doXfBa4JhPvCwbp6
AK5RUh18TYaVaW1jyHo52t8tt0XFy0I8ZuAER0bXoPLYSiNt45DQLI/vnARX1zo7V9ox2+Y7Ms+k
dsN5HHAfaZerhi9Mc3GT8EkiUj6Kdd8+cuNET608di+G9lKh7krX7a67Uz99UjLqHR/NmlclROjU
voL9ymfym62dnQh4QOfvuMFj+YzgTY+2MEuJLOkwnW8K9Z54oJZSEUOxgqN2OJnyJvwgYXR2vK7b
S+/ItumwQcmVUF9d9ZSTVVDtbvSYP2dnjO3X+oO0bue7MNrM8PgQR2vXIbrCAvcgaBCaSLHXV1st
PSvjSdLPtX8MFlL841RsKsrx0tFJb3scCkQq3GIPwaZCkhp1a+TjpGU8075zfoFLPab6DmPKuib6
gnL4PridjygP8JyPzxBT7WlLfu+QrPEHZBzLkhe/yBohl2vsH6ve2TUp5zp3EbuHBOutwKIREBae
MH0aktvNDzpBvtPtwE1p8w6huqUe26MPXWkGPzLl6pURE6mBuA5R4j1qk4cJZQEY3LZ1o/jQpbid
cJHf0yYeplfaxyvuJ1dR+JwBc+vbsxpcI4twZWYI66V9RgqfDaiVLinijJNJ8g0jS4RW0Yvg7pYn
RTo21Cgxg3MqJKeB9t2Idp6EnhUIPAc9L9P0vj9taPer6/Al0o9sPTlyQxOSE9Wj3loRfOhW2+Gu
ACin0jVd55S2u1XOfTba0DXGTPKWrFWxDestpfQHuVpRwj2orrSKN5bLof7LwDj7XE6eeQNffq/f
aslm3oCSO043ILG0Nx8oqoslxVqzp1lrtJfyZ8lw8BQ8xJEr31tXQ7zmk1MqowT5PDoeVmq0b8Gj
fmN/lrvgHJy/6udOWhlXMYxE0GO+S/iuxB7LDM5lFyvcHZIe19+hcllFq9BVVuHGuPu1+irX3S8M
Mt6e7o96o13lO/VmYlDgAuCRpBSOmPw5fpaxMdPQfjbuet/VrFWme0jJ/AccTPw/TM+sOhRk6mBt
8MjvKDz/xrfWvUq7fmPH2xZVgU/GCd0I0gHd0MPCgj+VniHN1H3KHgd4rHWLt2ZbXkfrsSNiZhuA
uCQ+Z4W6wQ3qDXkRB93rXaryqoGYeNPnV1D3LBfa/4ezqkBjxtCOEe09k3LlDW9+4GonBG07AmCa
K+kXFJ+CK6JV8x5wGEB/ujV22a38GBySM4IBxGkZiN74CkF18VhsYz7VNrq1XyXuDBlxn1EWV0RO
fmCECNZ0rWKE5cW+cLnTCm0u21yWRavYi24bcDjghvnan2WOMMpE3D09Kg9q4Pb36lNzBRB9098Y
p5H0iZvkaLqax86+wf2t86W5xkk7NVf9Tb33t29kSM2n+VRdaTRn3GBHYu2JOJEzhzfptEnD7IjA
+KH1OWesNiQZYpC4Z41iJa240zkZm/C13Rv0Md+ntX3wD2/N+3jKrkbPKFYgTb38hOT6hAtl3mCG
cxMXcZHnrHCareIzILgVq3jFGQncRnXjm3ZvIjF7SK7KB+kluhu97h1p0Cp+IH3id/U0rMu9sSrx
fq3a1+DZnFckXqArZ4hnCPB4zNC3e8qGs8YzIxm7Dt/w0s3Ecu+yx+KRZgwfbua7+oTDpNwnV9LO
8KyT8VASUOK7+da5yV2wRoQMEizgheSeuPNr55J0sSI623VkF9KASXb9Dn0KJ5dXmoHuNthyUbJP
j+wOT/FDexp+J1f2tj9V7xhGCypfL/Lvl+wqupvW/u/wNf/MdjLfBGOMcTSO3dnBv4pq9z6/x0uu
upvuTX6Mbs3CNRlbVg0HVbR6kL9ydB6ujIz4cekNrh6cj+6NAAF9nRyrW/A/7/pj/TpdMRAyQOrv
9Wv8iyyZqzjwxvvkmBzVR8IWb6pb/TFZyy5f6lY98+jCouUNPsj2Y/TZQBbE8bUyTtbOdKHevSw7
3U56ph3O8Ia2ghGueqMn2p1ptrEQWdwtwXDXnBIP1Rf7KsEQ+Wo/H+NN8zgfA8aY9rlI1sWZs1Py
Jfb79jm+RlXPfyNHkUdoAL9XjKR61ZoHzSc33C1lcEgkwa6iL9rM7TPPcTARBWsqR5t7FL4aHVcH
4RGuKeGRWY0f80d8LxGql7j+sMLYCUJen7aGTPQUh4n0IZ8Zl03X2Ix7jCwcLTfmIdiN+5EfZLoa
P+tXzFwNLjb29/xh4JL8F/KRyS2epOsZ11uwI06ui5Ud7nf5adBekq28x8exHwlhQuxET1g7SGe0
KqQoWHfZ18SlXYNQ/5OUXdCNGcpWZ7xJnm2LPJdNeDvdyVvrej51021yro9cUpBZxLEivxL0uu53
/s1XdDvwVcPYo4MG9JtL5UN8Hd3Oz6MYAMUogQ2LQaWix/9YfCHvWcgNK+Oj44XVCjtvwfjBafBj
OBNLqj+1+9wb93gW7Pf2ujo4H9Bu0Z/iuExc+52p+jV8IW7ympQTPjXEgdht7nrCDmuX372/t57l
x/qaPnwCZPN2uT54Uz6qNz5iXIL28SpkZKf5mRNi/zHzM+JhzJfBmIGNS4Th3DAsTWtphe1rOkzr
j37HFR50vzvtCh39isAGN3SDdX3NWMpp8m3OzsO0bR7Ta4a89Ho4870mOyA0a+nYBSvlWj2EHKFc
ArnKm7xPUTCdnLW958DXabO7KD08RHQMN8RRX8tb+arYta1nPATP9ab0JupVq5Bh7CnYfYReuTa2
sPn83XhrntClcsKL8V6tiM9WGCRld9xwN/Zcccb5sD7n13ZwjU/l1bi2OXfHG+cqfy6PKN2PIfFv
dyrmIGvdxWtOaeoNl4PUYdhpH8edxvBc74mq9KQjOSvbassVKlve3tieccc1xfBlL399cOiPxRZA
0FfPOLHLdgQjusou3sT30W1yaxzzzXC3weKiPKvsAgmWPE997DkybzlmfQKHPH5A/Usj0h5z6dP0
Pr2XN/VDcpddtSc4iVfWL+c6fLDulWtSEeY9Cu5tdmXfyuvYi18/Yk+6G489h7O2W/41iQQdVlHt
mk/qe3ojGeu4XA3prmpWbe9KL3K6w2NKNgr3s9HqxQ7PS1ohKXcnu91wXXwwD0jvSA5flXvuF26h
BZOptOy16iOBK+mGcbogy+shOJAYOnt5vEEEMltf8hTB1L5NzIlfkZQN66F9gDURHEz2I8T1D8Wd
88yH+Ai2XOCj9tkIBBzeRK54VYvgvpT7I1F2+wPL+L2sIXzBVnHtL7SgC3xQkOvEsu9qlE1uaDHE
t9yFUIQSwEHxICpRl1kxFSyoSXUg00tUocTnseX00IWAbAZLuU+GedyHAUnb/lDutRJ9U9vAZh64
FuyjYyO99RRzls76EmNU9Wq0gzIZHGyO6sWcFEkD4U141GQ5uEbeEeJKxBEkHrh1MWWU7MItJjwh
Yqpp8BzNpBQI9tw3a1BgBykA/YtAmLRyxFkAF52ZNsU+D00y1GwqmPZjgEuU6EKNCkme3xVzhemN
iHgAnjH9pEmrbmqd2qAwKyjLonGACRyGCgFFU/KhtCbVFxV50qIDKUcE/MU4LhflS+pEep5Kk8ug
xd9GVYuOgByj1jCSCMUk3JbtOBcEUGoMuJV0TaF2V2OFZeDkM5FVSOBG8Tz2luV2yURK8GJna62l
PSImu9GkpBEt1AJR0hWFXlHXFVOWaNYNVXXM/CDbCsuMeBCYRWGeuSwrpS7aEX22CWA3U1JZ1MlC
mCwkymJWPMglhat+4A5M1EHFQylJlboWk4j9btsOTo+oy37XatVZhUBXRTwOoSntoM2R1mVBgxiX
yvD0zxSmwOJ7mXjij1mxnnhZIpU0NrJ8elNslGBm85XIzZc82i69VQaApONQlTnPtEpxVFpVPTj1
VdqWC3GVIuVhwop/qBRtBHVAYIm/H/BdeGqnMRLpVMXLpYszLiw7MYUk+zjnYYLJZrwpZBPghF9R
ZcyqxQiloD7pqlrZ9JJZHWaV7n5FVZ0aqflkqXa3/54TT+A5wPOOGnj1Y6F43fe8mOzHtZNbJFLN
1FwNBny1pojcBjX148YwQnpjYlosFg+EMFJlXh4us5dnK+hxY9UTFfXPGuLJ761oXY2S7/KUOeS3
dmehY68sxNRypGA9ko1z5NAFXanNlFBl6JckEZOvd4GCCty03qtrRxlfi9QgxMfR95fnxFSwgH/t
eSG+ihdoZtXIa/GUeKhUiR8NiBT24JLMKLGSeBHV6xZYiGgjLu83Wilrfm/qsvR7XrxAvFRsNLYW
0LCYvGzve02x8PLyy2u+N//n6qR0wjGv+/s/XiLecLDA8w81Ne3LZi7r/fnJfsz/2092eevKSMja
c2I6z8v3Jjb549P/+Ou+J8Ur/ct3/OOdvifFCt9/oAPZ2zVTqraXz/wfvxPxzhYxCX//eD/e+fJ3
/vHHiM3+t09weYv5bW71R9p0r41g4y2Dv0DliYc/lv0x++9WofxPXUvQaC6bUUTT6rK6mLqsIzZb
CHDqZZ3L0/9u2Z9vIzbxx2a/17G0+a6l37YR7D9b9GKDeCq2FTZhgY/slvOtePaPWaTJYAUxN/4N
n/xGTorVf9AnC2pNqm3ggVi+wD82IWbFw2Uz36ssK39/mv/4uj8+2H/cjFjv8k5ie5dl49IF+z/t
kQBW/U/aI0MzSY35z9qjp6gOojz6r9k13y/6W39kGX+puskiGJo28nVF/QeAZWt/mRh8Ld2xDMM2
HA301L8AWM5fOrQsaKsywlIVEdNFf2T+xdYA41umZasqIqX/lf5IvMtP/ZGO/sgiDIxt8jHwZvAH
/9Qf2b1ZFLhrlV07V7emo3AHneTxmnJGG3EVHJCc6HTgFKuKtot15DYl0Xtla2aGTg9nuWKblsuz
AUE9nqargowHRSVUShmRgBRljeoy4SSFE+qQldJjU0drWvqPs7LkmnWd55Dckmrp6OIp8lK8Yb4y
3llIotHkHciRuTfVx9mmd9TArKQqx8232a2t8Cr5Pc/1c+mPL75VUnN1FHqhwfg2NDfRU200tAJw
UEZ4miy1fIub4GNcBFQZnSjOH3eRap4I4lA829TWvbSffkeUQ3XL9DdBA8EDRFc/7SzbcaOEbM9B
Jm04UGnu+Ll5XeSWemgKXdvZFjF+xhJfoUO0orqNHF3nJE2mKIF55Tx5DilbUp7/tjLZACJlXle1
w50EHjYC/qr3eKS60yfxXS0/pc6nZlCMivpzHDmPo6JR5iJt7ZAudFR+vrvIJygiWFzYgumKgjST
cBfIhJmu66wM6CqC9dNbGoFFOHNvLOeT7KoJKdvSQnQfHZzbFt3NOtdfYmkINqSsbtsZYGMS8fm5
KDbXNbv9IyaFl8LwOj2lFGw1v0fHKk9lZB7Tij9bmJlVcoWQSUc3atfUVFDz4tiT/7ci3jnYAJje
aVNAGrTcfpZD35EzAAk/JLnjadIn5WmalX2JZ0itwASpQwacdvDjdTIHmUestbKzY4rRFg1RZ6CT
EJIsPNX+nn4+N/6L5S9xbqblpqCTyOmcl45zmT9izm9BlY6Ni0aYj6IHxz4aVcWtHEKQRpzz9Sjx
Oi7MisVnOfXsNMpb5+NhFrTSrFGfcL+H3PSgNYjGmnwGcxdZ/Px2KuNTt+laxumXMTgPYF22Q1B8
zrb0EaID2wxqMqxlchNRq67jFO0DXqkph/uR2/mpXq7uVSUvNgtI2ebuJZob8lP4syDskKKkKMAZ
g54uYoYdS8MqKw86OXtTeExqndZCnSpuYWb35Rw3m0KZPsYRdKWQijtdfwpMaM/Q+PqDMeqDl6sU
3IWKWjzUGVmts2TjS19QyBJILy+olqLzYoxulwedMj2qfWMn4Lpj+oo3+FWXs5Nf4wFonZWetb8S
2yYWOkGFVOet1+hcXGf1SDpNLc9r1Uh/ZwuzROyyUROcGF4WO03xmVrZc53J/saHT9RVzXqsUOLH
hSXvB98gcQFZh3ggA3yPAmrYXiTEAFFnjepM5heeJZlkLoSE0ya9TSIVAAdt+WIADp3jrMasB+yi
JqJcxqO+jheLqC9YAVlQrIdFogSLqDkWcnNbd2ZCiKxJnGUMXyAxrirIHFuTLp5UxjdWVSdc/FOB
GbBxkMczHIQKWNWjdYpPdt8WDtQKeek2d9dh7FRuqeq0o0hlWE1DRnkW3X/dSMXO6mAiQJWv3H6B
ucS9TV4uOpSqwiQRmQFZdl24+/6ckXFPiuKw6QsuuXOZzqdW9JgESNUIh/DdDptuA6z2XrEAcJPt
RCgFOv/5U05I91WXBzBJKxuZ10D3auiW9kjr5ouARsODUAYWXy3Nu6SIs/1IGnczEmwhlPWVpKRe
5jf0OrsS5XsdYP+mISjl7wCgsw1+wJtgwCXSMRS4dd58TBb0thKttNd0qsG+VN0Cn9FRo/ArVVFi
HaBiF66qxtNdatsnEyCoZ2TSvG332OrqG121KdjJSxaRNR8VSlzsvBt7rGnLl8FDHZJalmK6XcEd
tBgRbC8eJgW6gL41w2Y4qEbyqeJeWpsm7nQgVcWxbdLIg5ywCadkL05EY62fm4C64hTkw4lKwX2e
+P4Wq/1tQl7n1Yjh9652UCgpdf001QXjVtW8irkgRKFiacSvae3zkKvKWVUa/Wo2KF5VKUA0sOfK
rutoseSIqe4S3wSO68jUzxarvFKpX20fHrKaJn9inwZdj5CGtPO7igMhrHGFZtnC8x3qxvNx5T/z
1dIqxm0zyeV4yjOQNGrSnrsw0jbABbsVYKSy5KxJdY9QzwCv+xDTe6GKhR+h3NrYW1dJ0rLXjX7g
5bo0bOSUZGRQvqY7Fwge2PEBATX00RpIsTdB+KH7IJiKSk83U13iZxy7m3qebYb8KmK3m8jJ5pg6
F2PwUfqx7epjghtRsfeGUVgHFR7rwQyjEyp9e2vVQ+EBVXluWl0+GWQSbCQz104F+Yor8LqJZ9s6
uJJC0td+SlZCE7REYzfxE1CxAMpIM3qD4Xf4XtPKgw9gA5gJn00jy09BJ7WrMiIpOykHczdOtnpo
C0rzY++098bk6X7aXPs5ahenKPadJZsEKCB6Ai+FdVyhlpOln7nGWaQlbsKrEvs4RHq3VzLnIRoU
eTdwRcY40WEuthXj//F1JruNK+2WfZVCjYsAGWSwGdREvSzJsuQ2PSHsbNh3QTLYPP1d9D+oWyig
Jkaek5lOWSIZX7P32od8sTJZZZRfTL4X5il+g7ew3Hp1v+ehRAxzkj3FiXgChK6fS7t091Ub3Xsj
7FYJQcOPblCWF4YycCTN9J73RKZjxHiJiNg0DPuNlITws5XAbQmwrC+K1l+n2bO2ZxD7jkZ6NPcb
a7S6B8jF3Zea4HUNxkM8t0yrYPzsU7CdAIlI+h6nJtyZKj1hK2Jqqmt3vA92Cw3NeALUFNycAR0L
9Cx1ak+BzUC31y0rLY+cpWriU517RRlnBYfB74ht64utLlgc+1P+ZfTBHaIFSGbWWb3UzTnyvem8
ZBIHFuNoGYqH3hsvXqeB56nA2VWRc529dtgl2bUf7ejoO5p5vOYPzS51WR0Ov/rZJ1q3K/elaIKt
xL5VwiYoQ20/8xE9zLF7pjrt7sZUzzsk8h+aYFlwMmXxWkQOHtp0H2WpOodDBu1tbImGVc9EiRhQ
o4f80QljEw4gAynROs/SRKeSFMq4xubEQBmIzcr/nMoIV7hhm2xISTjsEVqlKWqPmuneqja8/lU7
C/BNpeSPtkn/2vuZ5Jk5iPU8E2zvcLdNftW8FtbH3FsKqh0fDxOyIlbexaqkXBn+xMchgCBscnhI
h1TOzx04gHOXYTnvzEq8J2KPo8o9Bd0MT9IjJLHukpMRCA7fvivOaTpfwlIbD3VLZLyOg3nXzxnu
JAaAKxi29b52Evs86FgeAA6ezcVjbcvOfm24vlBVymkbu9GXohkBojaU20BBDksj8tdaeyj3A/js
Y+4U/m3U6hqk000Tu4JpVYxbhlL9JSMI7yHepcrIT3WK9EfUqfeqbPHJo2+FK7V7TcZuZ0coI0mH
NJ6owpjxjixRizjJz15T/E4xRYLDJMtsTnv5kZEtHn2KrNTXmBJxO7VmvC6U020sTsjr1Nv3YAJn
zQPfIz28TZEPx+5OJnUHfChUEOE8lm1zhEJxlIignE4dLCSKINgwHDM3s56rmm+XlW14Gyv2fy32
SzPy6ldTjLww7Hd/JISnRNf+q5o9d1WwYB499QrbCgvsOPJUb+b6F55z9k6WEZ0gEyEs91zGZRrg
ZqHg2U/oMdyqlLuybV4J7vFrK/7G9HeVsEyTxWrmVMLdhFOdEyXYo7jzXeyDeT3DvqbRSd3+LS4I
hAxtyN5S1tUhm809eR3IIxZJTmi2M9Kuv23hQoJnF0SyGMd5l1EQa5erg/eVCONgVxYUyaF6n0KL
5OAoopXrDb2MSe2jLCbUNx2y4jR2T1ABsk1UlDkNnud/xEV4SnL0vtOkEZr5OGirlm1bQNJF5jXj
YxWkX3yX8IQN1l975Fl/aRI2r4CJ2m0SDNGevm87h6P10dEbNnN0j0ZMxTOMu0NVxFDVTbM9Whbv
exo527rzpqe8LFmSl220DmaQ6ybYsF2OLWUv8+4fNLf4OSMlHVHH8F4qPWwKm+LQDLF2c/tDw7Ev
vgUevWgcLmOJpmtIwieN0R3YleTOQY8H1fPo4lWuq2OU9sEWFbo6oBCed1xoep104MqKaHAO/rTw
gFrjIozpnHJ8gpfsr14a1ixG42lTVlz5cVI0m5Z3NDEB81N9XcmhojMSiJWU3x45JEg/6avkWEr5
HQ+ztWtTVAVmwHAa/J63T/RiNe7hp8PVuCV99zIEdXag/PW3o64DuuDoXDc18HQhKr4zAm4VoXCa
+c5eY/8j6LTfN8JUG2Cv6ZXHDfUGBuu7Skd0VXFM0FnaBVuekmzCwzR8KG0PbUJUsFijwti4YfQ4
Fn7/GP5iBDFAB2vVoWCIwRoeiVBZOPaxm7xb0hrdAQc7O0oNEMxzF2QCGVpnkV9m2SQrTiaxbfuK
yMnY+5jseF8oL38tQ/NqOJprMS7O8dz0fD7Z3pmxAwd8ammd8rNJfMnVUAKWy1greArfN6AdqLea
W33gyB9ILQ1mB+RXNvMmhx52vqy/GR4XJo7zpDTF1q67v3PvNCctMl596X6piNDTwcEd7ZWd+WCQ
77ga/CE4WsS1RmmIQoJg3Fs21r8Iz0E+WCcRVZ9NMGi14HBTJD960uRM5hK1Z2ofJnBdG7/W4wGj
WQIUosBcRfpcXUGatAiTxovg/+6moDpJ0ArrvhSnUFrpqmuy4eyFw9UpO9a3c3AL8rS/aNz+RnGX
dh8/u36UXGCcPJkG+7ZaV3dDIT70g6h1GUU6lxFMaZFS6MWOd65ilxWrxH9ZalBCmLgmonBPhvfH
rLrpJLIIWU9KWGbBEsWsngcAfDBy+K1QRNvezaMj/Mbk6AvWdo2ITm1kuJAk7fDFQZsYe0G1Hef6
swPvV6TWE9Cm+BcBkUxxGojJ4rHVEEmsSpWPojJTxKoK+prM1MZfTlwvBM6IVWE8dGwX11DKbqPX
cvUOqXmIfIxkDvyW2PWIdVU9WZ+OOOnK75DY2hsLdP+58tuXiYAQlLxIK9wcXC+xLATLmDLZlllR
7zo7P7Qecp5Opp8c1WJbkMCI9HxA8B31x7h1Nild4NFy3NcoJpEcyzqJj6IsUIkbrI1fc2M9jhWV
C2m4uzGwCQuG5r0OsvjNVTllTc79JHi/dxwBq/p7yKLxNs4ScZrWf6xRv8RV7+zTTB7soZGkEDp/
GzP4K/NRoFotfks3U0jnu12A8fhCM4zC0gVT1ihXvNkOi9ggeBVB+ZUNiKbnADnCaME89fsHMbvN
pStZQTpFC7rCKmtc2339xeLzmXfiw2kJa4AXRykY38oZbSnHD6OE/CPuHuH0Te9hRLAz9xziiMYp
7oXtH4Mqmo6Gl5617t+A7+RogQOOg7i6Sm7xk2EMYqUU6ve5g31WYURsYUJFsu1+82UzI+rJmtp7
jgGaw0zdGYSs42dXXPGarBaF3H6kXLomSUsWvZ6SXcTYyYX9kDm8o9PA2DB01S/XQ+4ZZw5x1baz
irx0vpdG8jxqSs8JVu++/5jaVNO+Y2UkDhUVPiMhBm04Kcp6R5xWTuLyLsqQhkVdzdOtI1sGdOEh
FihLCoYrIErR9Zbz4G/4mNgGuwz8tPXVzEW1fRLe+K4HlCzeWHEU9kId+tlc85FPj/3gO088+uVT
XrgapzkHpdvXt7Ct/JNr4qIUhk9FJpFtqzr5JWJ9pKHKIcBGW8czrFWfNPEFXkpCpd6igwIGtWaZ
DupUMYlpx769WibzFwKnQdPG4R+c80gllFusHTUxSTWK9KjT7lb6s/3UGra9bnzYMaPN2MMM2v4w
p/zQbmKYm1FOLWWNFR8Ulxyudna7zops0r9FRNdvRQ0S6Rb0AwPWJ7LFBlgYquP0h8dvBom84HwF
xjH13rbzUWBAC1RNdMlLOLsTBzqbKgTL6EldUbAsR8OK5a86pX65b+2+wCqpuf/hc/a985wM+DWa
TpwU6nMdyJeqmcMN2aXEHbhNfNfLl9gFIOp1xU0WXKB0fW5U7/KBaDVfB5yNrXUNjI3XP7QpTivc
KtMqinFRTNFFIKooJjTPnYsmqa1s9KMZN6kbFGulam9dGVxhVZ18GxodTdC8W73z2PTT1wjJUUX9
XoWyhU9fXtVg93CSeWIFSPNybb/yLms2if1VivrXGDqHbGTWXaCO4hykzkHWU/r2Rc7Yc+zsG40o
Z+erksFT7SPAFXi9VyDJQAS47T8ncRO46Tg5THCoORUPxkNxHV2xzoTc90N/YmytVj5XIsHVyE+S
+DUapgvpjK9x7oB9S4zXMtdo+Zse/AvEltUcwx4b+l82tD1k7hcP8hFDLEg6ue3KnQ5Azoxp8T4I
Cuuort4lsxGDekMOxb6Z9LkvkYBaI3+rrmbo/E9xTKVQ5x9ck58O1DHmj3a0q932V0cU9l5Y4VsQ
pr+zMXP2mWGe6gn2EGf8GsYcaasWYfYZRbaYnJVIrTtMLmLEMi5Ndxw2GdAQb7l4yXG4Zcbds/CT
yMH2Tgzf3qLJrVA5lzUTAoSwqhB7Z6oDQmfTVwfctcjxHjDQXritxrwhxI2NgjFu+xY+UcXMslJ8
fGaZ/uqZD64yx4UmrW08p/ywXTH/yw1YWNGMMIVz0hq30GFcf2tlkg/GqVHWt0i7mF9+9/747aFr
qkvGB1nNo3aazIMqDHmyrG1rRRAruzZYN0yT1dj8dZPwc3bbeaNG0GFV/tinvreNiFymZhAoHICY
HSxHniBVIpWas3MfCWSPEzFFheU9VRlTGq0c9g3dcPAHgrzmqv0MM//mWcRlmzPduxW0p4l1CHIc
cqoemoE0dlabzMoYGwVpJdZtclJ1/TvyKOTgFO5Uo8uL5Z2CYf4288LYME0JdmaKP2RIviNnIFaZ
5BLmd0+pOVnk5CIcbJJ04/Q8o3zPPrv8lu1aETz5inCnuv0bNuCXZ+wXhRX9HvDYflCpoLv2yotM
vP0QDm8eNffaAXHLwJvKrrJ5a1U9ytVQ981nFqJL7Q0vu3YTI4fGmP2dz8+G7hP9rGTiPQXcAXxw
eiNqdUSRI9DfIgwcIt9GUSIeo8zDB8W+A4TGmw+Q1NVHr+mLT5PYoU1h/DNSARt75oojOj46SnBQ
g7HgnMF+8aAaSQgjCQrgjIW6X/evcTCO+6ZunwLPY2gj8nNnG/6DyBFqVrgVL3nHhcB6o3mRlLSj
ZXBylHSzFX/H0ZVFXqbu10lM9wkN7p2WDHUs7sTtNGoDh9IME8PA9TeGmHcKRl4rqsb+YGRkLQZF
d/FteQ7K+kZ1h1z+yZhDyFrG0OwtjylMaxYAogKf+KS4ARNG4zkiIi/r6U5gNZsBAemT3nNTts7N
HZC3VcWLOQMCBBaVcIYhWokJBdkKgwl7UxlPdgVFjQevqAHg9tV1HvL7bHY1OJosW6ePhUL5ulAT
NrHrx6c2ja9REwEt1fNnKMzvXqAkUyNNEn3MN48bCxDR3jBzlPftdzRY+U7Hl0SDmI4zPe28SFbr
th2I1m2B5RGVpXaBG3v7lusvzaP8XJp5CYAf0Wnfko88vMcTaL68jcianNOjPSDO60rF5V5qFDjh
vzCZ/02Z49ykyTonSMdb1tNJJhmHwjK1ctwJGknCM8CcgfxIZbx4zedYczDIOfqIZcTUHRtAM96s
yW+2rRBfrorkiTDzpzJrj91YpQ/EynUbBy6xFTb2YyDqb66IgiRqHdb1xTEQVPqmlV3KgIqCxRK2
g7l7HTTSjKmfu7Od18eBQJGh8401E9N5U1TqLQ26u9ugPfUblnIFxlg2QVTobv5V5hkS1h4ZZYUC
fZwba9Mnk9hpCNNnryYto/Ne28a0yECuuq1rVu1BJeJkm+mes67c20bwHYAL/cjNzyrWekdKWHuY
mrLfNfhWD/OsYx5NbXhojj1hE3k97ETmvdtN8eIxc96GQTu+DwNwu5kVZ5ggGhWfQxUC9J/jV0s3
MXYpIzsoz2t3SSKiT0v5W3csiqtXRAfWkis+CH8zqfhQJh+asvKSIq2eDGaws5ufmMEvpkB1nguM
jBYVHgTGVQHBc9vYbAkHyHipJe4Gz0j6Q+slDUPOo7okHdB9mOIG820woqzFL9c4/Es1eRmYPau/
pXTQTrp/hhoSWFFjZ6syo2JESunfFMjCeMcATdmRYH+HNa5gl3ToK+wNcuzXpiaspQhrg+1Nf++E
+Tnx4nahxtLoeMMfoOxwQQtzurmdd9Mtz61mbHaOkhxibr8sQwZ0bZaHJ+lkxqK/TaJiVAVmipy/
ncqOLqvXg1P6R0bq88YdxD5i97YeomI6yrbe1akuHtBmvgcq9VcOjouW9JZu9F6IbXsVXf/skiyY
1O0hylyov0NxjLSZPdXayJ5SysIHaQbPUa1NJOzM5WJXP0oeq5XtGld2X259KRCvnXXHIWt6ydGL
DaZkglYaPUL5UYKgrkkrdLLWfxqL5olSu9lAJz/6RmQ9GpmZ7ZOas6pI3jJpi3PB1ETJ0HziHqYA
XjzvHDTr1qmpLrC22+64NPQTxDEFnbAu8LeYzMpl/eiXw3WY6bo5WKd6PLp5c9PE261Hp/nofyeF
qXG9u58ykCBJzIK0jT5/noTkfUsQXtOnbw2t/U3PGNKvGFFYLmvsGSMSWoFmCuh+5gJvTGquQzmJ
m7KSXVom0SbQGVuKQu99g4+nPRDkBGRvxCfBioE4K3M3gEj0VF4/+JlhbXubMyENwNt5rP3ThoRI
1iNN7LxGQbLmUOOZkdmn1KP0MhGmG2xEmxTnFZUccFGPPFiLR10sl6YjyNRl2hU81gkIWp7tSTzv
zbEhGUBgLpkw0cxsAVgfUMNzYcbdd1pb1saLS4Ssg7maLZ7QldUOj0PwreuIReY8vbgVF0pkD8NK
01Q6mfibT5Sx2cx6MjbcN5n+61P77zCrc+25znbMk3rrQwnjh2Goh0OeJjYdV81geTcv8uA2IuKY
mdAGzRvzteKhs7s3r7b0wyjlNaErZddS2NegwJQwhH8yT3SkM0pCwwxCHcYh++qLrNo28m5ZPEfb
IXz1Z/8+hpjZp8gU59ofj8IdHDpjAkosVf2e+5TWYYYArwHsQKrr9vVg82lQ7rYBtu2kH7+05W4s
XReb2vsavZ55e/4VWNNh9JsAPSuQG68iHFP3OGL7BPqV11v22rbxDYACftQFVkzRzmwbrr4Z3ngH
d4hkCZYRzV5n3UGTFaaGmXCKyCrXXL8kSk3dkxEtmyvpTxTVNY7qTLAOA1cw24/TVHl7z+//Gtl7
g6m39Px6p1z7cc7GZNsvxGovYedi35j9fuDHbkOP5rIlXYrYnQ3EUP5V+VT6XfwxzmrAElzjT80R
y5t09XvCLKN1IUcACfVjOs5/DGATRCUMf/iBJGDNnvQhda/M8h7c5jkaXll47aTr1xe3k4+SFeKU
kbbjOzS0IBfvWeH5DDsrMixniWC9YeiTNVjpMXA06sq2FoJgF9+tJLr4DS5wy4Y+bAPP62KUMEWa
bkUS5Mc+ad/DhaGunWGf9HxAMzUJm1YokpoBdlwSNhzjTa9CjBwuNn+fmDhSeiIa/9FdpQVP1ypv
t5aL3ZEZEDRo12c6poaDgeF4mkRz1VX8wcrP3SbJZ5UFBjIb75qH8tZY4myY9r1vMopMJ7/ICBmD
JZgF9UX0Eoy/Qdsl63oS6DIIALNyOkDX1N3GDlx4uRb3W8lxZJBk0tn1RxZP2KXQNlG7Invt20Hj
rl/MJZPa9VwRe2WapPo0fb2JSYjaj35OXxMTueN5A5RTROxhrKsdQxN/Q7eHsz6ePlq/u1TlkJ+a
Aq16BJwvx4MUJTgsLNouZxyRoOToot2uJSZK4SyynMe+CNgbsH9aj2lQ4fFrP/uY5inGsKRylish
LvYQXRJQkJ3y8TMPIxmqdfm1/G4yjBdHedfGCE40XltGe2Dq3lJeuWuTyekykRgWWzXinHi4jV37
ZrLanGPjpeqwAue1eDEPLfDKPlYXy2ZVAVO4PPZpu05b9x4AA3kJc5zjcZZuED+lu6aJd9ECA42i
CtdzpJkP6IjJbGcZWCx4gd5UX2aoJiSiol3yfnZ5yYbWfLpqN2YpFn3BIEnW9tSDkgKn1ksfTKqG
MEyRFAWOuXXMnNgVEvj2eSthUGVpgEcXSRNgfDwaRbt8bKaztYbEwIzZzk/Ed108sM+7MImTjRDP
EtnHlpl4s6nC8hLGbcy+SFjHhLKrsDBTINUoNQKpIatIbSJsa6S9H6J8PotwPGV8JmvpQy6OmGDb
cIaHibWzdBjGtP5YHbUPih/0fwZ1wLaDeuegxV/bQLbbPOM+UwfDzxCdB3O9jX6FGXDfMM+2dupA
6Pe7YO0CHox7l1PuFJX+JZ6Cke4qDvfLXbuGz4EkaDTLbZqG166UX2bLxyCxds1L0zA1DLOV3FWg
kFeTqd2jwvKp+kfXOscKJn7iqy+43JB2wjHfZk6mTgJrR58y2fXD/K8zzcQjmuOfuOa+plWzUw1X
IaJHtmvd3/AL1IikDpWYwm1q5YeUJYyuVL/uKryNXh6SAWyD83VNVEfTms2kdzcdmMxUXJu4T1L+
dK03pk8E0Sy7K2LG5AhsluLbnzYdMVQ2czHu/GdhL6ObuDzYXXfqbX/f5iwV9Bhzn4jaId8rBzpd
8cogXmQPjPee07Bt9m7z2s/ltDEnD7F5nDLobS9mO70GhXxNBePCKe32CAo22mNolMPqIbX2K6hE
fNDf3eR+TGwfsP8h3xkS654XqbuVZFaugsT9jv3cIievqbZ91YBsIEVjWd6Wo72BtzyvGroRrype
25FDNr1gLWp8i10d4JxDH8zHPHG3JetlKq1yll+kHmJV45B4SNl4beNuxEARlZeihMlRcT+FZGp8
ZJjh6jL9U5JdrobIO9kuW6eAInDkuGqZg27piY8V5eLb1FxaNelPGUss2ZmJzPJILRbwa+jxo6wu
DSHCUIXoBYJngm9udi/as8DUECp+AFJHYO1ENs0nSdI0yZ5/qHouJ8outbKnuvpSBh6zSgmgp6N1
NJJg38Pl8FOM6L9L+tON2RvyKGuEm24h4nWCBIGHAFquTMy7KJbqHBPINVvWv2QM4XQk/Qth0IwP
XO+jd/p9UrjWk2X01hPTObzuEYNhm7Uwq715HbKS2zNfV9txyJHAaPlhJnrH8gOTEi03kRIbZ5C/
CisZQMzexuAx6UrxzjnBz53iL0uwh0/EFzJT8ckhAGOOyLEatk4HipdQ+Aw867omYm5jtT3dEsED
K3RnePZT+63Tn4QvoQExVb6fxv7GVVQQuJAAXg/PuaEoTr1lWMuiqa2h0cxgYlUHdoD+bpWp5B2O
hEVy0qsai2vHnHhXDuGu5JjZxqzz1pFLZviUXvgImmeUUU9TODXwI2Kq0/w+uf5FQybtPD9fu4Fa
Z1KgWMnGEs8SJbGAKCAnFLFdvYRngc0NawRXBek2G0/9JreD7fS0pgx/kNhXeDDETFJn46ZHoB5R
HbDsxlszVvZOdsWwdtw8WYtq6QywgxDFF1BgFSOQoIbUU5hEDVseSiFskOF8mYnFOJgO1szOariw
TZ57kzxMXjHD2A8pVgU0Yt5wwjoRHEI0hpXFgf8w+1gvjSDBWMd41xHle8Zzkdl2eEWNAjDfjKcD
U4NWAeuNm/LwE4OQucwzXIjYaZkerQrtS9BdTfI+N/ZcEhDbSFZrYbFDefVdxNAoMgEFQBHPtwP/
S24P4yZBo76ePaPd1DEgGS9OvUdQUzt/xo+coafaTH7NgCXmFpwC51LCmK+8QG4i7fIkkMalbYq/
4eIHpJMezV8qntnOzcCH1F2SgHhSnuqOBlBuVS0m+WJ21zzbtokNriYiyfiQI4yZGOCmAL4rqa2N
hM2lCUR7jDuNiJE5GkcqDVyJLI/LbpWPXJYFcY6sgOjGOiqXmb0ZsX93QN30XYSBifbLWgKZfvTA
+ZImOS/JYe2SIRY7FCtTvQRPLglj9aL5K0k2SZy8h9th/Z2XPLLIXqTKC1VsYk7VTO5wNOpOHgsV
P6Jvc3cIuDH0KFORn07eGZYnsVYm18vPQk0jIIyWfDSToLRsSUxjKUt2Wt7ER0mc2g+ZFWUUDtiG
4dwYvznJs2dZMxv58G4vmWw/pNeSmLY8bMVB+mNDe0iG24/YkpPgSh6M3AV+9uAuiW/MuwFdqeTC
6JnhSle//KQo66mzDjGRcZLZpecCmwxDBuCrthvMBwUcel6y5n5eDmE2zCT5z02WPg8K3xk7HGdT
eFO3+o/6e17k64nu7gy7mx3kyerBEFBLTB2aG63nAVQPMz3ECDOof0P2tz6scYlTBCy5eU1Dgp65
ZOm1BZ+qO5EY51oBI/HFTBiVgtxgYviIIUPHaya/a1DFw8DN4cJsXudxgk19yfELgj+6xRI+aSTj
YNtA0zOYJPpvXjIAW8IAe85h3FaLqLRadLeGV36BSBfb8CdIUEPNnZdswYiQwUWJwZrGewGd7KM6
RM25tlREcIGsDn1MTmE7G58WEwjWK+Wts0K5GZZUQ27bCzp03HoEHpbAzQmQWr4saYhJw4IYgjiw
fWqYQMzWKnRIT6yIUXTFHVOfv03JIfGXsMWfLw3Ri9xw4x6M3vQwZMmHSzxjQkyj22WngdwDt4/G
h3SJD5ZgwD00JxH/a4vg8ar8+HX2vmw/guaxSIbzwNnbElxU7chjZol/kaFJ5MyXzLcgtNYOOQsb
NMspMzCiqRokTpSZRL8BhewI9CAczJHItkmde7OFBYmLh1zg6RKAO3CzMAv9B0wcG1F6BhG7FkE4
u3rR0pLL+Z0LsUgYS6zmE5dEF2F2F139RYv77o8WlIXCu3AAAoE3++mhWly1fkU6W9M1d6TTwzYp
vHtAOyDpSIqh2xckRsBRZ6o5TbAg6rZB7sTdZ9DaPGNseptjcu6HyvgAjC7ofUP0xvnXj3LYo/r4
j9Z5Yoi6d9LgRuNA8TR9yWwxB3Rztq+c/moEQQQJalf20SNq7RJRJmmJKbVwFM3kAIXluGbR7DwQ
ZBIGfG7ITncgcclR4ohmvWVtjIBRZi2l2ik7f/65q6yQacgg4nZbm/HJcMInm++9/bksf1TPP19m
VbHZD6/RiA2iM25eg8+EiTjBXXVDlp4/veVWoHcUHe+D5yw5I+RhTUt4oIGjmkRwcz+0hfXQh+ju
JvPMYxth8vJqVYV6pVmuFDM005MzwYkyU2bjozssp8P0K7aA6RlNxLeQWF5+6IA/JNUhbK5ypl1p
qvCjtI0LyXLJweaZ5OrinuNP2FnRDKc+jw1+Ph39DcqBc06l1BgInFGNFjvtMlRLhXHomuXqTp2H
/8Nw7eLIOYiJZt9l+TOA+etkFO6b2UF5aRfHgHqKwRwIobCfyUHuNsHhh42u+vEPA3LOfUmy8xJw
9nMDYp3uV4YY2GQaDKuTJTtRLw85kT33FmF1Bgyv7LG3ZL9upxFhWBLddcZCNdB5hPxj5yH2WQV1
y+3mVGivvIwe9b/ZoZ7+gzH+H2VfPFVJ2bX/+38u9qb/y10UmDbIY/SfTOUsfC94nP67uygKhp7G
fFQo1NO/s3TCTSphdZYuy6SJOMJVqrl+8dM5DwhPBCMUtmYTgZGM8fb//9fCX/p/XoxjW74Uju3R
igi5vNjfX/ekjJaX/r/yWE+uNNvF5Y582iNTZgfFEclRZl4wED/TkZDQooBHob5iFAT1zOrsctMS
To5uGe5bVT1n3FpnL8nK86KEZtR8r+Mse3SZlJWakFhnipk+jeF2iP1y4wngqA7lJOZNxuJJYj90
edFtMBa059DxEFF2bDqtpFPrzk8nHPkUTkMG2sdysnvXkRcczI/kKif/2Nx/m9r0D5aoYRsWSI04
cnpuePaxZrGAvozeeZ3kDktAtEYTbN6MOuHpPmh5zDO2BrKitnck9U+EMfslciBPDSk59E5u/IK4
SOrukdjcfD00xqMYWRYW8ZggfjKT9zmgtHTzcot0BIdKHB1T19fH3umOoVm7V7IjPoSC8kZ4R3VK
bBqbKSQZrlb+A2MIbAVKW4+lz3VeK1iuQo7tVtvLiTn79tVc9oslAWZBakRvDFHyiJ05XTdcIZk+
Dh68IrdlK4Hk1t7neYigrUr9oykruGg0PnvBo3TL4KfbI36wSAQzP3I5F3dD+nenyedLxTB609UO
pvmk1lzTKTBPhMMUG+o7C8voNKL2xSNBCIolcuPM5PAPR4UFRZeXmaUMEQer8E9OaO8TbxjPBHVA
Y5q68YJS0FgXjrxigK++CV+LVv6NU6L8QmiQkIgTH9hayq8A0ePGF/VbEo7Z2WBLiarN4boPs3Ps
zBz0jBarQogXYeBzyuf0F7aTA/QBf4uqrUMh6MzvRVCpNYb+f3YtxN4suJjwo0zopzP1Fnjdp5Vb
A7NPRmHDlJsXx1XF0QmLp375r9TVA8OO5ZclF9TFFl2+IycLxorf5CTzoFVjIsi23xx7DHmRJ6Ao
LX/85+/wKGBiNJGT/vMHTc/wNq6epkPoMpVAfpY9OF1NiY+XjTBzQUkqE6IGkdEdY6IJ7+2o1MGx
kLmNLSMf/81J0Q+ULKJj33PWVeSRojflz9VUNZcqcM0NiccmdyWz1JlKChUIaRvck+VzO5zQDhVP
ZuFFh9oF+Zf60zkgsmGVu4jH4s49ulajdsJQfxsjFpzsLSdAxRRDZQOwkEo5d+pNVNXhNW+49Ps+
XKJvhLOLqhA7FG/stRtCQp2GzL+YqiQnvHOARTEsvKM/J+fED9L/Yu/MluNGsi37K239jjQ43DG1
2X1BzIwIksFBpPQCUypJzPOMr++FyKxOiVlXsurna2UWRUpJERFw+HDO3msffAUiq/Nx7fXAl0QZ
l3eJ+V4F/fDsoKQxRRtsmoQqHcpM8xjFhNr6GF8Sp13oGCh8bSumFjjZvztBUe8do1dQELvHRgvK
89hb9DHFuI1Ksn7assa22IHGm4s6JeWHicxXBECZFHI0NBVYieaNP1rAokE7hLm8jS19uJFFsUkT
uJGxrK81JpLs+wxUWxGqVTsOw9EG0bCmOV1vEYwSqmHNv1PihXeokwOpT8XeSZ1obZKyvv755CyA
7X9YKGzTUgpQv6l0bLEfFoqkFgbhbnqxR1GwYusLI0jk8Y1OJNzJHAyfA0ryVjOOccwQfG84ERbv
eUzWrqlHJ6PX7kTFQSknB/ITvZZ3qom/uERjccJ+R+pXeFRNQhIVLl7lkKT84RKd2qLIhwZqP4pY
bpqgFqvBoYGH1ss46inc4S7L4jefqVwlWQXd0WB3SlbcfR8Pa6Ff0pzSe0j5cNXPTrvr69E+W4jV
osKBGDdIQaGbfhU1QwKO2NBT6iyMX6yCAuvwh3fhkMHoupajdJK7zA95A6WGlF6fxgLZWF6dVWDe
Y8DzyP0CFyTM/NyA1i568pQwZBEDu4vGXNHRRJDH7DOgby+fVR1Fa3f8SjsJ1VxRwfAbMjxhPx8S
6kMyAp83oQyG7riGsKX7j88bG6LmF36NEj4mJM6oAsyGpW7hvh/WeVDhkGmGb2NQX6rWqV9b6xvU
ZhCmVlPv2hxjh+Nn5PbmUKr8npTqzH3JK/sIv2Q8OYi4N3XCUm/WFXmpkWF4o59xYMlL86ZXeMhM
GqBemdly1w+1AREw2xmcKV58a3zr5zttcsZLWQZooAFXBpFr4ZZF6q8DlgwTG2EElf2IatK+Jh7q
z23V/4SB/NKQrxts2n5iyH+rsyJvf8gDMa8/8y8/vvhN2RTkLakT8OGakmSP4a1p/+t/0678TUmF
O5adqqUL0+I3/SsPxCQPhD92lGkT+Ubmx//6Kw5EGb/Zhkv9UGGbEbpJiMh/EAeyPHvfzTBEkZhI
f20ukC2qUvoyA323QXUEIphlMtgHlvsNHIxH6vEshhG7RPVXoMy38f8Eb8X9P7fm8uN05lhC8k7x
4xG6y+fxYTrzu74yZBH4+6kWCceuRdnQj6QcVzLaVDPFnT/IDzx0YCX16ezmzmuljYc001OCBgmJ
t8GqpYWJy74ZEL4g+xspbqkkYF3Po+fIIZU9VebKsiS+EpMwQ4MOZFejpVN05sfRxlxiRqcicPZD
g5Zf6ydIuFp9/90I+Ddv1P64tCxv1LSYTFzulM3t/fFTDeGtjNhG3T0lnv3Yor+VMe3eLkIRSp05
EWm6Ygb4RtvpnfjOfTnW93qUZ6sWFyEyjJbEvozCUvaeqeyU0l9cO1QtaeGQG5sbGfHLUbUx0EEY
BTGLdSZe0ChBBQK5mqoD9tYDB8OGAF92nvDQz3aQYFwrse3LzTXAXjOIm3VtVi7r/2VzhwQukJSM
K40y6zqtBUu77XKlistue6rCg4241E0o2dpB+zpVFhEpQbUPHfGcR5PuBfQWVmxN9rGDAoEUGpMf
id5FPO3zcrjvLW5A2MhkjaZimt/Y+d0nevBuJQZ2+iR6RG+zNoaxpyy86HxU8rmoCvgHbv8VOhW7
ICsd1r+4V8ug++4JUMu9shX3iRQIkyf0w6DUa1XKrJ3dfRhqKFYr/ymWyRe3xaSec1rNk9yHFtl1
q0DF5rqvSLYv6gG9kblvNECqWOV2Ig0RzkgsSkmI6oT4Nn8wjLURDTcEHNPjqZzXsbHSFVZti4Le
BEQsRqpkBbu6hEpfpy0t7OkiXno9NYl5jt7NGAQxRymYgjYykbhg3Fe9tqmHwd3Myv09DWHny7p6
Rdh6UkXhkAcITdSJcFWYyTFjw98N+X1WMPBsOGUJolziB7F95ve4rZuteVP0w2HCI2aI9Db2Nfrz
7cm0VynRD1JvIH73JaZy6v5ex11UuU5P33EvukAt4k9o1cI4vnPdaW2r9GlskneHjTg36iFzGTG/
uE//5jY5NowK9msgMQz9x0eqUbLrJnugQgFrDl/FDHcrMKetoOPVGo+tSl5//gv/sT9cBgYhThKM
ygJLcT4MDKrlTVYKfqMc5bG0rPuZNXyllofByjss0/mtRBJO9ET3mkyM4KjgDtuFQc4vSqw6Ct5J
aUXdiPLj88+v7d+NWfaGDqNFMcVI1o3vZ23M4HlOIdglieLkNoQV2HjEyCrgIjLTNpExw2vPkRD+
x79W6UKhx3DgCUr14R5gCjScdNCcPX7E99F0nvSS+YDi4ntTdT7av2SHvuvp578UBM0/b71p8Mc2
JXL5zzUqDoThDjy4e52kmVUUYD8ba3SnMBhLvV+hHUJGh8JmpZ79xn5K4sUKOOK/Zpv5LoR7zHqc
Ay7LEo9ddrbi4ljFTDK+TpZ4xD9D8W+HNphySjwB7tNtenQpoVGpld0raFirdIrwAmqXXFk30A2Z
f+0gXScWKiR+LwEOIYhGZW3jcmgZm/dEkw5rtoUkR6TU2SwWgEAec72wvOILEAxQL3mA4zHkGEgt
0KsKCuqWU39r9eekpJtPPNSd61eo22imU3+wv7RAGxKTKxvox64T2FJMi7TMoO28jwjFBGEx6zhC
OFvSQ3MS0JEgE6xFLrpMPOk4Y81kMdAVRoeJ21bSY0BhDQOcJp5MpyfZF8+dWP5bllZ6AdMDkoB0
VWm9js3EfVIBD57v8uGalXy1oPUmpDqvzMmmBFtV+dpAAu6E6DfpExVdp3sjHV8vRQD2ixFBw+Pj
kHB0HTSJaRu2Y2EkXhbg77YtvuGnHDjrcR+4Ru8h5Yrx80Kkmnca3plV714cfZy8UJRnKX20wi01
8QHxRVoFh2mktt5vUoAYXqiDqfcdfS+coSO4OMY4GLMQsVdZmYT2DmjN4Nh0QEUM8YxMRayMLKlW
6bZjQl+3XZzT8+pdD+uE5mnmN4QKtPSyeTU1GS05Z4DfkgK7L2xz46PgbCg9sYIE4TbMpvc2t26g
WehrZRLdqR/qcHhwi4FgnF6UXtG0O0ye9bmY1R+JBmvf96ensaRGwJxFURyMQbKOyvlR6uEpNfMH
p4KvaY21pD6VwJwWxqvbpXQPsZaBMiApDYHZpo21tQkndDV3bLECkR3aWZAJTZ442KBuG/bai2WZ
mFfCCeC/fIbY8NkvkMTVjflST4s1Jo0eY/KaPPxGleXDxvdJsUxRE1iNdlvN3QFwSrTu0bPye8l3
t9190NWHNkNsXoXDo4zLvUFOiqNn0dpKhnM9xbj++YTslI9KfWoHeAngDB/yynwnPa7A6Fluc2x8
nijdBZvNdftxeAnZWBPq1iJvSMQ2cWOaejOd6zGckMUbrE50TPmsUNuhP9AXEaWKSEv1JeklAZsv
ckPGMWMk87Mrw6JzERm4xRFEgVKgB1JJsVXCX08+5ZJZhM7aCaubDvTNXdOU0bafyY2BCLCuYgk6
xwYvlVcMCYKIAE3VKtoO8CU8KTPAw5T0CCbHtpSbaJSXxVlGSL3TsN04qkSbKbLXCfIzwt7w0xyk
j7FJVBGdYU6kxqqizOrRkIOGVO1JQ1/DFt0OtrmjQ0PfFTm6bhOTEENjZtjt8Qiye3IKfGQT/erA
AiCq9Y9BU9FUF/VzxuPq9UJewsHWCPlNjqIx5q95d2NRtIFNb1o7AiA+mRXtfL1KcKiEMHAWuJDO
6oJImVnQCKgHhsPKQYVtFqQ4JOMxFj0Em0KXXpGWz6NR2evZRY/n0v33sk7s7AzBkoKWg4wfQoir
2eMWOK8WJBF7eVjWA6Ziihb2XRGVxzmUd/QjN6Wmfc2K8cKmFWp+gnZCIgpH7YB4y+/xjeYPgc79
zxDUHc16RFhLdnDPDtVkt1KYZUb/SXuUPjPzjEzYVQEygihcpXF0wWfG8wTDBqs1ltoOS6LSjNNc
N6jGoIKsWhHvpySaVyC7P0seGxImMjpXJMpoQ3xOQDh4lNFJUP5cS/pSTURUmZVNQL790ufULqnF
3vhh90fFbHOoB55jhDC7xvRvUxQZuWMeLtvBDc8EMBmeo+VnHTW6FZO/Y4efkqx/q2hdeb3u75nZ
bpvx2FnV57bqntzG+JLQ+6nmm2oyIi9yC7hWk40jeKkezvbwkpqgtVqfTXe7MxMw+CO0zTm3CVbo
8ZtN0KjKEOlI2pO5kbpfEywEnpmMj6k7ow+BEWphPUSBhPI/ZarPNce4a+t0XmNdRuuSkBdHO2dH
PF6y1amEErp36nP/iSj61TDCX4X7EXulkX6Ocz6dUH0qdWr3WQ15TbNKnXrU8OIarCZarCeXUnNz
EOtIJSDEXVRgaduC0wHZy3ttbDOqwyucExHKzgk2sgGlOlUt/75O9XNo6O/J/qEC4R9TXWM2NAhE
UO2z7eYXraVQKmkt5w656kMHoRetadWg621m+9nmfHOYcaR75RgxR86YObLMT7CUdAektFhZMcF7
bhh/9aOnukFwMExMmqG85IEOlR5RoSV36K3CHSIxzCHMpHENPNptLSYFv92XhTuRnA0Xta+KtYlE
HjOKhGjiIMEYhufSnUyvMTpAeDN+I0SEAy2HhMAUamMgqt3pdy36wlPebPx4iNem637C3XIZBWs1
7YPnpqQXS9HQa1EueRdM08HBQvGbVJG9keFUrMOywhPdd1s900+6w8mPfeRSym08TEWvpas+Ozjt
ENazwWPdxHJzhOB0U8rgmzTWNPS+4VXE1lDRJmY39dyWSCzbtFyAGSCS/OZF19xvfhbtrRJgzeRr
nxILfJstijVn/b7aFGOy73T1igPlCcYEfoHUuYtt2N+tne7d3l0nA8fIBOq0a7/HsQEb3qm50L54
GVy6jSguoOaEt4UMX/3glZpomoetpye0q2Pp7kQ5gvAPjf31ZzH6BGtC37bN7GKfwmsvUfB4gzCn
VWjimk3GlR3gD8I+QfPbib0+piFSUzkmsHR+1rp0GwE72edumq5H/j7XmXPb5N3scWDaqDD3YhIv
xUy/qdLNjVEpsmrUgpRJUJVDT+AGO8exdt/H5ZfNTsGjFqSfcHfVHgJvZEXBc2hwXJPxCgT151Yr
8BjYr0YgzFetvsSR/pAhtd9o5BN6hoaPZlBM8XmdZZ+TQtsJ1txhglBjwSnbkK+JyNgVb2EMBxlr
at5a95BiYhqvuYHkZnxtkUy39Ln7xd6fayG5K9rzNAmFHAipwlD23siGB/c2sDuWgXTd2eo+KY9G
mx/UogLSOLk2auvT59zpGoQQDoD1ny8mMkyybbJ+3QL5YLs6k5RFFJuzMK67GVcXvlYsfkhjD38T
t69f/f0SLAWKDAwD2r9+ABzkzzf9QsQjd3F3ZWDLFDWNVbH/boFsX0MBw6olGRCdAeo2GEzXf81p
DXvX4TWuzGCvQD2jKkYalra3uONr5s78U+1k0Tav2/YGjQMrB8oCEAUhaq2YYDBpnEtTP+u5XOeD
gfOtNc6xgXguyZ4Z4iy7KgF1FBCc1AXsRkxyUyqNAErdaAE7ISRsROIFWvLW1dH9MGcSyEf+Zor0
bIcX5Mrs9Kfg3vfHM9ukkb5ReD8UzXPeJI9VEh0Jpn6rh/EYGWotMFA7nfVFkRjE8RNdPq2A4s1I
g3uD8CWBeoDjj+2uYoQg7DLOfWexrnfPY5e+sYc69tWyTcHIFOszSx/FMEcvvXoiX0SbAISl9IHp
HmdkFbnZF859ExYg9CSD7PJNDyPYKyyRkV+DRKA1KNj3GqKNstxdgwyvvHjLoCdtdsWnayRj29MY
SrjRSWMeg4xHVIvA9DWT499cX5Cyazd6lNyy74bYpzFkYUPtVDqYO4o01Q1lbXdG8llbcA2Kpzhp
vzUte5Xr3b1+dR0r0Wyinpt89tky6Ii6X+IPr6D861f4l4DTVVa2CbHpN7WLn7qmE5HNvxsY8FaJ
FR6iWv8cxFR/hj7/5Dv+Ll8KGjpJbIgHnjgw7VVa0CbPTdStwbMrO7gYlsv16uY+Glnd8BWRPNTB
u5+o7wTtwMG1R+TEQ3CIUX5RLCDep2LrtlISipCemxvTmP9Q03C41jDbGGkWCjZkKtrKKZATl5G5
JTXulVMb2yNd0zfWfLb8gv2guZXMm5vB4niC1Nar2/idlgLzpam9gTrAaF/zBlqDnI5yFF4w4/tU
bDFvbI6XtU2rccQTgeLxPVmW9aX0dz0k+iVZTRZeTiiMexDsCK2WI/cMKdwTkYW5rm8PpUEbY1x+
XeTLZ0HMIeZQxgclvGuZSwNzVunpl2qe2deC1PD0NP7W+Mm7wlVlt+nBAoYH2/E21DWJaS3F8K0v
rpxWf4gNfP7+wH9kT3fYsgrPLVhdcUTmdF4jfUNyI5IDgU0vgE+VA6pqyRsRFqFclnHvtz1Oqokt
XByVX53WfzTrfB9Pyl7VMtmDGP+aWcQ7Rb0BiUraJyM6pV3qQCRE5OTQVw2x2++R3Vrt1wYIq7eM
mBFI2Lpa6pjWDA4k3PaC6kHdZkRwwGqArIA5VqfFdr2Vjs/dj/GhHkaTZ7xbyopDERL4NoyX1q7/
8C0qAvkwHUtAUp7fU6iw4sUBU+5spPYrUy8+CXw9K1X51DCS4Vgrw1+ni4p2APtZSDZN1NxzBA82
qgGNi7K09n7sEW5D9ODhvt6ekJkGt0K7svz4S8uN2PRz/ol+GExMKoODWdzhp8y9RJ+HteYPD7Ma
B8+f4QKZibzVJNEaJoWTqGI37bjOgxYJ4kVcqhItn4odU8WAlvE56qKL5lPrvY66ZERRKvQFJc/u
ZBgXZ7oOSZf9A9kl10JIUjN4ZhmQ+kHFkf6D7pGl/JTGEEjj5e84tVUMqANSm+sNkOFypF4qMXZm
XupafUtxkK1cuEkUkt6gVdzm6hHPzKL5cXFa8pFG2JHQ862WQuUU8IyaeUQeERdeJF/Z2xZsfPrw
ZGdLHVebE7QfICIZ4JuhTR7Bct3GBdX5vuAsl0XK8TodZ3Q64+gKMnFOASrlFBvo0ktjMzPgvbHl
vl6L2znFOCrbA1HZJJglVHjA2qFTSzqDzKqM/QKRZsZIYRh2WLQXLfLzdCLKKgBc0bVDdQMr70ug
qMII7dQLihILGy7N1AMCimSLd4DlOLSP2OzCTa6h1Yh7Z+tmUQMuNW/3rv8YgjDfhT4C6SyiWFPv
wQpmazMuEpAYnBRml2ydaDrUmvka0HrgVED+TO6TSJD8PgRJf0g6HDapM79n+nO7DGAzpLCmucmX
aEBbXfscj3N+SULdTNT6ZSjtXSapzukxZSXoldipSL1cBh71C3OVJ8drTybV4nfKK9zmwXmKUuM2
nckA9hm2bKAaxEsL+JDtDhlO1zE2K1Q1Yyy3eKcnHl38AnpXXZrF6BUWybs+M9N29Rl2IPlJUQY2
bTKphgnjiHhSW1Ow17NqZ+A1Q+SPTEhvqKtpxKQmPblkIbfOLZpvvu+flyouOpm2mh5ADL/oGQ81
ZA1tnWLWc/tmqaOxCw5652D50BUmnmfeYfNWlQnRflF4NAUUt5Ie3z5WFEjdGAsac8oqDKERY/5j
Cx30zQLYRMAVPaDX+FpX/Q1L7NpX04ED/8kdCmx5VAzx67BLRBVLs37yd0ar3UHpyiB/FRVdX6NC
Xb9N8MwFJegxOgUvkWovejMAQyNawUA5SBEbPzjHjp0grNdjcW4zNmNBQGKm9bkWKY2OdHq2Znsv
Mvtr72jfMPYivBaaAg0ybyuJvIVtYRRHlKJMuao535RG/FKmKP2iafximwM5sZhDepmekkxwrsnh
ISDqDL3eam59F8V1azxVdU68Q3SrV+mtnKJLhyx5g1HrNLtoa/203ru1Hhyxs/8uuvS1DTgsRk66
cXsde07KeLQJaIT6ADknMl+FPyOWaqpbzVXQVKYoPmZz7K41YM+q7YindpPiOE5sU6z2EinqmV7U
7ac5mzaGKd/82ajAH/vVjDCXS/VlAcZ3eQl0GBDffV+7lDWrYrjRFk5PXYl6J7XgoeYKCNpOCbBV
zCH9qE3HBh8kc0m1lsxLuO7RUhahBPAwWbWOAJHv3dC/AwYGE6pzMqqLMj/5NGTBCeX06tCXUSzw
Quzwm3zQd9aQYmLSpLhpk0QyIpYvSxPj+fWr60uSaHRMWbtBBk/GzfXF79KQMy4qpjZM5J9/dv2L
GYQqNf9xE8TUCesCy0MgH4NORifyl6qhynjyEiAgirLIPvfpT1Iy5WjcHDqWI/MIZi7eFKzaGCjj
v8TA169MF0mWVN24CYsqR51b31wLwf8jSvilKMFZKuL/vSjh5WsTojHFGPejLuH6Y3/pEoSwfkMl
a1LIdVwJ+58a+l+6BGGo3xY8/xIegPDgX5IE9zddN2Brc7awBK90pf6lSTB/owkMGx6lAioCwdX9
B5oE8aMogamfjohwhdItLJcG0qcfq/sz2Uyd1nTWJQHCts7rZDo0bXAAez2sgo51M6OxrBwDK5Ir
Eh6Jgt4K/exrsFRTOtXWrd19DPb2rKXJ+3ef5L9p7hs/ioSuV+eiv6DV7SqLD+hD8y0wR5XaYQsQ
BZB5NRcgYV0K4XA4zEOUikuh/AdTUI7NCyraoOBoCloCXHPQkJCcOdEmCdg/+TM9LHSmJ3+mAoWl
MPSkGMK7zo+2GXiBYqaHJwv/919c/o+9w78uX+q67sD7tLj/P364ddAmQ10IdWG9Lz/XcxFTroe8
kNglPqRZQWgXoXsf0vSRw2cM9e19y8KJyzo8SUhNJyoWN+if8lu7SFeORjsBQeGzC1EnKjRnnWfY
oiKjqg993zwYttEcMbxTAs3itSx1+0Tj8vKL97R85H/38Jf3ZNM5Fwi3kJlJ6v0/vidDRkHuxqm8
MNDzXd2QvEUgTLDVh+DQGfi1bJoEMBwHsS3xZex9FGQ3pgin06h8HOZO9eyMU3Vk77d140rcKufJ
iCLK5nGiHtBKwn7LBTvdoP0z6OS/1cRcu8j/uHSeHcUTxVP1sZWbl7nf4Y0zLqJk8bG0+GGC8J9V
Nc0oqo920IfHHKIbNsHlEJ+OX0rMbfiEOdpBrYuIyC7qlnyxYB63kh0d/uIh2pFSsKp4C0eIRWet
x65Om86Fb5OHd44mN20x6MdQQTsEtjKt4ihxCXhCRMbYoHypQvy5tIAZkthN28xwETDPpGAOcMEq
q4h22gAw1pZ3ZkCJKlVFsJ/9mSqG768rv2WzRd3pUE3BbRRaLqcOXnB0272V7RCDd0hh9fM0VtEB
h3G7FWhClU80LNkG0xdOeC0w+eil14ruHGsq3TBVjLsGCqvnxGLxEbdQFpavhoS82LglGFRqzYME
X8p+wj8UtHSdChHdMFjeYCVP1qzqFRQtsdEE4NYpritcTWhP2ff9MVmje2Cv/EraxuDNo6PoKpV7
MwNS+v8xVK0l+IR8FqH/o4fuDCCXRzs0LprRnXobU1Tq1DVYeByci3bHsY1bYvfAEU3NcxiZRHFn
DqCDoADsZ/jiHBblriNPVaAl5KgqLoO2DhKKDNIl9mOu3bNr5u7LLy77xx78n08Y4jUXhQ5TMv//
4xNmabodj2YtLrMJkFW3wgdAMXfSprBpWNAWKpIfuPGLEst28rOiDhhpyWPjftVd3YBlGL1fRcaD
A+i1IQldUyEs8SqnfYB3e/fzy/1gArleLr4LiWBEd5kWPs7RvevmCSVWcck4Ht3r05LmvZxS0lNI
jPjKcfJqHeckYuTQ8uc8OYkgfo5QRh9+fiEfJG9/XQhSDZhxXI35UUTiT3bL0sRd6vKeIh5w/pp4
0RjEeLQ0n7XuU9ZTueWwGs3JOTBGF6qcYdxdP8qpabfRBFOc1AuKcRNbcypFsXEoK8hxdSPMdRRr
J24OG0SIx/2Y2Qcj6jHdqOI2r6jW+cJFSyaWMnalnzQNcKkWp69xEmq/6MpfFTgfZjIpdcWWQtim
/MdMxsGqcCtcUJdmjL6pboiPA2VF5PjSXqex+TBx7rYK50KGYLwhRCf9ElvyLCawCUYkZxhFbbeb
wLoeQpuDWptRMpg1TE3UpdeVRg7Oz++N9c+F3LbZXLBm8D8bk86PYxrBvB5psgfg07TO2siifsck
vZvt7lvJOe4O3TiWzRSramcn5gauf3HM6lgdGhogXWLeC45wG1WM30ynd04gKxLa6sUXNDSksevc
FOnI5BAaMTwi2hWG1cuDo16sFv2hHkpqzkVYejm/Yd+BzQ1Rgq+zsgm3tS6JqxV2duqyKTtRmJVu
UBxtY3xIdMOB4d4TExvXxLqOdkYoCSENTn9bYY5hVaCJMpIyqufGPZRrE2hdt+IsLy5aZ9/ImKIk
MONHgRP/ORs1HEdGobBsk/mRZyMuNKkRWVRzROdNGTV07J9/7mqZKz4MFNvgkUBKZEqXCeXHzx2i
k985kysuLoBqQqbn/mEKZ3zvNiYNSyNAQHOxkUTsL07TNKNnGyb04BPBwloGaVhX/rZrFM5usYOg
dtt1VFBNhZYm1rFoxsCiAqegmhY8d7ShfbTp2CeviJIu8hDLu/t8Uo9BTpRxj4KNfp/15IBRS8Eo
zzALzk5R6tiS/eGM/GI7D8ket2z62OMDWrmt2mZhl29H1kGsTHa5yVAOHLB1dL8YoeJH+9h19rBR
PKGbx6GgzKsy6juZizYaXW/5SlxglL2oCum304WvyUJFbSqhCJLSJqqIdbXyoyyDBd16IbZECJVj
ecRUheighPMpMQD9/B5eVZHf30NLpyvpcHBAtgxR4+OVZW1g0KSdGmo8EkTrkIA4XFoB9B79Chpm
bWsn+BX5UpuFPoWJizQZzsLOAvS+Dt9SJv3enGpzKUvLc+0g5Iu6Xj9Nvnue4QKsgLKlO2WU2lYR
WrBNGuDxbRdOm1yiJVH6wyBfBot1EaSP8ObSgqNqt1+1PAWf5Hu5Nkc7kNo0GhVslTEtd1M1u15Y
lejFGohFzTL4JRZ1vS8l6LES3T5tnDZyw62wqaHlKBRWYQBsRWagnwao3Lhxp9sk+RonU3cCPVum
TM3sPQr26gY9ekE+qANMuS8RG7jBUK9CVAarJkCRQnIVTKuoCACFR+mv5l8Eax8eLI5LOg+UZFZD
0IPd4scHa3YSF33AFFy0ZChuCbzpgcSkpNDmGKsK7WSa1R+YwNqtPU/OoY2jG1fm4VM7a8Q5k0G5
CrECjTUdmKlTNH/tGRhqCf2KrTeBHvigSSWaIEAFaItjrMhNwNmGlshmcgeyqRvQvFQl7nXxuW0r
8UC2xTPRHPq5K+5jN7nTew0nHmqoXRjX36KOtGZvhARLLTB8GHrDesxa7SahawPi1eihmWxGorS2
oNE4HBURIfMTb6lXgr1qHKw6l6rV1XdLaHKwHlNS3GjNziG7pN5y98jbVrGDq74McYBazpTv9Jrw
3gyr/6rJ7eEkrWQ8/fmV0V3GTN3Y/ig3QeT7JxE1Gx0c7Z1J3TgrSJ+SWg2PKwXxFJBP3pjAcmCN
CaS/xoM7D/5lWkmrO+XW4K/bKn4Rg13vY4MoUypGmznBPVzPEyMtnZsdamuKSHZ0F6Cp9aq47Hd2
DKuff1ZCBIhJHR58DmOg5lHcjPFaL8DJ0HYWIBJeUdCLQ4dDdjU3OkFEo0HLlQwBtxTEsjWbhgCY
fb00GOgiBDRAu/iWxJAYz4lrbeSYwUQjxSmvQ96nqW5H1Z00k6tJV1kX1HcAGioK1YTV9XKQdF0h
ixKrBqxdOCDD+reYrJOjPjS3WZ9SlXJ8qBRIMqxZ6y5qYPRwe9MdbpY/RAxlGyWZhgKvAhOm97dx
78r7vo2/oIb7Sk4ZER8JwQRTPnmsGQLWkXWvav+1jsP5PiqGLU3kaI19iIgzpcFGwFFbgejYmkXz
h8IRj+oKIGzd4wCgWknXQ5+P3DZCD5ziho2x2EtTBqvFnhxpNJ3iEvmSnqTlMZ2s+5JHZQ/Asz2T
bV0X/s7NwxOqqTdHUA5z6yYmAhC9o2HJZgtrhBLmFDW3aQ3oIEPU5ggnOxpIOihnIA30WW/dysUY
3QzZ2S+bcxdheNIV/h2bJACkABqUV96WFbXTnZMapII4YQnzcmHxmQVO4SGrkUBBa8KszHCYDzYw
0NshfS9SHrAxRU4n9GrBiZx9tlxF0IznSUKX6ExlrSODmg7AXS1hQqa5qUnr2Fp9txvqBZiQ1PVd
OAfNnUppXswSoEBM0fsImBCrvanAkFFJH5FQflL8FB4xPac0oDkvo8b77+d9ierFgzGr3wOw1e+n
eRru44OZ082PWj6ka3RJl6FiytwScVwYBbdlTyuhUOYpC62vnZ9EG9Oe91E7WncQ1KjYFg39H1Mz
V4EzoyO0ZbkxavfbhFUQaPaX0Xe0XR830FsJMEFCy8jfjGMy30gC/LZu2L7ZbTzeusuLXepwJxyK
Qpzt7KMfot/px/QP+DXB/dwOYFMM/74AfKDhh38q8uYMsiU4R5YEYebW/V6E9ScyJIxHKzCOoTbN
t5G+s6k9eL0EsawxbH+P5vkPhC32rpjpyIjW7U9zKSC1MlMKUY/H0nwOS85CCRKQVUb7VLmzfX/d
ywRxdNeMWnTr2/VtEPo4CMrMJ1rIzj1KGezvemjHTATWJkTxcoMdeVFa2vddMX6piBxMqzF8VAkw
CNNabM3zqxnCbMsq2/UE7Lp11dvF06Duytj2mL4EiRZQ87sy3jeGSbBl2PhbO+nX0qID0FoWP9bj
m0f9+Ra2Qh66GpwC5AWvcTF5C2E8a+EMfMqh5zxFJlIlYrwJ2f77S07vfL9DMZLfcJqtbvqI/EuO
ReWf3xrQJK7n3OrGicmVcOgnXPEkJvh5fXMloPz5vY6i2o+aheAKB6UCrP3nC4mXUHgbezsuUpNu
kZr8/VK76AdK82DnivExMstugID9X/bOa8lxJcuyX+Rl0A68UoIydERmvMAiUkBr4QC+vheYtypv
Z1fNWNu8Tj7QSAZFkoQ4fs7ea38PNOQdlkldhOcZdKUtp2O8XMhwno5BBUvOMQa/hht2g0pEahgY
DuWHJBTTNp+Gj1930yhncJPuq0V00CwXtzDSngETHRO8F1mdt8cc4oBkSY8OgFkDrXrCvW8Xv0AQ
GjSILou+OblC2peR8A4WlwEEgM+dKrIXgFQvjYPuwR3o1RM6lW0TlwT1bIJQZyJZ2JiDHp9kwc4y
NwxUCfx8AoChb3IDDavA1dyPNlpOqFs3mMPt4o+bs0K2PAsGN9JrE1zeFTj2llGwUAXFQVAebxez
HKpf1243m0lYPvg3mODoX8VywbmYzL5/XQsVWUIgk/lLwiSKmRGGcgkBf9SfEkjzB9FxSkbgK/aK
gz1sF6aGkeFteied9+SLP+tEhULl6tvNkE54olDVCuI6mroUW6n/wPV/gSCcrEwN0W8jB/QarqNW
XT3XayusA3QIDrK6WmmbDPm2q5LymnnPXdcQEIHjfSuM7EN57Z7UHhu63uJtGVJiklS1I4hVrKIK
IXRkQ9GZSmsFUbhA3J7zRdGvOKpG+yk88eGhtY8FxvEwYoWbIk5oEszvXegzXLbgN4Gpo8Q5I3Qq
DgvY260592eWXvtx8VEIFMFu0W868tQoI0LYN/hfjTG7rdUXoKR4cuw4BQ0BQaEJKxI7dTmsJ7M9
0RryUT6xQeRLdnS8REunywWnr4MXNu3+dhfS7OJ4e9zt2u2+34/99dz/+Offr2BHNAe7AV3Yn++Z
33Kuf79NVWvx3pvG099eO709xqiHjGGjPFYT/Jtf/+Pb86qlKiL09UfTkjgEmYxPUXJ4wiAHSzNA
5+b/epff//vf7/frw4SVQc0PrT+ckLQ3CRL+YtwliJ5OmBqXQRkLJLfsvgM13IsRYCl1Gpx+D/gd
QYYwAm4XswH6qU80c20nHQf8Sd8ZE+kehe7ChfKAT7lIZtcJXs2T5pAHmXoDKw7LoBlWGd+iJHYO
sRbZmENq+5gqGxFFgd9sJ7roCcYSe/Ltz7eLnnUQVCIvxWBcLSIiM7bWt79wFrSPqPdODdFr+9vj
bnfdLm43c7sgQwQlb7u8yO1+O3P/ulZlaCiZjRLntLzQ7QlU8hmsHSYPeTW5vo3gMXFFd8hTBHJ2
w8kToVVroJhHZZTPpLN9CRUimdx2iUZbyH2hjU74dhXLEdE67Y1gc7vjdqEcrdK2SUiZWxISu+pr
0yNRmTPA7YIYzb+u/dZhwUFh0/39GPdfj/593+15v1Vbv19mDFtGwO0iwVcaosReGjQRjGWXSBm7
zkvN/ozgKt4Zt1B4j3ig4+8LksQcqqJ/3TnZkA//483bH7olSf33Q8Ipcqf179t/vMLtD5QDSFt0
5r5RT6/j16PzHNnvr6uzOfK/+P3MNk5RZXPKsa2eo7wR+IEbE3N/e7HfD/v9piIGnvb75r973G0a
9vu5f/vgt7/88RTlYaon28wzq3tSSWk4/nrzsZemTqLw8jXB4Wu7J225GuRpnvu3b6ZKhyL3Zw1p
VC5t//ab/f5Fbze9zmABlpcZl7+u3+7+/dDbtduPHxPnPdNkWZ4wDDoM3QLE394EjTRoBnW/mr1q
SwDYpmYhftMZNpOyiQFetoBxNpL2y02C6N0OPkzZw62OumY1ogm3sc0d0pbiqTDIuL5dNK27qK/+
dTuwQ3Lt2mhxzzgQBWebFcby0svhCWdlecSsFtKXCE6ZyOGsiIZgNtIGbt/q7XdpKHx3Rl0+V6zq
DlASceYuP/DcvWRxt719gX98/bf7/vYTVbfN9Ne3/vtqkFZsNnHfv7t9+E2KmCmWHZenqZwJtuhd
QKK1LB76MTiNgSDlYLbHxzJNQcNUrLg0wPICujx2ErmHTd0jZWGGaaUq3UoIHtsKcjisO3TnJaXk
KjHm5sII4jLWRv1m3wsnMM9u8RDodnhAhH4IiTUk3RXRWh/pn7PekoBTas82MQUHo7v2qdacvNx6
qN3G8Gm0fMa7uLWnqyXTbGtxCOacx5SorZttadQEV/XRM7FeiwfIek5UjY65dj9LDlarPoPHssiv
tyLmXD/G3jv6Ef1a9kpC0zGDgzaJE4weWmOO9u5FLhRBI5n9ztW/Evk4I2YGl2HkAtrLYgCYwRv3
BSFRWjDCyWRBL6zpI57H94L4VSw3dKA0jcUTEyaD2sBzdk2bssJPCQgnJnA8ePr4DTQQGdy58PZB
2Ib3WruNICEWFlrtcHq1nVIepkJ+L4J82oGP9IjsAKUuNe+xLsL4kayyel8NycuQW6icchde+UQa
qTmVIOxyZX8YAw0zU5/DfRvGB8XOcBeWdKviiFAsXFEXL9He7MmyOcUGxCrkI+g5rbkWk0tuSFN8
E4VWXIZqRLlVJD590HsOSPXJmtG5ZjHG34SQE9yOD9Ax8ud+CE3KIutzNCbttcl8/LGEzwopd57Q
yo1rTPsecTm1ywCBxg0Jykw5FSa1d2xNegb8Ht9maV6BmcOcgcJfQB3aMR36ST4FU2YNt4/WFvra
rlGMHHPmQMD+3eIVg/tamNiIG/cjC8EOhwbiOL0Ms70EltON/Tl1OCjg5KnvjXbCntTq4Jp171xj
fnY7MVJnBzMxJMPdMOGPkvo4PcZR49t4EYW0+wejG2mhmBMzytxNT+HC5JZZwkKPE51w5XW24DXC
kwUaVhCQHWX7vnvA5Id3f7DcczZUryFU1oOF5KoeAlyAEz1EzUYh2QSkALoDwMxRiffez1LrAS26
d84iPBQErQynWP8UMLzXYmCcMLUhONIZMHPg1PbBdOy9d49rbDZcweGiuno0sbcB+XTfcy+Mr4mn
vzK/oYJlhb7TgS2xd5fXsWbDIvh7beZNcdIbEtOqJT/hY2bk/Np5nwZhLlNcBA96bL2btTUSkhrg
/Z6mCyO8/GrLhIOYpw2HpkSbOZXtazM29pNRgwwwmuTcauM38lGIS+oj5zIJcuIxlk9HjyipmeH6
syuyrdKSEfJ7iqqwLV+V6VYH1qcHRBHaPjbHM2pk5hfxcKiYmxBb2pwGHRvGLaN74gtGPGgJP5vm
l6TKmud0XCWBMd6n5i50wvYBXf66KZ0jFveMVjFTUZ3obtT8xpqQgnHfwFTeM7QZ1xSbIcEEIZC+
yCn3Zcb8oC6m8ARieU0YCtJizqtN2tkb0IvWCef/2zgY2RmYEq4UoyfoaaZHOOEw35iBZZ6oo8Z1
kRuJjxOQVAZJpHPRr+08AefM/5zVPrLqpvsiSoWfgyTQC0TMH0DbvkSV3PGQYmcaAVu31leneuz7
R6QHT0Zj0E/g5gaBrcm0RZDMJT8XvwIBPO61j9L2MEnxFQ9YdSV5Do8WDsDKdOJjms05EUruN0Mr
4dG3z104ubuwkn5pzyTSV19K0Vwduxn3WsCs1Ru/al2qk2OVTtvEa4LNMn7UzR9aclCYHz70L0ZQ
zBcRARhoDpXs9ed4eo+laR7KwXpXRu/4ACYfO+IebKyOPgRqYFMl3dw82gysZZ9bJtQrJg3NIZ8e
3bjWtsPoOFB+i/lJDXQYSaleF6YDAI1Va+Yk4kU3NF8iuc4S4zky0ZAzDjjbtYHlyPUkVkWBJcYl
c2QKtUMZNTtog2+zVUNDDNvuag8FwrOSEGdPPmnKakAIdTT6oxFx6OBiBWYFOAkZ7hP6UdhiMcrE
agkEEhe736AJrJ6M1qWlZRLd3asceILenzEClGpqHlzadb2hnijlnK1iejAS2ffFbFMsxdm5NZPo
CUflzeNVH+u2qVD9q+hFmMHwIMnxiGcP+c/swHGevuHZaD5F60Cwr8FddikbLd3IgmU0biMpx2nd
DKGiB5RWD1PHOc3NWuIglkEfO8SSGfgwdDhhbvcEZticzLH4Aac+8x2rJ3CmdEj7KM5gY4Q/t9RQ
xhxHmzZgh6nKhHQV3sdKhuqCsYGoQ1uxX2BupjWcJi8TzrQGKNd6cvPkrgv6hs06Z+LhNVyMxd2I
5f/YxFmzZZtYt45x6ltODOSzQjfupu+O3V2nUsdaMMUfWDfkISyWw3ZOLxpbKvs3RSWlV+Ptso6A
435C9NB3/kwNdS+dbg9xorQPoysWoF7dceq1xFOWEktvWT8LsuBeKzs5psT/IRTJ4scWzhgOy3Cv
lcl8H3npx2Jru7RDQVofc+pj9wCdYzo5tYWgEYEMYxeW8pbc16Rv0+/Gs9DRFTWcw1A66oXWCpuv
6OZVg6a1NEOcNY6z1Erqg+a8ts8SlvBurbwLkFPEQ7OBeTMdr416CMlqNs35oPgWdpM+f4mcBlCo
Btg5FRAa6fljVrRomQZ8M/DWJfLplPJC2A2S/UCuiF55g48YMNEjezdSRrtrnInWHGj1XRVEyH/b
CMOYkX2xrOxlgDxaGOiKYQR0mylWDvXA+JzahYG4DP+lUuHd2ND9xDVcrRNhyjXKWV+Zk7unLUxz
BTOO5nwwvNOvGtm+fJFmnquvZgGzwrHDHyHafcIvDOthHLGp1h3KeO9+BE0NlhZQXsimPMQYKFud
wz8lDFvFNN8RW5IcPdbKqpPt3azb7dYJx9eYVTMd5Dl+Dpz+EgLmW9f2NO/nySMcwPLNxPse1yPE
t4HdtUNAtE1kSy5Q12zGydwmrSXfNOsnVR3OQEPJTWEXbC492ZOj9Wj3hvbdFDGNZM954+xVLebX
jQ4846EitiKa8/kjCons6pO5YPuAMD4S1nOyUgctq1GLvSexMgib1N6WyPHK1F61uviUVbX14lYd
gxhLzGTNgjZb0J/nMPLOFcn0uiOp61GPbOOsj/02ZaVBflV/ZimO1V4+iHapvILM74MePIbuPsx1
0YBrpV2izTFTNr0qF3Q1Pu6RFPsQVm47YiGLcoUAIklZKEMj++qF2bsLL3llZ059VvqwUWoMT1o3
RSv8BJpPvCBuwNC8d4vcvbcLtQ8kHYxMxSdGgj6tbPoq1vy19uCP1hwMWsYxG72nDVciToaH2wVH
MlwfEzQzaxIHOr8WeI9KJ80ODKt49sjALqPYjzJMfLCPzogS6Bdb+FmSl0qSn9tpEPE6qSFE8tz7
avSmY2poX3HXV5tM54QiGaqSMXemVCCelBOfX8nxe23rd+O0qxRAnCSXwalOvXtUoHeGTrNFr4tD
Ost0TUjwBkeavCcE6Wulp6e4r8Re0w0sw7Mk24vp277FYbKirErQRHTDIdLzx2QSw8Fze+Dzwv1J
wWOeRAPEoPGsmcw9dXA4t90B7zo0taKqwPdDC3f8cFoGMJbo4xdbS+9ynJzjGFA2Eci4ixvs8Gkn
6S6ZNju91WF+da5FhCbbTd/tapI/SID/sMqvsamNj06i3WW9+bVEWnonveqNkAU03IaVb42qnag3
FRyQxLZ9ofenMiXRLiKPi4AWHWRJzQqYEwtyyyG/osU6Rstr5nYHUmjt1J7+PGSVb4ogZ9I2u8cu
shl9ae5jyvE3m+CDZCWQwGRaFHN5ne+1ajD2ujW6AB3nn/TGH6Oo4MsqyWaVsEWcypn8OdS/liq4
UB61R9d09qCH56sWozZoxvshPZPv/bW2lH5vRB7Om7quIACU8x3eDODYZhNsXUEf3+xXpd6Z+2Dq
7qcOF3VqB8fSenIgY1/0rsNSEerlhXTbhwzlf1o68cUL0NFXqKZ2mQ6+3CNMQLpuhH8CeWaISWRr
iSjbcXwFo2K0DDmW2IYRmwfZdKT4LsV4Ksbr50Ao26lfnA+S02gelWvYIvKKJ+ybDjGdPHbnPLjK
19wWPrxTkomjlxMj4LnglaEOLts4MtlNGuZE7sXqJzLEfaTXPDe1mPYzrFmNBuPqeKSm1KxTjcUS
dOC8QYYDuZ3R8dFBPeoEuf4I9v41csWZKU15Dcd3USHUdGlC3iOIJvEGbgTIIC5SxK6XOp/e4L1g
UoiMnFQ728/dmvXZgtmyEpRImdutI2vKfZY3zy1OuS790jYWUkmPxMDAqYKdhW5kqxRrkNvYqTSG
Y6IC85IE9etfrYFMmIcwFaeSO0HE8rhhNyE3ne3KOxesR1YJC+dNysnGTz33OxN/Emud/oSf4KFO
U/0UJg4W4GQ6TabkB9fILrAIB8WhD15KH8WjpaYfrK9bn7DjT2Mssk0iishXUUmwq2DhbttfGPC5
BzeNPAS52vdyJglSzoXYQVZuT32Ps5v9xiexPGUiJggQEcQxaEaHSteCPl1Y9IVKevBWQyaJpcgB
yUgsP9ACNg7Az1N6+2SgmOVERruEkFtaxIi1RYk5j8EHYfGcC3J2rjVtm+xUQCDdAnK5d5aA00Vo
0zfMbgoCWlbklyBGwmc1ym2LK4JBhPlml9+JxtzKqVSkfJIHTh3+xjbTnlrzsaOr8ZCm3lVUdGlw
5cMPj7TxfsJh3HWRs2YzJUoptKwH2xMn+gtYfJKCfFBzh/HH9B2NwCiWhNFurnDBRgGZbwad16OR
QGUespZ6HlnXDoom0EorfsPtlV4wOwZrO+y6pcGFuSaS3j6ayMJDh6n2ApruukL1e+LFJitgF5vq
yXdaB7VbAwFVLA2SrGu/V/EQXMYqvDfC4S6KA+917HQkyoWmnzjvdqukwpQas1rUEAYeC0unJAV7
73sIBbemzNDJ2T1eTcATeVbW+y7F4i6mKt8KMwHPQgKp6IxHa0p+lIoZK5EI4z4N7P7s5ann2wzK
1kWn/xStBs2uzbdz39R3Sql248TxcWYrXY/EVfmFw/g8XYbbUZCRLJj7KWCDc8XICyEkhj7mQ+Ox
lJ66j+bk6NCfERGBga3zUlXi4mBE2lmSbM7e0w6IO6ZLl3jWqsuXvKcwuxN1Q8z4siAJIdJd87l/
m/toJ4fU+K5AZ+S5Z5BG0BsvikMixIf4eWgA7lqDvNatUb97+bBrrOybYXgh63HjqbZF7EP30/aQ
vuJVbvb5Q+9QkeCYxgaNLaz08H6SFUJASlbcI780D0HD3pAB5aYYwyPZOclW0ntYo9ZJNmgplyWD
IvSLkWdrIKCTA2kK8KSK0tjKwAn8Bq4LvSwG56opZrbIidX6UpQkS6peWLFGYHzJpL1q/DpCfDnH
iB1hAT+bZB4ym+1MBgYBztIEL0ZHStISn2QE7sYy+mCf9HrPBAMLQ9tZMfM7jSw92Kd1w3ecVl8G
PErH3jaSR91kGEJkIKbZ9c2S4LosXkh6wctXhcVmCMNP0hIGxoyPIYeLaySKn/kSZ2iyJHdTEgla
wsu204Dgsu2BKLpzBkyEpd6aOYrYDVl8DBPC0WWhkrOLi3giSr4EOk7Gmj7v3fZFJAVHXDcWB0bw
JmqmWa66wOiON8tzm1vymHYTZRp+zR1uOJ2Bk7Vjjy4QSt7AuYB4xJ0BSz8dMOSGidaftNTFIIm6
KbsPuzHC1s1hVk0W4GMZVftyqJ+IrXYRgV9MRvg+Ou+cga+1+9Vf09rHxKOiboCB3E0zywUCGRLy
hYO3qWrI+DLccGVlVXtnqnvORvFZtPLLrQWTSWWRv2bofvrVLDOdGS6CoHLdsbvN1sgQcdA2bZj2
exDVcWMTNRUr674Yhu927py8LFDbNtFQ6uO9X8vRfrLbQqzr0kY2UeOWdkrvYSAb8ZBWJOqF5hjQ
Ja1+8rEfzDp+yYvQ2LS0TIn2I3gcwC3F0UAXRS0SjijQ3kHpgCoMUw3ZLSyX3BzZdiAl3hm9down
a0dcYbyvEHETOF3MOxEFtW/IkvafpLI2zSp7hFr44g7xozeG1iEM43FrDRQgBPHlO80rrV2Z29ex
lT1R4utCu1plAMOgMn/0SCzOem5vAKSQeeChniCAis3Nc8gMzgV2TkJlUKa4PQQESXZlr6drvDoU
GAMax7ayL4QP56ckDe5Uoe1cWdofqroYc+SezZw+Up7gPrGTGWpXQ8SiBli1a2ZyceOY6Cc4Djcx
fDC6nwUJ6G8relUJ2EZIA/CbOL2xw985Cp6S8UIohfo5m+WazCGqadMa/EH/pOCK77oZFKjZjNnF
dMv7wYlpNpYZMLQSeWrK3kw+qVrnCitsqdyzHerFI31bWOGxIzdUUy9dUsfQKwXqgdh2zwiOvlpV
1ZzqEI9EL61422QBDJ02AwZStyge3JHRR+OcncBZT2Dgr0zYT8HQa0y2PWb7Xhg9T4wkkOouVncS
rJPasTeoinu/1fTznFXWJUAWPeJUsaanKYuqg0081Y62EoCxpfUIexb0aHdvpCNdenAUCECTLzWL
4XPiiNchYP7iovk8hWl118aLeNETG8Nk6FkoPTwq77GSiTzdLjJhsc21JGrIAPh5av2IWKMiHEY9
t1Ki+JiSK1VyeS6w3r6lsUR3ioVaj7A3kEn1XFneU8aOcApbb+u03rJXpzTjxowWVxp1dyjh2juj
cvdeoGUc47eaS9tVYLIBnvqz9gYN+/LMiawFRpfm2okhS3eY5oaCBAjE0Ubzr6fiXMMdeInHJH1o
Pg3S5oq4TF84O+vnYiHQN/UeHFXypKGsx08/MbLRreni6c0ag2m7H9sMYETbzPtbb0FvHlmiCF9T
FUHLMQrDiPmH5jaxr30fIxGd6oGjfWqKp6LjltHbmJd17zLl6UGUsURy39RHDHDvcd27Wz1v2KNc
DODKpcsbj8ZKUdRKqxh9PA70sCKDIHcCw2nYxP6U5CWHID3wUYgswTKko065iyvWAY/NYsQBMFA/
aa057pUe7brIlI+FnPZmh1avdPVrXqTv3bwoaIaqfSyAfRVKwfVhrXaqSPo5JAWNQj0uuxOU/X05
GtpdVJSvfAXYy2dK8MnU782Ij18woVwjbs93tZs4a+KFrI1JRbxHo9scAbNUEYR0r3aM85SJT6EG
Z1+41byTZVPsqvgV6/HoR4EiMrkg+RhtxiUo0gin9NCdMxcjcTD2+bVJP72y2MSukX8AJByg/jYb
HD/hpUo7tS0MM9nZwHDXhRODfRoxcQilm1/sgeZw2r2lZRYQaCuezaoD7xVy3JKA5/Y18P1o9OaH
BtL/fTD+LBjKb4eI1QUtn+neiYLkbiSsVCNqudGq9lhiGUOaRzLVEM9kIgZFd4GNQcgh7MYVQCyd
gI4LpiP74njptzyss0PpTuKOYf8TCH8ShzyvuY6KEPJgNdMMeuKc4wEoyuWpJempjbKVwKXpD94j
fe/0SYifpNmWe2aGw5rcB/1RVekZJj7aSdLb124Ys7WBrjs7qXmXAKy9A52cX7P25dcNY2C7QJIN
FgbBnmMV8iRMBKuiUNb2l1ubxdlzbCg2Ej0czmYHXWjoyXpQDW71m+HCUFRQRsuKklFRuXc15I2J
457rgZGVEYryDB3prVd08jRduy8ZWLVR70DwrMVaVnpDJ8rwbytFPgKq30T4su34fQnQPrl2h8DW
keR+zP1aagRVRjHNuzEZ7+2QFWcYPDSRPt7xP6BCJ9I3UwZZmEE5btH87kt+rDU1jb5BHbqA+OuP
OSdUa+yRcMBhdHZWk34Nl+OJlEGxrskqClsSLiAGjz46RrGhjJQ+uZLQC/tfdH/mBmJfqzFizMHY
kVQJ3Vcemj2rWjHEomItKIuRxMBG6zk50OxyVwL/xaroUsrStjxpJK6phakG1wNNliQDNGhPtU0G
d1shmxsG/GZ8JjSJHeHWPQ25cNRfhwUuUqtvNDBTf7KmaBeo3F3rVSMhLCLnN43OPFdKP1XanNyx
Tq5YCsT2mpgwZhFFRe5xHtJw7Wz9mYb+QKebHqtvSzU9W4mVPIQcssKJRD9NTk+qtXmEFrvoyvT1
UC3lWaxvse2faS5gNEoEI5JycjdB06PLwUIz6ZHxLE0+KRLe3IJolJu0eZVb/XDM1DoI6uJroao1
jbhNKmLn3cSjKEnUkr3ZcWDq3ZO+HDxzqfW+xu+2ZK421eRQ/OnppknixjdKSf8uPw2o+XDRRjYa
6cU+GdMiZIh1LMM6uR/oZ6ydkVZv2yXdsUJuwUzTuVYu8Y4zC65z4xiQ/t/H0Ole+bGI2nUV84qG
nC6zR13gjKw7tcjaRZbxMpjlp2XU6hq4eyP3WtbPLICqwKP+cPJH8naZczb7wu6rr4YUW8ISnnJD
FVvRO939XBLNUiewvqJsfZvMpRm7OrBj1+90wk0tIwZnUxv61bCSk5yeewsB+pL1yQEym+7KaESg
5aivSxLTOfGCjVGavmCldM6sT4Ecdx/2gE9JU+G02csNE8xwPWVOdOpK6BpCT4PXfEFeRrhHCr1j
TFzPJJM1Md2QEAVzNlshbCiz2hfQQrxOncg7VPfPIWKlk20RqZu8UjrVG8TMCSfkBhCQM/tuYDIq
EY55MIr8Ban0ePJg2JwmJkVja5vEAqX1pUGwsvfc+VOCnDlphpmfbtcARBYnleqvYQ1q9Bf6wfon
BGKcTZyhIB36JGsvpDpuHfLi952NTgDyw7Q2DGRjbhyinO7LR4V9iEnyLfQ3QpaYeAsDtliCZWb9
eWrCZl1LbOxNCGZvLKLx0jC+v9nLCsarT3PyDSHWXW0FzteW9Urk6V+rUfaPJgHrJ6mAM3aqInFZ
kNmaLqaCmGZgW84Xg9CMBzN5R5ZoP8HF3ltE1iMw6wHvLOluRFmXBpSg7mcZ518iKv894we6uqjX
OSnPckdte2RkRv2Vx8c4HL9YWs5hjhyRDWh/FpF58nHTR4zhRHtaxfVltlS4QimNulwBTK9d2EVu
NDxHXkKYdsSRkjbUR89/JEGrt0JN8VPvYPrYNrtxozmLXqU7DZb1muvjI/I8b0M457cknnOgdmIz
GbZ+hCd3scCZbtoO965H7EwSTywMXZIwGRedwPmdqz5MN6rCxmuVVN1m12PX8MojM+OXEN/7kTLJ
2XRMuemecnbo5Lz6JZFtjGsMeHMXL8Jl6JYV48AFw9MTYFzho9ui73Z3bU73JFamWBNHxCy5eu4z
t96GLkeJgqTZNaqAGNrT1K1T0sJX7UjDvPF02oqqC7Clp8m2zaEL92lpP8Sxk6FPtQ/JBQ1k8GK2
8D1tjvZrz0GRAkyY3mgxfSANr33NPoZCOBdaWZT9htjGrWa8uJn8kdfoojhv7hc0cd4T4Dc5pOZk
CT3d2bY5DxCkg7CKFDgkCEVE47kefFNpmi/yT4wu5X4o47uIhuwKZ0nrt62zbR21T/tEflN+WzZb
Nav+sTSaOzdSzaaxRUZQI/1PwBJQLdOBILPU06m0Df2uHrpLYmFbzssvOS21FXYiyfGlqlZGJbud
CljlSUQTk1fUW9/LOnwvDgjYkUBHFH15dhmL/tuY6PQlg/RgTvKl1hmR1MA5wUonuMWBX227yqah
yriSSpokN9fTLyxQHppAb2CiNF9DU7saZZvfd7axM2MVXlpXvycGfKZRmwUbDoTTMQox1GuFxjyM
+RPrv0XzqK7CkvCY5/bx5ifoLP0ZgWd56DrqIstKnhIyV/25cF5JZoJ/VckJl4r4bivOFHmU1lsx
eR52G4VNj6nT2sl081x03UfY1N0pHqZFQGr/Mj7/fyLK/4WIohOHgo30PxNRLh9x8ePvMJS/nvEX
DMWBhYLCxoJ5YjuuaXtY5/4Z0qL/gyAPLDw6qQN/5bf8k4gi/2HZrjQQ6+K6NQ0Nh/E/iSjmP3BI
SlvDl+NpluH9r1Ja/iCi2EBXJFZLXmiJTiF19Q9nXycTTXQjLqV+WiFMpLLTVwYWX4xy3/Rj894/
i0O4QX1rHzgO/+2L+jfAE/1/wNalqzs2YTMExWD31P9487Kwy9rRvNk3waky/Zm7U6auebljbK+x
EGbJ5/zQ1f/r2y7m2L+ZX3srsIeGOHu/+UIUcZTf9WK/7bP10n1sT3a1c/7X+QZ/fNA/IAepgzLG
HXhHepvoLXT40i0ptphdNl3y+n/+Vi1p/ncSCz+qq5PvI6WxmKGxz/zxvbaZqJJwqBsftXJwjFhX
wI26GzvAnGbh1pe4TaMta2HyJhjObsj8TC5ermgbSJsIdyO9yLzAyyYCd8eW662LKUegVFflem5o
bwFIQEzcav1ultpbgFlixYRA203ANvrE+j7g7IRlCQdXycIvCDDZNESh7GHDMnOuWdwk6i6g4t3k
iSLQjxVEPLfQhse22CDM3A382xDYE1HUIYkzHvEDWesZRyfWl3DboD5dUY5egy6OcGw2GxYob6nX
4p6Kxxc0YsDjJvk0yix4wiNH8WBUsa8UVqBAauFmURTpWFt8p/kgUJQtz/yIJpI/ymJiJOusiUAk
9SGzj60zkBluUpfRIjBs+kBRf1BG980svasRAPNDZv/DzvtLXNXvJDq/qKnatG17YeT/NiEoWMuO
b3ZOFkS/E4BhxxCgBBRXTuCg64gLcD77GEmOM6EhmwdcmW6vXkaURWs6Zu8a8WBgqEuc9oLhGY6J
vJQ1oiOKJnNxK37TC+OHKXiewsGzMlKw98YiR6OJBZAiX+vF/FDq5b5SxCo2vQq2fG0+/dYvhTg6
ZZpvu2528G+tYYxhMov1Ea51vLWs8l2GdEZiWkL99COdx5fIMcnMGxGAji/oXgGcB9V+KHC7pHL+
AYn+Jay+F3n7Qa2QEUPuQtlOWHuzbprSJN9KVb0HgJiFdHZG4Vo70xlewKf/+C+ezqupcWaLor9I
Vcrh1UrOYMAw8KKCgVFOraxff5f4qu7DTE0EW5a6+5yz99ryVIPl7MG+83Vo297lxXhY6kdm0AwI
OxxuWATShiBmmwQde+OEGCxXDTIiRnn8EwIBdbU7r0hDgSER5zMQfborzZlpnaaNXtlx1WxyWfEV
/OMsMe8QBdH3LWv9R8LNFSp96uocwna59BipEy2oLP3XQSvflR3VYyL15xw9g1tqeBvVQvzJNB01
IUZRp7YpPRJAqUOeH8vNjiutaOA4UO+KmHtOXSHR04hVlLpxW5sXAlQYAjhSKErw2M9gbwB7svat
2dIQbnnNVlfdaME96Su3SaEo5zqjCzpKTuEjaAKHKSWHvpDp/Sh6MLXcPy2tIBQUAJ4W2UsjENIc
FgS3DP8BF+TvB+3YLDpt9Am34pGvRTxnzxofcTEmVYSNpMt8995TkukSN+ptsdL/bt9K3TRGbf1X
QdQLorq4xdhJ8FMRFNnrmxqAKnQueHeRtOVL0DfcaQSWQtLOkVjM93mpXvJyunLcjgkFIdWzJQYS
ID7zkoY5j+UQcuEIKnJV5htYDZLK4aeQQCwtibwfB8ZJ0wqowsoOgwztG7miP+biMa1Aw3dDd7Gb
/i5VaIuygcv3e+fBw/RYdwmuiJsPVeUxLFIkClh2KAij2De2J66G9edaodwmAR1VqKMLz2yrMwIa
jRpdN4qfOB6RAW9K+DwmJEySf0qlf1Yn+ruq4q46T6qy/YQVuHS7gTVeFyKg6X8faVu7nSE+LNh2
nuUMN7GYBC04xF+Q+8ekOVnc8TXaSJODgcqToUXjxu2su6yfrhJDwWcge9huJ7uWRsoVFjNUZ57V
pPdCe6WW1glHaZhflOaNkhFhFg9kQkYHHYvXvmngrMo84vA5GfGw5P8uRzl6XJjRdE5p3xngL4H4
Dbsy4k057U4GsExOm/7TdyxUIHlHryBT1Z0JK1SjJxqY/DUfqr6qP6IANKk5zn7VzKdEW0KTF0YA
57yrnPqW6ulNjFM4iOouqTkB2+mS7hzGh9v/ByYSGFYNm3+6t+NyFw46HCl6kE1uZ5lunYuk8E6x
g8MufR5Wjr4GHyJ9ux8VJMxumLY1RpQfIjXuLfRohKo7R2g/dbbcVezOrJnKQZ6126QXN9Cct9Jp
/zGD80Zwr7G6PcekRlJ9c7k6iWnACKMKZv2CiLyMAaQvtMbxpKw4rWUuBeYepJMolxMu67wt7rPE
GmShj7B6+j8oWAnhmEwKLPYfVywU3wUEhxX/3A5d7k9qSaydAC6L/mEcwnbtX5d8P4+snxKZrATI
UoHQCzh0jvjYLglgiZwXOWYbWnlX5mhX8nH9fYPI40juGpLj7w1vNP1H22XHyrEaYjd9WPQ0RhT2
0bQ2QlqN7+zITIzUxBcZH7gTUTrLXXmz9O7C1v6RaPEfkScKtaEe/pddzTY+WB2pBCnO9Tkh5lvV
mN8XGDII/KAha26ue1glTBl2CmOoHbZvWPRTSkzZ5luZ8ps9iWVPc4BSqIkyd7K6W7ZURCg5QvHJ
IQ2VhBZVA14ZX/TiKlN5AyVG02OeHonyvg5Rd2krolUmbMHFtvMlPWOprL+BBRp8PJDP7NEnPkKk
9biZRa7GuDPvtDTKQId8DWKdgNx+dv71cRUS9aJ6SSk3nrLpOW3eQp/QM09Q9kmrjbiJJ5b2H9Ne
s1/ukNIZDACDZpWVtq6+Su0OhR8KeLB0JzG90JLyZSt/6FURk+vUkmE+238ELRjWDgcUk7EjpGRk
sDLiLF8EUQabz0w2+FJsqt8dDqOm1B9JElDYAOdzzo+6x+26bHkO6qi+TYnk2UYZFiPHGhgApwmg
0SmDCGC0RkDLiSwRyQQ9MmDLT1MdjaTxblrcyqBE+Vaz+jEp07EjpKZKUH7VghSd0QRfMsXOwyrm
W0JfjzVW/5zBWpOLEFfuOHWRWxQV4cQabyqpbC4nuVUBvI2Xca1boAUE/eRF8SVBG2ZHXtkrQLED
iqEuXxKCRlsdyncNjX5eUb12Kq9oxCCftRW0GwltaWwhSIi+9KXIaRtJHyg1OOtIC1djGfdMzGhx
krdTTjZpceoTBKKDcEAqZSrAF6aloFjmAH5Yyr0WNyheGaTIw2rvJTTbKjI/bTIrUKn5K3B8VN4z
vQ1tBRKlu7Mxynvq+jIAOus1qG/c2cLGaXYRc1kF/5WyGljD7M110lTHDPSKPRoKgw7bXfrxxe4H
mv0Ae9kdmIAnMgmEsn1cNPZ0oU943rpvVrvpZI7zOdbQOOA0IVtuGl4yBrVuakSf9Yb4/e9FpC2p
NAv89+VBldazM6cfSumkXgtqEJI7gw4lweqf1DXO59RR3TqNg0yS36Q46t20b/amNsv7taFZ58go
eGn9ATvpRVhThO7yRH9ZtPRJS6zSsxCAHIWqVx4CEsUnraKidcfxpxk1Ec6zfdWRnlUEvAv23qyN
6kOaJSDIrcNcW18RUnAPebUaNhB41vl7tHioooRMrDQrDizAHAqQ2ga0oFNyHBs0pGr9VBX5Ntrp
/nY8mn7dfKclN0QyJn91FR/rslqkF5K4sCOIwXM48XrZ0kf+3DCLmr9XeVR85F3QdpOadXvNeVpY
clsJwVWh8eJ/7ygWitSiQ2Ub0SWtzYxs3wAOAm1KVo94OStTY+7UoQIQrKvEwPQjKEKzVGhSksiU
xVEKXSh6LIzvuODD7kzibjD3XYx8xVg2cKd1UD7m2kh98gVaoDvpV96PhT+XKRVIhgzIMSXfgfi9
o7jdaKJ5BL+2p8fbmiKwYoZcg9JpHkGZ9xR41xCT64e3OSdRorVCPL6fJcEWHLYOqy3GxzJdWAaM
ErVVFEZs4UHWmZyupv7fLNiIpzn/oioaXUWtSOdqdc7CpQglbSCKqYnZ0RfsJ/jVvV5rKkofI6hk
9dVQmaj2CkB6GsWpq9RXK0UKoiVbEl7EqK1J8qdGpoG+JRMQ2oRCUmmHnRg4tjBFrtEnsh71pJAn
OatiOWZebWhnPc2/kmqq2NsOOGghQBcE5s26fjVr43ugYHWtloR7QX/Wtym3hG59l7H6r9LX/CgM
jra4CtJdq/K5mnrnhLPZHkwDmU0nZ0ys8uGtMMcnqwFNj6qU6xIlh5jx865Qo54x2eJhpJqwy2VX
KR7+4VUhLKLBEA/p/E53LgkkFWA6Z9SrURWBSrg6GnatDhR1bE8dR4teCSS57Sk26alypkR42BCA
kHUDxQZzwMQcNrZ3HpjQWkLc/wFaiREIjP0HM4zhCRwGaWM9qc2I6FQqu7DQVmiRSDd0uGxjDKW1
FeSrNkvThVFGJA2DX82InqNLURnGU5fDiIIskngVospMB4xYk9GG9XeMs5WawzI8Y+2rA7/7stY+
8ZRt0uaMKIScHm/wkrHajKGmvzn21H8CAHhGgNYfOFlBmJ7Rq3PVTC9zLJbwyThzEC7Dcea5Jm4e
qFxMRU7LAO8K5J0OnDYZpHbQy+oLtLsHyZ6/0EIunoWBfSjiazY50wGcrhcV9HbLZv6CvARwEHag
q3Ry7U9RRe1udwnzHJCaBUPrGn+gZ+mxA7oeRD4yLXIkmEX5etefiZDiccvQAJkopddytHfqsjpb
tcnt6eQZwl4REHIBuGXa7rRClz2AYiG6N5/vHUwJFaNQHAItWC3dlRpjY/Idh3k8rBJn/aRlispH
lQDNogOxr2yZ2a5F76Gj37C54caatSazXDiL696x81ONEqdnSrVzzCVUYZVYaQNKQV+FJycBkUAy
mdvae6U0vlBGAkvL4suSkg9kFXn6l2TRo86pZtcY7WetEw3fzcoxV/QjbMMzMlh/tedQGluLHkl5
k9f2J1+Wg84W7DqCiX6SyeQJ1dy/9AvRUlbv8hKTq1Mph6VubnUqfTYx4xTO2eQIyC3bie5WIwp8
k2POrjOdpz7BNPIAQnjhjhXf8kTMWNVsqRiVUoVW2gZrbrVePaAcqeunwaCSjQDyE5ubf2VaTFRJ
pWN90pvV5ds8Vzqdw3xd9lHkj8SreuagKWcCGkihk8PReEXHWoWraTDBVcqratMCSxfuzwg1f1ml
hi9txs4UWEsz/JRd8zSWybNVRa9VFmd0tltKdtRbu7hgUbWkE3QOjBKJDhLYqN8auu9egTAziGxf
pR+1ayf69g6KfpHb66mBqlfEvAKu7nkW2q1L9YtmisLFwZKFWaMEDK7nA84XxuimvdcN/eysxrqv
URdIkIS8jI+NU6322EgFrxIaxE5HYLQRS0KdCsWz8jIoi/YuV/RPZsD30ZytIOVGaB1N+Wh2xGLi
6kPl1FDe9WMFk4SDPSn1LIJRI/lmOz722izoDrGID7L5anJIChR0caUYBEKNwTxptnxIHyXZHlFs
95D9s+GfyVTFy0KrqmnQNVwuFRbckwT5lSEnEj6tyEKKI4iRrYL6AzzbDllzUebVHr2D5dJ9vjdL
6gRbfZcjoESI9abSwXDNLMEewPKWZXYYyVhp9IR30DbXweJxTJBWnYuM48+iS8daVp+KqftjVT1p
kwss37EEZGcJhwVlUDmsmOFiweNJDN0bFNJVCFFb8BaxhCVR6uaV3nlaAkYtn8fL3M94ImGE7cjD
6/ZLuUx4IOp5L2nCdTR+R+6f9sb06IxCYAogzFWhrgN5rPPZNzMwfJrcEDloZE9WLJWHWjWQDmqE
pHIIiralPsflIEd1IM1ZxzOXcWK1IgWTEZ1fLY5LgkljY48NosNkp30lnXiZuuZBtTBga5FwXBJM
T4UCZUe1LLLcDOcylcBFh6k4jKr6AMAfq+6qemBjprCBy42JDt3omNBwak8sOBT2215tDqScTpRp
WULV5Dhs2EaXcNQl05J2mpx409qS+lWGJWMuHgRW9nmlhFcEYz7VtDnJWdGjo9VeOXUMamUeJGLw
zgL4Tz2vy8M8TW9RRsKbqcpYb5YEmIvEYdnSxAGI2bYubg5xXryj0Ck2O7quoo7DKYJRMoL98YVO
q7U13qJ61Xxil1xhiu+mlN5RrNpel8/Fcc3ZFQhF96ftAqqGOCiMQjlQ2gFxmm6cLzp2v9QJKysT
7sjaqySREXSV82ojy8EUzjWt8q7zDTsPSltgb9DBEomTaZS3RKJriOmAhXyuObGQRUunjStTBZOJ
AIG7ZodmDbCAg1JdR3HiJtkSEOrYefp2f/UEDoQg0iDAlS1+Yu6cQpI6yre/EDBp1xnqq4MGOy0q
Hyc8QZkipjR6N4UynbG8FxgqZ7yrNeEyx36i+VitGc+KUvyrTGTIeUK0q2FwLI+Gvvc7hXuem3uL
qrS+jaGlKbhp6IUEzl2THsYMOtM8nyvsN+46q/mj3khfFdgfAF0ewvtPsilIno2xyLMVKcf4w5T+
qWjzAQSyAMfdAouTjJTQyOJyp8FMwytECaSGxbIkF0WU+7rjnuOtcMoapltK7gOk64nIPwV3nJN/
VzPr++JAQajuAB780oJNNBrEyBEDWbu/Ecc5gUDzYMwgAkbSrCDGGg5QJaofEnokE3c3eq9MraQX
q0IClWoIens5Sfw1QqBjCUDzwqQTBF+FBSgm17zSd79fWe5tHCVL788tl1fN/+I3g3uzlLd0+Vw7
J0PN1VxMqYKZpDisJsVXKjklPBtiPLtV2ZWDATnS2pqAZOvtSLV9mFTMDxR7PaLU+j71Oi5/oAqg
YNgllGE7W6tgFhTzASr3R9TLhwLZcjmWLwxWo+i0Mq7HV7Ba7pIYtxapft9o0/ahBcaYBG3THMAl
fmKnX0Qe0yOlJO+M6At/De4U+8rhKnB04a+OARM+VfC0m/bblu9toqIfLRh/mAzOkkkbu+2CsuN5
R1uKx0t85gKrRgYJbUdvlBQbsOvjt0Mw2i5ViquJGhDKBAf3DJpX/TSbCHFgEtGik/zewCRdWex5
vYiCxuzOcRPhQxqUF4ncS9XuYnR6FBkJQlzZSG5xlRwMxAp0BvArybn2hgdwp7ftJ/wFhjaDdOOE
+knqCrmdy1sW22fmBLdOYbGbpGODbmC3quJzzpcGx3q9N8El7cRcf9IYfEtn7WWV9JcpJ9Cwny4S
M8ddrjnFLsb54nHHf3bm+qxL1bsu+INcguLRDXjigQvTAGt8U2qeMB+gN2GzzFdDIk9R6elj/enb
LYMTITJIDI7yWv1Xk2SF9816JjR+WhB4KB/tYnNZdNVnqkmVmJPzZNWs5AM2w7YlirfCJ/u77xDA
cxQwTAvqKznS2UVa0Jh2OZUkwCYXdFW+QllbMB8i8daKAQE/1SaaXS0ilymlCJRYXaqoJX2ls/NQ
EFaC3qwOzUzguulVuJKHhUeS8KhoDDfiB/qwcjMBZdMNkT4O9flDzSKPQvuho7/ko2zQ3caETuBk
KEwMQlFIcEpV84LVZL0snfW2GuYf2RxT5O0cnZKknny9uiY9QWB6IjSSJanc5Xjg0AmM1szZZhKE
rXiwWRKKmC6CPnKkk7MgkdIvXPvztTNY9lMpZRSC2zTTqf1WJNleb1nIE536WRnJ5zLyzfMeo9aq
zKU5qCox32bUO7cJz1/5M43OV2VrjxKJfUAf2vd5ZLXoBdWO/SKJme+XoacqHET+BuxB+iz6Sme6
sN0p5a7XsoWe8lbY9howKVHuFB6rQlO0nVXebKxCHrAMy5sTFDe5SbU/cCyxFOtlVOIn0Q40UMeJ
mKTm+HtgaVtaRGhRi5Mh3bpqo7211uNMQOx5YuJwM2VChOTXclLSoEMmhFg6fcuGNj5KStEF6J4C
IjKTU82sboeG/260k74v9EfaAmkoMLqcIEfkQGx3mBPVvSjzp5H0o6uJC7HuCxFilUcMroSZvUqX
vNZekmX+7qSW2RBN/xOHPXEyNEIR59LxKokRTEQ1P8wru0lXs+nGfBBqZLJScc1wAjg0AMWLMO6l
lMYHTSdsUnprhbcogElXYQMcpH/VbufU370wBtNLk/YJBQC7wWxeY4MtG7PqVdsCr0qaqj4y3Vaz
I0+Ck+hJjfUCmZzIqDlJ+BCdII06ZqMzY0SZD+93oUexgFEBJG1vNBna7/Tr99aVMpcSXy4MmfD2
7QSa0PabkO4q5H7oaPkIuHqUlar3oB5cUwKVQBoCppki7IPN+KHP1hUgAw2F7TmnXvmnCT53NfsS
qUJfuW3+DXHi2xFfFgBT5mZNrZG+lYS/d8MIis/ZXmO9HbdwJHu9TesC8wonIvqI+HprhKFkpyQL
jVDYKGbDuBfhxn5Oa75kw26WZDAHMoDxg2KbbqoYKh445xPdmURsp46I1F72Wc4JILOIOZQVsptq
DeBhpNPvKMboNujPGo3Fo1WvNOgQ6FLLbv5tCK+CUk22fWdlV167gdG3mCjZJYIfp+WoLOngkeVG
+LjFM4jVg/MJL1Kl3lDXSdr3Ep78lvKJ2ouToyz59iz/S5VG8Z3EsY6jdVR683vFsXTUupgQRVVH
OGX18/X3V0M3IjJtVPhz5pwGTpQSuGpXtVtwFEjBTBMvOk57XdOR33M6RuWKVxkf3d0AvEy25t6a
b6rEM5v1pbGLkw6+/LzUx8VmtY6VNzWNTswri6My4nMhnpH37MjKQyNr8aGextil1+AlWUzVw/64
FxLSZlu2aFiUGE7k4qfQ2WVmU5CwxvHRjEASkHseCtkJtUJ/r/Nkvq3GJgZOHxM6M0G8Zt+VbDEm
RXeO0Ebz9CH6MEYJWAov323Kj2WCgThOBadG61Il3rpF4khmnwG4RS7ariPa6rR9q/KIbhTF1BYU
2nVeosBg4ZXzTOIKMAS1XRM7XppTtLJpn2uDzoLaar0/tPgArNr8OzGAN9SCZ7ZJcSjYMeynrHi3
6vZx2ja01XjQGiGz4WEZTrRsxP8vKnwGy7+hH09Zr2HNz6bHkTpiZ6Tde1W1Ia3/76hJL1KPtrvQ
cCipiYGVz2GukcYr1WEcvcW9JH1YY2BpvUcF9FK34wBYuftxmMt7kDJtnX5v0xMgx4AeLFc2ckBm
tOrp8AWD3jI+1FRdj3Jer7woyn1E/g9K2p6bKmGIVI7doW3ya9m0alipLYiavAtqjQEW4eifoD2r
l3mgFevkBZaC7l4tW0hcqgLPQwI3a7mGqZ/5J371Y7QJEWmMXa18yfawk5eQ083WBce8rzd64g8Y
Gho9uquUZ82oE3MWJeA7Ycuw8cFtBbF/iPiBheLKdPwYmSRRTxbsjLiyL1Ay+lNTKp9FP9DBKwpC
b7gbvYKbN4g2XFdtjSIsJYafOvkcWr78UxmIwGFaVvBIDrLWvPqDbnbyHBXmFY8ECfJzMCJLPqnt
hnEA5AyQg9ORqoZzhupdJsubORGxRUo8Mt6VcC1NEyHBTbxpJxQfLSON0qWanhuZjGzTYAvlYOO4
glmfba3tk6X7ydCa4VA7j5NKo9PE1sbUxdxXkpYHPRyBXJ+UI3xp26Xj6lfE4mAly7F2G3YAteih
sWKFssNJuuPvT2C9u6NGGh+pkdX6/1+qMjcYRDXSfJuGbOO26q7//Vfmh/zV779tcZVpf36/Qiq/
oDbHkrtulQXEwl4fcQ3xOdKP58tmZZ8SExvd5RhE7lpdXirixh+KSQOfWcUaCBBkpdGoOihQVodw
BkivWqMsuzlpoE07eO03jH4WPziJkD6fzBXGdNc50XXZUukr9avqrZ/8tsQSgeV9UQbNEj003XTC
0r0+8h7So9wM3NcGWN502DXy6DzIKrFTDhyxJVbTWwXbzS9AHyGA+TEM1jHSHiyEbTnzfb7fs8KG
Dm/pOZp2Wo4cXZr0Q2X0gE6a5j1P8p5OwvSekeNbztF4kc1kDPE6l6gDyPEoHO0SCx1IS8FnqKXr
fW6mgXhQWqdk+OanspxDJ+WKlA0ZNSqg80tbZxWKlpnQdmo9lSNTCdApdbSTSKOck3X+BNhRBGTk
3WcVYUYGmXFF98XaTLiuUg5vfR3hemmelxzVuKL2jyb8qd1kTmhOOnGiJ0WW7TqOfl+MxlFSJZYY
BXuChu7PNeR5q7BqFgQkxVYNATzhkG4Ubw7xnWUKYcqIGj7eo4jxcIkW1kJ2kqG4o15Bnudoc/pU
afV1nCxrl9A59BWsbEem+Id2s7BMah2QiUHpM8VeVgIzjpFW2eayOSKRgoE8sAPL0rrrsHKCwqhx
1WS1DNfVEVsbzQk7xmp0H4zhjkpnA2ItQZKqzYEGIKJi2dlPCGSpSI+1tPwslZ2/IajY2ZVyHJN4
PlRAe3agz0msqlA+Lwa9vGrEDmI66hDk5ELvUGuRxFK2UIcSRl9NDvKe1NzdIPH8503zveIfC8D8
PzUN6mSwi+waMMn1bJMhjYmRnfTZCAqyo4+LapYeTJd/aja5BGYBLGZ2Z631v0wzXo1p+TskLbKi
VD8blnFi9oaRQaYZqWjEOEbiDVle4sdD9cJNbFz1hayJXpBW2Ser/mw+2lI63IYUJgpJaX4pg3XQ
5LXyujoyPZNMgEMFA0+yytIvmG4dBXpUHhVswJGjT6EBHvk8UJDvBSngp4x20QHcgXMcx8g5tFqX
HCeDt8HtXx5ix9ROtVx31CDwWMwhWsM5Vze6Q2MHuTYa1zpiwp4llw4rwRU9lOoLNZMfLSWq/KrV
qj2h1RYKF0iHqOLjJ4U+pGcoxvhEB3bwJsmQnrTJ9kaJ47yNEQ5PAaN1IfXpS6sTCopNUH4ZnHZx
Y90q70h2NmtDzQE4IfXVYVBOGgcFlc4T5ppVJF4nyhgssrl4dYTgDjdSsHoRZ9NZHqrXHqoEac5m
8arYNtT0ibmwLJrCpX2ZvXbbF1UXkbzSC0U0p+TxKylLAMw5pN7nChFBkTn2nYWJhnzXAP/JaZYo
oy4eo9yBMlyrdLiRR9kCReLvb0kZUK9GVIOTT/8MhQm7ZGK2HjkSo8VWekwyg2g/s8NuE+vjte/T
6TpVjXYeEuaY258DnO63oPSROZVlXDoFZHVGgupg2q99bt97DNks2F/YbFKig7bxAh4Yv7Tj92zF
rVZggIVf3VmeOesKVymbSTNMBaDTkt76yAchzbXioXX7y7xyAT8jCE4ZTX3DHdK2kgEVqJxLaIzk
RIb15SfE+rMsKyRvmNkUrs11mrQ6LNrceiSX4CqRQVXFsJqytngqDZZjJsBECRFQ/lSOFbooXn+U
C+uUT5AglI6JoA5EdKdXxibYkXoYoYIGOMQ40t3QBYAYMPSR6Qku7yOiHY3kxuGpj7NTL+o1bDso
o5KRP4o03Q9iyo7zpvmKVhb5cWSePGvFGdzh5EImjlrL9Gnsc7LjOMUm0H9Ucr1iY9M7iOzi2ybB
2pTyq7qt2nHRSDuTJAYP+z/1ET7iNNrqWqYk7oQclMWdRaQau3Mr2BrMpGXqZ4ZrjBALIViDQECl
y5NA3UdFacIIgYLlFKPMXWWvZ80wzUvGYZOiyQlsbRlOio6HsKIF/GDVGWSW8dQJsYIms+sAQLJ6
YEGY99x+Bi+M3PK5RcS6BoBRaZ5b5L9XC4lvuoWP0CgSYz+YJjX9XHkEQSo+scpUDoR0cfS7d6bS
PsYLhluNphjLNiygmmwvSiE1Tl/XdVyfYtoIZ6tF21JpcnTpkilxNZGQkCI7RyRxblVrOrN/SE4d
zqN8aC1vmekJ8CbXQ5H066O1Kiqduou9BU100FOBG+rnIoVlXlmWDeod9NqQJqSWyEs4xkTMmob6
wFQQoaqmvUlZ87MU4p4gZObOWh7MhmH5bCjaRVpZcQkxGCFv5cW+iA2aljW92mEDhkQdTYEM19ns
TA8ILWaL5diRzfLI3k+0jJkQ0LOMb/XMfGSRQSinAwm0+qxPJz2i9FCtB8h4uIISBjZDo5ZHKQEx
OCbDeUZedrBxjkG9rtszJ7NrvEZjMHC/MVrPXU1O6hfKOgy2kA/E7MzHftaJBRJjFzYbVgY6ZUBl
UhwNS8IFs6DEq+N3ScbZZdMyDpehfVzmkq1BKPqePfQPGdPvhPxiOC0l0DDi6qiS7Ood9IaqtYsw
yrXWdyLEVb0ZHwn9ZfNsxK3TqIBHDgReOcCIxaajees8M4uN5DMnG0Ds1ni2NvvMXIjT3JkPv4Uj
V3InSoAhSbsSaF/GtAtQEIxGiCbVvEmmUN12MAp/4P0EhWpdDAs5blGBNcxl6uhWVlGGS/F1LdXm
3AGEAsqylH5p6rR1IocuIWI8dyrRjZOX9arFUUGiRXUwZRVahNmfl8zo9wCJHg1SuryqiE1Xa/Xh
YKUTtVAfF1j160E5rSPzwWbb/H//7PencfvbaHWQpRlioVldduDuSf/YC7Pbx/AeTsjYSOcyRRbo
UVsetHmRTwQ4yCAQ+RUI0sKrHGPriG8EvYstAh1YIjxtd409lArmMQU9wvD6Nv6ZkLu/kLd+SD3l
sfpjf4x/nbPCuDB5U6RAovHrc6zSXykX4BZzI+j+dLOXS/SpZTjubhjz4bqw3mxtlcXt8GOSm/Ee
YyIPs728L8LKN//yBw/1M9jIGzJ6hXqj3pWv6i3truu7hYU+dxHZGY+Vs8PfKe7WOQ2gb8KL37+S
NVpnNLl360NJ1MILI0L5i1i/K4Q97Tn/Mi18Rt7a7ORw9kj5qL6bl5xGW3uxmocx8cxb/Ap4p2u/
YD2yIHSMGNlHGGWChwXGWOy29Lo4KEC1X1BG41Gjbc1t5thAIqkYioBM2iJECqM+tV815q09fizb
epGkv7x1xHmBds97F2kPPabpuz0gLOkZRX72hG5cSY9phEvmUtjmL+Uzp269OiyKLyNXZO0AJ7gb
DtVr9ip9ICWglYTtwa/DwfC1V/2rUE+qvAMvtyY//UW7OwRJeMDz4F1Z+5hh4m48taBPA9Iwso/x
s8Rkf0s8+5E3t7j6X2gCb818HP8kL8OrEgjNRWp7kehJg+97ZldDQgR3cqf4yEVGQNS7xhUg69DB
3sEboyaRXjIsZvDCR39LIeiv60M3ednZqZjnMPChXbnDlTdlbneEbLrH/kLIDP8v85lunYiv4LNZ
jtW5fFUejBcASroJR3RfoPC96EdY4+MATDxwnuWb9aISgsGNIx1k7uvW+zMc8Qas9IahI51xnF9o
HFNIvmSHYt7ugJiKY9nHbwzsCP37EZf2XbrNxwKFflgeVl8/3RFO+sml5M28gTdGUEM3+W/HkfdT
ePT+rsr3TLt/ZxDX6eUP0Iz6D+wQbyzAJbTXxldIj9VDlBg9m+rVOYCwYWoGJ4nEJO2Q3W3ZHahk
56NFk5lH1Rte2qC6UoejJVig3B6T12LTVXt8ImTOxsLrzjBEjvHzfJfC7GqE6cG6C0hG6cGMPUKL
3pSb+hgdOJuSslW94cvMf8SpdFkGO5ol9FaDmPwMlKDvnVf/EaeINuDbEOie9JTibkTHtuv3RNOi
Jkmu8yeo0ov12ISfc+J2Zy1sfFS5rQdh9i3/wBDybN3QuNR/dGBxHk4ViJlp7Ce22//L/hX9DvFE
Bw/c166y9tjvYVwlu+mDpUz7Ys63CepRgId0v+FaaVeIfzJKzX317HwZudt+1HcswSenCfWX/mRP
yB32ylf3Iec+g1bHly7tQSbzA3WvO7v2n/ZgP4O3m/6au9qDivpQPm+OHqS4607e58/FtJde6BUB
q6EFNnjyix6of7s/2WfEmMq3QuN/pL3HjuvY1qX7Ln+fAL1p3A7lKBuhkMJ2iLD03vPp6+OuC9yd
2kIIVbdxEnnSSaJZa645x/jGcTTs8jmP5+aJc+L4I8V2HTsER56Uo3X0wzVtMHc90kA+cIU4rENS
Ne3qQ1Dn9YpygxyzWadv/E12p790S+PN3ZVbb5U6+c8UeDULP+B+DA2JAFv4gBSeqL9UuxFtN3OY
020b4yE+xvS6lq1gx4/07V/I0ojAPMw1iiacNk7CAoR5BjXQjyeSDzsLG7ZE2/hCxzkMGGAOHdIa
ZQZZpTzjWSjYa3hoZORgNuAJpI/EeagJMME1V97On/x3OPGjOKs+ObGSUTzYqBMZxsa2v6gc6d5H
fbwC3K1vyekrudk8TGDHp61p0j7Y5l1+BA+Bm9hlyyIouVsZ2gwBNPI6zK8b91HNZ+owE8sHBJH9
eC+cZOaOD+Ejem6BVrAdJ6tKXUh7QIkM5xz0c/WMVffTO5j7PJyD3VjUO+HU31u78Y7kO7y55t7a
eYA3vjtzFu6EJadEfBjKmR1RonZ70c7GvfHqndgSXo218iXsKof3L+RQT8MgwY82853yqdwgBgpQ
is7EO2uBmWHmv+o/3haZuMfw1ZZfJRr9HSnHdsuM1JGAidvBikGutak8dAozBMCiAvtoYZ7KZF7+
kJIgbMI3kVv6IK1x8Dbv4S55Ji6Ert2U2tLZNWSOGTKZbM7/yeq7mKVscJ2C9VCEnreuirkH+3kZ
/lj1kzDa5lwDhlqr+57vMtlG5p42581SUdfOm9dkXeXEOHJ0trFgi2thzwgWlfUwVxDLMABxxqNP
YJ9spwtvXnczf2EgzT4qgw2D68naSxC/iYmda4ZdrPqdvrJ4TaQ74SVa1A6lu3wffHv7EGb9l9iu
ddbUezy3aBeauZGs0AlTBKmfqVNvmXES3xUUjy3B0N1MTmf9FpmvvyBE99V6oUaXdoVgG8aMMaDw
Tp8fOa77pR2izpbvI1L9XHgPol1/WCI6PQTGmPlZFubCUT957VHvN+M2nlerauZhAFoVe89uP9Jn
+Ty8kJhmftD68TfmNj0k6qJ69Z/yYVF98srBcKy3ygf4xHW1JPSQYFPm1t0dF4IMhAAa6jnyHcs6
hp3dSGuZMRooPgKa+e+ltvIsBhvdXPRrjYBjm0iz1YhI46V2YFNapp37tv7lksfVz6uZLm5dcW7s
259adGCGyzK9oFX6VCEYnLWPwiuJsrjgOg5jd+Y2UJg3LdLhId7G6dZ1LM7+drHzHfVDtY7NHcLE
DKT1sKw+3TVeeYtkyIcQtmm3rB6heuNfxAyPRDXh4m0xKA5kADN+dro7kH9AtXFjyDvjJ+PZxhBP
/NKembx2bNjuhdNAvRHMtKfy2CGT/0jRXC4EnB73wtJDUoOy1kCZDABgwYuZriAROEntlOMdT1h1
D8VTSue+OGNghfyh2cb13MSKlG7kB/55Q7ABldN9Gh76dmvAUkZbCSgFz2QCMG6ppEtoLZzZA/1I
pRBmj7q6r2EummcOkkKzp2DLv8uH2jrVoeNShr6FyVo6skAhf5KDR5qC6UN1F9wRk61vOtgBp+Y5
KlYRgxeNNQrj0NxYmxQu+ScwSp9N/0m76xV8KktOxSgDdMfLDkW0oTlHOYcKKTh47+abvGeRiL/D
Y/uGJd932oXylu2Ktb9ptvWr+pDHq4GJMJrSk0KqW4NtSpn5o+Mn83xRGI71VicrgKKQbjIFvMFd
CmYZHTeE5jtvPGVf+Vvu49ywOfoFJqX5N1AE7B7pD96uRP3GWza84F3EhgW8D5UcwsFJ8A3vcmnc
lbItbmiTntNV0GyrE9NO91kQ7HE//mQ7/ZS9hObMdcyzR/m1SZ/woM7I9e3x5u0JwMq5WVhH9BmI
N94Zg4ftWIApQoEyix+p4+r03fPtjNbovqev98z3xByKeYDtC2wapjDbfGDi5ubPWnsU7pMTTple
tSnHmV6HSEU/EHuO32xsBcaIrUcpYZvuVnxGt3KqOHVsBNCrzNoPplMhmKavOM60o7ZHRx8+DUuX
GvWDB1/YtPGGuhXDz5yGeQo/a15+N7sKEOoCwwjK5wFB/hNMRVADDnXLPDlGW6Wca8tsEy/NdbA3
dzleMJMqeGbs/TsqB++NdybettkGJDWqxlq085M+bvJwOfltIxTsi9I6A9ZGTSdpG+1gEK66pa9O
n0J1XBx8+RLeKRPP/MT413uTWLCoqMI5xpJ0G5mr+MmVQCJ8vQpvef8mZsc2nhcvdJ09Ye0uqaCC
FRIFhNSUZ3157tViZT40+cL1KOtruFfUPnCkv7gZ7KoRZTwHmrVsC/vk3D+agd2+WcacKD7fpsv+
NZC/dsbQwnSSKOPxvmTktyyeRYfb6D4AQ+HUHlRbn8JPXtIINmXHf+QFzVCOL9VNcvRWiGxN1s9N
vI532Xtr2t42PpM0yRHKolZqEOx80wh4UD+Yz3AQpWA1F9hkrB2KZc+OEItvgvv0ga8t3Ytv0AvP
NDP4WNxRnBFe8fq0KJKRs2+zOTcXTu0bvTsOCvF35W4RkExT9rP3xWoMNwJFVX0wnzHsfoQ/pRMy
0lvDIvt0dyZmTZczHzWyTWTLA15G+nr5rtsAFyHNa+F/JSEzLM5DTm2jknkpN+GCPYrnpXmhVcB+
3bzQ+qiLWYmxZU4w7J36ILyCOvwkOTAHNMKreh+xHiL85JLX7yH9pc/yh10LzjcZXlk179Y+TPmF
++luq2ciBELEvGv4LHNjAw2N3OyitRtzLS6LV0tnJeIN5WL/IKEXNNva4AMx0ErMCcwhrORYHutH
xJzPJgRx/I8IP3lXUYQuh53/TlUd/rD6SfFch0TyMdDg8+zvNkdluaRsQp/NLl8/N0df2cVf2gtP
50Pw7q5gxoLLCebW1jgQPCV+MVtAdGGNTz4NTOIHkMLb6puwE+GS2sqCnNVgzuqvbxmdzP09j1Vf
LcJ1RVgTR3zpNC02k0iMM5yxlu7z6RALmiRd0c/zDsOj9PJSSIzl57R9GNriOWdjLN6g6cmzfqke
eHC4Sf6RFNBv7K/mQ0xQ9U94bj/ZBISTtExf0/OQrDL2iaO76tfGiTWKl8L4Yuq2U3bDJsQo/BqB
bohn44n/WP9ak9Q6rlUyrgipC2f+morY/UY5znEd7W34rXLEoDJSUU7a/h57lfjAKu/ZPXaLfYgH
5pwdsnfk6BaxzjOEARklyYN38nmfbPc5hutpty+U0MMGPaZ4DO5YjmSWHCxnNuOu6rl61l6rZ5ZH
/0HcYiS4L5bdM2dXdQ8dc2ls19ERcuFLydtWICjNliyeLJbaK7X1Y/vWOUxjnvNHBGrgedCRblpK
6eXwwoHdDexql6OTLObVUmTkx7DvydrwNH2UR0hrozcjNIglozubL2QGWvP24H52/XNYLQWwo+Iq
Uzlb2qj6HeNAMDVHv8nhwyGuw8Zoi6/TC9Qfim6b/7hLDWQboexUAM1SLBxvxT+YrbTtcMjvWAXR
HFobuE3P5ap80Db9iisg7pRFxUDwEY+xb5OVSkuiJ/CAvhAbJcOtw1Q+4yX8SCnL/EW/EL8KcxVB
U+fkKbCQT8IFO3eMff5evWCnkDl4SkfhEb6Zp9Utr1KjrgxE0B081Y3AaAYuJX8GOLvFgZpb82oU
oY2VvNKI9zE0vcG64eYpUTfSaAjIMMQr64tg7v/89QgRFtT8gkfFiraV1JIQVbKP43ly50R60bYe
4xchJn7XqDV+t14J8kbUiIzCsBptcBwy8QtxlwTUXqiUUYh2zX0khmTvpnwfP2+xOg+8DN30hxDZ
zaxhsoHHe1SQwVU7Veopl/rs//1Db5b7Rs31VaT78abvUkaUhHPYcQlByfq2vrOKRFxLaMzGRs5F
ExZ9wiLJBU4qf/6gj49kgRJtZag0MREY5wuCOikffPMZkSXZAjmFObpHLIg0nlW8pyg5aNEO45eo
hWchuicMawHuyUQ0AGOpLw+dKn/JkUgYS8hhTjePLr93Q7iEhpapmWcFZy4yD4loxt1deMO3krt7
F9ovJazXYB57CXUZDJ4n4j/mRjSq7KBXTkA1jmyP/dGoCHIgoD6iM8PgzM2f1Op5UFGvTn8emH2B
WqT6EsLwbMX5qeyrhxpCJ2ukOst60kf1nBbqAMVXUFa1Kjp01pdQ1+4jYhpyQT4oHDyt1n1IJfVk
uByODFmzI33gxFIqjhy7R5fhzqKrzae8GbVl5KEGcvvxsRvlO24HBUymuvSJ8i/yAnzbaJt5Kfaf
pqwJG8v1cfT5jquUBJ/31brBZcU6E5NhalC6Gr3TiYN/KAVMJ5gxhpVbNKtW9IJZoE5TzMrYm7HV
b9uUItOCtauQpcUYaFRXliV/DjSNF6ZMGkOAOGPuSXBiveex0X7UDuGjADnSjhqSu2PKhUZsNhjY
D2HhcxomWfx//j/EzzVyDQigPIsHL0vXX//P/2gQVhAvGZpuqbgz+dALoIvex3LaCiYobBU+RGaB
KWjZL2Q3WFdJbSdJsSrVcENgFptxOTz+/vH/8l2mT7ckRTR1JkTqBd/F6LUeOpxROmLU/bi9Ohcr
j9ZBSBdDmARKbqnT7RLxSv/+uRLYoX9+tiQrhmVqDLdUefpif5FzxErPe7kHZhl7yZRycdeV+iow
uvtBxws/iqjpk3KPDQ/4J3pOxsmcbDNlDbJ/c+OrTL/x8g5IsiErqmrBercu7oAUaeKAPLR0XBEs
QlgIYCGIl85MVJF3/p2XM5+cgDA8vj3Ts/ZRcwviH6mEW2+48TgYV76LLKFFVUxVk+E6//eyaIEr
yZBtmZUXKYaqkA1+wgrEQ/7u40UjAE69cSeUaw+gjMXDwGIi6qp+cSeg6+Zjngulo6e0+4wueYT5
h06SSqsZa8SbXH5g8285GT+zJF1VOFGLntIeOQAuk3ijkCaPxBi0K1ZamywVrpLGv+RGS2y3OK7K
8omk0GU+oEwFiYbqpGEEXkCO4ECEOGwRmPXx95t67Z7KimJgkTUn6tXFcz14as6u5FWOCSt7oYOH
sfWiu/Hy/HlIL58cRebd0UT4W4Yh//du9Tidh9qSS6cttTNsmmMLerYzaH7XvDE5LVijS49j3oJj
sPiTzlyDot/j/yDLuouPOlnlNhla993OJbqPe7/KTfXbqidmSf4WF+V+HABo5HqxEiv3Xmz8n6xM
yuXvF0v+h57FGqTIuiaLlilZkjo9In+9jJamAsGVwVJCE0GRaWTQCgDONoxaSJcAOVQGiZMYyrqH
9iRObWVzmZbxkyeRbeBHEEb0/tuz5G8zKh+ribmgeNAKxs67dxOzvPGOXF07FJXB3cQck/U/f/+v
r6tUlp4ZAV+XJ2vWSFBtMFzNxgk7JSXtY8RIffL0v/XaNlToXXoI4OjJ2DGs3Vvf5drbo7BwiyqK
eoShF48AoDxRglRbOhH8bY780TCfaCODT0+IRNKVp/E+1S0jdo8xRucnX7/fu6uvr2JpsirCedN5
EC/uHX6T//0M9giK5qUk02RuA0SiwyNMv9CWp5iO6c3DlxUBBJluTiufQpO+0oST6bHJYWPvv90J
iEIERT6rQ+m7NiIart4+j8l6M2JO2VaNvX84t777ASdii42ShmnYbibKUj1hqH7/YdL1K2vqBrux
rJr/rEtoUHmAxBKy41ZrpvQNBVcgqrVlD2qmJnVqPUoW+aCcmiC//P7p1/ZFnrCJeCYC3FMu1mG1
Jx5DTdgThonTI9Ca6DC48dKGK8kzHkMtpUHS1Td+87VVSyU0x1Th+0Cyu8DJRT1ZQkPclc7Ycy8R
3LzpZvb2+y+79RkXvyzQahmfKA8sIr89cTIr1UxuLL5Xn0leBkmxeC8Ycl8+k1YIq0WueSkKaal0
jAAIh7CtngdMy9Jj/wcTBLhfK5o9fpkjpiaG8eiH43gXu8U2KNt9K+IPNWVp3g3kGqoGHQN/8N+C
3FvWFQrgliw9WGDDo5+zNw8TMMozHvLA/ZiAY0B2+xs3R5pe5f+u9oooQgs2WXssJPsXe4qq5Y0i
AAtyPMTpds02TrYF0ViIoIhk4DUzqvgRdzcjB3A3nlAwNckpfXMrnf9+D61r38QwLYpVgpyNy0Wn
0A3RHHKlcIr0R/AYtvsy/WujlpjjDse+rN2tArDCV7a/f+6/1QmqSRNhnaGbsmL+uUJ/LbyWJ9Vj
GcWFM47+3JB5Jysu9izLW/xoLLoliOHfP3F64i+uOb/P1AyM85qiXlbHVhUE4zCYuMNUE34EymxK
2Ze8DJ/+Lz5HlUWJG8xqrk6//K9fpnOGU6zSyBzYwbPRlVdCh5mhcG/UmqZy7ff89TkXxZagxERs
AdRxQFLUgqXO0XxzytdtoZ9CBjIipcOHOMjWWRX2rNv5qxqujSI88/PpNbRNuxSsSXOlJAsFPZak
+OIypBKyRz/hGxOpzN+DfNChYCtUADeNR89ItXrs97mYruCHCoteE1H0QvdpLBNRheudvAQfmOxy
zA+VtVZU3nJsl1niJ7uOvCNbag3CBzwVAXxWL/xs/MRnLqw7DpR4Jjvkkczy8+azNUXkBZFP6kuB
XwygyDs5iBxPGbV5fY1ezXyVDJQSYB9zzE1dPc/WyJCkMz7Gjen5r12iiwhXoetovUpqpf9DTopJ
rhcTbEMz6WGOkrEsNe1FXBKdfc+huVi5dFgziwF4q2O3CSPEA2bvPwXjePaCu9+fFOnKxkRBaWgs
BiLKMO2yWorjUVA4pmUOMYApPZXu1MbpUenkk1laH3QjWlscIvDW6bOVhPeV5atAmjqs/rss0DZD
qp4wr79oUrGQ/PxxFOI3SZ+CxpW6tLNYJnHSp7FT6PNA9J5K0ii4uQShY0pc9a74RSwgmVDREVsb
UyrVf8paRqcCQFDF+oi77qTV1mGsm5MMMbtqiVcLUwYiiXUoC38BA39Wq/wLIQxohWhfn3DQNDwm
srrDS3KU6/aEZc4rv8IhXSuK9DV40soViIZSaXQopfzepNIq7xk9Blx212WKFQQxraZFUY6IK6aw
r+l7ymoXEbHTnHxd+vrz7xFjV2UV7GPkFi2EChk5Xx1bm15xHY2xYFOK71XYOm7PmiapL4pMqqI3
buIg3Y++fO9p6p0XwYbwy0dhzPa4XWDu+P6j30WvpZ+Pu9qHyeN6wkOdVnu1Mb4sTaebb5bPGXbE
e6Jq8W6l91jjsgfOoDxTLoarG0/IlY1CtqCl0nzSUGUaF4uJm0AtlUtw1iUYsswrh00NuXSmW/Qh
k1JbBglJogjYkWSUyFlEbntUEXPYu0rn3Pgu03Z+sYAqsqGCm7BgeViXRxS6LG3b5UnmgANBnr6J
BJK8MKolCxO9XKNL7QbhvTgT8u69N+pPKRNPpJNoGEJNdZG1OdNEU/DWXd3f2MSkf08dCic0Uddl
yYSKebm2l97QCgRbpI6HZYB+V24ilWXwgrjc27p9+eomI3RCQ46dyoCz5QvdumlE98amplz5HvBt
2c9MU+N/l2fFeojMzh0a8LLmI0SAZIX/LxEWf7ghmDpsojOGbRojTlSydTnRNOrJc66SgEjacIij
Uf/Ukm2MnYC2fH8P72/cZ66A/AljiaxGM9lCOUsc2nzUhXuljfktQS1DnIOtBbx/6TYA+RM65jdu
/r8ltML5SAHJoNHbkOWLOqyK6jyO8FRBaG0OtWwxei/fYVDZLfnlRZee42ZA+qOMwGKy998//N8K
Wp12U8kACW1YmnZRZ0YtPHpcHthRTMZN+JUIyR3OdOuWwRQOK5MAMSUZ//6hV54pqnZw14ZBYaSI
+sUvzqssa7y2iZ0sQvKJljCPqvdRb4B+hHeai046xSPXvxN+dURF/fX7x/8pAf/7tqmiws+WJVXS
de2yMCPzM0/VuIidUauJcRTJRTF1GemdOKO1SryIfmwxBzDe1phJC6AtOroTRUu8gmg+l41yJr8e
7UkQ3Q0VXv68N+mYZO/D8KA0ezB+m5BADNsob92tf5cJvjiHDop2TePrT0vaX/VPodG31puEL47p
3ldwA49kaGLCB0F543Rw7cFQaPrpXCYqIe3io3ykwq5ZW5ETRXANCHJJPWOVaM3eQOeNZYwTZW09
/35j/i2Y+XkQ0xUg59Nic1l2qTlgTcGMUALxn7fy92yQziAZ5mIuPf655JGbLFTZuPE8/lu+qiJH
ckWcinU++OIl0CqaGLVL9IzQNJshbh1Vje4CXdz9/vOka9dUE2l3KSZkQfmyjUvZ1QfkD0WOl2pH
veUMn/Gi0XBjq8xeC0HZRaq8DEVtacIWUCtW2VLBadUM6wBRIJAqDQ7caDwL7q0n60q5xDUgl0Ni
LxR1ToT/fbR6gShVon0itNLKlrz3k6L1rAHurg7qbdO+Sm6IyCeEESXdetS0aae9fB+npc/QgISx
01x8NhtIbUE5ihyLJG9bxehHBwTWAgl2rOtZt65hutkYNME1QCJJFY9d2kRVnHhkc2KP7lp3nAEf
3P8B3poSRkCTl1qR8B73SQSxhp2AVFReexpmklzOccYhCiEVeOlW6UOsYiLvJ4LMH+hYnasY6HGT
4BOLJ0fb+Q/LQCjMhdYBL/rzjwPEs2AnAX3CRE6rFRxc173VlbYpW5AMYyZOpnhv6ZtKMYN9DJIj
+KCvh/KtB+4nkPkAiMuayVLxDuB5mU/HgBsP3PSS/nNhTWtqzUimpV4+cGMIw9VXWeiGTnhzQ/Ry
ZArpwyYpUaMVAFGIRSXhCxIJpqkv3DkLJa/uf/8SV18uIgcYX1gyWPyLhSRRC4oHL4sdPJ1IqvjZ
YiSdTaO+cWi70m/kCbZ0zr0s6jq9vv8+wbjdlDQv0phseoZOaBPNBmQH63RVtBtKqDPMA/Tg3Jta
0Y5+I+9Kt9115njri/xbqUwdeokxkUnzk6v/3y8yhiI2YtCsjlTBvWj4w7wvV5X3HiXDizZZOasq
/igL7TAZ4RPz4//8gnMVVDZ0lQDqy44cr4HeRj6r2RC5X9P1LtGXJaV7Y7GW/z0k0wRjZWTOQPte
vnxr+ypKpTFjxdAjRgwWnH87zmPUWcQTDxKUB9asUKmdoNUtu6t5yiHPE8A1LOUSiniE4YGTgzNa
lLzT+C5QrecEZo48pXz3yAMrCYHT7WX42mpDDIUqMXa40pYx9dIE4ddGKDubjdDVGyHP37mUs1Qm
tU+8uepfvU6yAusO7IX5z+Qm5iIZOt0vZ+jvSGQHiRzl7w1tU5CQJsqaOPho4g8V8EsngKvqqEj1
YhOkCGB+fzCM6Q24XA64UQx5VUkhnORin7MaGcCTV0QOJmNcOoD+TcAPECgLqJUB2i9MUlld3ftU
E5QER8usVqL5apjqOUFbk333HtaVIGmdinIpZIMENe0T5cAfWnLV6SRoe81y90Mtn82eZkbOwyAq
+Tuxvk+WUp+SPHu3enGXA6q3K5STavlamtqi8ATUtdRLtKppQVrnUSoeFGhNuRVM4OHvIGPY7puJ
sshkfYfH+KFVQMDkRrn1GwW8hbhkwj93DQPgqf6cBhxzeexFFKc9aY687D6Pgx1pAaydtz9/bujJ
4s9Vzgs6Kn72EYq3dlX16r036LCy/uHtuyztS7eaWgoJO1tRblJgSybxwx1Dzvn0QpRdhz7IHxxN
akoOMB86Vzq0pHNYpu+hV342frUeRfUsBFSZdceCXZTFCRbH/aiWHWWpNYtK/zP8kCyQI42PKEEf
7nF4ORkssmjiTBmxjjJa0L9aHi4z1yrywdE9TmuxYvC3RAj44KVy3DotToLMe6gr5lmGcGMbuFZg
SKLKMRKDtzUd4/67KsZG04cBABHC3SRb6tMHr3c3BKNLXvGYlcO7mKPVceOjlQ03zjjylS1IYjGc
imaGtcplvS9LvNUq9m1ndKUvcG0vwP6fDMlfFFZ6CvO3RlIcxRm+9clYpiHc8V/EzNhlrvJutvUp
LQDqmTlTv3zqVK2qHgGF7KZL+j1Yqqz65Jfx+vd39drqSk9L0qn3qcf+OXa30Fb70stI4wpRtBnp
umjo7yTdqYxI4sqjjdgZSyIIn+DVr4eUL4eOxO7E5hTXqCMMH+uMfxcb42fYqy+JKX6NsOBC81FK
hveoEm+cqa7eXkliLMkshjPd5e6rChYJhmaVOdjpDoXekRdePXl1vhXF4OhRbKVxvxhCbzWY2s1c
oSuFNZ89dZ5lSbNYq//7bLHkdXWlEl0mEJ4yk3mapV7d8dasNNJRhfCEs35DyOlXHotf9KmXENtW
aeceNLk5Yc23o9pExgx8WhHT/e938tphly/HcUahBuPkdrHqJm6pApznTo519gJubDmM2kuosVx6
vmFzPt2JKb0lT9MOumdt1N57uvENrpyruDOipZg6ByzzsgzMSV+uk5TuUjG0p+n+dLrleBUQ8/pF
tdqTKEZPWaLv+sg8BPjJ0HlkofISVuNXbXhHIVVfUiD7gopr1pBuvJ1XtmNJQVVjKSp70j/T+Ra+
ZTrSh0YJ3XCuzr41rTjHFQ9Q4BVHk2zlG/2Waw+LQswWOX+yzHHv4mHhyXAzuRpTh+7AsvRQw8Mz
sSGvznPdP4X+wF/sb7zO0z2+2HmZ14uaojCBVmVrWqH+OrjnY9eXokvzCsfy84iOsccbbtR79Ee3
Gt/Gtbv992ddPG+WEEahqk6NMgs+VhW4GEwlSF2ccKTgvSCfuAtMZI2qsvLF4jDmmYEJx9wS5MpL
q8+xrJ8noi9Z9UuPeV6ZD2sxU58B1SdM8kknAbdEBm0uNQEYHnFdCfkZS6wPQl+padZCkdga27wp
z3/Ix0g0E8aPsPnybzWVnEGhLtRasCvhuK58aV2kxiLN2rsh+PJkY2FVKUo6Y2PiwablIveZU2fD
SiysbV62BysB+iIMKwL1DkJXnCMAPo2A1RQDaNzuk3ZYKw0utaL5CcP63FZ8Sy899CkEk8QdT1rM
pES2iDTKMGnPAgOETdyPdv5hrskdZE6mWjBfXPGFKJvXqNKdEmSZMCjDDJA2oYKtSEiOApFmWeBH
+0O4tPgpSxWVJG48daOjCTJIHl8mPUppMXnPkWZNQbjkYNXb0RtiWKgp+4hekOST8QSCF1ipyigD
RfKCDW8wTlBGLavQI2iVEE7YdICiCBwmIKKJHpqEIlGxVMAgJCLzn5io+8gSYSVoB783/BVkISTj
dLBtQhhe3AKddWgpq5RYIFPIj2D08Ojw1I9megR1Pldy6jFD7NdVylaoQY0jr9xsyQ6yom8Le5AR
VGfTNbeaWX63QXb0yvQoVDVaChfNk4qlPfskEfFZjvEtplH2FPZrWIa2oYO7ZXDwbABHcnNM3kCK
Ld/xNf5bkbsXCbVqAAcovrashfX0SPR6cSTUeGvqAyZSvuS0DgBJX6FvXSnRlAnt77qgeckMr5+n
zbD6fbm8+v5IhiGxOCjIVi4OrHpRFfWgsyDJlTsvdVZkv7sfchIvUAmpg75oRmvLT7yxDl4rUuh/
cHpFTIFW6eJjNX+AoeINuMgY/0iidUijhH5+emMlurodaVSYChNbxojWxeeoiIOA11up0w2W03QN
nihI8ETjSnRTMuR0QDf9o1XK+4BYnEK6XSlcW/HZVA2da0wX9vLgaJFAmuSdxkQBD0dcoDht0L93
gr7jLx8QCnDoM23XGx9Y/MnFRvEKEnEnlgCSTZqPDYE8dV3eRzKRWqa+dROZCZYGLJkA2UUHOdNO
pJRXsHIdL06/Mq9+aHxvA1d8aw0tMAXSplqtxKGQ0s33CArxMBAnXUMwsX5WGjBwEctlM0wzwpjA
6hJaqT9MTidxeFfS0UlHAnd8YyZZxiHxRYT8X3IVIcxpMeCT62UbSvBQ5MfSzNCwq5gGxHp8n+5m
BhkM/1cfzc1Qf+IoFSU60IYBfFZ4LOEtQe6lEnlzhQ7hwjSx81k3FDh6c8kLaNS04d6kSCWrIASn
QBeqSox6LoetR5cBjKMEQjh2iRNucbUoCNTrOP/GSAWYVITN3bdg+RFGdJ5KpEGtnvO+I+QVzb+R
1x54BwuHtgSHgtmj0eqbSsREGZee3fR4bNvwaYxy6BvJJBLH8xm4fMCEFfz9Hby2X+oKR3QLvRuP
6vSO/rVfBmKlJWnUptAPmTHJj4keb4dOXEUScTX/vz7q8ojW5vCGM5CPjm9AUkzhC6f02MEkzrpa
uPGzrlbJOucqdCnI0TjO/fd3iYWcZ4Va8rsip/JJ0/PIY+6z5VS3h9LwKnnEi+FkBzd842deq3ro
0tCSotTiHHZR9eglsoI0ZnnpGftCQE8SLC91fTB8ayvl3F/+/+8X9vonanTyp2DTf7oNwKlRt8Ax
dMqwxABWnqHKvBNv/ZzF5XfNHgLVafH7R/5ZOi7rrEkfS68TtbJxKf4ZqxyqPwkKTtjH/kwl5LBF
44jZ0iJoVCztsdZPFWwmsuC6+GSa5yKC4lgO1AhlN436Mjzm9VFgo6owu+IzTWoq0mBcWQPSBk3I
oE6QPGIk2jZC9EajixBrdVzruaHPxnJceW5ezwyT963DlUbWAL3tbQtHd867sg0C+FIMb6uZ5J7K
GGNcDRMusRQnS+TH3iruUyEdbJdOLILmuV/70IQtIZrL5CfQm+1wHU/u86ICmoQAkJAw4qDLOJ3B
8X8NTagTGnC836/q1aeWZ1ZhFMRoGg3qf5/arnfJSvOtxOmK/DsenixoI5E7rsHXEeu+qEnPxu84
3mpkXnuA4AHRyKShq/5zMqhaYfBzWU8cCNXf4cjts8bqfYjr92TSYPRlfoT7c/79x17b/Zk8oXgX
pz/8qa7/WnlEqyTBvIJ8GLGFZOBqZhY6rWnrLzNtE5rSXZwV56k++f1zr614f33u5fk5HNW4zTQx
wdjcr8yYZyw0q0MnS8+kQx9+/yzrSoeaFGIdkRjHUlaFi1Z53ZkEehDK5Chp+ND3bTcPkK17dGPl
kqDy2s9/NMLcmD6Nq0H08bKbMDPoG0rcaNetDFurHMX7ijPoR7re34WecoRV2ScugFMlRuQnSF+e
jherUoHludpriEZyIcvI8npi9yoYg34IOEcbH+sGpMkYnVgbYfdCnlqSNU5Niy0at0mFW5vktuc/
5hLdDEVin7DdWYcow41UCJw3JPDXNicvGsYZtb6QnonZqLCE0Hd2pZXXamTc1RVpegRDIqVapFr3
2pIzTwgcxx6p1lbIvQ6u7kFy7oBfkmnCFlzDmIhmngxDOFL6oxr7m6luLkrl2aQi7qv/xdmZNcdt
pNv2r3T4HX0wJKYTp/uhCqiZMyVKfEHIJJWYp8T86+8C7Xvaoh3WjRvhoEmRLKKqEpnfsL+9WBsg
FUIZT09CLmCwuse06q/BPdQhdPHzlNnhiP1sosXftaWdQzvuTjBmu2u7jaFFMfwKofcnR8xf3TT+
CqCm8cDd+lHUmee1QndZU1evya4q62nAjqLTxZNd22cavk8diLKf7PTmXy1eH00G0xAureKP64n8
UsItZINwcvfaxPAe2W1kBobaNjjhJisdylhbcCrxD06UgjQsouspSdODTIuHtqetWZu0fQuoHWb6
vYzqL+jtgVsNy2otkZ3x4sUvocdQHdusMB8YATZs3CD+/r74i0kBwYwFOg+T7YZa5Yf7QmpzjqYy
x/MoKnbop5hw16l4T61xLQqeFfytepMw1KfN+K9nWgxsz/cRZs8VFXLJIKLmd/uhZxfuygeoeui3
GHXaQy1gEhf/dpAe+efB2kWOhXl8jeNlpwGgyPUVDa3DfU2G+PD3T+rPxG+sHxENGGsw5VH+WVfM
H3Y035m9ojOt/DCZadhQVMdKzXvsKlAWrTntDD+qg6rAOrwwjccYfwVy+JLxXgkbpCuzfZKRBuBa
6cXeT/ahvxJiINqmdbRGCe6fCrNyspc6Gthsay++9En+Tcubu7hiMNoWDCJ3ME5afLyVPT1i/ngT
T92VTetrM0Rknp1yP4+7Ii7fuow3Cpd6ZG7F2wytwB15iL70zkBrUPsI7ftPXlP9L3ZQtBFIBRC4
0dj52NXU00g6lI0K9NktIKWMeb9+ZtuI9BPkZzQivLrTUiXHMT75I9YDVZotV76Od8MYv+pzY97Q
QKO7neMYZEUrn7NvUL0Z8ze5cLvM+a/wIctwLLsb3FHxPYGs6NfUOEqHu8VOBi1I8VWF28nNNuM6
bnvJPZsVBpVl5R7yzBfQdktyKc86VSaEHCumLrx2vvBNiU8YqGHSl1OgGIbV1zR6Y07x/kk1VozW
0NdCvalRnmrWvWcnTyUypI3VC2Mz1sRKnuZdMv/FHdmCnbR/lbYeRDbRTDkcELIFjfOMY+mbjORp
kng/ydQOpFXdrefJ4H4Cg/m8BoVdbj2ptn00+v7VpNdH3/xpSEyD7j8PbOndY0zMP47D0a87GuTx
Gdf6IZDJ+P0q0q1rn9NAijTbUy1kJL1tQKb47h04ZNJHHAHZYgc8v+rusOSr7+isP5fV/PKTtfBX
SwFBmqUjWiGp/dhVm2km5KqzisOUVjm2kNYGe9/7QqppTz7H65P4d4PQgHiu+xdzNllh/ERZ8hdB
CwOCHjpzez3RPxZ4wV03TbEGaH7F2zfm9WfHxWJ48BteG+SkB39uwoU50k2C1/LP7uK/2P0pldDT
oYxLhPix+l7SY+/HIikPWQ9Esi7Tg6jwMHMxug+shvGqimGki2c/2NwDuyKKMQ9Vh6iu4D7Hnbc3
y/Q66hvzaM0rAnDwMSGEy6Xbx6GfoivcMgOASY+JBziU2GJPVENM2La/nWL/9TL9t3yrbn9LE9S/
/4evX6oa8KqMuw9f/vsKLFulqu/d/6y/9r8/9uMv/fuxKvjvb39k/1Zdfyve1Mcf+uFh+eu/X13w
rfv2wxdhia5mvuvf2vn+TfV5934JPI/1J/9fv/mPt/dHeZzrt3/98u2VtwA3YsaeX7pffv/WOtyK
AH3NQ//rj3/h92+vT+Ffv2Du9lKVGH3/xW+9fVPdv37RPOef6CepqKMYYwEi4vnlH+Pb+7d885/e
Gmv6tL9R7DO/+ss/yqrt4n/9Itx/6oz9rQNZnFH0BbkMVfXv3zL/KZjy1BH+oj5bZ21++b/X98M7
+Z939h9lX9xWSdmpf/3yQRuydhcoOK2SK4uHQ6a9LuE/nIGmocdZb8fUf2TVHtyIw0R097ZRtge7
wULPq4YYOCTmfsZiHUtZ43Oqz2GCjGvfi/FnLaEfG/G/XQ6ST52Dw2ak1+B5//FyMl6U2qzJIQnI
PBAmcc10wMsw47uol9/8OqrhCTBWrA31DaTF/CcJ3Y/bxe9/XlBlZDSFeOBjuOanzqLQ6ogzpMyv
lTfQA5uY8mZg5wwKAg2C0xXBUHcXZQ/JT6qrH8KR9z/OUmGtIDbVXdohPz73FkNZ2WeGOEOHt79V
0ZztHcw6i7kH89sm5qOWyjMWMcT3y4kt69Up0ENXaXFOlej2lkrolcU6Q66jWn4WK/1YhP3t4hCE
s94wp2U//7BOxibjkNBacc5xTw1T1Xy1IZHsmiYyYDglwFsVUxOM9/8OUEmANPcyDzJm9XI8yXEg
x1hi8nZ/uN9+X89/XL/vW+h/6hrv18XdwB6LHpOE7WPdaKpyqnxTIs7xEIm9pJ5PbFbrAV7deKpk
8pPQ071l5gQFa16jVvf3vCnsEzdisqfWlOI9YKlhB2FxPs9z5wI8ZVgBQml6oxsn3x8CMfUtdk7U
Y2dKLBzaiXEenekVGT+2k/DRGoWzUyYOzPpAdExk9ex0/ictNbGPyepbbrLsyscQS6cwAW8n3eXS
rE+9zzYno++qFO1dVGlYnijPOsap+1VzzCfdLP2fnIYfStzrq+Uw6Uv47hkUmf80tZ6CmwNSGokz
bVd9J8lBATBgy5LxMm4UxVEA8E26TSpUeV7ZvlRRjLHJ/+eFEHfbFDAJEXnVflzrMl3pszM1TNvr
xlOvY6apR9b90k+067sHxu32dj0rzIfFseuKY+dp0+PfL50f88HfXgtCVGGvmRlI0w+1GzjRreZU
vTgPEVkoBhRuuWwnFKVM2d+KBKiKWf9se7N4Wj+uVoeSjWms7wNt+Y9VOPTUwu3MXKz0zsNE3QQm
iflQSe+WAB0XVV9fzoWdXpvgiIF+uVc6Ne+2MazPeJH/5Nb5kJv+9gIwW2GgsBe8ER/TH0YMjWHR
DMzt0ZpX2WhdLL/DeGLBjSnHP8mbX2xXS4KipK2XJ+PATFV5ZUwV6fNSJoEV1wYjLDEul7Ntn0Zv
zkPfye9RCthHCMMwSNssOiIvuRStmnHGYvM2yLK43fqfJdp/3rkdXXCO6evmSa76IZeLkIRHkZOJ
M/Ne1bkke7ppaWFv7ImBiCnF/jnycfzSlLZt7Fwcc2X3YTQ7z1ZVN/dqWYjf9XFDExHvucVlFmkE
4lvV8QDN0joPtqld50qGkR77AZRsUPd9NofazPhi7tIX6ZzVfKhWyR6zhfYn2++PjaHf3iqBSE74
63L9U+0CCoeDWrdm3eDIf5i0utgy3YVPD2Nc52b40ktowX9/e7wnah/XquMwu2igTQVW+eH+mOrV
vN9tLGyg/YmoXc63ddLeGjWNAN9u/Z1fePRTc8s7v3/wTKY3XzN8H35yKBs/nj0c9IKBVWSy6AO4
lj/dqXXcVeBva+3URRl+nob+IHI/37sOQ0nxlEx7c0x1LOE9Z1NIzboyleIkVBi5eKbq934uIdO3
8qE0wN38/atkf8hxuDbkK65OqMgtLVCy/biR1dkimPCnQdLAZXS0HPKH3aXbbAANhWiF1K1Piy3X
dqW7pjoblITrIvJu1nNFjrkZmo2LU9xgkQbhnrFxpuRgD9Ki+tCcs8j29y198E1Z2u5hGqFmEZXR
91V+OJn8YjrbCAHm6DwZvX2ZmlxeQRswrr3EaQ5z5/kBoo47XeJEKT0/LBFhQ6KTO5V6eFvHeJF6
a9yXIVHYF9m0a1omqwiPMoCvCfaUaRUa2uAfhKz12/GQwEj5SXmXt3BdSf9ZabT1HJcznBvXR9O1
Fj1+fA1Lb0ohCVviJCU+3sp2PulLDLotcbQdkgEM66ORQxs6Il0TtVm49m3lOOmWCA3LoqjNRtDg
nCONPpWYcSC61Ff3/sKas2OqOZu8m80TGMZ0R9j1XAhcnNMMt1OGlzZxPVmnOXWsE54Rd6hrk32e
ZclGoEPHTRAeTGa6p9JT6X50xutGUugt5GDyZrv4n8FB3rY+TuPLIpicNqi9w4kpGQgXflKf3r+m
H2kFyndL8Hn0SLc15e5dBLLKWur4qOVYk461VZ2TGKK6l7T+aZwOUT/O1+XIcFXeF2dzhWUw+d4B
D3RZQmN27hr8KpfZg1TmJ3dOZ2n7xkopqpZPeZ3B9o7L+8qz79nXsCIiLELH+DwnaM3yWD3EJuPd
OF+Zod9oE6hFJ7rJSOI3eiFuO/ZQ8KBdFQzNEoeOXo9H4v99k8bqUig0MrUt3TCzVoe5WfmXTrYU
cnwGyZVtTidR9tG2WZgTcyds8plGK0Gx4QTYmF9cffXVlX2OjcP0TXEIP+T5c1qmX6A85ouRhEbf
5YE7JNNFibHaLqP+hFONPPaG/a3v+jysFZ7Fi4aPV2VEFc5WOebqrg64rRis065CLrARdSKONny9
3nKuVpLqMlXDuWzVNu9892GUi7+pHJQqXtft/SWCWYPjRFom42VKcYCy9Ri/cOethKCxAyUHMskF
GG+hKNkJtMqBG3fydhgM/NX75GDlKn7OyvmGOedDESXD/SplVaNFIN/19wjBMwzfV3y3DROmSXOY
nlX8KLLGvYsNfP08SeCBZdB+nJzumHhNHiDB/Q4GUt5rQ/Q90ul8jXZWYFcGLnvqOoJZO1+uSvmZ
Cf32VLHXAG2Ir7sIH2hz8bwv49q9TMurJh1RtcQCu3jGWbdZ5I4Y5g9WIOe5feyHPvTbGqkQcx+e
mu+9IkYdGE/Xmo2Rc4HD6FLrNTw1ip+Gn7UwEoC2ePW12SxlCOhwObDWrKCiXB1oBu8Nam8c9cwS
v8ssp+glcbB8X+FtiV9zEbFSfT4zmug75Dd1rnDE9CVnsO8v1e3oVdfsZGZQx4u/R1idYdOjzyef
UYVA4ajNrfEpsr6m5XjvZ4l5WUYii9WRaF/HIj2P5XClYX81NnPzoCy5l+BSbjunoy6oMEOFXBX4
CKdLj9ogwq2d0mIDiM5QHZl8PKvcHTciTeOds6Tybk6bb8Ka1KFVfn1QMv8WMbvAhuFfD0I0tzxB
DMzS1j3Sm/wm/Gg+M/H2XRPDeCV7g/JfBYBP513FfK1PHqXNCiuTkwJ391nQ6zQTVkXPqG93sZch
vkeChzmRR+AtXKu9UQCRYXsUp1wvra3TfPdHAx9nW31TedfcCHfYFP3yq9TLER31DDo6g0GTJe2X
BLRv3rhPqmqfEyMCjmTHN84KY6L8KILZ87OrCA7qOLrWyVb8wYnOEfaXbIFLQwEAD7HrXrQozDTe
Lb3wm42vo5UoXS29VI32uSUd3tsjBJg2V1s2guqlIKRgggGopmHUt0Ck1HHwsktRJRHwHIwWzaV8
0Kc42jm+dRy05Tm2ZytMG7zxDc3NjwwTBlEzPLcYi/aF2vulclFfg23Fdnnc8pI6l8RDLKeiq9Sf
1J3l78rIM3dOh0xb2G3KbVepsFVMDWkVlfsSqgFqzUfEzLgC5sWnVqQTVmhZ9LkR4k3q04xZ5ZyR
RnMlQ9lbd3lde5vCGf3PvZ9V13Bu8yBlvi8oY93ecFiXh8Rl6LHFkN2ImqeJCG1jCNke2r6fLsXA
YNTc4Aauhr01GeJGo6M/icJDFQeKxSrt+VFeJh16bSF05CNSv04qP3seUOmO9BJ3hiCnLib7qBSG
XkNn3KLF59dFf4mU8q605aodvHH3npzBxsPMvut4yVrGyDeGl1T7ti+xJTUX2hvaw4LaDWGMaI4+
u9NdBk6rKieUTR4Wjtlyi86Wlwwnt11RgETSU/VIccw9y4LmZMNgAK4P1X2xAHxKu3QMnXFttpsT
ZWlhwOVIJyaK2JysJeOEMNXbMgNcLkdrOJbrhL1GNoQJWtOjZ9yP5AxBHAsgzjDLWSTmndQU1p42
uYRvRjG3Lh1C1+kgjZb5o6tN+cVSl3loNQq5TR9sVC3nc7/UZIv1dKs8LNjoi6yKIPtSm9onvzUw
jIAJBAVF2vupr0njs5Yzv4WUngPQpYfpbSdNK04TEwo35pj1kObVzmxG/0uj5i8DzjyHqRD93gTi
qzWE2XIWyzYyCifUAfkFZaNHB5whKY6tyYUnRvU6p+iBOzfRzyAkGd+ZqBo1ovxeKOrPnmZblyZ2
7zqnweJbGdoGr6xpV/TeZRi69o44fOHP+RJ2Dd3huo3POfJtLP7a6qSBMHOnEvIO+YtF01RfrJ1T
xVhFl1asgCbp4RhnznGcJ7JLEJjC14Z9shj6bspq8LqA40zski5Dm9JkS2G3O2PPqDxqzA0zldii
Nl57aTwNBvBUn5PBBMm2DOOJfVgvSYl9d3bJxylfO1UX5Ibv3LQV1pFDldKWF3F3nBmbPZtDfu33
7WtjWvNzItcAzNy38axdTdjSiiztr1WEZW1kQAtrBx9zQotCH4Lb/VRaAAM6Sl7U9RGOjGa66yb8
crKZbVEOmXeIqmIKhwLes6cYWMSFBIiBVUS7wkrSqzmn4LBpGg3f7PUv4nvY72sHIWhmf81x/Lqk
ERbyVPIwRDZT+wIICv1r0ZoXgRccwi9c3Wb7GEOcDBlsz64mTvC95YDZmFpPZxwEhg3VKByV/De3
877H1TAelSeeh9J5reuUdFfoYRnBkkB7/mvGwCYpCXjyURtuh6Kz0ZFPrH/T39Ut3JiohSJmDdel
05OoiO6rqfnHbjpjQFnvCwNtsG08MznC3YUmbMUB7o0p4ewQlOlHHDGG4ksPE/YwZAnbNOa6ynDu
p2KadpFnO0FTxs+Oc16LYVNsxSBap5ks5TvISvpbZvGr5/ZPtsqOeB3snGTyg7oqJEGcvVsgUm/Q
Ez9M3LKhcstkO9bPyquzfTEZgARgw0iQQNBDZLRrRRmgGIJwGRtXommj7ZCqK830poNe7sre6Hbe
4zCi728n67PH/2eDt23s5mcb2fcuiaejZzdYXdt0AyUj/TojGb2RHvrZeLHDwWgAxOj5wwDMNqi9
dMWliUPRftZ6EKtF5qNattfWqP2K3BYD3gzuTGo0KCNzvMN4MyqBrxntogYXc7NkPt2+ngdsLcam
qwmMM2x+awWAJ9V4W3BJHOcKswNZ3g06MAB37kMD0m1kAZH36m2mz8ij8MuOW+CmMYbpzYRsNwMH
BxgaKAujakS/TlAp2Fm5zoTsmOApnIou7KDUMpvKS9E99DX2Uug9hyM9/QS66yq0VgY+xWLMb2U3
5LthmQ6GMxP3DjW5B67wMQSqEPXGYTYzDln0JdpgZ2GtxSxnOUabpVYCdngHKnCKAiMBI0fSV3XJ
SCyLCCz1MeB2lpsmu4ar+rXP9GcMczzk2hPm/D1Caru80VxoKSiit4PPhk6mFhAjejuMjfrAo+vZ
N8kbGe9BlHEXtgKGyNCKzxwMt8Sir+jMKvYkTm7p4tfsjmMgNPcOfGOyN9cxx9aGa7M093lJS9eC
8xtmXrwjQt9MXXYsKqRl/cQu5+rYtjZvs02KwbTknm3zqY1GgTsqOl2rIKxEWIOxtPmgx+wWRYG8
ZHGrs4B1tS2s7IGs4rQggUXNyeAEF7oHyDqzjzkHH6PAIFVWueHQ8jd5D7siyl692H5jbo8zgxm2
nZrT/Ty5j0nUzCB0Yg6CNAoRC1qBI+VFN6xmZ3WAlQZvaDCTie4KQMGJN8IEAAZssd+QU/ovg8ZW
OaDY3dL2kTs0Eo6nvUy45ViD/WCNDFfrUBYxcn218D05Wz2F88LFGq9JcDw2d5OfhZHhIIesEOBA
4GWtdavYp//VKm+XHJYJXWobQEMoNWc7LpDGM9uqgmIAfVBVv+aIOTCGxlwyM1+zYVShX2Hwly/5
1tXw9JlLdVnVzmNnfB1Mu906XX6RBILbDAeA0vXBpNq1y047xU/LHpPjay+yh200omjPhbozTR5T
i7D45kKOdsSzUDouQNA1NxoPhzVTJur2Gu0q2bp7Vw6xChwLR2ndgAHnfLVbQ0foUE03M2Y6tPuZ
iGAyPB0QfzIjSNnDTwAZpLAJB1mErUE6jruxG4pCnDyyCbaKX5PnamLaQUywitCTTppPpOyZnC69
5W/sLf0y4nwbAJjeYp7tgetLSnkvHCYO68zqNyDVzVBJ55K2nK6FYe+z3H2yjHaLZdMgW+NgrvMM
zvCttb/kZveKsxXhSYchTbcxp7kPpBJnkHMQOpPW2leLASWnX7axDssC8PxJjPHBLeTnUq+/G5Lt
uUcPkY4+6bANKMnLryWnXGQW8TbznVutm+udlWfbhfL0wXWYH8ER835M6iBX5XChBDo+SB/FMrnF
Epo+VSJraVoUEGXF6ZMxU6jnBwugZ7OlpQx9UzxT8YQZEVn4/ZseWPLVfMSQnksJa9J3vVZqQT5H
YAcaFzYGKOv9VDVvNvNcV45TXQa24ZOREGgHvrvTB5Bfpl45oSem9JrHSa/fP8vxULiOZXFrzfFy
/M+/q06MG22ZDXadKiGjQqBgmNwX71++fyApqXFFZ7A9rC14yb3AdX9SwOeGvImva8vKoCxUA7TG
CEOE9d/a93+bu/g1LvFhrpgXRDCoHaSu9JPbxPL6/YP9v585VqRvJ8n04iS9T9bofBE5wzi9M1F0
YuQKQpfULvR8+NIdm0tW2ywhEKq+QZ+gScywxjrlOd9VNbIapSGUKqE6kiaiDyxdWN1MvUdbs9Cf
yYqnwDWWcefX5TZzeAsNGSZF/arKFCP1LO22KhruvPHgl+Q/boUOpsarsvINYphYN86z4vzWHffE
UxpKtetthEiUtq9ae9zFCGeDnOYhG2chAtfRXm27vSwiVptMUh+zOWYyG1U1lOk+j/W9qOIdD3tD
UUZuk4VsDk1DvtnQpYXZlULtbIf5Ef3LtzlRTkB68h1KMcg/gVM83gy4mltE/6ANCpsq9ZaSKIX0
1m2PSizxvWcMF2Va8S1gi8xI4qtRlPspoSJqKWcAwhHdjSiiObklYW2ZWmdNjjYFEaUD1SEbrBZQ
IBQ9vPNU98glVKNvlr68UUuyXNcyr/YcUtM+sbh5ojTR7u3eOAhzNAOSaPOodHxU82J5nSGyPNC9
uHLNLr54XgM5ssYyeJoj/4aB39JW7Z2euf6hJbTYLIXhPhg2h0kkjSHQ4qw4I76/UbbNYS0hhqXF
jBo2m3127G6CqAQQZ665ReNGnvTESI8TmEFt9TxW3cIkOML2fWsO1a1OqQwIZ7V1C19donQJXXN8
KmIIVrQ3bFzDywenaW7sJM0uFZgV1bjO1cj8yc4zueRSmt6ec3PcOwijdeWGceQZd3YMR8trwjFK
5NOgimuvNuJfgZJ0zJyjcEncoG5sK9BM2DvcLV8rLc8hDzJxn08wA1zgoocKe1C3Y3sfJ3iJPFVM
33ftxDkg+6R9yMHkmQJL07h6aUHc34i8Sg7L4NWUAjldTXt69gf382KaEw0gozjz1ON9XZhDOE3y
VI3WiUA127c4ApChCOc8leXOJbnNhC+vxvnWXCyXu3GUIS1Jf+PXTB0kCrgHHUFodXY739eE953s
m3MlqyezKvRtMuX2wUVdevGa8sGfs52vVc3Oczj/O0jpl6qgfsKQCCBCXz61dfRN80zgTZV3P4+i
vSC4+GTktnE2Juz+HGp0EOa1Txi1V/eGZR1Jtz2s7Q3UY2vyaVaNPHYDoIg0lre9QkxflDhMZ5Zs
9gX1wys0afpVLlLjSunwLOjH+jul9AWq2fqP7z8zlvZw5T2UC9EbY3J3sdDjh3HM1C6hB0zBihAA
110ik7Lo7gZfdEyC4b2EyX3VBH0lbIaxJyssHJhdfiHKYTNgZXABxkt1pJR713s0ag0LuZQyxgI/
o0LoFTakP4dxdB79yPIPAHvnwIUO4FAWhUyP+6dn0gPnKulrmaN+rFPS5xz//tjO3HUd38eL8UWf
vqRj1AdWDjNNWNlF6bBVXBeG41xP2laT0LSsktCTDUsnDw2RJlkJdyNXyyZnFoFMIyI7L2GY24FD
XWGcb1UcqtBXRHlFOx+j/cQud4Xwg7698UnI8FKYcwTOWfxiObGBekuD/pE4W3yQ/IO3AhmE2TtH
vAfroZ9P7x+4j+4Xkb4IzWMnhR/AtkupZfGo0fcjNfv3z6ppreHXqakQGgECSTtZnXWS/sC3YOhN
rjMTl9u8KrlHSTNeqhEQkbYlGjsthkrOQJZpypH3jwhd+0oLBg+k1ghv0pFYjldDifdOTf3Esy5O
yb2hszXrUpt2PuOehRW7m84HE6BakhBzdh7m0XlREmhe6rzvr8bjyDjjfjDqu7EF/zSxXWOHOd0k
qaQmxTBWBFa5tQYkfj2qJynYv5Q1kv336Sm2FDGe1cHC6d+KRsBREeqsLQxkOOtIiFPYxyxb2eKy
+m63KLXZ/Q9U4XCC7cV8AGCExpcJDsca92Xf5iev9j/Vi5vcJdAImF9/60XjnKqZK54YLw+Hjt2R
lIxpsVZeGQ50gLrw622qpURZZQqzFTOBA1mszF0cp9k5mbKL5hNTm4K0Kr+i0AQEtSsIDilFbPTM
/2wNmnkec7B/rb5WQOCJSSf0XYr7nuwkfTIfnBMFKj9vnwdyySMT+PvRyNmisDakaRYx4SbCfmJa
bFGgd/q84PVGNDmPWYOohTLYbM4n0s4N9qHLrWUcmT5QqPPivXTEPTMteMcvfRNqjHhgxrixOwTv
faoLyiCw1QqNPoZd449KTKLPGnhad6GwqVlfE8PU91reXnWiLUCOGgHN22gfgw6jpQCIlAmy0Jxe
KM1pZGuU9BzCUOqLriTf8ZbmVadIVOQuJdxmLflMBbOAGLVk4FHi6W6JZ3FYMv3WkDVsIN9UtIkZ
Xy8EXo1mHAW9xtRuNfbbCi/2UDfSsDZbCbUqHTbYgwTYAVTnwel5bqu7qov5Zlk7b40o+p3rZ3cW
eTaJT7rNterJ4WDYyZGsx4CAZUdfC18fw8bwwaQXKByLbAH5wr60XeopCScXGz3yah5spbAAr7Fr
1LFZFO2M+ldFMfzg+OOhiv2I+uu9FPhId2b02jramy2tPBwinGEI/J4T9DwADwmuRU4rrXHJg5LY
PaHOFTs2iE+xUTzopidD6USrLesSpINX7qaWKsGo0DVkbPv7tqRP0xXognU4R6X1OZLyq99a47a2
ZmzsHU+iIoZdXTHsG5Zkq1gWcCZGNFOtKOg0JiG9csrDhbxdKcu8duf0cxdbdDyy9j5t+5dlQpPt
fx8TogVmATZmMtbnqKxddoqdl1IUSfpw0b/gUk8JP2lwC8pg7NXevMMCKAm1yglcWWRnEnhnGmEr
rSUOOtLBiDdj2jao7itJmJ5snVTf0xHmxMsnxFnGfDEoUeyQkX2ypzIPRpV/xlC0ZqolIxuyCZr9
GlZpUjhNkOHut2jiedYH5NPCM0+ICmGDw/hD4sp8uwLSO0eCzcJal7f23U5nPWjbJsc6S9h7itOU
PIxzIyJIuRbIUTU3r0jEuD089QqF3AymDgF6l8Z1YPbGLjNWbxzycd8lAF8GChm6t2vG5ZNWVHf+
4u19Te8OjFPrp6YemrAW83Q7wFJaA0mKXy3HQ0KPlKo2jbipRQJmpA8TKfx5rAIL7VwwE3qfLD8l
JnX8bIuyJg3YVuFKMWV+spOWFdSAjJZd9ylNYvvGiYebHkvaO8acMV4bs0ck/jRWsX11LmPOnoDX
Z7o3NfrJo04QX4h5OI/EdqYrq11fHBFa1hfV7CFmfyo975uDu/fBm91Dk3XuTQ3jy6dOv1sScNuM
0V7GAhSkb6j8JlmGc9Fb00NBy3CTl93jIrUIQFvpXQQeECF3/Wj50X7phb+vXQKlusBGK6MASv2e
7KioTdZiE1bKoZ0/rwyUxmP99canPMKtUQl41ll90gYhH+wleUPJTimnWkp4xtO13Xvjfjahp+t1
8VIuAylGqphp0rxvSLZMAJKW/tmE8A5GFqO5MlOHOmEkOPMaGu7TbUnAxUAxlRdcq6q12RGZ8tma
qqdibI0NzTV5ICp9MSueTYUh9NYrClpGy6L2XYqdYtV1CMUdYHES4xvISlNABIhbVq3tjCHM4yzZ
lb4oUS4IeB61v/UpNW2jpNJpBdMlGvhDj7ZkvNntX0SjZ/suMq7syvEuFs5bGWqSY+vhhFdZUK/i
Crq9kY8htn7kkQOVZxXXWMvGtTzgMa1vyszLt2WPG8Goe4qaFX4z6GJ+pR/dbWkP3nnsxXvLw0p1
dhpwaqpFf1h26SZ15usi1/AiSrBnbKleJnZNh2sSd9Io9g4uNdcFkEkq8YGdsLv1guBnxoA3oLVo
htJvOoJeY98n/n3f2vopkrhEy8lzsJeOtqoprhjZwjpmzk5odWQ4rPMB+NbRlqQfbsRwe33JoRvF
M6Y4ifmVoRLAVIgjcnOq0RlkR52dc3VEMAIKupnd5cdlYLVHTERMLVVIYmgqgoFKUaY3WnzCaCrn
OKefmU4NHNUe6J9OKFLRudnq6FLDYcmoF7jDzFHjYMddSmP3f6g7j+3GlS1Nv0q/AO4CAn5KgF4U
5VOpCZaUBt5EAAiYp++P6tt9umrQq2rYg8OllE6mJBJE7P1bYaox0ivyqHD1unOYFefSH46NVu/K
p5WFWFFaqEw6e92k+LvkC/0jk/01u6V5GEmic6qFDV2m1NT2C51SsrpTJQVuwYxr3M+z9GgYpfGc
EONQurHKSeQFjq6vWO1V1PzxjSZK5865a4eZ0mz8sZvGQP/pueLQtbuGV+lqNIyqtuLwRj0TOZki
9dInbNiYAFuncIvnEmtNTyKWhwOrzW4Nrz0R0qYxoK+w0JpJ1uveSw52G4zHgpJj32AtSgWUuIFO
KQIbZ0Hws5wIZZbPlOo5ocrwhOG9eEBE9YK7e8RbKe6ryTF2BNY1cSFksrektfXexVxTlsiscufA
rxtz8ZMtO+B0Dc1doty/MmisbYHLl3KsQ53XKQxIfjs2MMJ09A5xgN7ratg7rKVXt9fwoxa14Yrs
kspLkdCO3Z321EXLZNjZ7XJ2dFvdy9Vi/yS1HOTAgDdES44veNaxp6nh8tM+4/AiqTPR8tVfeKsE
BvXU5tjRaj2Bl5v9ee0zEbfoMmJXu+v9yDOHngbLn8+37nqN/TgMqDdcUki1fDyiizmkYjjYoRRs
uIYVAUgoqAd210KVw8Z38poLG9nVTTW/yQoYlEWlUWHVLVlK/vIwuSZDZ9IH22CUd6gWhi1u5AfD
a/qtzRYWCdEhbPCHJgp7p75XnbXs9eIR9yX8OR6KgRXUDuiS029F5PWmuPp4N2KCwel+m1GQZJq4
glHaO+EAuy8zTE6n4UyCWj+lSAWf61CcS8XzJq0iOSVmGHXzuO0N/SPn6YvM1CVbZaX9Iw3P0xy+
uitxZWN2YC4kezIv/u+H78/p//iF788ZlSk5EWiLCMzS2DodZHQ/tKccx9Op8N2MHtnbh9+f/H6Q
flBEfe9R4KoatW+RaCaypwtTFOpkrNZQcWLw538+6RumOknOLopwbx9+/599wnWWDZDste+zf0/c
LahMUgvsPX+7btZz0nJMlmbLz/D9nbPvH+f7Q5PUpSPeAw6Qpjv980CzR0WS/P/5pL8wh+Ze8cso
MnmS/Hqn1TWfFO15O8dtXTLY+/331/75H0yZeKytXRARRCH/109rpWtfbb5/8O+H7PbL+qO+0zIv
GOu94VSLmYfb0z7x9q/qcjn4a9KeoFWfZWnXO/f2p7BEu+d5QKG3P31/agpssiZS59mpi5o7aEpb
Ulm2xxyEdQCEX+mttJf8oBNoVsK1P73V/f3918vbK9OR7r63mpeeUjdfzAzHRojk4Vun+N+y8PwX
zDn/NZfP/1cWHmEiBf5/WHjw4vyPt1yleZN//kcbz/ff/LeNx/f/BXJ1yylDPn9rmELn+W8bTyD+
RRKHg5AdrIoMiduX/reNx/wXpT4k7OGWR0nr3ZSP/7bx2P6/rDBAje+jenQw1ob/HRuPQJT7n0SU
xEhgFcVm7FsWBqH/bNBAmjBVRL5nx8lwC1DC9k+tZR+JKb/2/qDO3COqbdW1KKHH8ROCnXA8466c
rPFe75bMQTYwghoAGeXjWkRNU1KV7dTGjcjcdZ7/mRfJdZxNBjRvTjZ9mjLWyC7ZVwSDEZqSXHLv
3C2gCIt5gvcPI5WGRjRywG2Taf0xfXqwRlt2Zgo11gP4ycRWQxu5CXmjWtZuXOngBXa8Ssl8NrdH
hwQ/vIkGbEozffopbR4OkpeC1NzISqhHTKv1bgJPW/2S5vtMXmsE7RuUs1EFs5qV7BaVsI5hxtre
JM3FaC0ZO4Wmd0Q8j2heY7ukkcR09IX1b32YvdbY1mw8W4Q71E4NgBTWUnLjHjoEtzSsIGBHT+4E
LQRyaphbGhZBNMT8jIkq2Ll5rPQMCNzInNyJT4UYgaiaYbmi7Kehl/0gpoVpGWcUNEt3UdNM3W/u
G7EnwdUsjvRNiqorToEgeJ3yHWlOxS7LuiIWqHazdZlfbB081UEf9W3VHmcXQ5Jw+0tgwQAeGP5f
OuQZd2ZmvFhUKy9D/+bRkOHC3unJ20lCAzy1bBol4zb/sdIIn4fggSby4w4UHHRcj+Gr6ZNM2iQb
3S2oYmy1G0r6tI0hwHgYvtr4tzcDWFXa9B9TQfgmIx6qlxqGzbSc+yFXxPrgmtphoz3b82xFudXA
82QW0zd97CknCWFnp7R1q3Ng6ovQ5nve9uUddXEoPyim22U27cjS1JucqSNmgRo2WGysfaHXDg7a
HVGPeMO+cHp6DDP0Zj0Ac8sFvhlcIF9T+u4Z47R8X1mWh+Y8MAhywaVtLKlRi5GzTpEUddQugjig
Os2jYP411OmLKeoO+ZUa4yktL4I0BrzL9lNniTv02I+iIgOQhphITh8OoBXsY/Euu0xdFQ26c75O
ZPUnAQWcZEHktGKMmB+2Rh/ucmVRk0BeyM09tqkhJXcTTSQlcA7PpDz1uiPjewr39jIusaTwdZva
ZBTgEdrW40iCWFUf04SS3jFTMXcC3mYz6wY6ZOiW5C5RFPgJV8bEyVwze7rg1NpbPWIdEu0AYRiN
qtoPIAezZzKGAbuAF6Khtzay8+8HfPwXP9c7jbT0FWmq6J5yhRhUgEKhBdmY3fq7IC1x07TiN002
90lCImKDN98itWI/0kgb+Zo0sGVV07YNhux9ch8SFoVDOOdAoWtvbwmTP2TE0eXlO0VBODHyzTh1
sfZFvrUtCtVVIXf4UyO1/Gis+c9iaH+faZfgzBkBsBI73yICzr1hI/AScTbrB/KbKqBw9B76Ru+q
Ea/XNB6sKpTEV6SPOC53oZk89vqaEG+4VURLcOHd+w3+G7v07EigImOmhPnSq0uhKrID+jFREGS5
eTD7z5BgysjqP+d5rGOf0tolNT/N9fYCpdTHE/y585Nx7+uMW1nRpwcjAPBybzm1wiRMqnacfaXW
oxShuKsm4vtMO3maZZi8Znj4ZPVcZ7LdMu5/LmMG48VieOobVizVZn+6DqlsONnXfEIRUtn+1U4T
fZqz6Q1dfY0G/S3xCol1AGSMisa8zIJHzURIHhWRBqQIREGo0hiHZ8f6TND5hIMRePGPV/yFZnir
VrLk6iUcYrcUf6ax2Uw1OPbiLbScu+aLX9c96WG/0tye7m23pTSpwjmABIucajS5of8VNB6y+OWG
F9rcsG5dPkWg0MhwZyIkFs4YLHCsnPTR21OgBPhpLNgi8o5XV+EVTFykGGgQN9oIDcqXzLvSR2BY
2jfOzz0TvhCpzHmtO5OqzqyTrKPHZa3yUwLAEVA6tLWNoTulKOpqDCK7jBpu+gbGC/PWqzQPfSCv
k572c8dYaBRNGmtOyYQsjkcAywg5QsO7oJ5OvUuHquVuXZfKeCMUCKTmbTqxK7nl3CGFrDEAWjS7
Lc2zqujHQfmEuByFpBf6+lD/DavhnR2sjHwSGyjAmo/WYV5R5wQlUWbmvVMB3ImZ28vQUV7kCKSL
gx3QlUT2mJkqlCK4e5IQuD+v0rN0E/OhGsNt4dpcO/kbZwEtVyWoBqi3da8zVLSKY22q5YNd9jjJ
YKgQ3IPg+c37LMgG8DIDnNvPj+PQIBVQGLJyr7tQ0mp7BnZfiI6MRBrfGTkhAddw4zznvUE6gqb9
2RhNHqqpPhqFR1t0f3ALXC7D+Az38Oo64QvV2ci1yh9Z2wRkqE0/iA+sT9ZM2XmHn6715RxJD0gw
NdYbenWUebcedH/kvkrCmtGf8lVeAzaqxzI4d2AAtvTVfTghd2pXNmgSMuROreFu0eHjahvLI654
OC0qqseFMux8lsGOt9pHp6ancViMY59y/YeS6I6OC5OZA+9KIgb8EvYJEEuwNd4khFd3cllMSasc
IW/jduroZu/+EEU37sgD/SPHxUNzTSmZxcKpWMB2uTtZu3YKTn25NCeosJ/1bL+oMSh36MGfUgYQ
SnXgF8JwhJWFlRtb9N+1eUwWfMOqxv/GcZQrA2+QWUYcCvri6/cc6DtZZ9YpSVVknR7g0uurqQJy
/gDQpI82FQlXeTC1zHha6IdvExeQXXxkhNohRuSAJwkj7OcfxPN0GIvqF6v0f7gjOsB1jqBl8DAf
bMC3rRwaAdA+jLs15QVtLTS8c/7pQgW9KzP91WZWA0Fb4py1zxTP9ryBeMZMgyAPOkpeEUnHfh54
d8KjlyNMJ4o6/JBjzBVvdcXc5XnVZzGYA8pP2DwMAIAjrQcXrp/qZXirSLaES83SuB2S2F/lcUnD
4S6dWf5WX7/KEEfdWnDn6pGtXMjc5V/x1+4CQ9dvEOuI7stMpH1vN8bG9ZH2A68Up3UZjjUZjblF
pA8ajc9OI2a21PqYk3yMwADtUfoOFsIdUX54ynhBbeHEdpYkG4ddDG2lgZ7Ozy6gpP0mq9bHKgeR
kXCujxDsf5F7ocmjXJ7xITgqxqdITX5x7ABBqqCY4zb5Ud4uVKDYHURbc2Raqe4Ca2ZE4l6XT4na
1T1AHeKjbhukbhvlpV4AameuL3VJE7/arf4XvU1UfZBXsZ/oei/Fl2EAGWjRTZEhzK8+FR8O+Usk
zObXilP0bNWU8dVrJzfGtTG5RWMd6rAnNk8JOgLr5l1xx+KpWO9lmz0mDlrtwcsZKSsHuWNIy4e1
Knw9BDyA0G7a3nlcGiVic1TRIqHZVG8+tbNu7gdmHz9jRA8DzrEJlReKEm7uhSP3621rGJ9cc7Iw
E6hH33bvsOtfEjQhsJ/zeKhAYDZTIgvEcHTHh9Tex+RsGQfuSLAg/ap+Uozxg5GX2Q6faGTr1oqa
rkdPuNQbvA8hUq/s2Dk2CbfAD5tGF+MFOwvZi4DUvLt5vuGgN7SPPKQhtYSOHl9n34K2bBQIbDAn
u3Wol/NNiRc7VA+Wsw2Vv85TjNZsPFXGX+4xBTP5WH+4mvpC60TzwpsC+TEKnyHVEfc6DWwIcjLy
prUVG4ICj4u2ye0IfXoPXQUbyn3Vt1CgdcYaIB+klmUw/PIK470yWI/yQyI/RbrdjcSvIyK1jRSv
FbRspJPpzcn9/eo3l8UnnKSldvo96YpfmqZAdG/ztc/0n9GGCIJuJBWxdh8oAXfuaCaNVA5MVWP5
sxPPOqa3L3H9tYnTH70p/+ptfTYDrtGSN0CcVeIrq+6M2uVbGW2+yyb5Y3GXP0KWT31BihkTa4OW
SNz1F8dw9xR7XxoLJXnb4x53gePQOwUb38y+0pKsfSaRDxJ6j4TUcu49qAKry9h9skVR7LO8TYba
YSdZYyHONTTeQM/EPm0sSVlC+ARjuHcTYF0ko5lZoNBOK5jDJ68Ln9w5/Qxg4+ZQbZWrNhU6s1il
n4kxkjBmRVQ77FLWG59UClFWhKdaYxzq9tRWwcms/GNeo4wV2tvTORh7xBd7SfYVWq8zkaUr25ue
u59YyyLLC18dMgU2CCPn8CVZwl9Mnz99zT3EgaYyup/CuoTwKIoOlYKjJTArdgPElwO3Pz95WFNx
brLuLTc0etxpQ5L3A9oWTeKo/+QWa1xlK3SVRaxGVpQklgLAD+ybqT7d/qmiqh87Z4g1pkQLHCqu
kUpshDFfXS+76yb1UKzivVE0OE50V2oUhwl3aCPZVi56hSa9b7Hz4EVE5sx9gYKggcvRk7s5FY+t
ab3Zkt56B4t5Wrpfpcai1F5WA217LssX0kouRaeuC00HAvdC7/0cu3ZrlO1dGiSR3xtxp5zt2nX5
3bvKm2Jn2eZL1oDTF9yVrSMh4h43b+cKHfch2w5UW9ykHPdjuRWGwVAIKDaXH25IXpOW7tdYh3fM
vyIqM/rCLGe8yWF3CyNOiaCms0iRkDNHAYOAh6aI0c4jX9EX47bus1+hOz9WyQwiULD2Cf+Bmmli
m/VLjiac8J/6+6Vp8iZyw3pXq0OYsbzXrKNCPhdtWtIWQW/87MPMBtC+N0dIK04D0ZOwuBF5xD+C
dZyignv7xIl0e86NKXhRrbMP04xIvQsNhZ++uc8byqsT7Xmb1vXjdQkfyOZ7S3V3w7hxdBQdt6AI
GOSVseIN9KJijGJ7pnHpofT0Li3yZuNox31+InBdnRtKUbbooDticcuHcjbyoz0xT4G4IMwyKRlx
qSFBHocOiZtGlzEBrOxRJGbSHw4hbHrHlNCgwus7FmVS1uxA7zn7x1NqDxcqHK/zCALAwYWGuKsv
3mQ8563YISGH/EgcbEE9WupbbUBbDfO2xGjcpPPdWkI7NCGUFlLQlswUZhuNXDzYkZ1YXXvp0xyq
9aFli8i8ad3MYz9wSYQjts31viqSDa6Igxgh4ajZ+MQC8niTSyYV7mPTgqdLO0zdOWMclIWbFQgP
7r3gosiBZlYVLPPZhdnxy9f2F62KvWKMKyZOC28IC2gi7x5FIVnyrGgEiSFP69qvLtfBsXY6TUWW
NUUWfQNZ2D90qaRQ9KZk8Irz7OP7oprkSxnT8mLmVxlQZBEmxPgmg/vipMGFo+9B2wXZXaa/9xfj
xdPGdbSnN9EDwbQ9aJXZhTsqFq6+W3EutusHelu5se3MQYgHPt6OB67LnVB4ClDDoLRuyktuBog0
UgvTt0Dl12VbRdnYySjR/iclZKWcgJu47lwLTzvxnyQXtAzR3S9HD0k0Ky8mZcs9olXfFsLGIU0Q
d5t0BBrj1Fl9YslEe2+m+fDS5OUxCYttlqnhXIF4xrhdT0i/zAkDVq69lSpoCl29Mo0ruzs3VoLj
FC0GsNr0uy76Lqp8o95kK+XmHbcNOhaCbV1OdzZSJzQe4ixcVo52pjRAx4xbCUTt8EEvVLEZGGym
SqFdIBTGtbo2St3hDLcWbocxeU8dQp+Vgc+kNKF5+z5elW0dLDXdtzkCWAOWBJEqhk/p/cXu20Wj
L9kkXf3u3dLu2gk7sVFHqVLjJr/ZkvqQrWQio+EcqtXbic54HCvRxPzfeDYEi1/t+nvsUuWBBmG2
u9U9cKb6aLwEgIDu2RIYzkIMAqTCQI+WrktjkUdOZ4X8oEZ17lCWCTOIDM9a9NM8/m7taUZsgaSO
jmDQKvsiRydA92xOcej0VPWg6u/q+W7oACpJpryfCvXgz+3eAordTLOet9JAHiF/uZgheQcXv9cZ
zVHJQhcxif7yE/dP7VvNbqoSwncCvzjrznxWYX8wDYLCnTF9GMz00c6N+yTQXNUh3k7nRquy5TAL
knZsEUeEJrh46CrnV45JmuRtTXNRelmtZFcKdXuL2nUMs4zXvmvpXyqNYyNeEny/q/b5h7F9osa7
JwLVxzQzPFYtFZBGCziwGB+Ngbam9s3ToH2bbcwj1dk0LgmdtygodrnpyYgurA1J2sS91NqM/L1K
hre2T8FjkXR1IYSKU5LLJ+w+QgEpY5SvpxH92qTC34YpXr31ll1akASBmmXdA6geEl0fEp+9w8hv
/nSFZS4l66dLUZv5Vi23aAoQgY5IrXQYreIok7sKH/eg5C86FcU24VK+rUyPYUVugH97SPtOnLKi
cnee1T/Y82Ad8sKKkNQzW7RIsaes//dHKlUrZVUkXIaJYZx4o7ARsuvERN14p++HOqvwmzvCO4lF
cgF+f3II8yUSNm/1nnvmaUzzkfxD0R8LW8gTvtd7ABl310r0FfQmZDHQjNh4edeenNuDnaYQbYSb
t6elod5uY6eExoHCsGwUCKKXfNkDJ0tUrfow1fWyx2/TnWzt8HD7aBoYaoLlWJFg3lZedhxJorbg
x7b4qM64O1hFvr97ZuE375wk9po2rGIwecwKt+/7/cN8fwQk3vKy/4fPMYXGc9GJQ+/yIupatvhD
/IR4wjWIRAbuAwwtTo0n/v2QNaytMCt4LurmNLsuWFeNzx1pIR/6Qe6XG0k624kA6Zp8B86fRrh3
Mjf5AvG6Zw2Luued152GHPow6zCgWPnokATJk/j9MPKu2U7C/PznU8INTky5uOXFCKT2zxe6xf73
3/r+XLGgmVgGbu3/fGFqITBsyTBH0N4RBLDfs0q2p38e0JYh7vr+c54PW6kEbWMh74KgD4dNLUZj
74/GqenTIR5S8vuDWj77VVJfWkzb6HE4TScAbFknZ/q7zWPg5EQQ65XcBMuKTV3bsRpg9Efcxll5
JJmY8WHsEf6yrBShYXDjKY09J8Fj3XDwT8tITH+i7vOOGangLN0ggEZ7PE35HW0ddAasgLyeKGnp
0N6fVaB36Bp9ZCdw78YFSfsQ1NsOVMqYn0WKZKVmugWFxJ3kBC8Tb8PYMkAVl7x+XYp+2jvLtPG5
KM+FY//KBQfLTDDQrlyKFyupujujKwHo/WzLPfpEQvjtEKCk0kXTv22T8YH4l/5MRsjWahe165CP
r4FMOG/s4jAADUWdn55WO0QTPI8kSOgRGcxozlgEzQPxdTDrif4pjfrVnHuxxRXbei064PqRPdFG
5Nz5xyoZWZeUf6tHtuGDYJlHHlqGOJF+sftWD51hoa1LkGamVTQ2xIuppvstRXvtzfvUEQeJJkDZ
y55C6Ee0tW+lRUh/qew/teE937SrRKidq2qpsPNixaRGCDFjcSEO9rWU4bJxXfSTwdFDVwd5krt4
IueXfvFPRfmiRQPeYk/XZHSeyG84TmFxb+YLCv/2DTCefb9ZZlbJ5nVxuOOu7RqhtvrI6vDh9m27
wIIqqfGee8SlZXnxuyEjWoPgQ8QtNKOY2zpBbGSY9bPr+D8cAwZHA8piGXlvRu6s7ap+Y1N7H/gN
XUTwG7I50AmL/icKVFA18azIlRqJNwCo9BHS9j9uv13kADdcSs8jOn4dPn2dPoSoc9zWvXWhcxti
nhj0fZEGbG7Opjbdl1vsX7vy9qBGsdknnfkq8VtosbIl5uPvfhoYr9hzQcA5K8WxM0kV7YcXUcwJ
NmnyAtkBj0Lm+1yoLfdGTnlZq82U139Kh7oHX+o2Jl6+yFuF3RMhA1sFQiy1bmxreelE+AvLJdkQ
HRiUNU4Yd0iWvRqLh7Juksx9g8t2nykQh72LGYAgWCTQdhnog8xy76EBxWxdwvtMuIyKCvdtrYYx
oi1jQFyb7m5PHUSR/SkJldK28XFft2ypqPDR/Y7uu+FNcUpEP8kje1hK5yKg4ApNDwPJVwarLoBv
Ii/KI0Hm9noopJs7lakQpW9/sZbgB5bDT+6Vdty09k/dqoBdlt9ZUvZR6eUXwo1uQxFeihR4P0wV
zp5EvXhOCYBAs0tt2de0wdsyTVLtwGvKTY532gKsO3h+a56qofhamgAupH/Mvf6vXwKErthal7rF
I+waU0RkfBWVEBEmr2Jszyl9EvbH2gW8PGGAJDi8W0P5lIz276lGE9QnYK5tj0t3aGiD5IPblygK
kJuy7KkVQVAfOG9ezpuUxBXeju2b8q0rTSbTDn3rhB/V2FfyjSUrjGy4+yitHJRdkyqOYZJiD2al
rGv3BUYdLXEK+BtO9CSutgHaKLckj6Ap7jWjc57H8qc5riiYyE/gOuElCdSZcp8fpuHeI0eqYmCE
Ilt/9FoehTNdByvd5YPHdyZECgXgiITctQ7ay16KDNtr4KnbmAp5FxjIVlPKlwZDcuNEhk4i24zo
dr/0HsCIGFnfD6DZ70aGNS4h8mdBPWfdKeV9SEaw3m2o+iW0KemCJxl6OLphbrhsGnv8I9r1sZMP
vkAZ5QADzgnX4u0LBbYxKNbk/XbBq2zdojLcGk56tB0DvVALODE6j2Xpx8ZSfPY6PYReu+NHW+PR
A4sLJ/NhSUBiGBZE7C7za9Z2KkL39lSX1V2nvzCAqE2ghyOaneMi8Wt7t0w2x4I8dAN0WGO0umO6
RatTbaQfxhirDyWiSXCqR8/3HuxqeKQcctM0eKgr+/r9fZehQnRXltnNmLpTfvuU9Wa7EagSaBRV
qAhzrk4PQwIDEhNRuexGp3r1szmEdU171ATLn1sceRsIfKFgKpvZBWRzhdwW41OPVpAyVsxZgWou
YZM8eVYZ28uk9rXzGYLjbjzX/dVx30KFdOqVfC1kse/JanAb494O9Ykgp3dcRg+I3AD7AYpSigOo
z7I/+2o5GYv/MQTB36D6MtukRD7uvTRoH/qiiM3Gt0gGgnVX5oGbK00DCoR1Ng/rpD6AcVkWAxIR
gmHfcKM1GvlZpPUTYoqrCt2o6pz1MOikinXtr1tmkLvMTE/Erb64JN13Lc8ZktkNs+UxXzAVU9fw
saSoGW6yqw4pRQcNszGAT5nJt7Cvp8L1ttCBn8Td1dux6l4LPZ90/mS6wy8zZcYRaKqnmzVC33HQ
7qtBX00OAyuDsnGWY9cCE1sruCRmtDqSFmy7MljjFzgxrDZ7ZSLfX1pxCfJ8u5jOu1zNG3uVnNtk
iBvUCSO+NLZEuBTTjXzZ/SxG/aMvKaUXeX4lvRtdZpE/UiL0OwhAkEpnfA8que2H/ksuBH7J5q2p
GAvG/FV6+qfjU0ikm/mRWaPZsT/6HADIM6up/MwGOlNhJzbApQSlqy+X1zMJZsGbAVM63tqgotk3
WJ5Twsgei5bK1jkWJiEYcH32tUqIMOOkaW4hNmvk8lZq7fiWHLDpxnneNlPOleAqCU/ZvQPoYzrO
qR+SA7ykVX4OEkVAwkEBLYa3ZZAXk+I2Dk+cJbgBMRGiRp1E+rM3vB1p6edmYPJxAk5KJCRnkNcH
10BX52dH6i0/J13iSFlegsX6BDTDhjLpvYH6lvOy+XV7fyctPqh+8AgJqDuS7gdCMB3vxTH9o840
d59b6MBkL3euD9MWKJzmnvAXbqUjNVWDe+3HkgVUGL9ayb/iGm8Nd02zl/Qc18wtrnJ+IA0gIMAj
V8azlmMGZPw97vvDb3ELtca6T4OJYd2O5mtzayzXklvm2pyscvhlOPwUvWHhDqFLxZhi6hS4fJqt
h5AnEsoNkXVYx5K/dzBO0spfS9GMu7QtqZkJHsyyyM8jTIlNj0+7rjAyRDrgOnoJc+/dzOAF0mS+
UAn9Npj67PVBubVkf06omOW7dH8WSXStEOtjU6x7Py9rOp7Kc8s6BKoAFTIEqGDtAlWT/0kGL/3N
vhv7MxU0BEVtCbg5NMh2HRh++m1SL8qAQTawB9O+Ndwfcs2no+zpoyss+Ek//yHFeiXzu90TamQS
h1M+MgKhUVj8d4Q3B7WqMGLcwo+BNXHT2nDc480PTHZCNd4vgKt6JCNwNr2PGbhiu7bcV3hxnV1j
ZE8S6fSW1LRkg3vBayk2y/p3QTI/PiJ7jQ2ESX2Irj/w071FIgLP/ngK8UacYG8wiK6/IYPOXc9W
0fbuvZVoH+n7/MqloDhMHoQ7kRVHf4/hF6+TWTXg1hy1ecNBhqx4W8z4MpCHyZhhzWJq5jfnFnVs
0A4lC7hP31e8VXivbBZZMuSRNYUSIRx3U9HIQ5ceV0JJNikLoSlt6HlSvpgXnQmcwHsIF4QhrZtf
KnCrPZyziVWufHI7+6tLy+KWnB6W2MPL7nG01vOcpfYRymwwV16SoWay4cCqC5qW3TRYj3TB4Box
XaI0CrRSoHndzd0hM1Jgwvl1ABaaRPM0tNOd1MKL4PDfhr6tY9t9D7tf3uD3sXHrmTRF/lTn61Nj
A9MpOMulT6enpHwMWiKdwUR8A1isBb33xmraVavxV60rlFI+edyWaWNshT667vhXhMSJYO/eO4X5
6hgfVen9MUklmhrRnO0G5Yyt87sVves2TIXL+G5v84k2orV6c1wu6wb3nQHYVlCPUAdVszO8zNuN
mB2mfrjX1mzGzkIfBtLeHTku+RY8OqCikhCV1Saqalwa/N6cIbxqzDbFsR+XGx+YRUuVkEkR7r3Z
CQ5t4++D+Q14BozQM3zE7PqrEdAydZc8T7P/bon5DTjidWwoY0YLo/ZG7dFGiU28X34TePSD9HxG
GjTs7FdeHtVjQgCZQcevOe7LYJw21pS6MWcol2nVPxSek22yVjWxX+rdQAitDMHq06D4XLH+ibF+
nyrkT8n4QaDfjsgrePkukQxU0wVC/LLgq4hNmXqPcLO+3fzxGpz7ZQLrMY4kn0ysn6h5D/3qX4Mc
CT7dIFa0cGQfvFVc8a8zaAF1uvYuw+igJ1GSMGN9TQsOp7Ky4jotDpx96b61XsfQqSNoYsQnVd3s
bCPb0K/yULg01TW2fgwb8az9331RkwkTUNmVAGEP4zuxl0mnahLgiEEY+G9FsrQJ/araJ8l6Z5sj
a67oe9K5KNxc00OZe9shJLMXQz1WWwu7akDHV3FR85Y0uNc8Hyk9s9GiO4pOGXNF/Y6dZmz+Sroc
t+GYknWTe184r7pNWRfeVufWE0bl4ThPDbfmxXsfvwKshYdSwiYBMY7UG27cpQLuGVi5mpsVgJX2
f7J3ZstxMtu2fiJ2kCSQcFt9o1IvWfINIVs2fZf0PP35kNfZy9ba+3ec+xPhqLBUUomiaGbOOcY3
0uHJc+pLZLnx3vPQaM/FtHHqpzjAK+Xn84OLt/1EcnpMwZdh1LYwUHYj8A2dddYWlcweyBmTteIg
ZDusmW89zGFAxEl442g66yKI31zPio+91d80hsN0fuz6TTZiVozicdrMuNT8olf3hgNujJj2xJAD
4B6O3KYs1h0IQ4zkNnLF7MAwh9B34mwOjnGwcBHfpYQhrnBJotDrmeGG1Vaa4/uH+vj/C7Uf/zlr
AR+qBy37fxdqL52CJn4r/hBp/+u3/m/Wgvdff+YpILf+l0jbt//LxLHIP1+YwnEtGMP/EmlL+V/Y
QAGluB6Fi0801H+LtC1ekJYn+SXkIZsmwYT/LyJtQuH+1GgLISSdaqINlCNs9R/473jSQ8cUQx9x
/ZM/EzX+3tPTYz2n9L6QYLiWa2wLsnb3k0YxMjKisjKPUUe/MaN6vkSptUOdIla+myIqcSam8Zex
7Zw7HeRPIqGeL5DilLZnbNGhNRv0ER79EniodISPucDdTlJA3ZXdybX0a2bX+Q7Tbb/GXAdOQOfd
Wn/xEBcQj6J0s8RZtgwMXrj8zjvQHITsdOKYINJj3cQF2AgUa/ah242zTX2fN0xqMdB5nbkHOQO6
QbMRdf5WZ3Z3cG39qGsGgTrkvZZmi2LJZi0Kr22JIqN/odFZFUb3o1W9eewQh2fA9LeqkzR+jGmX
kOe5iorsrcKhtdbVdBrrKd9NNTPUaazHs/BgGOCo8D2WQxOTEFFiGvOlsWW6eEhA9jfeayTwv/qI
55BvuMaaC5cETY6VCe8HuCQhgbD10QqxP1Id0at1EXMdDw1vhgcToNlhxY7A7+sEVOkvmO9PzG2S
qGg0ELHlcJRwzMnPNGloMbov+6o6VtJ/NFuBS2h5yEgCXztMcVfh1DGyyLobs2OjbBpZcwyd/WNn
/nZ2/Q/JCn8C1X9tii9NaeN18LhefwKqW4YwR2ws9BUNgnviqniVYm2DBzG629DKnwy/+BHb2d/2
wBJy8RsLetkDSloC5Ljn+IIMLJ7/LY9k7lyBW8wFgWDEVybdsBUHdgDpKIJW2LaW3k+LbCcZZoox
jYzIaAiFCob2xNtwj2hNn/95P1ifCN8fW2STFyfwAnItMBc6+W9blJhWM+RFkx1xBEpWBAYAEL8l
CwLhyliWkkYLgUouuk5WJCn02WzeGVnKtGgmUFS61joc/B+IS3zuOLPY+2W2/3gpN0jxFFgWJIzk
4Z83Wn5Cpn9sNIIX8mvwhLjwpP/c6JAzIC7yhI1m6LmDv3FoE2/atr2hVjpBs2sqzApyqF9dQXRW
HXIexgHjQLyEJUbi99qdij15ACztiPZ0c+ygcY2DmFb4iMqhjDaBhTEiq5NvLTYv1DhNeuqxfm1G
Y/rmd8014m52hBW/j8ZIKUls4sqJrHuLKE76CP5f0hw+DoxPB46vnCUokrypJXvsz3c8YpmPaO/H
x6IdjtJgPaxrhMUhWnZvtog2gJ1eIFvCvgiwyp7R8RhElGazG+M0VXhcUIzqvs93CtQGsAlnF3es
3EdroLXkP/Y1JWiCiCVI+61bcRHwYT1B+Ave/Eqgb+ww8jop2uPC6d7qcpwp9ZD0ljhm6kCt4xDy
ZR/87Xz5ZPvhg3ZM8jhJ0CDAC4n6p/OFuaWaMIwnx1b7j6XfDezy+UYH2TejQ5Je/ywmurz0iLdj
MzVI2x1GElv6SDMMP3qxo3tuYZytwZvZf4m/kv/TtrF9lkXulAe8/xPXXdd+JlvtJsd6Opg6Vac5
K19Kj0SyunEfK4Oh8LxgOpfbAQ4QuAIVttzQbVYSgeh66LdGu5zmnfW1UdE3G0Yv0B8X4i93lY4e
AUmvDnqtWf90FnAYk+nZn05OcfY857YOBSIW6DXbMtH5ZimumwSclIHVoxIVA8Mk/hrbgfu3kI//
vIQ5uLrQPBDOCjPeXJ7/7YLBQB1qplslx9mlw+5kya3doM7FEFOv1RzfgSff2EULBhdJAiJWlEKE
moo6uk9A0wMOYwX0z5eDz/cV23fYDJ/Sh1LGEf8RLQRLeBA9IvpjhO6DaeFMi8619xqid4F5/UjY
WHoIkX5bvudsWsTXsRqMdZOLv23Jchr+dpp+bIkj6HjbnjJt57NNLclb19AGp2kbB3TH3ptoNI50
ZTtIYyzWLK5D6YT7YaY1i/+fMVJUHdq8Gk/TkIEjb9UTugwmkR1aDsdycKNZf9lG+WcIFYp19pYj
XQ8f58fVZCnjfvsAOzdrtFuOXErocPit8E+aoGHbL59hmTZfZY0s0czPKq6DQxUhQpoRVDBDvnZi
kFu+/Z4mC2W0ek8dHxiFcNcmQ9U+8fJbyyCMIkDQjV3eLrbenPcwdoynrqM9hBWpuQDi6jceFGtD
VX/d+59uC8s7Q4rDPV24S8rW5zOyn0Qa16BqjqY9MW4HQxjhuD0DY1t89UxZZDtyGmHPahn8Y/Po
EmCnUw4evDRWlhpOxIGrNDH+cs44n6qNZcMs+FeuixaGWtz7dM70oduXc4BFATvZXrXMQpqkBLhp
TDSukbWPS15DnM73S2rNsgNZ6fO4Q5A/srCnCEWwo1WBaWMMYE76MdktUh1taxJkHDa7uRBrVw3Z
DQPyekd+Ow4QMOLMXtxDnMXdoxxNaKZzYryVeXV0ZE9SwNS+j1hDtvYsunUAensANTyUTn7XoaLe
TWUMy6TE519b0bT2y0FfRV77jgBlPqddd11YqaChyeeIuKh2qvbNm5PLaOHtyeBcRNkB2BNOAYaG
RjonG6JHaTwvYgb0wMbdP18EFrPp51PPMVnf+IrEOWyqny7HlKv4MJVhHOyFbTD0hPogQ6N/wBvP
OodpS97fBb4brL2gL6AgeUjRc0K+XCaMpQgtZhwZOp4UKrmy5caJ8uR28szN1JfVUZfFj1La9c61
wy/MxJtFnMrEzdcO7XGJqAnmHWFANjnJ0HN2tVndVL22X6vgERFIw8rpClcWA53Zf8HHipwNGhCo
9CBYlNXlaYZmW0a0ROGXrqmdluvDeEYmtq664efQKOxLg9OiOYCRArvQXA21zfqp0W9RM90QdDmt
aRLkOwkbImz88NCmkv62EbVr5lTRgR78QQBCgRODB2jI/K9OaFh38NJu2OIWWVq5mxEAnOx5BHzl
+L882sQl/i9ZfJ/ul5wESwqtJJzLoVal/fDndcf0i7ZsMvaSETMbbovmBlExPZuRIfAEniBx2m2J
H2JVe8BFyDp5dIkqWSmvvIscIaH6WpfUKEnWSBleFA3Zp/98CH1cnf+8enuYlZd6wyLTWH1eFMQG
HumAjuavWrge+occXtK2NLm3ex57nNNsFcfTbgjKeZdp6p+wLkkdoUxWqGdQxYQHe2Y6qWYWYH/Z
OvoFnw5wz1TKg5rswB8lp/zP/Td5jdPYY8JRpi17H8cQF8Ju+Jqh2d8F+GfX1ThMZ8Nup3ORx5Iu
+iGfYXP8uumBHtv88waRSfipFlg+UvK1CcxxWEqxaZ+q0kxXhtXXVgCOPWNGKpv0PodGuhEe6JPC
eOGpXRvFxVUYx9E+r374mVW9yfJVJOggSimxEJJ2YxgRGfOzF53t8gflTHcO1ECmZeBmuyiWt0E+
j3CWcUE5XBbXWc9Z0Qucr332HHaACnrozH06hrdaxSypOKuPfJSXZGzeEfYlFzeBUASk8jawSs7z
sA9OjDBwA4Sht8YmKveujr/pJIquRqe2GFFqFM0JVbDjuyemH7cdFcYp8tnOXm+mxva+mxNqewTN
0PVsOYIZLMJzR+wIAVlls0NTghzJDO99FytNGXHzz0OQElaQx6cKbBqc53nE+9n85OMmLzshHdqa
vHdJhvc2Q+CChCwBkmvSLYThfjDRvFpLnkFJPh/xLHbyaHmv7OzoIkkKCUw72KkhmhnGgqdxWUBz
k/PElVu1zjbIwuF58d50TWMffaB58d4NrY1nVfrMDfWroYb5TuLXsBUtCWdmIpkPEVmCS+eC2X28
F2X2qrBwn+Osw3geLwFQpL6f5t5+zQvUaH4Ac8wHwZka7gWn13jOPWQfNXdfENTg8MuOaBw/CqJ9
qQP3Zbb2qb1w8/vp2ObWT0LxrPsuS97UPA30gSZj7zX2tBpxIXR0t/buIO3NCxfB6xybzEUkpEcM
bXCdzfSq24JxJNMXPkkSbSw/sQ4yyKuNjpjKVMofUJqDRbRnI7qtrLzeSLs4BBaOa1Y31r61OKtn
ZvFHMIoYsI0A0VCpnkNAtNBliutmGMnmcmWyrhFVrU3HffVaBB9wCREkxn63cQfve2Rn1a5QQ4qX
AHWHqJHQ5smoH1k25zu3SxW/ORUrYZREJPUcy6Ck2qOrh/dBMV2GaC2Q5Ff4n4sp3DRldUPz4sJk
I2TI2mA2T8n6nYYnG4rAiqIq3Lhzt+lr0ULFF+BzLKZzKBzPtt/QFhoa5jGN2lu2vpB6F6FL8plO
JiABXcjHQrQE3Tso+m3Uugc3tu8s2bc7VSy98G4EPVAuduMRbRYSPUKdcWHO3fInXHWlstK8M2tB
NiXLxtba/iq6dRGQ9NfNm1rkCPUhFK1SfOAscSy0/VXOyEOA7kYZVGmHGlHR+9ZKjnsVpN6OnsuX
QBRq2zRQmdPej2+zDPXR3HD7kt5zCdHkTgtIPR0jh11QYq/3xYTpg3nhKrKeLCMcEaujjMC2Pa8s
Cibgtpgixz60dqXbMH8Og6vOIHG48txdJmvWteNDX0zuhRqoSnKwaOiwl0HPjW+4ISPq773JpGq2
A2czplBc1bLRSIpvRKbQ2ZZ4TRrAFWuXVfIulZim+yisNz6hRFyV92Rrh9fW9N1dFJV1LS7pAnKw
k5IRiQ2fDseuc2UWJQa1DgEBlLRHO7cOEaPNq36U9uJM/AinObSNtyZnybxiknUJ3KHdWmS23Blj
hwaRNw7ycNiL3tNbO+nGZ69qwVMk81OKvZ/60ThEeaFvPGSMmzSMgy9Qnp6N2USFZfjigsywA9+N
9tGKnX0+zPK5UklEPk3Un3vJKpe7YRylxGaQcFOhy7lyJWNrxsb2l8IKMabIpDiDHJDr0mjMVwCn
cLSYXDb+bAOzmdlPC1Bb2M0hTt1mK4SFV2H0vsPNJX4mtA12BsoHmj73OhT+g2ugXdLEjpyFk3yt
spa8I05XSsnrScVbCg2W/vX8YmsuPfUyDckErYngB+L5hHWA/26VdbMDCwx3CTgRCDrmYlnuQ2Vs
4HgreBYss1nhFOGh88FVFpMNA6s4OCp6zIdR35glYSB2LAvW44xd0+Gighs+yuwoBv1N+aNDg1JU
xwyTLCrHXl7TJnnBy4ryvm2QTsfEfxbZOQMuPuOadiLOwVJLYyOR4XGtb/rFVt+cMuTd65gwDj28
FaX9DBawuKRIijc9GnVy0OtTjPigojN+/fGqY6PAu5OPvU3HAfmBJ6OdLb6CKuJaNUAMQAq4t6bF
dw6D/TI3RG1LqNktk2XDcvMTyr9TtmCJzX5EqCWGYldF5zlJ9B2u4BLRroT8Goh92/UPOneXaFdZ
r3NfY2ASGELn0r2vJi1uItrhqvO6NVOK7DTMMJdjqc2j8EvzEIZ9w6h22BrI+dee6wcQubLzhFak
c2i6BjC+mJXX02Uo9VOmKmpo2b9kgFxymjesWOQKu+71GMF6SzQfcLwgmXICvOhB6R3XC5REWRJT
VSY3pXauCuwuV0OECDKOB2sXSIRxYC24q3ETrAleeIh+UkaKs4EAxzdrTZAeUQ5F7l01hAAIqQ52
jYqAI/YIFvBl9tGjRcosMXGdTNUiMsgpAaXPPbryyyUzowMEUaQITx99QhMcfwK3ZDQQVmNut6bp
Oqsk8bplCYqEoYIKI9GPnE0XyxRu6W0QWWJVTJU8iAb90IAAbgch8ikd/XfVRUi17Og05zS58KF1
zPKII8aZfib0gdEy3GczjTpW4Y7LOgb4KUTemwwt6t4fSIjofzatmdyiWrzPbB1tm5wZypRG9SZL
J/TEfXrSjcP0esR/ohK0AZlfIgdBJMI0BcNOXqYrgR326Cf62YuHr4PxZcxdVI6LAJYZOVYi5yFd
Bh5cx4+cBVhtQOYd8Io+YevVYmMUSh0ayc9aoS2uCHzxvPgh7mgzcso13HTjVTnBSGOsM++B+u7d
tH0zY+he3InHKb8x6H9DXsEYCZUVuDfuetRldKEZkDTuc4hXFSkztnExB3eq9k9pTlii2xroSEek
aNMY7rq2uoacwJiG2mlHjhIWU+eBknpjxe5w1aFeCGNiQqZ+xuDeZd+mbVB06CuQYfY0Y6ZGvoaq
Ys0eZAdACI+a1sjKNLqXbrB9JMRCHJnDh6u+rQtKYkRJjJCbNTE5YmOlZ22SxpHPigyzGXvYDNlC
TwXhO2kXQE+LnYO0zHitxNYcF6i6icPoy9AjGa/pbmwqyKcL8uxxmF+srgXIBbYcmy8qVJHacj0q
cLmIRt7BC460b913YVfPyaAjBm5NsA2MZGd4lBNB1+4mBuCZZ74i6NvVaUNwCoJ+xJ9c39GOrQaS
YyJrvDJ9aNfzYLzYCP8RTJH5x5AurL191LDczoi1KSzYzGkKqKSwkBfL5iliAUdZgReSsr3vjRKC
UfVNuPKsXGTZEzc5GjDRpS9o2SXuPpE2yQB1hOsu8U+F7551yeBuRqCfjMZNWmz9GW6lgXsbIFsM
Z7Bmt3dE2ox5cDsAUm+JBlgnLYl86Qx3NaHzv+LuBU5kPyrUNxoWPgunLlJX5ElkNLitt7irLvXC
L27xf2oj+4548uyHV0CSIMFMGC1QHlEpdOk1IZAtt2ttrqPgG8zMe1flD5WrD25fPbX0G1aLzXlT
+yzS7eIaRgHBVbl58HFFbX3aMvj/OF2GOvmettYmHwp6E90T6a8x9mJbbGSQsjQx/CPGNLH5itCm
uMs9/xBxKdi4KVjVZOkGmkz/96gmHyqNQGpRqF4YAXJK1KNBrCkySgNb6RKWs3Ej/8klq0sQeE8A
Yl2cmuWh/zCVFMG0jnPQoh9ffjzx8SMfX/56mNCoxSjAuK19/HcI+m3rEVO5vIqbI8kFlo5BxWd8
+K+f+fgaR328XIXOH1/9+kGyosjUHc2rX1/+9qeWlx5SLwSbDKngIAzoEuWQ7Ks656P485WttrLm
7e8vO0HdpRGPpnXZko/t/Pjfr9/89cd+e5XQt8DRJ0RZWH08k1vBOzEdJIrJknz671//tH2/veSn
n/m04z7vml+vs7zFsCue/IZm1BReQoflut2a+dFp4PYwFQZDizpgUOObj/KQWrXbjwYEWJIS55Oh
Vbefejr7s1lOjEpbwrQbG9Wo6Idb6VHgJzjo86jbgY9969PiAgYFf2nlmOu83Wk7XVwz0fPQLtlH
aedtzRbOZFyH7VaM/ZcwKvyLQuRdE85zbNoIxQ4TYsDJiP/B6TYrIftbc05JAAyM/KiD6ERMVkFM
oly5qrpyodzegj4ZXfSFBT7cHQuQaOtFAUAuy/yJIim8TzCeDtD9rTT2DoUmnZaElnHnHeeC+twY
5zcdZ3fpCHdo6NfCrAgPiss1ynkTkyFX0yQbF2HQcMxwxqz0AChZyzs9LXMI6IMgrq5a9EWElZiH
sp/Vup6wYtrkre1dpfeR7T4GHCsXE+eIcgj/bew+2nvGbWd1NbKgYoM0CUdphUAYfzSyfuM+xI2P
rTksca/UhgJ3GbDTmsBgutlNVKrZbWY+xLS6N3pW3z3MOOtWIh1rMPm7w9Hl0Fkp6z2jZrMke6ON
hp1wKsTYCn1lEuBUnrRcKwtgK/IwfaExQd3TB5syN65zpGM3hnes8+FCX+PNFP2+NMneSb0RKBjr
oGhwJuxGTwlYrqsID3is2XvSn14r4d86TJP2OhF0cklg7wcCmikVSWXrkpgebXpXSfjVKvTJXw4m
rEdcUG3APJFV7npXX5PgkJFxiCpXyy9WTxif21OI1Cpdwuxop8ukudKsqG+8ciAr5lqZQXxlT9IB
LUfsw1h69T7I7RGPYboZ5ynhd/2jxQV0F1dAfuVkomjNp7U3GziZgS5F4OWOzG+6U4oNR9B7CMRA
Hoiu1rM7gV7oaHlETDInHy1ckbgr8GHxZjI6XGYmesqPetE14JgYk2jg0pXBxpnDGDBz/J4ucRy5
Kd+DKYn24zTgvm1d7zqS6Vr0bDE6E/ANClnj1FW3vLXmkjNNKJgrXxsJfMFY/WgyBC5GgGPQijuC
f5EuHroowcC8hdhsAcJH4CkB/Yl4PIPeKTYeycoPany3yeg58kvRCnllusk7bAul+7Xv6+GsAaPM
Dygjs0M9ezTwZXOZvPUH5WUOW26n1vzm2FSS5PjeZEXwmIb2O1MkWytil9R0TB3jFEQtG5lnwaFX
nrGO7Bjpe+gx0A3Q2RazX+E7K19GqNJ7TxI01RZuQNeovpHgQZbOEXq5lDxfUW4jzUTAdBQ3Yu1z
5ar1mXAUKLzzN8+kdQaQV0JwWGmLXHkgFF9Q5sHkymgkMaZ7bJr0bhkPTN0wctd2YxjNzWPahFeO
882ES0PX1LjFH6n5k2g7ESVWq2wq7JVpju02DnuocyRnZhYuWM+sxKGuna9Fp7ho2ARYCCcEnBOj
GbGGvNvKqn0RaXRulRj3nZzfzWQk52Z6gCuzj392BN2sR5zNQP6aLbjJnxyA5MOOGTVEYj8LhS2W
On8ftDZeAINAKF9aHTq+6RBIiwMQKUqUAcuWNPhZJkeresKzjewz32bfqDHGNozPuLpOs0tsRtwS
T74MnzEd3ftLGAQXjOfMgbWaxs+Eha/I6KtOjRkke9y2l1KhB56tk2VDChltBLFT/GjES6SYQU9V
1Tih8dLke/3uEHJHsgtFqEOjpUgwWRq5VMD4+kd08TeyTn7mhnfntWjl28Ael/zubXzf5HWNK4+E
33LK7vI0v0yOZSKlPUgl3lucebgKgKeF9RcfZxO5dqgBuiF/rGYz2Cd54m2MgR64H7QEvs74pZSR
7VSJnzLHUa9tmgmi3bqCP4OFrLxFsRZeDNJfzeQZYg3TCTmANGHyYeEzgBg9Mbqew+cktX9Y9RTs
mqX1NM/uKSkoKRqYkvcSwJ2Sa3Mc6q1TK3nVcAZE2vjWJFwfBvVi6IIFC07TS99ilXOcZyU69NOg
/k2gEBZxGABxjmFj3Jp1DEJbmKeZHBAErjDxAsXsLAp0tzcK7zkKx/hcm/mrS6FXQ4PeWZ2ihA9o
lw2j+4g8+yAC6YKMJtFnrlG9GLjH4yVH0SeHpMuZk5YJkZAJCOmszVjQB2+RHZmAJlsyt7LyEnfO
Vzh45I22KaMPtacp+tKLNj4DMfjhjvxsJyPExiwS48CHDAITbR7oC3sxR2bkO9PWs9CmIsirDjnZ
wAXrDS+ezN3QNcWuV6c2qIv1HETlhjK/9rB+kUk0XQ0Bim8xlOE2qNt7y6WnUdvZY9MhkzbwJ3L1
ZKkad7TY9TFLLHHW0bLEaxrr1JbtY+Wzrve6dFx3IAm20u3BgthU/NyqTmYDiyWJJ9aDmjzSpMBZ
ZfbZwWnDn4GajwhVMMDjd18ZA5PtudEsIlq7W0Nbp0dIh2qwg3zngx5fmdF0HpP8UIb9ETMuMXf4
EswjkmkXvD9CPCeNnwIamWtSerFXx+OtZU+PRdHTFJbxsCtNunlcvge3XxNiAa8ulCejwTfej+VB
AwfbOjlZD2kfbfrlJDV9YDD8xSlI8j3z1pgw6BznCQrjJMrZsQkCWmFQ00zAHAk1c7a5QweEZoVm
DIPNsUMmH/4o4gwfswZEmVhVvKUndJ90RIV3oiKFaHyYS1m80xcnyM1cI7Mgm4cB7ZcwDb90duvS
JGgojkR9NkbG6EV1DGYoWrXOIAf5801GCnKN4PzMSfTulKHHXCSVWOJN0DHEcxhDHm2DEKLB2Fsv
IQ5eD/RFbh9Y7dCoayroRfh0rLK6jn0nuSZ466gT2D1U88OuUWZxdIF+eziNqz45bVi4QQPMTXX2
LdJnsdceJnO6H4M96jlj22i9dxPds5yBexl/tUCArfJtXE3sHkFYXGkwEmr9fqNlB1ejsp9Rrd9P
ZfNcR4yz68j90lUjTBZcIeRqoF9qL2ZESWLD1SJj4WyG8tZoSECBRAbrI7oBbeQA1nKvE6fPOdnr
YOMt/c6m+RJ0AHRI59nYow1Va+TWWLMe4xiBENWO89ZpEK2BlehPIrwqx/aROQFwIsPP0U4n97O4
bXW+SDZRPNUt6BJ7CjZ9wuZ0lTrMhr5CH2hv+xHPEkC4pRTH62dW0cXJQfOJnt5nST+SybswbsbW
f8gb2NtkC3cnWrc0pYvYDbdJRTfl1ze7nvG6RhxkqZLBUkZ8SG4YFbfYSj6FFjOqLsTT3jQJCbDD
MHE3KosNQQqkFABgSA5upLaYh83Tx4MibAn5HaVT0g6/HtxgBiSqUMA7ndlBBeehAcytZlMemgI3
YNl1Lyj9AhKLlHUieYhiEXLHBt9bfB7cJ+gCzAmMbH5FnbtNZacOJBuPp2rUKNBkeRUs2PSPB8OE
nfDxP25XEG5pCK0/vpcijxvr5JQuZPJ2AZfHy/+CdmCIitEBu6JwjjaJKqeQttRp+HiH//5advnC
JcVIGeZKdmdobwu/FxInTmXQDAuuvIhZP6zksNgGWi/8AiYrwB+0nZIqOH78zSVImuf++8/HdN+a
PPDJuoNJQcuaiEK/mPWum40HG47xqXll0KxP0fL8xw+NCyN6tPAzzDLgAt2CB8MUOuAbK5y1W7H+
CJUJiVRoxuiI+bkr0o3QPRBJg3wxEsKKdYFZlCgADsbC7EnZKCgrOAL6it4iD2kDNnW+9pY3ldvB
4oIglTSughhjr4Jz0ZO38vHksn7ng2RQOH6bPVkxA3PgMdTtQmFoc94Jw+67cVl/fjwAl/Y2I22r
laWNmsEVwIwcAxVq3+vEzdGgVuQrUsWJFXQLfRqXh9RokMwwLm8PGrpX3kIMiSeq7YGIudfUmduj
F4OXyTznpNLwrSbTgLRbjt+2zXfdlLZETfFAP3sjOkWpPNRq8dN4dDSwXn08+fG/bPmS8BImKS0Y
W7Lq6bYYEzfxpbem+vG5ySpGOfUqFEsHx4pgTnVPpUvgmjm3r9zjXrkCfsfLjwAKEU2fORSeFnIB
CC5Gb/4MS74998Nd5oEiMp/tDFcNfQ26vObzzLoWAKR1S8DvF2GJZ6cn+q0N+jW2pHtM2LtpHvGP
Wt2RmvhHGVI3fw2d7qXGZo2qj5d2iuJGGcMdCsznBuYTcp2n0aUCUf2b2ZOgOIuadFTYTrb9hvjy
DrIRi83KHKHXIBXzirNBk3/tDbTMLUvmZ1J3wRhLzl+7YdSHvxUyKAdGqaarNJpZ1C3f+vdDQz+K
oUMXHYtpSYvhyUzV9RIjcPp47tOPxtly8H285MfTZgfVX4/2l08/1/s9+vqPb3783NwAJDFr+1Km
RHEgxy0O4UTkDKOGn7UzXOwMtUvtxy8BQ7yNptuUV5PxpKgAVuRC4rgjR8YzznkSeGfdwZJzM/My
Brm7Zi54ZzTeTaBdDMKYqppatkDY+UBy3HFxH9zbcpmEOcYuhLxXSfwqjuSpxltMczGmubGt1AOn
nDB/dn3Z3lTjOi4AkzulBnGQBFeuOtkD7A4vjTaT3yf3MscTXk8UN0WZJid3BJjV5COALk4rvfTu
wgyvpFG132pknkRLqFNt5fBiS+tAGOMjy35FTVfvHcfmcteaOwuN8iaPi3nrduJBJPV4gFxE0Y1n
UHnUGBO36710r6X2D2NUN7fjnO3rxmxPWIqO2onUxoFuvE8IGY9YslAqoriOEJnv6USy1m/FT6VG
zlF72mD479eJTF4q6PI6sJfYzXA9DV9M4fUnVaZvIs7aneUSupeB+iKQsa2zW7cN322nMM9Q1Tdk
PZM71T8NqbU308Y5JoAgB5PidyLAyPF6rIzRU64xec4lgzqRT+9l4z3XS6ptvQwCmlJdc3Y8xX6E
3kCQWJRLD39c9A02ygtXe94i8HsJCZ257KPtj7ewJKqOef+cjfM6TznP2qHa9TDBmLnM3R7J1w/j
nXUW6fae+yjccNgiQsXX3MlHHCftyQGWuzZaYr9BW/2EARXsm/kSFCA4mbSdmGPmvoEuWAegE+YH
m8VK7lhiL/Iv0rW/qwKekUNfkDDKGF48WuiWaeyo2B5J2ihaqooQKIZIXR9U+1jnt7R6qXJZnMto
OxjWoWu6q2Kcy51jFFwigL5g1L+FKPtVEQ47hP1tghjAyVhQDnYECyAASzD4Na3rdIOnGTTBstLc
AkY/T5V7M0uGVylKEsuBj0ByxmMoGAIXOno3JH5OWRvnom4QJnWXMR9f7ZRyNZLDbVqqO+3Sq2id
e3Pov0RZ/1JE0UU54yGhZ+8kFW7cKf/qKfRnc0/4IbZYjtjyCnDHG59+ijskvHOz6Du1FibvIjpa
U3rFhR50g/vuNuVV5w4/RmHD6GTJZExvY4agrXGGxXp/Oxe5Xou2aRcqxZXKp2954/3EAUpB7GCa
0YDkW3Erm3c0MN964X61HtsOmACK4n411+X3ycSHPUY/Ri+leRYQUh6St4yN7zVdgFhILF8BVzxP
PvRqbyE4NV7IKdrSoZBqhcD9leMy3iamosleymuA5s+t50abBJ0wfXhzVy+vg15EU9SHWHDH9Cw9
/SAgDzBVhd/jQVlzYOWt0OosMkACEV1z7ZsFEDaNXyCzcCMqIIolG542ZkWs/fCY1G1Fcm3BqL8m
cKh9bTMTd+r0BT9luu24reYip9nXB/5ZjyAhF3O/4dxEo6z3orBog9b0KNCQkyjwf9g7s+W2lW3L
fhFOJHrglX0vWbLVvSAsN4m+BxLA19+R3KfCrnNvRUW9V8Q2t0hRFEUA2aw155jhRpnTzR49qmCQ
OOch249tc/EmGhtsrh9iaTGrP9TaNuQ031qKvGBcLv1M7crXYxbJCbi/46MAuubRk6K05vzAtTwh
AWk2c2CCYJEw3xcxfA269EmRPwtU2pxgMqRDRQfEoPSLk4fRihMQCzflv6I5GG2A73LUOuFjqrov
g218j8LgiU94ZiXC3A62nsiEudCMXm8zxNHJGPqHIYtOlXQPFdynQsOOCvVCgcn2xW/EzyVM6V3o
Z09VNT+P/fJaq5rlGJnpY1Jc2pwGiMHhGV30jyYFLDP5gTAky20iG7Go+H34iZugWyfjEK9jZe+6
RKCoccd1XSbdvrQrVK4dUpLvEi3dKhyjj4V4jq3J+8CUrWLjERrdKhMLghr6lYP9SWnivLhYlJyo
/tH3E4QfY53WHQSx+ZeOFl+3XkTvynf3Rt+9gML5RteCItpABTnJ1a++apgzzeCLSOR+aN4jAcqT
XdZNFMY1NZcfQRK+TIS8B3QKEcRto57YpCkqX4yW2bbCZi3jlFJgTbY8hqDdGETmrqOwv55DtqdO
90YzyVmrNKgPWBWweY0jujZLsHqY5qNljT+jnv0L7NrH1oNYHcWFgNEoKJaXvwVlUSbX8YtsQQNO
qAkIfNuxTf66dD+MBNvRkLWcLdhSzTHiJELQv8uL56I1MY41iNpIPxqwMrAELsbvs/STaxK2r7IE
OEeqVPggqaau6CV/mjQFDrifkm1SVMWRFM61Y9CIQJhQbAycbpvF4PNMI3NBDUoJdLHsS7VQZxU+
dvoxFrdQy+ixNJ9k4N6CyXOem/nZHjOUehXyChM1nhv1KX0Kb8tfie5Hl5cG3/sRsag5NwuMnUrh
FRkiRcKgbA42G7GtnyUxuQMSokGNfL3y2F8KIUzaz93vzFSHPET2BBmB8dWyasjgPH9pkVaVQ9ED
Zguc3RTUzdo1wekGef3cpxklFKcb9yw3EzzGAwXoPkvOpTt/aejnXUKn9y9e0lg7vCWwbBu3usCy
rTfStK6hlX/K0V8uET6K40RPDJBccxn0TVBBVZtMDi/ePQB72ncyT/m5miiRk2EBet1mg5hlurKE
WvKEtzjcaRsmoaHmgfrZg5einrvfBACNDWKKi8YN95nrz6eks9EEUdaXHqm588AkCrAWDkAGldNg
Krndb8wZ5Z4RojR3lseAxr0HLke7EhF9gisIL1EeoRXxJpyFKRH1I6pfq6mcy8RkuK4jwBlONUG6
GzpB1BjiEv9Yx2J5DlxozLlwLUgBFYzjnu7XqAMPe3MqdrgiWCWmqbWH5Ij4uneNL3b1TQ6V/3i/
40lz3pm6h18ZEMccVzlcBkgKHAtFd9Z1yy1eYuZVj9VMDQNmBSQ+3HlW6VzisfzVOZAUbYsgzHzB
WWW25LXSoYOR3y1rESP+8SP7FvoTsrkhIq80wxYBnQ7/uq+ABiur31sW270+XUhyHltCbEOD5nrR
82ojjeGloss/C2oufXibgr2y6/mZV9lYaX+YmdQfsrQxN85IRoxfjtPaU8TAWPsoScyLnJniOitD
zAi0loM8wWl1BrYM8XJc5kEAh7SPRojFKGY5kadmeh6mkQnLO6Swp/oF4lmWmLtY+ywx0dHEWIzr
1LpEZMas3b0B5R3ymH7DZeYwpEYHQnsWTtJmRjC67RtmpqTjh20hdySJlvvaoxBvaJJE15GWpkbU
F4gHMFE6pyhBUNnZHWtF/wSc6rEa06NJ4Y8VFCR6w3qBB80opw29Q+0kayG7Naj/eK3sAX8eE+jW
CdKt6Ui4wAp+/NT41zid8v3Stw/14lyWDrrA5Lfv2Wj8DB3loCUtVoPU8paK+JWu4INAr8PWNcrO
eYn5mEVgQbAiI8wyfDrzfFvG8rkqx4yeJ5Al8JyQBVnD2RXTZomphQSjrQuhbxsUMwklo/M7i1R7
6KnmIXGabn4anfW/xWX2BZi9jpqweY0RidHWjFtFCFBEcBGESlIgwIaNjP82JN5pjt+NvHqqOmM1
mRLKrQ0fIJtzjhHLFHIMyc0g9xMivGNtEECtAd4v9I0HZzMG8jNPOwS1mq2XzCQbpcmPvHRDgkNK
CqgejIQF6tmemEgL8yMmNMNzr1nZsCNusWTLkCJYm50ovELlstNe15qJ844EPTLvFZdM+thL9dYA
JjLjYTiUkg3botJLmHbFdiyc8wx+QE/bRJiyZPLMvjrIzJasZvr4YE/srNNCYIcs5M5qVHSySYpF
0ZL3T7ZpHVLnZ5SFMWtwFNcTrdVzlMaPgzsax4iedC+JwqGnj08pNs9dOhFPH0gEWPlYbAtqhPoc
F1vSZAvKI1lznntz15RMGIAujoQ9tkeB+SolL3jrjUQdmPlj3BTeAeyuZM1hJpfSrQ3w+P4D8yGs
xPqdS0gcYwOtZwCH5ugThY6403iwrOrFogu194b+s0xT+KVu8oSqWLtNpsucOldvSAJ2wawvulK9
tBmhj9Dzopmex+RRnPUkTJGqB8+c0iFZlo9mbAfKiu4FuhfQsJodlTVwfdNFjrBSpifOr4RaXv3o
tgvQ5wHzD/zmTVA6x2FBSiO/lPXo4B93z0FtrF1Ey3Ql3NccRYTtEulCXRZDd+l8motp7Mh5pYZO
R2KbTPUmCnuIQ1QW7p8Y+OJxmyUPgJO6qMMWunyr3YMgZRxiln/u+Gg3ZVt1m8phiZibtQSsa8AE
NHF/ohChDsxLBU566UL3yziAy757gO9mP6F69+xxgq8jVweCue5ycFH032rn6f4seJ4oNEM8rWAK
EHuXrEHGmKB3qAAhBx0indsjRLCCva+8kDCQklVBGtxMu6s2YQMbyinTq09oz9B4CEeywFyHiOOu
VdiRW8poFvfN7m7NJI3+U87FV/b69MyWGFx6dM7MjMUmbpoq+4yVFAfToxjcLSZxh8ln6SBiRdIC
TE177c3RARNIA7eEjwJIhOVlgrrKW/pyT0wG3fF1oVECGMAxaSLTMxxIHfmHXSts3shGoW5kK9aB
PccG85z033OKcWt2mF9Th5eE7TOuZRMdc5tPHF3UqcBotepwwA4emtkk/+o0xGVEGVZjaiYHpx4f
B5sVV97x43GEWjJq620XRsPq/kw/Y0N7H1IzF5q0dKL3dIy+yp7kl5geEvI1drsDRBMVGr/tEW5w
0ZQFcVF0aDIM1C3WEHRW6wWJkdFYPxlPtYUtezRranGWgs9nBvyOrEk3cYwUQlnVJtG0Zdf+7puM
R5lob1XMilpAb5YW43xM/xg5I9eC+2Ao8gCE5T41nCQz7yrojK9Tjqe8Tuf3fmAv5tV0fYyEg+2A
tI3nlIWRgcoMhLb+ZGhGpiuOOy0JQPJQm6c1Bc69j7jQLvJgM5jx530+WRrgp7I8zunjaLk/4pqt
Qx3yI/fyXWujCeKpJIGspnJ8ixeOnVmB9SffFTs0IpSEw3ez0gcHftTeq6finIYAiFsMBN3QTzti
GFx2qCzng1wZ37y4n06K9PhGiNvSeR2Y96G/VvTcCYbOj35WTke9BvZy1TzmNoNmMjvvg1TO48gy
UkxWi+Ev3xq2NT5mve7wLBt6bSXAnik9lIP33sk2P99vjHH4iGNDnmaD/Ne8Si6GHES0pjJH7hOb
kHO5+K+xMpDPurNmAgmdy4MTnHH0iWb7uF8s8VS7vbdjLHHP9hCdEaOwHgJTW7PFPzRky4S5SfhA
Z36JB05REom2ymOS1CeV0EQHyGtvBmirTdrrz4/y2smdcaY50WlxKILyV16m8EizB54Se/556v0V
Aidx7IOD3+ThniI/Ke3o+yDiiU2uBLSoDMfTXXZrDqMNihM6wsDRY2EwrkKWCUrv1KzWktuOBkxf
0frjQpTHSiRv6YgSNAM9vGH9+MXN6ps/SSxly6bF3dMVPmrTNuFcUsaN6A9IXguLptzLnp3eLZHh
/MJhF2w8GwG2yW595aMd4r3V87pqm22jvJe+DsBDFiyXJOqesmteWlbG62ZiDLoPRJRXKuAKdriq
O6bjKDdAGtqfS6l3o4PP3h/eX08Q/NqnL0HvnsUtWLEpYXNrl8fCp+tPZW3c+sVDIUCWqGhuDgJK
BCtF9CKEYe3pArPeCxmNh258NQ0M1xHLMiI6qX+zPTT7et3n8K3NAbXtyKR6/5w8781QaNMcE8+8
hWPo/oZBc8EBYrUllPy2sBDcsHRlroeBYhbkUtFEJ71xoFlnmb/IqZvID2aAqBzcWANiiUBFLFon
Cpm46qgocK0mwsWeWKbUDBiwLJOhJkPu0/cjSYwAehGJ0jP1j1VGGy+pY3K/409t/u+7/LMoOZsQ
0iL2No2NRcDfWgTjszT7l5nTCo8SJJV/n4Kipemd4vmWzvDV3IwZI1Y2Mz4Cji2bWxbOzI+kyZnx
Gy76blMqjGhQIViW8KSq9/dzAXnKiuDRUVv7JTCwUy0LNqJlyI9uxTIzJnvqSukaQhg4mHWC8tOV
iEzQB3QkZZDqFmB1MYsn9vE3Q2IQJN7Pvo/kY7cbEUWg2Wck72Y2fFBYAZCw5MMgQqnSSj/Dbr7e
S+rYSOxVwS4emURFCS6dN4bjXXxdp2RoX3Ywg5nJs+Kx9odrwiCzMorP3hwabMT8NbUotkvp0Otf
DkXUwWqnfA4Gk+P4z5g4qBN0RrULVfqZ07RaNzZmGZBeiTXaZ5331bsqXOcTV3swP7AniW8NXSho
Z8P8Oo5xg1ukkjtI0PNrgedQqECXM4ZfCQWdQzO54jGoxK9pepZhZX1QqEDxDB74kjheenBtGJkS
s/rGoEBVCZGfqoaEYdcarvY0HouRzR+xtdZ1ZI1T5As662qO9sTOcp1EEFKIhk3R9nM6A24nYsEn
T1uqfJO0BJoHRvnpliYAj5zrUZ8hrTn86MP5m2WVV5gCN1WBA4laAmIxvR9F6xypfbPJGUzaetSZ
lT57XNEwSLFKFHokmMKMaZZBxc4Nm0uKK478jI9lmEHq43OGLfyqx0OuE1QH/raOk8/Yj75WWfOl
XJy3fo5/5jmJc6pkVEuJ4aKqobnLI4fUf25YXtuKCqGd6Mp+znKXGAYClid+UUcAzmpxtRWyqB8k
yShYfTm9a5Yd+G7JIpkpvglG5DBvCWb1D/cJmxw1W1hnTHPpSko3J1EDeDrJCmerDT5rERwzJ8Qd
aB0B42HP6usfJIxzznJyicH9OgX0ycG64WcmHUXDdRmiZ0TAS8nkG4yc2g6NFCa/9NPDTL2SS3jQ
166Vdsuu4O1MRvB16hnuWpES8W70t0GwVhz0cmKyo53T4FYOqoeo5mIQJW7pjlI35LlbhQ5vdX/n
7YhLO/VmwkuM52F0DNrx2N9YRdRLeLO0N3hemAhsH/tmHzLIxXitJv/WZJz+dxDV/XKRabjCIHE1
0E5TW+T4SkwIw5Cma7dmWIoQx2PYePH0w1wP02oEIIexhNEBf+2mAPxRmeF6np2b0eR8Co7fMoCJ
6HfiLOVePy5mpFYsXYNNPiIVQjLURppn6tAxna+OiobN/Xfp50KG/ASPRPBuDTNHb3dqX1hEJnAl
DckVR5Su0jPpxGUHVdcm1NKiHFIadEs8Btt64KQI8DTlXsvBK5jDhiL/tAr71GYB9jHNySKC55D7
VBQjqQV2Hn/2Eqbzdi7ObgCfKtZ7+8JYrlnl/nBrdipRwfwcU4L24zrc54bwtqx8XsYw2hotmzvO
/lVORtv6bs0NiGLiBNKVwqncRpkkwYCteJGzRPADUKbAj2juYMgwlP3cWBDnkLd5zOIkXqUUTgKD
rYCeNjk5Kjzpyx6LhrFdGtxnGa6NsvmoOHLbNAu/dRhrzMT4knQAlJKCaJzAGdgyQt6KWkfsTcId
NlHXPTtqeOn1Litv/XM/2jMOCqbpQNAuj9VjirebDJnkU1lc9K3j7YdwYceWsaxtcHFgQGoPEok/
GssFSckSUjLW56O685Eq0okM4/d97MZLR6HBRME+VYexBwBYVRyyybafg6ZOb/7s/MqLTzBm0xtt
UDH7F1x0CPFzNL04mY92lsynxmwz3M9OuHH9tF4ja8geUmoP6zytKcJ4MElDwKLSrIJn2jnrUsUW
cZrkgi5alIj7zuQKOjppvlWAPLNhJri0JQkLahgtftEna4qHZLUAwhTKjK7Gwohl+fPXwEYTxcWP
W4OMlqAJdZBl92jyHs+pj5Btdtujkyjgx/NDR8VrQbcUpNFLWJrtscaWgw7H248S1+BSw9OAGWEm
CSFUhGrsentgjpUsgDA3AKAmAWM3Nf0j2CNMLXOWP5k2ypuK4Vuj+hH1WUN67djBr22KeKUhyseJ
3eLTgoBzQE/yD9Ln/9MJ/y90Qou+CDiN/zOdkDVDp/8j9OzvEPl//9wfPiGiXtPkHPEBsDD5/uET
mv/yHMelqgOy5X+BCd1/UUVnFAYnLkgG/gtMaIt/mfCezDBE62p5vhv8v4AJKbD+dyyPCx6Id+bZ
+BYoH//v6AQYcg1L/i475mSmHELVf9DLvYUI04hrmKJTYGIiMQjYKaYsODBIHuU0Z2u3j7mcUWGw
54Sg7s+PWWv35xAdHgrY6ugZ9XfWRBSDzeEXNiQmG7lUuM6gKCupfo+VVV4IyX3IfaoNvswW9K1I
yHGRz3Lez36LxcwYb7TsxVztMspMG/ZZeo3p53uFm3zV279bC9LY5Mqzo4r87D4Ocl62bKMBf0sE
JkPj7+aUHRwl2HigXUSFnZbEs1eysmwT8Oy2jAHNLvmOgFQWgCMtzqHO9qFo8b4GiUFbpgof0oxq
82KgjkfvuA6NKL9lhps9Ti4ce9bE3T6ZErS5uZhPZiF/GC3kIFR69te+txNWGNF7bKfJLWTCvfmR
TDY9G86Nj62AouiittDHBBTC4ugUtpOwQaoxfqcGO/aQ5W3oU3fJJiQubeLz5hrsI64dH4JoAHdP
4ZvUQ+TKYd+tCT+4zl0OrC+r9+QVqEcCB58DdqDa2p49B4L9ewXfuxx/tUznSxe9K4ehp2BYB0MO
OIw2l7lp1KZJ9Daq6vxVMgXFJvOslzIKnI1FLIZZl/M+7FpeSG/D4NqTMoktA93hOWDv/biQAgFX
LZ731ZRVx6VBD7gY+SU0G0ruvLAdGOCJq/a7jZPu/uy5j5EHL+F5Sp6KSBeGMfUaNQmTghdMacQQ
yELSgYrYi870tVZ2bSC5pE4bhdABA5s/UtjmaSbB6IyERO5Un/wYYzc99/pGxOrfN12cZH/dvX/3
/rz7U/6nu/dvRJCX95PrXO73DN0MY/ld4VAe2Oj9x++4v159/879y6VwQN9I7+k/3oaTBszmy/Da
2F1x+vMu/rwVchIIF+zBhf157M/z/vza+2P3u3iaoNULenH3n/jzjftd3Fyspe5f/vX+/nmmsby4
HuhuKbEu/PXEv768P/H+a5aOHnbk1uB4mbJidjFAkLjp4JmzaAh6OjSzuCiU8oQbFuFm1FI3wh9p
J8jpa1lcvGzM/roxZie7+FbOY/hZdWZHS04Bj02KiE872vuNer//zP3RISC2wA606006J1d1r63I
sblalmw3dtoQ6DteYqO5JlNVog3nVDJpLl9QVhqX+1d2XATbJRLtqrcmEvF86lGhWmhBWYqOjkAb
R/VPQHkuFvsSBoF9MfRN6CbWxVkTSWbXm27IX11f2Pv7963e8g4+kQiRb0CbMdjTC8+Su5Eq6kVK
z7ncv+rxqKy6eX6Cfk4llgNscGItFtEqknUriHc+wz+P+TEejgEp6aSfMbfRjzaMWTpn9iFRyjvX
RemdY4Wv0oyzaufozx09nl1tUkovlxgMbEjqeUo6LWyCBZBoIC73Z91vhJeb/9y1g5gqscreUMBX
DJ75dyJ7i71dsJeJwhmoCSJFKwjdc2fxbxbNAb491W5p7+jJ/sgizMTsuIpdifH/WvjZS1n33r5t
FMDZJiQLipDKrRgEOsSlmi6+5+suQRzsw6L6WpBchNaGmyllFVmbbbh19TOs9lGNi30uGOlPyo1v
8WOiHA+nUW/i+6zc45RUxxi56CXVN+OU2gR1xxQJXXObQxQIOq0R8nnBMcHv6iVZBR7mA1J8flki
6jiEz2L0bneqNJYL9qjlIogBunRpkR0XWuvxwkP3xxclmxXUYfzC+mmpPunvX302zgneZHUh2AkF
aLxLgCDxcXAISmC51Hpr66F0wEjUPWI+EWDQp5+1Hsc2v0RU+C+kiKeH0VqVbv88OrRjGTcu87SY
x7lQB6fqvRoDfWZjpkLxTHCwu69t9+V+YlFTm+g85uRJB1F+bZyqAGyAWBJWTLu739XRy7uZgB96
TXNx7cO22ihfy0daWrkdkZdJKr/ksnhsabhsKz/Aa5eNZFdJrVlK6/w4sBFfT0YXYkWV5oPvFnto
RflrYpQ5YJn0wfJiUytedXBbCuoBZS8+da2zdfSDuAjQLGHE2+HbENvmrse9S3OVliv/JdL9c//+
g6lAUbG6f/8/nn6/a3F4cCUND/df7VuUTesk8db/8QP//L77S//zZVnk3zqdvAnCAmXw/en333d/
zlIUPNgqcqgkooT1X2/ir+e3ZWdi3S8lMYcmgmDSfNrT/SbQ+u8/d+8a7/947P5dduvxHjxbnoM6
NyghozrxdqX0b/bQoBTKJ/LPUi447xOa0mePj2EjiubTW/wPc2rHK5vzfpONSb5PlzeX7h/R1gAa
JuJlXDK/1wCrLKjszp6C5Kg7vuCIJo+f0Aap3snxLCX1riOT7FjU5qsRtkcP1h4byA0QPHIAYrpU
rl8/jV55iMv5qTdxrkVq5G824gejJoUuczaw5nDiV2xVbCwIBlqJrScL+MGoMxgllhTko3txk6g/
0N7ufPyppnmibUq6hwqaI2Uo1GKjt+l6Xr7CzuRRSd660npT+MTQRaY+9ZJt0Rbi6lMrw4nUfTUd
QDrRazziLWRe7g9eZc8EjTYk1y7BLa3aHalBih6T8VHUBXvQxAURNgUHJCfWpnPNYlN1S7IJxmS4
DAVTLQMhVjtggWZFxSQVR5RdA5HjXXikIY54EqAn0WXRMeuJThXKTTAOTUeYXBLPTZxvrAaeni2p
+FWBfYzdkSwXIaYtESNoMBbET0GHmqQJpwbdgHoFzjJR+HYnKlb+F4PjQNE9Jc8Sk32RSdR2LsUN
FWNcghVCwH13zGZ3P8i4W2WkY7lwCQvx7JnkFUinJtObDAyr6N482RHYGDnjln0khd4wPEV5wZYU
GdUmMSB6G2NG0pk/rUFc1Lt+8T7kMmJ0FTQfFacnazHvcXaH4lJm7Uf54g9oGklW2CsyxtaFGN46
sHybcPI/lS/arUUXNetbkjcxndhhhzFKlWpjKYNFxST3viD6OsBwY4mU7ffVDxTl2RoEwxCCjpkt
LF3ZYVQkYuY0qan3vy5L9CsewoNfdc0GpQlsF6JdwsU+8InZ15Zw4hVu/mXMrz2nY59gjFYqZNOg
1cmVpPztog6vRPuNVAG8wITWVb99p6WPHQ3iTBmA5M7vVQmqi67zoUUbF89FT0ffu4gaX20p8n3Y
8gnaHo6Z0kMgg85vtNvwbCcj+3HqBI1pf2Dknb94FJHbOGuvieJcCrzo4IeU4N2eEzSoxUNrjM8F
jhMCFVYYdlg+L8RpYWPiSFEtodn4LYyNYds4IHRS/BzQL/N9QvyVbfNE4UKgidPCgAtUSnhF0yVT
QHVTWsCxy//DYGda8pvZ+C9OSp1TRBI6G66WQQFPAjmG5pm+eOlTRS+hMYlTi6phW5nVA4FF08od
8b+42EjBue4Ir8CYYOPuQ6cJBXAlcofyuMCYH80vQB2+ET73ffJwQE85ycGFZ9l7EmkaG5+80TOs
uAkV4TKIYXJh/9zMs+sDbgq/0f/B39gReF7n4Va2wOex4wHTXoVLScfIUnsCzux1VLAHJBLaOafZ
g2dmlLHjOCB1Bc1HXRprLKEkwifEgIfyLRpycVTd9KaaqtkGqr/FiR9cBsrTQV8+uCIQ2x6zGOnf
vXXwptD4PsVtvisp7IKpwK85876RMsIJbIpkW4QA6tJY7FyZvbjkH2+tuIJbXMfG2gr5fIaZKqGd
GntdUt4JxFCbJJDWlmz2q17iQJhbey4xHaWPiKHqO++UkIhbScIjJzETqlYb18WlrMWwn1G0RC1i
YDGST5EXBudqIEs+x2gcG14Ah8EViDwhWZYyeDRYyZeTn62n74EsCc8ygvDgMoYYqZWwkKKhaAod
9mbVp5p+zTEQv63Ijw6JX+CpkmQJOlnD3z6kD4iwcjbhfLSov8Ge4yL363JjcDRSlwa9ndQ/tYqn
/wxsLFbO5GUYdaYPdqxYmEczxUHNWBUgC9FLu4jsbd23iSrOYHu8tkgorVR3qh2PV+2EjdkAEFzo
jcc+XEBIZuopXvz3cmzddeIEATp0Rjzi5wiUbdI3s2ypqUb5KWD9tMgGg6N0YsThfcHAnq+R2dqI
kQJ/R57mTzmc8AFFzx0f+ko+Fl4ZnSNcUjAmnN8xJQykm8lwsFM0mrF3YqQi/ix8t9v22OYx23TD
+bCMNj3NRDgNKByivHlvSyYlp+9/14kciHtxmQGd0drEejsaW+oaG8ReL3nytfV7dhaa/DAqWidw
0jCNY5y0ybhsQTU1bpEeVEnBPAi2fup+keTb2MiUnVxBuh+HTRVioB7mtlwXnUNntRQ3zoKLHRQP
cK2eSpVdpXiSariKzZQ3JOHE2DDI9YbrDHXLeZdW/qJcDoNHZFM4gc7P5Yu7jN6+9MgCG8unWteR
6ZWw2qyrTY2hB3bCLjUh/yg/Srdz6X04xdCvqxEfmNkNMAp/WGmFddZR/TpsEmiUFIFpuSebEStm
hiFiAGlGp2YwENS1aaDjP81691gHSHiDxnsuA/ElK7n8sDjAoym7nzl8Mewmzr6f3B/eEosnx/gV
FONh6GT4NDVUwhd2Q97k7u3GPGCvfYM4oLCbPipLsvIv5Hec7ymhzA1uzViyRF7oU5L8Uzs7Pna6
6BYg8KVOfqnGefd66iYMIhN6ZUj82BVczpRzjnphnUuLg2j4hzCgn8bEWG68kWG3divIE8FEi3EA
j5zG737ifrdL9OQ21oYTooavcUnRRn6ri+VnvNTZFuPJAE0weFs8/PlVbEBVXB6qiuMa0wqVbBto
jE4ffVkARAvmFA4nZYTpKSFJ15Qo5Uvdg99THudVDdyl5UffAKR2e/pq0VgBMm9vYwD3tItH3GeZ
46P3mZfbGMEVF1n1UVKjKUX2NKvyw3Dr9JD0IKXGud33c+tSiZPfAsrn6/uSy9IyKKdlgjZTdqe5
3vsuLlLWJAxOfiP3jknOsnKvJB2Kfd4Y1S50x13jec0OV/AOXRHjh2gxlmTJlv7Ua1UCyB49tkAT
6vO8r8MHcrqQWrn2eaT7mdiZt3ZUGNHOCJf9hPYfyUr0GObTw6x+u0Dkd1NBRqzqM2cXLE26LYr4
dRgIRHZa57kcxMtMOMM+QLnap8PVJIb8LO2Tawt1/MiyhZ6Lh109aR3gHcHZmlR5Jr2YlD2neQt9
JlUy4H/RUPklLYbNyLOQIMQJtndiMJFKw/rIoxvIbvVA05sALQBtpLCy+4wDYLgBSWFAPAM8yqso
SJEEeKq/tF/o6gkEiqm5yeEKPw6Lc+sbRZO7Iayoqhfv3NTxt4Mtqo/aI1oqR5uq0sfEkUi7ipAg
p1Zv2RHPk3pNFC7xizgp+oj1NdHsviMflI1qFz1EV7QepDDnt1XgfZgSiV+2nycajwnevFR0F9Z1
VWZ+xiyahmjKQH6ScJA2PvHzbEp3q8SZlusgaehw9Z8Sp6PuwJ8+p9NeDf4ryGZW11YxboalYz1t
X8wcjwJoVny1JEmV+M6OgQk6xpDfSk29cTW1og3zeON7xTuBS889pBdmWpKF3bB9pxjuHeF+pf3O
yawfA5WZjWstSB1s64VkzXO7zOHGbO1g7YqH3HTAZKCms+LhHKYDk6Ihr72sb2M3Ii8wWhbWbuXA
uGguBBIccLCho1hCxI4eUCkdqemCClyNDbKm+IkMCcAKKebmEpezkBdPm54B9dMfwwddWBiiCwv9
iR8OYiOLkM0LHcfIwMJPqfQVFeDW7JU+FOxwItzWvrZdqzqFfCh8qsDdmryoR2jzZxentqkt2yyq
rnxO6G2jByt24BL0wes8dUAz8XvX+L4z7f++G8G1JbzEG56bmMRjbRfPt6Y2j8cf+d1K7ufjBin0
vsJzQGljP0/qKcEqeKiN+CqCxj8vQ+ptVrVTpLCI9jPhQcLuyiNCGrWzTfYxXktGmjmmt2Eob7m2
vevRoq5ppEk7wvxMlT/eKXzyoTbMR9o6X+Ohn7SZftS2ekcb7EPD+llryz2bIJrwFP9r3PihtuWD
Um8nXo7e6NnIaB0UUU0suBu+jNSuX9F+1afJDtCUMf1QWv9p588gQmdK8jLY97ABEg0JmFtwAYUG
B9TyF5IKDRLQSAEwfynxm8Iv3G1Q4ySI2jzZKrPEtTyVxa4qk8OEj8nwUhhlhi5h9YeAOvmWXY+H
uQgynIYcNBp3oDuSaD9w8DB0kN6ZwSjVooXoQfoOmEmYTZzJLtpbRcN+fGwDHJZkFqbrPDS++qHs
wI4DA8i6YwV2JVwQF049RPvisEBrCDS2YdQAB2xCl0UjHYyOdiwdR4wVGvjQaPQDuYPwLqBBOJoK
ofEQCZwIRnK8aEjZVgS3sPhYwlMzLJgENGBiZC7EQ4Evs9H4iQEOBbRMKPMaTYHYxDwTp3yk10Cb
QgMspE9Luh92zUzeukZchLAuJs01lqNCpj541OJMbP68VxA55abTsIzBhwsDPAOANItgDdTIOaE0
YMO3QG1IDd3wE/AbswZxtBrJgY1zPf4XcWe2HDeSZdtfKat3pMExw6yrH2KeSUokJeoFRk2YZzim
r+/lUFpqqKzsurf72tUDLEAqghEIAO5+zt5r+7NBfB4yr4y0ItDnX2jax2e0ni9xcvAU4KNTqI8I
5kcH+0PXsp4lRgAe03UxzFTZ2ssk82B3OMhmuvnUm9dhm1hkxsL2BMMIGMllaYMcbpqHQz86j42C
kWCkztaVApTY3PpR+LyEIeiSAIYJuHflmQRrYvjYyUwV9Ylv7ZTKqt6HbfRQCewCGTKqUQFS5vqD
SclatM9NVtcrS7bldY61ia/oPWEVrGZhrTQUKYQ+Al+B7bJlReIS6+3ltftGyzC1U30/dQrdYiqI
SwrNxYfqgroTc0mEW4JrCLkC7JeyQhAdQYOZ61uYdOG1gYB8H2dpvUO00W2L5rnAnMl4QiFHwWU6
mPt2huogHAHPpApBQ4JusO+h0phhIOE6My019OJda1IDnkdjO6fzZ5aCsw3aBljItYJ1Q4ouTHkc
uLv43hyYQnc4rtNxjBRb+sGCl5PCzenh5zTa4G5dh5YHWrmZtrqVsOACdvLaBmO+16BvUFdlQTqb
ToNpO37MFKxHQO2R0HsKKD6xZ1wbhfWh/1cxk1e6i2eKRoiYLP2ZqiiKOat706mLlHrkZlK4oAJu
0KAAQnAu0o9z36hTzSI5ZZho0ynkUAx7KAFcvAYeAx1uPmB2Bk+0gIoUsohoBLHXoRgNifU8YAXk
DG1ZlUXz13kw222nYcmokbnVn4Kwx14xvPX6AbPE+NmeJTDySTs1Xv0+GEO5LUrUt5HpU78K/K+5
hLlUAV+azUwcGDYL5jftBDUPep2OlCSfCgtRCvymWJGcWjU6esCddBqzK7/+mAF9wtj/SLRgvCMR
cUT6LihFpw86oKhhIUa1sKNmIFK1okklFoH1JMu6ijMVzx+F4k6NAKhIfRfM2Fgqhg3mwQAcA7Hn
yWUCfwr4iZXOUCIFwv7FG3dJPQ4jqsfZ+8Y0q21UCXPNYIt9ijBGBioT/Ebh+4dcVuAkc7xl7nQ0
FU+r1DcJeC1bcx/xUN1lhAOsynR8JeseSNjk1VsHI2fStVfKk8TutNlBy9/27cekjoZzbZof8q7Y
ViO9V6F4X6SLArAZPzPHhATm0G20ZX+evfIoezx2HG4Fhdz2YMRSxRMzFVkspAq26hRtjK7ol7mf
V65j2TeD9G+zblsqL8W94dN4jixt2uA1UWxxkLRe7918s8TwRdbEPgN3Bie02Ikm+wz8Kz5ENZY0
13ZoMkr0PYsM3+XmiQ8DrkOmeGoavlTGigKsXQmxag6vuqKvlWDYNMVjq7xwzwUEL20gQjeLyXUA
G+jFVnxIs5hTo56epq4N1vTrs92E1rKLAYDgbNj4igc3KDJcJHnHpT3bEIoxZFjalRAjuipNfmcl
7WVShLlGseZcRZ0zFX8Oh1qpeHSjItMNDlk+TF9tkHWWJLus04Z7LRbugSuGqgGAO1+R7tChNICs
oN9hCNrViodnKTIeAq57LLovjo3GTUQw7/rSv5jOUxb7E3p6tTzCe78qkOdwf9rnevHKyuo6A3Gb
Ne9uqHFxTVVAWVD70FXUwnoqBfvJw+RrZu2V9NkQ20BSbyfb6XdlhMYWOXFffI6nClvDcDQUJ7AF
GOgqcmDvW59QZeXA59+a2f2gCIOIZ5nPKuogmVLuFokkJELFJERqa0Eo9MzD0CIbbwRsEzvF8ThW
1M1RXFIt3Rck2XFCDUzqIR8it3x0QSHaionYTNARq4WTqIiJMqI2MF5IdWrXvbTLjVmJh8KbzkSx
TqtqdPtjDICRhLMClSWlRxs4o64ojVrPFH2Mt6BNHqD4v9KbMlbu0Sgn5PCK8wi5liq0Yj/GMCAj
WJDcm7+6ig5J5TTaYunrdxkLpW0jjrHnZveYRC+lIImhC4tLIcMTxMUc7xgEShD193T+MS0lRQ4v
STBrCBwKORmF6r5OuRahWepYiCLFt5wV6bJVzMu+G8kBB4PJTMTcGJzUhg5fpM7i49xSUp20D4Hb
7gKU3e/dydlDrxruY8XZtBRxc1LsTcicKLcbeJyARObToBidtAfknlGc8mc7vrqcCTQkDqDXes6P
Fr0DQMU1TngIFfgppvJJqj5Rp9CjEoPTyV5Iqt/3l0e4F378P8tTvIWGujxn2V8efX/e8jOUbeSI
K6Lp8gvAvGBOyQHJdsBa3v7wMt/+6p++pKd4qmgXifRY3trydxgNaUJ//+PfnunCe+8UrZWGL2tK
vKr9gnL95f19e52iE8CE4cD+8LINmFjWTPH+11de9r/9x+WTtIBnI0WgXV46ovSUUjniQH57ojqQ
3w/c8jNY99BxFOd22f1+RHXFw41NccaG+BQoUi4xH9E6TqoPyoqziXSn3CCuUaQQBHXIhlm59IyY
IwZ9FDUMuoYg77hnUcyc+eHmmA4sk9Hwj+A39o4OzTdUXN9plk8Zd7gE4C/S+k8s+ZWjLKlXDLHD
FhUrt3kUwoNP+97oCByVyWacIIY6BbRYWWMJRc9iJ2+y/mOfFToCk7xb2+CIdcUlzicIxZPm4jUJ
LwKNXg9dWLUwGsU0TmR1rcz5NVW0Y1nbl8Gw9r7iIDPFcO2dVmg3M8cfms0oL80kHDatYihToFgN
QJV1kxtqgv9iZdoxZz3oZW+GwcwFC0byzgm5RRa9BFRnn2ugzY2iN8cmHOcYCaXiOhcAnkdFenYU
87nKjfPQ5R9xVpSbkhaXqfDQihPtA4zuFDkaqFgG0xOatAlWmoHtoFWgP7tIKA3qq0ktbwJEjU5H
A6s4XpDmrE1qtqseJ+najhvMX3CsI4DWdju9IMth5UA8oyJe+6CvLcXAjhUNWweLnYPHLhUnuweY
PShytq4Y2qaiaSeKqy1kh9Nxfg9p4bFU5O1KMbh7ReMu30nQ3BgkAIyLraGY3Y2idw+K410IxMVe
QwM9iecK3ZG3JxCK10vPgeKANxOVAcuEDS4VJbxXvHCpyOGd4hzNwMRrRRV3rfRxADOuOfDGafa8
zLBwKKS5tKOaj9MmlODJGdS25Od4u055rxXD3AVmHgM1rylx1opybrh05fO5uHEb2/qKhG4rJnqy
0NHBpOvg0ivFTUcCB76sdZ4HkOqjYqsXirLeYW0i4XIzk7aJU6W862b/uZ2rkw2gPR/je7Cu5caK
5Is+SmdrC6x8Qee6u0Xz5FQIsX9QH95/i2T6G+75+zIuuvYffzf+JOzLsE3T8iyTqRK6vp8FfVFg
TaSaUZyaJpouOYm9JzelsxBj8sx01B0kHz4C2TW3Wg6xQ+vIq/BCqsIAV8VaM48YFvf0UMRahqE8
i1zzH6wRalCEtyblRCjd9i23gvC/eePiT8L3DJLpDFqrtulQ9//5jc+EATgTNdojjWAw+Y6NXINy
HuwFOmcSU/imTTx6+ll0ZydRfJpMyF9/ffDEnxw86h+OKZQU0mOW9/N7iJFFA5nM4yNiDfAhmXFM
RRIdmflhm5xd7VBicNgFrA60mimD1E/gaKKievnr92H+SVwfUlGLOFMyt4Tj/JIelZbI3uEXhEdZ
BdMu8rBdyI72vM5NcGiT9/0clvsyA/jjhfXVS8V4iCm29JV1rIJWu/awli5M6FdN4Q3XEMEM41XG
iC6iYWuF3KZRhIpr4IbnwLJPXje010prDfIO6Ic3QCdUvmm5hSD0SmpQfxjLep/6pXtZNrF61GXz
+7/+2H9y7rqGT0y26wqVMuaqr+fH/EW986KOfJijI4x8PbQVPgM/nbYidHeVrehOc3Pp64G1ZY9T
1qiO+VjQ389mpu3jpcjD/pDrg3UQdt4fAytabFP+qqmCfp/NkXGQxvAWMbm5W975/7Y8ev+lvL3m
X9r/UC/8qST+Iw6j7j//46e9a/wJv3D5tfv1f/30pPY/l18TMLd57V5/2tkWXdxND/JLM735gvrs
2x/4/X/+u7/825flVf47ebRlO8Qm/2t59F3zJSyLn5TR357yuzJaCOc3i7RUHegcMcumRY7a8KXt
/vF3RC7WbzYKaMfVuQJ0oS7G3wXSlvOb4fA7H+yu4QLq5j20peyif/zdEr/5pBy6ruk5XEGO7v+f
CKS56/wS5KZj+OIt2AZKbJOYPuOXbDnoHnM6SMKWiuCDp4OVKqClnBxcn+t2mA5TFhK1JJ8js8bB
6SN65MJ98sb4c6hHcNdjiyqbyEkC+GPjlX1xChLzMjo2DYLRvI+VRGrZNGZ67mqCogHnUJCkMYV2
Cl7bTozalbBUg9wxNqWr7ClU+PAoNkQoNDWXDFTqDszVKskcZ++MMw3UMHJ3bdoPW2pLKT38/kze
y6ck04L7mhMH24H/XHiKomiv0au4946/acJhupc1YVL0g44Qn2+kEHkXo82vzK7oJ/XmR/rX9JNn
DQshRIAa8vGuFh4zLoyxOaGpTNCXR8vs0jHG54qVwKYunTuzL6q9ndm3tNdT6BywY7FRfCaE5JMe
mc5pzEirJpkOZbMCS1reKKCFoONqArkrxGCfK7XxCX86magT87A5w53XN41FqzTk02jJyY6r8sTc
pzwt3eNld3lEffhxTDtSAdV3QOKwdoAlQGsgDM/pjBABk1rFzA1P/yDyb5+B7FLnMM0wyJbp+/Lh
8ME1aOaqbNsjMt6GZfY4mMkFlQDZPZMhN1OpoAUKQePJyN5I3biLUbMKzdqlAvyl0CasgLRoNzmF
5xw5Hjo90VN1GDTSSBVbMu6cY8j0bF/YhSKBdiV9TekAhBjc5hzMprFx05rOYehB0wtd6lu9OJr+
j4f+l2/i+7dTkkuFS0l+JewNOM5EuISP1Uh4Y7VtukKels04Ws3WK+0vugsVeyWH9hTCtAXXZDcn
R10My6Pvm1GL2pPBanNvTfbO5M+fls3ygX7ZjU2jPjVzYK0bQ1Cm0SqIaqnM6tO3h9Qr74eMRK1Y
GC+WH4MDHlWioHr0fRfxG78AnXjw0AAs33RpjOW3U2DZ/X4yLI/micFN2C26W3VFLhejOxfoWyOK
dN8u0+XsGBL7vUla5Bb3x+/HdDl+y+b7z0yyj45AEQe14ArVhZzNkxLBKrGjUJvlN1BzoPFWSgwQ
gphN/9iMLarH5TrPcTNRxEkZtWw3irdGb1WnxkxYBQkXcuUP+1m6c6buAUfRMG89lRsbWZLuVZO9
QiWQp64vLbRdlGfytJtPpifmk602y+6yIQiwXVkhmI/cfklEfhAi2Fd9QRx01Zks2coSiqhHLhli
ie7kNQ0P6wI3KH2zM4rId145bkER6WCfpHYiDvNxIusB1b3B+nN5U9a2i+PspKuLbfmBUId82Zh/
PFp2/baE4NjgTMPPfZrUE4ygNfZ5El8ZIDYIHARSu7A8Ey9Wkpilhdj+y5nPzUbXtOnk10O8m63x
fZw3/ol01+hkzU8c2ZRioZX1JyRUPQp7X54mLvhdENnvq7YLCRewHr2EEvTyFmv1bcPIGlejAwBq
VDe05Rd9jAnhPYmf9XEaakfcxJA8TlM3c0XrLcTzh9YHxVEO5AbLvr0l84g9m3UiEMEBjfIlDptm
pUY66n7B59gXGcaICjJL3m0wU79Fkx1DiZHPulWjPxjMtVH4r6gxbbSR+YO/k36Tncj3ugx0xHZA
xsx1HXcHjDVoiAbWVbilr1BJir03ji/jMG/EmL6EVukfTfTQFPg8CGpU7jNDnQrjeGc2abEWUn8J
JhEg/8qN9Uh8MXXDcFcmXnoyVOcphvVKd8RH5x1W1pYlWrhhIXqXRsUlq2YQbWVPhZKS0+xyNoX5
VSL60Y1qPse2Ri6gxWqkM66iHt960EsALAQZJWWXxXRCXOAkGd9sOJ7AUYlYo2iKWgTf4xi1Z6Z/
zyOdEPBrWgOKqficmhaLAk9+0nRk/3Ml3K3pZTCDYFita4KMPVDkhg9mc1Z6smS6o07ZHcMJyXGs
OiVVNlH6RyVomol5dls7P0KAIY3PBGNKQGGR56zUVOQQiolVYljdaZrKs9b40AqKuldxUfW+lahq
zZYMTTuWxiYc7nBfGohtEW+YFoqshpxzT4WG9XYMl9qUGmpGT3APL02slKYJ8V+aay9Pv6Aih8fn
T48ym+6yxhkeM4vAgdnUdl1JeMGI1niHUmw1OaysfWGgwU+CaldXvCh+n/tutil0EE55NopUo+4a
8eTwc4QX5uZlGuk1QSX3RZA/jVVHE99NBMIY60OJa3I3zNqpMGcc8fBO76esOpuEq+5m4gs1Ittv
0kn1VTh47ZoQBcrRNpmQQ4I21LYkK+2cAq0nxdWr7GqTCwhCTO5pazigcGbskRCUZLYzosFYs1x9
N5AKKc+lr2OYwk9NfqLi6lOEp0lBaWVeRa52leCjxYRrqGc8P3QjF1BfRC9t3gOTnAcXwWAtjlqh
NPAoB43U0UionD67FgHivQElgGZGa82fRWHeu3kAD8i9wkM0tjRqP3R+++LVIIhGn1i9/GS5XLep
UQOzTsLbYEYe+nVi7tSlGrHkBdwSuagz5aXNhf0EhYiSp4rAs0Pt6BTVUwpzRRIwIptR7BzgfZtM
T3ZGAkpyQHZcSit6plv/KTMShhOdDCtPt7XbrHzIhJ1TUeWaFDlJJSAot3Y0Yiqf5D0NVCzc6EOZ
GQyfwgLTG9zuhFhzO113BMGId0OrG5tKs15Gh4HG9Y2VM0IlJ6dl1IBxNa79UDSPxGFdKj8ct27Y
pccmdSaqILQ9i7Ln7SbBoaVShJaB9njlHRrNGO+N1H/LG72PldKt1Yb6muCeY5F5bHPnSzKZ7+cq
NMC/6RdTD7wtpga4Athh4si6ScHcsldami6X2gqttnbNA/QvXhafdbMGQ8sQ0fQ6qvuMpmEiYK2b
CMbm3Ki3TeN+HO3gDhhfvRt1/DvIMrd458izS8Wlk5A/KQQSi5g+GEAxcf2ka8pzj5bckC1EEEBM
LwxMauPmLpKDcjwOaU+HVLQzp0psrxtvABnVgWcLvFps66phBja274aUyNjqLgaxQV0O0NmEeO3g
tNneTKV2pW7xatsfTCiiZ9zqMBWjgaGIq55SlVJpp/cD1k2sISECLmbeRfuxJ4x1587aK2QmWt0F
BTOA4AiCgA9EuJFd/13kYRKRcasIMMGmigbUtpVOygEaffLc3W2q1Z8pK3ZHDkSGtPMOCA2mda25
n1Fs0SCN3MS+ZiAvnLliONJiFAZpjV4FkuDGzOCZ9aNqMkNWMxixz5PAcxgHkrjgknBsiaKBeFMR
xKBDCpr2BcjgwRHEgJAxeHBp10+g/LbpWOIhAkEfDRToEAkzP1n2l0cLnH7ZpUKxbieNKZlaviwb
5qa0e//YZUgsdkNbPI8WTRLI2cmWjY2OPiHLSk2ils1iwfhlt5Sk0IfjqTCY75mMJjS9p7cmuDki
Huk/NgrN70oXSACJJitNTSWqPsxYJQFQbB2p0q7Cp7HInsxSn3YaLBHQwsy8alGBt4ftG0LPOsVq
Q73x900yjsyAiVNoDnSZ4ELm7cm1bEWEjwmHjAyyDMygO2VqI+w+3cdRfGmsqj4VU/8KE2zamkZ+
jAeq5cuPGxFDuDJUxcKBqFdPJyecpxNpb9MJFgyh9mauTi9iAzzP+Dxlc6uQZQRkiLiyj71+kqSs
/rDp1KzcCHNXLeuujlr+LJtKzYfzqvDWGJPJrK4dFkdqFt1Z9qSTQsi+n1FnSnP3zrO9ilkiK5rV
8tDM9OqUqFn5sisS5prQKNTMfkg7eimUAmtcr8g28Vp1Zzns8f3Ot6nVz0Fsibe2WT4HWdofGEVA
5496eA37+jojv3m0IPslJjJmuIrHWOHkEjf+LAmc2tdD6Z6nVpY79PIFNdNkvHlqQ4gTwCHizzMb
KifIJ30rVNz8jD1gACYhtH0U6B/igumTcD7F4VRtKRdRao6BacMEKFZRTDULvriD5pkAo4L5QhE5
r7K07EtNAHoWxeGt8CuWpjnQ9FTDEek4Q7ujNPo6suRyh7Z8c2FoqN4qo2KuNe9El4SPjqe5qw6U
MwptAVrDLuynPnDSk4PGQ1j9V8j+5bUTHdz2DF5BqtaLumlYW8sGgYlIobmLZNjcDQ5an1Ev6UQm
9pkzD9xhxC3TiVFBr8hXdTaxY4cbS4toO/rTw0hHtXLKG1+ET5HSTu4t8cVsm/Rm1cekmE2cIxUh
xEUCWpshflXP9AXz1kVX7094eCsQjMmsAtiwrfSpoB1cjuNDLlEsG2N9RVTC+p8Ths6s1q2r2qgR
BqEb0+f8rIX4SUYgGUFhNTd/itubLMd2V8W05SMoTdfWiUDiD80Xe6Jo4Id4OdddPXfXrjXnwzhZ
923slWczIy0iIe9um7e8dRszjeVzCwaNc3KY36+rVp/PrJiOLW2Nx8mdgZNkhnF0yvZzTSTtLjHS
8qANwU7rI2tb1lG8maCmk+GMWth337uedR/JET8dHAttsO2HZIyinYd8ofHDD1oxmffdVPe3goDq
wi20q63jPPWl9Tkm1XxfWrq1grclH0xkMvFkj8DKgnnP9OHWk7wAyLZnPkcAmN6RrwGuajWgqqHP
y50q4eJaS1PUd6DmIJPgU+ku9iStW2JoZ5Be04E4n09EGjjbyUd2HHlJcjM8mqSFzMaHtA6LA4xH
qikI2QwxIe40Tqgnwm1Pt2A9NzRKmuz95CUsT0q+V9wxcOekRST6ECBUbxOgZHyilZcQft4kVb/H
SeGvkCvFdyQVUHKfWwDxEw6bFM7p1PjlNmXBalB0OMg6eVc6LGTntLs4q0pLgwcLFXpNlebAy4I8
DCEreVnBmdm4e9ICapjjw1akY3pnxO02ioPg4gWjCVfFOrmifUj1cbg0xBRflkcsUWB/kyaHVaQp
9hkr6lXBNJV1D5CPYfIPrPquaN2zzZS96ZMEh1agQ+rxqQFpJR1eBiNxKidyFstYXhEY4IGAELOD
5YL1sN/qaOVWhuPj0EeOnqYyeiNwD72rU3vvd+WnzCMaOlVrHC1M7qRPWM2gX3XRP0VjoL/RixfZ
cX2V+K3qPtdv6JuDLXdX/AjNR6HPtK+cptsVvu5GayOf8aJAJDF64sjGQWR3LfbKO6+KUoSXHwdd
mUA6szlGnRsSJhaeaCsRatjwEllSfh7EJes9WIhFRG+r6RADhE150y17n/QTvb+m7s5kg7y6mcCY
LJN57Uvguomw+VazAF+e3cqDXWqfZUVum7QQx+mF85wSInuwreStxAV6E5GN2sYSj8uNtp3bNyGe
5iP+0uEmMBqdvCndj24wo2Vr1nqZTydLzzgRZDRvOk/cQz4Jr9I2dpAZ8/vI1G+MRi9tIJpT4Y0P
EG7ENS45AzvQi7A9yQPp0PRMaFmUjEVbTTQRd67rP3GjWUxgR5bAn+CmZNcphKMK22XcBRn0sePs
FyojEuJnORAK5xHumWEnY7aC3cDgHskZ8z61WOw2PRmSrSHu4tQXezgOcOAtF0Z5rgmCvVCE+NGA
0sNo7sZ5kG9UNXU8ZDJxP3XOsMeqs+WaIpHdwa83lLE6h8t9WHy0Bh1ZSN0fwjISp1F8ZIoxHNJi
Kg+6baO9jIrj7HgxIOy2BjAKul6Lx31Rlwc/c78kTNufLGb3SF5xr2iacxX2KaogyE/F9Er+pY0W
nUvJ6cE1Wm2NebIygqf0mvsET8ROduvhED0wve7XQ5MmdG67gDwhtHme4X9t5yRcFU5HLK8XxWvX
sV0EU6TKBCUTbCmKR7BN9OAnbe1FAziP0aBLmjvWdoyxgbQGE9jZYTbvqOlAPTTmbmgMcqWYmemd
Oyt/cofetH3uMs9BXVVi4rTNp5r7NBBe0p1LSehfFULNlyHplnp5QR4SXuxhPMPxoRjDZL3rqFvb
gVdunNm+zoYtKPpoG+KfCU+S2aexQQeeT/0btzOeM8fozrTdlQacDJDMAOiODtZ1s+qIDCB4lLoc
N9Hwag1zdB4yCFzVhHVTT+P8rp+rjQh966rgXJNleMw5I7LHRTqfXP9c6Cr6pL1Vfeky8Q36HXEe
09vQJIu6TYYDpShFYHX7bdmCFovoQd4ym7k3kO9057N8rWMdlRGOMFnlX0F4EZzg+cOr3VRv4rTK
t3aNwjd2gg68cvA405qlrImoLLWS6OpDgkEZr19kPAdb4GQRPVDeSQwi7poab1lJfe1nHbN8C9qK
FWO7Lkvjq98ZlE0M8wj1datPOGfDNLcYM5ADmh2FDkmjeAs8ejxLqe1IlwDuK7ziqcGHeoeT786x
Xrskke8smTCyzaRwdF77yUszRAXcJQnKiKhEFbZ9LtppZ+ISeSCRa1prqIC5w1jB3k4RhVhVQ5Gz
FZiSKKHUuX8J++jdlPnMEZV7Z9DYYPWtz8CJMXRZxJkzzuhXFkeMhyPQhsiIsGnKTLuE6M0wMLbN
IQcwXwlLudM4YU1a96mF3wCw6JUIXW2fFtV7XXnrEdlA/ODdg0ou19LJjU1P2eyQzcFrHlbV08SF
GPceN1nbH99oNYz7SgvfJkGBPszmHCvofwgF2Zpbr0QCVpPQjiJuyAdrk7G03eY6mtGOgWZLHuJI
ywJaQDr06Mv8okd4qbA25qBtAjwMV8zF45uWyu2qEDMDaclk3oPxgES3p7pui0eTviCGJiSoHs0a
lg+1xMzzpnQKXxkqsLz2LUbNmBlqWpc3L7yNWWOfYScHQNOy7IhA9kFopPn5A1+A63f2Zgg1lkDS
ZwBgib1GYiqPMXDaKIyyK4WJPQIKwpRrowWfV+C9aAn07aMxoRXkoq9wyk+GzaRI9ERJgJ4Ibo5P
SSKrRXhgVrQzh5AjMrfEFMwepWOjr452iUgce3WzoQbZb9xBMwGEa+B+1SGARbE2hZiAwAUrxwz0
s4uyT7A86xmJcKjsLGJXDp2TX4LYbR4EULehqrjdKsK+80Gz/HpdeOWjniW0e0NTOyUhgMPJgBKb
Dy896hzusoQFBaNFRTFHZYzWDbTF0KbvcX/Pe2jK5iXIc39fT3Af8xTz7ORj74K1TT2yoHNiFpfY
YXKB+ZhE5LFJzuVQ7gToGUrfdCyPqVvpR1un6VQmd4zJ4RmWW3Z1cgsDRFreoIYBcK2wO2Oyg1OD
b5PaJoZhjtTwHkz3cPFS3GhOYNZbIpcdUqeIQ8Lk+cZOEhcRIRsPxCIv16BsN638zq6qFIyHQoGF
TCHh5EGGH1z3ahDMduVjezLWEII6Lwhi/WOg9jo3eRk5H84s6nsK+NwLBtN5B12wuNVSL2+Jabyp
wrE5JzG07Yk1KwkP47YypuFNoTYj8LCskEBJWKkWY9Lc1dZz5fryjMMGSUDSGBfNJbmTJBqVL5LU
5zkWybH00wHBgLg3Im18q2N6UEDRZBOPs7nHv2NAsAvRTLeVi5YiQbWsWzT0aVj2Mzbx2GPu6nPv
WqO9JQgvn+/GVlnmyvGj1dfxweBLvRVhTZTrFF8Ju/DWViQEryo/DaNtPSSchj5D8lsyiFZRpoMU
LcWNNe9xxjZxqZ10bfUzk/PsaEGIvPMFIctN5UJ4aeUdBcL6PITxRH3bSs9OwbTRpnCbTb68es2m
1kwGA5amMFTxvKY25vmcm3Cead3VH1mxUHG69zpOIrNvUqaZF9kUNbHh3Sa2B2OTVebjYBvnqiFl
SEvC+Bh6AdTuuqN5UvvpXTr1d7Mb9qeMcmCb+mhw/TI+5jl+ihhyAJl/EOPpr7bkS6D8xDuBR5Qi
M5ZEFHfIeEVZIN13SrCHuc913TtfcQd+0ROn3vuF9zGa3NPQ9vmt7LKasjvkqjqoJYbZ+dbA81/P
vgkggeL0qqI/vJ/GsdtbUIBXCcum3ZCbquBWV7tYq3AkumITGaF8zu3mIjXHPJou/eYZxzBwWAyO
gECjsw3OXvcIt+yJ016PI9P0ypOPFU5dKDj1YygYS7KgoNcbC3/rSPcIwwmHf3V0Jts8subm5JCs
3oAPYNSjtivmumFcyzVWj95DB/TlMNgpqVKaRqBEi2W9IDSTUk77BcZQSQ6U0tHZ5QFF7NbUGWRa
2b4rnPIFrFiHiWd4lYQHjd6YbJfPIb0am+nsvhuighM4DrPDIORTRHr5FkWdRtvtbg6endGC6aPV
M7dAhwIxwRK0wfLmVHbWY5WehaWP7y2bcWdorHyn2fJbj2/p9i3Nv+99v+8/w7TxGNVwxqjmUuzN
VS2pUt1YjCdEs1CEIXhhPXsgY2g+4aL2ZcadIFlZOFWpCxV6vs5cpUFY9vECodzMwyPFQ/00+cgt
TQcToRgipu/g+U+oqoDeWzhkPT18CCW5nl2UxJulb79oRplDYfxvoo0ugWZ1ev5KZpmkLKsd/OYu
aZAqhLSOkftSKdMzWMpBiD2idcRwCo0i39QmUmbgJMNp2URZcgs6skRw+4hTO4GlIM0hoos9l+cA
iNyKKc0DFwuIGqfGrzwYrFniiPTroCrPSQaGhKZ/vtF98mQQGFbVGUMrDM50AgsvR4rQcwk6gAhN
V8FXYERM4EB9snZC/0kkWqWCV8BKqzz7QIFa4gilMkuQAGwkn2TZ+OqpmSryff8ZmPGE7OYS3vNP
fejAZJaUshqxx4BYTPXJl0dlVYw/7C6/cKuJdDSTThLLQ2bBTTqclkfeH4+W3UgdsNIwHueuvkU1
mvm8GskDCfsMvTzhNUi6gpNf4L8CbmRvequRp2VjM3od56akHUS7c/ZY78FQ4SGIBRprarPszgaT
0SQp/ZWVoxb10glOOuL9zuFgqPeGXIqzb7PIMNJFpIB+kxTQhqYx3QomvInZsO7zon1b6e/FRAJA
pIqmGmbDE/4H6qXMQdoTNtZn6SfRrqGzfMohbZ2WR6l6FBWZvWu75G75EY1EGCruc6c+Thknv2+6
iiziQdFte9UtX5QyoeOdcuDEVN9IbZud+mPvUTQrHBJ7M5XD+X3Tm8SyGaLZL85Fk+hK1lWqIkxz
UGx9M0kPWu9QRqSSGY/WvYWg7v+NQOxfar9+Uoj9KxnZ/0Ag9rvSTWnJ/kkhhtSMP/+7fmzRnT6W
/3f/6a9f6N+TnJnMF9Bg/SQ5W97UInj7q9fIXimnyc9f/vF30/yNObBvIUUHtMk/8+9/y8oi/P3X
mqf/5qEA9YQAtKn+IT3jD/5wkP7VYfjrT/jPcrx/fp2fPsGnUhadkvGF8a8qOnRq/84x+OUVfjgG
/m/U+SjiKF3djx/e938j9RIVpjKgqX/u/6cP//qZ/E/YR11DXN2PEkK+NL6wf+fT//IS/8Xcue3G
bQNh+FWMPIAgkTpQFwlQJCjitkmLHlL0UlkrseDNKthdJ3Gfvh9Fyha56xw8i4ZsbxI7syR3zvPP
cHF6lTV1zVAemiqOckCdmTIHXsj8VbdSuwRSYaCCRZcAVrJqqgK0eOUuARjlkhMaLon5iYx4BZ/8
Xfg/+v4cJvX84vGjAgRwDDz9Zi1gMlDyII6b5ujxW5NpgyggJY4FEhSEUqoK6zIrmD9MNtgLApjr
JQ/gbWUKVtN562Tu/1eC9zNBW4l5oETTt3zF9gLsQqaWx29VVgIvriqgv9NKThIqNi7UA7rJVGVR
2IXngUgPYAUzRkqpBtPrbik5dVDSLyC8hZLR2qosSmZuu0NGrGBaJIXekMp4VnHXnpQ8lI49I3ft
WzyjMqMDQ6HzS3cJ6LylPOARZdhNmv5409cuJ4AJXYKydl3KChxSUSfhAfGjrNBgOAuePrAXMa3k
VKPi2SKxj1RlFX5gSYe3W5FaaBs8SAxDjiviVmpqQdncopQX6kyXbYEV8BYgvgUMqDWPCE1qx29o
rhWeXhvaaQwqsaTh267o9AQJWVU2tBmmJwKUFpzH9nB1aG2Cpu2akVTu+JF31JRZ3Rg68r1dbJ3m
SUgdtoWWuoiWB3I6qprKx0KRTWgaAkb0Jf2STg0k5yOBK3Z26uGcoImKgQ8wuvTO+i8NY1PRx0bL
GQXURC9BMVZNegulylrN0yM2MJ4WUh/dQs1Pqnp2H75X4uT+mKFAUwuVojIZrxRUhdK4gMvjG6IF
02jwA1hFu5JTivQT51LvSCuerCEtYAidpxXpA6Mzigc8Wckk3TRvQRXgjYRMUKL1SJwULeecT7nk
hSInaCKw5qGE5IwC0mnEplFlOf21VVMeP3+r8Q6ZkM7DR+5+0lMFPMYk9ZHLkhwRFRkCRycLUdDI
rNzM9ik3OFCpuYdk/bzP+nCzyPkpoCv+iy0BSqIGRVkbnag9LFBiYteIEEg1ALTthIal9JsqUwww
yIme3PGT0wG8UCaOjfAMtX2DjKk9TsYj99hmz+jEtzkTdwvJ6QBl+/ullkDxJpvC3jXe6kcxEtmC
OqfWor3OTSg60ExaEbsDyEDB8/O2YjatWBOYrCbFzksB3mdMLjxQOV6bkAlskGRVQRW5hE2dMb+C
ZAydWtNy3JYQD1AE9fVNkRkw8H/bmONmEHWIcLTkifzP01MEZHDEydM2Y1ZISbbouCKww04YaKJt
7DBJigvHUuIFBi9JY0RNRggAC2NZfB49Cg8a8uimYsgPlbVpJecYkf62L3SKa6sUTOwjnrenXDoI
VNlNgd9oi0/TSk8rWoGV3oLOakM2oJ0rzLFtsBVokiqk2G5vKa1Cs6pI+UhvwcJJKK/5b/ogiUoC
zWhjbB3a2QhXykpKLxTirIkuMwA3miKil4iIF4q8zgrqCXgSyelFrXOPgXi4jUQvGqoyHO9O7y01
grGFBk0hNl1ZKJU4mUxGvaScTknFgy4iLiCFhhQQMDDzx61J+BKSBQtAcwL6cF4gbC4xtSXKzx0y
spG4Bxl3jSfh3fOUzl+3SmwXyCODqlP1PbALLGOGkwQwJfcqMTkugA3E/mJBzUCbEpyhs35R4IiP
oMm0Yxd8ojU5u8ALbsq58g+XBSormugZpegrK7EsWMhBY5RSdXJRA3qqlPrLJJJ5Gh4kprlHF6gc
WbDJKp9lSc86MqBUmkVAI9ZkCslHeIGP4mjQN+TZiJx4Im1azilLSi8yq1XoKZJFAJQKK5AxmFYk
CwCTa1wofCSvMb7hFr7iqm6R3raF9WLCeA/9bjFJ9Iu/MOOfDwl4XLMFbyqmfAa/aKeMOtIO4Wn/
/CQo4U3Y68UPZyz29Dn+n/sDHn508Fnzqea/fD702267uryZfnDjt2nHtD5+9MO6e9296w6xx3c7
efwo2Ofi+/8C4d1VRNdCOcV0t8O/4yYk3Fo7JSd81W123W6mNGFwJ/illPLTbj28GbebIdi1QzWK
aY/rcdtdjMtdO1CMnPJm06/2w+p6HxCfQNlS4s96Bpd2235J2UEYxJQ9mv5sfHP2dFxfv3sdXrtD
i0g/5UdufbgIvk88HBtASinT+bJ9G27ZV7SllJ9z48Mw73Bibw3Gcf6Lo3OQbxNEnxP184vuMmDA
wpUdpRs+X6+HzTiEEulgsGLSvLHSRVqE91ZP8P2djx9DtnCFaOmGfz7UTa4/QEwYAterq5uZDVzr
wVQ3lJL+ZWSk28E1M1EVky6l/aIbNoH2AKF4CvPyouPhm25zMe9wMuaueCLf8m7XrS6vd/1+H/C0
r9CJ6Q8rpnZ14ShyV/mQk8YW7MZ9wNkeeiqnzSRh/n//PtBNFG/zE4gjs28Ym76NSdu6sHjj42Yf
6RCPupFSftm/3naR9+Qz9nLSH7rQbpGEsWUhOeGPZ88Z1bu7HEKzDn2bZD8F/Z/67a4PNBWIP4uA
PQXxF/2nYRWYMYifwqK/7D+e/TNur+ZtTirFIRXF+x63+8uzpx096ENozZQrc53mA551V7Hs61oR
D0vJ/8ocwpnKdC0u/Some7XGIwmjGt8uICZ972sP9z8m8VVO1G/9hglD6w9dFCb46ox0379fjhf9
2fnuwLa5XhIp+T/s0xRHGdE3M5/mAw4Z0aeqpeT/5Pb73a4PXApfEpHT/hRGldolVqV0/9p3l0vh
8ZlKKdlX/fYdli2g7GB0YsoDkU3E3h6eIyX9d4fd2fCsWuD9+NylmHi/25+9OrZ5kODkw8T0h91q
3DB0fyZlVaF2GUcx7ZuRFvO3IeWpuvF5yscyTbfjAQ7zT3Pb/7F/FibX7G+s1n23ffIfAAAA//8=
</cx:binary>
              </cx:geoCache>
            </cx:geography>
          </cx:layoutPr>
        </cx:series>
      </cx:plotAreaRegion>
    </cx:plotArea>
  </cx:chart>
  <cx:spPr>
    <a:noFill/>
    <a:ln w="12700" cap="flat" cmpd="sng" algn="ctr">
      <a:solidFill>
        <a:schemeClr val="dk1"/>
      </a:solidFill>
      <a:prstDash val="solid"/>
      <a:miter lim="800000"/>
    </a:ln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46A1D-B0BA-4274-9FE2-B95E94A611E5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B7C48-42DC-4398-BF15-FEA883960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4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B7C48-42DC-4398-BF15-FEA88396023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88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F39B-61C3-FD1F-909E-0B4DF482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83F66-8D11-DB0B-BD63-92A8271E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C07D-6C80-9716-B2BF-CBA6C973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2156F-D6A6-57E1-9D51-CD4D3DEF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EB020-B1F5-58B9-5855-F87CB13C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3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556A-F4C8-0E54-F427-F9D5C821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CA73E-E3D1-5701-1242-513DF6C2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81747-FDAA-5F2E-0250-ECDC6A61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517B-2470-A004-E66E-4963E5BC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95EC-F5E7-C759-6DA0-9746282B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5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F1BE4-100B-4C65-29C2-37AF689DA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CDABA-B018-F127-6AEC-47E56B653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0E1AA-652F-53B6-0495-E380A1C0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B19B-16E3-F2D5-E45F-FB571D76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31A9B-3891-6047-F3D7-ECED394C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9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6C33-199D-3563-275C-0E982CEE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1D3B-AEC9-6B0A-BED6-87251287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1EB8D-10DF-F3D8-5BC0-A771C7AB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7508-33DD-0181-C3CB-F16F524A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F771-9F2D-DD2F-E7FF-3E769CC6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32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9FFB-DB28-71DD-F59E-4F9A388C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D8E0F-D376-3D86-8947-ADF271502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8FD4E-88DC-9E63-D37F-3EE2BD6C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409EA-A533-F8C3-1D25-8F1993B8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B6F0E-9DED-D76A-392A-BB3A45DC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8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E88-062C-2EFA-C8CD-57D84DF3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36C9-3CD9-AAA0-8862-44BA2751C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B22D3-7159-E9D5-7864-6E031AB2C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D5993-3CEA-F20C-E5EA-A6905E75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F50D4-B9C0-A2D8-9A0C-136D4FEC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465D6-4E38-CB22-A149-EBCAECA4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6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D0CE-3D91-911D-5E2D-65700EDF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1FBB2-6B35-38EC-074D-92A990213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91132-9C0F-4B63-A186-A35373D64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DE1F3-065D-3361-1E69-10672ACE5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8C972-FEDB-C208-43F3-BCBD2F81B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BAEDA-A53B-CF98-8924-967080C4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1ACB9-99CA-AD07-FD4A-C4DE0489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3289E-CF6B-DEE7-3C8B-A1A0135F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6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9809-455B-705E-C492-072E49E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2E0EA-1C0F-DB17-D696-9B9511A4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EA142-5B02-29C1-70FE-F125F49B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C7024-FA18-B30B-344C-95D1AB87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92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F489D-DC94-2352-5BCE-10CE2FA2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AB1AB-32B6-1A00-3E7D-CC11F2C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D6535-1BE0-CADC-A508-F480F2CD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7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49EF-DF85-B7CA-588A-F9BB0AD6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833A-7233-441A-48CD-F63A2A34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B4720-424C-61A1-3CCC-A348515B4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2B09-714A-B172-E315-378A7193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A382B-9123-763E-3541-56D547BB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0DE71-E67A-2401-953F-7843A7E5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0810-720A-2AA5-2D6E-9CF28DF9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46B00-7F84-D5C6-BDAC-6AA0B6B3E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230EC-0C2A-F65C-2E05-67AA72A87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1F8C1-5B5C-31BC-BCC1-94ACCE70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E70-70A6-46A6-B50A-FC024029810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A11C-DEC5-FE05-2697-90E1DC7B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5B46A-3A8C-6BB8-47D5-EF5BF10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04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0119A-03E4-E69D-F28E-284A28DF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A714-4DD5-499B-A64B-E67C8043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CD80-B05F-21DB-357D-9EE534F55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CAE70-70A6-46A6-B50A-FC024029810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D4511-9A87-34CA-7759-DB2C748D3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9DAD-2460-2E4E-EB4E-0625AC09C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51E2-351D-454E-B3B4-4CE4417AB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image" Target="../media/image7.png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microsoft.com/office/2014/relationships/chartEx" Target="../charts/chartEx1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14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slide" Target="slide12.xml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10.xml"/><Relationship Id="rId5" Type="http://schemas.openxmlformats.org/officeDocument/2006/relationships/image" Target="../media/image3.png"/><Relationship Id="rId15" Type="http://schemas.openxmlformats.org/officeDocument/2006/relationships/image" Target="../media/image6.sv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6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chart" Target="../charts/chart8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image" Target="../media/image5.png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chart" Target="../charts/chart1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chart" Target="../charts/chart2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chart" Target="../charts/chart3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chart" Target="../charts/chart4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chart" Target="../charts/chart5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12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2.xml"/><Relationship Id="rId5" Type="http://schemas.openxmlformats.org/officeDocument/2006/relationships/image" Target="../media/image4.svg"/><Relationship Id="rId15" Type="http://schemas.openxmlformats.org/officeDocument/2006/relationships/chart" Target="../charts/chart6.xml"/><Relationship Id="rId1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8.xml"/><Relationship Id="rId1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B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CDC503B-6481-74AE-F940-7C986FA7108E}"/>
              </a:ext>
            </a:extLst>
          </p:cNvPr>
          <p:cNvSpPr/>
          <p:nvPr/>
        </p:nvSpPr>
        <p:spPr>
          <a:xfrm>
            <a:off x="0" y="-6207622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AE37E7-E0FF-F6D6-5E56-34C863C9464B}"/>
              </a:ext>
            </a:extLst>
          </p:cNvPr>
          <p:cNvGrpSpPr/>
          <p:nvPr/>
        </p:nvGrpSpPr>
        <p:grpSpPr>
          <a:xfrm>
            <a:off x="751552" y="338977"/>
            <a:ext cx="607643" cy="607643"/>
            <a:chOff x="-635161" y="252796"/>
            <a:chExt cx="607643" cy="6076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5069B2-37F3-3A98-7E4C-2EF2E4DB2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A98D968-AC13-2E5E-BD2F-7C6CF02C0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7B49E-D7D7-7D9C-BD39-EE4FFEEEEB88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749367-19C2-8E5D-6CBA-95AED659D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42D790F-CD6E-75FC-8850-81B4A7A9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0E9AC9-E690-B1A2-A20C-E10EBA1D20EE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680D91F-4A5C-367E-91B8-A2E5EB9FE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292BD8E-A147-2882-615C-6B640F937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4DACAC6-920B-3C9D-2121-70D2194C29E4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CA916EC-184A-879C-207C-8D93A49F5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8" name="Graphic 57" descr="Group brainstorm with solid fill">
              <a:extLst>
                <a:ext uri="{FF2B5EF4-FFF2-40B4-BE49-F238E27FC236}">
                  <a16:creationId xmlns:a16="http://schemas.microsoft.com/office/drawing/2014/main" id="{F9834F14-6781-B412-EE4F-FAD99F4F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15DD3B-37A5-E749-6286-B8BECE46D966}"/>
              </a:ext>
            </a:extLst>
          </p:cNvPr>
          <p:cNvGrpSpPr/>
          <p:nvPr/>
        </p:nvGrpSpPr>
        <p:grpSpPr>
          <a:xfrm>
            <a:off x="-627665" y="3131053"/>
            <a:ext cx="607643" cy="607643"/>
            <a:chOff x="4880697" y="1289693"/>
            <a:chExt cx="607643" cy="60764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2A3416B-9730-DC83-A27C-D5F8DB422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9C83597-9E73-0052-0C9D-F57EE30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3D029F46-11C6-AF4E-88F1-8B5FEB32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7E36FB7D-2447-2FE1-C543-F2F22755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EC2D6048-EBED-22E3-6B95-F2433A4D65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65" name="Picture 64">
            <a:hlinkClick r:id="rId9" action="ppaction://hlinksldjump"/>
            <a:extLst>
              <a:ext uri="{FF2B5EF4-FFF2-40B4-BE49-F238E27FC236}">
                <a16:creationId xmlns:a16="http://schemas.microsoft.com/office/drawing/2014/main" id="{4DCC175D-6E25-54C8-BDB6-116D50ACDD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66" name="Picture 65">
            <a:hlinkClick r:id="rId10" action="ppaction://hlinksldjump"/>
            <a:extLst>
              <a:ext uri="{FF2B5EF4-FFF2-40B4-BE49-F238E27FC236}">
                <a16:creationId xmlns:a16="http://schemas.microsoft.com/office/drawing/2014/main" id="{CA42DADD-EDC5-0A9E-BF16-FF3EE3BDE5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67" name="Picture 66">
            <a:hlinkClick r:id="rId11" action="ppaction://hlinksldjump"/>
            <a:extLst>
              <a:ext uri="{FF2B5EF4-FFF2-40B4-BE49-F238E27FC236}">
                <a16:creationId xmlns:a16="http://schemas.microsoft.com/office/drawing/2014/main" id="{10AB2DD8-ADE0-9E4C-6E92-2C5B1E1A72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68" name="Graphic 67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FCFCB98-C902-D7B0-D9BA-6F66AE16F1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8CB41769-C340-2A04-585D-175E08D216B5}"/>
              </a:ext>
            </a:extLst>
          </p:cNvPr>
          <p:cNvGrpSpPr/>
          <p:nvPr/>
        </p:nvGrpSpPr>
        <p:grpSpPr>
          <a:xfrm>
            <a:off x="-607644" y="1282395"/>
            <a:ext cx="607643" cy="607643"/>
            <a:chOff x="-639166" y="2027189"/>
            <a:chExt cx="607643" cy="60764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078A6D-7527-AAFD-241E-FBF774867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166CD176-9DD4-F50A-EDA8-615FCF177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52CF613-3AEA-F214-4397-9AA8613D4A50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022D2F0-3A59-DCCB-9147-0C7F76B69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2FC1CED8-0678-90B7-A688-2BB44D9EF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234CE24-1B0A-DD3F-39C7-017A96CD3E65}"/>
              </a:ext>
            </a:extLst>
          </p:cNvPr>
          <p:cNvSpPr txBox="1"/>
          <p:nvPr/>
        </p:nvSpPr>
        <p:spPr>
          <a:xfrm>
            <a:off x="3774354" y="2814367"/>
            <a:ext cx="4982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BANK LOAN OF CUSTOMERS 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7688FB11-0A2D-D1DB-F9AB-8FBCAA4742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3701725" y="3855387"/>
            <a:ext cx="5127275" cy="18468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705A897-BDE1-7D7D-8DB0-F681E10BF506}"/>
              </a:ext>
            </a:extLst>
          </p:cNvPr>
          <p:cNvSpPr txBox="1"/>
          <p:nvPr/>
        </p:nvSpPr>
        <p:spPr>
          <a:xfrm>
            <a:off x="3861947" y="4084796"/>
            <a:ext cx="480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BY PIYUSH PRADHAN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8672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F17C0E8-23C8-0B4E-6CC3-CA7236A09B46}"/>
              </a:ext>
            </a:extLst>
          </p:cNvPr>
          <p:cNvSpPr/>
          <p:nvPr/>
        </p:nvSpPr>
        <p:spPr>
          <a:xfrm>
            <a:off x="0" y="-2468815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A1BD7B-06B3-D2FD-C816-E857C816CB38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B3F44C-8E14-6BEE-1C74-FBE0DC6BB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C7D1CF-5110-8397-2F1B-5854E177D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2304762-31D6-3BD4-E650-56098FED239A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385D01-9C47-A285-16F2-30CD73F82D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CBC3D0-31B1-3980-CDA4-7E6FB2F3F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888DCCD-8029-D220-2006-BE6B8032181A}"/>
              </a:ext>
            </a:extLst>
          </p:cNvPr>
          <p:cNvGrpSpPr/>
          <p:nvPr/>
        </p:nvGrpSpPr>
        <p:grpSpPr>
          <a:xfrm>
            <a:off x="755197" y="4085364"/>
            <a:ext cx="607643" cy="607643"/>
            <a:chOff x="-775130" y="4041247"/>
            <a:chExt cx="607643" cy="60764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759733-B5B5-BB97-7AD9-AD4886618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E8FE28-8980-E6E4-DDA1-C57F1B1EA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606544-7DAF-5FAE-7274-7DA9073438B0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034B1E-1F84-CD8A-E3FF-D9653809F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oup brainstorm with solid fill">
              <a:extLst>
                <a:ext uri="{FF2B5EF4-FFF2-40B4-BE49-F238E27FC236}">
                  <a16:creationId xmlns:a16="http://schemas.microsoft.com/office/drawing/2014/main" id="{551D7352-9932-69B7-97C5-7A809C053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AC2D86-DD0E-E2BD-45E6-C591F8BB1585}"/>
              </a:ext>
            </a:extLst>
          </p:cNvPr>
          <p:cNvGrpSpPr/>
          <p:nvPr/>
        </p:nvGrpSpPr>
        <p:grpSpPr>
          <a:xfrm>
            <a:off x="-607643" y="3131053"/>
            <a:ext cx="607643" cy="607643"/>
            <a:chOff x="4880697" y="1289693"/>
            <a:chExt cx="607643" cy="6076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8A11B7-4ECE-84D9-6DAF-1E200DB8E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D033382-963A-C034-C038-5191C4C2D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8EE66B87-A36F-A73E-1B68-8BFA3CD485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19" name="Picture 18">
            <a:hlinkClick r:id="rId7" action="ppaction://hlinksldjump"/>
            <a:extLst>
              <a:ext uri="{FF2B5EF4-FFF2-40B4-BE49-F238E27FC236}">
                <a16:creationId xmlns:a16="http://schemas.microsoft.com/office/drawing/2014/main" id="{8FDA1DBA-2030-8D22-7A56-370B180E7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20" name="Picture 19">
            <a:hlinkClick r:id="rId8" action="ppaction://hlinksldjump"/>
            <a:extLst>
              <a:ext uri="{FF2B5EF4-FFF2-40B4-BE49-F238E27FC236}">
                <a16:creationId xmlns:a16="http://schemas.microsoft.com/office/drawing/2014/main" id="{A7297F4F-7D21-A30B-E688-7B621D212C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  <a:extLst>
              <a:ext uri="{FF2B5EF4-FFF2-40B4-BE49-F238E27FC236}">
                <a16:creationId xmlns:a16="http://schemas.microsoft.com/office/drawing/2014/main" id="{0E834B1F-520C-C4FE-90A4-990E4F3CD1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22" name="Picture 21">
            <a:hlinkClick r:id="rId10" action="ppaction://hlinksldjump"/>
            <a:extLst>
              <a:ext uri="{FF2B5EF4-FFF2-40B4-BE49-F238E27FC236}">
                <a16:creationId xmlns:a16="http://schemas.microsoft.com/office/drawing/2014/main" id="{44BAA553-9AC6-B2A4-06EB-65DA34F2E2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  <a:extLst>
              <a:ext uri="{FF2B5EF4-FFF2-40B4-BE49-F238E27FC236}">
                <a16:creationId xmlns:a16="http://schemas.microsoft.com/office/drawing/2014/main" id="{03D2522F-F210-38B9-5FFD-DBC647B5F2D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24" name="Graphic 23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793FD8B9-A3D1-A36E-57A2-A2F1FAD8F1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0B1F12C-E8ED-5767-07B7-82DEC37D46C7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8608F3E-B6DC-5340-C694-17D6D0562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9BEF891-C1F5-6CC5-C38C-F8F9AEA71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72CBBE-4464-3878-7A4F-57C0162FEE18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55D70AA-47F5-0112-C015-040E01929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16E9DDA-02C5-3AE9-58C4-9D6EB71A5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3DCF1B9-E994-90FC-A162-ECBE26C0D748}"/>
              </a:ext>
            </a:extLst>
          </p:cNvPr>
          <p:cNvSpPr txBox="1"/>
          <p:nvPr/>
        </p:nvSpPr>
        <p:spPr>
          <a:xfrm>
            <a:off x="5803503" y="0"/>
            <a:ext cx="108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4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C6686D-4598-104C-B8C0-F5E3A466B8EF}"/>
              </a:ext>
            </a:extLst>
          </p:cNvPr>
          <p:cNvSpPr txBox="1"/>
          <p:nvPr/>
        </p:nvSpPr>
        <p:spPr>
          <a:xfrm>
            <a:off x="2574521" y="323886"/>
            <a:ext cx="754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STATE WISE AND LAST_CREDIT_PULL_D WISE LOAN STATUS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82E9576-7365-04B8-0D61-83D3CFA4DA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229413" y="703478"/>
            <a:ext cx="8543892" cy="192574"/>
          </a:xfrm>
          <a:prstGeom prst="rect">
            <a:avLst/>
          </a:prstGeom>
        </p:spPr>
      </p:pic>
      <p:grpSp>
        <p:nvGrpSpPr>
          <p:cNvPr id="53" name="!!lamp">
            <a:extLst>
              <a:ext uri="{FF2B5EF4-FFF2-40B4-BE49-F238E27FC236}">
                <a16:creationId xmlns:a16="http://schemas.microsoft.com/office/drawing/2014/main" id="{9B16178F-B074-AEA2-85C4-5F9DD3A5EF8A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4" name="Freeform 89">
              <a:extLst>
                <a:ext uri="{FF2B5EF4-FFF2-40B4-BE49-F238E27FC236}">
                  <a16:creationId xmlns:a16="http://schemas.microsoft.com/office/drawing/2014/main" id="{283B4392-4B1F-660B-0446-5F5E5555FB09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" name="Freeform 90">
              <a:extLst>
                <a:ext uri="{FF2B5EF4-FFF2-40B4-BE49-F238E27FC236}">
                  <a16:creationId xmlns:a16="http://schemas.microsoft.com/office/drawing/2014/main" id="{9C796478-2A08-5194-3E21-9B4DA7BF7F80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" name="Freeform 91">
              <a:extLst>
                <a:ext uri="{FF2B5EF4-FFF2-40B4-BE49-F238E27FC236}">
                  <a16:creationId xmlns:a16="http://schemas.microsoft.com/office/drawing/2014/main" id="{2594FE60-50FE-E860-F215-C6B703B8A4B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92">
              <a:extLst>
                <a:ext uri="{FF2B5EF4-FFF2-40B4-BE49-F238E27FC236}">
                  <a16:creationId xmlns:a16="http://schemas.microsoft.com/office/drawing/2014/main" id="{C308143E-C367-CDFC-53A1-0D6BEF919F41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93">
              <a:extLst>
                <a:ext uri="{FF2B5EF4-FFF2-40B4-BE49-F238E27FC236}">
                  <a16:creationId xmlns:a16="http://schemas.microsoft.com/office/drawing/2014/main" id="{33F3C681-9968-3C58-FA48-CFFC7208A1CF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94">
              <a:extLst>
                <a:ext uri="{FF2B5EF4-FFF2-40B4-BE49-F238E27FC236}">
                  <a16:creationId xmlns:a16="http://schemas.microsoft.com/office/drawing/2014/main" id="{0E1326D4-0314-39F8-4C6B-A5F40907EECE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95">
              <a:extLst>
                <a:ext uri="{FF2B5EF4-FFF2-40B4-BE49-F238E27FC236}">
                  <a16:creationId xmlns:a16="http://schemas.microsoft.com/office/drawing/2014/main" id="{05CB87A4-342B-32EA-FED4-FE5BEEEE61D0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96">
              <a:extLst>
                <a:ext uri="{FF2B5EF4-FFF2-40B4-BE49-F238E27FC236}">
                  <a16:creationId xmlns:a16="http://schemas.microsoft.com/office/drawing/2014/main" id="{82E989F4-4AE8-79BE-63C7-A73BC5F8729F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97">
              <a:extLst>
                <a:ext uri="{FF2B5EF4-FFF2-40B4-BE49-F238E27FC236}">
                  <a16:creationId xmlns:a16="http://schemas.microsoft.com/office/drawing/2014/main" id="{F07190B7-6B61-CFE1-E4FE-A54549253BAA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36C646E9-C682-6A0D-9C28-278EBA8D9545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" name="Freeform 99">
              <a:extLst>
                <a:ext uri="{FF2B5EF4-FFF2-40B4-BE49-F238E27FC236}">
                  <a16:creationId xmlns:a16="http://schemas.microsoft.com/office/drawing/2014/main" id="{DAD7D008-7770-D610-8651-E743257D841D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67702072-E1D7-D82A-6D3E-8331681D0D2F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101">
              <a:extLst>
                <a:ext uri="{FF2B5EF4-FFF2-40B4-BE49-F238E27FC236}">
                  <a16:creationId xmlns:a16="http://schemas.microsoft.com/office/drawing/2014/main" id="{DE5AD041-95EA-DCAF-6F5A-54BF212677DE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4F886F38-EF34-E07E-8164-6F0C77F99F9C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" name="Freeform 103">
              <a:extLst>
                <a:ext uri="{FF2B5EF4-FFF2-40B4-BE49-F238E27FC236}">
                  <a16:creationId xmlns:a16="http://schemas.microsoft.com/office/drawing/2014/main" id="{F5FF139D-1BE5-8339-AA08-D48F63EC7788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" name="Freeform 104">
              <a:extLst>
                <a:ext uri="{FF2B5EF4-FFF2-40B4-BE49-F238E27FC236}">
                  <a16:creationId xmlns:a16="http://schemas.microsoft.com/office/drawing/2014/main" id="{E9A0523E-FF22-0952-9953-04A36929AB13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105">
              <a:extLst>
                <a:ext uri="{FF2B5EF4-FFF2-40B4-BE49-F238E27FC236}">
                  <a16:creationId xmlns:a16="http://schemas.microsoft.com/office/drawing/2014/main" id="{945D8F96-1BA7-008D-BC0F-EA21F97ABB95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97BCB04-BD4B-4265-9834-1225F90CB48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"/>
          <a:stretch/>
        </p:blipFill>
        <p:spPr>
          <a:xfrm>
            <a:off x="2384384" y="930736"/>
            <a:ext cx="7947715" cy="41239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0FFA9D-9700-016F-0D15-D4FCEA7A8A26}"/>
              </a:ext>
            </a:extLst>
          </p:cNvPr>
          <p:cNvSpPr txBox="1"/>
          <p:nvPr/>
        </p:nvSpPr>
        <p:spPr>
          <a:xfrm>
            <a:off x="1631373" y="5202496"/>
            <a:ext cx="9545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Product Sans" panose="020B0403030502040203" pitchFamily="34" charset="0"/>
              </a:rPr>
              <a:t>The map visual provides us insight on count of bank clientele across states according to date of last activity and loan status. For instance, from </a:t>
            </a:r>
            <a:r>
              <a:rPr lang="en-GB" b="1" dirty="0">
                <a:latin typeface="Product Sans" panose="020B0403030502040203" pitchFamily="34" charset="0"/>
              </a:rPr>
              <a:t>7099</a:t>
            </a:r>
            <a:r>
              <a:rPr lang="en-GB" dirty="0">
                <a:latin typeface="Product Sans" panose="020B0403030502040203" pitchFamily="34" charset="0"/>
              </a:rPr>
              <a:t> clients of </a:t>
            </a:r>
            <a:r>
              <a:rPr lang="en-GB" b="1" dirty="0">
                <a:latin typeface="Product Sans" panose="020B0403030502040203" pitchFamily="34" charset="0"/>
              </a:rPr>
              <a:t>California(CA)</a:t>
            </a:r>
            <a:r>
              <a:rPr lang="en-GB" dirty="0">
                <a:latin typeface="Product Sans" panose="020B0403030502040203" pitchFamily="34" charset="0"/>
              </a:rPr>
              <a:t>, </a:t>
            </a:r>
            <a:r>
              <a:rPr lang="en-GB" b="1" dirty="0">
                <a:latin typeface="Product Sans" panose="020B0403030502040203" pitchFamily="34" charset="0"/>
              </a:rPr>
              <a:t>5823</a:t>
            </a:r>
            <a:r>
              <a:rPr lang="en-GB" dirty="0">
                <a:latin typeface="Product Sans" panose="020B0403030502040203" pitchFamily="34" charset="0"/>
              </a:rPr>
              <a:t> members had Fully paid status,</a:t>
            </a:r>
            <a:r>
              <a:rPr lang="en-GB" b="1" dirty="0">
                <a:latin typeface="Product Sans" panose="020B0403030502040203" pitchFamily="34" charset="0"/>
              </a:rPr>
              <a:t> 1124 </a:t>
            </a:r>
            <a:r>
              <a:rPr lang="en-GB" dirty="0">
                <a:latin typeface="Product Sans" panose="020B0403030502040203" pitchFamily="34" charset="0"/>
              </a:rPr>
              <a:t>had charged off status and </a:t>
            </a:r>
            <a:r>
              <a:rPr lang="en-GB" b="1" dirty="0">
                <a:latin typeface="Product Sans" panose="020B0403030502040203" pitchFamily="34" charset="0"/>
              </a:rPr>
              <a:t>150</a:t>
            </a:r>
            <a:r>
              <a:rPr lang="en-GB" dirty="0">
                <a:latin typeface="Product Sans" panose="020B0403030502040203" pitchFamily="34" charset="0"/>
              </a:rPr>
              <a:t> had current status. </a:t>
            </a:r>
          </a:p>
          <a:p>
            <a:r>
              <a:rPr lang="en-GB" dirty="0">
                <a:latin typeface="Product Sans" panose="020B0403030502040203" pitchFamily="34" charset="0"/>
              </a:rPr>
              <a:t>This graph also shows us that most of the Financially active population resides in </a:t>
            </a:r>
          </a:p>
          <a:p>
            <a:r>
              <a:rPr lang="en-GB" b="1" i="1" dirty="0">
                <a:latin typeface="Product Sans" panose="020B0403030502040203" pitchFamily="34" charset="0"/>
              </a:rPr>
              <a:t>south-western coast </a:t>
            </a:r>
            <a:r>
              <a:rPr lang="en-GB" dirty="0">
                <a:latin typeface="Product Sans" panose="020B0403030502040203" pitchFamily="34" charset="0"/>
              </a:rPr>
              <a:t>and </a:t>
            </a:r>
            <a:r>
              <a:rPr lang="en-GB" b="1" i="1" dirty="0">
                <a:latin typeface="Product Sans" panose="020B0403030502040203" pitchFamily="34" charset="0"/>
              </a:rPr>
              <a:t>western coast</a:t>
            </a:r>
            <a:r>
              <a:rPr lang="en-GB" dirty="0">
                <a:latin typeface="Product Sans" panose="020B0403030502040203" pitchFamily="34" charset="0"/>
              </a:rPr>
              <a:t>.</a:t>
            </a:r>
            <a:endParaRPr lang="en-IN" dirty="0">
              <a:latin typeface="Product Sans" panose="020B0403030502040203" pitchFamily="34" charset="0"/>
            </a:endParaRPr>
          </a:p>
          <a:p>
            <a:endParaRPr lang="en-IN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55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F17C0E8-23C8-0B4E-6CC3-CA7236A09B46}"/>
              </a:ext>
            </a:extLst>
          </p:cNvPr>
          <p:cNvSpPr/>
          <p:nvPr/>
        </p:nvSpPr>
        <p:spPr>
          <a:xfrm>
            <a:off x="0" y="-2468815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A1BD7B-06B3-D2FD-C816-E857C816CB38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B3F44C-8E14-6BEE-1C74-FBE0DC6BB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C7D1CF-5110-8397-2F1B-5854E177D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2304762-31D6-3BD4-E650-56098FED239A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385D01-9C47-A285-16F2-30CD73F82D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CBC3D0-31B1-3980-CDA4-7E6FB2F3F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888DCCD-8029-D220-2006-BE6B8032181A}"/>
              </a:ext>
            </a:extLst>
          </p:cNvPr>
          <p:cNvGrpSpPr/>
          <p:nvPr/>
        </p:nvGrpSpPr>
        <p:grpSpPr>
          <a:xfrm>
            <a:off x="755197" y="4085364"/>
            <a:ext cx="607643" cy="607643"/>
            <a:chOff x="-775130" y="4041247"/>
            <a:chExt cx="607643" cy="60764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759733-B5B5-BB97-7AD9-AD4886618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E8FE28-8980-E6E4-DDA1-C57F1B1EA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606544-7DAF-5FAE-7274-7DA9073438B0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034B1E-1F84-CD8A-E3FF-D9653809F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oup brainstorm with solid fill">
              <a:extLst>
                <a:ext uri="{FF2B5EF4-FFF2-40B4-BE49-F238E27FC236}">
                  <a16:creationId xmlns:a16="http://schemas.microsoft.com/office/drawing/2014/main" id="{551D7352-9932-69B7-97C5-7A809C053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AC2D86-DD0E-E2BD-45E6-C591F8BB1585}"/>
              </a:ext>
            </a:extLst>
          </p:cNvPr>
          <p:cNvGrpSpPr/>
          <p:nvPr/>
        </p:nvGrpSpPr>
        <p:grpSpPr>
          <a:xfrm>
            <a:off x="-607643" y="3131053"/>
            <a:ext cx="607643" cy="607643"/>
            <a:chOff x="4880697" y="1289693"/>
            <a:chExt cx="607643" cy="6076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8A11B7-4ECE-84D9-6DAF-1E200DB8E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D033382-963A-C034-C038-5191C4C2D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8EE66B87-A36F-A73E-1B68-8BFA3CD485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19" name="Picture 18">
            <a:hlinkClick r:id="rId7" action="ppaction://hlinksldjump"/>
            <a:extLst>
              <a:ext uri="{FF2B5EF4-FFF2-40B4-BE49-F238E27FC236}">
                <a16:creationId xmlns:a16="http://schemas.microsoft.com/office/drawing/2014/main" id="{8FDA1DBA-2030-8D22-7A56-370B180E74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20" name="Picture 19">
            <a:hlinkClick r:id="rId8" action="ppaction://hlinksldjump"/>
            <a:extLst>
              <a:ext uri="{FF2B5EF4-FFF2-40B4-BE49-F238E27FC236}">
                <a16:creationId xmlns:a16="http://schemas.microsoft.com/office/drawing/2014/main" id="{A7297F4F-7D21-A30B-E688-7B621D212C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  <a:extLst>
              <a:ext uri="{FF2B5EF4-FFF2-40B4-BE49-F238E27FC236}">
                <a16:creationId xmlns:a16="http://schemas.microsoft.com/office/drawing/2014/main" id="{0E834B1F-520C-C4FE-90A4-990E4F3CD1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22" name="Picture 21">
            <a:hlinkClick r:id="rId10" action="ppaction://hlinksldjump"/>
            <a:extLst>
              <a:ext uri="{FF2B5EF4-FFF2-40B4-BE49-F238E27FC236}">
                <a16:creationId xmlns:a16="http://schemas.microsoft.com/office/drawing/2014/main" id="{44BAA553-9AC6-B2A4-06EB-65DA34F2E2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  <a:extLst>
              <a:ext uri="{FF2B5EF4-FFF2-40B4-BE49-F238E27FC236}">
                <a16:creationId xmlns:a16="http://schemas.microsoft.com/office/drawing/2014/main" id="{03D2522F-F210-38B9-5FFD-DBC647B5F2D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24" name="Graphic 23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793FD8B9-A3D1-A36E-57A2-A2F1FAD8F1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0B1F12C-E8ED-5767-07B7-82DEC37D46C7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8608F3E-B6DC-5340-C694-17D6D0562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9BEF891-C1F5-6CC5-C38C-F8F9AEA71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72CBBE-4464-3878-7A4F-57C0162FEE18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55D70AA-47F5-0112-C015-040E01929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16E9DDA-02C5-3AE9-58C4-9D6EB71A5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3DCF1B9-E994-90FC-A162-ECBE26C0D748}"/>
              </a:ext>
            </a:extLst>
          </p:cNvPr>
          <p:cNvSpPr txBox="1"/>
          <p:nvPr/>
        </p:nvSpPr>
        <p:spPr>
          <a:xfrm>
            <a:off x="5504682" y="0"/>
            <a:ext cx="1683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4.1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C6686D-4598-104C-B8C0-F5E3A466B8EF}"/>
              </a:ext>
            </a:extLst>
          </p:cNvPr>
          <p:cNvSpPr txBox="1"/>
          <p:nvPr/>
        </p:nvSpPr>
        <p:spPr>
          <a:xfrm>
            <a:off x="2574521" y="323886"/>
            <a:ext cx="754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STATE-LEVEL BREAKDOWN OF BANK CLIENTS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82E9576-7365-04B8-0D61-83D3CFA4DA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758460" y="675643"/>
            <a:ext cx="7175636" cy="161735"/>
          </a:xfrm>
          <a:prstGeom prst="rect">
            <a:avLst/>
          </a:prstGeom>
        </p:spPr>
      </p:pic>
      <p:grpSp>
        <p:nvGrpSpPr>
          <p:cNvPr id="53" name="!!lamp">
            <a:extLst>
              <a:ext uri="{FF2B5EF4-FFF2-40B4-BE49-F238E27FC236}">
                <a16:creationId xmlns:a16="http://schemas.microsoft.com/office/drawing/2014/main" id="{9B16178F-B074-AEA2-85C4-5F9DD3A5EF8A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4" name="Freeform 89">
              <a:extLst>
                <a:ext uri="{FF2B5EF4-FFF2-40B4-BE49-F238E27FC236}">
                  <a16:creationId xmlns:a16="http://schemas.microsoft.com/office/drawing/2014/main" id="{283B4392-4B1F-660B-0446-5F5E5555FB09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" name="Freeform 90">
              <a:extLst>
                <a:ext uri="{FF2B5EF4-FFF2-40B4-BE49-F238E27FC236}">
                  <a16:creationId xmlns:a16="http://schemas.microsoft.com/office/drawing/2014/main" id="{9C796478-2A08-5194-3E21-9B4DA7BF7F80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" name="Freeform 91">
              <a:extLst>
                <a:ext uri="{FF2B5EF4-FFF2-40B4-BE49-F238E27FC236}">
                  <a16:creationId xmlns:a16="http://schemas.microsoft.com/office/drawing/2014/main" id="{2594FE60-50FE-E860-F215-C6B703B8A4B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92">
              <a:extLst>
                <a:ext uri="{FF2B5EF4-FFF2-40B4-BE49-F238E27FC236}">
                  <a16:creationId xmlns:a16="http://schemas.microsoft.com/office/drawing/2014/main" id="{C308143E-C367-CDFC-53A1-0D6BEF919F41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93">
              <a:extLst>
                <a:ext uri="{FF2B5EF4-FFF2-40B4-BE49-F238E27FC236}">
                  <a16:creationId xmlns:a16="http://schemas.microsoft.com/office/drawing/2014/main" id="{33F3C681-9968-3C58-FA48-CFFC7208A1CF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94">
              <a:extLst>
                <a:ext uri="{FF2B5EF4-FFF2-40B4-BE49-F238E27FC236}">
                  <a16:creationId xmlns:a16="http://schemas.microsoft.com/office/drawing/2014/main" id="{0E1326D4-0314-39F8-4C6B-A5F40907EECE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95">
              <a:extLst>
                <a:ext uri="{FF2B5EF4-FFF2-40B4-BE49-F238E27FC236}">
                  <a16:creationId xmlns:a16="http://schemas.microsoft.com/office/drawing/2014/main" id="{05CB87A4-342B-32EA-FED4-FE5BEEEE61D0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96">
              <a:extLst>
                <a:ext uri="{FF2B5EF4-FFF2-40B4-BE49-F238E27FC236}">
                  <a16:creationId xmlns:a16="http://schemas.microsoft.com/office/drawing/2014/main" id="{82E989F4-4AE8-79BE-63C7-A73BC5F8729F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97">
              <a:extLst>
                <a:ext uri="{FF2B5EF4-FFF2-40B4-BE49-F238E27FC236}">
                  <a16:creationId xmlns:a16="http://schemas.microsoft.com/office/drawing/2014/main" id="{F07190B7-6B61-CFE1-E4FE-A54549253BAA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36C646E9-C682-6A0D-9C28-278EBA8D9545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" name="Freeform 99">
              <a:extLst>
                <a:ext uri="{FF2B5EF4-FFF2-40B4-BE49-F238E27FC236}">
                  <a16:creationId xmlns:a16="http://schemas.microsoft.com/office/drawing/2014/main" id="{DAD7D008-7770-D610-8651-E743257D841D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67702072-E1D7-D82A-6D3E-8331681D0D2F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101">
              <a:extLst>
                <a:ext uri="{FF2B5EF4-FFF2-40B4-BE49-F238E27FC236}">
                  <a16:creationId xmlns:a16="http://schemas.microsoft.com/office/drawing/2014/main" id="{DE5AD041-95EA-DCAF-6F5A-54BF212677DE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4F886F38-EF34-E07E-8164-6F0C77F99F9C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" name="Freeform 103">
              <a:extLst>
                <a:ext uri="{FF2B5EF4-FFF2-40B4-BE49-F238E27FC236}">
                  <a16:creationId xmlns:a16="http://schemas.microsoft.com/office/drawing/2014/main" id="{F5FF139D-1BE5-8339-AA08-D48F63EC7788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" name="Freeform 104">
              <a:extLst>
                <a:ext uri="{FF2B5EF4-FFF2-40B4-BE49-F238E27FC236}">
                  <a16:creationId xmlns:a16="http://schemas.microsoft.com/office/drawing/2014/main" id="{E9A0523E-FF22-0952-9953-04A36929AB13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105">
              <a:extLst>
                <a:ext uri="{FF2B5EF4-FFF2-40B4-BE49-F238E27FC236}">
                  <a16:creationId xmlns:a16="http://schemas.microsoft.com/office/drawing/2014/main" id="{945D8F96-1BA7-008D-BC0F-EA21F97ABB95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31" name="Chart 30">
                <a:extLst>
                  <a:ext uri="{FF2B5EF4-FFF2-40B4-BE49-F238E27FC236}">
                    <a16:creationId xmlns:a16="http://schemas.microsoft.com/office/drawing/2014/main" id="{693A4A2F-6907-DDBF-9E04-FEE784F75FB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47825199"/>
                  </p:ext>
                </p:extLst>
              </p:nvPr>
            </p:nvGraphicFramePr>
            <p:xfrm>
              <a:off x="2538750" y="906590"/>
              <a:ext cx="7605854" cy="478340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 xmlns="">
          <p:pic>
            <p:nvPicPr>
              <p:cNvPr id="31" name="Chart 30">
                <a:extLst>
                  <a:ext uri="{FF2B5EF4-FFF2-40B4-BE49-F238E27FC236}">
                    <a16:creationId xmlns:a16="http://schemas.microsoft.com/office/drawing/2014/main" id="{693A4A2F-6907-DDBF-9E04-FEE784F75F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38750" y="906590"/>
                <a:ext cx="7605854" cy="4783406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AF760B5-06EE-E54F-EBF9-3AD46E4312A9}"/>
              </a:ext>
            </a:extLst>
          </p:cNvPr>
          <p:cNvSpPr txBox="1"/>
          <p:nvPr/>
        </p:nvSpPr>
        <p:spPr>
          <a:xfrm>
            <a:off x="1769348" y="5783296"/>
            <a:ext cx="914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The graph indicates a significant difference in bank clientele across regions. </a:t>
            </a:r>
            <a:r>
              <a:rPr lang="en-US" b="1" dirty="0">
                <a:latin typeface="Product Sans" panose="020B0403030502040203" pitchFamily="34" charset="0"/>
              </a:rPr>
              <a:t>California (CA) </a:t>
            </a:r>
            <a:r>
              <a:rPr lang="en-US" dirty="0">
                <a:latin typeface="Product Sans" panose="020B0403030502040203" pitchFamily="34" charset="0"/>
              </a:rPr>
              <a:t>has the highest number of clients at </a:t>
            </a:r>
            <a:r>
              <a:rPr lang="en-US" b="1" dirty="0">
                <a:latin typeface="Product Sans" panose="020B0403030502040203" pitchFamily="34" charset="0"/>
              </a:rPr>
              <a:t>7099</a:t>
            </a:r>
            <a:r>
              <a:rPr lang="en-US" dirty="0">
                <a:latin typeface="Product Sans" panose="020B0403030502040203" pitchFamily="34" charset="0"/>
              </a:rPr>
              <a:t>, while </a:t>
            </a:r>
            <a:r>
              <a:rPr lang="en-US" b="1" dirty="0">
                <a:latin typeface="Product Sans" panose="020B0403030502040203" pitchFamily="34" charset="0"/>
              </a:rPr>
              <a:t>Iowa (IA) </a:t>
            </a:r>
            <a:r>
              <a:rPr lang="en-US" dirty="0">
                <a:latin typeface="Product Sans" panose="020B0403030502040203" pitchFamily="34" charset="0"/>
              </a:rPr>
              <a:t>and </a:t>
            </a:r>
            <a:r>
              <a:rPr lang="en-US" b="1" dirty="0">
                <a:latin typeface="Product Sans" panose="020B0403030502040203" pitchFamily="34" charset="0"/>
              </a:rPr>
              <a:t>Nebraska (NE) </a:t>
            </a:r>
            <a:r>
              <a:rPr lang="en-US" dirty="0">
                <a:latin typeface="Product Sans" panose="020B0403030502040203" pitchFamily="34" charset="0"/>
              </a:rPr>
              <a:t>have the lowest, each with just </a:t>
            </a:r>
            <a:r>
              <a:rPr lang="en-US" b="1" dirty="0">
                <a:latin typeface="Product Sans" panose="020B0403030502040203" pitchFamily="34" charset="0"/>
              </a:rPr>
              <a:t>5</a:t>
            </a:r>
            <a:r>
              <a:rPr lang="en-US" dirty="0">
                <a:latin typeface="Product Sans" panose="020B0403030502040203" pitchFamily="34" charset="0"/>
              </a:rPr>
              <a:t> clients. </a:t>
            </a:r>
            <a:endParaRPr lang="en-IN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11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1A490FE-F992-6D39-FAC9-2B401749120E}"/>
              </a:ext>
            </a:extLst>
          </p:cNvPr>
          <p:cNvSpPr/>
          <p:nvPr/>
        </p:nvSpPr>
        <p:spPr>
          <a:xfrm>
            <a:off x="0" y="-1532217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A60971-962B-694F-7FE1-5CC430C5D601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0E9DA32-3F2D-03C3-5DDD-24C48B094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CAC256-41FC-B7E0-2670-99B442C71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FEB89BA-1ECD-3CF4-76B0-9D8E7A70C158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6FECD6-C864-71FA-9BF5-275250712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729A68-5DA3-39B3-7B96-529C8AEE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FB2194-146A-7B23-DA39-E256CC6D8F61}"/>
              </a:ext>
            </a:extLst>
          </p:cNvPr>
          <p:cNvGrpSpPr/>
          <p:nvPr/>
        </p:nvGrpSpPr>
        <p:grpSpPr>
          <a:xfrm>
            <a:off x="-614790" y="4085364"/>
            <a:ext cx="607643" cy="607643"/>
            <a:chOff x="-775130" y="4041247"/>
            <a:chExt cx="607643" cy="60764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3FFEF3-E080-DE96-94F5-385749892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6FEEA1-630E-E544-F2E8-C944AC17A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BF3AB2-3D1A-D3F6-EB3B-D9CD170229C1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F8F4F8-043B-5426-5B0D-EF59E58481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oup brainstorm with solid fill">
              <a:extLst>
                <a:ext uri="{FF2B5EF4-FFF2-40B4-BE49-F238E27FC236}">
                  <a16:creationId xmlns:a16="http://schemas.microsoft.com/office/drawing/2014/main" id="{1199D6CF-0C52-D997-675F-DB6E01363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56C4F0-7105-F368-4306-BDF27A3D976B}"/>
              </a:ext>
            </a:extLst>
          </p:cNvPr>
          <p:cNvGrpSpPr/>
          <p:nvPr/>
        </p:nvGrpSpPr>
        <p:grpSpPr>
          <a:xfrm>
            <a:off x="-607643" y="3131053"/>
            <a:ext cx="607643" cy="607643"/>
            <a:chOff x="4880697" y="1289693"/>
            <a:chExt cx="607643" cy="6076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DEB1F6-6214-4BCE-5E6E-DFD99BEA4B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159817-5E42-D46A-F07F-91945DCE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18" name="Picture 17">
            <a:hlinkClick r:id="rId7" action="ppaction://hlinksldjump"/>
            <a:extLst>
              <a:ext uri="{FF2B5EF4-FFF2-40B4-BE49-F238E27FC236}">
                <a16:creationId xmlns:a16="http://schemas.microsoft.com/office/drawing/2014/main" id="{96F96C25-8A3B-A16B-5C43-810547F3DDA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19" name="Picture 18">
            <a:hlinkClick r:id="rId8" action="ppaction://hlinksldjump"/>
            <a:extLst>
              <a:ext uri="{FF2B5EF4-FFF2-40B4-BE49-F238E27FC236}">
                <a16:creationId xmlns:a16="http://schemas.microsoft.com/office/drawing/2014/main" id="{12A00E26-881C-678F-3484-1F7B82BBD4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20" name="Picture 19">
            <a:hlinkClick r:id="rId9" action="ppaction://hlinksldjump"/>
            <a:extLst>
              <a:ext uri="{FF2B5EF4-FFF2-40B4-BE49-F238E27FC236}">
                <a16:creationId xmlns:a16="http://schemas.microsoft.com/office/drawing/2014/main" id="{C928D1AE-C479-6A10-758E-4BDFEC9BCDE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21" name="Picture 20">
            <a:hlinkClick r:id="rId10" action="ppaction://hlinksldjump"/>
            <a:extLst>
              <a:ext uri="{FF2B5EF4-FFF2-40B4-BE49-F238E27FC236}">
                <a16:creationId xmlns:a16="http://schemas.microsoft.com/office/drawing/2014/main" id="{614447C7-0D23-9A80-190B-3850C8F5754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22" name="Picture 21">
            <a:hlinkClick r:id="rId11" action="ppaction://hlinksldjump"/>
            <a:extLst>
              <a:ext uri="{FF2B5EF4-FFF2-40B4-BE49-F238E27FC236}">
                <a16:creationId xmlns:a16="http://schemas.microsoft.com/office/drawing/2014/main" id="{4429FD61-15A3-8E48-4974-F46454148E1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23" name="Picture 22">
            <a:hlinkClick r:id="rId12" action="ppaction://hlinksldjump"/>
            <a:extLst>
              <a:ext uri="{FF2B5EF4-FFF2-40B4-BE49-F238E27FC236}">
                <a16:creationId xmlns:a16="http://schemas.microsoft.com/office/drawing/2014/main" id="{29C66DC7-BF10-56C5-254F-1D61D23552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24" name="Graphic 23" descr="Group brainstorm with solid fill">
            <a:hlinkClick r:id="rId13" action="ppaction://hlinksldjump"/>
            <a:extLst>
              <a:ext uri="{FF2B5EF4-FFF2-40B4-BE49-F238E27FC236}">
                <a16:creationId xmlns:a16="http://schemas.microsoft.com/office/drawing/2014/main" id="{12066941-FA87-F099-71B9-9C49C8FE153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7359376-C822-1DAD-F0C8-5109CACC5677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113085-5325-178B-8355-9B07A1529C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ECAA94-6566-B232-E0B3-DA11B5F2D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054BA0-DED0-9675-ED5A-A3FF850CE594}"/>
              </a:ext>
            </a:extLst>
          </p:cNvPr>
          <p:cNvGrpSpPr/>
          <p:nvPr/>
        </p:nvGrpSpPr>
        <p:grpSpPr>
          <a:xfrm>
            <a:off x="719908" y="5021961"/>
            <a:ext cx="607643" cy="607643"/>
            <a:chOff x="-639166" y="2027189"/>
            <a:chExt cx="607643" cy="6076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8957594-D1CC-D98D-A27B-EF8283584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E64BA4D-CF14-F006-979D-03B9869A1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16CFFC8-648A-1CB2-021B-FD8568C85EB8}"/>
              </a:ext>
            </a:extLst>
          </p:cNvPr>
          <p:cNvSpPr txBox="1"/>
          <p:nvPr/>
        </p:nvSpPr>
        <p:spPr>
          <a:xfrm>
            <a:off x="5803024" y="0"/>
            <a:ext cx="106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5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5BD3E6-8340-57F2-A2D9-76AA12DAEDBB}"/>
              </a:ext>
            </a:extLst>
          </p:cNvPr>
          <p:cNvSpPr txBox="1"/>
          <p:nvPr/>
        </p:nvSpPr>
        <p:spPr>
          <a:xfrm>
            <a:off x="3056419" y="323886"/>
            <a:ext cx="655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HOME OWNERSHIP VS LAST PAYMENT DATE STATS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80375FA-EC2D-98A0-247D-0701F39DC0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540000">
            <a:off x="2812036" y="711821"/>
            <a:ext cx="7043482" cy="238942"/>
          </a:xfrm>
          <a:prstGeom prst="rect">
            <a:avLst/>
          </a:prstGeom>
        </p:spPr>
      </p:pic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2010DAC0-C164-DB67-790E-A817AA495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840086"/>
              </p:ext>
            </p:extLst>
          </p:nvPr>
        </p:nvGraphicFramePr>
        <p:xfrm>
          <a:off x="1684180" y="1012208"/>
          <a:ext cx="9264990" cy="4831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pSp>
        <p:nvGrpSpPr>
          <p:cNvPr id="56" name="!!lamp">
            <a:extLst>
              <a:ext uri="{FF2B5EF4-FFF2-40B4-BE49-F238E27FC236}">
                <a16:creationId xmlns:a16="http://schemas.microsoft.com/office/drawing/2014/main" id="{3A254BED-8D1C-7D23-B4B8-62F5B5107B3F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7" name="Freeform 89">
              <a:extLst>
                <a:ext uri="{FF2B5EF4-FFF2-40B4-BE49-F238E27FC236}">
                  <a16:creationId xmlns:a16="http://schemas.microsoft.com/office/drawing/2014/main" id="{1901FB28-F1A1-3EBC-B0DC-EA30F4F4965C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90">
              <a:extLst>
                <a:ext uri="{FF2B5EF4-FFF2-40B4-BE49-F238E27FC236}">
                  <a16:creationId xmlns:a16="http://schemas.microsoft.com/office/drawing/2014/main" id="{AEEB28F0-38EB-E2A1-D2DE-F388F93A2296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91">
              <a:extLst>
                <a:ext uri="{FF2B5EF4-FFF2-40B4-BE49-F238E27FC236}">
                  <a16:creationId xmlns:a16="http://schemas.microsoft.com/office/drawing/2014/main" id="{46007E51-2B01-10A4-9B14-723DD685629F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92">
              <a:extLst>
                <a:ext uri="{FF2B5EF4-FFF2-40B4-BE49-F238E27FC236}">
                  <a16:creationId xmlns:a16="http://schemas.microsoft.com/office/drawing/2014/main" id="{659B0C64-827A-7EF8-062B-B3725122542E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93">
              <a:extLst>
                <a:ext uri="{FF2B5EF4-FFF2-40B4-BE49-F238E27FC236}">
                  <a16:creationId xmlns:a16="http://schemas.microsoft.com/office/drawing/2014/main" id="{B703E4E5-2756-4F43-D227-6C1F3DCC80FA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94">
              <a:extLst>
                <a:ext uri="{FF2B5EF4-FFF2-40B4-BE49-F238E27FC236}">
                  <a16:creationId xmlns:a16="http://schemas.microsoft.com/office/drawing/2014/main" id="{FA7B120B-68B0-56FC-637B-D862E3770EDF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95">
              <a:extLst>
                <a:ext uri="{FF2B5EF4-FFF2-40B4-BE49-F238E27FC236}">
                  <a16:creationId xmlns:a16="http://schemas.microsoft.com/office/drawing/2014/main" id="{D77FE9CB-2C61-0B2C-8898-00F8B4B0F21E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" name="Freeform 96">
              <a:extLst>
                <a:ext uri="{FF2B5EF4-FFF2-40B4-BE49-F238E27FC236}">
                  <a16:creationId xmlns:a16="http://schemas.microsoft.com/office/drawing/2014/main" id="{7011F241-ECB2-E086-D12A-AF821D48FDB5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" name="Freeform 97">
              <a:extLst>
                <a:ext uri="{FF2B5EF4-FFF2-40B4-BE49-F238E27FC236}">
                  <a16:creationId xmlns:a16="http://schemas.microsoft.com/office/drawing/2014/main" id="{233392C7-C20F-90D1-E0F2-B8C983AC1C08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98">
              <a:extLst>
                <a:ext uri="{FF2B5EF4-FFF2-40B4-BE49-F238E27FC236}">
                  <a16:creationId xmlns:a16="http://schemas.microsoft.com/office/drawing/2014/main" id="{20BCBFA0-BFF0-9C5E-1E77-08E47B7DEFEB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" name="Freeform 99">
              <a:extLst>
                <a:ext uri="{FF2B5EF4-FFF2-40B4-BE49-F238E27FC236}">
                  <a16:creationId xmlns:a16="http://schemas.microsoft.com/office/drawing/2014/main" id="{5542D642-47FC-1C9F-E180-1C98DF3C4328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" name="Freeform 100">
              <a:extLst>
                <a:ext uri="{FF2B5EF4-FFF2-40B4-BE49-F238E27FC236}">
                  <a16:creationId xmlns:a16="http://schemas.microsoft.com/office/drawing/2014/main" id="{F6AC7628-7C99-F493-A75C-0999E2C8AB8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" name="Freeform 101">
              <a:extLst>
                <a:ext uri="{FF2B5EF4-FFF2-40B4-BE49-F238E27FC236}">
                  <a16:creationId xmlns:a16="http://schemas.microsoft.com/office/drawing/2014/main" id="{4C8C5A77-B64B-9080-12FB-C49833981873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102">
              <a:extLst>
                <a:ext uri="{FF2B5EF4-FFF2-40B4-BE49-F238E27FC236}">
                  <a16:creationId xmlns:a16="http://schemas.microsoft.com/office/drawing/2014/main" id="{7EBBCBB2-BCC1-4C8C-47C3-4191BC11077D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103">
              <a:extLst>
                <a:ext uri="{FF2B5EF4-FFF2-40B4-BE49-F238E27FC236}">
                  <a16:creationId xmlns:a16="http://schemas.microsoft.com/office/drawing/2014/main" id="{86AB2E17-3964-5CB5-6831-A7E0944226DB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104">
              <a:extLst>
                <a:ext uri="{FF2B5EF4-FFF2-40B4-BE49-F238E27FC236}">
                  <a16:creationId xmlns:a16="http://schemas.microsoft.com/office/drawing/2014/main" id="{42AAC9D8-83D8-3972-1C5A-B09538920DDD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" name="Freeform 105">
              <a:extLst>
                <a:ext uri="{FF2B5EF4-FFF2-40B4-BE49-F238E27FC236}">
                  <a16:creationId xmlns:a16="http://schemas.microsoft.com/office/drawing/2014/main" id="{7EEBD541-FF7D-03AB-0BEA-A1896D1A013D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74" name="Graphic 43">
            <a:extLst>
              <a:ext uri="{FF2B5EF4-FFF2-40B4-BE49-F238E27FC236}">
                <a16:creationId xmlns:a16="http://schemas.microsoft.com/office/drawing/2014/main" id="{F4CC5EE5-1C6D-1F51-CF2A-E941CE6BA3EC}"/>
              </a:ext>
            </a:extLst>
          </p:cNvPr>
          <p:cNvGrpSpPr/>
          <p:nvPr/>
        </p:nvGrpSpPr>
        <p:grpSpPr>
          <a:xfrm rot="10800000" flipH="1" flipV="1">
            <a:off x="9707253" y="414262"/>
            <a:ext cx="791492" cy="472227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5" name="Freeform 85">
              <a:extLst>
                <a:ext uri="{FF2B5EF4-FFF2-40B4-BE49-F238E27FC236}">
                  <a16:creationId xmlns:a16="http://schemas.microsoft.com/office/drawing/2014/main" id="{35E77A7F-6BC1-7532-93E1-0C79AB676BE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86">
              <a:extLst>
                <a:ext uri="{FF2B5EF4-FFF2-40B4-BE49-F238E27FC236}">
                  <a16:creationId xmlns:a16="http://schemas.microsoft.com/office/drawing/2014/main" id="{44B7A974-9C6E-5430-6484-2336D78AF5B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916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1A490FE-F992-6D39-FAC9-2B401749120E}"/>
              </a:ext>
            </a:extLst>
          </p:cNvPr>
          <p:cNvSpPr/>
          <p:nvPr/>
        </p:nvSpPr>
        <p:spPr>
          <a:xfrm>
            <a:off x="0" y="-1532217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A60971-962B-694F-7FE1-5CC430C5D601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0E9DA32-3F2D-03C3-5DDD-24C48B094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CAC256-41FC-B7E0-2670-99B442C71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FEB89BA-1ECD-3CF4-76B0-9D8E7A70C158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6FECD6-C864-71FA-9BF5-275250712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729A68-5DA3-39B3-7B96-529C8AEE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FB2194-146A-7B23-DA39-E256CC6D8F61}"/>
              </a:ext>
            </a:extLst>
          </p:cNvPr>
          <p:cNvGrpSpPr/>
          <p:nvPr/>
        </p:nvGrpSpPr>
        <p:grpSpPr>
          <a:xfrm>
            <a:off x="-614790" y="4085364"/>
            <a:ext cx="607643" cy="607643"/>
            <a:chOff x="-775130" y="4041247"/>
            <a:chExt cx="607643" cy="60764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3FFEF3-E080-DE96-94F5-385749892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6FEEA1-630E-E544-F2E8-C944AC17A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BF3AB2-3D1A-D3F6-EB3B-D9CD170229C1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F8F4F8-043B-5426-5B0D-EF59E58481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oup brainstorm with solid fill">
              <a:extLst>
                <a:ext uri="{FF2B5EF4-FFF2-40B4-BE49-F238E27FC236}">
                  <a16:creationId xmlns:a16="http://schemas.microsoft.com/office/drawing/2014/main" id="{1199D6CF-0C52-D997-675F-DB6E01363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56C4F0-7105-F368-4306-BDF27A3D976B}"/>
              </a:ext>
            </a:extLst>
          </p:cNvPr>
          <p:cNvGrpSpPr/>
          <p:nvPr/>
        </p:nvGrpSpPr>
        <p:grpSpPr>
          <a:xfrm>
            <a:off x="-607643" y="3131053"/>
            <a:ext cx="607643" cy="607643"/>
            <a:chOff x="4880697" y="1289693"/>
            <a:chExt cx="607643" cy="6076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DEB1F6-6214-4BCE-5E6E-DFD99BEA4B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159817-5E42-D46A-F07F-91945DCE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96F96C25-8A3B-A16B-5C43-810547F3DD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19" name="Picture 18">
            <a:hlinkClick r:id="rId7" action="ppaction://hlinksldjump"/>
            <a:extLst>
              <a:ext uri="{FF2B5EF4-FFF2-40B4-BE49-F238E27FC236}">
                <a16:creationId xmlns:a16="http://schemas.microsoft.com/office/drawing/2014/main" id="{12A00E26-881C-678F-3484-1F7B82BBD4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20" name="Picture 19">
            <a:hlinkClick r:id="rId8" action="ppaction://hlinksldjump"/>
            <a:extLst>
              <a:ext uri="{FF2B5EF4-FFF2-40B4-BE49-F238E27FC236}">
                <a16:creationId xmlns:a16="http://schemas.microsoft.com/office/drawing/2014/main" id="{C928D1AE-C479-6A10-758E-4BDFEC9BCD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  <a:extLst>
              <a:ext uri="{FF2B5EF4-FFF2-40B4-BE49-F238E27FC236}">
                <a16:creationId xmlns:a16="http://schemas.microsoft.com/office/drawing/2014/main" id="{614447C7-0D23-9A80-190B-3850C8F575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22" name="Picture 21">
            <a:hlinkClick r:id="rId10" action="ppaction://hlinksldjump"/>
            <a:extLst>
              <a:ext uri="{FF2B5EF4-FFF2-40B4-BE49-F238E27FC236}">
                <a16:creationId xmlns:a16="http://schemas.microsoft.com/office/drawing/2014/main" id="{4429FD61-15A3-8E48-4974-F46454148E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  <a:extLst>
              <a:ext uri="{FF2B5EF4-FFF2-40B4-BE49-F238E27FC236}">
                <a16:creationId xmlns:a16="http://schemas.microsoft.com/office/drawing/2014/main" id="{29C66DC7-BF10-56C5-254F-1D61D23552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24" name="Graphic 23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2066941-FA87-F099-71B9-9C49C8FE153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7359376-C822-1DAD-F0C8-5109CACC5677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113085-5325-178B-8355-9B07A1529C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ECAA94-6566-B232-E0B3-DA11B5F2D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054BA0-DED0-9675-ED5A-A3FF850CE594}"/>
              </a:ext>
            </a:extLst>
          </p:cNvPr>
          <p:cNvGrpSpPr/>
          <p:nvPr/>
        </p:nvGrpSpPr>
        <p:grpSpPr>
          <a:xfrm>
            <a:off x="719908" y="5021961"/>
            <a:ext cx="607643" cy="607643"/>
            <a:chOff x="-639166" y="2027189"/>
            <a:chExt cx="607643" cy="6076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8957594-D1CC-D98D-A27B-EF8283584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E64BA4D-CF14-F006-979D-03B9869A1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16CFFC8-648A-1CB2-021B-FD8568C85EB8}"/>
              </a:ext>
            </a:extLst>
          </p:cNvPr>
          <p:cNvSpPr txBox="1"/>
          <p:nvPr/>
        </p:nvSpPr>
        <p:spPr>
          <a:xfrm>
            <a:off x="5803024" y="0"/>
            <a:ext cx="106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5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5BD3E6-8340-57F2-A2D9-76AA12DAEDBB}"/>
              </a:ext>
            </a:extLst>
          </p:cNvPr>
          <p:cNvSpPr txBox="1"/>
          <p:nvPr/>
        </p:nvSpPr>
        <p:spPr>
          <a:xfrm>
            <a:off x="3056419" y="323886"/>
            <a:ext cx="655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HOME OWNERSHIP VS LAST PAYMENT DATE STATS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80375FA-EC2D-98A0-247D-0701F39DC0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812036" y="711821"/>
            <a:ext cx="7043482" cy="238942"/>
          </a:xfrm>
          <a:prstGeom prst="rect">
            <a:avLst/>
          </a:prstGeom>
        </p:spPr>
      </p:pic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2010DAC0-C164-DB67-790E-A817AA495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336594"/>
              </p:ext>
            </p:extLst>
          </p:nvPr>
        </p:nvGraphicFramePr>
        <p:xfrm>
          <a:off x="6439711" y="1578805"/>
          <a:ext cx="5535273" cy="3174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pSp>
        <p:nvGrpSpPr>
          <p:cNvPr id="56" name="!!lamp">
            <a:extLst>
              <a:ext uri="{FF2B5EF4-FFF2-40B4-BE49-F238E27FC236}">
                <a16:creationId xmlns:a16="http://schemas.microsoft.com/office/drawing/2014/main" id="{3A254BED-8D1C-7D23-B4B8-62F5B5107B3F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7" name="Freeform 89">
              <a:extLst>
                <a:ext uri="{FF2B5EF4-FFF2-40B4-BE49-F238E27FC236}">
                  <a16:creationId xmlns:a16="http://schemas.microsoft.com/office/drawing/2014/main" id="{1901FB28-F1A1-3EBC-B0DC-EA30F4F4965C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90">
              <a:extLst>
                <a:ext uri="{FF2B5EF4-FFF2-40B4-BE49-F238E27FC236}">
                  <a16:creationId xmlns:a16="http://schemas.microsoft.com/office/drawing/2014/main" id="{AEEB28F0-38EB-E2A1-D2DE-F388F93A2296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91">
              <a:extLst>
                <a:ext uri="{FF2B5EF4-FFF2-40B4-BE49-F238E27FC236}">
                  <a16:creationId xmlns:a16="http://schemas.microsoft.com/office/drawing/2014/main" id="{46007E51-2B01-10A4-9B14-723DD685629F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92">
              <a:extLst>
                <a:ext uri="{FF2B5EF4-FFF2-40B4-BE49-F238E27FC236}">
                  <a16:creationId xmlns:a16="http://schemas.microsoft.com/office/drawing/2014/main" id="{659B0C64-827A-7EF8-062B-B3725122542E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93">
              <a:extLst>
                <a:ext uri="{FF2B5EF4-FFF2-40B4-BE49-F238E27FC236}">
                  <a16:creationId xmlns:a16="http://schemas.microsoft.com/office/drawing/2014/main" id="{B703E4E5-2756-4F43-D227-6C1F3DCC80FA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94">
              <a:extLst>
                <a:ext uri="{FF2B5EF4-FFF2-40B4-BE49-F238E27FC236}">
                  <a16:creationId xmlns:a16="http://schemas.microsoft.com/office/drawing/2014/main" id="{FA7B120B-68B0-56FC-637B-D862E3770EDF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95">
              <a:extLst>
                <a:ext uri="{FF2B5EF4-FFF2-40B4-BE49-F238E27FC236}">
                  <a16:creationId xmlns:a16="http://schemas.microsoft.com/office/drawing/2014/main" id="{D77FE9CB-2C61-0B2C-8898-00F8B4B0F21E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" name="Freeform 96">
              <a:extLst>
                <a:ext uri="{FF2B5EF4-FFF2-40B4-BE49-F238E27FC236}">
                  <a16:creationId xmlns:a16="http://schemas.microsoft.com/office/drawing/2014/main" id="{7011F241-ECB2-E086-D12A-AF821D48FDB5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" name="Freeform 97">
              <a:extLst>
                <a:ext uri="{FF2B5EF4-FFF2-40B4-BE49-F238E27FC236}">
                  <a16:creationId xmlns:a16="http://schemas.microsoft.com/office/drawing/2014/main" id="{233392C7-C20F-90D1-E0F2-B8C983AC1C08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98">
              <a:extLst>
                <a:ext uri="{FF2B5EF4-FFF2-40B4-BE49-F238E27FC236}">
                  <a16:creationId xmlns:a16="http://schemas.microsoft.com/office/drawing/2014/main" id="{20BCBFA0-BFF0-9C5E-1E77-08E47B7DEFEB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" name="Freeform 99">
              <a:extLst>
                <a:ext uri="{FF2B5EF4-FFF2-40B4-BE49-F238E27FC236}">
                  <a16:creationId xmlns:a16="http://schemas.microsoft.com/office/drawing/2014/main" id="{5542D642-47FC-1C9F-E180-1C98DF3C4328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" name="Freeform 100">
              <a:extLst>
                <a:ext uri="{FF2B5EF4-FFF2-40B4-BE49-F238E27FC236}">
                  <a16:creationId xmlns:a16="http://schemas.microsoft.com/office/drawing/2014/main" id="{F6AC7628-7C99-F493-A75C-0999E2C8AB8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" name="Freeform 101">
              <a:extLst>
                <a:ext uri="{FF2B5EF4-FFF2-40B4-BE49-F238E27FC236}">
                  <a16:creationId xmlns:a16="http://schemas.microsoft.com/office/drawing/2014/main" id="{4C8C5A77-B64B-9080-12FB-C49833981873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102">
              <a:extLst>
                <a:ext uri="{FF2B5EF4-FFF2-40B4-BE49-F238E27FC236}">
                  <a16:creationId xmlns:a16="http://schemas.microsoft.com/office/drawing/2014/main" id="{7EBBCBB2-BCC1-4C8C-47C3-4191BC11077D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103">
              <a:extLst>
                <a:ext uri="{FF2B5EF4-FFF2-40B4-BE49-F238E27FC236}">
                  <a16:creationId xmlns:a16="http://schemas.microsoft.com/office/drawing/2014/main" id="{86AB2E17-3964-5CB5-6831-A7E0944226DB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104">
              <a:extLst>
                <a:ext uri="{FF2B5EF4-FFF2-40B4-BE49-F238E27FC236}">
                  <a16:creationId xmlns:a16="http://schemas.microsoft.com/office/drawing/2014/main" id="{42AAC9D8-83D8-3972-1C5A-B09538920DDD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" name="Freeform 105">
              <a:extLst>
                <a:ext uri="{FF2B5EF4-FFF2-40B4-BE49-F238E27FC236}">
                  <a16:creationId xmlns:a16="http://schemas.microsoft.com/office/drawing/2014/main" id="{7EEBD541-FF7D-03AB-0BEA-A1896D1A013D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74" name="Graphic 43">
            <a:extLst>
              <a:ext uri="{FF2B5EF4-FFF2-40B4-BE49-F238E27FC236}">
                <a16:creationId xmlns:a16="http://schemas.microsoft.com/office/drawing/2014/main" id="{F4CC5EE5-1C6D-1F51-CF2A-E941CE6BA3EC}"/>
              </a:ext>
            </a:extLst>
          </p:cNvPr>
          <p:cNvGrpSpPr/>
          <p:nvPr/>
        </p:nvGrpSpPr>
        <p:grpSpPr>
          <a:xfrm rot="10800000" flipH="1" flipV="1">
            <a:off x="9707252" y="414262"/>
            <a:ext cx="1515664" cy="975918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5" name="Freeform 85">
              <a:extLst>
                <a:ext uri="{FF2B5EF4-FFF2-40B4-BE49-F238E27FC236}">
                  <a16:creationId xmlns:a16="http://schemas.microsoft.com/office/drawing/2014/main" id="{35E77A7F-6BC1-7532-93E1-0C79AB676BE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86">
              <a:extLst>
                <a:ext uri="{FF2B5EF4-FFF2-40B4-BE49-F238E27FC236}">
                  <a16:creationId xmlns:a16="http://schemas.microsoft.com/office/drawing/2014/main" id="{44B7A974-9C6E-5430-6484-2336D78AF5B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E704E9F-555D-7550-57C7-5EE04C31567D}"/>
              </a:ext>
            </a:extLst>
          </p:cNvPr>
          <p:cNvSpPr txBox="1"/>
          <p:nvPr/>
        </p:nvSpPr>
        <p:spPr>
          <a:xfrm>
            <a:off x="1474470" y="1055256"/>
            <a:ext cx="440523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Product Sans" panose="020B0403030502040203" pitchFamily="34" charset="0"/>
              </a:rPr>
              <a:t>Mortgage Rise</a:t>
            </a:r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</a:rPr>
              <a:t>Our data reveals a steady increase in mortgages over the period (2008-2016). This trend suggests a rise in the number of people financing home purchases.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Product Sans" panose="020B0403030502040203" pitchFamily="34" charset="0"/>
              </a:rPr>
              <a:t>Ownership Decline</a:t>
            </a:r>
            <a:r>
              <a:rPr lang="en-US" b="1" dirty="0">
                <a:solidFill>
                  <a:schemeClr val="tx1"/>
                </a:soli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</a:rPr>
              <a:t>Interestingly, the data shows a decline in the number of homes owned outright (without a mortgage). This could indicate factors like people using their equity for other investments or difficulty paying off mortgages.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Product Sans" panose="020B0403030502040203" pitchFamily="34" charset="0"/>
              </a:rPr>
              <a:t>Rental Market Presence: </a:t>
            </a:r>
            <a:r>
              <a:rPr lang="en-US" dirty="0">
                <a:solidFill>
                  <a:schemeClr val="tx1"/>
                </a:solidFill>
                <a:latin typeface="Product Sans" panose="020B0403030502040203" pitchFamily="34" charset="0"/>
              </a:rPr>
              <a:t>The data also highlights the presence of a significant rental market throughout the period. Examining the size of the rental market compared to owned and mortgaged homes could provide further insights</a:t>
            </a:r>
            <a:r>
              <a:rPr lang="en-US" dirty="0">
                <a:latin typeface="Product Sans" panose="020B040303050204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79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6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C0737DC-BF1F-C041-A25C-1BCAD41A07DC}"/>
              </a:ext>
            </a:extLst>
          </p:cNvPr>
          <p:cNvSpPr/>
          <p:nvPr/>
        </p:nvSpPr>
        <p:spPr>
          <a:xfrm>
            <a:off x="0" y="-545093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60ECC2-01C3-D352-B827-308F9E191FB9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F693C69-C3B6-0B96-643C-B1FF50F9D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A0E1C3-7556-0BE9-851B-95373EF15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98BF6F-14F9-B42C-40FB-E2839C197F64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8A938E-36F7-FB97-0A68-5C5806B95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C01E7E-A3F5-4B35-517A-C7D77D125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0641AA-965D-4981-1C6F-DBE3816BAB1B}"/>
              </a:ext>
            </a:extLst>
          </p:cNvPr>
          <p:cNvGrpSpPr/>
          <p:nvPr/>
        </p:nvGrpSpPr>
        <p:grpSpPr>
          <a:xfrm>
            <a:off x="-614790" y="4085364"/>
            <a:ext cx="607643" cy="607643"/>
            <a:chOff x="-775130" y="4041247"/>
            <a:chExt cx="607643" cy="60764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3D7C62-7683-098E-5F8D-EAE0C2DD5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549E12-714D-7F24-7C4A-14B03EF6C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30D9B2-0A83-565C-A48F-00B3863C6748}"/>
              </a:ext>
            </a:extLst>
          </p:cNvPr>
          <p:cNvGrpSpPr/>
          <p:nvPr/>
        </p:nvGrpSpPr>
        <p:grpSpPr>
          <a:xfrm>
            <a:off x="732854" y="6010721"/>
            <a:ext cx="607643" cy="607643"/>
            <a:chOff x="-775130" y="5938944"/>
            <a:chExt cx="607643" cy="6076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0DCAF4-0502-53AC-B755-5C9F63E4C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oup brainstorm with solid fill">
              <a:extLst>
                <a:ext uri="{FF2B5EF4-FFF2-40B4-BE49-F238E27FC236}">
                  <a16:creationId xmlns:a16="http://schemas.microsoft.com/office/drawing/2014/main" id="{8E200861-2519-7C2B-EE8C-6DC594EDB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0EDA2F-E5C7-BD71-C799-EEB048ED020B}"/>
              </a:ext>
            </a:extLst>
          </p:cNvPr>
          <p:cNvGrpSpPr/>
          <p:nvPr/>
        </p:nvGrpSpPr>
        <p:grpSpPr>
          <a:xfrm>
            <a:off x="-607643" y="3131053"/>
            <a:ext cx="607643" cy="607643"/>
            <a:chOff x="4880697" y="1289693"/>
            <a:chExt cx="607643" cy="6076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251583-BC52-9676-A215-D78EF64EF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BDCC2F9-C558-59DA-7DD6-159517AE1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7F748041-BF03-8409-8F4A-AF0FE8103A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19" name="Picture 18">
            <a:hlinkClick r:id="rId7" action="ppaction://hlinksldjump"/>
            <a:extLst>
              <a:ext uri="{FF2B5EF4-FFF2-40B4-BE49-F238E27FC236}">
                <a16:creationId xmlns:a16="http://schemas.microsoft.com/office/drawing/2014/main" id="{94535DB5-EAF3-B5A5-FA3A-8AB86562E8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20" name="Picture 19">
            <a:hlinkClick r:id="rId8" action="ppaction://hlinksldjump"/>
            <a:extLst>
              <a:ext uri="{FF2B5EF4-FFF2-40B4-BE49-F238E27FC236}">
                <a16:creationId xmlns:a16="http://schemas.microsoft.com/office/drawing/2014/main" id="{56BB89D9-CEB8-AD45-2342-69CE9D473D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  <a:extLst>
              <a:ext uri="{FF2B5EF4-FFF2-40B4-BE49-F238E27FC236}">
                <a16:creationId xmlns:a16="http://schemas.microsoft.com/office/drawing/2014/main" id="{93D17A69-DA51-B1A8-97B3-D523D23E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22" name="Picture 21">
            <a:hlinkClick r:id="rId10" action="ppaction://hlinksldjump"/>
            <a:extLst>
              <a:ext uri="{FF2B5EF4-FFF2-40B4-BE49-F238E27FC236}">
                <a16:creationId xmlns:a16="http://schemas.microsoft.com/office/drawing/2014/main" id="{0534A026-DAC3-7AAF-A35F-FBF4C5184A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  <a:extLst>
              <a:ext uri="{FF2B5EF4-FFF2-40B4-BE49-F238E27FC236}">
                <a16:creationId xmlns:a16="http://schemas.microsoft.com/office/drawing/2014/main" id="{4816AD74-70EE-418C-FFEF-C5C6FFD8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24" name="Graphic 23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FE448EA2-63B0-811E-FC35-48282B510CD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87B0424-BF98-4C43-A089-1851EB3536C8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945172D-F189-8AF0-8FD1-C00B3EEBC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6509B06-0262-6BE7-251A-810533B34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22121B-E80C-2666-6141-531996B643AE}"/>
              </a:ext>
            </a:extLst>
          </p:cNvPr>
          <p:cNvGrpSpPr/>
          <p:nvPr/>
        </p:nvGrpSpPr>
        <p:grpSpPr>
          <a:xfrm>
            <a:off x="-613429" y="5021961"/>
            <a:ext cx="607643" cy="607643"/>
            <a:chOff x="-639166" y="2027189"/>
            <a:chExt cx="607643" cy="6076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8FF073-95EA-502E-DCED-670D2C996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221AC1F-EA90-86ED-638D-54D2E19E6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8467A79-6DC5-BC44-D855-2841109FF0A2}"/>
              </a:ext>
            </a:extLst>
          </p:cNvPr>
          <p:cNvSpPr txBox="1"/>
          <p:nvPr/>
        </p:nvSpPr>
        <p:spPr>
          <a:xfrm>
            <a:off x="4042710" y="2788963"/>
            <a:ext cx="4982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THANK YOU</a:t>
            </a:r>
            <a:endParaRPr lang="en-US" sz="3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99EF697-44F3-5DC2-0B01-1D2942BE08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1540000">
            <a:off x="3970082" y="3958506"/>
            <a:ext cx="5127275" cy="184681"/>
          </a:xfrm>
          <a:prstGeom prst="rect">
            <a:avLst/>
          </a:prstGeom>
        </p:spPr>
      </p:pic>
      <p:grpSp>
        <p:nvGrpSpPr>
          <p:cNvPr id="145" name="!!lamp">
            <a:extLst>
              <a:ext uri="{FF2B5EF4-FFF2-40B4-BE49-F238E27FC236}">
                <a16:creationId xmlns:a16="http://schemas.microsoft.com/office/drawing/2014/main" id="{FF6B37D8-F0A9-86C7-E9AB-D4A3393EE00A}"/>
              </a:ext>
            </a:extLst>
          </p:cNvPr>
          <p:cNvGrpSpPr/>
          <p:nvPr/>
        </p:nvGrpSpPr>
        <p:grpSpPr>
          <a:xfrm>
            <a:off x="10413707" y="4790292"/>
            <a:ext cx="1503326" cy="1828072"/>
            <a:chOff x="5016550" y="1928671"/>
            <a:chExt cx="2487465" cy="3024801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A287AA2-9E2C-0941-6A4E-E11C456DDD99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  <a:grpFill/>
          </p:grpSpPr>
          <p:sp>
            <p:nvSpPr>
              <p:cNvPr id="208" name="Freeform 108">
                <a:extLst>
                  <a:ext uri="{FF2B5EF4-FFF2-40B4-BE49-F238E27FC236}">
                    <a16:creationId xmlns:a16="http://schemas.microsoft.com/office/drawing/2014/main" id="{3911540D-AA10-A021-154A-2D737B0B6623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9" name="Freeform 109">
                <a:extLst>
                  <a:ext uri="{FF2B5EF4-FFF2-40B4-BE49-F238E27FC236}">
                    <a16:creationId xmlns:a16="http://schemas.microsoft.com/office/drawing/2014/main" id="{C9EC65DB-4A3F-5E54-186D-D32FAFCD4769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0" name="Freeform 110">
                <a:extLst>
                  <a:ext uri="{FF2B5EF4-FFF2-40B4-BE49-F238E27FC236}">
                    <a16:creationId xmlns:a16="http://schemas.microsoft.com/office/drawing/2014/main" id="{AAE1CE20-CE08-EEE8-BA01-789F6592724A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1" name="Freeform 111">
                <a:extLst>
                  <a:ext uri="{FF2B5EF4-FFF2-40B4-BE49-F238E27FC236}">
                    <a16:creationId xmlns:a16="http://schemas.microsoft.com/office/drawing/2014/main" id="{9B6047A0-AFBF-92BC-49AF-09FF9C216E1D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2" name="Freeform 112">
                <a:extLst>
                  <a:ext uri="{FF2B5EF4-FFF2-40B4-BE49-F238E27FC236}">
                    <a16:creationId xmlns:a16="http://schemas.microsoft.com/office/drawing/2014/main" id="{68C55E79-53FD-204B-723A-CAB23728D418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3" name="Freeform 113">
                <a:extLst>
                  <a:ext uri="{FF2B5EF4-FFF2-40B4-BE49-F238E27FC236}">
                    <a16:creationId xmlns:a16="http://schemas.microsoft.com/office/drawing/2014/main" id="{D598308C-AC93-A216-8999-D8BF0A8C1C84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4" name="Freeform 114">
                <a:extLst>
                  <a:ext uri="{FF2B5EF4-FFF2-40B4-BE49-F238E27FC236}">
                    <a16:creationId xmlns:a16="http://schemas.microsoft.com/office/drawing/2014/main" id="{5BAC6CF5-D3FD-07C8-84BE-41E166FEA406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5" name="Freeform 115">
                <a:extLst>
                  <a:ext uri="{FF2B5EF4-FFF2-40B4-BE49-F238E27FC236}">
                    <a16:creationId xmlns:a16="http://schemas.microsoft.com/office/drawing/2014/main" id="{76163A9B-5266-26DB-DA5A-966438D5FDEC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6" name="Freeform 116">
                <a:extLst>
                  <a:ext uri="{FF2B5EF4-FFF2-40B4-BE49-F238E27FC236}">
                    <a16:creationId xmlns:a16="http://schemas.microsoft.com/office/drawing/2014/main" id="{508E8252-D780-E17A-C9A2-21DB53E2F89E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7" name="Freeform 117">
                <a:extLst>
                  <a:ext uri="{FF2B5EF4-FFF2-40B4-BE49-F238E27FC236}">
                    <a16:creationId xmlns:a16="http://schemas.microsoft.com/office/drawing/2014/main" id="{7DDB864D-6C35-0F58-DA12-7A7963A3B690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8" name="Freeform 118">
                <a:extLst>
                  <a:ext uri="{FF2B5EF4-FFF2-40B4-BE49-F238E27FC236}">
                    <a16:creationId xmlns:a16="http://schemas.microsoft.com/office/drawing/2014/main" id="{1282DE1F-AE06-0433-9438-9EEDACEFB82E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19" name="Freeform 119">
                <a:extLst>
                  <a:ext uri="{FF2B5EF4-FFF2-40B4-BE49-F238E27FC236}">
                    <a16:creationId xmlns:a16="http://schemas.microsoft.com/office/drawing/2014/main" id="{337377C4-6278-FBB8-3092-00F04CC7CF61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0" name="Freeform 120">
                <a:extLst>
                  <a:ext uri="{FF2B5EF4-FFF2-40B4-BE49-F238E27FC236}">
                    <a16:creationId xmlns:a16="http://schemas.microsoft.com/office/drawing/2014/main" id="{B89A5CD4-E2AE-B0B5-3768-5CEEC9D8BE37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1" name="Freeform 121">
                <a:extLst>
                  <a:ext uri="{FF2B5EF4-FFF2-40B4-BE49-F238E27FC236}">
                    <a16:creationId xmlns:a16="http://schemas.microsoft.com/office/drawing/2014/main" id="{878F48D3-BC95-9B52-BBE4-7C5E7C760115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2" name="Freeform 122">
                <a:extLst>
                  <a:ext uri="{FF2B5EF4-FFF2-40B4-BE49-F238E27FC236}">
                    <a16:creationId xmlns:a16="http://schemas.microsoft.com/office/drawing/2014/main" id="{C7BB89C2-0909-00EB-B529-65899B8A3F05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3" name="Freeform 123">
                <a:extLst>
                  <a:ext uri="{FF2B5EF4-FFF2-40B4-BE49-F238E27FC236}">
                    <a16:creationId xmlns:a16="http://schemas.microsoft.com/office/drawing/2014/main" id="{3A08D2C8-D66C-9646-F3BA-A27EB536C6D4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4" name="Freeform 124">
                <a:extLst>
                  <a:ext uri="{FF2B5EF4-FFF2-40B4-BE49-F238E27FC236}">
                    <a16:creationId xmlns:a16="http://schemas.microsoft.com/office/drawing/2014/main" id="{A53DFA7D-835E-9CE6-E235-45DADEB47C0E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5" name="Freeform 125">
                <a:extLst>
                  <a:ext uri="{FF2B5EF4-FFF2-40B4-BE49-F238E27FC236}">
                    <a16:creationId xmlns:a16="http://schemas.microsoft.com/office/drawing/2014/main" id="{A4121339-EBF9-DD87-A15C-F1004BEC981B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6" name="Freeform 126">
                <a:extLst>
                  <a:ext uri="{FF2B5EF4-FFF2-40B4-BE49-F238E27FC236}">
                    <a16:creationId xmlns:a16="http://schemas.microsoft.com/office/drawing/2014/main" id="{CCCF4C1E-FFC5-1F03-9266-7C6D7710FFBB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7" name="Freeform 127">
                <a:extLst>
                  <a:ext uri="{FF2B5EF4-FFF2-40B4-BE49-F238E27FC236}">
                    <a16:creationId xmlns:a16="http://schemas.microsoft.com/office/drawing/2014/main" id="{AAC901B3-3EF2-BA28-CE8D-244DBC041538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8" name="Freeform 128">
                <a:extLst>
                  <a:ext uri="{FF2B5EF4-FFF2-40B4-BE49-F238E27FC236}">
                    <a16:creationId xmlns:a16="http://schemas.microsoft.com/office/drawing/2014/main" id="{D1198FD2-2955-6016-79DD-D30242A991A3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29" name="Freeform 129">
                <a:extLst>
                  <a:ext uri="{FF2B5EF4-FFF2-40B4-BE49-F238E27FC236}">
                    <a16:creationId xmlns:a16="http://schemas.microsoft.com/office/drawing/2014/main" id="{9BB02F21-A348-943B-86AD-665DF094929A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0" name="Freeform 130">
                <a:extLst>
                  <a:ext uri="{FF2B5EF4-FFF2-40B4-BE49-F238E27FC236}">
                    <a16:creationId xmlns:a16="http://schemas.microsoft.com/office/drawing/2014/main" id="{F4B4B10C-DB99-194C-B580-40C2A87497BB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1" name="Freeform 131">
                <a:extLst>
                  <a:ext uri="{FF2B5EF4-FFF2-40B4-BE49-F238E27FC236}">
                    <a16:creationId xmlns:a16="http://schemas.microsoft.com/office/drawing/2014/main" id="{6B92F9DC-CEC5-1783-8DA6-03F89514F637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2" name="Freeform 132">
                <a:extLst>
                  <a:ext uri="{FF2B5EF4-FFF2-40B4-BE49-F238E27FC236}">
                    <a16:creationId xmlns:a16="http://schemas.microsoft.com/office/drawing/2014/main" id="{577A6A7B-0AF0-EECE-6D10-B4D8A7B49D36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3" name="Freeform 133">
                <a:extLst>
                  <a:ext uri="{FF2B5EF4-FFF2-40B4-BE49-F238E27FC236}">
                    <a16:creationId xmlns:a16="http://schemas.microsoft.com/office/drawing/2014/main" id="{4BB4386E-DDFB-0543-C076-ABBE69B49F24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4" name="Freeform 134">
                <a:extLst>
                  <a:ext uri="{FF2B5EF4-FFF2-40B4-BE49-F238E27FC236}">
                    <a16:creationId xmlns:a16="http://schemas.microsoft.com/office/drawing/2014/main" id="{6346F138-8EEF-20AF-9D99-87D827041874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5" name="Freeform 135">
                <a:extLst>
                  <a:ext uri="{FF2B5EF4-FFF2-40B4-BE49-F238E27FC236}">
                    <a16:creationId xmlns:a16="http://schemas.microsoft.com/office/drawing/2014/main" id="{458E0074-A802-FE48-A9ED-A41022303CCF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6" name="Freeform 136">
                <a:extLst>
                  <a:ext uri="{FF2B5EF4-FFF2-40B4-BE49-F238E27FC236}">
                    <a16:creationId xmlns:a16="http://schemas.microsoft.com/office/drawing/2014/main" id="{C23BD659-8E95-E18C-F7E9-732403E38B3E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7" name="Freeform 137">
                <a:extLst>
                  <a:ext uri="{FF2B5EF4-FFF2-40B4-BE49-F238E27FC236}">
                    <a16:creationId xmlns:a16="http://schemas.microsoft.com/office/drawing/2014/main" id="{D4450F54-6AE9-1CD5-B50E-86D54699E2D3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8" name="Freeform 138">
                <a:extLst>
                  <a:ext uri="{FF2B5EF4-FFF2-40B4-BE49-F238E27FC236}">
                    <a16:creationId xmlns:a16="http://schemas.microsoft.com/office/drawing/2014/main" id="{C2EFEDC5-496C-0715-708A-ADF1F02E710D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39" name="Freeform 139">
                <a:extLst>
                  <a:ext uri="{FF2B5EF4-FFF2-40B4-BE49-F238E27FC236}">
                    <a16:creationId xmlns:a16="http://schemas.microsoft.com/office/drawing/2014/main" id="{9B367528-0F59-8BBD-2E38-6B00A10E37FD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0" name="Freeform 140">
                <a:extLst>
                  <a:ext uri="{FF2B5EF4-FFF2-40B4-BE49-F238E27FC236}">
                    <a16:creationId xmlns:a16="http://schemas.microsoft.com/office/drawing/2014/main" id="{916A3206-6216-9131-409B-6099D26AE5F2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1" name="Freeform 141">
                <a:extLst>
                  <a:ext uri="{FF2B5EF4-FFF2-40B4-BE49-F238E27FC236}">
                    <a16:creationId xmlns:a16="http://schemas.microsoft.com/office/drawing/2014/main" id="{783CCB0A-8373-5212-29AE-F8A25B312E33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2" name="Freeform 142">
                <a:extLst>
                  <a:ext uri="{FF2B5EF4-FFF2-40B4-BE49-F238E27FC236}">
                    <a16:creationId xmlns:a16="http://schemas.microsoft.com/office/drawing/2014/main" id="{8D1A6FBA-DC4B-8233-052E-2FD57271CB47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3" name="Freeform 143">
                <a:extLst>
                  <a:ext uri="{FF2B5EF4-FFF2-40B4-BE49-F238E27FC236}">
                    <a16:creationId xmlns:a16="http://schemas.microsoft.com/office/drawing/2014/main" id="{491F82FD-22F0-713D-9F22-B8E45B78429B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4" name="Freeform 144">
                <a:extLst>
                  <a:ext uri="{FF2B5EF4-FFF2-40B4-BE49-F238E27FC236}">
                    <a16:creationId xmlns:a16="http://schemas.microsoft.com/office/drawing/2014/main" id="{78ACC4FA-387B-8CC3-0B1A-F19A0431C2B8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5" name="Freeform 145">
                <a:extLst>
                  <a:ext uri="{FF2B5EF4-FFF2-40B4-BE49-F238E27FC236}">
                    <a16:creationId xmlns:a16="http://schemas.microsoft.com/office/drawing/2014/main" id="{72228900-B283-F5FC-6C34-E8826ABFAB94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6" name="Freeform 146">
                <a:extLst>
                  <a:ext uri="{FF2B5EF4-FFF2-40B4-BE49-F238E27FC236}">
                    <a16:creationId xmlns:a16="http://schemas.microsoft.com/office/drawing/2014/main" id="{34253CBE-ED49-77C2-A08B-F67FF27A61C8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7" name="Freeform 147">
                <a:extLst>
                  <a:ext uri="{FF2B5EF4-FFF2-40B4-BE49-F238E27FC236}">
                    <a16:creationId xmlns:a16="http://schemas.microsoft.com/office/drawing/2014/main" id="{6D96E5DB-5A97-5EEE-13EE-BA379B9C8C54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8" name="Freeform 148">
                <a:extLst>
                  <a:ext uri="{FF2B5EF4-FFF2-40B4-BE49-F238E27FC236}">
                    <a16:creationId xmlns:a16="http://schemas.microsoft.com/office/drawing/2014/main" id="{511FB3E7-D8D3-712A-1992-3547E897A07C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49" name="Freeform 149">
                <a:extLst>
                  <a:ext uri="{FF2B5EF4-FFF2-40B4-BE49-F238E27FC236}">
                    <a16:creationId xmlns:a16="http://schemas.microsoft.com/office/drawing/2014/main" id="{AF4A4089-8A6D-8191-9D60-1D70286A441F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0" name="Freeform 150">
                <a:extLst>
                  <a:ext uri="{FF2B5EF4-FFF2-40B4-BE49-F238E27FC236}">
                    <a16:creationId xmlns:a16="http://schemas.microsoft.com/office/drawing/2014/main" id="{FDE64066-767A-7D2E-800E-712C3977E627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1" name="Freeform 151">
                <a:extLst>
                  <a:ext uri="{FF2B5EF4-FFF2-40B4-BE49-F238E27FC236}">
                    <a16:creationId xmlns:a16="http://schemas.microsoft.com/office/drawing/2014/main" id="{39A77C49-DF57-CB95-FA9B-D06A31BB188C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2" name="Freeform 152">
                <a:extLst>
                  <a:ext uri="{FF2B5EF4-FFF2-40B4-BE49-F238E27FC236}">
                    <a16:creationId xmlns:a16="http://schemas.microsoft.com/office/drawing/2014/main" id="{01F3271A-AF0A-F65E-097A-DCC13954E67A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3" name="Freeform 153">
                <a:extLst>
                  <a:ext uri="{FF2B5EF4-FFF2-40B4-BE49-F238E27FC236}">
                    <a16:creationId xmlns:a16="http://schemas.microsoft.com/office/drawing/2014/main" id="{FDD879E2-27CB-F0CC-B787-356622FE429E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54" name="Freeform 154">
                <a:extLst>
                  <a:ext uri="{FF2B5EF4-FFF2-40B4-BE49-F238E27FC236}">
                    <a16:creationId xmlns:a16="http://schemas.microsoft.com/office/drawing/2014/main" id="{E9E7DDD4-6E57-0794-F715-2932D117A939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grpFill/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147" name="Graphic 177">
              <a:extLst>
                <a:ext uri="{FF2B5EF4-FFF2-40B4-BE49-F238E27FC236}">
                  <a16:creationId xmlns:a16="http://schemas.microsoft.com/office/drawing/2014/main" id="{4D9BD1B9-D007-8E0B-A10A-C183212732E0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grpFill/>
          </p:grpSpPr>
          <p:sp>
            <p:nvSpPr>
              <p:cNvPr id="148" name="Freeform 48">
                <a:extLst>
                  <a:ext uri="{FF2B5EF4-FFF2-40B4-BE49-F238E27FC236}">
                    <a16:creationId xmlns:a16="http://schemas.microsoft.com/office/drawing/2014/main" id="{2CD1163C-3F61-1720-2222-1AD69AB8AADE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9" name="Freeform 49">
                <a:extLst>
                  <a:ext uri="{FF2B5EF4-FFF2-40B4-BE49-F238E27FC236}">
                    <a16:creationId xmlns:a16="http://schemas.microsoft.com/office/drawing/2014/main" id="{FCABF14D-A232-AA6F-A179-70FD82A4FE2D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0" name="Freeform 50">
                <a:extLst>
                  <a:ext uri="{FF2B5EF4-FFF2-40B4-BE49-F238E27FC236}">
                    <a16:creationId xmlns:a16="http://schemas.microsoft.com/office/drawing/2014/main" id="{DAA7F6B6-0A09-ECEE-B216-BEDB1DCFE8E9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F4A22294-A6E9-4D94-9D68-7DCC4F079447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2" name="Freeform 52">
                <a:extLst>
                  <a:ext uri="{FF2B5EF4-FFF2-40B4-BE49-F238E27FC236}">
                    <a16:creationId xmlns:a16="http://schemas.microsoft.com/office/drawing/2014/main" id="{90E89DDC-B2DE-F79F-370B-97965A0DDC9F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53">
                <a:extLst>
                  <a:ext uri="{FF2B5EF4-FFF2-40B4-BE49-F238E27FC236}">
                    <a16:creationId xmlns:a16="http://schemas.microsoft.com/office/drawing/2014/main" id="{D925B046-2FF3-9D18-4BBB-7B8E509C5230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54">
                <a:extLst>
                  <a:ext uri="{FF2B5EF4-FFF2-40B4-BE49-F238E27FC236}">
                    <a16:creationId xmlns:a16="http://schemas.microsoft.com/office/drawing/2014/main" id="{4C97FCFC-1439-CACA-B652-9F738007306F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55">
                <a:extLst>
                  <a:ext uri="{FF2B5EF4-FFF2-40B4-BE49-F238E27FC236}">
                    <a16:creationId xmlns:a16="http://schemas.microsoft.com/office/drawing/2014/main" id="{C79CF334-D3B1-A664-AA2A-04AE8C6A5266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56">
                <a:extLst>
                  <a:ext uri="{FF2B5EF4-FFF2-40B4-BE49-F238E27FC236}">
                    <a16:creationId xmlns:a16="http://schemas.microsoft.com/office/drawing/2014/main" id="{8E6A5EAF-1B21-9116-085A-1F32EA23A604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57">
                <a:extLst>
                  <a:ext uri="{FF2B5EF4-FFF2-40B4-BE49-F238E27FC236}">
                    <a16:creationId xmlns:a16="http://schemas.microsoft.com/office/drawing/2014/main" id="{95F62C11-372F-9001-FA30-9511DB694D77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58">
                <a:extLst>
                  <a:ext uri="{FF2B5EF4-FFF2-40B4-BE49-F238E27FC236}">
                    <a16:creationId xmlns:a16="http://schemas.microsoft.com/office/drawing/2014/main" id="{F451EB00-0D75-81D3-1D1F-D7B0FBD8B8B4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59">
                <a:extLst>
                  <a:ext uri="{FF2B5EF4-FFF2-40B4-BE49-F238E27FC236}">
                    <a16:creationId xmlns:a16="http://schemas.microsoft.com/office/drawing/2014/main" id="{0F50034D-47C6-30B3-89DB-87DF0C2E89A7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60">
                <a:extLst>
                  <a:ext uri="{FF2B5EF4-FFF2-40B4-BE49-F238E27FC236}">
                    <a16:creationId xmlns:a16="http://schemas.microsoft.com/office/drawing/2014/main" id="{0F87F833-EE97-B5B3-7C3D-2634D10BD06A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61">
                <a:extLst>
                  <a:ext uri="{FF2B5EF4-FFF2-40B4-BE49-F238E27FC236}">
                    <a16:creationId xmlns:a16="http://schemas.microsoft.com/office/drawing/2014/main" id="{2F355E12-F42C-F480-2F5B-0060D318A8C0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62">
                <a:extLst>
                  <a:ext uri="{FF2B5EF4-FFF2-40B4-BE49-F238E27FC236}">
                    <a16:creationId xmlns:a16="http://schemas.microsoft.com/office/drawing/2014/main" id="{E8FADCD9-5649-7DD5-9BC4-919BC15A21F5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63">
                <a:extLst>
                  <a:ext uri="{FF2B5EF4-FFF2-40B4-BE49-F238E27FC236}">
                    <a16:creationId xmlns:a16="http://schemas.microsoft.com/office/drawing/2014/main" id="{2CEA747B-F1D3-45FC-A5EF-A0EAA642D04C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64">
                <a:extLst>
                  <a:ext uri="{FF2B5EF4-FFF2-40B4-BE49-F238E27FC236}">
                    <a16:creationId xmlns:a16="http://schemas.microsoft.com/office/drawing/2014/main" id="{A51281FA-E22E-15FA-AF5F-9AA02F945FBE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5" name="Freeform 65">
                <a:extLst>
                  <a:ext uri="{FF2B5EF4-FFF2-40B4-BE49-F238E27FC236}">
                    <a16:creationId xmlns:a16="http://schemas.microsoft.com/office/drawing/2014/main" id="{CD636A15-ED30-1BD3-4721-D65B12E1B3F7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6" name="Freeform 66">
                <a:extLst>
                  <a:ext uri="{FF2B5EF4-FFF2-40B4-BE49-F238E27FC236}">
                    <a16:creationId xmlns:a16="http://schemas.microsoft.com/office/drawing/2014/main" id="{B436FB43-2E43-9172-CCDC-79B10B82239B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7" name="Freeform 67">
                <a:extLst>
                  <a:ext uri="{FF2B5EF4-FFF2-40B4-BE49-F238E27FC236}">
                    <a16:creationId xmlns:a16="http://schemas.microsoft.com/office/drawing/2014/main" id="{C03E9F61-A81A-481C-7307-B515B7C886C8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8" name="Freeform 68">
                <a:extLst>
                  <a:ext uri="{FF2B5EF4-FFF2-40B4-BE49-F238E27FC236}">
                    <a16:creationId xmlns:a16="http://schemas.microsoft.com/office/drawing/2014/main" id="{0D877C87-744F-2942-B40B-BEBF7727CFB0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9" name="Freeform 69">
                <a:extLst>
                  <a:ext uri="{FF2B5EF4-FFF2-40B4-BE49-F238E27FC236}">
                    <a16:creationId xmlns:a16="http://schemas.microsoft.com/office/drawing/2014/main" id="{D77E3943-CBAE-A2DD-F43E-8E753D1659A6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0" name="Freeform 70">
                <a:extLst>
                  <a:ext uri="{FF2B5EF4-FFF2-40B4-BE49-F238E27FC236}">
                    <a16:creationId xmlns:a16="http://schemas.microsoft.com/office/drawing/2014/main" id="{84DD7ECE-EFF5-4E90-B054-68B7AA1313E5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1" name="Freeform 71">
                <a:extLst>
                  <a:ext uri="{FF2B5EF4-FFF2-40B4-BE49-F238E27FC236}">
                    <a16:creationId xmlns:a16="http://schemas.microsoft.com/office/drawing/2014/main" id="{7528B671-9A81-4F66-7066-9672750D199F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2" name="Freeform 72">
                <a:extLst>
                  <a:ext uri="{FF2B5EF4-FFF2-40B4-BE49-F238E27FC236}">
                    <a16:creationId xmlns:a16="http://schemas.microsoft.com/office/drawing/2014/main" id="{CD3F56ED-E7F9-AE9D-C11A-D85552B757E8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3" name="Freeform 73">
                <a:extLst>
                  <a:ext uri="{FF2B5EF4-FFF2-40B4-BE49-F238E27FC236}">
                    <a16:creationId xmlns:a16="http://schemas.microsoft.com/office/drawing/2014/main" id="{DCBB9BFC-53C9-140E-9E82-04DFC0987C39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4" name="Freeform 74">
                <a:extLst>
                  <a:ext uri="{FF2B5EF4-FFF2-40B4-BE49-F238E27FC236}">
                    <a16:creationId xmlns:a16="http://schemas.microsoft.com/office/drawing/2014/main" id="{585D2592-A1D7-BC9B-ED20-388DE8101213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5" name="Freeform 75">
                <a:extLst>
                  <a:ext uri="{FF2B5EF4-FFF2-40B4-BE49-F238E27FC236}">
                    <a16:creationId xmlns:a16="http://schemas.microsoft.com/office/drawing/2014/main" id="{D112189E-53DD-F128-65A5-3DC7647FB693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6" name="Freeform 76">
                <a:extLst>
                  <a:ext uri="{FF2B5EF4-FFF2-40B4-BE49-F238E27FC236}">
                    <a16:creationId xmlns:a16="http://schemas.microsoft.com/office/drawing/2014/main" id="{9862047D-C35C-C83A-4345-3FD575F74589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7" name="Freeform 77">
                <a:extLst>
                  <a:ext uri="{FF2B5EF4-FFF2-40B4-BE49-F238E27FC236}">
                    <a16:creationId xmlns:a16="http://schemas.microsoft.com/office/drawing/2014/main" id="{3715C15E-281B-ACC5-6AA6-29CF78A29D81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8" name="Freeform 78">
                <a:extLst>
                  <a:ext uri="{FF2B5EF4-FFF2-40B4-BE49-F238E27FC236}">
                    <a16:creationId xmlns:a16="http://schemas.microsoft.com/office/drawing/2014/main" id="{A5CBB6A0-BC60-EA40-2351-36F1E1C40190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9" name="Freeform 79">
                <a:extLst>
                  <a:ext uri="{FF2B5EF4-FFF2-40B4-BE49-F238E27FC236}">
                    <a16:creationId xmlns:a16="http://schemas.microsoft.com/office/drawing/2014/main" id="{302A1D7F-BE1F-B798-6618-4A608DE1A201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0" name="Freeform 80">
                <a:extLst>
                  <a:ext uri="{FF2B5EF4-FFF2-40B4-BE49-F238E27FC236}">
                    <a16:creationId xmlns:a16="http://schemas.microsoft.com/office/drawing/2014/main" id="{1FCCACA3-06F3-FC2D-C449-BD5D723FF8FB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1" name="Freeform 81">
                <a:extLst>
                  <a:ext uri="{FF2B5EF4-FFF2-40B4-BE49-F238E27FC236}">
                    <a16:creationId xmlns:a16="http://schemas.microsoft.com/office/drawing/2014/main" id="{97CE453D-7E9C-2EF6-F10B-69A11552B4F4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2" name="Freeform 82">
                <a:extLst>
                  <a:ext uri="{FF2B5EF4-FFF2-40B4-BE49-F238E27FC236}">
                    <a16:creationId xmlns:a16="http://schemas.microsoft.com/office/drawing/2014/main" id="{09593369-7F8B-7553-2BC1-0E91AF300F93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3" name="Freeform 83">
                <a:extLst>
                  <a:ext uri="{FF2B5EF4-FFF2-40B4-BE49-F238E27FC236}">
                    <a16:creationId xmlns:a16="http://schemas.microsoft.com/office/drawing/2014/main" id="{8365A66B-7478-BEA5-625D-ED93A3B9F21D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4" name="Freeform 84">
                <a:extLst>
                  <a:ext uri="{FF2B5EF4-FFF2-40B4-BE49-F238E27FC236}">
                    <a16:creationId xmlns:a16="http://schemas.microsoft.com/office/drawing/2014/main" id="{63BF9823-D31B-0EDD-4C7B-AFDAAAC69D55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5" name="Freeform 85">
                <a:extLst>
                  <a:ext uri="{FF2B5EF4-FFF2-40B4-BE49-F238E27FC236}">
                    <a16:creationId xmlns:a16="http://schemas.microsoft.com/office/drawing/2014/main" id="{CEE4A907-883D-C670-78FE-507DD40710F1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6" name="Freeform 86">
                <a:extLst>
                  <a:ext uri="{FF2B5EF4-FFF2-40B4-BE49-F238E27FC236}">
                    <a16:creationId xmlns:a16="http://schemas.microsoft.com/office/drawing/2014/main" id="{608D5FBF-6949-E06C-7128-7D3998FAC094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7" name="Freeform 87">
                <a:extLst>
                  <a:ext uri="{FF2B5EF4-FFF2-40B4-BE49-F238E27FC236}">
                    <a16:creationId xmlns:a16="http://schemas.microsoft.com/office/drawing/2014/main" id="{9B8125B8-521E-8074-2690-BE56299FB3D8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8" name="Freeform 88">
                <a:extLst>
                  <a:ext uri="{FF2B5EF4-FFF2-40B4-BE49-F238E27FC236}">
                    <a16:creationId xmlns:a16="http://schemas.microsoft.com/office/drawing/2014/main" id="{5DA9E709-1EBD-C6AE-F02A-4A259B115E89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89" name="Freeform 89">
                <a:extLst>
                  <a:ext uri="{FF2B5EF4-FFF2-40B4-BE49-F238E27FC236}">
                    <a16:creationId xmlns:a16="http://schemas.microsoft.com/office/drawing/2014/main" id="{C297AB42-CC4E-7171-913D-F3AE5D3520A5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0" name="Freeform 90">
                <a:extLst>
                  <a:ext uri="{FF2B5EF4-FFF2-40B4-BE49-F238E27FC236}">
                    <a16:creationId xmlns:a16="http://schemas.microsoft.com/office/drawing/2014/main" id="{701274AA-BEED-5BE4-432F-65492597FA8D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1" name="Freeform 91">
                <a:extLst>
                  <a:ext uri="{FF2B5EF4-FFF2-40B4-BE49-F238E27FC236}">
                    <a16:creationId xmlns:a16="http://schemas.microsoft.com/office/drawing/2014/main" id="{ACE0CDB5-75F8-D9BA-8943-D8287E496D07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2" name="Freeform 92">
                <a:extLst>
                  <a:ext uri="{FF2B5EF4-FFF2-40B4-BE49-F238E27FC236}">
                    <a16:creationId xmlns:a16="http://schemas.microsoft.com/office/drawing/2014/main" id="{98AB4C5A-4E7A-87C9-8D12-54A0D25F99E0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3" name="Freeform 93">
                <a:extLst>
                  <a:ext uri="{FF2B5EF4-FFF2-40B4-BE49-F238E27FC236}">
                    <a16:creationId xmlns:a16="http://schemas.microsoft.com/office/drawing/2014/main" id="{963F8473-559D-C3CF-64EF-84109A2311DC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4" name="Freeform 94">
                <a:extLst>
                  <a:ext uri="{FF2B5EF4-FFF2-40B4-BE49-F238E27FC236}">
                    <a16:creationId xmlns:a16="http://schemas.microsoft.com/office/drawing/2014/main" id="{E795DD27-30CA-84D5-98CC-B39D88BC7749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5" name="Freeform 95">
                <a:extLst>
                  <a:ext uri="{FF2B5EF4-FFF2-40B4-BE49-F238E27FC236}">
                    <a16:creationId xmlns:a16="http://schemas.microsoft.com/office/drawing/2014/main" id="{5CEBBA6E-AD87-6AC9-E750-23C63937E0C6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6" name="Freeform 96">
                <a:extLst>
                  <a:ext uri="{FF2B5EF4-FFF2-40B4-BE49-F238E27FC236}">
                    <a16:creationId xmlns:a16="http://schemas.microsoft.com/office/drawing/2014/main" id="{8AF60B06-7C33-6BF6-0737-E48C7A1E4404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7" name="Freeform 97">
                <a:extLst>
                  <a:ext uri="{FF2B5EF4-FFF2-40B4-BE49-F238E27FC236}">
                    <a16:creationId xmlns:a16="http://schemas.microsoft.com/office/drawing/2014/main" id="{4852B8C6-B586-F2E3-8BB8-6C6E940348DE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8" name="Freeform 98">
                <a:extLst>
                  <a:ext uri="{FF2B5EF4-FFF2-40B4-BE49-F238E27FC236}">
                    <a16:creationId xmlns:a16="http://schemas.microsoft.com/office/drawing/2014/main" id="{57DBD583-2F46-2962-C9A7-088BA750CDFA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99" name="Freeform 99">
                <a:extLst>
                  <a:ext uri="{FF2B5EF4-FFF2-40B4-BE49-F238E27FC236}">
                    <a16:creationId xmlns:a16="http://schemas.microsoft.com/office/drawing/2014/main" id="{8E9BB08F-4F71-18CA-501B-75F5C1A2D11B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0" name="Freeform 100">
                <a:extLst>
                  <a:ext uri="{FF2B5EF4-FFF2-40B4-BE49-F238E27FC236}">
                    <a16:creationId xmlns:a16="http://schemas.microsoft.com/office/drawing/2014/main" id="{2DD9245C-1366-FF10-22CB-59855B5E149C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1" name="Freeform 101">
                <a:extLst>
                  <a:ext uri="{FF2B5EF4-FFF2-40B4-BE49-F238E27FC236}">
                    <a16:creationId xmlns:a16="http://schemas.microsoft.com/office/drawing/2014/main" id="{F21F34E2-D8DC-62B8-2D68-5ACAE585B591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2" name="Freeform 102">
                <a:extLst>
                  <a:ext uri="{FF2B5EF4-FFF2-40B4-BE49-F238E27FC236}">
                    <a16:creationId xmlns:a16="http://schemas.microsoft.com/office/drawing/2014/main" id="{268098FE-4064-6BE7-245F-60EC1F6CA092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3" name="Freeform 103">
                <a:extLst>
                  <a:ext uri="{FF2B5EF4-FFF2-40B4-BE49-F238E27FC236}">
                    <a16:creationId xmlns:a16="http://schemas.microsoft.com/office/drawing/2014/main" id="{4CA293C5-1F71-49DB-8399-F60737CA1CAE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4" name="Freeform 104">
                <a:extLst>
                  <a:ext uri="{FF2B5EF4-FFF2-40B4-BE49-F238E27FC236}">
                    <a16:creationId xmlns:a16="http://schemas.microsoft.com/office/drawing/2014/main" id="{3D630EFA-B22C-6D63-307B-F5BECC62A748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5" name="Freeform 105">
                <a:extLst>
                  <a:ext uri="{FF2B5EF4-FFF2-40B4-BE49-F238E27FC236}">
                    <a16:creationId xmlns:a16="http://schemas.microsoft.com/office/drawing/2014/main" id="{27342081-020F-A958-8071-8F868B1BF453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6" name="Freeform 106">
                <a:extLst>
                  <a:ext uri="{FF2B5EF4-FFF2-40B4-BE49-F238E27FC236}">
                    <a16:creationId xmlns:a16="http://schemas.microsoft.com/office/drawing/2014/main" id="{3A62BB99-2085-28F9-51FD-384B055BD504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207" name="Freeform 107">
                <a:extLst>
                  <a:ext uri="{FF2B5EF4-FFF2-40B4-BE49-F238E27FC236}">
                    <a16:creationId xmlns:a16="http://schemas.microsoft.com/office/drawing/2014/main" id="{429029A3-4C16-CD9C-06BC-28020F1043B3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381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B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CDC503B-6481-74AE-F940-7C986FA7108E}"/>
              </a:ext>
            </a:extLst>
          </p:cNvPr>
          <p:cNvSpPr/>
          <p:nvPr/>
        </p:nvSpPr>
        <p:spPr>
          <a:xfrm>
            <a:off x="0" y="-6207622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AE37E7-E0FF-F6D6-5E56-34C863C9464B}"/>
              </a:ext>
            </a:extLst>
          </p:cNvPr>
          <p:cNvGrpSpPr/>
          <p:nvPr/>
        </p:nvGrpSpPr>
        <p:grpSpPr>
          <a:xfrm>
            <a:off x="751552" y="338977"/>
            <a:ext cx="607643" cy="607643"/>
            <a:chOff x="-635161" y="252796"/>
            <a:chExt cx="607643" cy="6076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5069B2-37F3-3A98-7E4C-2EF2E4DB2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A98D968-AC13-2E5E-BD2F-7C6CF02C0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7B49E-D7D7-7D9C-BD39-EE4FFEEEEB88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749367-19C2-8E5D-6CBA-95AED659D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42D790F-CD6E-75FC-8850-81B4A7A9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0E9AC9-E690-B1A2-A20C-E10EBA1D20EE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680D91F-4A5C-367E-91B8-A2E5EB9FE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292BD8E-A147-2882-615C-6B640F937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4DACAC6-920B-3C9D-2121-70D2194C29E4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CA916EC-184A-879C-207C-8D93A49F5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8" name="Graphic 57" descr="Group brainstorm with solid fill">
              <a:extLst>
                <a:ext uri="{FF2B5EF4-FFF2-40B4-BE49-F238E27FC236}">
                  <a16:creationId xmlns:a16="http://schemas.microsoft.com/office/drawing/2014/main" id="{F9834F14-6781-B412-EE4F-FAD99F4F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15DD3B-37A5-E749-6286-B8BECE46D966}"/>
              </a:ext>
            </a:extLst>
          </p:cNvPr>
          <p:cNvGrpSpPr/>
          <p:nvPr/>
        </p:nvGrpSpPr>
        <p:grpSpPr>
          <a:xfrm>
            <a:off x="-627665" y="3131053"/>
            <a:ext cx="607643" cy="607643"/>
            <a:chOff x="4880697" y="1289693"/>
            <a:chExt cx="607643" cy="60764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2A3416B-9730-DC83-A27C-D5F8DB422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9C83597-9E73-0052-0C9D-F57EE30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3D029F46-11C6-AF4E-88F1-8B5FEB32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7E36FB7D-2447-2FE1-C543-F2F22755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EC2D6048-EBED-22E3-6B95-F2433A4D65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65" name="Picture 64">
            <a:hlinkClick r:id="rId9" action="ppaction://hlinksldjump"/>
            <a:extLst>
              <a:ext uri="{FF2B5EF4-FFF2-40B4-BE49-F238E27FC236}">
                <a16:creationId xmlns:a16="http://schemas.microsoft.com/office/drawing/2014/main" id="{4DCC175D-6E25-54C8-BDB6-116D50ACDD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66" name="Picture 65">
            <a:hlinkClick r:id="rId10" action="ppaction://hlinksldjump"/>
            <a:extLst>
              <a:ext uri="{FF2B5EF4-FFF2-40B4-BE49-F238E27FC236}">
                <a16:creationId xmlns:a16="http://schemas.microsoft.com/office/drawing/2014/main" id="{CA42DADD-EDC5-0A9E-BF16-FF3EE3BDE5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67" name="Picture 66">
            <a:hlinkClick r:id="rId11" action="ppaction://hlinksldjump"/>
            <a:extLst>
              <a:ext uri="{FF2B5EF4-FFF2-40B4-BE49-F238E27FC236}">
                <a16:creationId xmlns:a16="http://schemas.microsoft.com/office/drawing/2014/main" id="{10AB2DD8-ADE0-9E4C-6E92-2C5B1E1A72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68" name="Graphic 67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FCFCB98-C902-D7B0-D9BA-6F66AE16F1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8CB41769-C340-2A04-585D-175E08D216B5}"/>
              </a:ext>
            </a:extLst>
          </p:cNvPr>
          <p:cNvGrpSpPr/>
          <p:nvPr/>
        </p:nvGrpSpPr>
        <p:grpSpPr>
          <a:xfrm>
            <a:off x="-607644" y="1282395"/>
            <a:ext cx="607643" cy="607643"/>
            <a:chOff x="-639166" y="2027189"/>
            <a:chExt cx="607643" cy="60764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078A6D-7527-AAFD-241E-FBF774867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166CD176-9DD4-F50A-EDA8-615FCF177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52CF613-3AEA-F214-4397-9AA8613D4A50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022D2F0-3A59-DCCB-9147-0C7F76B69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2FC1CED8-0678-90B7-A688-2BB44D9EF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234CE24-1B0A-DD3F-39C7-017A96CD3E65}"/>
              </a:ext>
            </a:extLst>
          </p:cNvPr>
          <p:cNvSpPr txBox="1"/>
          <p:nvPr/>
        </p:nvSpPr>
        <p:spPr>
          <a:xfrm>
            <a:off x="2919588" y="85211"/>
            <a:ext cx="7208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BANK LOAN OF CUSTOMERS 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7688FB11-0A2D-D1DB-F9AB-8FBCAA4742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846784" y="734709"/>
            <a:ext cx="7418553" cy="184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8C9E07-3456-CD35-24B4-E383A85F4C88}"/>
              </a:ext>
            </a:extLst>
          </p:cNvPr>
          <p:cNvSpPr txBox="1"/>
          <p:nvPr/>
        </p:nvSpPr>
        <p:spPr>
          <a:xfrm>
            <a:off x="4830378" y="1042238"/>
            <a:ext cx="3451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PRIMARY OBJECTIVE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!!lamp">
            <a:extLst>
              <a:ext uri="{FF2B5EF4-FFF2-40B4-BE49-F238E27FC236}">
                <a16:creationId xmlns:a16="http://schemas.microsoft.com/office/drawing/2014/main" id="{A2EAA5A8-8D4F-F152-6ADF-12A551D140B0}"/>
              </a:ext>
            </a:extLst>
          </p:cNvPr>
          <p:cNvGrpSpPr/>
          <p:nvPr/>
        </p:nvGrpSpPr>
        <p:grpSpPr>
          <a:xfrm>
            <a:off x="9880506" y="3013566"/>
            <a:ext cx="2088687" cy="3604798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Freeform 89">
              <a:extLst>
                <a:ext uri="{FF2B5EF4-FFF2-40B4-BE49-F238E27FC236}">
                  <a16:creationId xmlns:a16="http://schemas.microsoft.com/office/drawing/2014/main" id="{35CFA027-FC3E-F303-ED54-0F084BEE4890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" name="Freeform 90">
              <a:extLst>
                <a:ext uri="{FF2B5EF4-FFF2-40B4-BE49-F238E27FC236}">
                  <a16:creationId xmlns:a16="http://schemas.microsoft.com/office/drawing/2014/main" id="{4751E7DB-A0B6-8595-5642-9B792B985C85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" name="Freeform 91">
              <a:extLst>
                <a:ext uri="{FF2B5EF4-FFF2-40B4-BE49-F238E27FC236}">
                  <a16:creationId xmlns:a16="http://schemas.microsoft.com/office/drawing/2014/main" id="{EE885794-3299-AFA0-AC6C-57308018D94B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E6853389-7E4C-C9DB-4FC4-ED64E18178A3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" name="Freeform 93">
              <a:extLst>
                <a:ext uri="{FF2B5EF4-FFF2-40B4-BE49-F238E27FC236}">
                  <a16:creationId xmlns:a16="http://schemas.microsoft.com/office/drawing/2014/main" id="{C93D13ED-15CF-797B-1443-1BF135A2EA5B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" name="Freeform 94">
              <a:extLst>
                <a:ext uri="{FF2B5EF4-FFF2-40B4-BE49-F238E27FC236}">
                  <a16:creationId xmlns:a16="http://schemas.microsoft.com/office/drawing/2014/main" id="{45924090-3C38-2E4A-37CE-80347261717E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" name="Freeform 95">
              <a:extLst>
                <a:ext uri="{FF2B5EF4-FFF2-40B4-BE49-F238E27FC236}">
                  <a16:creationId xmlns:a16="http://schemas.microsoft.com/office/drawing/2014/main" id="{4411AE83-C088-AC04-43E1-0CCB3207D0AF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" name="Freeform 96">
              <a:extLst>
                <a:ext uri="{FF2B5EF4-FFF2-40B4-BE49-F238E27FC236}">
                  <a16:creationId xmlns:a16="http://schemas.microsoft.com/office/drawing/2014/main" id="{A19B4744-221D-A271-5085-166EE63146A8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" name="Freeform 97">
              <a:extLst>
                <a:ext uri="{FF2B5EF4-FFF2-40B4-BE49-F238E27FC236}">
                  <a16:creationId xmlns:a16="http://schemas.microsoft.com/office/drawing/2014/main" id="{6029AC59-5774-CD11-BCF3-9FE00F961C78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" name="Freeform 98">
              <a:extLst>
                <a:ext uri="{FF2B5EF4-FFF2-40B4-BE49-F238E27FC236}">
                  <a16:creationId xmlns:a16="http://schemas.microsoft.com/office/drawing/2014/main" id="{51CD81AE-C2C8-03A6-1D70-3069657DEF31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" name="Freeform 99">
              <a:extLst>
                <a:ext uri="{FF2B5EF4-FFF2-40B4-BE49-F238E27FC236}">
                  <a16:creationId xmlns:a16="http://schemas.microsoft.com/office/drawing/2014/main" id="{99718C92-DAF7-F489-2B90-BAAF22F03F69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" name="Freeform 100">
              <a:extLst>
                <a:ext uri="{FF2B5EF4-FFF2-40B4-BE49-F238E27FC236}">
                  <a16:creationId xmlns:a16="http://schemas.microsoft.com/office/drawing/2014/main" id="{A6D4DFC6-BD12-3AB9-A9B1-D3AFBA11B99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" name="Freeform 101">
              <a:extLst>
                <a:ext uri="{FF2B5EF4-FFF2-40B4-BE49-F238E27FC236}">
                  <a16:creationId xmlns:a16="http://schemas.microsoft.com/office/drawing/2014/main" id="{0551A764-3876-65CA-A2A7-BD81E0EDEC4C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" name="Freeform 102">
              <a:extLst>
                <a:ext uri="{FF2B5EF4-FFF2-40B4-BE49-F238E27FC236}">
                  <a16:creationId xmlns:a16="http://schemas.microsoft.com/office/drawing/2014/main" id="{CD4CDD25-AD79-8E72-727A-8E6A919A1715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" name="Freeform 103">
              <a:extLst>
                <a:ext uri="{FF2B5EF4-FFF2-40B4-BE49-F238E27FC236}">
                  <a16:creationId xmlns:a16="http://schemas.microsoft.com/office/drawing/2014/main" id="{D7BA3856-875B-E8A9-240B-6F2B59A3802E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" name="Freeform 104">
              <a:extLst>
                <a:ext uri="{FF2B5EF4-FFF2-40B4-BE49-F238E27FC236}">
                  <a16:creationId xmlns:a16="http://schemas.microsoft.com/office/drawing/2014/main" id="{AFC06FC9-266A-F887-B3B9-C3D98D03E18F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" name="Freeform 105">
              <a:extLst>
                <a:ext uri="{FF2B5EF4-FFF2-40B4-BE49-F238E27FC236}">
                  <a16:creationId xmlns:a16="http://schemas.microsoft.com/office/drawing/2014/main" id="{B6772A60-1811-E453-9BBD-CEDDC7C8E606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4C36BBD-777C-20A7-279B-95AA1CC9120D}"/>
              </a:ext>
            </a:extLst>
          </p:cNvPr>
          <p:cNvSpPr txBox="1"/>
          <p:nvPr/>
        </p:nvSpPr>
        <p:spPr>
          <a:xfrm>
            <a:off x="1591376" y="1509177"/>
            <a:ext cx="811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Analyze two datasets provided in CSV format, each containing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39,717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 rows, for a Bank Loan of Customers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Assess the growth experienced by the bank in terms of loans within the specified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Utilize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MS-Excel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 and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MySQL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 for data analysis, cleaning, and removal of duplicates.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Develop interactive dashboards using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Tableau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and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Power BI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 to visualize key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Perform data normalization, calculations, and merging to present findings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Achieve the goal of examining the bank's loan growth trends over the given period.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33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B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CDC503B-6481-74AE-F940-7C986FA7108E}"/>
              </a:ext>
            </a:extLst>
          </p:cNvPr>
          <p:cNvSpPr/>
          <p:nvPr/>
        </p:nvSpPr>
        <p:spPr>
          <a:xfrm>
            <a:off x="0" y="-6207622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AE37E7-E0FF-F6D6-5E56-34C863C9464B}"/>
              </a:ext>
            </a:extLst>
          </p:cNvPr>
          <p:cNvGrpSpPr/>
          <p:nvPr/>
        </p:nvGrpSpPr>
        <p:grpSpPr>
          <a:xfrm>
            <a:off x="751552" y="338977"/>
            <a:ext cx="607643" cy="607643"/>
            <a:chOff x="-635161" y="252796"/>
            <a:chExt cx="607643" cy="6076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5069B2-37F3-3A98-7E4C-2EF2E4DB2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A98D968-AC13-2E5E-BD2F-7C6CF02C0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7B49E-D7D7-7D9C-BD39-EE4FFEEEEB88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749367-19C2-8E5D-6CBA-95AED659D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42D790F-CD6E-75FC-8850-81B4A7A9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0E9AC9-E690-B1A2-A20C-E10EBA1D20EE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680D91F-4A5C-367E-91B8-A2E5EB9FE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292BD8E-A147-2882-615C-6B640F937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4DACAC6-920B-3C9D-2121-70D2194C29E4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CA916EC-184A-879C-207C-8D93A49F5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8" name="Graphic 57" descr="Group brainstorm with solid fill">
              <a:extLst>
                <a:ext uri="{FF2B5EF4-FFF2-40B4-BE49-F238E27FC236}">
                  <a16:creationId xmlns:a16="http://schemas.microsoft.com/office/drawing/2014/main" id="{F9834F14-6781-B412-EE4F-FAD99F4F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15DD3B-37A5-E749-6286-B8BECE46D966}"/>
              </a:ext>
            </a:extLst>
          </p:cNvPr>
          <p:cNvGrpSpPr/>
          <p:nvPr/>
        </p:nvGrpSpPr>
        <p:grpSpPr>
          <a:xfrm>
            <a:off x="-627665" y="3131053"/>
            <a:ext cx="607643" cy="607643"/>
            <a:chOff x="4880697" y="1289693"/>
            <a:chExt cx="607643" cy="60764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2A3416B-9730-DC83-A27C-D5F8DB422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9C83597-9E73-0052-0C9D-F57EE30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62" name="Picture 61">
            <a:hlinkClick r:id="rId6" action="ppaction://hlinksldjump"/>
            <a:extLst>
              <a:ext uri="{FF2B5EF4-FFF2-40B4-BE49-F238E27FC236}">
                <a16:creationId xmlns:a16="http://schemas.microsoft.com/office/drawing/2014/main" id="{3D029F46-11C6-AF4E-88F1-8B5FEB32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63" name="Picture 62">
            <a:hlinkClick r:id="rId7" action="ppaction://hlinksldjump"/>
            <a:extLst>
              <a:ext uri="{FF2B5EF4-FFF2-40B4-BE49-F238E27FC236}">
                <a16:creationId xmlns:a16="http://schemas.microsoft.com/office/drawing/2014/main" id="{7E36FB7D-2447-2FE1-C543-F2F22755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64" name="Picture 63">
            <a:hlinkClick r:id="rId8" action="ppaction://hlinksldjump"/>
            <a:extLst>
              <a:ext uri="{FF2B5EF4-FFF2-40B4-BE49-F238E27FC236}">
                <a16:creationId xmlns:a16="http://schemas.microsoft.com/office/drawing/2014/main" id="{EC2D6048-EBED-22E3-6B95-F2433A4D65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65" name="Picture 64">
            <a:hlinkClick r:id="rId9" action="ppaction://hlinksldjump"/>
            <a:extLst>
              <a:ext uri="{FF2B5EF4-FFF2-40B4-BE49-F238E27FC236}">
                <a16:creationId xmlns:a16="http://schemas.microsoft.com/office/drawing/2014/main" id="{4DCC175D-6E25-54C8-BDB6-116D50ACDD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66" name="Picture 65">
            <a:hlinkClick r:id="rId10" action="ppaction://hlinksldjump"/>
            <a:extLst>
              <a:ext uri="{FF2B5EF4-FFF2-40B4-BE49-F238E27FC236}">
                <a16:creationId xmlns:a16="http://schemas.microsoft.com/office/drawing/2014/main" id="{CA42DADD-EDC5-0A9E-BF16-FF3EE3BDE5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67" name="Picture 66">
            <a:hlinkClick r:id="rId11" action="ppaction://hlinksldjump"/>
            <a:extLst>
              <a:ext uri="{FF2B5EF4-FFF2-40B4-BE49-F238E27FC236}">
                <a16:creationId xmlns:a16="http://schemas.microsoft.com/office/drawing/2014/main" id="{10AB2DD8-ADE0-9E4C-6E92-2C5B1E1A72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68" name="Graphic 67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FCFCB98-C902-D7B0-D9BA-6F66AE16F1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8CB41769-C340-2A04-585D-175E08D216B5}"/>
              </a:ext>
            </a:extLst>
          </p:cNvPr>
          <p:cNvGrpSpPr/>
          <p:nvPr/>
        </p:nvGrpSpPr>
        <p:grpSpPr>
          <a:xfrm>
            <a:off x="-607644" y="1282395"/>
            <a:ext cx="607643" cy="607643"/>
            <a:chOff x="-639166" y="2027189"/>
            <a:chExt cx="607643" cy="60764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078A6D-7527-AAFD-241E-FBF774867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166CD176-9DD4-F50A-EDA8-615FCF177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52CF613-3AEA-F214-4397-9AA8613D4A50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022D2F0-3A59-DCCB-9147-0C7F76B69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2FC1CED8-0678-90B7-A688-2BB44D9EF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234CE24-1B0A-DD3F-39C7-017A96CD3E65}"/>
              </a:ext>
            </a:extLst>
          </p:cNvPr>
          <p:cNvSpPr txBox="1"/>
          <p:nvPr/>
        </p:nvSpPr>
        <p:spPr>
          <a:xfrm>
            <a:off x="2919588" y="85211"/>
            <a:ext cx="7208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BANK LOAN OF CUSTOMERS 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7688FB11-0A2D-D1DB-F9AB-8FBCAA4742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846784" y="734709"/>
            <a:ext cx="7418553" cy="184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8C9E07-3456-CD35-24B4-E383A85F4C88}"/>
              </a:ext>
            </a:extLst>
          </p:cNvPr>
          <p:cNvSpPr txBox="1"/>
          <p:nvPr/>
        </p:nvSpPr>
        <p:spPr>
          <a:xfrm>
            <a:off x="4046393" y="1022951"/>
            <a:ext cx="5019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KEY PERFORMANCE INDICATOR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ED2D7-B036-850A-E038-6585C6A4EC5A}"/>
              </a:ext>
            </a:extLst>
          </p:cNvPr>
          <p:cNvSpPr txBox="1"/>
          <p:nvPr/>
        </p:nvSpPr>
        <p:spPr>
          <a:xfrm>
            <a:off x="2780148" y="2695816"/>
            <a:ext cx="10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A0F619-EAB6-155C-C109-6B931AE072D2}"/>
              </a:ext>
            </a:extLst>
          </p:cNvPr>
          <p:cNvSpPr txBox="1"/>
          <p:nvPr/>
        </p:nvSpPr>
        <p:spPr>
          <a:xfrm>
            <a:off x="1589917" y="3019702"/>
            <a:ext cx="339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YEAR WISE LOAN AMOUNT STATS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E30CF-BACC-0B02-51F3-DB49ACC6B2DA}"/>
              </a:ext>
            </a:extLst>
          </p:cNvPr>
          <p:cNvSpPr txBox="1"/>
          <p:nvPr/>
        </p:nvSpPr>
        <p:spPr>
          <a:xfrm>
            <a:off x="2754499" y="5175137"/>
            <a:ext cx="106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3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090263-0C8F-8DC1-3333-5EB69FE48572}"/>
              </a:ext>
            </a:extLst>
          </p:cNvPr>
          <p:cNvSpPr txBox="1"/>
          <p:nvPr/>
        </p:nvSpPr>
        <p:spPr>
          <a:xfrm>
            <a:off x="1031270" y="5499023"/>
            <a:ext cx="450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TOTAL PAYMENT FOR VERIFIED STATUS VS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TOTAL PAYMENT FOR NON VERIFIED STATUS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D369FC-08D6-1BED-6390-A1FEEA7289DF}"/>
              </a:ext>
            </a:extLst>
          </p:cNvPr>
          <p:cNvSpPr txBox="1"/>
          <p:nvPr/>
        </p:nvSpPr>
        <p:spPr>
          <a:xfrm>
            <a:off x="9030948" y="2695816"/>
            <a:ext cx="105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2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D739E7-7B43-9F1D-6017-E705DC2CE913}"/>
              </a:ext>
            </a:extLst>
          </p:cNvPr>
          <p:cNvSpPr txBox="1"/>
          <p:nvPr/>
        </p:nvSpPr>
        <p:spPr>
          <a:xfrm>
            <a:off x="8001017" y="3019702"/>
            <a:ext cx="3119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GRADE AND SUB GRADE WISE 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REVOLVING BALANCE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C92974-BBFB-3CA2-B3C4-0102A0B2F0CB}"/>
              </a:ext>
            </a:extLst>
          </p:cNvPr>
          <p:cNvSpPr txBox="1"/>
          <p:nvPr/>
        </p:nvSpPr>
        <p:spPr>
          <a:xfrm>
            <a:off x="7980172" y="5835049"/>
            <a:ext cx="108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4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821D0-569F-DFFE-0CDE-F17D5F32D6EF}"/>
              </a:ext>
            </a:extLst>
          </p:cNvPr>
          <p:cNvSpPr txBox="1"/>
          <p:nvPr/>
        </p:nvSpPr>
        <p:spPr>
          <a:xfrm>
            <a:off x="6523842" y="6158935"/>
            <a:ext cx="3998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STATE WISE AND LAST_CREDIT_PULL_D 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WISE LOAN STATUS</a:t>
            </a:r>
          </a:p>
        </p:txBody>
      </p:sp>
      <p:grpSp>
        <p:nvGrpSpPr>
          <p:cNvPr id="29" name="Graphic 43">
            <a:extLst>
              <a:ext uri="{FF2B5EF4-FFF2-40B4-BE49-F238E27FC236}">
                <a16:creationId xmlns:a16="http://schemas.microsoft.com/office/drawing/2014/main" id="{63FD29C9-CEAF-049B-EF80-102D722C9C84}"/>
              </a:ext>
            </a:extLst>
          </p:cNvPr>
          <p:cNvGrpSpPr/>
          <p:nvPr/>
        </p:nvGrpSpPr>
        <p:grpSpPr>
          <a:xfrm rot="269299" flipV="1">
            <a:off x="7480704" y="2278865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833C49FD-D535-7650-CA4B-3673FE5F72D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49863607-5F83-DA2C-9475-843032B501C2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aphic 43">
            <a:extLst>
              <a:ext uri="{FF2B5EF4-FFF2-40B4-BE49-F238E27FC236}">
                <a16:creationId xmlns:a16="http://schemas.microsoft.com/office/drawing/2014/main" id="{CF4391A4-CEB2-9EDD-1207-9781D6D8CD36}"/>
              </a:ext>
            </a:extLst>
          </p:cNvPr>
          <p:cNvGrpSpPr/>
          <p:nvPr/>
        </p:nvGrpSpPr>
        <p:grpSpPr>
          <a:xfrm rot="4193736" flipV="1">
            <a:off x="7206159" y="4453778"/>
            <a:ext cx="887871" cy="508726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D9D4A357-143F-DB6A-15AC-3549AB61C47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874BDBCD-BBB6-9BEF-13D1-9F27ED789FB8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aphic 43">
            <a:extLst>
              <a:ext uri="{FF2B5EF4-FFF2-40B4-BE49-F238E27FC236}">
                <a16:creationId xmlns:a16="http://schemas.microsoft.com/office/drawing/2014/main" id="{8FABA0CB-7A43-9436-2C2F-4D738EAB1F3A}"/>
              </a:ext>
            </a:extLst>
          </p:cNvPr>
          <p:cNvGrpSpPr/>
          <p:nvPr/>
        </p:nvGrpSpPr>
        <p:grpSpPr>
          <a:xfrm rot="417027" flipH="1" flipV="1">
            <a:off x="3866195" y="2435590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25C40997-898B-2BB0-1D5F-C69BE6CDBA1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6C41DB1B-A4BA-2331-0911-8AF45138FB3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Graphic 43">
            <a:extLst>
              <a:ext uri="{FF2B5EF4-FFF2-40B4-BE49-F238E27FC236}">
                <a16:creationId xmlns:a16="http://schemas.microsoft.com/office/drawing/2014/main" id="{895D25A6-EE24-B5BC-8DEA-5A0389B867B5}"/>
              </a:ext>
            </a:extLst>
          </p:cNvPr>
          <p:cNvGrpSpPr/>
          <p:nvPr/>
        </p:nvGrpSpPr>
        <p:grpSpPr>
          <a:xfrm rot="19028394" flipH="1" flipV="1">
            <a:off x="4069986" y="4172276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72D72A50-BFDE-C8D1-6998-A9E346238ECA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86">
              <a:extLst>
                <a:ext uri="{FF2B5EF4-FFF2-40B4-BE49-F238E27FC236}">
                  <a16:creationId xmlns:a16="http://schemas.microsoft.com/office/drawing/2014/main" id="{6B5873A5-0F7D-2F4E-50F1-5CD96D8C4912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!!lamp">
            <a:extLst>
              <a:ext uri="{FF2B5EF4-FFF2-40B4-BE49-F238E27FC236}">
                <a16:creationId xmlns:a16="http://schemas.microsoft.com/office/drawing/2014/main" id="{FB4A49F9-4E45-AEF5-387F-BD27BBC112E4}"/>
              </a:ext>
            </a:extLst>
          </p:cNvPr>
          <p:cNvGrpSpPr/>
          <p:nvPr/>
        </p:nvGrpSpPr>
        <p:grpSpPr>
          <a:xfrm>
            <a:off x="5288754" y="2059307"/>
            <a:ext cx="2224912" cy="3839904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672BCF8B-7F51-63F1-8C74-A072619298D9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98CB8502-4A94-403A-8ACC-8183FEC05C41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" name="Freeform 91">
              <a:extLst>
                <a:ext uri="{FF2B5EF4-FFF2-40B4-BE49-F238E27FC236}">
                  <a16:creationId xmlns:a16="http://schemas.microsoft.com/office/drawing/2014/main" id="{F145D053-70DD-48BE-6850-AEAD0659879C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" name="Freeform 92">
              <a:extLst>
                <a:ext uri="{FF2B5EF4-FFF2-40B4-BE49-F238E27FC236}">
                  <a16:creationId xmlns:a16="http://schemas.microsoft.com/office/drawing/2014/main" id="{C9B88812-5664-D627-3D15-AA1CDE13F915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" name="Freeform 93">
              <a:extLst>
                <a:ext uri="{FF2B5EF4-FFF2-40B4-BE49-F238E27FC236}">
                  <a16:creationId xmlns:a16="http://schemas.microsoft.com/office/drawing/2014/main" id="{9791E4A9-F335-3D80-276A-7E9A32A82BAF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" name="Freeform 94">
              <a:extLst>
                <a:ext uri="{FF2B5EF4-FFF2-40B4-BE49-F238E27FC236}">
                  <a16:creationId xmlns:a16="http://schemas.microsoft.com/office/drawing/2014/main" id="{675C345F-B18B-ACF6-3CCB-D3F462F60DDA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" name="Freeform 95">
              <a:extLst>
                <a:ext uri="{FF2B5EF4-FFF2-40B4-BE49-F238E27FC236}">
                  <a16:creationId xmlns:a16="http://schemas.microsoft.com/office/drawing/2014/main" id="{F8B03E9C-551E-F679-0516-C88FD99BB91E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96">
              <a:extLst>
                <a:ext uri="{FF2B5EF4-FFF2-40B4-BE49-F238E27FC236}">
                  <a16:creationId xmlns:a16="http://schemas.microsoft.com/office/drawing/2014/main" id="{5FECD938-735B-86F1-E36E-76F1B63048A3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97">
              <a:extLst>
                <a:ext uri="{FF2B5EF4-FFF2-40B4-BE49-F238E27FC236}">
                  <a16:creationId xmlns:a16="http://schemas.microsoft.com/office/drawing/2014/main" id="{776237D2-BC09-CF1A-B628-E1D0406EB555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" name="Freeform 98">
              <a:extLst>
                <a:ext uri="{FF2B5EF4-FFF2-40B4-BE49-F238E27FC236}">
                  <a16:creationId xmlns:a16="http://schemas.microsoft.com/office/drawing/2014/main" id="{B902D5D9-0D54-E57D-1C8D-15D796356F83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" name="Freeform 99">
              <a:extLst>
                <a:ext uri="{FF2B5EF4-FFF2-40B4-BE49-F238E27FC236}">
                  <a16:creationId xmlns:a16="http://schemas.microsoft.com/office/drawing/2014/main" id="{6E0ED927-978A-6DDD-3E62-493E1F9FDF23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100">
              <a:extLst>
                <a:ext uri="{FF2B5EF4-FFF2-40B4-BE49-F238E27FC236}">
                  <a16:creationId xmlns:a16="http://schemas.microsoft.com/office/drawing/2014/main" id="{538C5DF9-EB4A-5D65-AA96-584A23D38E22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101">
              <a:extLst>
                <a:ext uri="{FF2B5EF4-FFF2-40B4-BE49-F238E27FC236}">
                  <a16:creationId xmlns:a16="http://schemas.microsoft.com/office/drawing/2014/main" id="{0FA64B0D-1C7B-E299-1D43-101A4B6A68E1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102">
              <a:extLst>
                <a:ext uri="{FF2B5EF4-FFF2-40B4-BE49-F238E27FC236}">
                  <a16:creationId xmlns:a16="http://schemas.microsoft.com/office/drawing/2014/main" id="{01C2E02A-B473-E19D-A04E-65D8FA691124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103">
              <a:extLst>
                <a:ext uri="{FF2B5EF4-FFF2-40B4-BE49-F238E27FC236}">
                  <a16:creationId xmlns:a16="http://schemas.microsoft.com/office/drawing/2014/main" id="{177A5405-728C-CBC7-B291-AB7957AFDC73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104">
              <a:extLst>
                <a:ext uri="{FF2B5EF4-FFF2-40B4-BE49-F238E27FC236}">
                  <a16:creationId xmlns:a16="http://schemas.microsoft.com/office/drawing/2014/main" id="{BFA54040-2484-52CE-A312-66A86B692AA0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05932DE0-117C-7C15-B475-D95AB424FC9A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90" name="Graphic 142">
            <a:extLst>
              <a:ext uri="{FF2B5EF4-FFF2-40B4-BE49-F238E27FC236}">
                <a16:creationId xmlns:a16="http://schemas.microsoft.com/office/drawing/2014/main" id="{9278B940-8D06-415A-610D-F8C7DE7E7B12}"/>
              </a:ext>
            </a:extLst>
          </p:cNvPr>
          <p:cNvGrpSpPr/>
          <p:nvPr/>
        </p:nvGrpSpPr>
        <p:grpSpPr>
          <a:xfrm>
            <a:off x="9232391" y="1618537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AF8CA8DF-C1C5-7782-6F88-88F254F17389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EEACA713-9440-ADCE-A59C-B68B2326C3E4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A671237D-77FA-F1B9-3C4A-CA67BD414035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DFBD026C-6265-4B81-DD91-0704A3240118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5B732301-EF7A-369F-4DA3-8DE132957E04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665AE9EA-FB74-B69C-84CF-3450A6FBF16B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113">
              <a:extLst>
                <a:ext uri="{FF2B5EF4-FFF2-40B4-BE49-F238E27FC236}">
                  <a16:creationId xmlns:a16="http://schemas.microsoft.com/office/drawing/2014/main" id="{754368FF-7EBD-E0E2-76B1-5ABD718A680D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114">
              <a:extLst>
                <a:ext uri="{FF2B5EF4-FFF2-40B4-BE49-F238E27FC236}">
                  <a16:creationId xmlns:a16="http://schemas.microsoft.com/office/drawing/2014/main" id="{80ED23E8-B19A-28C0-807D-D904D328E463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115">
              <a:extLst>
                <a:ext uri="{FF2B5EF4-FFF2-40B4-BE49-F238E27FC236}">
                  <a16:creationId xmlns:a16="http://schemas.microsoft.com/office/drawing/2014/main" id="{0C5038BA-AB4E-63CB-02D6-2CB9BF245254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0" name="Freeform 116">
              <a:extLst>
                <a:ext uri="{FF2B5EF4-FFF2-40B4-BE49-F238E27FC236}">
                  <a16:creationId xmlns:a16="http://schemas.microsoft.com/office/drawing/2014/main" id="{296D03A7-346B-A7D7-1EDD-A0BB80ECD1F3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1" name="Freeform 117">
              <a:extLst>
                <a:ext uri="{FF2B5EF4-FFF2-40B4-BE49-F238E27FC236}">
                  <a16:creationId xmlns:a16="http://schemas.microsoft.com/office/drawing/2014/main" id="{BE0C1055-7412-99E7-68C3-0C27FC9D0117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18">
              <a:extLst>
                <a:ext uri="{FF2B5EF4-FFF2-40B4-BE49-F238E27FC236}">
                  <a16:creationId xmlns:a16="http://schemas.microsoft.com/office/drawing/2014/main" id="{AE72CF04-CC92-4C1F-B5A2-E7FC33332EF8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19">
              <a:extLst>
                <a:ext uri="{FF2B5EF4-FFF2-40B4-BE49-F238E27FC236}">
                  <a16:creationId xmlns:a16="http://schemas.microsoft.com/office/drawing/2014/main" id="{5C7C9D8E-E509-3396-C338-B5D68F9ADE7F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20">
              <a:extLst>
                <a:ext uri="{FF2B5EF4-FFF2-40B4-BE49-F238E27FC236}">
                  <a16:creationId xmlns:a16="http://schemas.microsoft.com/office/drawing/2014/main" id="{E32F68C7-6FD3-61D1-B45F-15909F64BE45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21">
              <a:extLst>
                <a:ext uri="{FF2B5EF4-FFF2-40B4-BE49-F238E27FC236}">
                  <a16:creationId xmlns:a16="http://schemas.microsoft.com/office/drawing/2014/main" id="{19F07037-3BE5-C7CD-D04F-F3227AAD4FD2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22">
              <a:extLst>
                <a:ext uri="{FF2B5EF4-FFF2-40B4-BE49-F238E27FC236}">
                  <a16:creationId xmlns:a16="http://schemas.microsoft.com/office/drawing/2014/main" id="{EC4D5901-DDE3-491D-0358-AA7FC75AE606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7" name="Freeform 123">
              <a:extLst>
                <a:ext uri="{FF2B5EF4-FFF2-40B4-BE49-F238E27FC236}">
                  <a16:creationId xmlns:a16="http://schemas.microsoft.com/office/drawing/2014/main" id="{7E5EF620-98B1-B708-68DC-CF79229EAF6A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8" name="Graphic 142">
            <a:extLst>
              <a:ext uri="{FF2B5EF4-FFF2-40B4-BE49-F238E27FC236}">
                <a16:creationId xmlns:a16="http://schemas.microsoft.com/office/drawing/2014/main" id="{2BB1A670-62FE-9650-3C26-A320B37C7691}"/>
              </a:ext>
            </a:extLst>
          </p:cNvPr>
          <p:cNvGrpSpPr/>
          <p:nvPr/>
        </p:nvGrpSpPr>
        <p:grpSpPr>
          <a:xfrm>
            <a:off x="8194437" y="4708141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9" name="Freeform 125">
              <a:extLst>
                <a:ext uri="{FF2B5EF4-FFF2-40B4-BE49-F238E27FC236}">
                  <a16:creationId xmlns:a16="http://schemas.microsoft.com/office/drawing/2014/main" id="{236CA341-18B1-D3FB-E20E-7E3C7A34D491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26">
              <a:extLst>
                <a:ext uri="{FF2B5EF4-FFF2-40B4-BE49-F238E27FC236}">
                  <a16:creationId xmlns:a16="http://schemas.microsoft.com/office/drawing/2014/main" id="{423B6225-B98D-A072-16F8-AD4F6A45F573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27">
              <a:extLst>
                <a:ext uri="{FF2B5EF4-FFF2-40B4-BE49-F238E27FC236}">
                  <a16:creationId xmlns:a16="http://schemas.microsoft.com/office/drawing/2014/main" id="{799241B6-055F-469A-408C-733830E8D676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2" name="Freeform 128">
              <a:extLst>
                <a:ext uri="{FF2B5EF4-FFF2-40B4-BE49-F238E27FC236}">
                  <a16:creationId xmlns:a16="http://schemas.microsoft.com/office/drawing/2014/main" id="{E13AFABD-D52B-1334-8274-928F7FD8996E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3" name="Freeform 129">
              <a:extLst>
                <a:ext uri="{FF2B5EF4-FFF2-40B4-BE49-F238E27FC236}">
                  <a16:creationId xmlns:a16="http://schemas.microsoft.com/office/drawing/2014/main" id="{491C57DE-B81D-3DBC-4648-5ECC0A090A91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4" name="Freeform 130">
              <a:extLst>
                <a:ext uri="{FF2B5EF4-FFF2-40B4-BE49-F238E27FC236}">
                  <a16:creationId xmlns:a16="http://schemas.microsoft.com/office/drawing/2014/main" id="{EA43AB7D-EC19-8469-EDC9-22DD85DC203C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5" name="Freeform 131">
              <a:extLst>
                <a:ext uri="{FF2B5EF4-FFF2-40B4-BE49-F238E27FC236}">
                  <a16:creationId xmlns:a16="http://schemas.microsoft.com/office/drawing/2014/main" id="{D717F2C6-356D-0734-265C-DF75BE71103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32">
              <a:extLst>
                <a:ext uri="{FF2B5EF4-FFF2-40B4-BE49-F238E27FC236}">
                  <a16:creationId xmlns:a16="http://schemas.microsoft.com/office/drawing/2014/main" id="{AD9ECB20-8988-2AE6-6EB9-B51EA6423C3F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33">
              <a:extLst>
                <a:ext uri="{FF2B5EF4-FFF2-40B4-BE49-F238E27FC236}">
                  <a16:creationId xmlns:a16="http://schemas.microsoft.com/office/drawing/2014/main" id="{41F486AE-F1C6-FB0B-3E1B-05F753A3BDB6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8" name="Freeform 134">
              <a:extLst>
                <a:ext uri="{FF2B5EF4-FFF2-40B4-BE49-F238E27FC236}">
                  <a16:creationId xmlns:a16="http://schemas.microsoft.com/office/drawing/2014/main" id="{DE7B81AE-859B-FDD5-B2F1-37F7266D7A95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9" name="Freeform 135">
              <a:extLst>
                <a:ext uri="{FF2B5EF4-FFF2-40B4-BE49-F238E27FC236}">
                  <a16:creationId xmlns:a16="http://schemas.microsoft.com/office/drawing/2014/main" id="{B472C6BF-DCB6-272A-62BA-4B41A3DC5B6D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0" name="Freeform 136">
              <a:extLst>
                <a:ext uri="{FF2B5EF4-FFF2-40B4-BE49-F238E27FC236}">
                  <a16:creationId xmlns:a16="http://schemas.microsoft.com/office/drawing/2014/main" id="{F7FB7B6C-4FD1-06B6-EEAE-49E15AFAC027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1" name="Freeform 137">
              <a:extLst>
                <a:ext uri="{FF2B5EF4-FFF2-40B4-BE49-F238E27FC236}">
                  <a16:creationId xmlns:a16="http://schemas.microsoft.com/office/drawing/2014/main" id="{DD9AA5DC-D7D7-DDF9-61A1-3336E278A6D6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2" name="Freeform 138">
              <a:extLst>
                <a:ext uri="{FF2B5EF4-FFF2-40B4-BE49-F238E27FC236}">
                  <a16:creationId xmlns:a16="http://schemas.microsoft.com/office/drawing/2014/main" id="{0550DA4D-849A-44A3-A3B2-B9C68E204B7C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3" name="Freeform 139">
              <a:extLst>
                <a:ext uri="{FF2B5EF4-FFF2-40B4-BE49-F238E27FC236}">
                  <a16:creationId xmlns:a16="http://schemas.microsoft.com/office/drawing/2014/main" id="{C3A081F1-BEC3-8602-59A6-8F6ED98DC196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4" name="Freeform 140">
              <a:extLst>
                <a:ext uri="{FF2B5EF4-FFF2-40B4-BE49-F238E27FC236}">
                  <a16:creationId xmlns:a16="http://schemas.microsoft.com/office/drawing/2014/main" id="{9C4C1491-F617-F78C-F6C4-D1D99F1976C2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5" name="Freeform 141">
              <a:extLst>
                <a:ext uri="{FF2B5EF4-FFF2-40B4-BE49-F238E27FC236}">
                  <a16:creationId xmlns:a16="http://schemas.microsoft.com/office/drawing/2014/main" id="{4B3D4FEC-825B-9DBA-4574-429CAE63826F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26" name="Graphic 142">
            <a:extLst>
              <a:ext uri="{FF2B5EF4-FFF2-40B4-BE49-F238E27FC236}">
                <a16:creationId xmlns:a16="http://schemas.microsoft.com/office/drawing/2014/main" id="{7F731BF4-9A6B-E160-E21C-87FF3C33C1D1}"/>
              </a:ext>
            </a:extLst>
          </p:cNvPr>
          <p:cNvGrpSpPr/>
          <p:nvPr/>
        </p:nvGrpSpPr>
        <p:grpSpPr>
          <a:xfrm>
            <a:off x="2923031" y="1618537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7" name="Freeform 143">
              <a:extLst>
                <a:ext uri="{FF2B5EF4-FFF2-40B4-BE49-F238E27FC236}">
                  <a16:creationId xmlns:a16="http://schemas.microsoft.com/office/drawing/2014/main" id="{7FCA6275-322C-1845-2842-7E6A2B49870C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8" name="Freeform 144">
              <a:extLst>
                <a:ext uri="{FF2B5EF4-FFF2-40B4-BE49-F238E27FC236}">
                  <a16:creationId xmlns:a16="http://schemas.microsoft.com/office/drawing/2014/main" id="{0EFAAF2B-5B90-5DE8-BA86-E99536C8461D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9" name="Freeform 145">
              <a:extLst>
                <a:ext uri="{FF2B5EF4-FFF2-40B4-BE49-F238E27FC236}">
                  <a16:creationId xmlns:a16="http://schemas.microsoft.com/office/drawing/2014/main" id="{5E7CE241-BDBE-067A-CC8C-D7E33A152E9A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0" name="Freeform 146">
              <a:extLst>
                <a:ext uri="{FF2B5EF4-FFF2-40B4-BE49-F238E27FC236}">
                  <a16:creationId xmlns:a16="http://schemas.microsoft.com/office/drawing/2014/main" id="{CD4A67AB-07E3-3DA7-4CB1-AB9BDA1CF7D8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1" name="Freeform 147">
              <a:extLst>
                <a:ext uri="{FF2B5EF4-FFF2-40B4-BE49-F238E27FC236}">
                  <a16:creationId xmlns:a16="http://schemas.microsoft.com/office/drawing/2014/main" id="{D98CFDB5-0583-4BF8-D7D2-BBE0245E06AD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2" name="Freeform 148">
              <a:extLst>
                <a:ext uri="{FF2B5EF4-FFF2-40B4-BE49-F238E27FC236}">
                  <a16:creationId xmlns:a16="http://schemas.microsoft.com/office/drawing/2014/main" id="{EFE8D21B-32EF-0ACB-2D03-661B8AF79F2A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3" name="Freeform 149">
              <a:extLst>
                <a:ext uri="{FF2B5EF4-FFF2-40B4-BE49-F238E27FC236}">
                  <a16:creationId xmlns:a16="http://schemas.microsoft.com/office/drawing/2014/main" id="{C0225B10-ED38-7ECE-E3AE-9DC3701C42FA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4" name="Freeform 150">
              <a:extLst>
                <a:ext uri="{FF2B5EF4-FFF2-40B4-BE49-F238E27FC236}">
                  <a16:creationId xmlns:a16="http://schemas.microsoft.com/office/drawing/2014/main" id="{4D3D8449-41B1-E980-7223-1066D487FCE4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5" name="Freeform 151">
              <a:extLst>
                <a:ext uri="{FF2B5EF4-FFF2-40B4-BE49-F238E27FC236}">
                  <a16:creationId xmlns:a16="http://schemas.microsoft.com/office/drawing/2014/main" id="{03AA3707-948E-BC8B-7519-9BD4994BEC04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6" name="Freeform 152">
              <a:extLst>
                <a:ext uri="{FF2B5EF4-FFF2-40B4-BE49-F238E27FC236}">
                  <a16:creationId xmlns:a16="http://schemas.microsoft.com/office/drawing/2014/main" id="{824271EA-DD6D-9E52-7341-6FC6A80C155A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7" name="Freeform 153">
              <a:extLst>
                <a:ext uri="{FF2B5EF4-FFF2-40B4-BE49-F238E27FC236}">
                  <a16:creationId xmlns:a16="http://schemas.microsoft.com/office/drawing/2014/main" id="{4187BA60-2DF9-21A4-6AAA-DC0D3B4CC8B4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8" name="Freeform 154">
              <a:extLst>
                <a:ext uri="{FF2B5EF4-FFF2-40B4-BE49-F238E27FC236}">
                  <a16:creationId xmlns:a16="http://schemas.microsoft.com/office/drawing/2014/main" id="{BD03BCC4-7598-6F1A-D8E5-8E0877A44FC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9" name="Freeform 155">
              <a:extLst>
                <a:ext uri="{FF2B5EF4-FFF2-40B4-BE49-F238E27FC236}">
                  <a16:creationId xmlns:a16="http://schemas.microsoft.com/office/drawing/2014/main" id="{12F80448-04F9-9D73-5E73-AC394630BB21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0" name="Freeform 156">
              <a:extLst>
                <a:ext uri="{FF2B5EF4-FFF2-40B4-BE49-F238E27FC236}">
                  <a16:creationId xmlns:a16="http://schemas.microsoft.com/office/drawing/2014/main" id="{1D51F20F-67B2-C82D-634A-5C0428DA4C9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1" name="Freeform 157">
              <a:extLst>
                <a:ext uri="{FF2B5EF4-FFF2-40B4-BE49-F238E27FC236}">
                  <a16:creationId xmlns:a16="http://schemas.microsoft.com/office/drawing/2014/main" id="{EEE606D8-BC32-C449-636A-E67733B653ED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2" name="Freeform 158">
              <a:extLst>
                <a:ext uri="{FF2B5EF4-FFF2-40B4-BE49-F238E27FC236}">
                  <a16:creationId xmlns:a16="http://schemas.microsoft.com/office/drawing/2014/main" id="{FF34F57F-388E-A111-AE20-F973EACE9E52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3" name="Freeform 159">
              <a:extLst>
                <a:ext uri="{FF2B5EF4-FFF2-40B4-BE49-F238E27FC236}">
                  <a16:creationId xmlns:a16="http://schemas.microsoft.com/office/drawing/2014/main" id="{88E4A0E6-D177-4F0B-4F51-67A568687C60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44" name="Graphic 142">
            <a:extLst>
              <a:ext uri="{FF2B5EF4-FFF2-40B4-BE49-F238E27FC236}">
                <a16:creationId xmlns:a16="http://schemas.microsoft.com/office/drawing/2014/main" id="{C90991AE-4B61-0744-7F53-F0C77B0B0A5A}"/>
              </a:ext>
            </a:extLst>
          </p:cNvPr>
          <p:cNvGrpSpPr/>
          <p:nvPr/>
        </p:nvGrpSpPr>
        <p:grpSpPr>
          <a:xfrm>
            <a:off x="2923031" y="4048229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5" name="Freeform 161">
              <a:extLst>
                <a:ext uri="{FF2B5EF4-FFF2-40B4-BE49-F238E27FC236}">
                  <a16:creationId xmlns:a16="http://schemas.microsoft.com/office/drawing/2014/main" id="{6C30D3B7-1AD9-30C3-23DF-57C18064DB96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6" name="Freeform 162">
              <a:extLst>
                <a:ext uri="{FF2B5EF4-FFF2-40B4-BE49-F238E27FC236}">
                  <a16:creationId xmlns:a16="http://schemas.microsoft.com/office/drawing/2014/main" id="{8ED09AD1-2418-C769-DDE5-F6FAF0A00417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7" name="Freeform 163">
              <a:extLst>
                <a:ext uri="{FF2B5EF4-FFF2-40B4-BE49-F238E27FC236}">
                  <a16:creationId xmlns:a16="http://schemas.microsoft.com/office/drawing/2014/main" id="{A6C80478-C49B-F293-090C-9664D357E1A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8" name="Freeform 164">
              <a:extLst>
                <a:ext uri="{FF2B5EF4-FFF2-40B4-BE49-F238E27FC236}">
                  <a16:creationId xmlns:a16="http://schemas.microsoft.com/office/drawing/2014/main" id="{225001CC-478D-AC78-D468-08888F228974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9" name="Freeform 165">
              <a:extLst>
                <a:ext uri="{FF2B5EF4-FFF2-40B4-BE49-F238E27FC236}">
                  <a16:creationId xmlns:a16="http://schemas.microsoft.com/office/drawing/2014/main" id="{7D50677E-6B71-C8E0-3D73-FB1D4AD405D5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0" name="Freeform 166">
              <a:extLst>
                <a:ext uri="{FF2B5EF4-FFF2-40B4-BE49-F238E27FC236}">
                  <a16:creationId xmlns:a16="http://schemas.microsoft.com/office/drawing/2014/main" id="{2583AC8E-E4B2-EDCC-A915-3D60C6E6792F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1" name="Freeform 167">
              <a:extLst>
                <a:ext uri="{FF2B5EF4-FFF2-40B4-BE49-F238E27FC236}">
                  <a16:creationId xmlns:a16="http://schemas.microsoft.com/office/drawing/2014/main" id="{F98417C5-1706-7D7E-F196-F0B40ED5688B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2" name="Freeform 168">
              <a:extLst>
                <a:ext uri="{FF2B5EF4-FFF2-40B4-BE49-F238E27FC236}">
                  <a16:creationId xmlns:a16="http://schemas.microsoft.com/office/drawing/2014/main" id="{49602CB9-67C5-6574-3D40-202C3BA4E087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3" name="Freeform 169">
              <a:extLst>
                <a:ext uri="{FF2B5EF4-FFF2-40B4-BE49-F238E27FC236}">
                  <a16:creationId xmlns:a16="http://schemas.microsoft.com/office/drawing/2014/main" id="{B425DA61-069C-5D1C-092F-B172C1C36768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4" name="Freeform 170">
              <a:extLst>
                <a:ext uri="{FF2B5EF4-FFF2-40B4-BE49-F238E27FC236}">
                  <a16:creationId xmlns:a16="http://schemas.microsoft.com/office/drawing/2014/main" id="{6799FD59-ECBD-FD62-7321-7F200B9DC90E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5" name="Freeform 171">
              <a:extLst>
                <a:ext uri="{FF2B5EF4-FFF2-40B4-BE49-F238E27FC236}">
                  <a16:creationId xmlns:a16="http://schemas.microsoft.com/office/drawing/2014/main" id="{1188B296-F8E5-9DEC-42DB-F2979588E9B5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6" name="Freeform 172">
              <a:extLst>
                <a:ext uri="{FF2B5EF4-FFF2-40B4-BE49-F238E27FC236}">
                  <a16:creationId xmlns:a16="http://schemas.microsoft.com/office/drawing/2014/main" id="{7E0177DE-8035-5417-9AE0-DFDED3EB20A1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7" name="Freeform 173">
              <a:extLst>
                <a:ext uri="{FF2B5EF4-FFF2-40B4-BE49-F238E27FC236}">
                  <a16:creationId xmlns:a16="http://schemas.microsoft.com/office/drawing/2014/main" id="{7CAAEAEB-E764-0399-E574-D7E20E1FF53D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8" name="Freeform 174">
              <a:extLst>
                <a:ext uri="{FF2B5EF4-FFF2-40B4-BE49-F238E27FC236}">
                  <a16:creationId xmlns:a16="http://schemas.microsoft.com/office/drawing/2014/main" id="{423C3AF0-B5BC-B788-982D-10B46173D9C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9" name="Freeform 175">
              <a:extLst>
                <a:ext uri="{FF2B5EF4-FFF2-40B4-BE49-F238E27FC236}">
                  <a16:creationId xmlns:a16="http://schemas.microsoft.com/office/drawing/2014/main" id="{6904870C-C5EB-A8D1-0FF3-4026F3DF3FE0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0" name="Freeform 176">
              <a:extLst>
                <a:ext uri="{FF2B5EF4-FFF2-40B4-BE49-F238E27FC236}">
                  <a16:creationId xmlns:a16="http://schemas.microsoft.com/office/drawing/2014/main" id="{D6AB09E2-4B02-1FDA-024F-5E4E5AD83B33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1" name="Freeform 177">
              <a:extLst>
                <a:ext uri="{FF2B5EF4-FFF2-40B4-BE49-F238E27FC236}">
                  <a16:creationId xmlns:a16="http://schemas.microsoft.com/office/drawing/2014/main" id="{CFE29238-2FD3-8677-0D49-CBF91AF97684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3FB13202-0574-E397-1618-93311D35DCE3}"/>
              </a:ext>
            </a:extLst>
          </p:cNvPr>
          <p:cNvSpPr txBox="1"/>
          <p:nvPr/>
        </p:nvSpPr>
        <p:spPr>
          <a:xfrm>
            <a:off x="10206059" y="4795892"/>
            <a:ext cx="106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5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526656-F290-DA53-0B3C-B05DA81578BA}"/>
              </a:ext>
            </a:extLst>
          </p:cNvPr>
          <p:cNvSpPr txBox="1"/>
          <p:nvPr/>
        </p:nvSpPr>
        <p:spPr>
          <a:xfrm>
            <a:off x="9310782" y="5119778"/>
            <a:ext cx="28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HOME OWNERSHIP VS 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LAST PAYMENT DATE STATS</a:t>
            </a:r>
          </a:p>
        </p:txBody>
      </p:sp>
      <p:grpSp>
        <p:nvGrpSpPr>
          <p:cNvPr id="164" name="Graphic 142">
            <a:extLst>
              <a:ext uri="{FF2B5EF4-FFF2-40B4-BE49-F238E27FC236}">
                <a16:creationId xmlns:a16="http://schemas.microsoft.com/office/drawing/2014/main" id="{F0596810-9312-D5D9-C3AD-BFECB4D39CC9}"/>
              </a:ext>
            </a:extLst>
          </p:cNvPr>
          <p:cNvGrpSpPr/>
          <p:nvPr/>
        </p:nvGrpSpPr>
        <p:grpSpPr>
          <a:xfrm>
            <a:off x="10408304" y="3718613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5" name="Freeform 107">
              <a:extLst>
                <a:ext uri="{FF2B5EF4-FFF2-40B4-BE49-F238E27FC236}">
                  <a16:creationId xmlns:a16="http://schemas.microsoft.com/office/drawing/2014/main" id="{8E47DDD6-8476-F620-8755-086AF4C6F0F2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6" name="Freeform 108">
              <a:extLst>
                <a:ext uri="{FF2B5EF4-FFF2-40B4-BE49-F238E27FC236}">
                  <a16:creationId xmlns:a16="http://schemas.microsoft.com/office/drawing/2014/main" id="{FDC7AD43-12C4-30F9-A05A-66FF3F90C3E5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09">
              <a:extLst>
                <a:ext uri="{FF2B5EF4-FFF2-40B4-BE49-F238E27FC236}">
                  <a16:creationId xmlns:a16="http://schemas.microsoft.com/office/drawing/2014/main" id="{8862A531-1862-CFD6-22D0-01597A0F6DC5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8" name="Freeform 110">
              <a:extLst>
                <a:ext uri="{FF2B5EF4-FFF2-40B4-BE49-F238E27FC236}">
                  <a16:creationId xmlns:a16="http://schemas.microsoft.com/office/drawing/2014/main" id="{33F77A30-EFA3-E1BE-4B42-5268B9429516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9" name="Freeform 111">
              <a:extLst>
                <a:ext uri="{FF2B5EF4-FFF2-40B4-BE49-F238E27FC236}">
                  <a16:creationId xmlns:a16="http://schemas.microsoft.com/office/drawing/2014/main" id="{F9E2035A-F0BA-F78E-66E1-246121E534B2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12">
              <a:extLst>
                <a:ext uri="{FF2B5EF4-FFF2-40B4-BE49-F238E27FC236}">
                  <a16:creationId xmlns:a16="http://schemas.microsoft.com/office/drawing/2014/main" id="{8AB10122-A214-5985-B58E-4A5F489DC262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1" name="Freeform 113">
              <a:extLst>
                <a:ext uri="{FF2B5EF4-FFF2-40B4-BE49-F238E27FC236}">
                  <a16:creationId xmlns:a16="http://schemas.microsoft.com/office/drawing/2014/main" id="{F37C6457-1DB4-C3CB-B025-17BF14824CED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2" name="Freeform 114">
              <a:extLst>
                <a:ext uri="{FF2B5EF4-FFF2-40B4-BE49-F238E27FC236}">
                  <a16:creationId xmlns:a16="http://schemas.microsoft.com/office/drawing/2014/main" id="{08811E8F-019B-B1B8-3DCE-26476EC05A24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15">
              <a:extLst>
                <a:ext uri="{FF2B5EF4-FFF2-40B4-BE49-F238E27FC236}">
                  <a16:creationId xmlns:a16="http://schemas.microsoft.com/office/drawing/2014/main" id="{97E2A600-166D-84BF-1EF6-6FC7D8C5751F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4" name="Freeform 116">
              <a:extLst>
                <a:ext uri="{FF2B5EF4-FFF2-40B4-BE49-F238E27FC236}">
                  <a16:creationId xmlns:a16="http://schemas.microsoft.com/office/drawing/2014/main" id="{98FB8241-51C1-289A-88A8-5BDF6C159450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5" name="Freeform 117">
              <a:extLst>
                <a:ext uri="{FF2B5EF4-FFF2-40B4-BE49-F238E27FC236}">
                  <a16:creationId xmlns:a16="http://schemas.microsoft.com/office/drawing/2014/main" id="{5CC7CF19-C4A7-2B3B-42EB-62945BAB0928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18">
              <a:extLst>
                <a:ext uri="{FF2B5EF4-FFF2-40B4-BE49-F238E27FC236}">
                  <a16:creationId xmlns:a16="http://schemas.microsoft.com/office/drawing/2014/main" id="{441328D2-E1D2-E043-46E5-A7EEC6E9CA07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7" name="Freeform 119">
              <a:extLst>
                <a:ext uri="{FF2B5EF4-FFF2-40B4-BE49-F238E27FC236}">
                  <a16:creationId xmlns:a16="http://schemas.microsoft.com/office/drawing/2014/main" id="{4DBEBAF0-B790-3769-2894-B92E861782A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8" name="Freeform 120">
              <a:extLst>
                <a:ext uri="{FF2B5EF4-FFF2-40B4-BE49-F238E27FC236}">
                  <a16:creationId xmlns:a16="http://schemas.microsoft.com/office/drawing/2014/main" id="{4A43A9D7-E500-D584-7889-F4A86EB9B877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9" name="Freeform 121">
              <a:extLst>
                <a:ext uri="{FF2B5EF4-FFF2-40B4-BE49-F238E27FC236}">
                  <a16:creationId xmlns:a16="http://schemas.microsoft.com/office/drawing/2014/main" id="{3BEAE29D-D218-5373-8BDC-8E13F5C32441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0" name="Freeform 122">
              <a:extLst>
                <a:ext uri="{FF2B5EF4-FFF2-40B4-BE49-F238E27FC236}">
                  <a16:creationId xmlns:a16="http://schemas.microsoft.com/office/drawing/2014/main" id="{9C7E11E7-FBB9-C684-D147-0643BD441E8A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1" name="Freeform 123">
              <a:extLst>
                <a:ext uri="{FF2B5EF4-FFF2-40B4-BE49-F238E27FC236}">
                  <a16:creationId xmlns:a16="http://schemas.microsoft.com/office/drawing/2014/main" id="{89943D4E-FADB-B111-F5AC-22CEE1E698D8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82" name="Graphic 43">
            <a:extLst>
              <a:ext uri="{FF2B5EF4-FFF2-40B4-BE49-F238E27FC236}">
                <a16:creationId xmlns:a16="http://schemas.microsoft.com/office/drawing/2014/main" id="{3FBFD54C-395D-A218-8C7C-AE5A4195DDCD}"/>
              </a:ext>
            </a:extLst>
          </p:cNvPr>
          <p:cNvGrpSpPr/>
          <p:nvPr/>
        </p:nvGrpSpPr>
        <p:grpSpPr>
          <a:xfrm rot="2151403" flipV="1">
            <a:off x="8025406" y="3601369"/>
            <a:ext cx="1821275" cy="832667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3" name="Freeform 76">
              <a:extLst>
                <a:ext uri="{FF2B5EF4-FFF2-40B4-BE49-F238E27FC236}">
                  <a16:creationId xmlns:a16="http://schemas.microsoft.com/office/drawing/2014/main" id="{30B15679-CEF1-E674-C666-3C02486E695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7">
              <a:extLst>
                <a:ext uri="{FF2B5EF4-FFF2-40B4-BE49-F238E27FC236}">
                  <a16:creationId xmlns:a16="http://schemas.microsoft.com/office/drawing/2014/main" id="{083E99F9-C72A-2D16-060B-0B8CB6A091D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04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0B24919-CB30-C215-27FD-492894EADF49}"/>
              </a:ext>
            </a:extLst>
          </p:cNvPr>
          <p:cNvSpPr/>
          <p:nvPr/>
        </p:nvSpPr>
        <p:spPr>
          <a:xfrm>
            <a:off x="0" y="-5278605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1F0B5CE-4CBA-8A50-8B8E-A8ADDF2DD3E5}"/>
              </a:ext>
            </a:extLst>
          </p:cNvPr>
          <p:cNvGrpSpPr/>
          <p:nvPr/>
        </p:nvGrpSpPr>
        <p:grpSpPr>
          <a:xfrm>
            <a:off x="-595731" y="338977"/>
            <a:ext cx="607643" cy="607643"/>
            <a:chOff x="-635161" y="252796"/>
            <a:chExt cx="607643" cy="60764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80CDCA7-9B0E-948A-828C-A20C8E24C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115AB117-5F20-C3E1-98FE-DE587DF60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8756830-484F-3E5E-BA3F-2000F41CC881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785177-391B-F5CF-CCF0-A079F0B82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05DC3BD-0210-51B3-05E8-6FEA85FA5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E8B05C-BFEF-AAE6-4FE6-5DB4B5EEB212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406E2CB-F5BB-3FF9-8C4E-A0BD7968D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B35D0A5C-5418-C230-59CF-D33D5C57D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9986C97-9FF3-C752-3268-F98F102768B3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5A3DB0-96FB-E5BC-18B8-5D768CAC2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7" name="Graphic 76" descr="Group brainstorm with solid fill">
              <a:extLst>
                <a:ext uri="{FF2B5EF4-FFF2-40B4-BE49-F238E27FC236}">
                  <a16:creationId xmlns:a16="http://schemas.microsoft.com/office/drawing/2014/main" id="{F6BD1E29-428B-C4FC-1437-74F1BBC5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6FE158B-2C42-4629-129E-0CE59E6F566F}"/>
              </a:ext>
            </a:extLst>
          </p:cNvPr>
          <p:cNvGrpSpPr/>
          <p:nvPr/>
        </p:nvGrpSpPr>
        <p:grpSpPr>
          <a:xfrm>
            <a:off x="-627665" y="3131053"/>
            <a:ext cx="607643" cy="607643"/>
            <a:chOff x="4880697" y="1289693"/>
            <a:chExt cx="607643" cy="60764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D35E0F-C333-B7E8-40E0-6415356E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AEE6F53E-4E8F-AA44-6DE9-75DF020E0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81" name="Picture 80">
            <a:hlinkClick r:id="rId6" action="ppaction://hlinksldjump"/>
            <a:extLst>
              <a:ext uri="{FF2B5EF4-FFF2-40B4-BE49-F238E27FC236}">
                <a16:creationId xmlns:a16="http://schemas.microsoft.com/office/drawing/2014/main" id="{D896A103-71BE-772B-775C-65CF5CA4E4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82" name="Picture 81">
            <a:hlinkClick r:id="rId7" action="ppaction://hlinksldjump"/>
            <a:extLst>
              <a:ext uri="{FF2B5EF4-FFF2-40B4-BE49-F238E27FC236}">
                <a16:creationId xmlns:a16="http://schemas.microsoft.com/office/drawing/2014/main" id="{19B302EB-CFE0-2B64-E6FE-CA3530BD31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83" name="Picture 82">
            <a:hlinkClick r:id="rId8" action="ppaction://hlinksldjump"/>
            <a:extLst>
              <a:ext uri="{FF2B5EF4-FFF2-40B4-BE49-F238E27FC236}">
                <a16:creationId xmlns:a16="http://schemas.microsoft.com/office/drawing/2014/main" id="{6F4F8387-D25C-406D-FB02-E776F7A0F0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84" name="Picture 83">
            <a:hlinkClick r:id="rId9" action="ppaction://hlinksldjump"/>
            <a:extLst>
              <a:ext uri="{FF2B5EF4-FFF2-40B4-BE49-F238E27FC236}">
                <a16:creationId xmlns:a16="http://schemas.microsoft.com/office/drawing/2014/main" id="{4CC92882-E034-63B3-08D8-1AB2C93D1C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85" name="Picture 84">
            <a:hlinkClick r:id="rId10" action="ppaction://hlinksldjump"/>
            <a:extLst>
              <a:ext uri="{FF2B5EF4-FFF2-40B4-BE49-F238E27FC236}">
                <a16:creationId xmlns:a16="http://schemas.microsoft.com/office/drawing/2014/main" id="{EF3FB998-5DCF-D6F3-5F0D-C32CF70ADA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86" name="Picture 85">
            <a:hlinkClick r:id="rId11" action="ppaction://hlinksldjump"/>
            <a:extLst>
              <a:ext uri="{FF2B5EF4-FFF2-40B4-BE49-F238E27FC236}">
                <a16:creationId xmlns:a16="http://schemas.microsoft.com/office/drawing/2014/main" id="{48CEF7E7-103C-B293-F462-80A4A72E66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87" name="Graphic 86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D49516B-A80A-1842-AC0E-942AF3E5A56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0CD4210E-8344-101F-ADAA-FD2BBE099173}"/>
              </a:ext>
            </a:extLst>
          </p:cNvPr>
          <p:cNvGrpSpPr/>
          <p:nvPr/>
        </p:nvGrpSpPr>
        <p:grpSpPr>
          <a:xfrm>
            <a:off x="739930" y="1282395"/>
            <a:ext cx="607643" cy="607643"/>
            <a:chOff x="-639166" y="2027189"/>
            <a:chExt cx="607643" cy="607643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337FCE8-B3B9-8424-5E1B-F74263546E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9BF69C1-6CE9-3CD2-810D-89942EFB9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2D627FD-E45B-E532-FC89-E798D5BC7119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EDFB3D2-CAA3-C517-F948-B7984C5A9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8E025CC5-4027-9C75-D00C-830B580AA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4" name="!!lamp">
            <a:extLst>
              <a:ext uri="{FF2B5EF4-FFF2-40B4-BE49-F238E27FC236}">
                <a16:creationId xmlns:a16="http://schemas.microsoft.com/office/drawing/2014/main" id="{AFF4F68A-CEC7-3602-A775-45B9AE2B846A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5" name="Freeform 89">
              <a:extLst>
                <a:ext uri="{FF2B5EF4-FFF2-40B4-BE49-F238E27FC236}">
                  <a16:creationId xmlns:a16="http://schemas.microsoft.com/office/drawing/2014/main" id="{FE780FC7-5F07-9AB9-CF87-54C22D6A1CFF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0">
              <a:extLst>
                <a:ext uri="{FF2B5EF4-FFF2-40B4-BE49-F238E27FC236}">
                  <a16:creationId xmlns:a16="http://schemas.microsoft.com/office/drawing/2014/main" id="{8A3BAF48-7C72-5CDD-0885-612755392961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1">
              <a:extLst>
                <a:ext uri="{FF2B5EF4-FFF2-40B4-BE49-F238E27FC236}">
                  <a16:creationId xmlns:a16="http://schemas.microsoft.com/office/drawing/2014/main" id="{4196163F-92BB-D391-ED0F-D1381DFC6AE1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2">
              <a:extLst>
                <a:ext uri="{FF2B5EF4-FFF2-40B4-BE49-F238E27FC236}">
                  <a16:creationId xmlns:a16="http://schemas.microsoft.com/office/drawing/2014/main" id="{A98DF043-E8C2-116D-D1CA-8DA3A47493E8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3">
              <a:extLst>
                <a:ext uri="{FF2B5EF4-FFF2-40B4-BE49-F238E27FC236}">
                  <a16:creationId xmlns:a16="http://schemas.microsoft.com/office/drawing/2014/main" id="{AA987A96-F108-6D94-0749-9F2C4AAA13A8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0" name="Freeform 94">
              <a:extLst>
                <a:ext uri="{FF2B5EF4-FFF2-40B4-BE49-F238E27FC236}">
                  <a16:creationId xmlns:a16="http://schemas.microsoft.com/office/drawing/2014/main" id="{1B580C15-C781-D2DB-FC58-4B457560EB04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1" name="Freeform 95">
              <a:extLst>
                <a:ext uri="{FF2B5EF4-FFF2-40B4-BE49-F238E27FC236}">
                  <a16:creationId xmlns:a16="http://schemas.microsoft.com/office/drawing/2014/main" id="{B91C00BF-53DF-DBD2-8386-9BAE43FEEB58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96">
              <a:extLst>
                <a:ext uri="{FF2B5EF4-FFF2-40B4-BE49-F238E27FC236}">
                  <a16:creationId xmlns:a16="http://schemas.microsoft.com/office/drawing/2014/main" id="{806C7CDF-BDD2-CF62-A62D-A93FB66AF94E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97">
              <a:extLst>
                <a:ext uri="{FF2B5EF4-FFF2-40B4-BE49-F238E27FC236}">
                  <a16:creationId xmlns:a16="http://schemas.microsoft.com/office/drawing/2014/main" id="{3630D7BB-20D3-A5FB-6043-F5A2A93528AD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98">
              <a:extLst>
                <a:ext uri="{FF2B5EF4-FFF2-40B4-BE49-F238E27FC236}">
                  <a16:creationId xmlns:a16="http://schemas.microsoft.com/office/drawing/2014/main" id="{9CFB106D-FD37-9AC0-E7DB-1C71CFC69E84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99">
              <a:extLst>
                <a:ext uri="{FF2B5EF4-FFF2-40B4-BE49-F238E27FC236}">
                  <a16:creationId xmlns:a16="http://schemas.microsoft.com/office/drawing/2014/main" id="{CD730B9B-180F-1A36-3089-8EF7FE6FC558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00">
              <a:extLst>
                <a:ext uri="{FF2B5EF4-FFF2-40B4-BE49-F238E27FC236}">
                  <a16:creationId xmlns:a16="http://schemas.microsoft.com/office/drawing/2014/main" id="{73F5EEFB-2881-D701-867D-227E0C212910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7" name="Freeform 101">
              <a:extLst>
                <a:ext uri="{FF2B5EF4-FFF2-40B4-BE49-F238E27FC236}">
                  <a16:creationId xmlns:a16="http://schemas.microsoft.com/office/drawing/2014/main" id="{8EE9129F-7744-A4FC-1D80-C0E59B16FE18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8" name="Freeform 102">
              <a:extLst>
                <a:ext uri="{FF2B5EF4-FFF2-40B4-BE49-F238E27FC236}">
                  <a16:creationId xmlns:a16="http://schemas.microsoft.com/office/drawing/2014/main" id="{12FAE062-58DA-B9E1-EDC5-C5A822A7102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3">
              <a:extLst>
                <a:ext uri="{FF2B5EF4-FFF2-40B4-BE49-F238E27FC236}">
                  <a16:creationId xmlns:a16="http://schemas.microsoft.com/office/drawing/2014/main" id="{F5A14F8B-A295-ABC8-9DEF-6E6033C06A8D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4">
              <a:extLst>
                <a:ext uri="{FF2B5EF4-FFF2-40B4-BE49-F238E27FC236}">
                  <a16:creationId xmlns:a16="http://schemas.microsoft.com/office/drawing/2014/main" id="{4A3D5B48-E857-D7F1-F3B2-A371F98FA12F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05">
              <a:extLst>
                <a:ext uri="{FF2B5EF4-FFF2-40B4-BE49-F238E27FC236}">
                  <a16:creationId xmlns:a16="http://schemas.microsoft.com/office/drawing/2014/main" id="{EB51103E-0083-1FBD-64B7-C9F515476817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B3707A3-F515-9EA4-E13E-B6D14C7C40DE}"/>
              </a:ext>
            </a:extLst>
          </p:cNvPr>
          <p:cNvSpPr txBox="1"/>
          <p:nvPr/>
        </p:nvSpPr>
        <p:spPr>
          <a:xfrm>
            <a:off x="5811583" y="0"/>
            <a:ext cx="10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1C43484-FC9C-5947-BB7E-0A47E74390A4}"/>
              </a:ext>
            </a:extLst>
          </p:cNvPr>
          <p:cNvSpPr txBox="1"/>
          <p:nvPr/>
        </p:nvSpPr>
        <p:spPr>
          <a:xfrm>
            <a:off x="3926699" y="323886"/>
            <a:ext cx="477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YEAR WISE LOAN AMOUNT STATS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D3A15B7F-1F15-FF7E-8E33-5C1A176CB9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4069012" y="682002"/>
            <a:ext cx="4493912" cy="153661"/>
          </a:xfrm>
          <a:prstGeom prst="rect">
            <a:avLst/>
          </a:prstGeom>
        </p:spPr>
      </p:pic>
      <p:grpSp>
        <p:nvGrpSpPr>
          <p:cNvPr id="5" name="Graphic 43">
            <a:extLst>
              <a:ext uri="{FF2B5EF4-FFF2-40B4-BE49-F238E27FC236}">
                <a16:creationId xmlns:a16="http://schemas.microsoft.com/office/drawing/2014/main" id="{01298CB4-8B5D-89E7-309A-E8E4F750C157}"/>
              </a:ext>
            </a:extLst>
          </p:cNvPr>
          <p:cNvGrpSpPr/>
          <p:nvPr/>
        </p:nvGrpSpPr>
        <p:grpSpPr>
          <a:xfrm rot="10063259" flipH="1" flipV="1">
            <a:off x="8636086" y="388314"/>
            <a:ext cx="852916" cy="609809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Freeform 85">
              <a:extLst>
                <a:ext uri="{FF2B5EF4-FFF2-40B4-BE49-F238E27FC236}">
                  <a16:creationId xmlns:a16="http://schemas.microsoft.com/office/drawing/2014/main" id="{93CC74E1-24D5-25BA-FE8F-7AA22E72FFC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Freeform 86">
              <a:extLst>
                <a:ext uri="{FF2B5EF4-FFF2-40B4-BE49-F238E27FC236}">
                  <a16:creationId xmlns:a16="http://schemas.microsoft.com/office/drawing/2014/main" id="{61EDF683-59C7-C180-8BFC-76A0845458A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6F0591C-69FD-D1BB-431A-8B450F83A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198381"/>
              </p:ext>
            </p:extLst>
          </p:nvPr>
        </p:nvGraphicFramePr>
        <p:xfrm>
          <a:off x="2175359" y="1066469"/>
          <a:ext cx="8281217" cy="504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174243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0B24919-CB30-C215-27FD-492894EADF49}"/>
              </a:ext>
            </a:extLst>
          </p:cNvPr>
          <p:cNvSpPr/>
          <p:nvPr/>
        </p:nvSpPr>
        <p:spPr>
          <a:xfrm>
            <a:off x="0" y="-5278605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1F0B5CE-4CBA-8A50-8B8E-A8ADDF2DD3E5}"/>
              </a:ext>
            </a:extLst>
          </p:cNvPr>
          <p:cNvGrpSpPr/>
          <p:nvPr/>
        </p:nvGrpSpPr>
        <p:grpSpPr>
          <a:xfrm>
            <a:off x="-595731" y="338977"/>
            <a:ext cx="607643" cy="607643"/>
            <a:chOff x="-635161" y="252796"/>
            <a:chExt cx="607643" cy="60764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80CDCA7-9B0E-948A-828C-A20C8E24C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115AB117-5F20-C3E1-98FE-DE587DF60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8756830-484F-3E5E-BA3F-2000F41CC881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785177-391B-F5CF-CCF0-A079F0B82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05DC3BD-0210-51B3-05E8-6FEA85FA5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E8B05C-BFEF-AAE6-4FE6-5DB4B5EEB212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406E2CB-F5BB-3FF9-8C4E-A0BD7968D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B35D0A5C-5418-C230-59CF-D33D5C57D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9986C97-9FF3-C752-3268-F98F102768B3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5A3DB0-96FB-E5BC-18B8-5D768CAC2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7" name="Graphic 76" descr="Group brainstorm with solid fill">
              <a:extLst>
                <a:ext uri="{FF2B5EF4-FFF2-40B4-BE49-F238E27FC236}">
                  <a16:creationId xmlns:a16="http://schemas.microsoft.com/office/drawing/2014/main" id="{F6BD1E29-428B-C4FC-1437-74F1BBC5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6FE158B-2C42-4629-129E-0CE59E6F566F}"/>
              </a:ext>
            </a:extLst>
          </p:cNvPr>
          <p:cNvGrpSpPr/>
          <p:nvPr/>
        </p:nvGrpSpPr>
        <p:grpSpPr>
          <a:xfrm>
            <a:off x="-627665" y="3131053"/>
            <a:ext cx="607643" cy="607643"/>
            <a:chOff x="4880697" y="1289693"/>
            <a:chExt cx="607643" cy="60764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D35E0F-C333-B7E8-40E0-6415356ED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AEE6F53E-4E8F-AA44-6DE9-75DF020E0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81" name="Picture 80">
            <a:hlinkClick r:id="rId6" action="ppaction://hlinksldjump"/>
            <a:extLst>
              <a:ext uri="{FF2B5EF4-FFF2-40B4-BE49-F238E27FC236}">
                <a16:creationId xmlns:a16="http://schemas.microsoft.com/office/drawing/2014/main" id="{D896A103-71BE-772B-775C-65CF5CA4E4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82" name="Picture 81">
            <a:hlinkClick r:id="rId7" action="ppaction://hlinksldjump"/>
            <a:extLst>
              <a:ext uri="{FF2B5EF4-FFF2-40B4-BE49-F238E27FC236}">
                <a16:creationId xmlns:a16="http://schemas.microsoft.com/office/drawing/2014/main" id="{19B302EB-CFE0-2B64-E6FE-CA3530BD31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83" name="Picture 82">
            <a:hlinkClick r:id="rId8" action="ppaction://hlinksldjump"/>
            <a:extLst>
              <a:ext uri="{FF2B5EF4-FFF2-40B4-BE49-F238E27FC236}">
                <a16:creationId xmlns:a16="http://schemas.microsoft.com/office/drawing/2014/main" id="{6F4F8387-D25C-406D-FB02-E776F7A0F0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84" name="Picture 83">
            <a:hlinkClick r:id="rId9" action="ppaction://hlinksldjump"/>
            <a:extLst>
              <a:ext uri="{FF2B5EF4-FFF2-40B4-BE49-F238E27FC236}">
                <a16:creationId xmlns:a16="http://schemas.microsoft.com/office/drawing/2014/main" id="{4CC92882-E034-63B3-08D8-1AB2C93D1C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85" name="Picture 84">
            <a:hlinkClick r:id="rId10" action="ppaction://hlinksldjump"/>
            <a:extLst>
              <a:ext uri="{FF2B5EF4-FFF2-40B4-BE49-F238E27FC236}">
                <a16:creationId xmlns:a16="http://schemas.microsoft.com/office/drawing/2014/main" id="{EF3FB998-5DCF-D6F3-5F0D-C32CF70ADA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86" name="Picture 85">
            <a:hlinkClick r:id="rId11" action="ppaction://hlinksldjump"/>
            <a:extLst>
              <a:ext uri="{FF2B5EF4-FFF2-40B4-BE49-F238E27FC236}">
                <a16:creationId xmlns:a16="http://schemas.microsoft.com/office/drawing/2014/main" id="{48CEF7E7-103C-B293-F462-80A4A72E66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87" name="Graphic 86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1D49516B-A80A-1842-AC0E-942AF3E5A56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0CD4210E-8344-101F-ADAA-FD2BBE099173}"/>
              </a:ext>
            </a:extLst>
          </p:cNvPr>
          <p:cNvGrpSpPr/>
          <p:nvPr/>
        </p:nvGrpSpPr>
        <p:grpSpPr>
          <a:xfrm>
            <a:off x="739930" y="1282395"/>
            <a:ext cx="607643" cy="607643"/>
            <a:chOff x="-639166" y="2027189"/>
            <a:chExt cx="607643" cy="607643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337FCE8-B3B9-8424-5E1B-F74263546E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9BF69C1-6CE9-3CD2-810D-89942EFB9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2D627FD-E45B-E532-FC89-E798D5BC7119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EDFB3D2-CAA3-C517-F948-B7984C5A9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8E025CC5-4027-9C75-D00C-830B580AA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4" name="!!lamp">
            <a:extLst>
              <a:ext uri="{FF2B5EF4-FFF2-40B4-BE49-F238E27FC236}">
                <a16:creationId xmlns:a16="http://schemas.microsoft.com/office/drawing/2014/main" id="{AFF4F68A-CEC7-3602-A775-45B9AE2B846A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5" name="Freeform 89">
              <a:extLst>
                <a:ext uri="{FF2B5EF4-FFF2-40B4-BE49-F238E27FC236}">
                  <a16:creationId xmlns:a16="http://schemas.microsoft.com/office/drawing/2014/main" id="{FE780FC7-5F07-9AB9-CF87-54C22D6A1CFF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0">
              <a:extLst>
                <a:ext uri="{FF2B5EF4-FFF2-40B4-BE49-F238E27FC236}">
                  <a16:creationId xmlns:a16="http://schemas.microsoft.com/office/drawing/2014/main" id="{8A3BAF48-7C72-5CDD-0885-612755392961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1">
              <a:extLst>
                <a:ext uri="{FF2B5EF4-FFF2-40B4-BE49-F238E27FC236}">
                  <a16:creationId xmlns:a16="http://schemas.microsoft.com/office/drawing/2014/main" id="{4196163F-92BB-D391-ED0F-D1381DFC6AE1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2">
              <a:extLst>
                <a:ext uri="{FF2B5EF4-FFF2-40B4-BE49-F238E27FC236}">
                  <a16:creationId xmlns:a16="http://schemas.microsoft.com/office/drawing/2014/main" id="{A98DF043-E8C2-116D-D1CA-8DA3A47493E8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3">
              <a:extLst>
                <a:ext uri="{FF2B5EF4-FFF2-40B4-BE49-F238E27FC236}">
                  <a16:creationId xmlns:a16="http://schemas.microsoft.com/office/drawing/2014/main" id="{AA987A96-F108-6D94-0749-9F2C4AAA13A8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0" name="Freeform 94">
              <a:extLst>
                <a:ext uri="{FF2B5EF4-FFF2-40B4-BE49-F238E27FC236}">
                  <a16:creationId xmlns:a16="http://schemas.microsoft.com/office/drawing/2014/main" id="{1B580C15-C781-D2DB-FC58-4B457560EB04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1" name="Freeform 95">
              <a:extLst>
                <a:ext uri="{FF2B5EF4-FFF2-40B4-BE49-F238E27FC236}">
                  <a16:creationId xmlns:a16="http://schemas.microsoft.com/office/drawing/2014/main" id="{B91C00BF-53DF-DBD2-8386-9BAE43FEEB58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96">
              <a:extLst>
                <a:ext uri="{FF2B5EF4-FFF2-40B4-BE49-F238E27FC236}">
                  <a16:creationId xmlns:a16="http://schemas.microsoft.com/office/drawing/2014/main" id="{806C7CDF-BDD2-CF62-A62D-A93FB66AF94E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97">
              <a:extLst>
                <a:ext uri="{FF2B5EF4-FFF2-40B4-BE49-F238E27FC236}">
                  <a16:creationId xmlns:a16="http://schemas.microsoft.com/office/drawing/2014/main" id="{3630D7BB-20D3-A5FB-6043-F5A2A93528AD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98">
              <a:extLst>
                <a:ext uri="{FF2B5EF4-FFF2-40B4-BE49-F238E27FC236}">
                  <a16:creationId xmlns:a16="http://schemas.microsoft.com/office/drawing/2014/main" id="{9CFB106D-FD37-9AC0-E7DB-1C71CFC69E84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99">
              <a:extLst>
                <a:ext uri="{FF2B5EF4-FFF2-40B4-BE49-F238E27FC236}">
                  <a16:creationId xmlns:a16="http://schemas.microsoft.com/office/drawing/2014/main" id="{CD730B9B-180F-1A36-3089-8EF7FE6FC558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00">
              <a:extLst>
                <a:ext uri="{FF2B5EF4-FFF2-40B4-BE49-F238E27FC236}">
                  <a16:creationId xmlns:a16="http://schemas.microsoft.com/office/drawing/2014/main" id="{73F5EEFB-2881-D701-867D-227E0C212910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7" name="Freeform 101">
              <a:extLst>
                <a:ext uri="{FF2B5EF4-FFF2-40B4-BE49-F238E27FC236}">
                  <a16:creationId xmlns:a16="http://schemas.microsoft.com/office/drawing/2014/main" id="{8EE9129F-7744-A4FC-1D80-C0E59B16FE18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8" name="Freeform 102">
              <a:extLst>
                <a:ext uri="{FF2B5EF4-FFF2-40B4-BE49-F238E27FC236}">
                  <a16:creationId xmlns:a16="http://schemas.microsoft.com/office/drawing/2014/main" id="{12FAE062-58DA-B9E1-EDC5-C5A822A7102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3">
              <a:extLst>
                <a:ext uri="{FF2B5EF4-FFF2-40B4-BE49-F238E27FC236}">
                  <a16:creationId xmlns:a16="http://schemas.microsoft.com/office/drawing/2014/main" id="{F5A14F8B-A295-ABC8-9DEF-6E6033C06A8D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4">
              <a:extLst>
                <a:ext uri="{FF2B5EF4-FFF2-40B4-BE49-F238E27FC236}">
                  <a16:creationId xmlns:a16="http://schemas.microsoft.com/office/drawing/2014/main" id="{4A3D5B48-E857-D7F1-F3B2-A371F98FA12F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05">
              <a:extLst>
                <a:ext uri="{FF2B5EF4-FFF2-40B4-BE49-F238E27FC236}">
                  <a16:creationId xmlns:a16="http://schemas.microsoft.com/office/drawing/2014/main" id="{EB51103E-0083-1FBD-64B7-C9F515476817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B3707A3-F515-9EA4-E13E-B6D14C7C40DE}"/>
              </a:ext>
            </a:extLst>
          </p:cNvPr>
          <p:cNvSpPr txBox="1"/>
          <p:nvPr/>
        </p:nvSpPr>
        <p:spPr>
          <a:xfrm>
            <a:off x="5811583" y="0"/>
            <a:ext cx="101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1C43484-FC9C-5947-BB7E-0A47E74390A4}"/>
              </a:ext>
            </a:extLst>
          </p:cNvPr>
          <p:cNvSpPr txBox="1"/>
          <p:nvPr/>
        </p:nvSpPr>
        <p:spPr>
          <a:xfrm>
            <a:off x="3926699" y="323886"/>
            <a:ext cx="477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YEAR WISE LOAN AMOUNT STATS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D3A15B7F-1F15-FF7E-8E33-5C1A176CB9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4069012" y="682002"/>
            <a:ext cx="4493912" cy="153661"/>
          </a:xfrm>
          <a:prstGeom prst="rect">
            <a:avLst/>
          </a:prstGeom>
        </p:spPr>
      </p:pic>
      <p:grpSp>
        <p:nvGrpSpPr>
          <p:cNvPr id="7" name="Graphic 43">
            <a:extLst>
              <a:ext uri="{FF2B5EF4-FFF2-40B4-BE49-F238E27FC236}">
                <a16:creationId xmlns:a16="http://schemas.microsoft.com/office/drawing/2014/main" id="{8E2FBA19-4CD6-7200-12F5-7A82189C5C1E}"/>
              </a:ext>
            </a:extLst>
          </p:cNvPr>
          <p:cNvGrpSpPr/>
          <p:nvPr/>
        </p:nvGrpSpPr>
        <p:grpSpPr>
          <a:xfrm rot="10063259" flipH="1" flipV="1">
            <a:off x="8954115" y="383796"/>
            <a:ext cx="1163532" cy="1123147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Freeform 85">
              <a:extLst>
                <a:ext uri="{FF2B5EF4-FFF2-40B4-BE49-F238E27FC236}">
                  <a16:creationId xmlns:a16="http://schemas.microsoft.com/office/drawing/2014/main" id="{6EE369CC-F51F-FD14-7324-B07341280DE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Freeform 86">
              <a:extLst>
                <a:ext uri="{FF2B5EF4-FFF2-40B4-BE49-F238E27FC236}">
                  <a16:creationId xmlns:a16="http://schemas.microsoft.com/office/drawing/2014/main" id="{14D2D118-65ED-FF41-05B9-916255EDB3CA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2E63653-A111-EE59-023F-585BF43510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664360"/>
              </p:ext>
            </p:extLst>
          </p:nvPr>
        </p:nvGraphicFramePr>
        <p:xfrm>
          <a:off x="6846543" y="1591723"/>
          <a:ext cx="5135280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D5F5671-DE90-14AC-96A9-F19CAFE32F48}"/>
              </a:ext>
            </a:extLst>
          </p:cNvPr>
          <p:cNvSpPr txBox="1"/>
          <p:nvPr/>
        </p:nvSpPr>
        <p:spPr>
          <a:xfrm>
            <a:off x="1518487" y="1117555"/>
            <a:ext cx="5192723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In </a:t>
            </a:r>
            <a:r>
              <a:rPr lang="en-US" b="1" u="sng" dirty="0">
                <a:latin typeface="Product Sans" panose="020B0403030502040203" pitchFamily="34" charset="0"/>
              </a:rPr>
              <a:t>2007</a:t>
            </a:r>
            <a:r>
              <a:rPr lang="en-US" dirty="0">
                <a:latin typeface="Product Sans" panose="020B0403030502040203" pitchFamily="34" charset="0"/>
              </a:rPr>
              <a:t>, the total loan amount was </a:t>
            </a:r>
            <a:r>
              <a:rPr lang="en-US" b="1" dirty="0">
                <a:latin typeface="Product Sans" panose="020B0403030502040203" pitchFamily="34" charset="0"/>
              </a:rPr>
              <a:t>22,19,275.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By </a:t>
            </a:r>
            <a:r>
              <a:rPr lang="en-US" b="1" u="sng" dirty="0">
                <a:latin typeface="Product Sans" panose="020B0403030502040203" pitchFamily="34" charset="0"/>
              </a:rPr>
              <a:t>2008</a:t>
            </a:r>
            <a:r>
              <a:rPr lang="en-US" dirty="0">
                <a:latin typeface="Product Sans" panose="020B0403030502040203" pitchFamily="34" charset="0"/>
              </a:rPr>
              <a:t>, the loan amount increased by approximately </a:t>
            </a:r>
            <a:r>
              <a:rPr lang="en-US" b="1" dirty="0">
                <a:latin typeface="Product Sans" panose="020B0403030502040203" pitchFamily="34" charset="0"/>
              </a:rPr>
              <a:t>548.75%</a:t>
            </a:r>
            <a:r>
              <a:rPr lang="en-US" dirty="0">
                <a:latin typeface="Product Sans" panose="020B0403030502040203" pitchFamily="34" charset="0"/>
              </a:rPr>
              <a:t> to reach </a:t>
            </a:r>
            <a:r>
              <a:rPr lang="en-US" b="1" dirty="0">
                <a:latin typeface="Product Sans" panose="020B0403030502040203" pitchFamily="34" charset="0"/>
              </a:rPr>
              <a:t>14,39,02,75.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In </a:t>
            </a:r>
            <a:r>
              <a:rPr lang="en-US" b="1" u="sng" dirty="0">
                <a:latin typeface="Product Sans" panose="020B0403030502040203" pitchFamily="34" charset="0"/>
              </a:rPr>
              <a:t>2009</a:t>
            </a:r>
            <a:r>
              <a:rPr lang="en-US" dirty="0">
                <a:latin typeface="Product Sans" panose="020B0403030502040203" pitchFamily="34" charset="0"/>
              </a:rPr>
              <a:t>, there was a further increase, with the loan amount reaching </a:t>
            </a:r>
            <a:r>
              <a:rPr lang="en-US" b="1" dirty="0">
                <a:latin typeface="Product Sans" panose="020B0403030502040203" pitchFamily="34" charset="0"/>
              </a:rPr>
              <a:t>46,43,63,25</a:t>
            </a:r>
            <a:r>
              <a:rPr lang="en-US" dirty="0">
                <a:latin typeface="Product Sans" panose="020B0403030502040203" pitchFamily="34" charset="0"/>
              </a:rPr>
              <a:t>, indicating a percentage increase of approximately </a:t>
            </a:r>
            <a:r>
              <a:rPr lang="en-US" b="1" dirty="0">
                <a:latin typeface="Product Sans" panose="020B0403030502040203" pitchFamily="34" charset="0"/>
              </a:rPr>
              <a:t>222.64%</a:t>
            </a:r>
            <a:r>
              <a:rPr lang="en-US" dirty="0">
                <a:latin typeface="Product Sans" panose="020B0403030502040203" pitchFamily="34" charset="0"/>
              </a:rPr>
              <a:t> from </a:t>
            </a:r>
            <a:r>
              <a:rPr lang="en-US" b="1" dirty="0">
                <a:latin typeface="Product Sans" panose="020B0403030502040203" pitchFamily="34" charset="0"/>
              </a:rPr>
              <a:t>2008</a:t>
            </a:r>
            <a:r>
              <a:rPr lang="en-US" dirty="0">
                <a:latin typeface="Product Sans" panose="020B040303050204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By </a:t>
            </a:r>
            <a:r>
              <a:rPr lang="en-US" b="1" u="sng" dirty="0">
                <a:latin typeface="Product Sans" panose="020B0403030502040203" pitchFamily="34" charset="0"/>
              </a:rPr>
              <a:t>2010</a:t>
            </a:r>
            <a:r>
              <a:rPr lang="en-US" dirty="0">
                <a:latin typeface="Product Sans" panose="020B0403030502040203" pitchFamily="34" charset="0"/>
              </a:rPr>
              <a:t>, the loan amount surged to </a:t>
            </a:r>
            <a:r>
              <a:rPr lang="en-US" b="1" dirty="0">
                <a:latin typeface="Product Sans" panose="020B0403030502040203" pitchFamily="34" charset="0"/>
              </a:rPr>
              <a:t>1,22,05,200</a:t>
            </a:r>
            <a:r>
              <a:rPr lang="en-US" dirty="0">
                <a:latin typeface="Product Sans" panose="020B0403030502040203" pitchFamily="34" charset="0"/>
              </a:rPr>
              <a:t>, reflecting a percentage increase of approximately </a:t>
            </a:r>
            <a:r>
              <a:rPr lang="en-US" b="1" dirty="0">
                <a:latin typeface="Product Sans" panose="020B0403030502040203" pitchFamily="34" charset="0"/>
              </a:rPr>
              <a:t>162.69%</a:t>
            </a:r>
            <a:r>
              <a:rPr lang="en-US" dirty="0">
                <a:latin typeface="Product Sans" panose="020B0403030502040203" pitchFamily="34" charset="0"/>
              </a:rPr>
              <a:t> from </a:t>
            </a:r>
            <a:r>
              <a:rPr lang="en-US" b="1" u="sng" dirty="0">
                <a:latin typeface="Product Sans" panose="020B0403030502040203" pitchFamily="34" charset="0"/>
              </a:rPr>
              <a:t>2009</a:t>
            </a:r>
            <a:r>
              <a:rPr lang="en-US" b="1" dirty="0">
                <a:latin typeface="Product Sans" panose="020B040303050204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In </a:t>
            </a:r>
            <a:r>
              <a:rPr lang="en-US" b="1" u="sng" dirty="0">
                <a:latin typeface="Product Sans" panose="020B0403030502040203" pitchFamily="34" charset="0"/>
              </a:rPr>
              <a:t>2011</a:t>
            </a:r>
            <a:r>
              <a:rPr lang="en-US" dirty="0">
                <a:latin typeface="Product Sans" panose="020B0403030502040203" pitchFamily="34" charset="0"/>
              </a:rPr>
              <a:t>, the total loan amount peaked at </a:t>
            </a:r>
            <a:r>
              <a:rPr lang="en-US" b="1" dirty="0">
                <a:latin typeface="Product Sans" panose="020B0403030502040203" pitchFamily="34" charset="0"/>
              </a:rPr>
              <a:t>2,60,50,675</a:t>
            </a:r>
            <a:r>
              <a:rPr lang="en-US" dirty="0">
                <a:latin typeface="Product Sans" panose="020B0403030502040203" pitchFamily="34" charset="0"/>
              </a:rPr>
              <a:t>, showing a percentage increase of approximately </a:t>
            </a:r>
            <a:r>
              <a:rPr lang="en-US" b="1" dirty="0">
                <a:latin typeface="Product Sans" panose="020B0403030502040203" pitchFamily="34" charset="0"/>
              </a:rPr>
              <a:t>113.47%</a:t>
            </a:r>
            <a:r>
              <a:rPr lang="en-US" dirty="0">
                <a:latin typeface="Product Sans" panose="020B0403030502040203" pitchFamily="34" charset="0"/>
              </a:rPr>
              <a:t> from </a:t>
            </a:r>
            <a:r>
              <a:rPr lang="en-US" b="1" u="sng" dirty="0">
                <a:latin typeface="Product Sans" panose="020B0403030502040203" pitchFamily="34" charset="0"/>
              </a:rPr>
              <a:t>2010</a:t>
            </a:r>
            <a:r>
              <a:rPr lang="en-US" dirty="0">
                <a:latin typeface="Product Sans" panose="020B040303050204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From </a:t>
            </a:r>
            <a:r>
              <a:rPr lang="en-US" b="1" u="sng" dirty="0">
                <a:latin typeface="Product Sans" panose="020B0403030502040203" pitchFamily="34" charset="0"/>
              </a:rPr>
              <a:t>2007</a:t>
            </a:r>
            <a:r>
              <a:rPr lang="en-US" b="1" dirty="0">
                <a:latin typeface="Product Sans" panose="020B0403030502040203" pitchFamily="34" charset="0"/>
              </a:rPr>
              <a:t> </a:t>
            </a:r>
            <a:r>
              <a:rPr lang="en-US" dirty="0">
                <a:latin typeface="Product Sans" panose="020B0403030502040203" pitchFamily="34" charset="0"/>
              </a:rPr>
              <a:t>to</a:t>
            </a:r>
            <a:r>
              <a:rPr lang="en-US" b="1" dirty="0">
                <a:latin typeface="Product Sans" panose="020B0403030502040203" pitchFamily="34" charset="0"/>
              </a:rPr>
              <a:t> </a:t>
            </a:r>
            <a:r>
              <a:rPr lang="en-US" b="1" u="sng" dirty="0">
                <a:latin typeface="Product Sans" panose="020B0403030502040203" pitchFamily="34" charset="0"/>
              </a:rPr>
              <a:t>2011</a:t>
            </a:r>
            <a:r>
              <a:rPr lang="en-US" dirty="0">
                <a:latin typeface="Product Sans" panose="020B0403030502040203" pitchFamily="34" charset="0"/>
              </a:rPr>
              <a:t>, the overall loan amount increased by approximately </a:t>
            </a:r>
            <a:r>
              <a:rPr lang="en-US" b="1" dirty="0">
                <a:latin typeface="Product Sans" panose="020B0403030502040203" pitchFamily="34" charset="0"/>
              </a:rPr>
              <a:t>11,38,31,400,</a:t>
            </a:r>
            <a:r>
              <a:rPr lang="en-US" dirty="0">
                <a:latin typeface="Product Sans" panose="020B0403030502040203" pitchFamily="34" charset="0"/>
              </a:rPr>
              <a:t> representing a percentage increase of approximately </a:t>
            </a:r>
            <a:r>
              <a:rPr lang="en-US" b="1" dirty="0">
                <a:latin typeface="Product Sans" panose="020B0403030502040203" pitchFamily="34" charset="0"/>
              </a:rPr>
              <a:t>51198.21%.</a:t>
            </a:r>
            <a:endParaRPr lang="en-IN" b="1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92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DC0D9ED-500D-4E0C-B9BF-8530BBE77331}"/>
              </a:ext>
            </a:extLst>
          </p:cNvPr>
          <p:cNvSpPr/>
          <p:nvPr/>
        </p:nvSpPr>
        <p:spPr>
          <a:xfrm>
            <a:off x="0" y="-4347455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824FDE-DCCB-E02C-CBBA-8A7722A72360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0F22CF-6962-3C3F-3798-AC60CA0A3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5F22F4-B9F4-8C86-AC95-CC1EDEBA9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685FF6-EE1D-5467-B468-CCA37785A890}"/>
              </a:ext>
            </a:extLst>
          </p:cNvPr>
          <p:cNvGrpSpPr/>
          <p:nvPr/>
        </p:nvGrpSpPr>
        <p:grpSpPr>
          <a:xfrm>
            <a:off x="755197" y="2206724"/>
            <a:ext cx="607643" cy="607643"/>
            <a:chOff x="-639166" y="2027189"/>
            <a:chExt cx="607643" cy="6076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1BC19E-FE75-B735-2FB7-8464A49AF1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0F0FF1-3824-6F6B-72E3-ADC48DFB2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FD6732-00D0-F18C-5DD5-41D574DE016D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48931C-D8D6-D6E5-8893-8113A2556B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E04BFF-57C6-B8DF-9474-342EF364C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25CFD5-D4A0-5BD9-C967-17ED83810B21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B13AAD-801D-9117-05CB-AB739AF7A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oup brainstorm with solid fill">
              <a:extLst>
                <a:ext uri="{FF2B5EF4-FFF2-40B4-BE49-F238E27FC236}">
                  <a16:creationId xmlns:a16="http://schemas.microsoft.com/office/drawing/2014/main" id="{07362109-A2EF-B1DA-7FD2-258D82D7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1E19D3-F3E8-04F5-F61F-A243AD1AD45A}"/>
              </a:ext>
            </a:extLst>
          </p:cNvPr>
          <p:cNvGrpSpPr/>
          <p:nvPr/>
        </p:nvGrpSpPr>
        <p:grpSpPr>
          <a:xfrm>
            <a:off x="-627665" y="3131053"/>
            <a:ext cx="607643" cy="607643"/>
            <a:chOff x="4880697" y="1289693"/>
            <a:chExt cx="607643" cy="6076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0AA46C-12F4-25E1-CA4E-0549EE30B7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C50DA10-C53B-CD6D-90E4-605B876B9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D6581BA-8A04-9A0E-2F03-BAC486063E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19" name="Picture 18">
            <a:hlinkClick r:id="rId7" action="ppaction://hlinksldjump"/>
            <a:extLst>
              <a:ext uri="{FF2B5EF4-FFF2-40B4-BE49-F238E27FC236}">
                <a16:creationId xmlns:a16="http://schemas.microsoft.com/office/drawing/2014/main" id="{3145F02B-AAF9-5F49-569F-0462552735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20" name="Picture 19">
            <a:hlinkClick r:id="rId8" action="ppaction://hlinksldjump"/>
            <a:extLst>
              <a:ext uri="{FF2B5EF4-FFF2-40B4-BE49-F238E27FC236}">
                <a16:creationId xmlns:a16="http://schemas.microsoft.com/office/drawing/2014/main" id="{72AE16B5-3B96-3E41-E75B-E27A2EB0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  <a:extLst>
              <a:ext uri="{FF2B5EF4-FFF2-40B4-BE49-F238E27FC236}">
                <a16:creationId xmlns:a16="http://schemas.microsoft.com/office/drawing/2014/main" id="{7F7D7C2C-3C0C-4D62-3C57-3FA6A61E60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22" name="Picture 21">
            <a:hlinkClick r:id="rId10" action="ppaction://hlinksldjump"/>
            <a:extLst>
              <a:ext uri="{FF2B5EF4-FFF2-40B4-BE49-F238E27FC236}">
                <a16:creationId xmlns:a16="http://schemas.microsoft.com/office/drawing/2014/main" id="{91C41D55-E817-EF1A-789E-DDFCC4D18E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  <a:extLst>
              <a:ext uri="{FF2B5EF4-FFF2-40B4-BE49-F238E27FC236}">
                <a16:creationId xmlns:a16="http://schemas.microsoft.com/office/drawing/2014/main" id="{FFB141F3-7530-A6D0-DFF9-0E1B44E930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24" name="Graphic 23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D6DFFAB0-8538-ACF0-A044-9037021ED7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7531057-BF52-94D0-8533-D75333A73366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F42E78-521B-8396-33DF-16CC71BDE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487DE16-76AE-F69F-68A4-0D043D346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F4C57B-65A3-B604-060F-C98AD15A9F4F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BCB7C5-4D25-A958-B9ED-2A112180E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A1EB16C-4E00-70ED-1CE0-13A1E2F8A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8E93406-AB97-F370-55AE-2778BD4889CF}"/>
              </a:ext>
            </a:extLst>
          </p:cNvPr>
          <p:cNvSpPr txBox="1"/>
          <p:nvPr/>
        </p:nvSpPr>
        <p:spPr>
          <a:xfrm>
            <a:off x="5797826" y="0"/>
            <a:ext cx="105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2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9CC8A-E69B-C5C9-3A58-3719B8AC0B75}"/>
              </a:ext>
            </a:extLst>
          </p:cNvPr>
          <p:cNvSpPr txBox="1"/>
          <p:nvPr/>
        </p:nvSpPr>
        <p:spPr>
          <a:xfrm>
            <a:off x="3014600" y="323886"/>
            <a:ext cx="662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GRADE AND SUB GRADE WISE REVOLVING BALANCE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EC95D229-BA5F-44BB-2748-7827C6A7D2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791333" y="681114"/>
            <a:ext cx="7151677" cy="242611"/>
          </a:xfrm>
          <a:prstGeom prst="rect">
            <a:avLst/>
          </a:prstGeom>
        </p:spPr>
      </p:pic>
      <p:grpSp>
        <p:nvGrpSpPr>
          <p:cNvPr id="55" name="!!lamp">
            <a:extLst>
              <a:ext uri="{FF2B5EF4-FFF2-40B4-BE49-F238E27FC236}">
                <a16:creationId xmlns:a16="http://schemas.microsoft.com/office/drawing/2014/main" id="{68E6E60F-8964-BF33-6D56-BAA555A76C7F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id="{ECE88F38-169E-01A8-94D8-240DB4D0EA9D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90">
              <a:extLst>
                <a:ext uri="{FF2B5EF4-FFF2-40B4-BE49-F238E27FC236}">
                  <a16:creationId xmlns:a16="http://schemas.microsoft.com/office/drawing/2014/main" id="{05BAA372-345A-779D-4779-DF9346C6434F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91">
              <a:extLst>
                <a:ext uri="{FF2B5EF4-FFF2-40B4-BE49-F238E27FC236}">
                  <a16:creationId xmlns:a16="http://schemas.microsoft.com/office/drawing/2014/main" id="{277C708D-232E-0D60-D0F4-A3CEABFC5E2A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92">
              <a:extLst>
                <a:ext uri="{FF2B5EF4-FFF2-40B4-BE49-F238E27FC236}">
                  <a16:creationId xmlns:a16="http://schemas.microsoft.com/office/drawing/2014/main" id="{DBA371A5-E07E-8E1D-C776-9BC62A07B17F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93">
              <a:extLst>
                <a:ext uri="{FF2B5EF4-FFF2-40B4-BE49-F238E27FC236}">
                  <a16:creationId xmlns:a16="http://schemas.microsoft.com/office/drawing/2014/main" id="{EBB09498-8AC0-B61A-0A2D-8D7301C7BB6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94">
              <a:extLst>
                <a:ext uri="{FF2B5EF4-FFF2-40B4-BE49-F238E27FC236}">
                  <a16:creationId xmlns:a16="http://schemas.microsoft.com/office/drawing/2014/main" id="{5D947778-E131-4BAA-45B1-E42E84E540AC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95">
              <a:extLst>
                <a:ext uri="{FF2B5EF4-FFF2-40B4-BE49-F238E27FC236}">
                  <a16:creationId xmlns:a16="http://schemas.microsoft.com/office/drawing/2014/main" id="{0C7B676F-964F-877C-3EBA-19CF246A31EB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96">
              <a:extLst>
                <a:ext uri="{FF2B5EF4-FFF2-40B4-BE49-F238E27FC236}">
                  <a16:creationId xmlns:a16="http://schemas.microsoft.com/office/drawing/2014/main" id="{18A2B10D-F8BB-AD06-0B6B-5D3BAB95CD91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" name="Freeform 97">
              <a:extLst>
                <a:ext uri="{FF2B5EF4-FFF2-40B4-BE49-F238E27FC236}">
                  <a16:creationId xmlns:a16="http://schemas.microsoft.com/office/drawing/2014/main" id="{23AA5281-348E-AB64-4279-64BC69E4C718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" name="Freeform 98">
              <a:extLst>
                <a:ext uri="{FF2B5EF4-FFF2-40B4-BE49-F238E27FC236}">
                  <a16:creationId xmlns:a16="http://schemas.microsoft.com/office/drawing/2014/main" id="{70E84DA5-0E2D-BAF3-3C8D-AB5B7B9B4B1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99">
              <a:extLst>
                <a:ext uri="{FF2B5EF4-FFF2-40B4-BE49-F238E27FC236}">
                  <a16:creationId xmlns:a16="http://schemas.microsoft.com/office/drawing/2014/main" id="{44774229-A77B-F5EC-9694-58CC4AEC0AEA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" name="Freeform 100">
              <a:extLst>
                <a:ext uri="{FF2B5EF4-FFF2-40B4-BE49-F238E27FC236}">
                  <a16:creationId xmlns:a16="http://schemas.microsoft.com/office/drawing/2014/main" id="{82D03D4D-8A1A-43A8-3628-7D7ABEC8AF86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" name="Freeform 101">
              <a:extLst>
                <a:ext uri="{FF2B5EF4-FFF2-40B4-BE49-F238E27FC236}">
                  <a16:creationId xmlns:a16="http://schemas.microsoft.com/office/drawing/2014/main" id="{9EE4A658-65F0-89C5-AA5C-F505830783C3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" name="Freeform 102">
              <a:extLst>
                <a:ext uri="{FF2B5EF4-FFF2-40B4-BE49-F238E27FC236}">
                  <a16:creationId xmlns:a16="http://schemas.microsoft.com/office/drawing/2014/main" id="{DFF95174-80FB-24CB-DE24-92F4B46DCD9E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103">
              <a:extLst>
                <a:ext uri="{FF2B5EF4-FFF2-40B4-BE49-F238E27FC236}">
                  <a16:creationId xmlns:a16="http://schemas.microsoft.com/office/drawing/2014/main" id="{581F4B66-AFC0-EE7F-6B40-7C3BD7C87FED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104">
              <a:extLst>
                <a:ext uri="{FF2B5EF4-FFF2-40B4-BE49-F238E27FC236}">
                  <a16:creationId xmlns:a16="http://schemas.microsoft.com/office/drawing/2014/main" id="{BA1A2D66-78F7-D274-88A6-0922A6CA946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105">
              <a:extLst>
                <a:ext uri="{FF2B5EF4-FFF2-40B4-BE49-F238E27FC236}">
                  <a16:creationId xmlns:a16="http://schemas.microsoft.com/office/drawing/2014/main" id="{2BDAD088-6F17-B36E-6781-3F05CE8F8F9F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73" name="Graphic 43">
            <a:extLst>
              <a:ext uri="{FF2B5EF4-FFF2-40B4-BE49-F238E27FC236}">
                <a16:creationId xmlns:a16="http://schemas.microsoft.com/office/drawing/2014/main" id="{2A02E7EC-F377-5575-5FA5-CEE3A5392FFE}"/>
              </a:ext>
            </a:extLst>
          </p:cNvPr>
          <p:cNvGrpSpPr/>
          <p:nvPr/>
        </p:nvGrpSpPr>
        <p:grpSpPr>
          <a:xfrm rot="11359914" flipH="1" flipV="1">
            <a:off x="9760039" y="407996"/>
            <a:ext cx="648062" cy="49992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 85">
              <a:extLst>
                <a:ext uri="{FF2B5EF4-FFF2-40B4-BE49-F238E27FC236}">
                  <a16:creationId xmlns:a16="http://schemas.microsoft.com/office/drawing/2014/main" id="{1F62470A-76C3-A9C9-DAC0-B9DC860337F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86">
              <a:extLst>
                <a:ext uri="{FF2B5EF4-FFF2-40B4-BE49-F238E27FC236}">
                  <a16:creationId xmlns:a16="http://schemas.microsoft.com/office/drawing/2014/main" id="{C487E062-0987-C077-1437-42D94B8070E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B4AB14D8-DE3A-C906-5ABE-9B08FCD905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54210"/>
              </p:ext>
            </p:extLst>
          </p:nvPr>
        </p:nvGraphicFramePr>
        <p:xfrm>
          <a:off x="1964365" y="1041840"/>
          <a:ext cx="8726825" cy="4946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261499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DC0D9ED-500D-4E0C-B9BF-8530BBE77331}"/>
              </a:ext>
            </a:extLst>
          </p:cNvPr>
          <p:cNvSpPr/>
          <p:nvPr/>
        </p:nvSpPr>
        <p:spPr>
          <a:xfrm>
            <a:off x="0" y="-4347455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824FDE-DCCB-E02C-CBBA-8A7722A72360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0F22CF-6962-3C3F-3798-AC60CA0A3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5F22F4-B9F4-8C86-AC95-CC1EDEBA9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685FF6-EE1D-5467-B468-CCA37785A890}"/>
              </a:ext>
            </a:extLst>
          </p:cNvPr>
          <p:cNvGrpSpPr/>
          <p:nvPr/>
        </p:nvGrpSpPr>
        <p:grpSpPr>
          <a:xfrm>
            <a:off x="755197" y="2206724"/>
            <a:ext cx="607643" cy="607643"/>
            <a:chOff x="-639166" y="2027189"/>
            <a:chExt cx="607643" cy="6076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1BC19E-FE75-B735-2FB7-8464A49AF1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0F0FF1-3824-6F6B-72E3-ADC48DFB2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FD6732-00D0-F18C-5DD5-41D574DE016D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48931C-D8D6-D6E5-8893-8113A2556B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E04BFF-57C6-B8DF-9474-342EF364C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25CFD5-D4A0-5BD9-C967-17ED83810B21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B13AAD-801D-9117-05CB-AB739AF7A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Graphic 13" descr="Group brainstorm with solid fill">
              <a:extLst>
                <a:ext uri="{FF2B5EF4-FFF2-40B4-BE49-F238E27FC236}">
                  <a16:creationId xmlns:a16="http://schemas.microsoft.com/office/drawing/2014/main" id="{07362109-A2EF-B1DA-7FD2-258D82D7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1E19D3-F3E8-04F5-F61F-A243AD1AD45A}"/>
              </a:ext>
            </a:extLst>
          </p:cNvPr>
          <p:cNvGrpSpPr/>
          <p:nvPr/>
        </p:nvGrpSpPr>
        <p:grpSpPr>
          <a:xfrm>
            <a:off x="-627665" y="3131053"/>
            <a:ext cx="607643" cy="607643"/>
            <a:chOff x="4880697" y="1289693"/>
            <a:chExt cx="607643" cy="6076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0AA46C-12F4-25E1-CA4E-0549EE30B7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C50DA10-C53B-CD6D-90E4-605B876B9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6D6581BA-8A04-9A0E-2F03-BAC486063E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19" name="Picture 18">
            <a:hlinkClick r:id="rId7" action="ppaction://hlinksldjump"/>
            <a:extLst>
              <a:ext uri="{FF2B5EF4-FFF2-40B4-BE49-F238E27FC236}">
                <a16:creationId xmlns:a16="http://schemas.microsoft.com/office/drawing/2014/main" id="{3145F02B-AAF9-5F49-569F-0462552735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20" name="Picture 19">
            <a:hlinkClick r:id="rId8" action="ppaction://hlinksldjump"/>
            <a:extLst>
              <a:ext uri="{FF2B5EF4-FFF2-40B4-BE49-F238E27FC236}">
                <a16:creationId xmlns:a16="http://schemas.microsoft.com/office/drawing/2014/main" id="{72AE16B5-3B96-3E41-E75B-E27A2EB025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21" name="Picture 20">
            <a:hlinkClick r:id="rId9" action="ppaction://hlinksldjump"/>
            <a:extLst>
              <a:ext uri="{FF2B5EF4-FFF2-40B4-BE49-F238E27FC236}">
                <a16:creationId xmlns:a16="http://schemas.microsoft.com/office/drawing/2014/main" id="{7F7D7C2C-3C0C-4D62-3C57-3FA6A61E60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22" name="Picture 21">
            <a:hlinkClick r:id="rId10" action="ppaction://hlinksldjump"/>
            <a:extLst>
              <a:ext uri="{FF2B5EF4-FFF2-40B4-BE49-F238E27FC236}">
                <a16:creationId xmlns:a16="http://schemas.microsoft.com/office/drawing/2014/main" id="{91C41D55-E817-EF1A-789E-DDFCC4D18E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  <a:extLst>
              <a:ext uri="{FF2B5EF4-FFF2-40B4-BE49-F238E27FC236}">
                <a16:creationId xmlns:a16="http://schemas.microsoft.com/office/drawing/2014/main" id="{FFB141F3-7530-A6D0-DFF9-0E1B44E930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24" name="Graphic 23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D6DFFAB0-8538-ACF0-A044-9037021ED7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7531057-BF52-94D0-8533-D75333A73366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F42E78-521B-8396-33DF-16CC71BDE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487DE16-76AE-F69F-68A4-0D043D346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F4C57B-65A3-B604-060F-C98AD15A9F4F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BCB7C5-4D25-A958-B9ED-2A112180E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A1EB16C-4E00-70ED-1CE0-13A1E2F8A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8E93406-AB97-F370-55AE-2778BD4889CF}"/>
              </a:ext>
            </a:extLst>
          </p:cNvPr>
          <p:cNvSpPr txBox="1"/>
          <p:nvPr/>
        </p:nvSpPr>
        <p:spPr>
          <a:xfrm>
            <a:off x="5797826" y="0"/>
            <a:ext cx="105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2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9CC8A-E69B-C5C9-3A58-3719B8AC0B75}"/>
              </a:ext>
            </a:extLst>
          </p:cNvPr>
          <p:cNvSpPr txBox="1"/>
          <p:nvPr/>
        </p:nvSpPr>
        <p:spPr>
          <a:xfrm>
            <a:off x="3014600" y="323886"/>
            <a:ext cx="662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GRADE AND SUB GRADE WISE REVOLVING BALANCE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EC95D229-BA5F-44BB-2748-7827C6A7D2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791333" y="681114"/>
            <a:ext cx="7151677" cy="242611"/>
          </a:xfrm>
          <a:prstGeom prst="rect">
            <a:avLst/>
          </a:prstGeom>
        </p:spPr>
      </p:pic>
      <p:grpSp>
        <p:nvGrpSpPr>
          <p:cNvPr id="55" name="!!lamp">
            <a:extLst>
              <a:ext uri="{FF2B5EF4-FFF2-40B4-BE49-F238E27FC236}">
                <a16:creationId xmlns:a16="http://schemas.microsoft.com/office/drawing/2014/main" id="{68E6E60F-8964-BF33-6D56-BAA555A76C7F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id="{ECE88F38-169E-01A8-94D8-240DB4D0EA9D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90">
              <a:extLst>
                <a:ext uri="{FF2B5EF4-FFF2-40B4-BE49-F238E27FC236}">
                  <a16:creationId xmlns:a16="http://schemas.microsoft.com/office/drawing/2014/main" id="{05BAA372-345A-779D-4779-DF9346C6434F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91">
              <a:extLst>
                <a:ext uri="{FF2B5EF4-FFF2-40B4-BE49-F238E27FC236}">
                  <a16:creationId xmlns:a16="http://schemas.microsoft.com/office/drawing/2014/main" id="{277C708D-232E-0D60-D0F4-A3CEABFC5E2A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92">
              <a:extLst>
                <a:ext uri="{FF2B5EF4-FFF2-40B4-BE49-F238E27FC236}">
                  <a16:creationId xmlns:a16="http://schemas.microsoft.com/office/drawing/2014/main" id="{DBA371A5-E07E-8E1D-C776-9BC62A07B17F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93">
              <a:extLst>
                <a:ext uri="{FF2B5EF4-FFF2-40B4-BE49-F238E27FC236}">
                  <a16:creationId xmlns:a16="http://schemas.microsoft.com/office/drawing/2014/main" id="{EBB09498-8AC0-B61A-0A2D-8D7301C7BB6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94">
              <a:extLst>
                <a:ext uri="{FF2B5EF4-FFF2-40B4-BE49-F238E27FC236}">
                  <a16:creationId xmlns:a16="http://schemas.microsoft.com/office/drawing/2014/main" id="{5D947778-E131-4BAA-45B1-E42E84E540AC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95">
              <a:extLst>
                <a:ext uri="{FF2B5EF4-FFF2-40B4-BE49-F238E27FC236}">
                  <a16:creationId xmlns:a16="http://schemas.microsoft.com/office/drawing/2014/main" id="{0C7B676F-964F-877C-3EBA-19CF246A31EB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96">
              <a:extLst>
                <a:ext uri="{FF2B5EF4-FFF2-40B4-BE49-F238E27FC236}">
                  <a16:creationId xmlns:a16="http://schemas.microsoft.com/office/drawing/2014/main" id="{18A2B10D-F8BB-AD06-0B6B-5D3BAB95CD91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" name="Freeform 97">
              <a:extLst>
                <a:ext uri="{FF2B5EF4-FFF2-40B4-BE49-F238E27FC236}">
                  <a16:creationId xmlns:a16="http://schemas.microsoft.com/office/drawing/2014/main" id="{23AA5281-348E-AB64-4279-64BC69E4C718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" name="Freeform 98">
              <a:extLst>
                <a:ext uri="{FF2B5EF4-FFF2-40B4-BE49-F238E27FC236}">
                  <a16:creationId xmlns:a16="http://schemas.microsoft.com/office/drawing/2014/main" id="{70E84DA5-0E2D-BAF3-3C8D-AB5B7B9B4B1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99">
              <a:extLst>
                <a:ext uri="{FF2B5EF4-FFF2-40B4-BE49-F238E27FC236}">
                  <a16:creationId xmlns:a16="http://schemas.microsoft.com/office/drawing/2014/main" id="{44774229-A77B-F5EC-9694-58CC4AEC0AEA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" name="Freeform 100">
              <a:extLst>
                <a:ext uri="{FF2B5EF4-FFF2-40B4-BE49-F238E27FC236}">
                  <a16:creationId xmlns:a16="http://schemas.microsoft.com/office/drawing/2014/main" id="{82D03D4D-8A1A-43A8-3628-7D7ABEC8AF86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" name="Freeform 101">
              <a:extLst>
                <a:ext uri="{FF2B5EF4-FFF2-40B4-BE49-F238E27FC236}">
                  <a16:creationId xmlns:a16="http://schemas.microsoft.com/office/drawing/2014/main" id="{9EE4A658-65F0-89C5-AA5C-F505830783C3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" name="Freeform 102">
              <a:extLst>
                <a:ext uri="{FF2B5EF4-FFF2-40B4-BE49-F238E27FC236}">
                  <a16:creationId xmlns:a16="http://schemas.microsoft.com/office/drawing/2014/main" id="{DFF95174-80FB-24CB-DE24-92F4B46DCD9E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103">
              <a:extLst>
                <a:ext uri="{FF2B5EF4-FFF2-40B4-BE49-F238E27FC236}">
                  <a16:creationId xmlns:a16="http://schemas.microsoft.com/office/drawing/2014/main" id="{581F4B66-AFC0-EE7F-6B40-7C3BD7C87FED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104">
              <a:extLst>
                <a:ext uri="{FF2B5EF4-FFF2-40B4-BE49-F238E27FC236}">
                  <a16:creationId xmlns:a16="http://schemas.microsoft.com/office/drawing/2014/main" id="{BA1A2D66-78F7-D274-88A6-0922A6CA946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105">
              <a:extLst>
                <a:ext uri="{FF2B5EF4-FFF2-40B4-BE49-F238E27FC236}">
                  <a16:creationId xmlns:a16="http://schemas.microsoft.com/office/drawing/2014/main" id="{2BDAD088-6F17-B36E-6781-3F05CE8F8F9F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5" name="Graphic 43">
            <a:extLst>
              <a:ext uri="{FF2B5EF4-FFF2-40B4-BE49-F238E27FC236}">
                <a16:creationId xmlns:a16="http://schemas.microsoft.com/office/drawing/2014/main" id="{947B1462-51CC-1E9E-B4E1-5CE3C57FBEDF}"/>
              </a:ext>
            </a:extLst>
          </p:cNvPr>
          <p:cNvGrpSpPr/>
          <p:nvPr/>
        </p:nvGrpSpPr>
        <p:grpSpPr>
          <a:xfrm rot="10800000" flipH="1" flipV="1">
            <a:off x="9809394" y="361899"/>
            <a:ext cx="1433514" cy="1231675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85">
              <a:extLst>
                <a:ext uri="{FF2B5EF4-FFF2-40B4-BE49-F238E27FC236}">
                  <a16:creationId xmlns:a16="http://schemas.microsoft.com/office/drawing/2014/main" id="{391D4186-8764-AC5A-C4A9-161F86DCD4C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0246BDD2-D4F8-6505-D780-1CD1E9F0EB2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B4AB14D8-DE3A-C906-5ABE-9B08FCD905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268386"/>
              </p:ext>
            </p:extLst>
          </p:nvPr>
        </p:nvGraphicFramePr>
        <p:xfrm>
          <a:off x="6617931" y="1811638"/>
          <a:ext cx="5357054" cy="315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C0D27978-634C-753E-A33C-63F09808A53A}"/>
              </a:ext>
            </a:extLst>
          </p:cNvPr>
          <p:cNvSpPr txBox="1"/>
          <p:nvPr/>
        </p:nvSpPr>
        <p:spPr>
          <a:xfrm>
            <a:off x="1574421" y="1193334"/>
            <a:ext cx="47697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Product Sans" panose="020B0403030502040203" pitchFamily="34" charset="0"/>
              </a:rPr>
              <a:t>Grade-B</a:t>
            </a:r>
            <a:r>
              <a:rPr lang="en-US" dirty="0">
                <a:latin typeface="Product Sans" panose="020B0403030502040203" pitchFamily="34" charset="0"/>
              </a:rPr>
              <a:t> exhibits the highest revolving balance among all grades, while </a:t>
            </a:r>
            <a:r>
              <a:rPr lang="en-US" b="1" dirty="0">
                <a:latin typeface="Product Sans" panose="020B0403030502040203" pitchFamily="34" charset="0"/>
              </a:rPr>
              <a:t>Grade-G</a:t>
            </a:r>
            <a:r>
              <a:rPr lang="en-US" dirty="0">
                <a:latin typeface="Product Sans" panose="020B0403030502040203" pitchFamily="34" charset="0"/>
              </a:rPr>
              <a:t> displays the lowest.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Product Sans" panose="020B0403030502040203" pitchFamily="34" charset="0"/>
              </a:rPr>
              <a:t>Grade-B</a:t>
            </a:r>
            <a:r>
              <a:rPr lang="en-US" dirty="0">
                <a:latin typeface="Product Sans" panose="020B0403030502040203" pitchFamily="34" charset="0"/>
              </a:rPr>
              <a:t> customers typically have higher annual incomes and longer employment periods exceeding 10 years.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A higher annual income results in a lower Debt-to-Income ratio, making </a:t>
            </a:r>
            <a:r>
              <a:rPr lang="en-US" b="1" dirty="0">
                <a:latin typeface="Product Sans" panose="020B0403030502040203" pitchFamily="34" charset="0"/>
              </a:rPr>
              <a:t>Grade-B</a:t>
            </a:r>
            <a:r>
              <a:rPr lang="en-US" dirty="0">
                <a:latin typeface="Product Sans" panose="020B0403030502040203" pitchFamily="34" charset="0"/>
              </a:rPr>
              <a:t> customers more likely to take out loans.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The trend of higher revolving balances corresponds with the order of annual incomes across grades, with </a:t>
            </a:r>
            <a:r>
              <a:rPr lang="en-US" b="1" dirty="0">
                <a:latin typeface="Product Sans" panose="020B0403030502040203" pitchFamily="34" charset="0"/>
              </a:rPr>
              <a:t>Grade-B</a:t>
            </a:r>
            <a:r>
              <a:rPr lang="en-US" dirty="0">
                <a:latin typeface="Product Sans" panose="020B0403030502040203" pitchFamily="34" charset="0"/>
              </a:rPr>
              <a:t> having the highest balance followed by </a:t>
            </a:r>
            <a:r>
              <a:rPr lang="en-US" b="1" dirty="0">
                <a:latin typeface="Product Sans" panose="020B0403030502040203" pitchFamily="34" charset="0"/>
              </a:rPr>
              <a:t>Grade-A</a:t>
            </a:r>
            <a:r>
              <a:rPr lang="en-US" dirty="0">
                <a:latin typeface="Product Sans" panose="020B0403030502040203" pitchFamily="34" charset="0"/>
              </a:rPr>
              <a:t>,</a:t>
            </a:r>
            <a:r>
              <a:rPr lang="en-US" b="1" dirty="0">
                <a:latin typeface="Product Sans" panose="020B0403030502040203" pitchFamily="34" charset="0"/>
              </a:rPr>
              <a:t> Grade-C</a:t>
            </a:r>
            <a:r>
              <a:rPr lang="en-US" dirty="0">
                <a:latin typeface="Product Sans" panose="020B0403030502040203" pitchFamily="34" charset="0"/>
              </a:rPr>
              <a:t>, and so forth, down to </a:t>
            </a:r>
            <a:r>
              <a:rPr lang="en-US" b="1" dirty="0">
                <a:latin typeface="Product Sans" panose="020B0403030502040203" pitchFamily="34" charset="0"/>
              </a:rPr>
              <a:t>Grade-G</a:t>
            </a:r>
            <a:r>
              <a:rPr lang="en-US" dirty="0">
                <a:latin typeface="Product Sans" panose="020B040303050204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Total revolving balance is </a:t>
            </a:r>
            <a:r>
              <a:rPr lang="en-US" b="1" dirty="0">
                <a:latin typeface="Product Sans" panose="020B0403030502040203" pitchFamily="34" charset="0"/>
              </a:rPr>
              <a:t>532 Million</a:t>
            </a:r>
            <a:r>
              <a:rPr lang="en-US" dirty="0">
                <a:latin typeface="Product Sans" panose="020B040303050204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761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E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6C68728-24B6-E4F3-E522-BFCDF3CF99E8}"/>
              </a:ext>
            </a:extLst>
          </p:cNvPr>
          <p:cNvSpPr/>
          <p:nvPr/>
        </p:nvSpPr>
        <p:spPr>
          <a:xfrm>
            <a:off x="0" y="-3429000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705E5F-CC44-D004-294C-074D71CCBA6E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E38B52-087C-ED9A-8934-9AA33CE8E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AE46A8-460D-1E40-C0A4-0F802BF9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0EA083-89B5-DDEF-78B6-FD652B668B59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4162A58-550D-7190-0F9F-B9C44C6CC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ABE6AF-06CC-CADE-FAC0-8F8F8DF7D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65E703-8B4F-AB90-8430-8639AA7BE6DD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B1AC57-9667-E5D9-4470-33E09A8D0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5F19FF8-BFAC-9D70-051B-AAA25833F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B4A6DF-488B-79A5-D7BE-E775CAF76E15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9DA1BE-6921-F584-A53B-B47912B25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8" name="Graphic 27" descr="Group brainstorm with solid fill">
              <a:extLst>
                <a:ext uri="{FF2B5EF4-FFF2-40B4-BE49-F238E27FC236}">
                  <a16:creationId xmlns:a16="http://schemas.microsoft.com/office/drawing/2014/main" id="{87185703-EB23-814D-D47A-E117F9448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B57814-1CDE-C42D-5DF4-DC0A125E4D32}"/>
              </a:ext>
            </a:extLst>
          </p:cNvPr>
          <p:cNvGrpSpPr/>
          <p:nvPr/>
        </p:nvGrpSpPr>
        <p:grpSpPr>
          <a:xfrm>
            <a:off x="755197" y="3131053"/>
            <a:ext cx="607643" cy="607643"/>
            <a:chOff x="4880697" y="1289693"/>
            <a:chExt cx="607643" cy="60764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89ED7F-9674-A643-A50E-89648F6980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144FE2A-F5C4-6260-2FA2-65E22C0BB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40" name="Picture 39">
            <a:hlinkClick r:id="rId6" action="ppaction://hlinksldjump"/>
            <a:extLst>
              <a:ext uri="{FF2B5EF4-FFF2-40B4-BE49-F238E27FC236}">
                <a16:creationId xmlns:a16="http://schemas.microsoft.com/office/drawing/2014/main" id="{FD2D0F38-DAA0-A33B-E424-375CD77460C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41" name="Picture 40">
            <a:hlinkClick r:id="rId7" action="ppaction://hlinksldjump"/>
            <a:extLst>
              <a:ext uri="{FF2B5EF4-FFF2-40B4-BE49-F238E27FC236}">
                <a16:creationId xmlns:a16="http://schemas.microsoft.com/office/drawing/2014/main" id="{AB1099C5-A4B1-D68F-2019-C72A599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42" name="Picture 41">
            <a:hlinkClick r:id="rId8" action="ppaction://hlinksldjump"/>
            <a:extLst>
              <a:ext uri="{FF2B5EF4-FFF2-40B4-BE49-F238E27FC236}">
                <a16:creationId xmlns:a16="http://schemas.microsoft.com/office/drawing/2014/main" id="{177A5771-E949-F106-EE06-BF0C770777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43" name="Picture 42">
            <a:hlinkClick r:id="rId9" action="ppaction://hlinksldjump"/>
            <a:extLst>
              <a:ext uri="{FF2B5EF4-FFF2-40B4-BE49-F238E27FC236}">
                <a16:creationId xmlns:a16="http://schemas.microsoft.com/office/drawing/2014/main" id="{DFAE5AE8-8430-CA0E-EEC0-832080C5F3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44" name="Picture 43">
            <a:hlinkClick r:id="rId10" action="ppaction://hlinksldjump"/>
            <a:extLst>
              <a:ext uri="{FF2B5EF4-FFF2-40B4-BE49-F238E27FC236}">
                <a16:creationId xmlns:a16="http://schemas.microsoft.com/office/drawing/2014/main" id="{ECED18B3-942A-CD2C-2787-15FE494BB4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45" name="Picture 44">
            <a:hlinkClick r:id="rId11" action="ppaction://hlinksldjump"/>
            <a:extLst>
              <a:ext uri="{FF2B5EF4-FFF2-40B4-BE49-F238E27FC236}">
                <a16:creationId xmlns:a16="http://schemas.microsoft.com/office/drawing/2014/main" id="{A26F1EFD-444F-DFE7-32C9-5522CF38E8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46" name="Graphic 45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C984733B-D99E-4B93-E646-9059FA2881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952DD6A-1BEC-07AC-63DA-D7961427D9BE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21FCD10-6A4B-B5E2-9501-01197B98D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2D4786C-5F09-D94E-FA70-F559AAA46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0BB933B-B379-9A5D-9AEA-F13ED4FB1921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85BCAE4-0135-91BA-AB5C-1406C2B13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461268B-0F06-4B1F-5992-C31CDDA74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201C745-A084-060C-4AAD-508BA5925731}"/>
              </a:ext>
            </a:extLst>
          </p:cNvPr>
          <p:cNvSpPr txBox="1"/>
          <p:nvPr/>
        </p:nvSpPr>
        <p:spPr>
          <a:xfrm>
            <a:off x="5815751" y="0"/>
            <a:ext cx="106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3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976EC2-76E8-D219-0DC6-BB414B44B719}"/>
              </a:ext>
            </a:extLst>
          </p:cNvPr>
          <p:cNvSpPr txBox="1"/>
          <p:nvPr/>
        </p:nvSpPr>
        <p:spPr>
          <a:xfrm>
            <a:off x="3370106" y="323886"/>
            <a:ext cx="5952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TOTAL PAYMENT FOR VERIFIED STATUS VS</a:t>
            </a: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TOTAL PAYMENT FOR NON VERIFIED STATUS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FD7FD179-57D5-5EB0-8433-5AA31F037E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824765" y="979230"/>
            <a:ext cx="7043482" cy="23894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DFA485D-C67E-04E4-81B9-3C9C706DD5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985591"/>
              </p:ext>
            </p:extLst>
          </p:nvPr>
        </p:nvGraphicFramePr>
        <p:xfrm>
          <a:off x="2311341" y="1390180"/>
          <a:ext cx="7793038" cy="4812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pSp>
        <p:nvGrpSpPr>
          <p:cNvPr id="7" name="!!lamp">
            <a:extLst>
              <a:ext uri="{FF2B5EF4-FFF2-40B4-BE49-F238E27FC236}">
                <a16:creationId xmlns:a16="http://schemas.microsoft.com/office/drawing/2014/main" id="{7DE8EEFA-1E82-1CC5-0BD9-9782BBC06E3B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9A11517F-8A27-92B0-85F9-513744E2E6A2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C5495D9C-5298-5934-7172-3ED69A45DF72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" name="Freeform 91">
              <a:extLst>
                <a:ext uri="{FF2B5EF4-FFF2-40B4-BE49-F238E27FC236}">
                  <a16:creationId xmlns:a16="http://schemas.microsoft.com/office/drawing/2014/main" id="{B59B5A74-BFEB-C099-192F-608B5068DA1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" name="Freeform 92">
              <a:extLst>
                <a:ext uri="{FF2B5EF4-FFF2-40B4-BE49-F238E27FC236}">
                  <a16:creationId xmlns:a16="http://schemas.microsoft.com/office/drawing/2014/main" id="{2847554A-7C4B-6C0F-61CF-2AB3436F3B85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" name="Freeform 93">
              <a:extLst>
                <a:ext uri="{FF2B5EF4-FFF2-40B4-BE49-F238E27FC236}">
                  <a16:creationId xmlns:a16="http://schemas.microsoft.com/office/drawing/2014/main" id="{E16D918C-33C6-828C-09C5-D13E3C88C778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" name="Freeform 94">
              <a:extLst>
                <a:ext uri="{FF2B5EF4-FFF2-40B4-BE49-F238E27FC236}">
                  <a16:creationId xmlns:a16="http://schemas.microsoft.com/office/drawing/2014/main" id="{47490A6C-0F2A-F4FC-BDEC-F972AF8F7225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" name="Freeform 95">
              <a:extLst>
                <a:ext uri="{FF2B5EF4-FFF2-40B4-BE49-F238E27FC236}">
                  <a16:creationId xmlns:a16="http://schemas.microsoft.com/office/drawing/2014/main" id="{FB40D3F1-E7A2-ED85-5635-0438967BE355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" name="Freeform 96">
              <a:extLst>
                <a:ext uri="{FF2B5EF4-FFF2-40B4-BE49-F238E27FC236}">
                  <a16:creationId xmlns:a16="http://schemas.microsoft.com/office/drawing/2014/main" id="{ACCF15C7-6A9D-13A8-D749-49B171A9DA12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1B34D18D-C1A6-9BAC-E32C-22B88D2FC82B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" name="Freeform 98">
              <a:extLst>
                <a:ext uri="{FF2B5EF4-FFF2-40B4-BE49-F238E27FC236}">
                  <a16:creationId xmlns:a16="http://schemas.microsoft.com/office/drawing/2014/main" id="{5B27F7B7-DE22-5720-8A39-5F1A8B3FF70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" name="Freeform 99">
              <a:extLst>
                <a:ext uri="{FF2B5EF4-FFF2-40B4-BE49-F238E27FC236}">
                  <a16:creationId xmlns:a16="http://schemas.microsoft.com/office/drawing/2014/main" id="{0862446B-E3E7-C60B-BF5B-CEA25A984C32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" name="Freeform 100">
              <a:extLst>
                <a:ext uri="{FF2B5EF4-FFF2-40B4-BE49-F238E27FC236}">
                  <a16:creationId xmlns:a16="http://schemas.microsoft.com/office/drawing/2014/main" id="{A1071C90-1369-6D57-0185-B9A6AA949679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" name="Freeform 101">
              <a:extLst>
                <a:ext uri="{FF2B5EF4-FFF2-40B4-BE49-F238E27FC236}">
                  <a16:creationId xmlns:a16="http://schemas.microsoft.com/office/drawing/2014/main" id="{50DB72DD-DA89-173C-C634-C06CE86DC814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B449E714-43D9-8815-9DD1-EFC46A97B55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" name="Freeform 103">
              <a:extLst>
                <a:ext uri="{FF2B5EF4-FFF2-40B4-BE49-F238E27FC236}">
                  <a16:creationId xmlns:a16="http://schemas.microsoft.com/office/drawing/2014/main" id="{850A8435-C9CC-892B-9F49-655F25E73491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" name="Freeform 104">
              <a:extLst>
                <a:ext uri="{FF2B5EF4-FFF2-40B4-BE49-F238E27FC236}">
                  <a16:creationId xmlns:a16="http://schemas.microsoft.com/office/drawing/2014/main" id="{CFCEBFF2-5D39-3AF1-1B86-DDE47D0ACE0B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" name="Freeform 105">
              <a:extLst>
                <a:ext uri="{FF2B5EF4-FFF2-40B4-BE49-F238E27FC236}">
                  <a16:creationId xmlns:a16="http://schemas.microsoft.com/office/drawing/2014/main" id="{C3700716-8653-5BEC-80AC-4B3D85F80A43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73" name="Graphic 43">
            <a:extLst>
              <a:ext uri="{FF2B5EF4-FFF2-40B4-BE49-F238E27FC236}">
                <a16:creationId xmlns:a16="http://schemas.microsoft.com/office/drawing/2014/main" id="{252FD109-EF2F-E71F-FA29-7C69BEDA8567}"/>
              </a:ext>
            </a:extLst>
          </p:cNvPr>
          <p:cNvGrpSpPr/>
          <p:nvPr/>
        </p:nvGrpSpPr>
        <p:grpSpPr>
          <a:xfrm rot="12160907" flipH="1" flipV="1">
            <a:off x="9402384" y="612274"/>
            <a:ext cx="791492" cy="472227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5" name="Freeform 85">
              <a:extLst>
                <a:ext uri="{FF2B5EF4-FFF2-40B4-BE49-F238E27FC236}">
                  <a16:creationId xmlns:a16="http://schemas.microsoft.com/office/drawing/2014/main" id="{FA04B215-60D9-0C44-1EE8-C469413F710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86">
              <a:extLst>
                <a:ext uri="{FF2B5EF4-FFF2-40B4-BE49-F238E27FC236}">
                  <a16:creationId xmlns:a16="http://schemas.microsoft.com/office/drawing/2014/main" id="{59932FAE-B404-0F70-08B7-2D13E3A0F32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03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E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6C68728-24B6-E4F3-E522-BFCDF3CF99E8}"/>
              </a:ext>
            </a:extLst>
          </p:cNvPr>
          <p:cNvSpPr/>
          <p:nvPr/>
        </p:nvSpPr>
        <p:spPr>
          <a:xfrm>
            <a:off x="0" y="-3429000"/>
            <a:ext cx="1023730" cy="13716000"/>
          </a:xfrm>
          <a:custGeom>
            <a:avLst/>
            <a:gdLst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  <a:gd name="connsiteX0" fmla="*/ 1023730 w 1023730"/>
              <a:gd name="connsiteY0" fmla="*/ 0 h 13716000"/>
              <a:gd name="connsiteX1" fmla="*/ 1023730 w 1023730"/>
              <a:gd name="connsiteY1" fmla="*/ 6352223 h 13716000"/>
              <a:gd name="connsiteX2" fmla="*/ 618005 w 1023730"/>
              <a:gd name="connsiteY2" fmla="*/ 6857998 h 13716000"/>
              <a:gd name="connsiteX3" fmla="*/ 1023730 w 1023730"/>
              <a:gd name="connsiteY3" fmla="*/ 7363774 h 13716000"/>
              <a:gd name="connsiteX4" fmla="*/ 1023730 w 1023730"/>
              <a:gd name="connsiteY4" fmla="*/ 13716000 h 13716000"/>
              <a:gd name="connsiteX5" fmla="*/ 0 w 1023730"/>
              <a:gd name="connsiteY5" fmla="*/ 13716000 h 13716000"/>
              <a:gd name="connsiteX6" fmla="*/ 0 w 1023730"/>
              <a:gd name="connsiteY6" fmla="*/ 0 h 13716000"/>
              <a:gd name="connsiteX7" fmla="*/ 1023730 w 1023730"/>
              <a:gd name="connsiteY7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3730" h="13716000">
                <a:moveTo>
                  <a:pt x="1023730" y="0"/>
                </a:moveTo>
                <a:lnTo>
                  <a:pt x="1023730" y="6352223"/>
                </a:lnTo>
                <a:cubicBezTo>
                  <a:pt x="1019933" y="6450330"/>
                  <a:pt x="618018" y="6643686"/>
                  <a:pt x="618005" y="6857998"/>
                </a:cubicBezTo>
                <a:cubicBezTo>
                  <a:pt x="617992" y="7072310"/>
                  <a:pt x="1021838" y="7271382"/>
                  <a:pt x="1023730" y="7363774"/>
                </a:cubicBezTo>
                <a:lnTo>
                  <a:pt x="1023730" y="13716000"/>
                </a:lnTo>
                <a:lnTo>
                  <a:pt x="0" y="13716000"/>
                </a:lnTo>
                <a:lnTo>
                  <a:pt x="0" y="0"/>
                </a:lnTo>
                <a:lnTo>
                  <a:pt x="102373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705E5F-CC44-D004-294C-074D71CCBA6E}"/>
              </a:ext>
            </a:extLst>
          </p:cNvPr>
          <p:cNvGrpSpPr/>
          <p:nvPr/>
        </p:nvGrpSpPr>
        <p:grpSpPr>
          <a:xfrm>
            <a:off x="-595731" y="346556"/>
            <a:ext cx="607643" cy="607643"/>
            <a:chOff x="-635161" y="252796"/>
            <a:chExt cx="607643" cy="60764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E38B52-087C-ED9A-8934-9AA33CE8E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5161" y="252796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AE46A8-460D-1E40-C0A4-0F802BF9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6031" y="291418"/>
              <a:ext cx="576891" cy="54555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0EA083-89B5-DDEF-78B6-FD652B668B59}"/>
              </a:ext>
            </a:extLst>
          </p:cNvPr>
          <p:cNvGrpSpPr/>
          <p:nvPr/>
        </p:nvGrpSpPr>
        <p:grpSpPr>
          <a:xfrm>
            <a:off x="-607643" y="2206724"/>
            <a:ext cx="607643" cy="607643"/>
            <a:chOff x="-639166" y="2027189"/>
            <a:chExt cx="607643" cy="60764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4162A58-550D-7190-0F9F-B9C44C6CC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ABE6AF-06CC-CADE-FAC0-8F8F8DF7D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65E703-8B4F-AB90-8430-8639AA7BE6DD}"/>
              </a:ext>
            </a:extLst>
          </p:cNvPr>
          <p:cNvGrpSpPr/>
          <p:nvPr/>
        </p:nvGrpSpPr>
        <p:grpSpPr>
          <a:xfrm>
            <a:off x="-607643" y="4085364"/>
            <a:ext cx="607643" cy="607643"/>
            <a:chOff x="-775130" y="4041247"/>
            <a:chExt cx="607643" cy="60764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B1AC57-9667-E5D9-4470-33E09A8D0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4041247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5F19FF8-BFAC-9D70-051B-AAA25833F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8829" y="4142205"/>
              <a:ext cx="405726" cy="405726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B4A6DF-488B-79A5-D7BE-E775CAF76E15}"/>
              </a:ext>
            </a:extLst>
          </p:cNvPr>
          <p:cNvGrpSpPr/>
          <p:nvPr/>
        </p:nvGrpSpPr>
        <p:grpSpPr>
          <a:xfrm>
            <a:off x="-625339" y="6010721"/>
            <a:ext cx="607643" cy="607643"/>
            <a:chOff x="-775130" y="5938944"/>
            <a:chExt cx="607643" cy="60764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9DA1BE-6921-F584-A53B-B47912B25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75130" y="5938944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8" name="Graphic 27" descr="Group brainstorm with solid fill">
              <a:extLst>
                <a:ext uri="{FF2B5EF4-FFF2-40B4-BE49-F238E27FC236}">
                  <a16:creationId xmlns:a16="http://schemas.microsoft.com/office/drawing/2014/main" id="{87185703-EB23-814D-D47A-E117F9448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4420" y="5986107"/>
              <a:ext cx="510047" cy="510047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B57814-1CDE-C42D-5DF4-DC0A125E4D32}"/>
              </a:ext>
            </a:extLst>
          </p:cNvPr>
          <p:cNvGrpSpPr/>
          <p:nvPr/>
        </p:nvGrpSpPr>
        <p:grpSpPr>
          <a:xfrm>
            <a:off x="755197" y="3131053"/>
            <a:ext cx="607643" cy="607643"/>
            <a:chOff x="4880697" y="1289693"/>
            <a:chExt cx="607643" cy="60764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89ED7F-9674-A643-A50E-89648F6980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0697" y="1289693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144FE2A-F5C4-6260-2FA2-65E22C0BB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655" y="1390651"/>
              <a:ext cx="405726" cy="405726"/>
            </a:xfrm>
            <a:prstGeom prst="rect">
              <a:avLst/>
            </a:prstGeom>
          </p:spPr>
        </p:pic>
      </p:grpSp>
      <p:pic>
        <p:nvPicPr>
          <p:cNvPr id="40" name="Picture 39">
            <a:hlinkClick r:id="rId6" action="ppaction://hlinksldjump"/>
            <a:extLst>
              <a:ext uri="{FF2B5EF4-FFF2-40B4-BE49-F238E27FC236}">
                <a16:creationId xmlns:a16="http://schemas.microsoft.com/office/drawing/2014/main" id="{FD2D0F38-DAA0-A33B-E424-375CD77460C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1376532"/>
            <a:ext cx="405726" cy="405726"/>
          </a:xfrm>
          <a:prstGeom prst="rect">
            <a:avLst/>
          </a:prstGeom>
        </p:spPr>
      </p:pic>
      <p:pic>
        <p:nvPicPr>
          <p:cNvPr id="41" name="Picture 40">
            <a:hlinkClick r:id="rId7" action="ppaction://hlinksldjump"/>
            <a:extLst>
              <a:ext uri="{FF2B5EF4-FFF2-40B4-BE49-F238E27FC236}">
                <a16:creationId xmlns:a16="http://schemas.microsoft.com/office/drawing/2014/main" id="{AB1099C5-A4B1-D68F-2019-C72A599D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0" y="377599"/>
            <a:ext cx="576891" cy="545558"/>
          </a:xfrm>
          <a:prstGeom prst="rect">
            <a:avLst/>
          </a:prstGeom>
        </p:spPr>
      </p:pic>
      <p:pic>
        <p:nvPicPr>
          <p:cNvPr id="42" name="Picture 41">
            <a:hlinkClick r:id="rId8" action="ppaction://hlinksldjump"/>
            <a:extLst>
              <a:ext uri="{FF2B5EF4-FFF2-40B4-BE49-F238E27FC236}">
                <a16:creationId xmlns:a16="http://schemas.microsoft.com/office/drawing/2014/main" id="{177A5771-E949-F106-EE06-BF0C770777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2313129"/>
            <a:ext cx="405726" cy="405726"/>
          </a:xfrm>
          <a:prstGeom prst="rect">
            <a:avLst/>
          </a:prstGeom>
        </p:spPr>
      </p:pic>
      <p:pic>
        <p:nvPicPr>
          <p:cNvPr id="43" name="Picture 42">
            <a:hlinkClick r:id="rId9" action="ppaction://hlinksldjump"/>
            <a:extLst>
              <a:ext uri="{FF2B5EF4-FFF2-40B4-BE49-F238E27FC236}">
                <a16:creationId xmlns:a16="http://schemas.microsoft.com/office/drawing/2014/main" id="{DFAE5AE8-8430-CA0E-EEC0-832080C5F3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3249726"/>
            <a:ext cx="405726" cy="405726"/>
          </a:xfrm>
          <a:prstGeom prst="rect">
            <a:avLst/>
          </a:prstGeom>
        </p:spPr>
      </p:pic>
      <p:pic>
        <p:nvPicPr>
          <p:cNvPr id="44" name="Picture 43">
            <a:hlinkClick r:id="rId10" action="ppaction://hlinksldjump"/>
            <a:extLst>
              <a:ext uri="{FF2B5EF4-FFF2-40B4-BE49-F238E27FC236}">
                <a16:creationId xmlns:a16="http://schemas.microsoft.com/office/drawing/2014/main" id="{ECED18B3-942A-CD2C-2787-15FE494BB4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4186323"/>
            <a:ext cx="405726" cy="405726"/>
          </a:xfrm>
          <a:prstGeom prst="rect">
            <a:avLst/>
          </a:prstGeom>
        </p:spPr>
      </p:pic>
      <p:pic>
        <p:nvPicPr>
          <p:cNvPr id="45" name="Picture 44">
            <a:hlinkClick r:id="rId11" action="ppaction://hlinksldjump"/>
            <a:extLst>
              <a:ext uri="{FF2B5EF4-FFF2-40B4-BE49-F238E27FC236}">
                <a16:creationId xmlns:a16="http://schemas.microsoft.com/office/drawing/2014/main" id="{A26F1EFD-444F-DFE7-32C9-5522CF38E8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7" y="5122920"/>
            <a:ext cx="405726" cy="405726"/>
          </a:xfrm>
          <a:prstGeom prst="rect">
            <a:avLst/>
          </a:prstGeom>
        </p:spPr>
      </p:pic>
      <p:pic>
        <p:nvPicPr>
          <p:cNvPr id="46" name="Graphic 45" descr="Group brainstorm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C984733B-D99E-4B93-E646-9059FA2881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7" y="6059520"/>
            <a:ext cx="510047" cy="51004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952DD6A-1BEC-07AC-63DA-D7961427D9BE}"/>
              </a:ext>
            </a:extLst>
          </p:cNvPr>
          <p:cNvGrpSpPr/>
          <p:nvPr/>
        </p:nvGrpSpPr>
        <p:grpSpPr>
          <a:xfrm>
            <a:off x="-613428" y="1282395"/>
            <a:ext cx="607643" cy="607643"/>
            <a:chOff x="-639166" y="2027189"/>
            <a:chExt cx="607643" cy="6076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21FCD10-6A4B-B5E2-9501-01197B98D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2D4786C-5F09-D94E-FA70-F559AAA46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0BB933B-B379-9A5D-9AEA-F13ED4FB1921}"/>
              </a:ext>
            </a:extLst>
          </p:cNvPr>
          <p:cNvGrpSpPr/>
          <p:nvPr/>
        </p:nvGrpSpPr>
        <p:grpSpPr>
          <a:xfrm>
            <a:off x="-639287" y="5094711"/>
            <a:ext cx="607643" cy="607643"/>
            <a:chOff x="-639166" y="2027189"/>
            <a:chExt cx="607643" cy="60764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85BCAE4-0135-91BA-AB5C-1406C2B13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39166" y="2027189"/>
              <a:ext cx="607643" cy="6076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461268B-0F06-4B1F-5992-C31CDDA74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6295" y="2134974"/>
              <a:ext cx="405726" cy="405726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201C745-A084-060C-4AAD-508BA5925731}"/>
              </a:ext>
            </a:extLst>
          </p:cNvPr>
          <p:cNvSpPr txBox="1"/>
          <p:nvPr/>
        </p:nvSpPr>
        <p:spPr>
          <a:xfrm>
            <a:off x="5815751" y="0"/>
            <a:ext cx="106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KPI 3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976EC2-76E8-D219-0DC6-BB414B44B719}"/>
              </a:ext>
            </a:extLst>
          </p:cNvPr>
          <p:cNvSpPr txBox="1"/>
          <p:nvPr/>
        </p:nvSpPr>
        <p:spPr>
          <a:xfrm>
            <a:off x="3370106" y="323886"/>
            <a:ext cx="5952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TOTAL PAYMENT FOR VERIFIED STATUS VS</a:t>
            </a:r>
          </a:p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TOTAL PAYMENT FOR NON VERIFIED STATUS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FD7FD179-57D5-5EB0-8433-5AA31F037E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540000">
            <a:off x="2824765" y="979230"/>
            <a:ext cx="7043482" cy="238942"/>
          </a:xfrm>
          <a:prstGeom prst="rect">
            <a:avLst/>
          </a:prstGeom>
        </p:spPr>
      </p:pic>
      <p:grpSp>
        <p:nvGrpSpPr>
          <p:cNvPr id="7" name="!!lamp">
            <a:extLst>
              <a:ext uri="{FF2B5EF4-FFF2-40B4-BE49-F238E27FC236}">
                <a16:creationId xmlns:a16="http://schemas.microsoft.com/office/drawing/2014/main" id="{7DE8EEFA-1E82-1CC5-0BD9-9782BBC06E3B}"/>
              </a:ext>
            </a:extLst>
          </p:cNvPr>
          <p:cNvGrpSpPr/>
          <p:nvPr/>
        </p:nvGrpSpPr>
        <p:grpSpPr>
          <a:xfrm>
            <a:off x="11222916" y="5294489"/>
            <a:ext cx="884652" cy="1526790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9A11517F-8A27-92B0-85F9-513744E2E6A2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C5495D9C-5298-5934-7172-3ED69A45DF72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" name="Freeform 91">
              <a:extLst>
                <a:ext uri="{FF2B5EF4-FFF2-40B4-BE49-F238E27FC236}">
                  <a16:creationId xmlns:a16="http://schemas.microsoft.com/office/drawing/2014/main" id="{B59B5A74-BFEB-C099-192F-608B5068DA1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" name="Freeform 92">
              <a:extLst>
                <a:ext uri="{FF2B5EF4-FFF2-40B4-BE49-F238E27FC236}">
                  <a16:creationId xmlns:a16="http://schemas.microsoft.com/office/drawing/2014/main" id="{2847554A-7C4B-6C0F-61CF-2AB3436F3B85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" name="Freeform 93">
              <a:extLst>
                <a:ext uri="{FF2B5EF4-FFF2-40B4-BE49-F238E27FC236}">
                  <a16:creationId xmlns:a16="http://schemas.microsoft.com/office/drawing/2014/main" id="{E16D918C-33C6-828C-09C5-D13E3C88C778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" name="Freeform 94">
              <a:extLst>
                <a:ext uri="{FF2B5EF4-FFF2-40B4-BE49-F238E27FC236}">
                  <a16:creationId xmlns:a16="http://schemas.microsoft.com/office/drawing/2014/main" id="{47490A6C-0F2A-F4FC-BDEC-F972AF8F7225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" name="Freeform 95">
              <a:extLst>
                <a:ext uri="{FF2B5EF4-FFF2-40B4-BE49-F238E27FC236}">
                  <a16:creationId xmlns:a16="http://schemas.microsoft.com/office/drawing/2014/main" id="{FB40D3F1-E7A2-ED85-5635-0438967BE355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" name="Freeform 96">
              <a:extLst>
                <a:ext uri="{FF2B5EF4-FFF2-40B4-BE49-F238E27FC236}">
                  <a16:creationId xmlns:a16="http://schemas.microsoft.com/office/drawing/2014/main" id="{ACCF15C7-6A9D-13A8-D749-49B171A9DA12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1B34D18D-C1A6-9BAC-E32C-22B88D2FC82B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" name="Freeform 98">
              <a:extLst>
                <a:ext uri="{FF2B5EF4-FFF2-40B4-BE49-F238E27FC236}">
                  <a16:creationId xmlns:a16="http://schemas.microsoft.com/office/drawing/2014/main" id="{5B27F7B7-DE22-5720-8A39-5F1A8B3FF70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" name="Freeform 99">
              <a:extLst>
                <a:ext uri="{FF2B5EF4-FFF2-40B4-BE49-F238E27FC236}">
                  <a16:creationId xmlns:a16="http://schemas.microsoft.com/office/drawing/2014/main" id="{0862446B-E3E7-C60B-BF5B-CEA25A984C32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" name="Freeform 100">
              <a:extLst>
                <a:ext uri="{FF2B5EF4-FFF2-40B4-BE49-F238E27FC236}">
                  <a16:creationId xmlns:a16="http://schemas.microsoft.com/office/drawing/2014/main" id="{A1071C90-1369-6D57-0185-B9A6AA949679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" name="Freeform 101">
              <a:extLst>
                <a:ext uri="{FF2B5EF4-FFF2-40B4-BE49-F238E27FC236}">
                  <a16:creationId xmlns:a16="http://schemas.microsoft.com/office/drawing/2014/main" id="{50DB72DD-DA89-173C-C634-C06CE86DC814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B449E714-43D9-8815-9DD1-EFC46A97B55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" name="Freeform 103">
              <a:extLst>
                <a:ext uri="{FF2B5EF4-FFF2-40B4-BE49-F238E27FC236}">
                  <a16:creationId xmlns:a16="http://schemas.microsoft.com/office/drawing/2014/main" id="{850A8435-C9CC-892B-9F49-655F25E73491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" name="Freeform 104">
              <a:extLst>
                <a:ext uri="{FF2B5EF4-FFF2-40B4-BE49-F238E27FC236}">
                  <a16:creationId xmlns:a16="http://schemas.microsoft.com/office/drawing/2014/main" id="{CFCEBFF2-5D39-3AF1-1B86-DDE47D0ACE0B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" name="Freeform 105">
              <a:extLst>
                <a:ext uri="{FF2B5EF4-FFF2-40B4-BE49-F238E27FC236}">
                  <a16:creationId xmlns:a16="http://schemas.microsoft.com/office/drawing/2014/main" id="{C3700716-8653-5BEC-80AC-4B3D85F80A43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4" name="Graphic 43">
            <a:extLst>
              <a:ext uri="{FF2B5EF4-FFF2-40B4-BE49-F238E27FC236}">
                <a16:creationId xmlns:a16="http://schemas.microsoft.com/office/drawing/2014/main" id="{AFC5EB3A-503C-3125-EA19-C1FCC0E742EA}"/>
              </a:ext>
            </a:extLst>
          </p:cNvPr>
          <p:cNvGrpSpPr/>
          <p:nvPr/>
        </p:nvGrpSpPr>
        <p:grpSpPr>
          <a:xfrm rot="10800000" flipH="1" flipV="1">
            <a:off x="10391250" y="525204"/>
            <a:ext cx="1023731" cy="795906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23A35E33-AF26-360B-8815-1A2F1F0B91A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86">
              <a:extLst>
                <a:ext uri="{FF2B5EF4-FFF2-40B4-BE49-F238E27FC236}">
                  <a16:creationId xmlns:a16="http://schemas.microsoft.com/office/drawing/2014/main" id="{B58A2070-0352-024C-12FE-EF281505BE7B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0E7AF07-0BA4-ACC2-C089-5A12D0727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428784"/>
              </p:ext>
            </p:extLst>
          </p:nvPr>
        </p:nvGraphicFramePr>
        <p:xfrm>
          <a:off x="6655443" y="1626752"/>
          <a:ext cx="5261590" cy="3375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E8D7CE22-5D92-5F26-992F-7CED3B7C2512}"/>
              </a:ext>
            </a:extLst>
          </p:cNvPr>
          <p:cNvSpPr txBox="1"/>
          <p:nvPr/>
        </p:nvSpPr>
        <p:spPr>
          <a:xfrm>
            <a:off x="1520796" y="1390180"/>
            <a:ext cx="499830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The pie chart illustrates the distribution of loan payment statuses, distinguishing between "</a:t>
            </a:r>
            <a:r>
              <a:rPr lang="en-US" b="1" dirty="0">
                <a:latin typeface="Product Sans" panose="020B0403030502040203" pitchFamily="34" charset="0"/>
              </a:rPr>
              <a:t>verified</a:t>
            </a:r>
            <a:r>
              <a:rPr lang="en-US" dirty="0">
                <a:latin typeface="Product Sans" panose="020B0403030502040203" pitchFamily="34" charset="0"/>
              </a:rPr>
              <a:t>" and "</a:t>
            </a:r>
            <a:r>
              <a:rPr lang="en-US" b="1" dirty="0">
                <a:latin typeface="Product Sans" panose="020B0403030502040203" pitchFamily="34" charset="0"/>
              </a:rPr>
              <a:t>not verified</a:t>
            </a:r>
            <a:r>
              <a:rPr lang="en-US" dirty="0">
                <a:latin typeface="Product Sans" panose="020B0403030502040203" pitchFamily="34" charset="0"/>
              </a:rPr>
              <a:t>" payments.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Approximately </a:t>
            </a:r>
            <a:r>
              <a:rPr lang="en-US" b="1" dirty="0">
                <a:latin typeface="Product Sans" panose="020B0403030502040203" pitchFamily="34" charset="0"/>
              </a:rPr>
              <a:t>58.88% </a:t>
            </a:r>
            <a:r>
              <a:rPr lang="en-US" dirty="0">
                <a:latin typeface="Product Sans" panose="020B0403030502040203" pitchFamily="34" charset="0"/>
              </a:rPr>
              <a:t>of the total payments are categorized as "verified," indicating that they have undergone verification processes.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Conversely, around </a:t>
            </a:r>
            <a:r>
              <a:rPr lang="en-US" b="1" dirty="0">
                <a:latin typeface="Product Sans" panose="020B0403030502040203" pitchFamily="34" charset="0"/>
              </a:rPr>
              <a:t>41.12%</a:t>
            </a:r>
            <a:r>
              <a:rPr lang="en-US" dirty="0">
                <a:latin typeface="Product Sans" panose="020B0403030502040203" pitchFamily="34" charset="0"/>
              </a:rPr>
              <a:t> of the total payments fall under the category of "</a:t>
            </a:r>
            <a:r>
              <a:rPr lang="en-US" b="1" dirty="0">
                <a:latin typeface="Product Sans" panose="020B0403030502040203" pitchFamily="34" charset="0"/>
              </a:rPr>
              <a:t>not</a:t>
            </a:r>
            <a:r>
              <a:rPr lang="en-US" dirty="0">
                <a:latin typeface="Product Sans" panose="020B0403030502040203" pitchFamily="34" charset="0"/>
              </a:rPr>
              <a:t> </a:t>
            </a:r>
            <a:r>
              <a:rPr lang="en-US" b="1" dirty="0">
                <a:latin typeface="Product Sans" panose="020B0403030502040203" pitchFamily="34" charset="0"/>
              </a:rPr>
              <a:t>verified</a:t>
            </a:r>
            <a:r>
              <a:rPr lang="en-US" dirty="0">
                <a:latin typeface="Product Sans" panose="020B0403030502040203" pitchFamily="34" charset="0"/>
              </a:rPr>
              <a:t>," suggesting that these payments have not undergone verification procedures.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roduct Sans" panose="020B0403030502040203" pitchFamily="34" charset="0"/>
              </a:rPr>
              <a:t>This distribution highlights a substantial portion of payments being verified, indicating a significant level of scrutiny and validation applied to these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556282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810</Words>
  <Application>Microsoft Office PowerPoint</Application>
  <PresentationFormat>Widescreen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PRADHAN</dc:creator>
  <cp:lastModifiedBy>PIYUSH PRADHAN</cp:lastModifiedBy>
  <cp:revision>6</cp:revision>
  <dcterms:created xsi:type="dcterms:W3CDTF">2024-03-26T09:12:14Z</dcterms:created>
  <dcterms:modified xsi:type="dcterms:W3CDTF">2024-04-22T05:22:21Z</dcterms:modified>
</cp:coreProperties>
</file>