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569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36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401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829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5735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323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353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918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234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770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069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444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6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13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354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001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000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F54E4FB-DA60-45CA-891C-DC65BB215A99}" type="datetimeFigureOut">
              <a:rPr lang="en-MY" smtClean="0"/>
              <a:t>17/2/2024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27A995-730F-4130-9DCD-C02309F548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0761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83722-115D-BC79-0DAA-5809E0BF9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072" y="-2275535"/>
            <a:ext cx="26494834" cy="17663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62FD9-61F7-0F08-908A-2EBF74F9F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521" y="2204049"/>
            <a:ext cx="10256958" cy="2449902"/>
          </a:xfrm>
        </p:spPr>
        <p:txBody>
          <a:bodyPr>
            <a:normAutofit fontScale="90000"/>
          </a:bodyPr>
          <a:lstStyle/>
          <a:p>
            <a:r>
              <a:rPr lang="en-MY" sz="8000" dirty="0">
                <a:latin typeface="Algerian" panose="04020705040A02060702" pitchFamily="82" charset="0"/>
              </a:rPr>
              <a:t>Usaha </a:t>
            </a:r>
            <a:r>
              <a:rPr lang="en-MY" sz="8000" dirty="0" err="1">
                <a:latin typeface="Algerian" panose="04020705040A02060702" pitchFamily="82" charset="0"/>
              </a:rPr>
              <a:t>menanangi</a:t>
            </a:r>
            <a:r>
              <a:rPr lang="en-MY" sz="8000" dirty="0">
                <a:latin typeface="Algerian" panose="04020705040A02060702" pitchFamily="82" charset="0"/>
              </a:rPr>
              <a:t> </a:t>
            </a:r>
            <a:r>
              <a:rPr lang="en-MY" sz="8000" dirty="0" err="1">
                <a:latin typeface="Algerian" panose="04020705040A02060702" pitchFamily="82" charset="0"/>
              </a:rPr>
              <a:t>ancaman</a:t>
            </a:r>
            <a:r>
              <a:rPr lang="en-MY" sz="8000" dirty="0">
                <a:latin typeface="Algerian" panose="04020705040A02060702" pitchFamily="82" charset="0"/>
              </a:rPr>
              <a:t> </a:t>
            </a:r>
            <a:r>
              <a:rPr lang="en-MY" sz="8000" dirty="0" err="1">
                <a:latin typeface="Algerian" panose="04020705040A02060702" pitchFamily="82" charset="0"/>
              </a:rPr>
              <a:t>komunis</a:t>
            </a:r>
            <a:endParaRPr lang="en-MY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69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390975-E489-5A14-28C1-BF25FBD75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24" y="-713229"/>
            <a:ext cx="12219624" cy="8146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C9035-08D9-6E30-FF59-A8D64D7F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Penguatkuasaan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Undang-undang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Darurat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74C5-727E-F9B6-ACC3-1961F3F2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Menahan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sesiapa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terlibat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dalam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pergerakan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komunis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Hukuman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berat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untuk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sesiapa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menolong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komunis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Mengetatkan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undang-undang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senjata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api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-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hukuman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mati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kepada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pemegang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dan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pembawa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Menggeledah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rumah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memagar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kampung,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perintah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berkurung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dan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wujudkan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Kampung Baru.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Haramkan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PKM dan Parti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politik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berfahaman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radikal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(AWAS,PETA,PERAM,PKMM dan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hizbuk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Muslimin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Menangkap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pemimpin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gerakan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radikal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3B48-A609-4FE8-E876-EB4DF6D4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24" y="7433186"/>
            <a:ext cx="12219624" cy="81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07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56DE1-C4BE-DBBD-81DA-DBD572B0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7CCA7F-83E1-8C6E-4E24-6FD7DE74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2808"/>
            <a:ext cx="12219624" cy="8146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C920CC-6F33-AFC3-AE7D-2F5624AB7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19223"/>
            <a:ext cx="12219624" cy="8146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9AA7D2-A2C7-CC93-45EE-B0DD7665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Penguatkuasaan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Undang-undang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Darurat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7628-0265-88EF-8456-C9BE612E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Menahan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sesiapa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terlibat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dalam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pergerakan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komunis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Hukuman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berat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untuk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sesiapa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menolong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komunis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Mengetatkan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undang-undang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senjata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api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-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hukuman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mati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kepada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pemegang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dan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pembawa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Menggeledah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rumah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memagar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kampung,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perintah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berkurung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dan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wujudkan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Kampung Baru.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Haramkan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PKM dan Parti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politik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berfahaman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radikal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(AWAS,PETA,PERAM,PKMM dan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hizbuk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Muslimin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Menangkap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pemimpin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gerakan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MY" b="0" i="0" dirty="0" err="1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radikal</a:t>
            </a:r>
            <a:r>
              <a:rPr lang="en-MY" b="0" i="0" dirty="0">
                <a:solidFill>
                  <a:srgbClr val="626262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76893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54</TotalTime>
  <Words>140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Century Gothic</vt:lpstr>
      <vt:lpstr>Poppins</vt:lpstr>
      <vt:lpstr>Mesh</vt:lpstr>
      <vt:lpstr>Usaha menanangi ancaman komunis</vt:lpstr>
      <vt:lpstr>Penguatkuasaan Undang-undang Darurat</vt:lpstr>
      <vt:lpstr>Penguatkuasaan Undang-undang Darurat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Usaha menanangi ancaman komunis</dc:title>
  <dc:creator>HP</dc:creator>
  <cp:lastModifiedBy>HP</cp:lastModifiedBy>
  <cp:revision>1</cp:revision>
  <dcterms:created xsi:type="dcterms:W3CDTF">2024-02-17T07:20:30Z</dcterms:created>
  <dcterms:modified xsi:type="dcterms:W3CDTF">2024-02-17T08:14:59Z</dcterms:modified>
</cp:coreProperties>
</file>