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Shape 1062" hidden="0"/>
          <p:cNvSpPr>
            <a:spLocks noChangeArrowheads="1" noGrp="1"/>
          </p:cNvSpPr>
          <p:nvPr isPhoto="0"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3" hidden="0"/>
          <p:cNvSpPr>
            <a:spLocks noChangeArrowheads="1" noGrp="1"/>
          </p:cNvSpPr>
          <p:nvPr isPhoto="0"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0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13" name="Заголовок 6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1059" hidden="0"/>
          <p:cNvSpPr>
            <a:spLocks noChangeArrowheads="1" noGrp="1"/>
          </p:cNvSpPr>
          <p:nvPr isPhoto="0"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" name="Shape 1060" hidden="0"/>
          <p:cNvSpPr>
            <a:spLocks noChangeArrowheads="1" noGrp="1"/>
          </p:cNvSpPr>
          <p:nvPr isPhoto="0"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" name="Shape 1061" hidden="0"/>
          <p:cNvSpPr>
            <a:spLocks noChangeArrowheads="1" noGrp="1"/>
          </p:cNvSpPr>
          <p:nvPr isPhoto="0"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9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Requirements and Use Cases for PRIMAP</a:t>
            </a:r>
            <a:endParaRPr lang="de-DE"/>
          </a:p>
        </p:txBody>
      </p:sp>
      <p:sp>
        <p:nvSpPr>
          <p:cNvPr id="5" name="Untertitel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Draft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Metadata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Honestly, too much for this presentation, so many different types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Metadata conversions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translation</a:t>
            </a:r>
            <a:endParaRPr/>
          </a:p>
          <a:p>
            <a:pPr>
              <a:defRPr/>
            </a:pPr>
            <a:r>
              <a:rPr/>
              <a:t>restriction</a:t>
            </a:r>
            <a:endParaRPr/>
          </a:p>
          <a:p>
            <a:pPr>
              <a:defRPr/>
            </a:pPr>
            <a:r>
              <a:rPr/>
              <a:t>arithmetic generation (i.e. new categories from old ones by + - * / )</a:t>
            </a:r>
            <a:endParaRPr/>
          </a:p>
          <a:p>
            <a:pPr>
              <a:defRPr/>
            </a:pPr>
            <a:r>
              <a:rPr/>
              <a:t>downscaling of extensive quantities</a:t>
            </a:r>
            <a:endParaRPr/>
          </a:p>
          <a:p>
            <a:pPr>
              <a:defRPr/>
            </a:pPr>
            <a:r>
              <a:rPr/>
              <a:t>upscaling of intensive quantities</a:t>
            </a:r>
            <a:endParaRPr/>
          </a:p>
          <a:p>
            <a:pPr>
              <a:defRPr/>
            </a:pPr>
            <a:r>
              <a:rPr/>
              <a:t>resampling of time</a:t>
            </a:r>
            <a:endParaRPr/>
          </a:p>
          <a:p>
            <a:pPr>
              <a:defRPr/>
            </a:pPr>
            <a:r>
              <a:rPr/>
              <a:t>filling in missing 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Units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mass</a:t>
            </a:r>
            <a:endParaRPr/>
          </a:p>
          <a:p>
            <a:pPr>
              <a:defRPr/>
            </a:pPr>
            <a:r>
              <a:rPr/>
              <a:t>emissions = mass / time</a:t>
            </a:r>
            <a:endParaRPr/>
          </a:p>
          <a:p>
            <a:pPr>
              <a:defRPr/>
            </a:pPr>
            <a:r>
              <a:rPr/>
              <a:t>warming potential (mass in disguise?)</a:t>
            </a:r>
            <a:endParaRPr/>
          </a:p>
          <a:p>
            <a:pPr>
              <a:defRPr/>
            </a:pPr>
            <a:r>
              <a:rPr/>
              <a:t>emission of warming potential</a:t>
            </a:r>
            <a:endParaRPr/>
          </a:p>
          <a:p>
            <a:pPr>
              <a:defRPr/>
            </a:pPr>
            <a:r>
              <a:rPr/>
              <a:t>money</a:t>
            </a:r>
            <a:endParaRPr/>
          </a:p>
          <a:p>
            <a:pPr>
              <a:defRPr/>
            </a:pPr>
            <a:r>
              <a:rPr/>
              <a:t>purchase power</a:t>
            </a:r>
            <a:endParaRPr/>
          </a:p>
          <a:p>
            <a:pPr>
              <a:defRPr/>
            </a:pPr>
            <a:r>
              <a:rPr/>
              <a:t>population</a:t>
            </a:r>
            <a:endParaRPr/>
          </a:p>
          <a:p>
            <a:pPr>
              <a:defRPr/>
            </a:pPr>
            <a:r>
              <a:rPr/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Unit conversions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standard conversions, kg to g</a:t>
            </a:r>
            <a:endParaRPr/>
          </a:p>
          <a:p>
            <a:pPr>
              <a:defRPr/>
            </a:pPr>
            <a:r>
              <a:rPr/>
              <a:t>time conversions, y to s (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approximately)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warming potential (uh, not sure if it is a unit)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money to purchase power: depends on area and time!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/>
          </a:p>
          <a:p>
            <a:pPr marL="0" indent="0">
              <a:buNone/>
              <a:defRPr/>
            </a:pPr>
            <a:r>
              <a:rPr lang="en-US"/>
              <a:t>mixing category conversions and unit conversions (mass of substance to warming potential)?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example data sets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PRIMAP-hist</a:t>
            </a:r>
            <a:endParaRPr/>
          </a:p>
          <a:p>
            <a:pPr>
              <a:defRPr/>
            </a:pPr>
            <a:r>
              <a:rPr/>
              <a:t>PRIMAP standard data base</a:t>
            </a:r>
            <a:endParaRPr/>
          </a:p>
          <a:p>
            <a:pPr>
              <a:defRPr/>
            </a:pPr>
            <a:r>
              <a:rPr/>
              <a:t>FAOStat Emissions Agriculture Total</a:t>
            </a:r>
            <a:endParaRPr/>
          </a:p>
          <a:p>
            <a:pPr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Currently only annual data, on ISO-country level.</a:t>
            </a:r>
            <a:endParaRPr/>
          </a:p>
          <a:p>
            <a:pPr marL="0" indent="0">
              <a:buNone/>
              <a:defRPr/>
            </a:pPr>
            <a:r>
              <a:rPr/>
              <a:t>Other example data sets?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Bonus: traceability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tracing whole datasets, generated by arithmetic</a:t>
            </a:r>
            <a:endParaRPr/>
          </a:p>
          <a:p>
            <a:pPr>
              <a:defRPr/>
            </a:pPr>
            <a:r>
              <a:rPr/>
              <a:t>tracing individual data points, generated by "mix &amp; match" like filling in missing data</a:t>
            </a:r>
            <a:endParaRPr/>
          </a:p>
          <a:p>
            <a:pPr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traceability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⇨</a:t>
            </a:r>
            <a:r>
              <a:rPr/>
              <a:t> propagation of uncertainties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Overview</a:t>
            </a:r>
            <a:endParaRPr/>
          </a:p>
        </p:txBody>
      </p:sp>
      <p:sp>
        <p:nvSpPr>
          <p:cNvPr id="5" name="Inhaltsplatzhalt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what? why?</a:t>
            </a:r>
            <a:endParaRPr/>
          </a:p>
          <a:p>
            <a:pPr>
              <a:defRPr/>
            </a:pPr>
            <a:r>
              <a:rPr/>
              <a:t>user groups</a:t>
            </a:r>
            <a:endParaRPr/>
          </a:p>
          <a:p>
            <a:pPr>
              <a:defRPr/>
            </a:pPr>
            <a:r>
              <a:rPr/>
              <a:t>data import</a:t>
            </a:r>
            <a:endParaRPr/>
          </a:p>
          <a:p>
            <a:pPr>
              <a:defRPr/>
            </a:pPr>
            <a:r>
              <a:rPr/>
              <a:t>interactive analysis and plotting</a:t>
            </a:r>
            <a:endParaRPr/>
          </a:p>
          <a:p>
            <a:pPr>
              <a:defRPr/>
            </a:pPr>
            <a:r>
              <a:rPr/>
              <a:t>storage and sharing</a:t>
            </a:r>
            <a:endParaRPr/>
          </a:p>
          <a:p>
            <a:pPr>
              <a:defRPr/>
            </a:pPr>
            <a:r>
              <a:rPr/>
              <a:t>metadata</a:t>
            </a:r>
            <a:endParaRPr/>
          </a:p>
          <a:p>
            <a:pPr>
              <a:defRPr/>
            </a:pPr>
            <a:r>
              <a:rPr/>
              <a:t>units</a:t>
            </a:r>
            <a:endParaRPr/>
          </a:p>
          <a:p>
            <a:pPr>
              <a:defRPr/>
            </a:pPr>
            <a:r>
              <a:rPr/>
              <a:t>example data sets</a:t>
            </a:r>
            <a:endParaRPr/>
          </a:p>
          <a:p>
            <a:pPr>
              <a:defRPr/>
            </a:pPr>
            <a:r>
              <a:rPr/>
              <a:t>bonus: traceability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What? Why?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gather requirements before selecting solutions</a:t>
            </a:r>
            <a:endParaRPr/>
          </a:p>
          <a:p>
            <a:pPr>
              <a:defRPr/>
            </a:pPr>
            <a:r>
              <a:rPr/>
              <a:t>have something to benchmark / evaluate possible solutions</a:t>
            </a: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Some requirements may seem trivial, but I have never worked with PRIMAP or climate data, bear with me.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User groups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/>
              <a:t>Current:</a:t>
            </a:r>
            <a:endParaRPr/>
          </a:p>
          <a:p>
            <a:pPr>
              <a:defRPr/>
            </a:pPr>
            <a:r>
              <a:rPr/>
              <a:t>wg @ PIK</a:t>
            </a:r>
            <a:endParaRPr/>
          </a:p>
          <a:p>
            <a:pPr>
              <a:defRPr/>
            </a:pPr>
            <a:r>
              <a:rPr/>
              <a:t>some people @ CA</a:t>
            </a:r>
            <a:endParaRPr/>
          </a:p>
          <a:p>
            <a:pPr>
              <a:defRPr/>
            </a:pPr>
            <a:r>
              <a:rPr/>
              <a:t>users of PRIMAP-hist</a:t>
            </a: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Different levels of engagement!</a:t>
            </a:r>
            <a:endParaRPr/>
          </a:p>
          <a:p>
            <a:pPr marL="0" indent="0">
              <a:buNone/>
              <a:defRPr/>
            </a:pPr>
            <a:r>
              <a:rPr/>
              <a:t>Derived results / using PRIMAP / developing PRIMAP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User groups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Envisioned:</a:t>
            </a:r>
            <a:endParaRPr sz="3200"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outside researchers</a:t>
            </a:r>
            <a:endParaRPr sz="3200"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scientific support staff at climate negotiations</a:t>
            </a:r>
            <a:endParaRPr lang="en-US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 sz="3200"/>
          </a:p>
          <a:p>
            <a:pPr marL="0" indent="0">
              <a:buNone/>
              <a:defRPr/>
            </a:pPr>
            <a:r>
              <a:rPr lang="en-US" sz="3200"/>
              <a:t>rather broad, not very concrete</a:t>
            </a:r>
            <a:endParaRPr lang="en-US" sz="3200"/>
          </a:p>
          <a:p>
            <a:pPr marL="0" indent="0">
              <a:buNone/>
              <a:defRPr/>
            </a:pPr>
            <a:endParaRPr lang="en-US" sz="3200"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2008214" y="4885291"/>
            <a:ext cx="978408" cy="484631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" hidden="0"/>
          <p:cNvSpPr/>
          <p:nvPr isPhoto="0" userDrawn="0"/>
        </p:nvSpPr>
        <p:spPr bwMode="auto">
          <a:xfrm flipH="0" flipV="0">
            <a:off x="3425625" y="4535714"/>
            <a:ext cx="7619999" cy="699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3600"/>
              <a:t>what is the service that we provide for the research community?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 cases: data import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/>
              <a:t>data normalization</a:t>
            </a:r>
            <a:endParaRPr/>
          </a:p>
          <a:p>
            <a:pPr>
              <a:defRPr/>
            </a:pPr>
            <a:r>
              <a:rPr/>
              <a:t>metadata conversion</a:t>
            </a:r>
            <a:endParaRPr/>
          </a:p>
          <a:p>
            <a:pPr>
              <a:defRPr/>
            </a:pPr>
            <a:r>
              <a:rPr/>
              <a:t>filling in missing values</a:t>
            </a:r>
            <a:endParaRPr/>
          </a:p>
          <a:p>
            <a:pPr>
              <a:defRPr/>
            </a:pPr>
            <a:r>
              <a:rPr/>
              <a:t>interpolation / extrapolation</a:t>
            </a: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quality assurance</a:t>
            </a:r>
            <a:endParaRPr/>
          </a:p>
          <a:p>
            <a:pPr marL="0" indent="0">
              <a:buNone/>
              <a:defRPr/>
            </a:pPr>
            <a:endParaRPr/>
          </a:p>
          <a:p>
            <a:pPr marL="0" indent="0">
              <a:buNone/>
              <a:defRPr/>
            </a:pPr>
            <a:r>
              <a:rPr/>
              <a:t>archiving(?)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 cases: interactive analysis and plotting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selecting data</a:t>
            </a:r>
            <a:endParaRPr/>
          </a:p>
          <a:p>
            <a:pPr>
              <a:defRPr/>
            </a:pPr>
            <a:r>
              <a:rPr/>
              <a:t>filling in missing data</a:t>
            </a:r>
            <a:endParaRPr/>
          </a:p>
          <a:p>
            <a:pPr>
              <a:defRPr/>
            </a:pPr>
            <a:r>
              <a:rPr/>
              <a:t>resampling</a:t>
            </a:r>
            <a:endParaRPr/>
          </a:p>
          <a:p>
            <a:pPr>
              <a:defRPr/>
            </a:pPr>
            <a:r>
              <a:rPr/>
              <a:t>arithmetic - vectorized, aligned on metadata</a:t>
            </a:r>
            <a:endParaRPr/>
          </a:p>
          <a:p>
            <a:pPr>
              <a:defRPr/>
            </a:pPr>
            <a:r>
              <a:rPr/>
              <a:t>visualization (select x- and y-axis, get a plot)</a:t>
            </a:r>
            <a:endParaRPr/>
          </a:p>
          <a:p>
            <a:pPr>
              <a:defRPr/>
            </a:pPr>
            <a:r>
              <a:rPr/>
              <a:t>tidy format (long format, like 3NF in relational algebra)</a:t>
            </a:r>
            <a:endParaRPr/>
          </a:p>
          <a:p>
            <a:pPr>
              <a:defRPr/>
            </a:pPr>
            <a:r>
              <a:rPr/>
              <a:t>remote sessions - compute on the cluster</a:t>
            </a:r>
            <a:endParaRPr/>
          </a:p>
          <a:p>
            <a:pPr>
              <a:defRPr/>
            </a:pPr>
            <a:r>
              <a:rPr/>
              <a:t>storing interactive sessions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 cases: storage and sharing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personal storage</a:t>
            </a:r>
            <a:endParaRPr/>
          </a:p>
          <a:p>
            <a:pPr>
              <a:defRPr/>
            </a:pPr>
            <a:r>
              <a:rPr/>
              <a:t>persistent storage (is readable in ten years)</a:t>
            </a:r>
            <a:endParaRPr/>
          </a:p>
          <a:p>
            <a:pPr>
              <a:defRPr/>
            </a:pPr>
            <a:r>
              <a:rPr/>
              <a:t>data shuttling</a:t>
            </a:r>
            <a:endParaRPr/>
          </a:p>
          <a:p>
            <a:pPr>
              <a:defRPr/>
            </a:pPr>
            <a:r>
              <a:rPr/>
              <a:t>intermediate results, with updates, shared internally</a:t>
            </a:r>
            <a:endParaRPr/>
          </a:p>
          <a:p>
            <a:pPr>
              <a:buFont typeface="Arial"/>
              <a:buChar char="–"/>
              <a:defRPr/>
            </a:pPr>
            <a:r>
              <a:rPr/>
              <a:t>get previous version?</a:t>
            </a:r>
            <a:endParaRPr/>
          </a:p>
          <a:p>
            <a:pPr>
              <a:defRPr/>
            </a:pPr>
            <a:r>
              <a:rPr/>
              <a:t>discovery</a:t>
            </a:r>
            <a:endParaRPr/>
          </a:p>
          <a:p>
            <a:pPr>
              <a:defRPr/>
            </a:pPr>
            <a:r>
              <a:rPr/>
              <a:t>publishing, with updates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Metadata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time (when?)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area (where?)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dimension (what?)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activity / category (why?)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unit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measured / projected / derived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source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uncertainty (maybe rather data, not metadata)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provenance for derived data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name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ONLYOFFICE/5.4.2.46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Mika Pflueger</cp:lastModifiedBy>
  <cp:revision>6</cp:revision>
  <dcterms:created xsi:type="dcterms:W3CDTF">2012-12-03T06:56:55Z</dcterms:created>
  <dcterms:modified xsi:type="dcterms:W3CDTF">2020-08-14T17:22:14Z</dcterms:modified>
  <cp:category/>
  <cp:contentStatus/>
  <cp:version/>
</cp:coreProperties>
</file>