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0" r:id="rId2"/>
    <p:sldId id="257" r:id="rId3"/>
    <p:sldId id="328" r:id="rId4"/>
    <p:sldId id="329" r:id="rId5"/>
    <p:sldId id="330" r:id="rId6"/>
    <p:sldId id="301" r:id="rId7"/>
    <p:sldId id="258" r:id="rId8"/>
    <p:sldId id="310" r:id="rId9"/>
    <p:sldId id="332" r:id="rId10"/>
    <p:sldId id="349" r:id="rId11"/>
    <p:sldId id="350" r:id="rId12"/>
    <p:sldId id="357" r:id="rId13"/>
    <p:sldId id="354" r:id="rId14"/>
    <p:sldId id="331" r:id="rId15"/>
    <p:sldId id="333" r:id="rId16"/>
    <p:sldId id="334" r:id="rId17"/>
    <p:sldId id="358" r:id="rId18"/>
    <p:sldId id="359" r:id="rId19"/>
    <p:sldId id="355" r:id="rId20"/>
    <p:sldId id="356" r:id="rId21"/>
    <p:sldId id="375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6" r:id="rId38"/>
    <p:sldId id="377" r:id="rId39"/>
    <p:sldId id="378" r:id="rId40"/>
    <p:sldId id="379" r:id="rId41"/>
    <p:sldId id="380" r:id="rId4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04911-4618-A546-8126-82C5D2870445}" v="127" dt="2019-04-28T09:26:16.0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65074"/>
  </p:normalViewPr>
  <p:slideViewPr>
    <p:cSldViewPr>
      <p:cViewPr varScale="1">
        <p:scale>
          <a:sx n="29" d="100"/>
          <a:sy n="29" d="100"/>
        </p:scale>
        <p:origin x="14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i Gupta" userId="62243ad9a6e7c819" providerId="LiveId" clId="{FA204911-4618-A546-8126-82C5D2870445}"/>
    <pc:docChg chg="undo custSel addSld delSld modSld sldOrd">
      <pc:chgData name="Jyoti Gupta" userId="62243ad9a6e7c819" providerId="LiveId" clId="{FA204911-4618-A546-8126-82C5D2870445}" dt="2019-04-28T09:34:31.073" v="3832" actId="20577"/>
      <pc:docMkLst>
        <pc:docMk/>
      </pc:docMkLst>
      <pc:sldChg chg="addSp modSp">
        <pc:chgData name="Jyoti Gupta" userId="62243ad9a6e7c819" providerId="LiveId" clId="{FA204911-4618-A546-8126-82C5D2870445}" dt="2019-04-28T03:42:51.615" v="1735" actId="1076"/>
        <pc:sldMkLst>
          <pc:docMk/>
          <pc:sldMk cId="0" sldId="257"/>
        </pc:sldMkLst>
        <pc:spChg chg="mod">
          <ac:chgData name="Jyoti Gupta" userId="62243ad9a6e7c819" providerId="LiveId" clId="{FA204911-4618-A546-8126-82C5D2870445}" dt="2019-04-28T03:42:49.420" v="1734" actId="1076"/>
          <ac:spMkLst>
            <pc:docMk/>
            <pc:sldMk cId="0" sldId="257"/>
            <ac:spMk id="11" creationId="{00000000-0000-0000-0000-000000000000}"/>
          </ac:spMkLst>
        </pc:spChg>
        <pc:picChg chg="add mod">
          <ac:chgData name="Jyoti Gupta" userId="62243ad9a6e7c819" providerId="LiveId" clId="{FA204911-4618-A546-8126-82C5D2870445}" dt="2019-04-28T03:42:51.615" v="1735" actId="1076"/>
          <ac:picMkLst>
            <pc:docMk/>
            <pc:sldMk cId="0" sldId="257"/>
            <ac:picMk id="12" creationId="{81F06E5C-0B17-E347-8CBB-17A3DC4003D8}"/>
          </ac:picMkLst>
        </pc:picChg>
      </pc:sldChg>
      <pc:sldChg chg="modSp">
        <pc:chgData name="Jyoti Gupta" userId="62243ad9a6e7c819" providerId="LiveId" clId="{FA204911-4618-A546-8126-82C5D2870445}" dt="2019-04-27T07:50:50.750" v="135" actId="20577"/>
        <pc:sldMkLst>
          <pc:docMk/>
          <pc:sldMk cId="4179400881" sldId="310"/>
        </pc:sldMkLst>
        <pc:spChg chg="mod">
          <ac:chgData name="Jyoti Gupta" userId="62243ad9a6e7c819" providerId="LiveId" clId="{FA204911-4618-A546-8126-82C5D2870445}" dt="2019-04-27T07:50:50.750" v="135" actId="20577"/>
          <ac:spMkLst>
            <pc:docMk/>
            <pc:sldMk cId="4179400881" sldId="310"/>
            <ac:spMk id="223" creationId="{00000000-0000-0000-0000-000000000000}"/>
          </ac:spMkLst>
        </pc:spChg>
      </pc:sldChg>
      <pc:sldChg chg="modSp">
        <pc:chgData name="Jyoti Gupta" userId="62243ad9a6e7c819" providerId="LiveId" clId="{FA204911-4618-A546-8126-82C5D2870445}" dt="2019-04-27T07:47:13.712" v="2" actId="1076"/>
        <pc:sldMkLst>
          <pc:docMk/>
          <pc:sldMk cId="2880062957" sldId="328"/>
        </pc:sldMkLst>
        <pc:spChg chg="mod">
          <ac:chgData name="Jyoti Gupta" userId="62243ad9a6e7c819" providerId="LiveId" clId="{FA204911-4618-A546-8126-82C5D2870445}" dt="2019-04-27T07:47:13.712" v="2" actId="1076"/>
          <ac:spMkLst>
            <pc:docMk/>
            <pc:sldMk cId="2880062957" sldId="328"/>
            <ac:spMk id="11" creationId="{00000000-0000-0000-0000-000000000000}"/>
          </ac:spMkLst>
        </pc:spChg>
      </pc:sldChg>
      <pc:sldChg chg="modSp">
        <pc:chgData name="Jyoti Gupta" userId="62243ad9a6e7c819" providerId="LiveId" clId="{FA204911-4618-A546-8126-82C5D2870445}" dt="2019-04-27T07:47:34.532" v="18" actId="20577"/>
        <pc:sldMkLst>
          <pc:docMk/>
          <pc:sldMk cId="2970324091" sldId="329"/>
        </pc:sldMkLst>
        <pc:spChg chg="mod">
          <ac:chgData name="Jyoti Gupta" userId="62243ad9a6e7c819" providerId="LiveId" clId="{FA204911-4618-A546-8126-82C5D2870445}" dt="2019-04-27T07:47:34.532" v="18" actId="20577"/>
          <ac:spMkLst>
            <pc:docMk/>
            <pc:sldMk cId="2970324091" sldId="329"/>
            <ac:spMk id="10" creationId="{00000000-0000-0000-0000-000000000000}"/>
          </ac:spMkLst>
        </pc:spChg>
      </pc:sldChg>
      <pc:sldChg chg="modSp">
        <pc:chgData name="Jyoti Gupta" userId="62243ad9a6e7c819" providerId="LiveId" clId="{FA204911-4618-A546-8126-82C5D2870445}" dt="2019-04-28T03:45:29.005" v="1750" actId="1076"/>
        <pc:sldMkLst>
          <pc:docMk/>
          <pc:sldMk cId="1429900325" sldId="330"/>
        </pc:sldMkLst>
        <pc:spChg chg="mod">
          <ac:chgData name="Jyoti Gupta" userId="62243ad9a6e7c819" providerId="LiveId" clId="{FA204911-4618-A546-8126-82C5D2870445}" dt="2019-04-27T07:48:24.295" v="25" actId="20577"/>
          <ac:spMkLst>
            <pc:docMk/>
            <pc:sldMk cId="1429900325" sldId="330"/>
            <ac:spMk id="10" creationId="{00000000-0000-0000-0000-000000000000}"/>
          </ac:spMkLst>
        </pc:spChg>
        <pc:spChg chg="mod">
          <ac:chgData name="Jyoti Gupta" userId="62243ad9a6e7c819" providerId="LiveId" clId="{FA204911-4618-A546-8126-82C5D2870445}" dt="2019-04-28T03:45:29.005" v="1750" actId="1076"/>
          <ac:spMkLst>
            <pc:docMk/>
            <pc:sldMk cId="1429900325" sldId="330"/>
            <ac:spMk id="11" creationId="{00000000-0000-0000-0000-000000000000}"/>
          </ac:spMkLst>
        </pc:spChg>
      </pc:sldChg>
      <pc:sldChg chg="modSp">
        <pc:chgData name="Jyoti Gupta" userId="62243ad9a6e7c819" providerId="LiveId" clId="{FA204911-4618-A546-8126-82C5D2870445}" dt="2019-04-27T07:51:02.690" v="136" actId="255"/>
        <pc:sldMkLst>
          <pc:docMk/>
          <pc:sldMk cId="3570877475" sldId="331"/>
        </pc:sldMkLst>
        <pc:spChg chg="mod">
          <ac:chgData name="Jyoti Gupta" userId="62243ad9a6e7c819" providerId="LiveId" clId="{FA204911-4618-A546-8126-82C5D2870445}" dt="2019-04-27T07:51:02.690" v="136" actId="255"/>
          <ac:spMkLst>
            <pc:docMk/>
            <pc:sldMk cId="3570877475" sldId="331"/>
            <ac:spMk id="13" creationId="{60C618EC-8F97-0749-9FA7-9527CFE953A3}"/>
          </ac:spMkLst>
        </pc:spChg>
      </pc:sldChg>
      <pc:sldChg chg="modSp">
        <pc:chgData name="Jyoti Gupta" userId="62243ad9a6e7c819" providerId="LiveId" clId="{FA204911-4618-A546-8126-82C5D2870445}" dt="2019-04-28T04:09:40.919" v="2059" actId="20577"/>
        <pc:sldMkLst>
          <pc:docMk/>
          <pc:sldMk cId="163710796" sldId="332"/>
        </pc:sldMkLst>
        <pc:spChg chg="mod">
          <ac:chgData name="Jyoti Gupta" userId="62243ad9a6e7c819" providerId="LiveId" clId="{FA204911-4618-A546-8126-82C5D2870445}" dt="2019-04-28T04:09:40.919" v="2059" actId="20577"/>
          <ac:spMkLst>
            <pc:docMk/>
            <pc:sldMk cId="163710796" sldId="332"/>
            <ac:spMk id="10" creationId="{00000000-0000-0000-0000-000000000000}"/>
          </ac:spMkLst>
        </pc:spChg>
      </pc:sldChg>
      <pc:sldChg chg="modSp add">
        <pc:chgData name="Jyoti Gupta" userId="62243ad9a6e7c819" providerId="LiveId" clId="{FA204911-4618-A546-8126-82C5D2870445}" dt="2019-04-28T06:12:22.669" v="2152" actId="20577"/>
        <pc:sldMkLst>
          <pc:docMk/>
          <pc:sldMk cId="1815838368" sldId="333"/>
        </pc:sldMkLst>
        <pc:graphicFrameChg chg="modGraphic">
          <ac:chgData name="Jyoti Gupta" userId="62243ad9a6e7c819" providerId="LiveId" clId="{FA204911-4618-A546-8126-82C5D2870445}" dt="2019-04-28T06:12:22.669" v="2152" actId="20577"/>
          <ac:graphicFrameMkLst>
            <pc:docMk/>
            <pc:sldMk cId="1815838368" sldId="333"/>
            <ac:graphicFrameMk id="13" creationId="{B2E77BC1-45AE-9443-BE91-4C03565B2405}"/>
          </ac:graphicFrameMkLst>
        </pc:graphicFrameChg>
      </pc:sldChg>
      <pc:sldChg chg="modSp del">
        <pc:chgData name="Jyoti Gupta" userId="62243ad9a6e7c819" providerId="LiveId" clId="{FA204911-4618-A546-8126-82C5D2870445}" dt="2019-04-28T04:08:53.422" v="2022" actId="2696"/>
        <pc:sldMkLst>
          <pc:docMk/>
          <pc:sldMk cId="3054358409" sldId="333"/>
        </pc:sldMkLst>
        <pc:spChg chg="mod">
          <ac:chgData name="Jyoti Gupta" userId="62243ad9a6e7c819" providerId="LiveId" clId="{FA204911-4618-A546-8126-82C5D2870445}" dt="2019-04-27T07:51:39.111" v="137" actId="1076"/>
          <ac:spMkLst>
            <pc:docMk/>
            <pc:sldMk cId="3054358409" sldId="333"/>
            <ac:spMk id="14" creationId="{FEC820BF-C314-EB47-BE19-14D49CC47B4E}"/>
          </ac:spMkLst>
        </pc:spChg>
        <pc:graphicFrameChg chg="mod">
          <ac:chgData name="Jyoti Gupta" userId="62243ad9a6e7c819" providerId="LiveId" clId="{FA204911-4618-A546-8126-82C5D2870445}" dt="2019-04-27T07:51:44.216" v="138" actId="1076"/>
          <ac:graphicFrameMkLst>
            <pc:docMk/>
            <pc:sldMk cId="3054358409" sldId="333"/>
            <ac:graphicFrameMk id="13" creationId="{B2E77BC1-45AE-9443-BE91-4C03565B2405}"/>
          </ac:graphicFrameMkLst>
        </pc:graphicFrameChg>
      </pc:sldChg>
      <pc:sldChg chg="addSp delSp modSp add">
        <pc:chgData name="Jyoti Gupta" userId="62243ad9a6e7c819" providerId="LiveId" clId="{FA204911-4618-A546-8126-82C5D2870445}" dt="2019-04-28T06:10:06.442" v="2072" actId="14100"/>
        <pc:sldMkLst>
          <pc:docMk/>
          <pc:sldMk cId="477980236" sldId="334"/>
        </pc:sldMkLst>
        <pc:spChg chg="mod">
          <ac:chgData name="Jyoti Gupta" userId="62243ad9a6e7c819" providerId="LiveId" clId="{FA204911-4618-A546-8126-82C5D2870445}" dt="2019-04-28T06:09:07.104" v="2064" actId="1076"/>
          <ac:spMkLst>
            <pc:docMk/>
            <pc:sldMk cId="477980236" sldId="334"/>
            <ac:spMk id="11" creationId="{80CF685E-28D5-674D-A952-F6F1520009B0}"/>
          </ac:spMkLst>
        </pc:spChg>
        <pc:graphicFrameChg chg="add del mod modGraphic">
          <ac:chgData name="Jyoti Gupta" userId="62243ad9a6e7c819" providerId="LiveId" clId="{FA204911-4618-A546-8126-82C5D2870445}" dt="2019-04-28T06:10:02.029" v="2070" actId="478"/>
          <ac:graphicFrameMkLst>
            <pc:docMk/>
            <pc:sldMk cId="477980236" sldId="334"/>
            <ac:graphicFrameMk id="12" creationId="{F87E8C50-7F26-C04E-A193-14FFE9A2B46B}"/>
          </ac:graphicFrameMkLst>
        </pc:graphicFrameChg>
        <pc:picChg chg="add mod">
          <ac:chgData name="Jyoti Gupta" userId="62243ad9a6e7c819" providerId="LiveId" clId="{FA204911-4618-A546-8126-82C5D2870445}" dt="2019-04-28T06:10:06.442" v="2072" actId="14100"/>
          <ac:picMkLst>
            <pc:docMk/>
            <pc:sldMk cId="477980236" sldId="334"/>
            <ac:picMk id="13" creationId="{C9EA3E8D-DB82-1748-8718-23A9A2F878E0}"/>
          </ac:picMkLst>
        </pc:picChg>
      </pc:sldChg>
      <pc:sldChg chg="del">
        <pc:chgData name="Jyoti Gupta" userId="62243ad9a6e7c819" providerId="LiveId" clId="{FA204911-4618-A546-8126-82C5D2870445}" dt="2019-04-28T04:08:53.438" v="2023" actId="2696"/>
        <pc:sldMkLst>
          <pc:docMk/>
          <pc:sldMk cId="3263559215" sldId="334"/>
        </pc:sldMkLst>
      </pc:sldChg>
      <pc:sldChg chg="addSp modSp add ord">
        <pc:chgData name="Jyoti Gupta" userId="62243ad9a6e7c819" providerId="LiveId" clId="{FA204911-4618-A546-8126-82C5D2870445}" dt="2019-04-27T08:05:14.577" v="345" actId="1076"/>
        <pc:sldMkLst>
          <pc:docMk/>
          <pc:sldMk cId="3618204391" sldId="335"/>
        </pc:sldMkLst>
        <pc:spChg chg="mod">
          <ac:chgData name="Jyoti Gupta" userId="62243ad9a6e7c819" providerId="LiveId" clId="{FA204911-4618-A546-8126-82C5D2870445}" dt="2019-04-27T08:00:47.364" v="206" actId="20577"/>
          <ac:spMkLst>
            <pc:docMk/>
            <pc:sldMk cId="3618204391" sldId="335"/>
            <ac:spMk id="10" creationId="{00000000-0000-0000-0000-000000000000}"/>
          </ac:spMkLst>
        </pc:spChg>
        <pc:spChg chg="mod">
          <ac:chgData name="Jyoti Gupta" userId="62243ad9a6e7c819" providerId="LiveId" clId="{FA204911-4618-A546-8126-82C5D2870445}" dt="2019-04-27T08:05:04.607" v="344" actId="108"/>
          <ac:spMkLst>
            <pc:docMk/>
            <pc:sldMk cId="3618204391" sldId="335"/>
            <ac:spMk id="11" creationId="{80CF685E-28D5-674D-A952-F6F1520009B0}"/>
          </ac:spMkLst>
        </pc:spChg>
        <pc:spChg chg="add mod">
          <ac:chgData name="Jyoti Gupta" userId="62243ad9a6e7c819" providerId="LiveId" clId="{FA204911-4618-A546-8126-82C5D2870445}" dt="2019-04-27T08:05:14.577" v="345" actId="1076"/>
          <ac:spMkLst>
            <pc:docMk/>
            <pc:sldMk cId="3618204391" sldId="335"/>
            <ac:spMk id="13" creationId="{F5FF4113-D319-6443-BA8F-7ED8185CE1BE}"/>
          </ac:spMkLst>
        </pc:spChg>
        <pc:picChg chg="add mod">
          <ac:chgData name="Jyoti Gupta" userId="62243ad9a6e7c819" providerId="LiveId" clId="{FA204911-4618-A546-8126-82C5D2870445}" dt="2019-04-27T08:03:48.738" v="333" actId="1076"/>
          <ac:picMkLst>
            <pc:docMk/>
            <pc:sldMk cId="3618204391" sldId="335"/>
            <ac:picMk id="12" creationId="{32895C3C-3A95-614F-BA7E-155B0494786F}"/>
          </ac:picMkLst>
        </pc:picChg>
      </pc:sldChg>
      <pc:sldChg chg="modSp add ord">
        <pc:chgData name="Jyoti Gupta" userId="62243ad9a6e7c819" providerId="LiveId" clId="{FA204911-4618-A546-8126-82C5D2870445}" dt="2019-04-28T03:41:42.007" v="1727"/>
        <pc:sldMkLst>
          <pc:docMk/>
          <pc:sldMk cId="3860252694" sldId="336"/>
        </pc:sldMkLst>
        <pc:spChg chg="mod">
          <ac:chgData name="Jyoti Gupta" userId="62243ad9a6e7c819" providerId="LiveId" clId="{FA204911-4618-A546-8126-82C5D2870445}" dt="2019-04-27T07:54:10.283" v="161" actId="20577"/>
          <ac:spMkLst>
            <pc:docMk/>
            <pc:sldMk cId="3860252694" sldId="336"/>
            <ac:spMk id="223" creationId="{00000000-0000-0000-0000-000000000000}"/>
          </ac:spMkLst>
        </pc:spChg>
      </pc:sldChg>
      <pc:sldChg chg="modSp add">
        <pc:chgData name="Jyoti Gupta" userId="62243ad9a6e7c819" providerId="LiveId" clId="{FA204911-4618-A546-8126-82C5D2870445}" dt="2019-04-27T07:55:01.333" v="180" actId="20577"/>
        <pc:sldMkLst>
          <pc:docMk/>
          <pc:sldMk cId="2447580107" sldId="337"/>
        </pc:sldMkLst>
        <pc:spChg chg="mod">
          <ac:chgData name="Jyoti Gupta" userId="62243ad9a6e7c819" providerId="LiveId" clId="{FA204911-4618-A546-8126-82C5D2870445}" dt="2019-04-27T07:55:01.333" v="180" actId="20577"/>
          <ac:spMkLst>
            <pc:docMk/>
            <pc:sldMk cId="2447580107" sldId="337"/>
            <ac:spMk id="223" creationId="{00000000-0000-0000-0000-000000000000}"/>
          </ac:spMkLst>
        </pc:spChg>
      </pc:sldChg>
      <pc:sldChg chg="add del">
        <pc:chgData name="Jyoti Gupta" userId="62243ad9a6e7c819" providerId="LiveId" clId="{FA204911-4618-A546-8126-82C5D2870445}" dt="2019-04-27T07:56:05.755" v="182" actId="2696"/>
        <pc:sldMkLst>
          <pc:docMk/>
          <pc:sldMk cId="2675855828" sldId="338"/>
        </pc:sldMkLst>
      </pc:sldChg>
      <pc:sldChg chg="addSp delSp modSp add ord">
        <pc:chgData name="Jyoti Gupta" userId="62243ad9a6e7c819" providerId="LiveId" clId="{FA204911-4618-A546-8126-82C5D2870445}" dt="2019-04-27T09:52:20.797" v="651" actId="20577"/>
        <pc:sldMkLst>
          <pc:docMk/>
          <pc:sldMk cId="4064615914" sldId="338"/>
        </pc:sldMkLst>
        <pc:spChg chg="mod">
          <ac:chgData name="Jyoti Gupta" userId="62243ad9a6e7c819" providerId="LiveId" clId="{FA204911-4618-A546-8126-82C5D2870445}" dt="2019-04-27T08:09:25.246" v="391" actId="20577"/>
          <ac:spMkLst>
            <pc:docMk/>
            <pc:sldMk cId="4064615914" sldId="338"/>
            <ac:spMk id="10" creationId="{00000000-0000-0000-0000-000000000000}"/>
          </ac:spMkLst>
        </pc:spChg>
        <pc:spChg chg="mod">
          <ac:chgData name="Jyoti Gupta" userId="62243ad9a6e7c819" providerId="LiveId" clId="{FA204911-4618-A546-8126-82C5D2870445}" dt="2019-04-27T09:52:20.797" v="651" actId="20577"/>
          <ac:spMkLst>
            <pc:docMk/>
            <pc:sldMk cId="4064615914" sldId="338"/>
            <ac:spMk id="11" creationId="{80CF685E-28D5-674D-A952-F6F1520009B0}"/>
          </ac:spMkLst>
        </pc:spChg>
        <pc:graphicFrameChg chg="add del mod">
          <ac:chgData name="Jyoti Gupta" userId="62243ad9a6e7c819" providerId="LiveId" clId="{FA204911-4618-A546-8126-82C5D2870445}" dt="2019-04-27T09:51:03.539" v="637" actId="478"/>
          <ac:graphicFrameMkLst>
            <pc:docMk/>
            <pc:sldMk cId="4064615914" sldId="338"/>
            <ac:graphicFrameMk id="13" creationId="{20D3C420-016C-2042-BE97-9F48B7DD4B03}"/>
          </ac:graphicFrameMkLst>
        </pc:graphicFrameChg>
        <pc:picChg chg="del">
          <ac:chgData name="Jyoti Gupta" userId="62243ad9a6e7c819" providerId="LiveId" clId="{FA204911-4618-A546-8126-82C5D2870445}" dt="2019-04-27T08:04:00.093" v="335" actId="478"/>
          <ac:picMkLst>
            <pc:docMk/>
            <pc:sldMk cId="4064615914" sldId="338"/>
            <ac:picMk id="12" creationId="{32895C3C-3A95-614F-BA7E-155B0494786F}"/>
          </ac:picMkLst>
        </pc:picChg>
      </pc:sldChg>
      <pc:sldChg chg="delSp modSp add del">
        <pc:chgData name="Jyoti Gupta" userId="62243ad9a6e7c819" providerId="LiveId" clId="{FA204911-4618-A546-8126-82C5D2870445}" dt="2019-04-27T10:16:53.911" v="819" actId="2696"/>
        <pc:sldMkLst>
          <pc:docMk/>
          <pc:sldMk cId="1278196661" sldId="339"/>
        </pc:sldMkLst>
        <pc:spChg chg="mod">
          <ac:chgData name="Jyoti Gupta" userId="62243ad9a6e7c819" providerId="LiveId" clId="{FA204911-4618-A546-8126-82C5D2870445}" dt="2019-04-27T08:07:01.406" v="355" actId="20577"/>
          <ac:spMkLst>
            <pc:docMk/>
            <pc:sldMk cId="1278196661" sldId="339"/>
            <ac:spMk id="10" creationId="{00000000-0000-0000-0000-000000000000}"/>
          </ac:spMkLst>
        </pc:spChg>
        <pc:spChg chg="del">
          <ac:chgData name="Jyoti Gupta" userId="62243ad9a6e7c819" providerId="LiveId" clId="{FA204911-4618-A546-8126-82C5D2870445}" dt="2019-04-27T08:07:10.213" v="358" actId="478"/>
          <ac:spMkLst>
            <pc:docMk/>
            <pc:sldMk cId="1278196661" sldId="339"/>
            <ac:spMk id="11" creationId="{80CF685E-28D5-674D-A952-F6F1520009B0}"/>
          </ac:spMkLst>
        </pc:spChg>
        <pc:spChg chg="del">
          <ac:chgData name="Jyoti Gupta" userId="62243ad9a6e7c819" providerId="LiveId" clId="{FA204911-4618-A546-8126-82C5D2870445}" dt="2019-04-27T08:07:07.872" v="357" actId="478"/>
          <ac:spMkLst>
            <pc:docMk/>
            <pc:sldMk cId="1278196661" sldId="339"/>
            <ac:spMk id="13" creationId="{F5FF4113-D319-6443-BA8F-7ED8185CE1BE}"/>
          </ac:spMkLst>
        </pc:spChg>
        <pc:picChg chg="del">
          <ac:chgData name="Jyoti Gupta" userId="62243ad9a6e7c819" providerId="LiveId" clId="{FA204911-4618-A546-8126-82C5D2870445}" dt="2019-04-27T08:07:05.023" v="356" actId="478"/>
          <ac:picMkLst>
            <pc:docMk/>
            <pc:sldMk cId="1278196661" sldId="339"/>
            <ac:picMk id="12" creationId="{32895C3C-3A95-614F-BA7E-155B0494786F}"/>
          </ac:picMkLst>
        </pc:picChg>
      </pc:sldChg>
      <pc:sldChg chg="add">
        <pc:chgData name="Jyoti Gupta" userId="62243ad9a6e7c819" providerId="LiveId" clId="{FA204911-4618-A546-8126-82C5D2870445}" dt="2019-04-27T10:16:59.577" v="820"/>
        <pc:sldMkLst>
          <pc:docMk/>
          <pc:sldMk cId="3846440485" sldId="339"/>
        </pc:sldMkLst>
      </pc:sldChg>
      <pc:sldChg chg="addSp modSp add">
        <pc:chgData name="Jyoti Gupta" userId="62243ad9a6e7c819" providerId="LiveId" clId="{FA204911-4618-A546-8126-82C5D2870445}" dt="2019-04-27T12:27:28.118" v="1576" actId="1076"/>
        <pc:sldMkLst>
          <pc:docMk/>
          <pc:sldMk cId="1387814483" sldId="340"/>
        </pc:sldMkLst>
        <pc:spChg chg="mod">
          <ac:chgData name="Jyoti Gupta" userId="62243ad9a6e7c819" providerId="LiveId" clId="{FA204911-4618-A546-8126-82C5D2870445}" dt="2019-04-27T08:46:37.793" v="432" actId="20577"/>
          <ac:spMkLst>
            <pc:docMk/>
            <pc:sldMk cId="1387814483" sldId="340"/>
            <ac:spMk id="10" creationId="{00000000-0000-0000-0000-000000000000}"/>
          </ac:spMkLst>
        </pc:spChg>
        <pc:spChg chg="add mod">
          <ac:chgData name="Jyoti Gupta" userId="62243ad9a6e7c819" providerId="LiveId" clId="{FA204911-4618-A546-8126-82C5D2870445}" dt="2019-04-27T12:27:28.118" v="1576" actId="1076"/>
          <ac:spMkLst>
            <pc:docMk/>
            <pc:sldMk cId="1387814483" sldId="340"/>
            <ac:spMk id="12" creationId="{BA7084C0-4205-CF41-AEF8-DA6E3A19879F}"/>
          </ac:spMkLst>
        </pc:spChg>
        <pc:picChg chg="add mod">
          <ac:chgData name="Jyoti Gupta" userId="62243ad9a6e7c819" providerId="LiveId" clId="{FA204911-4618-A546-8126-82C5D2870445}" dt="2019-04-27T08:51:51.487" v="435" actId="1076"/>
          <ac:picMkLst>
            <pc:docMk/>
            <pc:sldMk cId="1387814483" sldId="340"/>
            <ac:picMk id="11" creationId="{5F7D73CB-0FFD-7045-B647-4F6D4F0ABD93}"/>
          </ac:picMkLst>
        </pc:picChg>
      </pc:sldChg>
      <pc:sldChg chg="addSp delSp modSp add">
        <pc:chgData name="Jyoti Gupta" userId="62243ad9a6e7c819" providerId="LiveId" clId="{FA204911-4618-A546-8126-82C5D2870445}" dt="2019-04-27T10:15:42.938" v="817" actId="1076"/>
        <pc:sldMkLst>
          <pc:docMk/>
          <pc:sldMk cId="2792264542" sldId="341"/>
        </pc:sldMkLst>
        <pc:spChg chg="add del mod">
          <ac:chgData name="Jyoti Gupta" userId="62243ad9a6e7c819" providerId="LiveId" clId="{FA204911-4618-A546-8126-82C5D2870445}" dt="2019-04-27T08:56:27.415" v="534" actId="1076"/>
          <ac:spMkLst>
            <pc:docMk/>
            <pc:sldMk cId="2792264542" sldId="341"/>
            <ac:spMk id="12" creationId="{BA7084C0-4205-CF41-AEF8-DA6E3A19879F}"/>
          </ac:spMkLst>
        </pc:spChg>
        <pc:spChg chg="add del">
          <ac:chgData name="Jyoti Gupta" userId="62243ad9a6e7c819" providerId="LiveId" clId="{FA204911-4618-A546-8126-82C5D2870445}" dt="2019-04-27T08:55:23.611" v="524"/>
          <ac:spMkLst>
            <pc:docMk/>
            <pc:sldMk cId="2792264542" sldId="341"/>
            <ac:spMk id="13" creationId="{318E7108-6407-364B-98DD-62830F61BEA4}"/>
          </ac:spMkLst>
        </pc:spChg>
        <pc:spChg chg="add del">
          <ac:chgData name="Jyoti Gupta" userId="62243ad9a6e7c819" providerId="LiveId" clId="{FA204911-4618-A546-8126-82C5D2870445}" dt="2019-04-27T08:55:42.458" v="528"/>
          <ac:spMkLst>
            <pc:docMk/>
            <pc:sldMk cId="2792264542" sldId="341"/>
            <ac:spMk id="14" creationId="{BF0CB69C-8F89-F649-B33C-573EF3AF8446}"/>
          </ac:spMkLst>
        </pc:spChg>
        <pc:spChg chg="add del mod">
          <ac:chgData name="Jyoti Gupta" userId="62243ad9a6e7c819" providerId="LiveId" clId="{FA204911-4618-A546-8126-82C5D2870445}" dt="2019-04-27T08:56:32.687" v="536"/>
          <ac:spMkLst>
            <pc:docMk/>
            <pc:sldMk cId="2792264542" sldId="341"/>
            <ac:spMk id="15" creationId="{2BCA53F7-17EC-7C48-A75A-7D35650A4CC9}"/>
          </ac:spMkLst>
        </pc:spChg>
        <pc:picChg chg="add del mod">
          <ac:chgData name="Jyoti Gupta" userId="62243ad9a6e7c819" providerId="LiveId" clId="{FA204911-4618-A546-8126-82C5D2870445}" dt="2019-04-27T08:57:06.552" v="541" actId="478"/>
          <ac:picMkLst>
            <pc:docMk/>
            <pc:sldMk cId="2792264542" sldId="341"/>
            <ac:picMk id="16" creationId="{2CF4692F-DC1B-0C4C-82F1-BB77D0A2DC53}"/>
          </ac:picMkLst>
        </pc:picChg>
        <pc:picChg chg="add mod">
          <ac:chgData name="Jyoti Gupta" userId="62243ad9a6e7c819" providerId="LiveId" clId="{FA204911-4618-A546-8126-82C5D2870445}" dt="2019-04-27T10:15:42.938" v="817" actId="1076"/>
          <ac:picMkLst>
            <pc:docMk/>
            <pc:sldMk cId="2792264542" sldId="341"/>
            <ac:picMk id="17" creationId="{99F15868-924A-E045-BEAE-D152222EAAF6}"/>
          </ac:picMkLst>
        </pc:picChg>
        <pc:picChg chg="add del mod">
          <ac:chgData name="Jyoti Gupta" userId="62243ad9a6e7c819" providerId="LiveId" clId="{FA204911-4618-A546-8126-82C5D2870445}" dt="2019-04-27T08:55:23.611" v="524"/>
          <ac:picMkLst>
            <pc:docMk/>
            <pc:sldMk cId="2792264542" sldId="341"/>
            <ac:picMk id="1026" creationId="{FCC7F135-4545-F44B-A086-765E5D639362}"/>
          </ac:picMkLst>
        </pc:picChg>
        <pc:picChg chg="add del mod">
          <ac:chgData name="Jyoti Gupta" userId="62243ad9a6e7c819" providerId="LiveId" clId="{FA204911-4618-A546-8126-82C5D2870445}" dt="2019-04-27T08:55:23.611" v="524"/>
          <ac:picMkLst>
            <pc:docMk/>
            <pc:sldMk cId="2792264542" sldId="341"/>
            <ac:picMk id="1027" creationId="{C0506CBC-2838-CB45-93E9-D733B025F174}"/>
          </ac:picMkLst>
        </pc:picChg>
        <pc:picChg chg="add del">
          <ac:chgData name="Jyoti Gupta" userId="62243ad9a6e7c819" providerId="LiveId" clId="{FA204911-4618-A546-8126-82C5D2870445}" dt="2019-04-27T08:55:42.458" v="528"/>
          <ac:picMkLst>
            <pc:docMk/>
            <pc:sldMk cId="2792264542" sldId="341"/>
            <ac:picMk id="1029" creationId="{6B7B924D-D47E-CA46-8D16-6BF29194F100}"/>
          </ac:picMkLst>
        </pc:picChg>
        <pc:picChg chg="add del">
          <ac:chgData name="Jyoti Gupta" userId="62243ad9a6e7c819" providerId="LiveId" clId="{FA204911-4618-A546-8126-82C5D2870445}" dt="2019-04-27T08:55:42.458" v="528"/>
          <ac:picMkLst>
            <pc:docMk/>
            <pc:sldMk cId="2792264542" sldId="341"/>
            <ac:picMk id="1030" creationId="{2760A9F6-C088-8544-9DC1-9100E5132396}"/>
          </ac:picMkLst>
        </pc:picChg>
      </pc:sldChg>
      <pc:sldChg chg="modSp add">
        <pc:chgData name="Jyoti Gupta" userId="62243ad9a6e7c819" providerId="LiveId" clId="{FA204911-4618-A546-8126-82C5D2870445}" dt="2019-04-27T08:58:26.160" v="552" actId="113"/>
        <pc:sldMkLst>
          <pc:docMk/>
          <pc:sldMk cId="4067833227" sldId="342"/>
        </pc:sldMkLst>
        <pc:spChg chg="mod">
          <ac:chgData name="Jyoti Gupta" userId="62243ad9a6e7c819" providerId="LiveId" clId="{FA204911-4618-A546-8126-82C5D2870445}" dt="2019-04-27T08:58:26.160" v="552" actId="113"/>
          <ac:spMkLst>
            <pc:docMk/>
            <pc:sldMk cId="4067833227" sldId="342"/>
            <ac:spMk id="12" creationId="{BA7084C0-4205-CF41-AEF8-DA6E3A19879F}"/>
          </ac:spMkLst>
        </pc:spChg>
        <pc:picChg chg="mod">
          <ac:chgData name="Jyoti Gupta" userId="62243ad9a6e7c819" providerId="LiveId" clId="{FA204911-4618-A546-8126-82C5D2870445}" dt="2019-04-27T08:58:21.165" v="551" actId="1076"/>
          <ac:picMkLst>
            <pc:docMk/>
            <pc:sldMk cId="4067833227" sldId="342"/>
            <ac:picMk id="17" creationId="{99F15868-924A-E045-BEAE-D152222EAAF6}"/>
          </ac:picMkLst>
        </pc:picChg>
      </pc:sldChg>
      <pc:sldChg chg="addSp delSp modSp add">
        <pc:chgData name="Jyoti Gupta" userId="62243ad9a6e7c819" providerId="LiveId" clId="{FA204911-4618-A546-8126-82C5D2870445}" dt="2019-04-27T09:33:14.496" v="566" actId="1076"/>
        <pc:sldMkLst>
          <pc:docMk/>
          <pc:sldMk cId="1754883100" sldId="343"/>
        </pc:sldMkLst>
        <pc:spChg chg="mod">
          <ac:chgData name="Jyoti Gupta" userId="62243ad9a6e7c819" providerId="LiveId" clId="{FA204911-4618-A546-8126-82C5D2870445}" dt="2019-04-27T09:32:16.212" v="559" actId="20577"/>
          <ac:spMkLst>
            <pc:docMk/>
            <pc:sldMk cId="1754883100" sldId="343"/>
            <ac:spMk id="12" creationId="{BA7084C0-4205-CF41-AEF8-DA6E3A19879F}"/>
          </ac:spMkLst>
        </pc:spChg>
        <pc:picChg chg="mod">
          <ac:chgData name="Jyoti Gupta" userId="62243ad9a6e7c819" providerId="LiveId" clId="{FA204911-4618-A546-8126-82C5D2870445}" dt="2019-04-27T09:32:59.153" v="563" actId="1076"/>
          <ac:picMkLst>
            <pc:docMk/>
            <pc:sldMk cId="1754883100" sldId="343"/>
            <ac:picMk id="11" creationId="{5F7D73CB-0FFD-7045-B647-4F6D4F0ABD93}"/>
          </ac:picMkLst>
        </pc:picChg>
        <pc:picChg chg="add mod">
          <ac:chgData name="Jyoti Gupta" userId="62243ad9a6e7c819" providerId="LiveId" clId="{FA204911-4618-A546-8126-82C5D2870445}" dt="2019-04-27T09:33:14.496" v="566" actId="1076"/>
          <ac:picMkLst>
            <pc:docMk/>
            <pc:sldMk cId="1754883100" sldId="343"/>
            <ac:picMk id="13" creationId="{D6B49601-757C-0349-B016-8D5B86570420}"/>
          </ac:picMkLst>
        </pc:picChg>
        <pc:picChg chg="add mod">
          <ac:chgData name="Jyoti Gupta" userId="62243ad9a6e7c819" providerId="LiveId" clId="{FA204911-4618-A546-8126-82C5D2870445}" dt="2019-04-27T09:33:08.252" v="565" actId="1076"/>
          <ac:picMkLst>
            <pc:docMk/>
            <pc:sldMk cId="1754883100" sldId="343"/>
            <ac:picMk id="15" creationId="{9679F6B1-B685-0D43-A050-68595E68A534}"/>
          </ac:picMkLst>
        </pc:picChg>
        <pc:picChg chg="del">
          <ac:chgData name="Jyoti Gupta" userId="62243ad9a6e7c819" providerId="LiveId" clId="{FA204911-4618-A546-8126-82C5D2870445}" dt="2019-04-27T09:31:25.517" v="554" actId="478"/>
          <ac:picMkLst>
            <pc:docMk/>
            <pc:sldMk cId="1754883100" sldId="343"/>
            <ac:picMk id="17" creationId="{99F15868-924A-E045-BEAE-D152222EAAF6}"/>
          </ac:picMkLst>
        </pc:picChg>
      </pc:sldChg>
      <pc:sldChg chg="addSp delSp modSp add">
        <pc:chgData name="Jyoti Gupta" userId="62243ad9a6e7c819" providerId="LiveId" clId="{FA204911-4618-A546-8126-82C5D2870445}" dt="2019-04-27T09:35:04.805" v="597" actId="1076"/>
        <pc:sldMkLst>
          <pc:docMk/>
          <pc:sldMk cId="1615186772" sldId="344"/>
        </pc:sldMkLst>
        <pc:spChg chg="mod">
          <ac:chgData name="Jyoti Gupta" userId="62243ad9a6e7c819" providerId="LiveId" clId="{FA204911-4618-A546-8126-82C5D2870445}" dt="2019-04-27T09:34:49.246" v="594" actId="20577"/>
          <ac:spMkLst>
            <pc:docMk/>
            <pc:sldMk cId="1615186772" sldId="344"/>
            <ac:spMk id="12" creationId="{BA7084C0-4205-CF41-AEF8-DA6E3A19879F}"/>
          </ac:spMkLst>
        </pc:spChg>
        <pc:picChg chg="del">
          <ac:chgData name="Jyoti Gupta" userId="62243ad9a6e7c819" providerId="LiveId" clId="{FA204911-4618-A546-8126-82C5D2870445}" dt="2019-04-27T09:34:17.840" v="573" actId="478"/>
          <ac:picMkLst>
            <pc:docMk/>
            <pc:sldMk cId="1615186772" sldId="344"/>
            <ac:picMk id="13" creationId="{D6B49601-757C-0349-B016-8D5B86570420}"/>
          </ac:picMkLst>
        </pc:picChg>
        <pc:picChg chg="add mod">
          <ac:chgData name="Jyoti Gupta" userId="62243ad9a6e7c819" providerId="LiveId" clId="{FA204911-4618-A546-8126-82C5D2870445}" dt="2019-04-27T09:35:04.805" v="597" actId="1076"/>
          <ac:picMkLst>
            <pc:docMk/>
            <pc:sldMk cId="1615186772" sldId="344"/>
            <ac:picMk id="14" creationId="{C88EE8BB-A91A-174C-B33A-3CEA2E8C6D2B}"/>
          </ac:picMkLst>
        </pc:picChg>
        <pc:picChg chg="del">
          <ac:chgData name="Jyoti Gupta" userId="62243ad9a6e7c819" providerId="LiveId" clId="{FA204911-4618-A546-8126-82C5D2870445}" dt="2019-04-27T09:34:13.786" v="572" actId="478"/>
          <ac:picMkLst>
            <pc:docMk/>
            <pc:sldMk cId="1615186772" sldId="344"/>
            <ac:picMk id="15" creationId="{9679F6B1-B685-0D43-A050-68595E68A534}"/>
          </ac:picMkLst>
        </pc:picChg>
      </pc:sldChg>
      <pc:sldChg chg="addSp delSp modSp add ord">
        <pc:chgData name="Jyoti Gupta" userId="62243ad9a6e7c819" providerId="LiveId" clId="{FA204911-4618-A546-8126-82C5D2870445}" dt="2019-04-27T16:05:14.949" v="1726" actId="1076"/>
        <pc:sldMkLst>
          <pc:docMk/>
          <pc:sldMk cId="3953156288" sldId="345"/>
        </pc:sldMkLst>
        <pc:spChg chg="del">
          <ac:chgData name="Jyoti Gupta" userId="62243ad9a6e7c819" providerId="LiveId" clId="{FA204911-4618-A546-8126-82C5D2870445}" dt="2019-04-27T09:52:56.338" v="654" actId="478"/>
          <ac:spMkLst>
            <pc:docMk/>
            <pc:sldMk cId="3953156288" sldId="345"/>
            <ac:spMk id="12" creationId="{BA7084C0-4205-CF41-AEF8-DA6E3A19879F}"/>
          </ac:spMkLst>
        </pc:spChg>
        <pc:spChg chg="add mod">
          <ac:chgData name="Jyoti Gupta" userId="62243ad9a6e7c819" providerId="LiveId" clId="{FA204911-4618-A546-8126-82C5D2870445}" dt="2019-04-27T16:05:12.026" v="1725" actId="14100"/>
          <ac:spMkLst>
            <pc:docMk/>
            <pc:sldMk cId="3953156288" sldId="345"/>
            <ac:spMk id="15" creationId="{D243179D-CD45-3D4E-B49B-D36CD8736881}"/>
          </ac:spMkLst>
        </pc:spChg>
        <pc:picChg chg="del">
          <ac:chgData name="Jyoti Gupta" userId="62243ad9a6e7c819" providerId="LiveId" clId="{FA204911-4618-A546-8126-82C5D2870445}" dt="2019-04-27T09:52:59.561" v="655" actId="478"/>
          <ac:picMkLst>
            <pc:docMk/>
            <pc:sldMk cId="3953156288" sldId="345"/>
            <ac:picMk id="11" creationId="{5F7D73CB-0FFD-7045-B647-4F6D4F0ABD93}"/>
          </ac:picMkLst>
        </pc:picChg>
        <pc:picChg chg="add mod">
          <ac:chgData name="Jyoti Gupta" userId="62243ad9a6e7c819" providerId="LiveId" clId="{FA204911-4618-A546-8126-82C5D2870445}" dt="2019-04-27T16:05:14.949" v="1726" actId="1076"/>
          <ac:picMkLst>
            <pc:docMk/>
            <pc:sldMk cId="3953156288" sldId="345"/>
            <ac:picMk id="13" creationId="{6D643B94-AF5A-A047-83CA-98D1F7D0AE32}"/>
          </ac:picMkLst>
        </pc:picChg>
        <pc:picChg chg="del">
          <ac:chgData name="Jyoti Gupta" userId="62243ad9a6e7c819" providerId="LiveId" clId="{FA204911-4618-A546-8126-82C5D2870445}" dt="2019-04-27T09:52:51.033" v="653" actId="478"/>
          <ac:picMkLst>
            <pc:docMk/>
            <pc:sldMk cId="3953156288" sldId="345"/>
            <ac:picMk id="14" creationId="{C88EE8BB-A91A-174C-B33A-3CEA2E8C6D2B}"/>
          </ac:picMkLst>
        </pc:picChg>
      </pc:sldChg>
      <pc:sldChg chg="addSp delSp modSp add">
        <pc:chgData name="Jyoti Gupta" userId="62243ad9a6e7c819" providerId="LiveId" clId="{FA204911-4618-A546-8126-82C5D2870445}" dt="2019-04-27T10:13:48.181" v="816" actId="20577"/>
        <pc:sldMkLst>
          <pc:docMk/>
          <pc:sldMk cId="1336753786" sldId="346"/>
        </pc:sldMkLst>
        <pc:spChg chg="mod">
          <ac:chgData name="Jyoti Gupta" userId="62243ad9a6e7c819" providerId="LiveId" clId="{FA204911-4618-A546-8126-82C5D2870445}" dt="2019-04-27T10:02:12.113" v="692" actId="20577"/>
          <ac:spMkLst>
            <pc:docMk/>
            <pc:sldMk cId="1336753786" sldId="346"/>
            <ac:spMk id="10" creationId="{00000000-0000-0000-0000-000000000000}"/>
          </ac:spMkLst>
        </pc:spChg>
        <pc:spChg chg="del">
          <ac:chgData name="Jyoti Gupta" userId="62243ad9a6e7c819" providerId="LiveId" clId="{FA204911-4618-A546-8126-82C5D2870445}" dt="2019-04-27T10:02:20.293" v="694" actId="478"/>
          <ac:spMkLst>
            <pc:docMk/>
            <pc:sldMk cId="1336753786" sldId="346"/>
            <ac:spMk id="12" creationId="{BA7084C0-4205-CF41-AEF8-DA6E3A19879F}"/>
          </ac:spMkLst>
        </pc:spChg>
        <pc:graphicFrameChg chg="add mod modGraphic">
          <ac:chgData name="Jyoti Gupta" userId="62243ad9a6e7c819" providerId="LiveId" clId="{FA204911-4618-A546-8126-82C5D2870445}" dt="2019-04-27T10:13:48.181" v="816" actId="20577"/>
          <ac:graphicFrameMkLst>
            <pc:docMk/>
            <pc:sldMk cId="1336753786" sldId="346"/>
            <ac:graphicFrameMk id="13" creationId="{89FC9D46-54E6-EF45-8CCF-E4651D760AF6}"/>
          </ac:graphicFrameMkLst>
        </pc:graphicFrameChg>
        <pc:picChg chg="mod">
          <ac:chgData name="Jyoti Gupta" userId="62243ad9a6e7c819" providerId="LiveId" clId="{FA204911-4618-A546-8126-82C5D2870445}" dt="2019-04-27T10:04:11.778" v="728" actId="1076"/>
          <ac:picMkLst>
            <pc:docMk/>
            <pc:sldMk cId="1336753786" sldId="346"/>
            <ac:picMk id="14" creationId="{C88EE8BB-A91A-174C-B33A-3CEA2E8C6D2B}"/>
          </ac:picMkLst>
        </pc:picChg>
        <pc:picChg chg="add mod">
          <ac:chgData name="Jyoti Gupta" userId="62243ad9a6e7c819" providerId="LiveId" clId="{FA204911-4618-A546-8126-82C5D2870445}" dt="2019-04-27T10:12:02.692" v="810" actId="1076"/>
          <ac:picMkLst>
            <pc:docMk/>
            <pc:sldMk cId="1336753786" sldId="346"/>
            <ac:picMk id="15" creationId="{1CA01FBB-DFBC-7443-90D8-B945F4E47C97}"/>
          </ac:picMkLst>
        </pc:picChg>
      </pc:sldChg>
      <pc:sldChg chg="addSp modSp add">
        <pc:chgData name="Jyoti Gupta" userId="62243ad9a6e7c819" providerId="LiveId" clId="{FA204911-4618-A546-8126-82C5D2870445}" dt="2019-04-27T14:38:06.641" v="1722" actId="20577"/>
        <pc:sldMkLst>
          <pc:docMk/>
          <pc:sldMk cId="4154200247" sldId="347"/>
        </pc:sldMkLst>
        <pc:spChg chg="add mod">
          <ac:chgData name="Jyoti Gupta" userId="62243ad9a6e7c819" providerId="LiveId" clId="{FA204911-4618-A546-8126-82C5D2870445}" dt="2019-04-27T14:38:06.641" v="1722" actId="20577"/>
          <ac:spMkLst>
            <pc:docMk/>
            <pc:sldMk cId="4154200247" sldId="347"/>
            <ac:spMk id="11" creationId="{694BFE7B-2BDB-C64C-BA16-789B26E2C62C}"/>
          </ac:spMkLst>
        </pc:spChg>
      </pc:sldChg>
      <pc:sldChg chg="addSp delSp modSp add">
        <pc:chgData name="Jyoti Gupta" userId="62243ad9a6e7c819" providerId="LiveId" clId="{FA204911-4618-A546-8126-82C5D2870445}" dt="2019-04-28T06:29:06.790" v="2334" actId="1076"/>
        <pc:sldMkLst>
          <pc:docMk/>
          <pc:sldMk cId="2867543614" sldId="348"/>
        </pc:sldMkLst>
        <pc:spChg chg="mod">
          <ac:chgData name="Jyoti Gupta" userId="62243ad9a6e7c819" providerId="LiveId" clId="{FA204911-4618-A546-8126-82C5D2870445}" dt="2019-04-28T06:26:07.322" v="2192" actId="20577"/>
          <ac:spMkLst>
            <pc:docMk/>
            <pc:sldMk cId="2867543614" sldId="348"/>
            <ac:spMk id="10" creationId="{00000000-0000-0000-0000-000000000000}"/>
          </ac:spMkLst>
        </pc:spChg>
        <pc:spChg chg="del">
          <ac:chgData name="Jyoti Gupta" userId="62243ad9a6e7c819" providerId="LiveId" clId="{FA204911-4618-A546-8126-82C5D2870445}" dt="2019-04-28T06:26:10.512" v="2193" actId="478"/>
          <ac:spMkLst>
            <pc:docMk/>
            <pc:sldMk cId="2867543614" sldId="348"/>
            <ac:spMk id="11" creationId="{80CF685E-28D5-674D-A952-F6F1520009B0}"/>
          </ac:spMkLst>
        </pc:spChg>
        <pc:spChg chg="add mod">
          <ac:chgData name="Jyoti Gupta" userId="62243ad9a6e7c819" providerId="LiveId" clId="{FA204911-4618-A546-8126-82C5D2870445}" dt="2019-04-28T06:29:04.221" v="2333" actId="14100"/>
          <ac:spMkLst>
            <pc:docMk/>
            <pc:sldMk cId="2867543614" sldId="348"/>
            <ac:spMk id="13" creationId="{0044B15D-27CB-E34D-843A-462BFD8B8FCC}"/>
          </ac:spMkLst>
        </pc:spChg>
        <pc:picChg chg="add mod">
          <ac:chgData name="Jyoti Gupta" userId="62243ad9a6e7c819" providerId="LiveId" clId="{FA204911-4618-A546-8126-82C5D2870445}" dt="2019-04-28T06:29:06.790" v="2334" actId="1076"/>
          <ac:picMkLst>
            <pc:docMk/>
            <pc:sldMk cId="2867543614" sldId="348"/>
            <ac:picMk id="12" creationId="{F725CFA3-2631-C741-B683-8803027AD1A0}"/>
          </ac:picMkLst>
        </pc:picChg>
      </pc:sldChg>
      <pc:sldChg chg="addSp delSp modSp add">
        <pc:chgData name="Jyoti Gupta" userId="62243ad9a6e7c819" providerId="LiveId" clId="{FA204911-4618-A546-8126-82C5D2870445}" dt="2019-04-28T04:02:43.573" v="1824" actId="1076"/>
        <pc:sldMkLst>
          <pc:docMk/>
          <pc:sldMk cId="1362896165" sldId="349"/>
        </pc:sldMkLst>
        <pc:spChg chg="mod">
          <ac:chgData name="Jyoti Gupta" userId="62243ad9a6e7c819" providerId="LiveId" clId="{FA204911-4618-A546-8126-82C5D2870445}" dt="2019-04-28T04:02:09.767" v="1811" actId="20577"/>
          <ac:spMkLst>
            <pc:docMk/>
            <pc:sldMk cId="1362896165" sldId="349"/>
            <ac:spMk id="10" creationId="{00000000-0000-0000-0000-000000000000}"/>
          </ac:spMkLst>
        </pc:spChg>
        <pc:spChg chg="del">
          <ac:chgData name="Jyoti Gupta" userId="62243ad9a6e7c819" providerId="LiveId" clId="{FA204911-4618-A546-8126-82C5D2870445}" dt="2019-04-28T03:59:30.914" v="1753" actId="478"/>
          <ac:spMkLst>
            <pc:docMk/>
            <pc:sldMk cId="1362896165" sldId="349"/>
            <ac:spMk id="11" creationId="{19B6EB31-E37C-1343-869D-1BD9A75B6381}"/>
          </ac:spMkLst>
        </pc:spChg>
        <pc:spChg chg="add mod">
          <ac:chgData name="Jyoti Gupta" userId="62243ad9a6e7c819" providerId="LiveId" clId="{FA204911-4618-A546-8126-82C5D2870445}" dt="2019-04-28T04:02:40.707" v="1823" actId="1076"/>
          <ac:spMkLst>
            <pc:docMk/>
            <pc:sldMk cId="1362896165" sldId="349"/>
            <ac:spMk id="13" creationId="{2C881927-31A4-E84A-A75E-B2ED9E0CAC4E}"/>
          </ac:spMkLst>
        </pc:spChg>
        <pc:spChg chg="add mod">
          <ac:chgData name="Jyoti Gupta" userId="62243ad9a6e7c819" providerId="LiveId" clId="{FA204911-4618-A546-8126-82C5D2870445}" dt="2019-04-28T04:02:35.292" v="1821" actId="1076"/>
          <ac:spMkLst>
            <pc:docMk/>
            <pc:sldMk cId="1362896165" sldId="349"/>
            <ac:spMk id="16" creationId="{95B8B65C-1B4C-7D49-91A6-330D387E22A9}"/>
          </ac:spMkLst>
        </pc:spChg>
        <pc:picChg chg="del">
          <ac:chgData name="Jyoti Gupta" userId="62243ad9a6e7c819" providerId="LiveId" clId="{FA204911-4618-A546-8126-82C5D2870445}" dt="2019-04-28T03:59:27.020" v="1752" actId="478"/>
          <ac:picMkLst>
            <pc:docMk/>
            <pc:sldMk cId="1362896165" sldId="349"/>
            <ac:picMk id="12" creationId="{95EFEFA5-0B68-8D48-975E-4F4D39842F9E}"/>
          </ac:picMkLst>
        </pc:picChg>
        <pc:picChg chg="add mod">
          <ac:chgData name="Jyoti Gupta" userId="62243ad9a6e7c819" providerId="LiveId" clId="{FA204911-4618-A546-8126-82C5D2870445}" dt="2019-04-28T04:02:43.573" v="1824" actId="1076"/>
          <ac:picMkLst>
            <pc:docMk/>
            <pc:sldMk cId="1362896165" sldId="349"/>
            <ac:picMk id="8194" creationId="{B84CAF9D-8604-C848-9B4A-A2357D810E8C}"/>
          </ac:picMkLst>
        </pc:picChg>
        <pc:picChg chg="add mod">
          <ac:chgData name="Jyoti Gupta" userId="62243ad9a6e7c819" providerId="LiveId" clId="{FA204911-4618-A546-8126-82C5D2870445}" dt="2019-04-28T04:02:37.084" v="1822" actId="1076"/>
          <ac:picMkLst>
            <pc:docMk/>
            <pc:sldMk cId="1362896165" sldId="349"/>
            <ac:picMk id="8196" creationId="{F9ADBF61-76C6-134C-B591-CF664DB41305}"/>
          </ac:picMkLst>
        </pc:picChg>
      </pc:sldChg>
      <pc:sldChg chg="addSp delSp modSp add">
        <pc:chgData name="Jyoti Gupta" userId="62243ad9a6e7c819" providerId="LiveId" clId="{FA204911-4618-A546-8126-82C5D2870445}" dt="2019-04-28T04:08:01.143" v="2021"/>
        <pc:sldMkLst>
          <pc:docMk/>
          <pc:sldMk cId="3692794461" sldId="350"/>
        </pc:sldMkLst>
        <pc:spChg chg="mod">
          <ac:chgData name="Jyoti Gupta" userId="62243ad9a6e7c819" providerId="LiveId" clId="{FA204911-4618-A546-8126-82C5D2870445}" dt="2019-04-28T04:03:02.972" v="1841" actId="5793"/>
          <ac:spMkLst>
            <pc:docMk/>
            <pc:sldMk cId="3692794461" sldId="350"/>
            <ac:spMk id="10" creationId="{00000000-0000-0000-0000-000000000000}"/>
          </ac:spMkLst>
        </pc:spChg>
        <pc:spChg chg="add del mod">
          <ac:chgData name="Jyoti Gupta" userId="62243ad9a6e7c819" providerId="LiveId" clId="{FA204911-4618-A546-8126-82C5D2870445}" dt="2019-04-28T04:08:01.143" v="2021"/>
          <ac:spMkLst>
            <pc:docMk/>
            <pc:sldMk cId="3692794461" sldId="350"/>
            <ac:spMk id="11" creationId="{E4E5AFB3-A9B2-1D48-9B63-1E25FE5B8F23}"/>
          </ac:spMkLst>
        </pc:spChg>
        <pc:spChg chg="add del mod">
          <ac:chgData name="Jyoti Gupta" userId="62243ad9a6e7c819" providerId="LiveId" clId="{FA204911-4618-A546-8126-82C5D2870445}" dt="2019-04-28T04:08:01.142" v="2019"/>
          <ac:spMkLst>
            <pc:docMk/>
            <pc:sldMk cId="3692794461" sldId="350"/>
            <ac:spMk id="12" creationId="{782365B2-AAB9-2B4E-B7C9-1C18C2FD5517}"/>
          </ac:spMkLst>
        </pc:spChg>
        <pc:spChg chg="del">
          <ac:chgData name="Jyoti Gupta" userId="62243ad9a6e7c819" providerId="LiveId" clId="{FA204911-4618-A546-8126-82C5D2870445}" dt="2019-04-28T04:03:12.117" v="1844" actId="478"/>
          <ac:spMkLst>
            <pc:docMk/>
            <pc:sldMk cId="3692794461" sldId="350"/>
            <ac:spMk id="13" creationId="{2C881927-31A4-E84A-A75E-B2ED9E0CAC4E}"/>
          </ac:spMkLst>
        </pc:spChg>
        <pc:spChg chg="add mod">
          <ac:chgData name="Jyoti Gupta" userId="62243ad9a6e7c819" providerId="LiveId" clId="{FA204911-4618-A546-8126-82C5D2870445}" dt="2019-04-28T04:07:24.638" v="2017" actId="20577"/>
          <ac:spMkLst>
            <pc:docMk/>
            <pc:sldMk cId="3692794461" sldId="350"/>
            <ac:spMk id="14" creationId="{F50B2028-A541-8248-B2D2-438259EDF25F}"/>
          </ac:spMkLst>
        </pc:spChg>
        <pc:spChg chg="del">
          <ac:chgData name="Jyoti Gupta" userId="62243ad9a6e7c819" providerId="LiveId" clId="{FA204911-4618-A546-8126-82C5D2870445}" dt="2019-04-28T04:03:08.952" v="1843" actId="478"/>
          <ac:spMkLst>
            <pc:docMk/>
            <pc:sldMk cId="3692794461" sldId="350"/>
            <ac:spMk id="16" creationId="{95B8B65C-1B4C-7D49-91A6-330D387E22A9}"/>
          </ac:spMkLst>
        </pc:spChg>
        <pc:picChg chg="del">
          <ac:chgData name="Jyoti Gupta" userId="62243ad9a6e7c819" providerId="LiveId" clId="{FA204911-4618-A546-8126-82C5D2870445}" dt="2019-04-28T04:03:06.450" v="1842" actId="478"/>
          <ac:picMkLst>
            <pc:docMk/>
            <pc:sldMk cId="3692794461" sldId="350"/>
            <ac:picMk id="8194" creationId="{B84CAF9D-8604-C848-9B4A-A2357D810E8C}"/>
          </ac:picMkLst>
        </pc:picChg>
        <pc:picChg chg="del">
          <ac:chgData name="Jyoti Gupta" userId="62243ad9a6e7c819" providerId="LiveId" clId="{FA204911-4618-A546-8126-82C5D2870445}" dt="2019-04-28T04:03:06.450" v="1842" actId="478"/>
          <ac:picMkLst>
            <pc:docMk/>
            <pc:sldMk cId="3692794461" sldId="350"/>
            <ac:picMk id="8196" creationId="{F9ADBF61-76C6-134C-B591-CF664DB41305}"/>
          </ac:picMkLst>
        </pc:picChg>
      </pc:sldChg>
      <pc:sldChg chg="add del">
        <pc:chgData name="Jyoti Gupta" userId="62243ad9a6e7c819" providerId="LiveId" clId="{FA204911-4618-A546-8126-82C5D2870445}" dt="2019-04-28T06:13:28.493" v="2158" actId="2696"/>
        <pc:sldMkLst>
          <pc:docMk/>
          <pc:sldMk cId="3154376320" sldId="351"/>
        </pc:sldMkLst>
      </pc:sldChg>
      <pc:sldChg chg="addSp delSp modSp add">
        <pc:chgData name="Jyoti Gupta" userId="62243ad9a6e7c819" providerId="LiveId" clId="{FA204911-4618-A546-8126-82C5D2870445}" dt="2019-04-28T06:13:03.936" v="2157" actId="12"/>
        <pc:sldMkLst>
          <pc:docMk/>
          <pc:sldMk cId="3287447294" sldId="352"/>
        </pc:sldMkLst>
        <pc:spChg chg="mod">
          <ac:chgData name="Jyoti Gupta" userId="62243ad9a6e7c819" providerId="LiveId" clId="{FA204911-4618-A546-8126-82C5D2870445}" dt="2019-04-28T06:10:22.725" v="2083" actId="20577"/>
          <ac:spMkLst>
            <pc:docMk/>
            <pc:sldMk cId="3287447294" sldId="352"/>
            <ac:spMk id="10" creationId="{00000000-0000-0000-0000-000000000000}"/>
          </ac:spMkLst>
        </pc:spChg>
        <pc:spChg chg="mod">
          <ac:chgData name="Jyoti Gupta" userId="62243ad9a6e7c819" providerId="LiveId" clId="{FA204911-4618-A546-8126-82C5D2870445}" dt="2019-04-28T06:13:03.936" v="2157" actId="12"/>
          <ac:spMkLst>
            <pc:docMk/>
            <pc:sldMk cId="3287447294" sldId="352"/>
            <ac:spMk id="11" creationId="{80CF685E-28D5-674D-A952-F6F1520009B0}"/>
          </ac:spMkLst>
        </pc:spChg>
        <pc:graphicFrameChg chg="add mod modGraphic">
          <ac:chgData name="Jyoti Gupta" userId="62243ad9a6e7c819" providerId="LiveId" clId="{FA204911-4618-A546-8126-82C5D2870445}" dt="2019-04-28T06:12:52.926" v="2155" actId="1076"/>
          <ac:graphicFrameMkLst>
            <pc:docMk/>
            <pc:sldMk cId="3287447294" sldId="352"/>
            <ac:graphicFrameMk id="14" creationId="{7F1BA7AE-1737-3744-B0FE-A47AD8DA15CD}"/>
          </ac:graphicFrameMkLst>
        </pc:graphicFrameChg>
        <pc:picChg chg="del">
          <ac:chgData name="Jyoti Gupta" userId="62243ad9a6e7c819" providerId="LiveId" clId="{FA204911-4618-A546-8126-82C5D2870445}" dt="2019-04-28T06:10:24.316" v="2084" actId="478"/>
          <ac:picMkLst>
            <pc:docMk/>
            <pc:sldMk cId="3287447294" sldId="352"/>
            <ac:picMk id="13" creationId="{C9EA3E8D-DB82-1748-8718-23A9A2F878E0}"/>
          </ac:picMkLst>
        </pc:picChg>
      </pc:sldChg>
      <pc:sldChg chg="modSp add">
        <pc:chgData name="Jyoti Gupta" userId="62243ad9a6e7c819" providerId="LiveId" clId="{FA204911-4618-A546-8126-82C5D2870445}" dt="2019-04-28T06:14:05.722" v="2173" actId="20577"/>
        <pc:sldMkLst>
          <pc:docMk/>
          <pc:sldMk cId="3057200852" sldId="353"/>
        </pc:sldMkLst>
        <pc:spChg chg="mod">
          <ac:chgData name="Jyoti Gupta" userId="62243ad9a6e7c819" providerId="LiveId" clId="{FA204911-4618-A546-8126-82C5D2870445}" dt="2019-04-28T06:14:05.722" v="2173" actId="20577"/>
          <ac:spMkLst>
            <pc:docMk/>
            <pc:sldMk cId="3057200852" sldId="353"/>
            <ac:spMk id="10" creationId="{00000000-0000-0000-0000-000000000000}"/>
          </ac:spMkLst>
        </pc:spChg>
        <pc:spChg chg="mod">
          <ac:chgData name="Jyoti Gupta" userId="62243ad9a6e7c819" providerId="LiveId" clId="{FA204911-4618-A546-8126-82C5D2870445}" dt="2019-04-28T06:13:56.722" v="2167" actId="1076"/>
          <ac:spMkLst>
            <pc:docMk/>
            <pc:sldMk cId="3057200852" sldId="353"/>
            <ac:spMk id="14" creationId="{F50B2028-A541-8248-B2D2-438259EDF25F}"/>
          </ac:spMkLst>
        </pc:spChg>
      </pc:sldChg>
      <pc:sldChg chg="addSp delSp modSp add">
        <pc:chgData name="Jyoti Gupta" userId="62243ad9a6e7c819" providerId="LiveId" clId="{FA204911-4618-A546-8126-82C5D2870445}" dt="2019-04-28T06:40:55.572" v="2495" actId="1076"/>
        <pc:sldMkLst>
          <pc:docMk/>
          <pc:sldMk cId="2307342739" sldId="354"/>
        </pc:sldMkLst>
        <pc:spChg chg="add mod">
          <ac:chgData name="Jyoti Gupta" userId="62243ad9a6e7c819" providerId="LiveId" clId="{FA204911-4618-A546-8126-82C5D2870445}" dt="2019-04-28T06:33:45.036" v="2366" actId="1076"/>
          <ac:spMkLst>
            <pc:docMk/>
            <pc:sldMk cId="2307342739" sldId="354"/>
            <ac:spMk id="11" creationId="{A604B2DA-E6C5-9444-9F1E-BF0A5C7CA5E8}"/>
          </ac:spMkLst>
        </pc:spChg>
        <pc:spChg chg="del">
          <ac:chgData name="Jyoti Gupta" userId="62243ad9a6e7c819" providerId="LiveId" clId="{FA204911-4618-A546-8126-82C5D2870445}" dt="2019-04-28T06:30:14.560" v="2336" actId="478"/>
          <ac:spMkLst>
            <pc:docMk/>
            <pc:sldMk cId="2307342739" sldId="354"/>
            <ac:spMk id="13" creationId="{0044B15D-27CB-E34D-843A-462BFD8B8FCC}"/>
          </ac:spMkLst>
        </pc:spChg>
        <pc:spChg chg="add mod">
          <ac:chgData name="Jyoti Gupta" userId="62243ad9a6e7c819" providerId="LiveId" clId="{FA204911-4618-A546-8126-82C5D2870445}" dt="2019-04-28T06:34:05.205" v="2372" actId="20577"/>
          <ac:spMkLst>
            <pc:docMk/>
            <pc:sldMk cId="2307342739" sldId="354"/>
            <ac:spMk id="18" creationId="{FC541118-E5F0-7A4D-9944-303B4C35BEE8}"/>
          </ac:spMkLst>
        </pc:spChg>
        <pc:spChg chg="add mod">
          <ac:chgData name="Jyoti Gupta" userId="62243ad9a6e7c819" providerId="LiveId" clId="{FA204911-4618-A546-8126-82C5D2870445}" dt="2019-04-28T06:40:55.572" v="2495" actId="1076"/>
          <ac:spMkLst>
            <pc:docMk/>
            <pc:sldMk cId="2307342739" sldId="354"/>
            <ac:spMk id="19" creationId="{A1E5AC93-D9CC-FF49-8F75-57EFA74229E4}"/>
          </ac:spMkLst>
        </pc:spChg>
        <pc:graphicFrameChg chg="add mod modGraphic">
          <ac:chgData name="Jyoti Gupta" userId="62243ad9a6e7c819" providerId="LiveId" clId="{FA204911-4618-A546-8126-82C5D2870445}" dt="2019-04-28T06:35:32.372" v="2373" actId="207"/>
          <ac:graphicFrameMkLst>
            <pc:docMk/>
            <pc:sldMk cId="2307342739" sldId="354"/>
            <ac:graphicFrameMk id="14" creationId="{FD7327A8-11C9-5746-B4A9-D79E6556A61F}"/>
          </ac:graphicFrameMkLst>
        </pc:graphicFrameChg>
        <pc:graphicFrameChg chg="add mod modGraphic">
          <ac:chgData name="Jyoti Gupta" userId="62243ad9a6e7c819" providerId="LiveId" clId="{FA204911-4618-A546-8126-82C5D2870445}" dt="2019-04-28T06:35:41.364" v="2374" actId="207"/>
          <ac:graphicFrameMkLst>
            <pc:docMk/>
            <pc:sldMk cId="2307342739" sldId="354"/>
            <ac:graphicFrameMk id="15" creationId="{446A278A-F497-3C4C-98C1-F18CA81615F3}"/>
          </ac:graphicFrameMkLst>
        </pc:graphicFrameChg>
        <pc:graphicFrameChg chg="add del mod">
          <ac:chgData name="Jyoti Gupta" userId="62243ad9a6e7c819" providerId="LiveId" clId="{FA204911-4618-A546-8126-82C5D2870445}" dt="2019-04-28T06:31:39.131" v="2351" actId="478"/>
          <ac:graphicFrameMkLst>
            <pc:docMk/>
            <pc:sldMk cId="2307342739" sldId="354"/>
            <ac:graphicFrameMk id="16" creationId="{1A32D21C-0014-D345-8970-C2E8E5CB0FB2}"/>
          </ac:graphicFrameMkLst>
        </pc:graphicFrameChg>
        <pc:graphicFrameChg chg="add mod modGraphic">
          <ac:chgData name="Jyoti Gupta" userId="62243ad9a6e7c819" providerId="LiveId" clId="{FA204911-4618-A546-8126-82C5D2870445}" dt="2019-04-28T06:35:52.205" v="2375" actId="207"/>
          <ac:graphicFrameMkLst>
            <pc:docMk/>
            <pc:sldMk cId="2307342739" sldId="354"/>
            <ac:graphicFrameMk id="17" creationId="{2B430E77-1FF7-F144-AAF8-D601F53017EC}"/>
          </ac:graphicFrameMkLst>
        </pc:graphicFrameChg>
        <pc:picChg chg="del">
          <ac:chgData name="Jyoti Gupta" userId="62243ad9a6e7c819" providerId="LiveId" clId="{FA204911-4618-A546-8126-82C5D2870445}" dt="2019-04-28T06:30:16.897" v="2337" actId="478"/>
          <ac:picMkLst>
            <pc:docMk/>
            <pc:sldMk cId="2307342739" sldId="354"/>
            <ac:picMk id="12" creationId="{F725CFA3-2631-C741-B683-8803027AD1A0}"/>
          </ac:picMkLst>
        </pc:picChg>
      </pc:sldChg>
      <pc:sldChg chg="addSp modSp add">
        <pc:chgData name="Jyoti Gupta" userId="62243ad9a6e7c819" providerId="LiveId" clId="{FA204911-4618-A546-8126-82C5D2870445}" dt="2019-04-28T06:51:04.043" v="2508" actId="20577"/>
        <pc:sldMkLst>
          <pc:docMk/>
          <pc:sldMk cId="4047151173" sldId="355"/>
        </pc:sldMkLst>
        <pc:spChg chg="add mod">
          <ac:chgData name="Jyoti Gupta" userId="62243ad9a6e7c819" providerId="LiveId" clId="{FA204911-4618-A546-8126-82C5D2870445}" dt="2019-04-28T06:50:20.511" v="2502" actId="20577"/>
          <ac:spMkLst>
            <pc:docMk/>
            <pc:sldMk cId="4047151173" sldId="355"/>
            <ac:spMk id="20" creationId="{D7026593-2EAF-924A-9273-A1F5B21B3F85}"/>
          </ac:spMkLst>
        </pc:spChg>
        <pc:spChg chg="add mod">
          <ac:chgData name="Jyoti Gupta" userId="62243ad9a6e7c819" providerId="LiveId" clId="{FA204911-4618-A546-8126-82C5D2870445}" dt="2019-04-28T06:50:43.370" v="2505" actId="20577"/>
          <ac:spMkLst>
            <pc:docMk/>
            <pc:sldMk cId="4047151173" sldId="355"/>
            <ac:spMk id="21" creationId="{BC6E6DA5-1A24-0240-9EA6-0485E4E3F9D7}"/>
          </ac:spMkLst>
        </pc:spChg>
        <pc:spChg chg="add mod">
          <ac:chgData name="Jyoti Gupta" userId="62243ad9a6e7c819" providerId="LiveId" clId="{FA204911-4618-A546-8126-82C5D2870445}" dt="2019-04-28T06:51:04.043" v="2508" actId="20577"/>
          <ac:spMkLst>
            <pc:docMk/>
            <pc:sldMk cId="4047151173" sldId="355"/>
            <ac:spMk id="22" creationId="{F53E77AA-CB54-E948-BB8E-737C1BA4CCB5}"/>
          </ac:spMkLst>
        </pc:spChg>
        <pc:picChg chg="add mod">
          <ac:chgData name="Jyoti Gupta" userId="62243ad9a6e7c819" providerId="LiveId" clId="{FA204911-4618-A546-8126-82C5D2870445}" dt="2019-04-28T06:50:00.116" v="2498" actId="1076"/>
          <ac:picMkLst>
            <pc:docMk/>
            <pc:sldMk cId="4047151173" sldId="355"/>
            <ac:picMk id="12" creationId="{C8711C5B-2200-1C43-B852-A3DC3BB2CFC9}"/>
          </ac:picMkLst>
        </pc:picChg>
      </pc:sldChg>
      <pc:sldChg chg="addSp delSp modSp add ord modNotesTx">
        <pc:chgData name="Jyoti Gupta" userId="62243ad9a6e7c819" providerId="LiveId" clId="{FA204911-4618-A546-8126-82C5D2870445}" dt="2019-04-28T07:03:08.061" v="2689" actId="20577"/>
        <pc:sldMkLst>
          <pc:docMk/>
          <pc:sldMk cId="4093506263" sldId="356"/>
        </pc:sldMkLst>
        <pc:spChg chg="mod">
          <ac:chgData name="Jyoti Gupta" userId="62243ad9a6e7c819" providerId="LiveId" clId="{FA204911-4618-A546-8126-82C5D2870445}" dt="2019-04-28T06:53:47.642" v="2602" actId="20577"/>
          <ac:spMkLst>
            <pc:docMk/>
            <pc:sldMk cId="4093506263" sldId="356"/>
            <ac:spMk id="19" creationId="{A1E5AC93-D9CC-FF49-8F75-57EFA74229E4}"/>
          </ac:spMkLst>
        </pc:spChg>
        <pc:picChg chg="del">
          <ac:chgData name="Jyoti Gupta" userId="62243ad9a6e7c819" providerId="LiveId" clId="{FA204911-4618-A546-8126-82C5D2870445}" dt="2019-04-28T06:54:32.522" v="2604" actId="478"/>
          <ac:picMkLst>
            <pc:docMk/>
            <pc:sldMk cId="4093506263" sldId="356"/>
            <ac:picMk id="12" creationId="{C8711C5B-2200-1C43-B852-A3DC3BB2CFC9}"/>
          </ac:picMkLst>
        </pc:picChg>
        <pc:picChg chg="add mod">
          <ac:chgData name="Jyoti Gupta" userId="62243ad9a6e7c819" providerId="LiveId" clId="{FA204911-4618-A546-8126-82C5D2870445}" dt="2019-04-28T06:54:40.474" v="2606" actId="1076"/>
          <ac:picMkLst>
            <pc:docMk/>
            <pc:sldMk cId="4093506263" sldId="356"/>
            <ac:picMk id="13" creationId="{15904009-CE26-1B48-9180-DCC41F689621}"/>
          </ac:picMkLst>
        </pc:picChg>
      </pc:sldChg>
      <pc:sldChg chg="add">
        <pc:chgData name="Jyoti Gupta" userId="62243ad9a6e7c819" providerId="LiveId" clId="{FA204911-4618-A546-8126-82C5D2870445}" dt="2019-04-28T06:53:53.528" v="2603"/>
        <pc:sldMkLst>
          <pc:docMk/>
          <pc:sldMk cId="1426829657" sldId="357"/>
        </pc:sldMkLst>
      </pc:sldChg>
      <pc:sldChg chg="modSp add">
        <pc:chgData name="Jyoti Gupta" userId="62243ad9a6e7c819" providerId="LiveId" clId="{FA204911-4618-A546-8126-82C5D2870445}" dt="2019-04-28T07:07:27.596" v="2769" actId="20577"/>
        <pc:sldMkLst>
          <pc:docMk/>
          <pc:sldMk cId="2939761442" sldId="358"/>
        </pc:sldMkLst>
        <pc:spChg chg="mod">
          <ac:chgData name="Jyoti Gupta" userId="62243ad9a6e7c819" providerId="LiveId" clId="{FA204911-4618-A546-8126-82C5D2870445}" dt="2019-04-28T07:05:40.965" v="2743" actId="20577"/>
          <ac:spMkLst>
            <pc:docMk/>
            <pc:sldMk cId="2939761442" sldId="358"/>
            <ac:spMk id="19" creationId="{A1E5AC93-D9CC-FF49-8F75-57EFA74229E4}"/>
          </ac:spMkLst>
        </pc:spChg>
        <pc:graphicFrameChg chg="modGraphic">
          <ac:chgData name="Jyoti Gupta" userId="62243ad9a6e7c819" providerId="LiveId" clId="{FA204911-4618-A546-8126-82C5D2870445}" dt="2019-04-28T07:06:34.778" v="2757" actId="20577"/>
          <ac:graphicFrameMkLst>
            <pc:docMk/>
            <pc:sldMk cId="2939761442" sldId="358"/>
            <ac:graphicFrameMk id="15" creationId="{446A278A-F497-3C4C-98C1-F18CA81615F3}"/>
          </ac:graphicFrameMkLst>
        </pc:graphicFrameChg>
        <pc:graphicFrameChg chg="modGraphic">
          <ac:chgData name="Jyoti Gupta" userId="62243ad9a6e7c819" providerId="LiveId" clId="{FA204911-4618-A546-8126-82C5D2870445}" dt="2019-04-28T07:07:27.596" v="2769" actId="20577"/>
          <ac:graphicFrameMkLst>
            <pc:docMk/>
            <pc:sldMk cId="2939761442" sldId="358"/>
            <ac:graphicFrameMk id="17" creationId="{2B430E77-1FF7-F144-AAF8-D601F53017EC}"/>
          </ac:graphicFrameMkLst>
        </pc:graphicFrameChg>
      </pc:sldChg>
      <pc:sldChg chg="delSp modSp add">
        <pc:chgData name="Jyoti Gupta" userId="62243ad9a6e7c819" providerId="LiveId" clId="{FA204911-4618-A546-8126-82C5D2870445}" dt="2019-04-28T07:15:53.979" v="2966" actId="20577"/>
        <pc:sldMkLst>
          <pc:docMk/>
          <pc:sldMk cId="164571720" sldId="359"/>
        </pc:sldMkLst>
        <pc:spChg chg="del">
          <ac:chgData name="Jyoti Gupta" userId="62243ad9a6e7c819" providerId="LiveId" clId="{FA204911-4618-A546-8126-82C5D2870445}" dt="2019-04-28T07:11:29.914" v="2778" actId="478"/>
          <ac:spMkLst>
            <pc:docMk/>
            <pc:sldMk cId="164571720" sldId="359"/>
            <ac:spMk id="11" creationId="{A604B2DA-E6C5-9444-9F1E-BF0A5C7CA5E8}"/>
          </ac:spMkLst>
        </pc:spChg>
        <pc:spChg chg="del">
          <ac:chgData name="Jyoti Gupta" userId="62243ad9a6e7c819" providerId="LiveId" clId="{FA204911-4618-A546-8126-82C5D2870445}" dt="2019-04-28T07:11:18.085" v="2776" actId="478"/>
          <ac:spMkLst>
            <pc:docMk/>
            <pc:sldMk cId="164571720" sldId="359"/>
            <ac:spMk id="18" creationId="{FC541118-E5F0-7A4D-9944-303B4C35BEE8}"/>
          </ac:spMkLst>
        </pc:spChg>
        <pc:spChg chg="mod">
          <ac:chgData name="Jyoti Gupta" userId="62243ad9a6e7c819" providerId="LiveId" clId="{FA204911-4618-A546-8126-82C5D2870445}" dt="2019-04-28T07:15:53.979" v="2966" actId="20577"/>
          <ac:spMkLst>
            <pc:docMk/>
            <pc:sldMk cId="164571720" sldId="359"/>
            <ac:spMk id="19" creationId="{A1E5AC93-D9CC-FF49-8F75-57EFA74229E4}"/>
          </ac:spMkLst>
        </pc:spChg>
        <pc:spChg chg="del mod">
          <ac:chgData name="Jyoti Gupta" userId="62243ad9a6e7c819" providerId="LiveId" clId="{FA204911-4618-A546-8126-82C5D2870445}" dt="2019-04-28T07:11:05.572" v="2773" actId="478"/>
          <ac:spMkLst>
            <pc:docMk/>
            <pc:sldMk cId="164571720" sldId="359"/>
            <ac:spMk id="20" creationId="{D7026593-2EAF-924A-9273-A1F5B21B3F85}"/>
          </ac:spMkLst>
        </pc:spChg>
        <pc:spChg chg="del">
          <ac:chgData name="Jyoti Gupta" userId="62243ad9a6e7c819" providerId="LiveId" clId="{FA204911-4618-A546-8126-82C5D2870445}" dt="2019-04-28T07:11:09.860" v="2774" actId="478"/>
          <ac:spMkLst>
            <pc:docMk/>
            <pc:sldMk cId="164571720" sldId="359"/>
            <ac:spMk id="21" creationId="{BC6E6DA5-1A24-0240-9EA6-0485E4E3F9D7}"/>
          </ac:spMkLst>
        </pc:spChg>
        <pc:spChg chg="del">
          <ac:chgData name="Jyoti Gupta" userId="62243ad9a6e7c819" providerId="LiveId" clId="{FA204911-4618-A546-8126-82C5D2870445}" dt="2019-04-28T07:11:14.614" v="2775" actId="478"/>
          <ac:spMkLst>
            <pc:docMk/>
            <pc:sldMk cId="164571720" sldId="359"/>
            <ac:spMk id="22" creationId="{F53E77AA-CB54-E948-BB8E-737C1BA4CCB5}"/>
          </ac:spMkLst>
        </pc:spChg>
        <pc:graphicFrameChg chg="del">
          <ac:chgData name="Jyoti Gupta" userId="62243ad9a6e7c819" providerId="LiveId" clId="{FA204911-4618-A546-8126-82C5D2870445}" dt="2019-04-28T07:10:56.733" v="2771" actId="478"/>
          <ac:graphicFrameMkLst>
            <pc:docMk/>
            <pc:sldMk cId="164571720" sldId="359"/>
            <ac:graphicFrameMk id="14" creationId="{FD7327A8-11C9-5746-B4A9-D79E6556A61F}"/>
          </ac:graphicFrameMkLst>
        </pc:graphicFrameChg>
        <pc:graphicFrameChg chg="del">
          <ac:chgData name="Jyoti Gupta" userId="62243ad9a6e7c819" providerId="LiveId" clId="{FA204911-4618-A546-8126-82C5D2870445}" dt="2019-04-28T07:10:56.733" v="2771" actId="478"/>
          <ac:graphicFrameMkLst>
            <pc:docMk/>
            <pc:sldMk cId="164571720" sldId="359"/>
            <ac:graphicFrameMk id="15" creationId="{446A278A-F497-3C4C-98C1-F18CA81615F3}"/>
          </ac:graphicFrameMkLst>
        </pc:graphicFrameChg>
        <pc:graphicFrameChg chg="del">
          <ac:chgData name="Jyoti Gupta" userId="62243ad9a6e7c819" providerId="LiveId" clId="{FA204911-4618-A546-8126-82C5D2870445}" dt="2019-04-28T07:10:56.733" v="2771" actId="478"/>
          <ac:graphicFrameMkLst>
            <pc:docMk/>
            <pc:sldMk cId="164571720" sldId="359"/>
            <ac:graphicFrameMk id="17" creationId="{2B430E77-1FF7-F144-AAF8-D601F53017EC}"/>
          </ac:graphicFrameMkLst>
        </pc:graphicFrameChg>
        <pc:picChg chg="del">
          <ac:chgData name="Jyoti Gupta" userId="62243ad9a6e7c819" providerId="LiveId" clId="{FA204911-4618-A546-8126-82C5D2870445}" dt="2019-04-28T07:11:24.496" v="2777" actId="478"/>
          <ac:picMkLst>
            <pc:docMk/>
            <pc:sldMk cId="164571720" sldId="359"/>
            <ac:picMk id="13" creationId="{15904009-CE26-1B48-9180-DCC41F689621}"/>
          </ac:picMkLst>
        </pc:picChg>
      </pc:sldChg>
      <pc:sldChg chg="modSp add">
        <pc:chgData name="Jyoti Gupta" userId="62243ad9a6e7c819" providerId="LiveId" clId="{FA204911-4618-A546-8126-82C5D2870445}" dt="2019-04-28T07:27:32.596" v="3221" actId="20577"/>
        <pc:sldMkLst>
          <pc:docMk/>
          <pc:sldMk cId="1953045706" sldId="360"/>
        </pc:sldMkLst>
        <pc:spChg chg="mod">
          <ac:chgData name="Jyoti Gupta" userId="62243ad9a6e7c819" providerId="LiveId" clId="{FA204911-4618-A546-8126-82C5D2870445}" dt="2019-04-28T07:27:32.596" v="3221" actId="20577"/>
          <ac:spMkLst>
            <pc:docMk/>
            <pc:sldMk cId="1953045706" sldId="360"/>
            <ac:spMk id="19" creationId="{A1E5AC93-D9CC-FF49-8F75-57EFA74229E4}"/>
          </ac:spMkLst>
        </pc:spChg>
      </pc:sldChg>
      <pc:sldChg chg="addSp delSp modSp add">
        <pc:chgData name="Jyoti Gupta" userId="62243ad9a6e7c819" providerId="LiveId" clId="{FA204911-4618-A546-8126-82C5D2870445}" dt="2019-04-28T09:13:18.840" v="3253" actId="1076"/>
        <pc:sldMkLst>
          <pc:docMk/>
          <pc:sldMk cId="1716449520" sldId="361"/>
        </pc:sldMkLst>
        <pc:spChg chg="mod">
          <ac:chgData name="Jyoti Gupta" userId="62243ad9a6e7c819" providerId="LiveId" clId="{FA204911-4618-A546-8126-82C5D2870445}" dt="2019-04-28T09:13:18.840" v="3253" actId="1076"/>
          <ac:spMkLst>
            <pc:docMk/>
            <pc:sldMk cId="1716449520" sldId="361"/>
            <ac:spMk id="18" creationId="{FC541118-E5F0-7A4D-9944-303B4C35BEE8}"/>
          </ac:spMkLst>
        </pc:spChg>
        <pc:spChg chg="mod">
          <ac:chgData name="Jyoti Gupta" userId="62243ad9a6e7c819" providerId="LiveId" clId="{FA204911-4618-A546-8126-82C5D2870445}" dt="2019-04-28T09:12:14.999" v="3244" actId="1076"/>
          <ac:spMkLst>
            <pc:docMk/>
            <pc:sldMk cId="1716449520" sldId="361"/>
            <ac:spMk id="19" creationId="{A1E5AC93-D9CC-FF49-8F75-57EFA74229E4}"/>
          </ac:spMkLst>
        </pc:spChg>
        <pc:spChg chg="mod">
          <ac:chgData name="Jyoti Gupta" userId="62243ad9a6e7c819" providerId="LiveId" clId="{FA204911-4618-A546-8126-82C5D2870445}" dt="2019-04-28T09:13:13.881" v="3252" actId="1076"/>
          <ac:spMkLst>
            <pc:docMk/>
            <pc:sldMk cId="1716449520" sldId="361"/>
            <ac:spMk id="21" creationId="{BC6E6DA5-1A24-0240-9EA6-0485E4E3F9D7}"/>
          </ac:spMkLst>
        </pc:spChg>
        <pc:spChg chg="mod">
          <ac:chgData name="Jyoti Gupta" userId="62243ad9a6e7c819" providerId="LiveId" clId="{FA204911-4618-A546-8126-82C5D2870445}" dt="2019-04-28T09:13:08.486" v="3251" actId="1076"/>
          <ac:spMkLst>
            <pc:docMk/>
            <pc:sldMk cId="1716449520" sldId="361"/>
            <ac:spMk id="22" creationId="{F53E77AA-CB54-E948-BB8E-737C1BA4CCB5}"/>
          </ac:spMkLst>
        </pc:spChg>
        <pc:graphicFrameChg chg="mod">
          <ac:chgData name="Jyoti Gupta" userId="62243ad9a6e7c819" providerId="LiveId" clId="{FA204911-4618-A546-8126-82C5D2870445}" dt="2019-04-28T09:12:58.128" v="3249" actId="1076"/>
          <ac:graphicFrameMkLst>
            <pc:docMk/>
            <pc:sldMk cId="1716449520" sldId="361"/>
            <ac:graphicFrameMk id="15" creationId="{446A278A-F497-3C4C-98C1-F18CA81615F3}"/>
          </ac:graphicFrameMkLst>
        </pc:graphicFrameChg>
        <pc:graphicFrameChg chg="mod">
          <ac:chgData name="Jyoti Gupta" userId="62243ad9a6e7c819" providerId="LiveId" clId="{FA204911-4618-A546-8126-82C5D2870445}" dt="2019-04-28T09:13:01.995" v="3250" actId="1076"/>
          <ac:graphicFrameMkLst>
            <pc:docMk/>
            <pc:sldMk cId="1716449520" sldId="361"/>
            <ac:graphicFrameMk id="17" creationId="{2B430E77-1FF7-F144-AAF8-D601F53017EC}"/>
          </ac:graphicFrameMkLst>
        </pc:graphicFrameChg>
        <pc:picChg chg="add mod">
          <ac:chgData name="Jyoti Gupta" userId="62243ad9a6e7c819" providerId="LiveId" clId="{FA204911-4618-A546-8126-82C5D2870445}" dt="2019-04-28T09:12:30.371" v="3248" actId="14100"/>
          <ac:picMkLst>
            <pc:docMk/>
            <pc:sldMk cId="1716449520" sldId="361"/>
            <ac:picMk id="12" creationId="{C2542CB1-433F-124C-9D7D-13C734569099}"/>
          </ac:picMkLst>
        </pc:picChg>
        <pc:picChg chg="del">
          <ac:chgData name="Jyoti Gupta" userId="62243ad9a6e7c819" providerId="LiveId" clId="{FA204911-4618-A546-8126-82C5D2870445}" dt="2019-04-28T09:12:17.791" v="3245" actId="478"/>
          <ac:picMkLst>
            <pc:docMk/>
            <pc:sldMk cId="1716449520" sldId="361"/>
            <ac:picMk id="13" creationId="{15904009-CE26-1B48-9180-DCC41F689621}"/>
          </ac:picMkLst>
        </pc:picChg>
      </pc:sldChg>
      <pc:sldChg chg="addSp delSp modSp add">
        <pc:chgData name="Jyoti Gupta" userId="62243ad9a6e7c819" providerId="LiveId" clId="{FA204911-4618-A546-8126-82C5D2870445}" dt="2019-04-28T09:34:31.073" v="3832" actId="20577"/>
        <pc:sldMkLst>
          <pc:docMk/>
          <pc:sldMk cId="308580470" sldId="362"/>
        </pc:sldMkLst>
        <pc:spChg chg="del">
          <ac:chgData name="Jyoti Gupta" userId="62243ad9a6e7c819" providerId="LiveId" clId="{FA204911-4618-A546-8126-82C5D2870445}" dt="2019-04-28T09:16:14.237" v="3260" actId="478"/>
          <ac:spMkLst>
            <pc:docMk/>
            <pc:sldMk cId="308580470" sldId="362"/>
            <ac:spMk id="11" creationId="{A604B2DA-E6C5-9444-9F1E-BF0A5C7CA5E8}"/>
          </ac:spMkLst>
        </pc:spChg>
        <pc:spChg chg="add del mod">
          <ac:chgData name="Jyoti Gupta" userId="62243ad9a6e7c819" providerId="LiveId" clId="{FA204911-4618-A546-8126-82C5D2870445}" dt="2019-04-28T09:26:05.865" v="3276" actId="767"/>
          <ac:spMkLst>
            <pc:docMk/>
            <pc:sldMk cId="308580470" sldId="362"/>
            <ac:spMk id="16" creationId="{725D9E19-CF1D-8941-9BE7-AE625DD14720}"/>
          </ac:spMkLst>
        </pc:spChg>
        <pc:spChg chg="del">
          <ac:chgData name="Jyoti Gupta" userId="62243ad9a6e7c819" providerId="LiveId" clId="{FA204911-4618-A546-8126-82C5D2870445}" dt="2019-04-28T09:16:09.155" v="3259" actId="478"/>
          <ac:spMkLst>
            <pc:docMk/>
            <pc:sldMk cId="308580470" sldId="362"/>
            <ac:spMk id="18" creationId="{FC541118-E5F0-7A4D-9944-303B4C35BEE8}"/>
          </ac:spMkLst>
        </pc:spChg>
        <pc:spChg chg="mod">
          <ac:chgData name="Jyoti Gupta" userId="62243ad9a6e7c819" providerId="LiveId" clId="{FA204911-4618-A546-8126-82C5D2870445}" dt="2019-04-28T09:33:44.966" v="3820" actId="1076"/>
          <ac:spMkLst>
            <pc:docMk/>
            <pc:sldMk cId="308580470" sldId="362"/>
            <ac:spMk id="19" creationId="{A1E5AC93-D9CC-FF49-8F75-57EFA74229E4}"/>
          </ac:spMkLst>
        </pc:spChg>
        <pc:spChg chg="del">
          <ac:chgData name="Jyoti Gupta" userId="62243ad9a6e7c819" providerId="LiveId" clId="{FA204911-4618-A546-8126-82C5D2870445}" dt="2019-04-28T09:16:14.237" v="3260" actId="478"/>
          <ac:spMkLst>
            <pc:docMk/>
            <pc:sldMk cId="308580470" sldId="362"/>
            <ac:spMk id="20" creationId="{D7026593-2EAF-924A-9273-A1F5B21B3F85}"/>
          </ac:spMkLst>
        </pc:spChg>
        <pc:spChg chg="del">
          <ac:chgData name="Jyoti Gupta" userId="62243ad9a6e7c819" providerId="LiveId" clId="{FA204911-4618-A546-8126-82C5D2870445}" dt="2019-04-28T09:16:09.155" v="3259" actId="478"/>
          <ac:spMkLst>
            <pc:docMk/>
            <pc:sldMk cId="308580470" sldId="362"/>
            <ac:spMk id="21" creationId="{BC6E6DA5-1A24-0240-9EA6-0485E4E3F9D7}"/>
          </ac:spMkLst>
        </pc:spChg>
        <pc:spChg chg="del">
          <ac:chgData name="Jyoti Gupta" userId="62243ad9a6e7c819" providerId="LiveId" clId="{FA204911-4618-A546-8126-82C5D2870445}" dt="2019-04-28T09:16:09.155" v="3259" actId="478"/>
          <ac:spMkLst>
            <pc:docMk/>
            <pc:sldMk cId="308580470" sldId="362"/>
            <ac:spMk id="22" creationId="{F53E77AA-CB54-E948-BB8E-737C1BA4CCB5}"/>
          </ac:spMkLst>
        </pc:spChg>
        <pc:spChg chg="add del mod">
          <ac:chgData name="Jyoti Gupta" userId="62243ad9a6e7c819" providerId="LiveId" clId="{FA204911-4618-A546-8126-82C5D2870445}" dt="2019-04-28T09:25:58.909" v="3272"/>
          <ac:spMkLst>
            <pc:docMk/>
            <pc:sldMk cId="308580470" sldId="362"/>
            <ac:spMk id="23" creationId="{DAEA6708-9790-FC4F-9A85-E548F1B7902A}"/>
          </ac:spMkLst>
        </pc:spChg>
        <pc:spChg chg="add del mod">
          <ac:chgData name="Jyoti Gupta" userId="62243ad9a6e7c819" providerId="LiveId" clId="{FA204911-4618-A546-8126-82C5D2870445}" dt="2019-04-28T09:26:03.926" v="3275" actId="767"/>
          <ac:spMkLst>
            <pc:docMk/>
            <pc:sldMk cId="308580470" sldId="362"/>
            <ac:spMk id="24" creationId="{1CDF6496-25D7-714B-9B9C-366B3283BE87}"/>
          </ac:spMkLst>
        </pc:spChg>
        <pc:spChg chg="add mod">
          <ac:chgData name="Jyoti Gupta" userId="62243ad9a6e7c819" providerId="LiveId" clId="{FA204911-4618-A546-8126-82C5D2870445}" dt="2019-04-28T09:34:31.073" v="3832" actId="20577"/>
          <ac:spMkLst>
            <pc:docMk/>
            <pc:sldMk cId="308580470" sldId="362"/>
            <ac:spMk id="25" creationId="{E34D8592-4C32-4F4A-BC3E-78EA64B38A95}"/>
          </ac:spMkLst>
        </pc:spChg>
        <pc:graphicFrameChg chg="del">
          <ac:chgData name="Jyoti Gupta" userId="62243ad9a6e7c819" providerId="LiveId" clId="{FA204911-4618-A546-8126-82C5D2870445}" dt="2019-04-28T09:16:14.237" v="3260" actId="478"/>
          <ac:graphicFrameMkLst>
            <pc:docMk/>
            <pc:sldMk cId="308580470" sldId="362"/>
            <ac:graphicFrameMk id="14" creationId="{FD7327A8-11C9-5746-B4A9-D79E6556A61F}"/>
          </ac:graphicFrameMkLst>
        </pc:graphicFrameChg>
        <pc:graphicFrameChg chg="del modGraphic">
          <ac:chgData name="Jyoti Gupta" userId="62243ad9a6e7c819" providerId="LiveId" clId="{FA204911-4618-A546-8126-82C5D2870445}" dt="2019-04-28T09:16:04.503" v="3258" actId="478"/>
          <ac:graphicFrameMkLst>
            <pc:docMk/>
            <pc:sldMk cId="308580470" sldId="362"/>
            <ac:graphicFrameMk id="15" creationId="{446A278A-F497-3C4C-98C1-F18CA81615F3}"/>
          </ac:graphicFrameMkLst>
        </pc:graphicFrameChg>
        <pc:graphicFrameChg chg="del modGraphic">
          <ac:chgData name="Jyoti Gupta" userId="62243ad9a6e7c819" providerId="LiveId" clId="{FA204911-4618-A546-8126-82C5D2870445}" dt="2019-04-28T09:15:57.942" v="3256" actId="478"/>
          <ac:graphicFrameMkLst>
            <pc:docMk/>
            <pc:sldMk cId="308580470" sldId="362"/>
            <ac:graphicFrameMk id="17" creationId="{2B430E77-1FF7-F144-AAF8-D601F53017EC}"/>
          </ac:graphicFrameMkLst>
        </pc:graphicFrameChg>
        <pc:picChg chg="del">
          <ac:chgData name="Jyoti Gupta" userId="62243ad9a6e7c819" providerId="LiveId" clId="{FA204911-4618-A546-8126-82C5D2870445}" dt="2019-04-28T09:16:14.237" v="3260" actId="478"/>
          <ac:picMkLst>
            <pc:docMk/>
            <pc:sldMk cId="308580470" sldId="362"/>
            <ac:picMk id="12" creationId="{C2542CB1-433F-124C-9D7D-13C734569099}"/>
          </ac:picMkLst>
        </pc:picChg>
        <pc:picChg chg="add mod">
          <ac:chgData name="Jyoti Gupta" userId="62243ad9a6e7c819" providerId="LiveId" clId="{FA204911-4618-A546-8126-82C5D2870445}" dt="2019-04-28T09:25:45.866" v="3268" actId="1076"/>
          <ac:picMkLst>
            <pc:docMk/>
            <pc:sldMk cId="308580470" sldId="362"/>
            <ac:picMk id="13" creationId="{960A6DF9-2C26-8349-B32D-07BFA2F8FBE2}"/>
          </ac:picMkLst>
        </pc:picChg>
      </pc:sldChg>
    </pc:docChg>
  </pc:docChgLst>
  <pc:docChgLst>
    <pc:chgData name="Jyoti Gupta" userId="62243ad9a6e7c819" providerId="LiveId" clId="{0B5DD121-D49D-9B4F-B0E4-BDE5B3FC7864}"/>
    <pc:docChg chg="custSel addSld delSld modSld">
      <pc:chgData name="Jyoti Gupta" userId="62243ad9a6e7c819" providerId="LiveId" clId="{0B5DD121-D49D-9B4F-B0E4-BDE5B3FC7864}" dt="2019-04-16T06:52:04.257" v="832" actId="20577"/>
      <pc:docMkLst>
        <pc:docMk/>
      </pc:docMkLst>
      <pc:sldChg chg="delSp modSp">
        <pc:chgData name="Jyoti Gupta" userId="62243ad9a6e7c819" providerId="LiveId" clId="{0B5DD121-D49D-9B4F-B0E4-BDE5B3FC7864}" dt="2019-04-16T01:28:58.605" v="57" actId="20577"/>
        <pc:sldMkLst>
          <pc:docMk/>
          <pc:sldMk cId="0" sldId="257"/>
        </pc:sldMkLst>
        <pc:spChg chg="mod">
          <ac:chgData name="Jyoti Gupta" userId="62243ad9a6e7c819" providerId="LiveId" clId="{0B5DD121-D49D-9B4F-B0E4-BDE5B3FC7864}" dt="2019-04-15T06:38:42.826" v="48" actId="14100"/>
          <ac:spMkLst>
            <pc:docMk/>
            <pc:sldMk cId="0" sldId="257"/>
            <ac:spMk id="10" creationId="{00000000-0000-0000-0000-000000000000}"/>
          </ac:spMkLst>
        </pc:spChg>
        <pc:spChg chg="mod">
          <ac:chgData name="Jyoti Gupta" userId="62243ad9a6e7c819" providerId="LiveId" clId="{0B5DD121-D49D-9B4F-B0E4-BDE5B3FC7864}" dt="2019-04-16T01:28:58.605" v="57" actId="20577"/>
          <ac:spMkLst>
            <pc:docMk/>
            <pc:sldMk cId="0" sldId="257"/>
            <ac:spMk id="11" creationId="{00000000-0000-0000-0000-000000000000}"/>
          </ac:spMkLst>
        </pc:spChg>
        <pc:spChg chg="del">
          <ac:chgData name="Jyoti Gupta" userId="62243ad9a6e7c819" providerId="LiveId" clId="{0B5DD121-D49D-9B4F-B0E4-BDE5B3FC7864}" dt="2019-04-16T01:28:39.022" v="51" actId="478"/>
          <ac:spMkLst>
            <pc:docMk/>
            <pc:sldMk cId="0" sldId="257"/>
            <ac:spMk id="12" creationId="{00000000-0000-0000-0000-000000000000}"/>
          </ac:spMkLst>
        </pc:spChg>
      </pc:sldChg>
      <pc:sldChg chg="addSp delSp modSp">
        <pc:chgData name="Jyoti Gupta" userId="62243ad9a6e7c819" providerId="LiveId" clId="{0B5DD121-D49D-9B4F-B0E4-BDE5B3FC7864}" dt="2019-04-16T01:38:07.118" v="200" actId="14100"/>
        <pc:sldMkLst>
          <pc:docMk/>
          <pc:sldMk cId="0" sldId="258"/>
        </pc:sldMkLst>
        <pc:spChg chg="mod">
          <ac:chgData name="Jyoti Gupta" userId="62243ad9a6e7c819" providerId="LiveId" clId="{0B5DD121-D49D-9B4F-B0E4-BDE5B3FC7864}" dt="2019-04-16T01:34:37.342" v="186" actId="20577"/>
          <ac:spMkLst>
            <pc:docMk/>
            <pc:sldMk cId="0" sldId="258"/>
            <ac:spMk id="10" creationId="{00000000-0000-0000-0000-000000000000}"/>
          </ac:spMkLst>
        </pc:spChg>
        <pc:spChg chg="del">
          <ac:chgData name="Jyoti Gupta" userId="62243ad9a6e7c819" providerId="LiveId" clId="{0B5DD121-D49D-9B4F-B0E4-BDE5B3FC7864}" dt="2019-04-16T01:34:19.099" v="153" actId="478"/>
          <ac:spMkLst>
            <pc:docMk/>
            <pc:sldMk cId="0" sldId="258"/>
            <ac:spMk id="11" creationId="{00000000-0000-0000-0000-000000000000}"/>
          </ac:spMkLst>
        </pc:spChg>
        <pc:spChg chg="del mod">
          <ac:chgData name="Jyoti Gupta" userId="62243ad9a6e7c819" providerId="LiveId" clId="{0B5DD121-D49D-9B4F-B0E4-BDE5B3FC7864}" dt="2019-04-16T01:37:03.207" v="194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Jyoti Gupta" userId="62243ad9a6e7c819" providerId="LiveId" clId="{0B5DD121-D49D-9B4F-B0E4-BDE5B3FC7864}" dt="2019-04-16T01:34:14.063" v="151" actId="478"/>
          <ac:spMkLst>
            <pc:docMk/>
            <pc:sldMk cId="0" sldId="258"/>
            <ac:spMk id="13" creationId="{00000000-0000-0000-0000-000000000000}"/>
          </ac:spMkLst>
        </pc:spChg>
        <pc:spChg chg="add del mod">
          <ac:chgData name="Jyoti Gupta" userId="62243ad9a6e7c819" providerId="LiveId" clId="{0B5DD121-D49D-9B4F-B0E4-BDE5B3FC7864}" dt="2019-04-16T01:37:06.858" v="196" actId="478"/>
          <ac:spMkLst>
            <pc:docMk/>
            <pc:sldMk cId="0" sldId="258"/>
            <ac:spMk id="15" creationId="{2A464221-A6D7-9040-88DA-C2DBA9243A88}"/>
          </ac:spMkLst>
        </pc:spChg>
        <pc:picChg chg="del">
          <ac:chgData name="Jyoti Gupta" userId="62243ad9a6e7c819" providerId="LiveId" clId="{0B5DD121-D49D-9B4F-B0E4-BDE5B3FC7864}" dt="2019-04-16T01:34:15.624" v="152" actId="478"/>
          <ac:picMkLst>
            <pc:docMk/>
            <pc:sldMk cId="0" sldId="258"/>
            <ac:picMk id="16" creationId="{D2A9AE40-D3AC-E647-9F4C-0E1D15D92A51}"/>
          </ac:picMkLst>
        </pc:picChg>
        <pc:picChg chg="add mod">
          <ac:chgData name="Jyoti Gupta" userId="62243ad9a6e7c819" providerId="LiveId" clId="{0B5DD121-D49D-9B4F-B0E4-BDE5B3FC7864}" dt="2019-04-16T01:38:07.118" v="200" actId="14100"/>
          <ac:picMkLst>
            <pc:docMk/>
            <pc:sldMk cId="0" sldId="258"/>
            <ac:picMk id="17" creationId="{2F09A359-97D8-044E-9253-E7747B7379B2}"/>
          </ac:picMkLst>
        </pc:picChg>
      </pc:sldChg>
      <pc:sldChg chg="modSp">
        <pc:chgData name="Jyoti Gupta" userId="62243ad9a6e7c819" providerId="LiveId" clId="{0B5DD121-D49D-9B4F-B0E4-BDE5B3FC7864}" dt="2019-04-15T06:38:26.877" v="21" actId="20577"/>
        <pc:sldMkLst>
          <pc:docMk/>
          <pc:sldMk cId="2649431104" sldId="300"/>
        </pc:sldMkLst>
        <pc:spChg chg="mod">
          <ac:chgData name="Jyoti Gupta" userId="62243ad9a6e7c819" providerId="LiveId" clId="{0B5DD121-D49D-9B4F-B0E4-BDE5B3FC7864}" dt="2019-04-15T06:38:26.877" v="21" actId="20577"/>
          <ac:spMkLst>
            <pc:docMk/>
            <pc:sldMk cId="2649431104" sldId="300"/>
            <ac:spMk id="223" creationId="{00000000-0000-0000-0000-000000000000}"/>
          </ac:spMkLst>
        </pc:spChg>
      </pc:sldChg>
      <pc:sldChg chg="modSp">
        <pc:chgData name="Jyoti Gupta" userId="62243ad9a6e7c819" providerId="LiveId" clId="{0B5DD121-D49D-9B4F-B0E4-BDE5B3FC7864}" dt="2019-04-16T01:32:41.641" v="149" actId="20577"/>
        <pc:sldMkLst>
          <pc:docMk/>
          <pc:sldMk cId="2565387734" sldId="301"/>
        </pc:sldMkLst>
        <pc:spChg chg="mod">
          <ac:chgData name="Jyoti Gupta" userId="62243ad9a6e7c819" providerId="LiveId" clId="{0B5DD121-D49D-9B4F-B0E4-BDE5B3FC7864}" dt="2019-04-16T01:32:41.641" v="149" actId="20577"/>
          <ac:spMkLst>
            <pc:docMk/>
            <pc:sldMk cId="2565387734" sldId="301"/>
            <ac:spMk id="223" creationId="{00000000-0000-0000-0000-000000000000}"/>
          </ac:spMkLst>
        </pc:spChg>
      </pc:sldChg>
      <pc:sldChg chg="modSp">
        <pc:chgData name="Jyoti Gupta" userId="62243ad9a6e7c819" providerId="LiveId" clId="{0B5DD121-D49D-9B4F-B0E4-BDE5B3FC7864}" dt="2019-04-16T05:57:04.013" v="238" actId="20577"/>
        <pc:sldMkLst>
          <pc:docMk/>
          <pc:sldMk cId="4179400881" sldId="310"/>
        </pc:sldMkLst>
        <pc:spChg chg="mod">
          <ac:chgData name="Jyoti Gupta" userId="62243ad9a6e7c819" providerId="LiveId" clId="{0B5DD121-D49D-9B4F-B0E4-BDE5B3FC7864}" dt="2019-04-16T05:57:04.013" v="238" actId="20577"/>
          <ac:spMkLst>
            <pc:docMk/>
            <pc:sldMk cId="4179400881" sldId="310"/>
            <ac:spMk id="223" creationId="{00000000-0000-0000-0000-000000000000}"/>
          </ac:spMkLst>
        </pc:spChg>
      </pc:sldChg>
      <pc:sldChg chg="modSp add">
        <pc:chgData name="Jyoti Gupta" userId="62243ad9a6e7c819" providerId="LiveId" clId="{0B5DD121-D49D-9B4F-B0E4-BDE5B3FC7864}" dt="2019-04-16T01:29:46.042" v="61"/>
        <pc:sldMkLst>
          <pc:docMk/>
          <pc:sldMk cId="2880062957" sldId="328"/>
        </pc:sldMkLst>
        <pc:spChg chg="mod">
          <ac:chgData name="Jyoti Gupta" userId="62243ad9a6e7c819" providerId="LiveId" clId="{0B5DD121-D49D-9B4F-B0E4-BDE5B3FC7864}" dt="2019-04-16T01:29:46.042" v="61"/>
          <ac:spMkLst>
            <pc:docMk/>
            <pc:sldMk cId="2880062957" sldId="328"/>
            <ac:spMk id="11" creationId="{00000000-0000-0000-0000-000000000000}"/>
          </ac:spMkLst>
        </pc:spChg>
      </pc:sldChg>
      <pc:sldChg chg="modSp add">
        <pc:chgData name="Jyoti Gupta" userId="62243ad9a6e7c819" providerId="LiveId" clId="{0B5DD121-D49D-9B4F-B0E4-BDE5B3FC7864}" dt="2019-04-16T01:30:46.244" v="89" actId="1076"/>
        <pc:sldMkLst>
          <pc:docMk/>
          <pc:sldMk cId="2970324091" sldId="329"/>
        </pc:sldMkLst>
        <pc:spChg chg="mod">
          <ac:chgData name="Jyoti Gupta" userId="62243ad9a6e7c819" providerId="LiveId" clId="{0B5DD121-D49D-9B4F-B0E4-BDE5B3FC7864}" dt="2019-04-16T01:30:46.244" v="89" actId="1076"/>
          <ac:spMkLst>
            <pc:docMk/>
            <pc:sldMk cId="2970324091" sldId="329"/>
            <ac:spMk id="11" creationId="{00000000-0000-0000-0000-000000000000}"/>
          </ac:spMkLst>
        </pc:spChg>
      </pc:sldChg>
      <pc:sldChg chg="modSp add">
        <pc:chgData name="Jyoti Gupta" userId="62243ad9a6e7c819" providerId="LiveId" clId="{0B5DD121-D49D-9B4F-B0E4-BDE5B3FC7864}" dt="2019-04-16T01:32:01.539" v="112" actId="255"/>
        <pc:sldMkLst>
          <pc:docMk/>
          <pc:sldMk cId="1429900325" sldId="330"/>
        </pc:sldMkLst>
        <pc:spChg chg="mod">
          <ac:chgData name="Jyoti Gupta" userId="62243ad9a6e7c819" providerId="LiveId" clId="{0B5DD121-D49D-9B4F-B0E4-BDE5B3FC7864}" dt="2019-04-16T01:31:37.408" v="109" actId="20577"/>
          <ac:spMkLst>
            <pc:docMk/>
            <pc:sldMk cId="1429900325" sldId="330"/>
            <ac:spMk id="10" creationId="{00000000-0000-0000-0000-000000000000}"/>
          </ac:spMkLst>
        </pc:spChg>
        <pc:spChg chg="mod">
          <ac:chgData name="Jyoti Gupta" userId="62243ad9a6e7c819" providerId="LiveId" clId="{0B5DD121-D49D-9B4F-B0E4-BDE5B3FC7864}" dt="2019-04-16T01:32:01.539" v="112" actId="255"/>
          <ac:spMkLst>
            <pc:docMk/>
            <pc:sldMk cId="1429900325" sldId="330"/>
            <ac:spMk id="11" creationId="{00000000-0000-0000-0000-000000000000}"/>
          </ac:spMkLst>
        </pc:spChg>
      </pc:sldChg>
      <pc:sldChg chg="addSp delSp modSp add">
        <pc:chgData name="Jyoti Gupta" userId="62243ad9a6e7c819" providerId="LiveId" clId="{0B5DD121-D49D-9B4F-B0E4-BDE5B3FC7864}" dt="2019-04-16T06:09:03.522" v="432"/>
        <pc:sldMkLst>
          <pc:docMk/>
          <pc:sldMk cId="3570877475" sldId="331"/>
        </pc:sldMkLst>
        <pc:spChg chg="mod">
          <ac:chgData name="Jyoti Gupta" userId="62243ad9a6e7c819" providerId="LiveId" clId="{0B5DD121-D49D-9B4F-B0E4-BDE5B3FC7864}" dt="2019-04-16T05:59:21.824" v="320" actId="20577"/>
          <ac:spMkLst>
            <pc:docMk/>
            <pc:sldMk cId="3570877475" sldId="331"/>
            <ac:spMk id="10" creationId="{00000000-0000-0000-0000-000000000000}"/>
          </ac:spMkLst>
        </pc:spChg>
        <pc:spChg chg="del">
          <ac:chgData name="Jyoti Gupta" userId="62243ad9a6e7c819" providerId="LiveId" clId="{0B5DD121-D49D-9B4F-B0E4-BDE5B3FC7864}" dt="2019-04-16T06:02:42.912" v="321" actId="478"/>
          <ac:spMkLst>
            <pc:docMk/>
            <pc:sldMk cId="3570877475" sldId="331"/>
            <ac:spMk id="11" creationId="{00000000-0000-0000-0000-000000000000}"/>
          </ac:spMkLst>
        </pc:spChg>
        <pc:spChg chg="add mod">
          <ac:chgData name="Jyoti Gupta" userId="62243ad9a6e7c819" providerId="LiveId" clId="{0B5DD121-D49D-9B4F-B0E4-BDE5B3FC7864}" dt="2019-04-16T06:09:03.522" v="432"/>
          <ac:spMkLst>
            <pc:docMk/>
            <pc:sldMk cId="3570877475" sldId="331"/>
            <ac:spMk id="13" creationId="{60C618EC-8F97-0749-9FA7-9527CFE953A3}"/>
          </ac:spMkLst>
        </pc:spChg>
        <pc:picChg chg="add del mod">
          <ac:chgData name="Jyoti Gupta" userId="62243ad9a6e7c819" providerId="LiveId" clId="{0B5DD121-D49D-9B4F-B0E4-BDE5B3FC7864}" dt="2019-04-16T06:04:49.983" v="342" actId="478"/>
          <ac:picMkLst>
            <pc:docMk/>
            <pc:sldMk cId="3570877475" sldId="331"/>
            <ac:picMk id="12" creationId="{95EFEFA5-0B68-8D48-975E-4F4D39842F9E}"/>
          </ac:picMkLst>
        </pc:picChg>
      </pc:sldChg>
      <pc:sldChg chg="addSp modSp add">
        <pc:chgData name="Jyoti Gupta" userId="62243ad9a6e7c819" providerId="LiveId" clId="{0B5DD121-D49D-9B4F-B0E4-BDE5B3FC7864}" dt="2019-04-16T06:04:33.318" v="341" actId="1076"/>
        <pc:sldMkLst>
          <pc:docMk/>
          <pc:sldMk cId="163710796" sldId="332"/>
        </pc:sldMkLst>
        <pc:spChg chg="mod">
          <ac:chgData name="Jyoti Gupta" userId="62243ad9a6e7c819" providerId="LiveId" clId="{0B5DD121-D49D-9B4F-B0E4-BDE5B3FC7864}" dt="2019-04-16T06:03:04.906" v="332" actId="20577"/>
          <ac:spMkLst>
            <pc:docMk/>
            <pc:sldMk cId="163710796" sldId="332"/>
            <ac:spMk id="10" creationId="{00000000-0000-0000-0000-000000000000}"/>
          </ac:spMkLst>
        </pc:spChg>
        <pc:spChg chg="add mod">
          <ac:chgData name="Jyoti Gupta" userId="62243ad9a6e7c819" providerId="LiveId" clId="{0B5DD121-D49D-9B4F-B0E4-BDE5B3FC7864}" dt="2019-04-16T06:04:33.318" v="341" actId="1076"/>
          <ac:spMkLst>
            <pc:docMk/>
            <pc:sldMk cId="163710796" sldId="332"/>
            <ac:spMk id="11" creationId="{19B6EB31-E37C-1343-869D-1BD9A75B6381}"/>
          </ac:spMkLst>
        </pc:spChg>
        <pc:picChg chg="mod modCrop">
          <ac:chgData name="Jyoti Gupta" userId="62243ad9a6e7c819" providerId="LiveId" clId="{0B5DD121-D49D-9B4F-B0E4-BDE5B3FC7864}" dt="2019-04-16T06:03:39.783" v="335" actId="14100"/>
          <ac:picMkLst>
            <pc:docMk/>
            <pc:sldMk cId="163710796" sldId="332"/>
            <ac:picMk id="12" creationId="{95EFEFA5-0B68-8D48-975E-4F4D39842F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E242B-0BDB-9046-84FA-ADCDDD6FBB7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4E1F0-2BD2-F240-972C-EA2EDC38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9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4E1F0-2BD2-F240-972C-EA2EDC3834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5f0e9e8be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c5f0e9e8b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9606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5f0e9e8be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c5f0e9e8b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3014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56f028af0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656f028af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62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16452c8e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f16452c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608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16452c8e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f16452c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915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f305ccb3_0_1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63f305ccb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5969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2 is more similar to User 1</a:t>
            </a:r>
          </a:p>
          <a:p>
            <a:r>
              <a:rPr lang="en-US" dirty="0"/>
              <a:t>User 4 is less similar to User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/>
          <a:lstStyle/>
          <a:p>
            <a:fld id="{45A4E1F0-2BD2-F240-972C-EA2EDC3834FF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25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15491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2 is more similar to User 1</a:t>
            </a:r>
          </a:p>
          <a:p>
            <a:r>
              <a:rPr lang="en-US" dirty="0"/>
              <a:t>User 4 is less similar to User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/>
          <a:lstStyle/>
          <a:p>
            <a:fld id="{45A4E1F0-2BD2-F240-972C-EA2EDC3834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5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2 is more similar to User 1</a:t>
            </a:r>
          </a:p>
          <a:p>
            <a:r>
              <a:rPr lang="en-US" dirty="0"/>
              <a:t>User 4 is less similar to User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/>
          <a:lstStyle/>
          <a:p>
            <a:fld id="{45A4E1F0-2BD2-F240-972C-EA2EDC3834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4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2 is more similar to User 1</a:t>
            </a:r>
          </a:p>
          <a:p>
            <a:r>
              <a:rPr lang="en-US" dirty="0"/>
              <a:t>User 4 is less similar to User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/>
          <a:lstStyle/>
          <a:p>
            <a:fld id="{45A4E1F0-2BD2-F240-972C-EA2EDC3834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4E1F0-2BD2-F240-972C-EA2EDC3834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7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2 is more similar to User 1</a:t>
            </a:r>
          </a:p>
          <a:p>
            <a:r>
              <a:rPr lang="en-US" dirty="0"/>
              <a:t>User 4 is less similar to User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/>
          <a:lstStyle/>
          <a:p>
            <a:fld id="{45A4E1F0-2BD2-F240-972C-EA2EDC3834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4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2 is more similar to User 1</a:t>
            </a:r>
          </a:p>
          <a:p>
            <a:r>
              <a:rPr lang="en-US" dirty="0"/>
              <a:t>User 4 is less similar to User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/>
          <a:lstStyle/>
          <a:p>
            <a:fld id="{45A4E1F0-2BD2-F240-972C-EA2EDC3834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0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16452c8e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f16452c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826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5f0e9e8be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c5f0e9e8b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6434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5f0e9e8be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c5f0e9e8b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28913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56f028af0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656f028af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493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56f028af0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g656f028af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8086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56f028af0_0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656f028af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21390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4E1F0-2BD2-F240-972C-EA2EDC3834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6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0c258f2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0c258f2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65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4E1F0-2BD2-F240-972C-EA2EDC3834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0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c0c258f2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c0c258f2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54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0c258f2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0c258f2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433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0c258f2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0c258f2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4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4E1F0-2BD2-F240-972C-EA2EDC3834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9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16452c8e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f16452c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37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2 is more similar to User 1</a:t>
            </a:r>
          </a:p>
          <a:p>
            <a:r>
              <a:rPr lang="en-US" dirty="0"/>
              <a:t>User 4 is less similar to User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4E1F0-2BD2-F240-972C-EA2EDC3834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4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2 is more similar to User 1</a:t>
            </a:r>
          </a:p>
          <a:p>
            <a:r>
              <a:rPr lang="en-US" dirty="0"/>
              <a:t>User 4 is less similar to User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4E1F0-2BD2-F240-972C-EA2EDC3834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2 is more similar to User 1</a:t>
            </a:r>
          </a:p>
          <a:p>
            <a:r>
              <a:rPr lang="en-US" dirty="0"/>
              <a:t>User 4 is less similar to User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4E1F0-2BD2-F240-972C-EA2EDC3834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5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16452c8e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f16452c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418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3DF7C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3DF7C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3DF7C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9884" y="376951"/>
            <a:ext cx="19616983" cy="9402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16625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1">
  <p:cSld name="Title &amp; Subtitle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9856252" y="10785769"/>
            <a:ext cx="381157" cy="42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1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6"/>
          <p:cNvSpPr txBox="1">
            <a:spLocks noGrp="1"/>
          </p:cNvSpPr>
          <p:nvPr>
            <p:ph type="sldNum" idx="12"/>
          </p:nvPr>
        </p:nvSpPr>
        <p:spPr>
          <a:xfrm>
            <a:off x="9859950" y="10785769"/>
            <a:ext cx="373736" cy="3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sz="1979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486" cy="1259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486" cy="7511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005200" lvl="0" indent="-753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010400" lvl="1" indent="-69805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3015600" lvl="2" indent="-69805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4020800" lvl="3" indent="-69805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5026000" lvl="4" indent="-69805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6031200" lvl="5" indent="-69805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7036399" lvl="6" indent="-69805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8041599" lvl="7" indent="-69805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9046799" lvl="8" indent="-69805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8627640" y="10253320"/>
            <a:ext cx="1206378" cy="865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739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4564" y="1205101"/>
            <a:ext cx="3771900" cy="591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3DF7C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4251" y="2193957"/>
            <a:ext cx="8601710" cy="475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okcrossing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owardsdatascience.com/how-to-build-from-scratch-a-content-based-movie-recommender-with-natural-language-processing-25ad400eb243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elisaxxygao/foodrecsysv1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ckinsey.com/industries/retail/our-insights/how-retailers-can-keep-up-with-consumer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informatik.uni-freiburg.de/~cziegler/BX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"/>
          <p:cNvSpPr/>
          <p:nvPr/>
        </p:nvSpPr>
        <p:spPr>
          <a:xfrm>
            <a:off x="-34362" y="3436765"/>
            <a:ext cx="20172865" cy="790387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37694" rIns="37694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474"/>
          </a:p>
        </p:txBody>
      </p:sp>
      <p:sp>
        <p:nvSpPr>
          <p:cNvPr id="223" name="Investor Deck"/>
          <p:cNvSpPr txBox="1"/>
          <p:nvPr/>
        </p:nvSpPr>
        <p:spPr>
          <a:xfrm>
            <a:off x="3194050" y="6569075"/>
            <a:ext cx="15010791" cy="555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1884" tIns="41884" rIns="41884" bIns="41884">
            <a:spAutoFit/>
          </a:bodyPr>
          <a:lstStyle>
            <a:lvl1pPr algn="ctr">
              <a:lnSpc>
                <a:spcPct val="60000"/>
              </a:lnSpc>
              <a:defRPr sz="5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HK" sz="4800" spc="-5" dirty="0">
                <a:solidFill>
                  <a:schemeClr val="bg1"/>
                </a:solidFill>
                <a:latin typeface="Arial"/>
                <a:cs typeface="Arial"/>
              </a:rPr>
              <a:t>Recommendation </a:t>
            </a:r>
            <a:r>
              <a:rPr lang="en-HK" sz="4800" spc="-5" dirty="0" smtClean="0">
                <a:solidFill>
                  <a:schemeClr val="bg1"/>
                </a:solidFill>
                <a:latin typeface="Arial"/>
                <a:cs typeface="Arial"/>
              </a:rPr>
              <a:t>Systems for Insurance</a:t>
            </a:r>
            <a:endParaRPr sz="4535" dirty="0">
              <a:solidFill>
                <a:schemeClr val="bg1"/>
              </a:solidFill>
            </a:endParaRPr>
          </a:p>
        </p:txBody>
      </p:sp>
      <p:pic>
        <p:nvPicPr>
          <p:cNvPr id="22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678" y="1401771"/>
            <a:ext cx="4546684" cy="726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943110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517" y="1029978"/>
            <a:ext cx="826135" cy="778510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101" y="1029979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101" y="1029978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9549" y="10864394"/>
            <a:ext cx="524549" cy="444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3639" y="441392"/>
            <a:ext cx="973693" cy="882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62901" y="10864394"/>
            <a:ext cx="716915" cy="444500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4564" y="1205101"/>
            <a:ext cx="11656886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5" dirty="0" err="1">
                <a:solidFill>
                  <a:schemeClr val="accent1">
                    <a:lumMod val="75000"/>
                  </a:schemeClr>
                </a:solidFill>
              </a:rPr>
              <a:t>DataSet</a:t>
            </a:r>
            <a:r>
              <a:rPr lang="en-US" b="1" spc="5" dirty="0">
                <a:solidFill>
                  <a:schemeClr val="accent1">
                    <a:lumMod val="75000"/>
                  </a:schemeClr>
                </a:solidFill>
              </a:rPr>
              <a:t> – BOOK CROSSING</a:t>
            </a:r>
            <a:endParaRPr b="1" spc="5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4" name="Picture 2" descr="2 &#10;3 &#10;4 &#10;276725 &#10;276726 &#10;276727 &#10;276729 &#10;276729 &#10;isbn &#10;0155061224 &#10;0446520802 &#10;052165615X &#10;0521795028 &#10;rating &#10;5 &#10;3 &#10;6 ">
            <a:extLst>
              <a:ext uri="{FF2B5EF4-FFF2-40B4-BE49-F238E27FC236}">
                <a16:creationId xmlns="" xmlns:a16="http://schemas.microsoft.com/office/drawing/2014/main" id="{B84CAF9D-8604-C848-9B4A-A2357D810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99" y="3692339"/>
            <a:ext cx="6142279" cy="435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sbn &#10;0195153448 &#10;0002005018 &#10;0060973129 &#10;0374157065 &#10;0393045218 &#10;Flu: &#10;title &#10;Classical Mythology &#10;Clara Callan &#10;Decision in Normandy &#10;The Story of the Great Influenza Pandemic.. &#10;The Mummies of Urumchi &#10;author &#10;Mark P. O. Morford &#10;Richard Bruce Wright &#10;Carlo D'Este &#10;Gina Bari Kolata &#10;E. J. W. Barber ">
            <a:extLst>
              <a:ext uri="{FF2B5EF4-FFF2-40B4-BE49-F238E27FC236}">
                <a16:creationId xmlns="" xmlns:a16="http://schemas.microsoft.com/office/drawing/2014/main" id="{F9ADBF61-76C6-134C-B591-CF664DB41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198" y="3476423"/>
            <a:ext cx="11946351" cy="435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C881927-31A4-E84A-A75E-B2ED9E0CAC4E}"/>
              </a:ext>
            </a:extLst>
          </p:cNvPr>
          <p:cNvSpPr txBox="1"/>
          <p:nvPr/>
        </p:nvSpPr>
        <p:spPr>
          <a:xfrm>
            <a:off x="1499157" y="8014253"/>
            <a:ext cx="481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BX-BOOK-RATINGS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5B8B65C-1B4C-7D49-91A6-330D387E22A9}"/>
              </a:ext>
            </a:extLst>
          </p:cNvPr>
          <p:cNvSpPr txBox="1"/>
          <p:nvPr/>
        </p:nvSpPr>
        <p:spPr>
          <a:xfrm>
            <a:off x="11880850" y="8081742"/>
            <a:ext cx="481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BX-BOOKS</a:t>
            </a:r>
          </a:p>
        </p:txBody>
      </p:sp>
    </p:spTree>
    <p:extLst>
      <p:ext uri="{BB962C8B-B14F-4D97-AF65-F5344CB8AC3E}">
        <p14:creationId xmlns:p14="http://schemas.microsoft.com/office/powerpoint/2010/main" val="136289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517" y="1029978"/>
            <a:ext cx="826135" cy="778510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101" y="1029979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101" y="1029978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9549" y="10864394"/>
            <a:ext cx="524549" cy="444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3639" y="441392"/>
            <a:ext cx="973693" cy="882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62901" y="10864394"/>
            <a:ext cx="716915" cy="444500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4564" y="1205101"/>
            <a:ext cx="11656886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5" dirty="0" err="1">
                <a:solidFill>
                  <a:schemeClr val="accent1">
                    <a:lumMod val="75000"/>
                  </a:schemeClr>
                </a:solidFill>
              </a:rPr>
              <a:t>DataSet</a:t>
            </a:r>
            <a:r>
              <a:rPr lang="en-US" b="1" spc="5" dirty="0">
                <a:solidFill>
                  <a:schemeClr val="accent1">
                    <a:lumMod val="75000"/>
                  </a:schemeClr>
                </a:solidFill>
              </a:rPr>
              <a:t> – BOOK CROSSING – EDA EXERCISE</a:t>
            </a:r>
            <a:endParaRPr b="1" spc="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0B2028-A541-8248-B2D2-438259EDF25F}"/>
              </a:ext>
            </a:extLst>
          </p:cNvPr>
          <p:cNvSpPr txBox="1"/>
          <p:nvPr/>
        </p:nvSpPr>
        <p:spPr>
          <a:xfrm>
            <a:off x="1536192" y="3035808"/>
            <a:ext cx="15754858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000" dirty="0"/>
              <a:t>Download the Book Crossing Dataset and load into pandas. Do some EDA to find</a:t>
            </a:r>
          </a:p>
          <a:p>
            <a:pPr fontAlgn="ctr"/>
            <a:endParaRPr lang="en-US" sz="4000" dirty="0"/>
          </a:p>
          <a:p>
            <a:pPr marL="914400" indent="-914400" fontAlgn="ctr">
              <a:buFont typeface="+mj-lt"/>
              <a:buAutoNum type="arabicPeriod"/>
            </a:pPr>
            <a:r>
              <a:rPr lang="en-US" sz="4000" dirty="0"/>
              <a:t>How many user ratings are present</a:t>
            </a:r>
          </a:p>
          <a:p>
            <a:pPr marL="914400" indent="-914400" fontAlgn="ctr">
              <a:buFont typeface="+mj-lt"/>
              <a:buAutoNum type="arabicPeriod"/>
            </a:pPr>
            <a:r>
              <a:rPr lang="en-US" sz="4000" dirty="0"/>
              <a:t>Data of how many books is there </a:t>
            </a:r>
          </a:p>
          <a:p>
            <a:pPr marL="914400" indent="-914400" fontAlgn="ctr">
              <a:buFont typeface="+mj-lt"/>
              <a:buAutoNum type="arabicPeriod"/>
            </a:pPr>
            <a:r>
              <a:rPr lang="en-US" sz="4000" dirty="0"/>
              <a:t>Find the ratings of a particular user, say  276747</a:t>
            </a:r>
          </a:p>
          <a:p>
            <a:pPr marL="914400" indent="-914400" fontAlgn="ctr">
              <a:buFont typeface="+mj-lt"/>
              <a:buAutoNum type="arabicPeriod"/>
            </a:pPr>
            <a:r>
              <a:rPr lang="en-US" sz="4000" dirty="0"/>
              <a:t>Find the ratings of user 276747 and sort them in descending order of number of ratings</a:t>
            </a:r>
          </a:p>
          <a:p>
            <a:pPr marL="914400" indent="-914400" fontAlgn="ctr">
              <a:buFont typeface="+mj-lt"/>
              <a:buAutoNum type="arabicPeriod"/>
            </a:pPr>
            <a:r>
              <a:rPr lang="en-US" sz="4000" dirty="0"/>
              <a:t>Find the highest 5 ratings of user 276747</a:t>
            </a:r>
          </a:p>
          <a:p>
            <a:pPr marL="914400" indent="-914400" fontAlgn="ctr">
              <a:buFont typeface="+mj-lt"/>
              <a:buAutoNum type="arabicPeriod"/>
            </a:pPr>
            <a:r>
              <a:rPr lang="en-US" sz="4000" dirty="0"/>
              <a:t>Find the title and author of the favorite 5 books of user</a:t>
            </a:r>
          </a:p>
          <a:p>
            <a:pPr marL="914400" indent="-914400" fontAlgn="ctr">
              <a:buFont typeface="+mj-lt"/>
              <a:buAutoNum type="arabicPeriod"/>
            </a:pPr>
            <a:r>
              <a:rPr lang="en-US" sz="4000" dirty="0"/>
              <a:t>Find the number of books (</a:t>
            </a:r>
            <a:r>
              <a:rPr lang="en-US" sz="4000" dirty="0" err="1"/>
              <a:t>isbns</a:t>
            </a:r>
            <a:r>
              <a:rPr lang="en-US" sz="4000" dirty="0"/>
              <a:t>) rated per user</a:t>
            </a:r>
          </a:p>
          <a:p>
            <a:pPr marL="914400" indent="-914400" fontAlgn="ctr">
              <a:buFont typeface="+mj-lt"/>
              <a:buAutoNum type="arabicPeriod"/>
            </a:pPr>
            <a:r>
              <a:rPr lang="en-US" sz="4000" dirty="0"/>
              <a:t>Find the number of users who have rated each book(</a:t>
            </a:r>
            <a:r>
              <a:rPr lang="en-US" sz="4000" dirty="0" err="1"/>
              <a:t>isbn</a:t>
            </a:r>
            <a:r>
              <a:rPr lang="en-US" sz="4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9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"/>
          <p:cNvSpPr/>
          <p:nvPr/>
        </p:nvSpPr>
        <p:spPr>
          <a:xfrm>
            <a:off x="-34362" y="3436765"/>
            <a:ext cx="20172865" cy="790387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37694" rIns="37694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474"/>
          </a:p>
        </p:txBody>
      </p:sp>
      <p:sp>
        <p:nvSpPr>
          <p:cNvPr id="223" name="Investor Deck"/>
          <p:cNvSpPr txBox="1"/>
          <p:nvPr/>
        </p:nvSpPr>
        <p:spPr>
          <a:xfrm>
            <a:off x="1136650" y="5673598"/>
            <a:ext cx="18592800" cy="144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1884" tIns="41884" rIns="41884" bIns="41884">
            <a:spAutoFit/>
          </a:bodyPr>
          <a:lstStyle>
            <a:lvl1pPr algn="ctr">
              <a:lnSpc>
                <a:spcPct val="60000"/>
              </a:lnSpc>
              <a:defRPr sz="5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HK" sz="4800" spc="-5" dirty="0">
                <a:solidFill>
                  <a:schemeClr val="bg1"/>
                </a:solidFill>
                <a:latin typeface="Arial"/>
                <a:cs typeface="Arial"/>
              </a:rPr>
              <a:t>Recommendation Systems </a:t>
            </a:r>
          </a:p>
          <a:p>
            <a:endParaRPr lang="en-HK" sz="4800" spc="-5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HK" sz="4800" spc="-5" dirty="0" smtClean="0">
                <a:solidFill>
                  <a:schemeClr val="bg1"/>
                </a:solidFill>
                <a:latin typeface="Arial"/>
                <a:cs typeface="Arial"/>
              </a:rPr>
              <a:t>Collaborative </a:t>
            </a:r>
            <a:r>
              <a:rPr lang="en-HK" sz="4800" spc="-5" dirty="0">
                <a:solidFill>
                  <a:schemeClr val="bg1"/>
                </a:solidFill>
                <a:latin typeface="Arial"/>
                <a:cs typeface="Arial"/>
              </a:rPr>
              <a:t>Filtering </a:t>
            </a:r>
            <a:endParaRPr sz="4535" dirty="0">
              <a:solidFill>
                <a:schemeClr val="bg1"/>
              </a:solidFill>
            </a:endParaRPr>
          </a:p>
        </p:txBody>
      </p:sp>
      <p:sp>
        <p:nvSpPr>
          <p:cNvPr id="224" name="January 2019"/>
          <p:cNvSpPr txBox="1"/>
          <p:nvPr/>
        </p:nvSpPr>
        <p:spPr>
          <a:xfrm>
            <a:off x="11089175" y="1325743"/>
            <a:ext cx="7679887" cy="730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1884" tIns="41884" rIns="41884" bIns="41884">
            <a:spAutoFit/>
          </a:bodyPr>
          <a:lstStyle/>
          <a:p>
            <a:pPr algn="r">
              <a:lnSpc>
                <a:spcPct val="60000"/>
              </a:lnSpc>
              <a:defRPr sz="3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474" dirty="0"/>
          </a:p>
          <a:p>
            <a:pPr algn="r">
              <a:lnSpc>
                <a:spcPct val="60000"/>
              </a:lnSpc>
              <a:spcBef>
                <a:spcPts val="989"/>
              </a:spcBef>
              <a:defRPr sz="36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968" dirty="0"/>
              <a:t>February</a:t>
            </a:r>
            <a:r>
              <a:rPr sz="2968" dirty="0"/>
              <a:t> 2019</a:t>
            </a:r>
          </a:p>
        </p:txBody>
      </p:sp>
      <p:pic>
        <p:nvPicPr>
          <p:cNvPr id="22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678" y="1401771"/>
            <a:ext cx="4546684" cy="726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49943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4"/>
          <p:cNvSpPr/>
          <p:nvPr/>
        </p:nvSpPr>
        <p:spPr>
          <a:xfrm>
            <a:off x="-34362" y="3436764"/>
            <a:ext cx="20172862" cy="7903870"/>
          </a:xfrm>
          <a:prstGeom prst="rect">
            <a:avLst/>
          </a:prstGeom>
          <a:solidFill>
            <a:srgbClr val="005493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000000"/>
              </a:buClr>
              <a:buSzPts val="3000"/>
            </a:pPr>
            <a:endParaRPr sz="2474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44"/>
          <p:cNvSpPr txBox="1"/>
          <p:nvPr/>
        </p:nvSpPr>
        <p:spPr>
          <a:xfrm>
            <a:off x="3655291" y="6508773"/>
            <a:ext cx="12976282" cy="2241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 algn="ctr">
              <a:lnSpc>
                <a:spcPct val="60000"/>
              </a:lnSpc>
              <a:buClr>
                <a:srgbClr val="FFFFFF"/>
              </a:buClr>
              <a:buSzPts val="5500"/>
            </a:pPr>
            <a:r>
              <a:rPr lang="en-US" sz="4535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4535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535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</a:t>
            </a:r>
            <a:endParaRPr sz="4535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102" y="1152669"/>
            <a:ext cx="4261505" cy="1040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0622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517" y="1029978"/>
            <a:ext cx="826135" cy="778510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101" y="1029979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101" y="1029978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9549" y="10864394"/>
            <a:ext cx="524549" cy="44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3639" y="441392"/>
            <a:ext cx="973693" cy="882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62901" y="10864394"/>
            <a:ext cx="716915" cy="444500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4564" y="1205101"/>
            <a:ext cx="11656886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5" dirty="0">
                <a:solidFill>
                  <a:schemeClr val="accent1">
                    <a:lumMod val="75000"/>
                  </a:schemeClr>
                </a:solidFill>
              </a:rPr>
              <a:t>N Nearest </a:t>
            </a:r>
            <a:r>
              <a:rPr lang="en-US" b="1" spc="5" dirty="0" err="1">
                <a:solidFill>
                  <a:schemeClr val="accent1">
                    <a:lumMod val="75000"/>
                  </a:schemeClr>
                </a:solidFill>
              </a:rPr>
              <a:t>Neighbour</a:t>
            </a:r>
            <a:r>
              <a:rPr lang="en-US" b="1" spc="5" dirty="0">
                <a:solidFill>
                  <a:schemeClr val="accent1">
                    <a:lumMod val="75000"/>
                  </a:schemeClr>
                </a:solidFill>
              </a:rPr>
              <a:t> Collaborative Filtering</a:t>
            </a:r>
            <a:endParaRPr b="1" spc="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0C618EC-8F97-0749-9FA7-9527CFE953A3}"/>
              </a:ext>
            </a:extLst>
          </p:cNvPr>
          <p:cNvSpPr txBox="1"/>
          <p:nvPr/>
        </p:nvSpPr>
        <p:spPr>
          <a:xfrm>
            <a:off x="1699971" y="3368675"/>
            <a:ext cx="138384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We know what books a </a:t>
            </a:r>
            <a:r>
              <a:rPr lang="en-US" sz="4400" dirty="0"/>
              <a:t>User likes,</a:t>
            </a:r>
          </a:p>
          <a:p>
            <a:endParaRPr lang="en-US" sz="4400" dirty="0"/>
          </a:p>
          <a:p>
            <a:r>
              <a:rPr lang="en-US" sz="4400" dirty="0" smtClean="0"/>
              <a:t>Then give </a:t>
            </a:r>
            <a:r>
              <a:rPr lang="en-US" sz="4400" dirty="0"/>
              <a:t>him recommendations of top N books</a:t>
            </a:r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 smtClean="0"/>
              <a:t>Dataset from</a:t>
            </a:r>
            <a:endParaRPr lang="en-US" sz="4400" dirty="0"/>
          </a:p>
          <a:p>
            <a:r>
              <a:rPr lang="en-HK" sz="4400" dirty="0">
                <a:hlinkClick r:id="rId4"/>
              </a:rPr>
              <a:t>https://www.bookcrossing.com/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7087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517" y="1029978"/>
            <a:ext cx="826135" cy="778510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101" y="1029979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101" y="1029978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9549" y="10864394"/>
            <a:ext cx="524549" cy="444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3639" y="441392"/>
            <a:ext cx="973693" cy="882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62901" y="10864394"/>
            <a:ext cx="716915" cy="444500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4564" y="1205101"/>
            <a:ext cx="11656886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5" dirty="0" err="1">
                <a:solidFill>
                  <a:schemeClr val="accent1">
                    <a:lumMod val="75000"/>
                  </a:schemeClr>
                </a:solidFill>
              </a:rPr>
              <a:t>DataSet</a:t>
            </a:r>
            <a:r>
              <a:rPr lang="en-US" b="1" spc="5" dirty="0">
                <a:solidFill>
                  <a:schemeClr val="accent1">
                    <a:lumMod val="75000"/>
                  </a:schemeClr>
                </a:solidFill>
              </a:rPr>
              <a:t> – Ratings Matrix</a:t>
            </a:r>
            <a:endParaRPr b="1" spc="5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B2E77BC1-45AE-9443-BE91-4C03565B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82472"/>
              </p:ext>
            </p:extLst>
          </p:nvPr>
        </p:nvGraphicFramePr>
        <p:xfrm>
          <a:off x="4006052" y="3126851"/>
          <a:ext cx="1249257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514">
                  <a:extLst>
                    <a:ext uri="{9D8B030D-6E8A-4147-A177-3AD203B41FA5}">
                      <a16:colId xmlns="" xmlns:a16="http://schemas.microsoft.com/office/drawing/2014/main" val="1044551644"/>
                    </a:ext>
                  </a:extLst>
                </a:gridCol>
                <a:gridCol w="2498514">
                  <a:extLst>
                    <a:ext uri="{9D8B030D-6E8A-4147-A177-3AD203B41FA5}">
                      <a16:colId xmlns="" xmlns:a16="http://schemas.microsoft.com/office/drawing/2014/main" val="1332576706"/>
                    </a:ext>
                  </a:extLst>
                </a:gridCol>
                <a:gridCol w="2498514">
                  <a:extLst>
                    <a:ext uri="{9D8B030D-6E8A-4147-A177-3AD203B41FA5}">
                      <a16:colId xmlns="" xmlns:a16="http://schemas.microsoft.com/office/drawing/2014/main" val="3766875280"/>
                    </a:ext>
                  </a:extLst>
                </a:gridCol>
                <a:gridCol w="2498514">
                  <a:extLst>
                    <a:ext uri="{9D8B030D-6E8A-4147-A177-3AD203B41FA5}">
                      <a16:colId xmlns="" xmlns:a16="http://schemas.microsoft.com/office/drawing/2014/main" val="4243141529"/>
                    </a:ext>
                  </a:extLst>
                </a:gridCol>
                <a:gridCol w="2498514">
                  <a:extLst>
                    <a:ext uri="{9D8B030D-6E8A-4147-A177-3AD203B41FA5}">
                      <a16:colId xmlns="" xmlns:a16="http://schemas.microsoft.com/office/drawing/2014/main" val="1336901265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Book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Book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Book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Book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43767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sz="3600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6413058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sz="3600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681948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sz="3600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0386677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sz="3600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82186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EC820BF-C314-EB47-BE19-14D49CC47B4E}"/>
              </a:ext>
            </a:extLst>
          </p:cNvPr>
          <p:cNvSpPr txBox="1"/>
          <p:nvPr/>
        </p:nvSpPr>
        <p:spPr>
          <a:xfrm>
            <a:off x="797597" y="9113309"/>
            <a:ext cx="189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find the ratings of User 1 for  Book 2 , Find the Users nearest to User </a:t>
            </a:r>
            <a:r>
              <a:rPr lang="en-US" sz="3600" dirty="0" smtClean="0"/>
              <a:t>4 </a:t>
            </a:r>
            <a:r>
              <a:rPr lang="en-US" sz="3600" dirty="0"/>
              <a:t>by using a distance metric </a:t>
            </a:r>
          </a:p>
        </p:txBody>
      </p:sp>
    </p:spTree>
    <p:extLst>
      <p:ext uri="{BB962C8B-B14F-4D97-AF65-F5344CB8AC3E}">
        <p14:creationId xmlns:p14="http://schemas.microsoft.com/office/powerpoint/2010/main" val="181583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517" y="1029978"/>
            <a:ext cx="826135" cy="778510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101" y="1029979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101" y="1029978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9549" y="10864394"/>
            <a:ext cx="524549" cy="444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3639" y="441392"/>
            <a:ext cx="973693" cy="882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62901" y="10864394"/>
            <a:ext cx="716915" cy="444500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4564" y="1205101"/>
            <a:ext cx="11656886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5" dirty="0" err="1">
                <a:solidFill>
                  <a:schemeClr val="accent1">
                    <a:lumMod val="75000"/>
                  </a:schemeClr>
                </a:solidFill>
              </a:rPr>
              <a:t>DataSet</a:t>
            </a:r>
            <a:r>
              <a:rPr lang="en-US" b="1" spc="5" dirty="0">
                <a:solidFill>
                  <a:schemeClr val="accent1">
                    <a:lumMod val="75000"/>
                  </a:schemeClr>
                </a:solidFill>
              </a:rPr>
              <a:t> – Finding Nearest </a:t>
            </a:r>
            <a:r>
              <a:rPr lang="en-US" b="1" spc="5" dirty="0" err="1">
                <a:solidFill>
                  <a:schemeClr val="accent1">
                    <a:lumMod val="75000"/>
                  </a:schemeClr>
                </a:solidFill>
              </a:rPr>
              <a:t>Neighbours</a:t>
            </a:r>
            <a:endParaRPr b="1" spc="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CF685E-28D5-674D-A952-F6F1520009B0}"/>
              </a:ext>
            </a:extLst>
          </p:cNvPr>
          <p:cNvSpPr txBox="1"/>
          <p:nvPr/>
        </p:nvSpPr>
        <p:spPr>
          <a:xfrm>
            <a:off x="1365250" y="7482761"/>
            <a:ext cx="17010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There are many measures to find the nearest </a:t>
            </a:r>
            <a:r>
              <a:rPr lang="en-US" sz="3600" dirty="0" err="1" smtClean="0"/>
              <a:t>neighbours</a:t>
            </a:r>
            <a:r>
              <a:rPr lang="en-US" sz="3600" dirty="0" smtClean="0"/>
              <a:t>, which is the shortest distance.</a:t>
            </a:r>
          </a:p>
          <a:p>
            <a:r>
              <a:rPr lang="en-US" sz="3600" dirty="0" smtClean="0"/>
              <a:t>Popular measures are:</a:t>
            </a:r>
            <a:endParaRPr lang="en-US" sz="3600" dirty="0"/>
          </a:p>
          <a:p>
            <a:r>
              <a:rPr lang="en-US" sz="3600" dirty="0" smtClean="0"/>
              <a:t>Euclidean Distance</a:t>
            </a:r>
            <a:endParaRPr lang="en-US" sz="3600" dirty="0"/>
          </a:p>
          <a:p>
            <a:r>
              <a:rPr lang="en-US" sz="3600" dirty="0" smtClean="0"/>
              <a:t>Manhattan Distance</a:t>
            </a:r>
            <a:endParaRPr lang="en-US" sz="3600" dirty="0"/>
          </a:p>
          <a:p>
            <a:r>
              <a:rPr lang="en-US" sz="3600" dirty="0" smtClean="0"/>
              <a:t>Cosine Similarity</a:t>
            </a:r>
            <a:endParaRPr lang="en-US" sz="3600" dirty="0"/>
          </a:p>
          <a:p>
            <a:r>
              <a:rPr lang="en-US" sz="3600" b="1" dirty="0"/>
              <a:t>Hamming Distance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450" y="1980101"/>
            <a:ext cx="10922613" cy="4741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0CF685E-28D5-674D-A952-F6F1520009B0}"/>
              </a:ext>
            </a:extLst>
          </p:cNvPr>
          <p:cNvSpPr txBox="1"/>
          <p:nvPr/>
        </p:nvSpPr>
        <p:spPr>
          <a:xfrm>
            <a:off x="1278334" y="5809457"/>
            <a:ext cx="18029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Source:</a:t>
            </a:r>
          </a:p>
          <a:p>
            <a:r>
              <a:rPr lang="en-US" sz="3600" dirty="0" smtClean="0"/>
              <a:t>https</a:t>
            </a:r>
            <a:r>
              <a:rPr lang="en-US" sz="3600" dirty="0"/>
              <a:t>://dataaspirant.com/five-most-popular-similarity-measures-implementation-in-python/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517" y="1029978"/>
            <a:ext cx="826135" cy="778510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101" y="1029979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101" y="1029978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9549" y="10864394"/>
            <a:ext cx="524549" cy="444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3639" y="441392"/>
            <a:ext cx="973693" cy="882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62901" y="10864394"/>
            <a:ext cx="716915" cy="444500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4564" y="1205101"/>
            <a:ext cx="14704886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5" dirty="0" err="1">
                <a:solidFill>
                  <a:schemeClr val="accent1">
                    <a:lumMod val="75000"/>
                  </a:schemeClr>
                </a:solidFill>
              </a:rPr>
              <a:t>DataSet</a:t>
            </a:r>
            <a:r>
              <a:rPr lang="en-US" b="1" spc="5" dirty="0">
                <a:solidFill>
                  <a:schemeClr val="accent1">
                    <a:lumMod val="75000"/>
                  </a:schemeClr>
                </a:solidFill>
              </a:rPr>
              <a:t> – Finding Nearest </a:t>
            </a:r>
            <a:r>
              <a:rPr lang="en-US" b="1" spc="5" dirty="0" err="1" smtClean="0">
                <a:solidFill>
                  <a:schemeClr val="accent1">
                    <a:lumMod val="75000"/>
                  </a:schemeClr>
                </a:solidFill>
              </a:rPr>
              <a:t>Neighbours</a:t>
            </a:r>
            <a:r>
              <a:rPr lang="en-US" b="1" spc="5" dirty="0" smtClean="0">
                <a:solidFill>
                  <a:schemeClr val="accent1">
                    <a:lumMod val="75000"/>
                  </a:schemeClr>
                </a:solidFill>
              </a:rPr>
              <a:t> by Hamming Distance</a:t>
            </a:r>
            <a:endParaRPr b="1" spc="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CF685E-28D5-674D-A952-F6F1520009B0}"/>
              </a:ext>
            </a:extLst>
          </p:cNvPr>
          <p:cNvSpPr txBox="1"/>
          <p:nvPr/>
        </p:nvSpPr>
        <p:spPr>
          <a:xfrm>
            <a:off x="1699970" y="6678592"/>
            <a:ext cx="16048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will use Hamming distance today for our first recommendation system.</a:t>
            </a:r>
          </a:p>
          <a:p>
            <a:endParaRPr lang="en-US" sz="3600" dirty="0"/>
          </a:p>
          <a:p>
            <a:r>
              <a:rPr lang="en-US" altLang="zh-HK" sz="3600" dirty="0"/>
              <a:t>Hamming distance is a metric for comparing two binary data strings. While comparing two binary strings of equal length, Hamming distance is the number of bit positions in which the two bits are different.</a:t>
            </a:r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9EA3E8D-DB82-1748-8718-23A9A2F87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354" y="1937258"/>
            <a:ext cx="8763000" cy="47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4"/>
          <p:cNvSpPr/>
          <p:nvPr/>
        </p:nvSpPr>
        <p:spPr>
          <a:xfrm>
            <a:off x="-34362" y="3436764"/>
            <a:ext cx="20172862" cy="7903870"/>
          </a:xfrm>
          <a:prstGeom prst="rect">
            <a:avLst/>
          </a:prstGeom>
          <a:solidFill>
            <a:srgbClr val="005493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000000"/>
              </a:buClr>
              <a:buSzPts val="3000"/>
            </a:pPr>
            <a:endParaRPr sz="2474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44"/>
          <p:cNvSpPr txBox="1"/>
          <p:nvPr/>
        </p:nvSpPr>
        <p:spPr>
          <a:xfrm>
            <a:off x="3655291" y="6508773"/>
            <a:ext cx="12976282" cy="2241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 algn="ctr">
              <a:lnSpc>
                <a:spcPct val="60000"/>
              </a:lnSpc>
              <a:buClr>
                <a:srgbClr val="FFFFFF"/>
              </a:buClr>
              <a:buSzPts val="5500"/>
            </a:pPr>
            <a:r>
              <a:rPr lang="en-US" sz="4535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4535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535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PROCEDURE</a:t>
            </a:r>
            <a:endParaRPr sz="4535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102" y="1152669"/>
            <a:ext cx="4261505" cy="1040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3212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52"/>
          <p:cNvGrpSpPr/>
          <p:nvPr/>
        </p:nvGrpSpPr>
        <p:grpSpPr>
          <a:xfrm>
            <a:off x="833518" y="1030374"/>
            <a:ext cx="866252" cy="812936"/>
            <a:chOff x="0" y="0"/>
            <a:chExt cx="1050666" cy="986000"/>
          </a:xfrm>
        </p:grpSpPr>
        <p:sp>
          <p:nvSpPr>
            <p:cNvPr id="250" name="Google Shape;250;p52"/>
            <p:cNvSpPr/>
            <p:nvPr/>
          </p:nvSpPr>
          <p:spPr>
            <a:xfrm>
              <a:off x="0" y="0"/>
              <a:ext cx="1002000" cy="943800"/>
            </a:xfrm>
            <a:prstGeom prst="rect">
              <a:avLst/>
            </a:prstGeom>
            <a:noFill/>
            <a:ln w="254000" cap="flat" cmpd="sng">
              <a:solidFill>
                <a:srgbClr val="20202B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52"/>
            <p:cNvSpPr/>
            <p:nvPr/>
          </p:nvSpPr>
          <p:spPr>
            <a:xfrm>
              <a:off x="618066" y="0"/>
              <a:ext cx="432600" cy="9438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52"/>
            <p:cNvSpPr/>
            <p:nvPr/>
          </p:nvSpPr>
          <p:spPr>
            <a:xfrm>
              <a:off x="0" y="686600"/>
              <a:ext cx="1002000" cy="2994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3" name="Google Shape;253;p52"/>
          <p:cNvSpPr/>
          <p:nvPr/>
        </p:nvSpPr>
        <p:spPr>
          <a:xfrm>
            <a:off x="18862907" y="10864791"/>
            <a:ext cx="715318" cy="456349"/>
          </a:xfrm>
          <a:prstGeom prst="rect">
            <a:avLst/>
          </a:prstGeom>
          <a:solidFill>
            <a:srgbClr val="20202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52"/>
          <p:cNvSpPr/>
          <p:nvPr/>
        </p:nvSpPr>
        <p:spPr>
          <a:xfrm>
            <a:off x="19579497" y="10864791"/>
            <a:ext cx="566170" cy="456349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6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52"/>
          <p:cNvSpPr txBox="1"/>
          <p:nvPr/>
        </p:nvSpPr>
        <p:spPr>
          <a:xfrm>
            <a:off x="19086091" y="10938363"/>
            <a:ext cx="268863" cy="27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 algn="r">
              <a:buClr>
                <a:srgbClr val="FFFFFF"/>
              </a:buClr>
              <a:buSzPts val="1500"/>
            </a:pPr>
            <a:fld id="{00000000-1234-1234-1234-123412341234}" type="slidenum"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r">
                <a:buClr>
                  <a:srgbClr val="FFFFFF"/>
                </a:buClr>
                <a:buSzPts val="1500"/>
              </a:pPr>
              <a:t>19</a:t>
            </a:fld>
            <a:r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￼</a:t>
            </a:r>
            <a:endParaRPr sz="11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2"/>
          <p:cNvSpPr txBox="1"/>
          <p:nvPr/>
        </p:nvSpPr>
        <p:spPr>
          <a:xfrm>
            <a:off x="1185375" y="1364786"/>
            <a:ext cx="15971975" cy="88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>
              <a:lnSpc>
                <a:spcPct val="60000"/>
              </a:lnSpc>
              <a:buClr>
                <a:srgbClr val="CC2C23"/>
              </a:buClr>
              <a:buSzPts val="4600"/>
            </a:pPr>
            <a:r>
              <a:rPr lang="en-US" sz="5936" b="1" dirty="0">
                <a:solidFill>
                  <a:srgbClr val="0081CC"/>
                </a:solidFill>
              </a:rPr>
              <a:t>Procedure</a:t>
            </a:r>
            <a:endParaRPr sz="5936" b="1" dirty="0">
              <a:solidFill>
                <a:srgbClr val="0081CC"/>
              </a:solidFill>
            </a:endParaRPr>
          </a:p>
        </p:txBody>
      </p:sp>
      <p:pic>
        <p:nvPicPr>
          <p:cNvPr id="257" name="Google Shape;2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3623" y="167457"/>
            <a:ext cx="1120485" cy="112046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2"/>
          <p:cNvSpPr txBox="1"/>
          <p:nvPr/>
        </p:nvSpPr>
        <p:spPr>
          <a:xfrm>
            <a:off x="1026497" y="2247556"/>
            <a:ext cx="13646449" cy="759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8" tIns="75378" rIns="75378" bIns="75378" anchor="t" anchorCtr="0">
            <a:noAutofit/>
          </a:bodyPr>
          <a:lstStyle/>
          <a:p>
            <a:pPr marL="376961" indent="-376961">
              <a:lnSpc>
                <a:spcPct val="115000"/>
              </a:lnSpc>
              <a:buClr>
                <a:srgbClr val="111111"/>
              </a:buClr>
              <a:buSzPts val="3600"/>
              <a:buFont typeface="Courier New"/>
              <a:buChar char="●"/>
            </a:pPr>
            <a:r>
              <a:rPr lang="en-US" sz="2968" dirty="0">
                <a:sym typeface="Courier New"/>
              </a:rPr>
              <a:t>EDA</a:t>
            </a:r>
          </a:p>
          <a:p>
            <a:pPr lvl="0"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sz="2968" dirty="0">
                <a:sym typeface="Courier New"/>
              </a:rPr>
              <a:t>	</a:t>
            </a:r>
            <a:r>
              <a:rPr lang="en-US" altLang="zh-HK" sz="2968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altLang="zh-HK" sz="2968" dirty="0">
                <a:sym typeface="Courier New"/>
              </a:rPr>
              <a:t> </a:t>
            </a:r>
            <a:r>
              <a:rPr lang="en-US" sz="2968" dirty="0">
                <a:sym typeface="Courier New"/>
              </a:rPr>
              <a:t>When we have data, 1</a:t>
            </a:r>
            <a:r>
              <a:rPr lang="en-US" sz="2968" baseline="30000" dirty="0">
                <a:sym typeface="Courier New"/>
              </a:rPr>
              <a:t>st</a:t>
            </a:r>
            <a:r>
              <a:rPr lang="en-US" sz="2968" dirty="0">
                <a:sym typeface="Courier New"/>
              </a:rPr>
              <a:t> thing is to do EDA</a:t>
            </a:r>
          </a:p>
          <a:p>
            <a:pPr marL="471202" indent="-471202">
              <a:lnSpc>
                <a:spcPct val="115000"/>
              </a:lnSpc>
              <a:buClr>
                <a:srgbClr val="111111"/>
              </a:buClr>
              <a:buSzPts val="3600"/>
              <a:buFont typeface="Wingdings" panose="05000000000000000000" pitchFamily="2" charset="2"/>
              <a:buChar char="Ø"/>
            </a:pPr>
            <a:endParaRPr lang="en-US" sz="2968" dirty="0">
              <a:sym typeface="Courier New"/>
            </a:endParaRPr>
          </a:p>
          <a:p>
            <a:pPr marL="376961" indent="-376961">
              <a:lnSpc>
                <a:spcPct val="115000"/>
              </a:lnSpc>
              <a:buClr>
                <a:srgbClr val="111111"/>
              </a:buClr>
              <a:buSzPts val="3600"/>
              <a:buFont typeface="Courier New"/>
              <a:buChar char="●"/>
            </a:pPr>
            <a:r>
              <a:rPr lang="en-US" altLang="zh-HK" sz="2968" dirty="0"/>
              <a:t>Data Cleaning</a:t>
            </a:r>
          </a:p>
          <a:p>
            <a:pPr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altLang="zh-HK" sz="2968" dirty="0">
                <a:sym typeface="Courier New"/>
              </a:rPr>
              <a:t>	</a:t>
            </a:r>
            <a:r>
              <a:rPr lang="en-US" altLang="zh-HK" sz="2968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altLang="zh-HK" sz="2968" dirty="0">
                <a:sym typeface="Courier New"/>
              </a:rPr>
              <a:t> only retain values from books-rating that actually have books meta data</a:t>
            </a:r>
            <a:endParaRPr lang="en-US" sz="2803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sz="2803" dirty="0">
                <a:latin typeface="Courier New"/>
                <a:ea typeface="Courier New"/>
                <a:cs typeface="Courier New"/>
                <a:sym typeface="Courier New"/>
              </a:rPr>
              <a:t>	- </a:t>
            </a:r>
            <a:r>
              <a:rPr lang="en-US" sz="2803" dirty="0">
                <a:ea typeface="Courier New"/>
              </a:rPr>
              <a:t>d</a:t>
            </a:r>
            <a:r>
              <a:rPr lang="en-US" altLang="zh-HK" sz="2803" dirty="0"/>
              <a:t>rop books that don’t have many ratings</a:t>
            </a:r>
          </a:p>
          <a:p>
            <a:pPr lvl="2"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altLang="zh-HK" sz="2803" dirty="0">
                <a:latin typeface="Courier New"/>
                <a:ea typeface="Courier New"/>
                <a:cs typeface="Courier New"/>
                <a:sym typeface="Courier New"/>
              </a:rPr>
              <a:t>	- </a:t>
            </a:r>
            <a:r>
              <a:rPr lang="en-US" altLang="zh-HK" sz="2803" dirty="0">
                <a:ea typeface="Courier New"/>
              </a:rPr>
              <a:t>drop users that have not rated many books</a:t>
            </a:r>
          </a:p>
          <a:p>
            <a:pPr lvl="2">
              <a:lnSpc>
                <a:spcPct val="115000"/>
              </a:lnSpc>
              <a:buClr>
                <a:srgbClr val="111111"/>
              </a:buClr>
              <a:buSzPts val="3600"/>
            </a:pPr>
            <a:endParaRPr sz="2803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76961" indent="-366490">
              <a:lnSpc>
                <a:spcPct val="115000"/>
              </a:lnSpc>
              <a:buSzPts val="3400"/>
              <a:buChar char="●"/>
            </a:pPr>
            <a:r>
              <a:rPr lang="en-US" sz="2803" dirty="0"/>
              <a:t>Create </a:t>
            </a:r>
            <a:r>
              <a:rPr lang="en-US" sz="2803" dirty="0" smtClean="0"/>
              <a:t>User-item-rating-matrix (The rating matrix)</a:t>
            </a:r>
            <a:endParaRPr lang="en-US" sz="2803" dirty="0"/>
          </a:p>
          <a:p>
            <a:pPr marL="376961" indent="-366490">
              <a:lnSpc>
                <a:spcPct val="115000"/>
              </a:lnSpc>
              <a:buSzPts val="3400"/>
              <a:buChar char="●"/>
            </a:pPr>
            <a:endParaRPr sz="2803" dirty="0"/>
          </a:p>
          <a:p>
            <a:pPr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 marL="376961"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 marL="376961"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>
              <a:spcBef>
                <a:spcPts val="907"/>
              </a:spcBef>
            </a:pPr>
            <a:endParaRPr sz="2968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34469"/>
              </p:ext>
            </p:extLst>
          </p:nvPr>
        </p:nvGraphicFramePr>
        <p:xfrm>
          <a:off x="1699770" y="7081250"/>
          <a:ext cx="6675880" cy="31698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377242"/>
                <a:gridCol w="3298638"/>
              </a:tblGrid>
              <a:tr h="1584916">
                <a:tc>
                  <a:txBody>
                    <a:bodyPr/>
                    <a:lstStyle/>
                    <a:p>
                      <a:pPr algn="ctr"/>
                      <a:endParaRPr lang="zh-HK" altLang="en-US" sz="2800" b="1" dirty="0"/>
                    </a:p>
                  </a:txBody>
                  <a:tcPr marL="75390" marR="75390" marT="37695" marB="37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800" b="1" dirty="0" smtClean="0"/>
                        <a:t>ISBNs</a:t>
                      </a:r>
                      <a:endParaRPr lang="zh-HK" altLang="en-US" sz="2800" b="1" dirty="0"/>
                    </a:p>
                  </a:txBody>
                  <a:tcPr marL="75390" marR="75390" marT="37695" marB="37695"/>
                </a:tc>
              </a:tr>
              <a:tr h="158491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800" b="1" dirty="0" smtClean="0">
                          <a:solidFill>
                            <a:schemeClr val="bg1"/>
                          </a:solidFill>
                        </a:rPr>
                        <a:t>User IDs</a:t>
                      </a:r>
                      <a:endParaRPr lang="zh-HK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75390" marR="75390" marT="37695" marB="37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800" b="1" dirty="0" smtClean="0"/>
                        <a:t>Ratings</a:t>
                      </a:r>
                      <a:endParaRPr lang="zh-HK" altLang="en-US" sz="2800" b="1" dirty="0"/>
                    </a:p>
                  </a:txBody>
                  <a:tcPr marL="75390" marR="75390" marT="37695" marB="37695"/>
                </a:tc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B2E77BC1-45AE-9443-BE91-4C03565B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40466"/>
              </p:ext>
            </p:extLst>
          </p:nvPr>
        </p:nvGraphicFramePr>
        <p:xfrm>
          <a:off x="9748326" y="6853639"/>
          <a:ext cx="6001100" cy="38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220">
                  <a:extLst>
                    <a:ext uri="{9D8B030D-6E8A-4147-A177-3AD203B41FA5}">
                      <a16:colId xmlns="" xmlns:a16="http://schemas.microsoft.com/office/drawing/2014/main" val="1044551644"/>
                    </a:ext>
                  </a:extLst>
                </a:gridCol>
                <a:gridCol w="1200220">
                  <a:extLst>
                    <a:ext uri="{9D8B030D-6E8A-4147-A177-3AD203B41FA5}">
                      <a16:colId xmlns="" xmlns:a16="http://schemas.microsoft.com/office/drawing/2014/main" val="1332576706"/>
                    </a:ext>
                  </a:extLst>
                </a:gridCol>
                <a:gridCol w="1200220">
                  <a:extLst>
                    <a:ext uri="{9D8B030D-6E8A-4147-A177-3AD203B41FA5}">
                      <a16:colId xmlns="" xmlns:a16="http://schemas.microsoft.com/office/drawing/2014/main" val="3766875280"/>
                    </a:ext>
                  </a:extLst>
                </a:gridCol>
                <a:gridCol w="1200220">
                  <a:extLst>
                    <a:ext uri="{9D8B030D-6E8A-4147-A177-3AD203B41FA5}">
                      <a16:colId xmlns="" xmlns:a16="http://schemas.microsoft.com/office/drawing/2014/main" val="4243141529"/>
                    </a:ext>
                  </a:extLst>
                </a:gridCol>
                <a:gridCol w="1200220">
                  <a:extLst>
                    <a:ext uri="{9D8B030D-6E8A-4147-A177-3AD203B41FA5}">
                      <a16:colId xmlns="" xmlns:a16="http://schemas.microsoft.com/office/drawing/2014/main" val="1336901265"/>
                    </a:ext>
                  </a:extLst>
                </a:gridCol>
              </a:tblGrid>
              <a:tr h="77498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4376700"/>
                  </a:ext>
                </a:extLst>
              </a:tr>
              <a:tr h="774982">
                <a:tc>
                  <a:txBody>
                    <a:bodyPr/>
                    <a:lstStyle/>
                    <a:p>
                      <a:r>
                        <a:rPr lang="en-US" sz="2400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6413058"/>
                  </a:ext>
                </a:extLst>
              </a:tr>
              <a:tr h="774982">
                <a:tc>
                  <a:txBody>
                    <a:bodyPr/>
                    <a:lstStyle/>
                    <a:p>
                      <a:r>
                        <a:rPr lang="en-US" sz="2400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681948"/>
                  </a:ext>
                </a:extLst>
              </a:tr>
              <a:tr h="774982">
                <a:tc>
                  <a:txBody>
                    <a:bodyPr/>
                    <a:lstStyle/>
                    <a:p>
                      <a:r>
                        <a:rPr lang="en-US" sz="2400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0386677"/>
                  </a:ext>
                </a:extLst>
              </a:tr>
              <a:tr h="774982">
                <a:tc>
                  <a:txBody>
                    <a:bodyPr/>
                    <a:lstStyle/>
                    <a:p>
                      <a:r>
                        <a:rPr lang="en-US" sz="2400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821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517" y="1029978"/>
            <a:ext cx="826135" cy="778510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101" y="1029979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101" y="1029978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9549" y="10864394"/>
            <a:ext cx="524549" cy="44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3639" y="441392"/>
            <a:ext cx="973693" cy="882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62901" y="10864394"/>
            <a:ext cx="716915" cy="444500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4564" y="1205101"/>
            <a:ext cx="11656886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are Recommendation Systems</a:t>
            </a:r>
            <a:endParaRPr b="1" spc="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751" y="2958068"/>
            <a:ext cx="10629964" cy="66999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3600" dirty="0"/>
              <a:t>Ever wondered how Amazon recommends products to users to buy online?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3600" dirty="0"/>
              <a:t/>
            </a:r>
            <a:br>
              <a:rPr lang="en-HK" sz="3600" dirty="0"/>
            </a:br>
            <a:r>
              <a:rPr lang="en-HK" sz="3600" dirty="0"/>
              <a:t>How Netflix recommends movies to its subscribers to watch?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3600" dirty="0"/>
              <a:t/>
            </a:r>
            <a:br>
              <a:rPr lang="en-HK" sz="3600" dirty="0"/>
            </a:br>
            <a:r>
              <a:rPr lang="en-HK" sz="3600" dirty="0"/>
              <a:t>How Spotify recommends music to its users to listen?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3600" dirty="0"/>
              <a:t/>
            </a:r>
            <a:br>
              <a:rPr lang="en-HK" sz="3600" dirty="0"/>
            </a:br>
            <a:r>
              <a:rPr lang="en-HK" sz="3600" dirty="0"/>
              <a:t>There is no magic, they use Recommendation systems to make this happen. Recommendation system exploits user preferences and traits to prioritize and recommend items which the users would like.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1F06E5C-0B17-E347-8CBB-17A3DC400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569" y="2958068"/>
            <a:ext cx="8294980" cy="44989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52"/>
          <p:cNvGrpSpPr/>
          <p:nvPr/>
        </p:nvGrpSpPr>
        <p:grpSpPr>
          <a:xfrm>
            <a:off x="833518" y="1030374"/>
            <a:ext cx="866252" cy="812936"/>
            <a:chOff x="0" y="0"/>
            <a:chExt cx="1050666" cy="986000"/>
          </a:xfrm>
        </p:grpSpPr>
        <p:sp>
          <p:nvSpPr>
            <p:cNvPr id="250" name="Google Shape;250;p52"/>
            <p:cNvSpPr/>
            <p:nvPr/>
          </p:nvSpPr>
          <p:spPr>
            <a:xfrm>
              <a:off x="0" y="0"/>
              <a:ext cx="1002000" cy="943800"/>
            </a:xfrm>
            <a:prstGeom prst="rect">
              <a:avLst/>
            </a:prstGeom>
            <a:noFill/>
            <a:ln w="254000" cap="flat" cmpd="sng">
              <a:solidFill>
                <a:srgbClr val="20202B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52"/>
            <p:cNvSpPr/>
            <p:nvPr/>
          </p:nvSpPr>
          <p:spPr>
            <a:xfrm>
              <a:off x="618066" y="0"/>
              <a:ext cx="432600" cy="9438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52"/>
            <p:cNvSpPr/>
            <p:nvPr/>
          </p:nvSpPr>
          <p:spPr>
            <a:xfrm>
              <a:off x="0" y="686600"/>
              <a:ext cx="1002000" cy="2994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3" name="Google Shape;253;p52"/>
          <p:cNvSpPr/>
          <p:nvPr/>
        </p:nvSpPr>
        <p:spPr>
          <a:xfrm>
            <a:off x="18862907" y="10864791"/>
            <a:ext cx="715318" cy="456349"/>
          </a:xfrm>
          <a:prstGeom prst="rect">
            <a:avLst/>
          </a:prstGeom>
          <a:solidFill>
            <a:srgbClr val="20202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52"/>
          <p:cNvSpPr/>
          <p:nvPr/>
        </p:nvSpPr>
        <p:spPr>
          <a:xfrm>
            <a:off x="19579497" y="10864791"/>
            <a:ext cx="566170" cy="456349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6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52"/>
          <p:cNvSpPr txBox="1"/>
          <p:nvPr/>
        </p:nvSpPr>
        <p:spPr>
          <a:xfrm>
            <a:off x="19086091" y="10938363"/>
            <a:ext cx="268863" cy="27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 algn="r">
              <a:buClr>
                <a:srgbClr val="FFFFFF"/>
              </a:buClr>
              <a:buSzPts val="1500"/>
            </a:pPr>
            <a:fld id="{00000000-1234-1234-1234-123412341234}" type="slidenum"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r">
                <a:buClr>
                  <a:srgbClr val="FFFFFF"/>
                </a:buClr>
                <a:buSzPts val="1500"/>
              </a:pPr>
              <a:t>20</a:t>
            </a:fld>
            <a:r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￼</a:t>
            </a:r>
            <a:endParaRPr sz="11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2"/>
          <p:cNvSpPr txBox="1"/>
          <p:nvPr/>
        </p:nvSpPr>
        <p:spPr>
          <a:xfrm>
            <a:off x="1185375" y="1364786"/>
            <a:ext cx="15971975" cy="88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>
              <a:lnSpc>
                <a:spcPct val="60000"/>
              </a:lnSpc>
              <a:buClr>
                <a:srgbClr val="CC2C23"/>
              </a:buClr>
              <a:buSzPts val="4600"/>
            </a:pPr>
            <a:r>
              <a:rPr lang="en-US" sz="5936" b="1" dirty="0">
                <a:solidFill>
                  <a:srgbClr val="0081CC"/>
                </a:solidFill>
              </a:rPr>
              <a:t>Procedure</a:t>
            </a:r>
            <a:endParaRPr sz="5936" b="1" dirty="0">
              <a:solidFill>
                <a:srgbClr val="0081CC"/>
              </a:solidFill>
            </a:endParaRPr>
          </a:p>
        </p:txBody>
      </p:sp>
      <p:pic>
        <p:nvPicPr>
          <p:cNvPr id="257" name="Google Shape;2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3623" y="167457"/>
            <a:ext cx="1120485" cy="112046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2"/>
          <p:cNvSpPr txBox="1"/>
          <p:nvPr/>
        </p:nvSpPr>
        <p:spPr>
          <a:xfrm>
            <a:off x="1026496" y="2247556"/>
            <a:ext cx="18328457" cy="759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8" tIns="75378" rIns="75378" bIns="75378" anchor="t" anchorCtr="0">
            <a:noAutofit/>
          </a:bodyPr>
          <a:lstStyle/>
          <a:p>
            <a:pPr marL="376961" indent="-376961">
              <a:lnSpc>
                <a:spcPct val="115000"/>
              </a:lnSpc>
              <a:buClr>
                <a:srgbClr val="111111"/>
              </a:buClr>
              <a:buSzPts val="3600"/>
              <a:buFont typeface="Courier New"/>
              <a:buChar char="●"/>
            </a:pPr>
            <a:r>
              <a:rPr lang="en-US" sz="2968" dirty="0">
                <a:sym typeface="Courier New"/>
              </a:rPr>
              <a:t>Find K Nearest Neighbor by Hamming Distance</a:t>
            </a:r>
          </a:p>
          <a:p>
            <a:pPr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sz="2968" dirty="0">
                <a:sym typeface="Courier New"/>
              </a:rPr>
              <a:t>	</a:t>
            </a:r>
            <a:r>
              <a:rPr lang="en-US" altLang="zh-HK" sz="2968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altLang="zh-HK" sz="2968" dirty="0">
                <a:sym typeface="Courier New"/>
              </a:rPr>
              <a:t> </a:t>
            </a:r>
            <a:r>
              <a:rPr lang="en-US" sz="2968" dirty="0">
                <a:sym typeface="Courier New"/>
              </a:rPr>
              <a:t>From </a:t>
            </a:r>
            <a:r>
              <a:rPr lang="en-US" altLang="zh-HK" sz="2968" dirty="0"/>
              <a:t>User-item-rating-matrix, </a:t>
            </a:r>
            <a:r>
              <a:rPr lang="en-US" altLang="zh-HK" sz="2968" dirty="0">
                <a:sym typeface="Courier New"/>
              </a:rPr>
              <a:t>c</a:t>
            </a:r>
            <a:r>
              <a:rPr lang="en-US" sz="2968" dirty="0">
                <a:sym typeface="Courier New"/>
              </a:rPr>
              <a:t>reate a </a:t>
            </a:r>
            <a:r>
              <a:rPr lang="en-US" sz="2968" dirty="0" smtClean="0">
                <a:sym typeface="Courier New"/>
              </a:rPr>
              <a:t>data frame </a:t>
            </a:r>
            <a:r>
              <a:rPr lang="en-US" sz="2968" dirty="0">
                <a:sym typeface="Courier New"/>
              </a:rPr>
              <a:t>contains all user except the active user</a:t>
            </a:r>
          </a:p>
          <a:p>
            <a:pPr lvl="0"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sz="2968" dirty="0">
                <a:sym typeface="Courier New"/>
              </a:rPr>
              <a:t>	</a:t>
            </a:r>
            <a:r>
              <a:rPr lang="en-US" altLang="zh-HK" sz="2968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altLang="zh-HK" sz="2968" dirty="0">
                <a:sym typeface="Courier New"/>
              </a:rPr>
              <a:t> </a:t>
            </a:r>
            <a:r>
              <a:rPr lang="en-US" sz="2968" dirty="0">
                <a:sym typeface="Courier New"/>
              </a:rPr>
              <a:t>Add a column to the </a:t>
            </a:r>
            <a:r>
              <a:rPr lang="en-US" sz="2968" dirty="0" smtClean="0">
                <a:sym typeface="Courier New"/>
              </a:rPr>
              <a:t>data frame </a:t>
            </a:r>
            <a:r>
              <a:rPr lang="en-US" sz="2968" dirty="0">
                <a:sym typeface="Courier New"/>
              </a:rPr>
              <a:t>which contains the hamming distance between active user and each users</a:t>
            </a:r>
          </a:p>
          <a:p>
            <a:pPr lvl="0"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sz="2968" dirty="0">
                <a:sym typeface="Courier New"/>
              </a:rPr>
              <a:t>	</a:t>
            </a:r>
            <a:r>
              <a:rPr lang="en-US" altLang="zh-HK" sz="2968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altLang="zh-HK" sz="2968" dirty="0">
                <a:sym typeface="Courier New"/>
              </a:rPr>
              <a:t> </a:t>
            </a:r>
            <a:r>
              <a:rPr lang="en-US" sz="2968" dirty="0" smtClean="0">
                <a:sym typeface="Courier New"/>
              </a:rPr>
              <a:t>short list </a:t>
            </a:r>
            <a:r>
              <a:rPr lang="en-US" sz="2968" dirty="0">
                <a:sym typeface="Courier New"/>
              </a:rPr>
              <a:t>of  k-nearest (the k smallest hamming distance) </a:t>
            </a:r>
            <a:r>
              <a:rPr lang="en-US" sz="2968" dirty="0" smtClean="0">
                <a:sym typeface="Courier New"/>
              </a:rPr>
              <a:t>users for the data frame</a:t>
            </a:r>
            <a:endParaRPr lang="en-US" sz="2968" dirty="0">
              <a:sym typeface="Courier New"/>
            </a:endParaRPr>
          </a:p>
          <a:p>
            <a:pPr marL="471202" indent="-471202">
              <a:lnSpc>
                <a:spcPct val="115000"/>
              </a:lnSpc>
              <a:buClr>
                <a:srgbClr val="111111"/>
              </a:buClr>
              <a:buSzPts val="3600"/>
              <a:buFont typeface="Wingdings" panose="05000000000000000000" pitchFamily="2" charset="2"/>
              <a:buChar char="Ø"/>
            </a:pPr>
            <a:endParaRPr lang="en-US" sz="2968" dirty="0">
              <a:sym typeface="Courier New"/>
            </a:endParaRPr>
          </a:p>
          <a:p>
            <a:pPr marL="376961" indent="-376961">
              <a:lnSpc>
                <a:spcPct val="115000"/>
              </a:lnSpc>
              <a:buClr>
                <a:srgbClr val="111111"/>
              </a:buClr>
              <a:buSzPts val="3600"/>
              <a:buFont typeface="Courier New"/>
              <a:buChar char="●"/>
            </a:pPr>
            <a:r>
              <a:rPr lang="en-US" altLang="zh-HK" sz="2968" dirty="0"/>
              <a:t>Return top N Recommendations to active user</a:t>
            </a:r>
          </a:p>
          <a:p>
            <a:pPr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altLang="zh-HK" sz="2968" dirty="0">
                <a:sym typeface="Courier New"/>
              </a:rPr>
              <a:t>	</a:t>
            </a:r>
            <a:r>
              <a:rPr lang="en-US" altLang="zh-HK" sz="2968" dirty="0" smtClean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altLang="zh-HK" sz="2968" dirty="0" smtClean="0">
                <a:sym typeface="Courier New"/>
              </a:rPr>
              <a:t> </a:t>
            </a:r>
            <a:r>
              <a:rPr lang="en-US" altLang="zh-HK" sz="2968" dirty="0">
                <a:sym typeface="Courier New"/>
              </a:rPr>
              <a:t>after getting k-nearest neighbor, find average rating of each book rated by k-nearest neighbor</a:t>
            </a:r>
            <a:endParaRPr lang="en-US" sz="2803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sz="2803" dirty="0" smtClean="0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sz="2803" dirty="0">
                <a:ea typeface="Courier New"/>
              </a:rPr>
              <a:t>d</a:t>
            </a:r>
            <a:r>
              <a:rPr lang="en-US" altLang="zh-HK" sz="2803" dirty="0"/>
              <a:t>rop books that active users already read</a:t>
            </a:r>
          </a:p>
          <a:p>
            <a:pPr lvl="2"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altLang="zh-HK" sz="2803" dirty="0" smtClean="0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altLang="zh-HK" sz="2803" dirty="0">
                <a:ea typeface="Courier New"/>
              </a:rPr>
              <a:t>list out the ISBN by rating in descending </a:t>
            </a:r>
            <a:r>
              <a:rPr lang="en-US" altLang="zh-HK" sz="2803" dirty="0" smtClean="0">
                <a:ea typeface="Courier New"/>
              </a:rPr>
              <a:t>order and take the top N ISBN </a:t>
            </a:r>
            <a:endParaRPr lang="en-US" altLang="zh-HK" sz="2803" dirty="0">
              <a:ea typeface="Courier New"/>
            </a:endParaRPr>
          </a:p>
          <a:p>
            <a:pPr lvl="2"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altLang="zh-HK" sz="2803" dirty="0" smtClean="0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altLang="zh-HK" sz="2803" dirty="0">
                <a:ea typeface="Courier New"/>
              </a:rPr>
              <a:t>also print out the title and author</a:t>
            </a:r>
          </a:p>
          <a:p>
            <a:pPr marL="10471">
              <a:lnSpc>
                <a:spcPct val="115000"/>
              </a:lnSpc>
              <a:buSzPts val="3400"/>
            </a:pPr>
            <a:endParaRPr sz="2803" dirty="0"/>
          </a:p>
          <a:p>
            <a:pPr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 marL="376961"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 marL="376961"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>
              <a:spcBef>
                <a:spcPts val="907"/>
              </a:spcBef>
            </a:pPr>
            <a:endParaRPr sz="2968" dirty="0"/>
          </a:p>
        </p:txBody>
      </p:sp>
    </p:spTree>
    <p:extLst>
      <p:ext uri="{BB962C8B-B14F-4D97-AF65-F5344CB8AC3E}">
        <p14:creationId xmlns:p14="http://schemas.microsoft.com/office/powerpoint/2010/main" val="291497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7"/>
          <p:cNvSpPr/>
          <p:nvPr/>
        </p:nvSpPr>
        <p:spPr>
          <a:xfrm>
            <a:off x="7426122" y="3015861"/>
            <a:ext cx="12699618" cy="5235525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CC2C23"/>
              </a:buClr>
              <a:buSzPts val="3200"/>
            </a:pPr>
            <a:endParaRPr sz="2638">
              <a:solidFill>
                <a:srgbClr val="CC2C23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2" name="Google Shape;312;p77"/>
          <p:cNvSpPr/>
          <p:nvPr/>
        </p:nvSpPr>
        <p:spPr>
          <a:xfrm>
            <a:off x="-61714" y="3036954"/>
            <a:ext cx="1712608" cy="5235525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FED489"/>
              </a:buClr>
              <a:buSzPts val="3200"/>
            </a:pPr>
            <a:endParaRPr sz="2638">
              <a:solidFill>
                <a:srgbClr val="FED48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3" name="Google Shape;313;p77"/>
          <p:cNvSpPr/>
          <p:nvPr/>
        </p:nvSpPr>
        <p:spPr>
          <a:xfrm>
            <a:off x="1814536" y="3089308"/>
            <a:ext cx="5447993" cy="5130651"/>
          </a:xfrm>
          <a:prstGeom prst="rect">
            <a:avLst/>
          </a:prstGeom>
          <a:solidFill>
            <a:srgbClr val="FFFFFF"/>
          </a:solidFill>
          <a:ln w="127000" cap="flat" cmpd="sng">
            <a:solidFill>
              <a:srgbClr val="0081CC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FED489"/>
              </a:buClr>
              <a:buSzPts val="3200"/>
            </a:pPr>
            <a:endParaRPr sz="2638">
              <a:solidFill>
                <a:srgbClr val="FED48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4" name="Google Shape;314;p77"/>
          <p:cNvSpPr/>
          <p:nvPr/>
        </p:nvSpPr>
        <p:spPr>
          <a:xfrm>
            <a:off x="416904" y="8393692"/>
            <a:ext cx="1262507" cy="133351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FED489"/>
              </a:buClr>
              <a:buSzPts val="3200"/>
            </a:pPr>
            <a:endParaRPr sz="2638">
              <a:solidFill>
                <a:srgbClr val="FED48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5" name="Google Shape;315;p77"/>
          <p:cNvSpPr/>
          <p:nvPr/>
        </p:nvSpPr>
        <p:spPr>
          <a:xfrm rot="5400000">
            <a:off x="16125182" y="4422837"/>
            <a:ext cx="3990184" cy="42147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FED489"/>
              </a:buClr>
              <a:buSzPts val="3200"/>
            </a:pPr>
            <a:endParaRPr sz="2638">
              <a:solidFill>
                <a:srgbClr val="FED48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6" name="Google Shape;316;p77"/>
          <p:cNvSpPr/>
          <p:nvPr/>
        </p:nvSpPr>
        <p:spPr>
          <a:xfrm>
            <a:off x="18862906" y="10864790"/>
            <a:ext cx="715318" cy="456349"/>
          </a:xfrm>
          <a:prstGeom prst="rect">
            <a:avLst/>
          </a:prstGeom>
          <a:solidFill>
            <a:srgbClr val="434040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2638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7" name="Google Shape;317;p77"/>
          <p:cNvSpPr/>
          <p:nvPr/>
        </p:nvSpPr>
        <p:spPr>
          <a:xfrm>
            <a:off x="19579497" y="10864790"/>
            <a:ext cx="566170" cy="456349"/>
          </a:xfrm>
          <a:prstGeom prst="rect">
            <a:avLst/>
          </a:prstGeom>
          <a:solidFill>
            <a:srgbClr val="CC2C23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2638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8" name="Google Shape;318;p77"/>
          <p:cNvSpPr txBox="1">
            <a:spLocks noGrp="1"/>
          </p:cNvSpPr>
          <p:nvPr>
            <p:ph type="sldNum" idx="4294967295"/>
          </p:nvPr>
        </p:nvSpPr>
        <p:spPr>
          <a:xfrm>
            <a:off x="19173388" y="10938363"/>
            <a:ext cx="181550" cy="26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>
              <a:buClr>
                <a:srgbClr val="FFFFFF"/>
              </a:buClr>
              <a:buSzPts val="1500"/>
            </a:pPr>
            <a:fld id="{00000000-1234-1234-1234-123412341234}" type="slidenum"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>
                <a:buClr>
                  <a:srgbClr val="FFFFFF"/>
                </a:buClr>
                <a:buSzPts val="1500"/>
              </a:pPr>
              <a:t>21</a:t>
            </a:fld>
            <a:endParaRPr/>
          </a:p>
        </p:txBody>
      </p:sp>
      <p:pic>
        <p:nvPicPr>
          <p:cNvPr id="319" name="Google Shape;319;p77" descr="image2.png"/>
          <p:cNvPicPr preferRelativeResize="0"/>
          <p:nvPr/>
        </p:nvPicPr>
        <p:blipFill rotWithShape="1">
          <a:blip r:embed="rId3">
            <a:alphaModFix/>
          </a:blip>
          <a:srcRect t="4710" b="4710"/>
          <a:stretch/>
        </p:blipFill>
        <p:spPr>
          <a:xfrm>
            <a:off x="18733641" y="441787"/>
            <a:ext cx="973699" cy="88288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77"/>
          <p:cNvSpPr/>
          <p:nvPr/>
        </p:nvSpPr>
        <p:spPr>
          <a:xfrm>
            <a:off x="19579497" y="10864790"/>
            <a:ext cx="566170" cy="456349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6" scaled="0"/>
          </a:gra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000000"/>
              </a:buClr>
              <a:buSzPts val="3000"/>
            </a:pPr>
            <a:endParaRPr sz="2474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77"/>
          <p:cNvSpPr txBox="1"/>
          <p:nvPr/>
        </p:nvSpPr>
        <p:spPr>
          <a:xfrm>
            <a:off x="2037721" y="3856775"/>
            <a:ext cx="5179131" cy="112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81CC"/>
              </a:buClr>
              <a:buSzPts val="4600"/>
            </a:pPr>
            <a:r>
              <a:rPr lang="en-US" sz="3793" b="1">
                <a:solidFill>
                  <a:srgbClr val="0081CC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1484"/>
          </a:p>
        </p:txBody>
      </p:sp>
    </p:spTree>
    <p:extLst>
      <p:ext uri="{BB962C8B-B14F-4D97-AF65-F5344CB8AC3E}">
        <p14:creationId xmlns:p14="http://schemas.microsoft.com/office/powerpoint/2010/main" val="2478200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0"/>
          <p:cNvSpPr/>
          <p:nvPr/>
        </p:nvSpPr>
        <p:spPr>
          <a:xfrm>
            <a:off x="-34362" y="3436764"/>
            <a:ext cx="20172862" cy="7903870"/>
          </a:xfrm>
          <a:prstGeom prst="rect">
            <a:avLst/>
          </a:prstGeom>
          <a:solidFill>
            <a:srgbClr val="005493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000000"/>
              </a:buClr>
              <a:buSzPts val="3000"/>
            </a:pPr>
            <a:endParaRPr sz="2474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70"/>
          <p:cNvSpPr txBox="1"/>
          <p:nvPr/>
        </p:nvSpPr>
        <p:spPr>
          <a:xfrm>
            <a:off x="5093309" y="6810624"/>
            <a:ext cx="9925905" cy="77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 algn="ctr">
              <a:lnSpc>
                <a:spcPct val="60000"/>
              </a:lnSpc>
              <a:buClr>
                <a:srgbClr val="FFFFFF"/>
              </a:buClr>
              <a:buSzPts val="5500"/>
            </a:pPr>
            <a:r>
              <a:rPr lang="en-US" sz="4535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CONTENT-BASED</a:t>
            </a:r>
            <a:endParaRPr sz="4535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lnSpc>
                <a:spcPct val="60000"/>
              </a:lnSpc>
              <a:buClr>
                <a:srgbClr val="FFFFFF"/>
              </a:buClr>
              <a:buSzPts val="5500"/>
            </a:pPr>
            <a:endParaRPr sz="4535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lnSpc>
                <a:spcPct val="60000"/>
              </a:lnSpc>
              <a:buClr>
                <a:srgbClr val="FFFFFF"/>
              </a:buClr>
              <a:buSzPts val="5500"/>
            </a:pPr>
            <a:r>
              <a:rPr lang="en-US" sz="4535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</a:t>
            </a:r>
            <a:endParaRPr sz="4535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lnSpc>
                <a:spcPct val="60000"/>
              </a:lnSpc>
              <a:buClr>
                <a:srgbClr val="FFFFFF"/>
              </a:buClr>
              <a:buSzPts val="5500"/>
            </a:pPr>
            <a:endParaRPr sz="4535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0" name="Google Shape;210;p70" descr="imag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2678" y="1401771"/>
            <a:ext cx="4546684" cy="726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15907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4"/>
          <p:cNvSpPr/>
          <p:nvPr/>
        </p:nvSpPr>
        <p:spPr>
          <a:xfrm>
            <a:off x="-33653" y="3436919"/>
            <a:ext cx="20171446" cy="7903315"/>
          </a:xfrm>
          <a:prstGeom prst="rect">
            <a:avLst/>
          </a:prstGeom>
          <a:solidFill>
            <a:srgbClr val="005493"/>
          </a:solidFill>
          <a:ln>
            <a:noFill/>
          </a:ln>
        </p:spPr>
        <p:txBody>
          <a:bodyPr spcFirstLastPara="1" wrap="square" lIns="37676" tIns="37676" rIns="37676" bIns="37676" anchor="ctr" anchorCtr="0">
            <a:noAutofit/>
          </a:bodyPr>
          <a:lstStyle/>
          <a:p>
            <a:pPr algn="ctr">
              <a:buClr>
                <a:srgbClr val="000000"/>
              </a:buClr>
              <a:buSzPts val="3000"/>
            </a:pPr>
            <a:endParaRPr sz="2474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44"/>
          <p:cNvSpPr txBox="1"/>
          <p:nvPr/>
        </p:nvSpPr>
        <p:spPr>
          <a:xfrm>
            <a:off x="3655740" y="6508713"/>
            <a:ext cx="12975371" cy="2241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1" tIns="41881" rIns="41881" bIns="41881" anchor="t" anchorCtr="0">
            <a:noAutofit/>
          </a:bodyPr>
          <a:lstStyle/>
          <a:p>
            <a:pPr algn="ctr">
              <a:lnSpc>
                <a:spcPct val="60000"/>
              </a:lnSpc>
              <a:buClr>
                <a:srgbClr val="FFFFFF"/>
              </a:buClr>
              <a:buSzPts val="5500"/>
            </a:pPr>
            <a:r>
              <a:rPr lang="en-US" sz="4535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4535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535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</a:t>
            </a:r>
            <a:endParaRPr sz="4535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722" y="1152986"/>
            <a:ext cx="4261206" cy="1040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3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76"/>
          <p:cNvGrpSpPr/>
          <p:nvPr/>
        </p:nvGrpSpPr>
        <p:grpSpPr>
          <a:xfrm>
            <a:off x="833518" y="1030374"/>
            <a:ext cx="866252" cy="812936"/>
            <a:chOff x="0" y="0"/>
            <a:chExt cx="1050666" cy="986000"/>
          </a:xfrm>
        </p:grpSpPr>
        <p:sp>
          <p:nvSpPr>
            <p:cNvPr id="295" name="Google Shape;295;p76"/>
            <p:cNvSpPr/>
            <p:nvPr/>
          </p:nvSpPr>
          <p:spPr>
            <a:xfrm>
              <a:off x="0" y="0"/>
              <a:ext cx="1002000" cy="943800"/>
            </a:xfrm>
            <a:prstGeom prst="rect">
              <a:avLst/>
            </a:prstGeom>
            <a:noFill/>
            <a:ln w="254000" cap="flat" cmpd="sng">
              <a:solidFill>
                <a:srgbClr val="20202B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6" name="Google Shape;296;p76"/>
            <p:cNvSpPr/>
            <p:nvPr/>
          </p:nvSpPr>
          <p:spPr>
            <a:xfrm>
              <a:off x="618066" y="0"/>
              <a:ext cx="432600" cy="9438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7" name="Google Shape;297;p76"/>
            <p:cNvSpPr/>
            <p:nvPr/>
          </p:nvSpPr>
          <p:spPr>
            <a:xfrm>
              <a:off x="0" y="686600"/>
              <a:ext cx="1002000" cy="2994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8" name="Google Shape;298;p76"/>
          <p:cNvSpPr/>
          <p:nvPr/>
        </p:nvSpPr>
        <p:spPr>
          <a:xfrm>
            <a:off x="18862907" y="10864791"/>
            <a:ext cx="715318" cy="456349"/>
          </a:xfrm>
          <a:prstGeom prst="rect">
            <a:avLst/>
          </a:prstGeom>
          <a:solidFill>
            <a:srgbClr val="20202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76"/>
          <p:cNvSpPr/>
          <p:nvPr/>
        </p:nvSpPr>
        <p:spPr>
          <a:xfrm>
            <a:off x="19579497" y="10864791"/>
            <a:ext cx="566170" cy="456349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6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0" name="Google Shape;300;p76"/>
          <p:cNvPicPr preferRelativeResize="0"/>
          <p:nvPr/>
        </p:nvPicPr>
        <p:blipFill rotWithShape="1">
          <a:blip r:embed="rId3">
            <a:alphaModFix/>
          </a:blip>
          <a:srcRect t="4710" b="4710"/>
          <a:stretch/>
        </p:blipFill>
        <p:spPr>
          <a:xfrm>
            <a:off x="18733641" y="441790"/>
            <a:ext cx="973695" cy="88288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76"/>
          <p:cNvSpPr txBox="1"/>
          <p:nvPr/>
        </p:nvSpPr>
        <p:spPr>
          <a:xfrm>
            <a:off x="19086091" y="10938363"/>
            <a:ext cx="268863" cy="27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 algn="r">
              <a:buClr>
                <a:srgbClr val="FFFFFF"/>
              </a:buClr>
              <a:buSzPts val="1500"/>
            </a:pPr>
            <a:fld id="{00000000-1234-1234-1234-123412341234}" type="slidenum"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r">
                <a:buClr>
                  <a:srgbClr val="FFFFFF"/>
                </a:buClr>
                <a:buSzPts val="1500"/>
              </a:pPr>
              <a:t>24</a:t>
            </a:fld>
            <a:r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￼</a:t>
            </a:r>
            <a:endParaRPr sz="11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6"/>
          <p:cNvSpPr txBox="1"/>
          <p:nvPr/>
        </p:nvSpPr>
        <p:spPr>
          <a:xfrm>
            <a:off x="1185375" y="1364786"/>
            <a:ext cx="14463178" cy="88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>
              <a:lnSpc>
                <a:spcPct val="60000"/>
              </a:lnSpc>
              <a:buClr>
                <a:srgbClr val="CC2C23"/>
              </a:buClr>
              <a:buSzPts val="4600"/>
            </a:pPr>
            <a:r>
              <a:rPr lang="en-US" sz="5936" b="1" dirty="0">
                <a:solidFill>
                  <a:srgbClr val="0081CC"/>
                </a:solidFill>
              </a:rPr>
              <a:t>CONTENT-BASED RECOMMENDATION</a:t>
            </a:r>
            <a:endParaRPr sz="5936" b="1" dirty="0">
              <a:solidFill>
                <a:srgbClr val="0081CC"/>
              </a:solidFill>
            </a:endParaRPr>
          </a:p>
        </p:txBody>
      </p:sp>
      <p:sp>
        <p:nvSpPr>
          <p:cNvPr id="303" name="Google Shape;303;p76"/>
          <p:cNvSpPr txBox="1"/>
          <p:nvPr/>
        </p:nvSpPr>
        <p:spPr>
          <a:xfrm>
            <a:off x="12561253" y="7852052"/>
            <a:ext cx="4758399" cy="35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434040"/>
              </a:buClr>
              <a:buSzPts val="1400"/>
            </a:pPr>
            <a:endParaRPr sz="11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6"/>
          <p:cNvSpPr txBox="1"/>
          <p:nvPr/>
        </p:nvSpPr>
        <p:spPr>
          <a:xfrm>
            <a:off x="1026497" y="2247556"/>
            <a:ext cx="14973912" cy="32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8" tIns="75378" rIns="75378" bIns="75378" anchor="t" anchorCtr="0">
            <a:noAutofit/>
          </a:bodyPr>
          <a:lstStyle/>
          <a:p>
            <a:pPr marL="376961" indent="-376961">
              <a:lnSpc>
                <a:spcPct val="115000"/>
              </a:lnSpc>
              <a:buClr>
                <a:srgbClr val="111111"/>
              </a:buClr>
              <a:buSzPts val="3600"/>
              <a:buChar char="●"/>
            </a:pPr>
            <a:r>
              <a:rPr lang="en-US" sz="2968" dirty="0">
                <a:solidFill>
                  <a:srgbClr val="111111"/>
                </a:solidFill>
              </a:rPr>
              <a:t>This type of filter does not involve other users if not ourselves. Based on what we like, the algorithm will simply pick items with similar content to recommend us.</a:t>
            </a:r>
            <a:endParaRPr sz="2968" dirty="0">
              <a:solidFill>
                <a:srgbClr val="111111"/>
              </a:solidFill>
            </a:endParaRPr>
          </a:p>
        </p:txBody>
      </p:sp>
      <p:pic>
        <p:nvPicPr>
          <p:cNvPr id="305" name="Google Shape;30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1000" y="3247732"/>
            <a:ext cx="4318765" cy="560229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76"/>
          <p:cNvSpPr txBox="1"/>
          <p:nvPr/>
        </p:nvSpPr>
        <p:spPr>
          <a:xfrm>
            <a:off x="0" y="10623255"/>
            <a:ext cx="17032833" cy="58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8" tIns="75378" rIns="75378" bIns="75378" anchor="t" anchorCtr="0">
            <a:noAutofit/>
          </a:bodyPr>
          <a:lstStyle/>
          <a:p>
            <a:r>
              <a:rPr lang="en-US" sz="1979" dirty="0"/>
              <a:t>Image source: </a:t>
            </a:r>
            <a:r>
              <a:rPr lang="en-US" sz="1979" u="sng" dirty="0">
                <a:solidFill>
                  <a:schemeClr val="hlink"/>
                </a:solidFill>
                <a:hlinkClick r:id="rId5"/>
              </a:rPr>
              <a:t>https://towardsdatascience.com/how-to-build-from-scratch-a-content-based-movie-recommender-with-natural-language-processing-25ad400eb243</a:t>
            </a:r>
            <a:endParaRPr sz="1979" dirty="0"/>
          </a:p>
        </p:txBody>
      </p:sp>
    </p:spTree>
    <p:extLst>
      <p:ext uri="{BB962C8B-B14F-4D97-AF65-F5344CB8AC3E}">
        <p14:creationId xmlns:p14="http://schemas.microsoft.com/office/powerpoint/2010/main" val="94260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164" y="1030302"/>
            <a:ext cx="826077" cy="778455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3713" y="1030304"/>
            <a:ext cx="356845" cy="778455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3713" y="1030302"/>
            <a:ext cx="356845" cy="778455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4164" y="1596351"/>
            <a:ext cx="826077" cy="246997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164" y="1596351"/>
            <a:ext cx="826077" cy="246997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78880" y="10864029"/>
            <a:ext cx="524512" cy="444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33030" y="441759"/>
            <a:ext cx="973625" cy="882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62283" y="10864029"/>
            <a:ext cx="716865" cy="293662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62" rIns="0" bIns="0" rtlCol="0">
            <a:spAutoFit/>
          </a:bodyPr>
          <a:lstStyle/>
          <a:p>
            <a:pPr marL="111120" algn="ctr"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</a:rPr>
              <a:t>2</a:t>
            </a:r>
            <a:endParaRPr sz="1150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5184" y="1205413"/>
            <a:ext cx="11656068" cy="583492"/>
          </a:xfrm>
          <a:prstGeom prst="rect">
            <a:avLst/>
          </a:prstGeom>
        </p:spPr>
        <p:txBody>
          <a:bodyPr vert="horz" wrap="square" lIns="0" tIns="13969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b="1" spc="5" dirty="0" err="1">
                <a:solidFill>
                  <a:schemeClr val="accent1">
                    <a:lumMod val="75000"/>
                  </a:schemeClr>
                </a:solidFill>
              </a:rPr>
              <a:t>DataSet</a:t>
            </a:r>
            <a:r>
              <a:rPr lang="en-US" b="1" spc="5" dirty="0">
                <a:solidFill>
                  <a:schemeClr val="accent1">
                    <a:lumMod val="75000"/>
                  </a:schemeClr>
                </a:solidFill>
              </a:rPr>
              <a:t> – Nutrition Matrix</a:t>
            </a:r>
            <a:endParaRPr b="1" spc="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EC820BF-C314-EB47-BE19-14D49CC47B4E}"/>
              </a:ext>
            </a:extLst>
          </p:cNvPr>
          <p:cNvSpPr txBox="1"/>
          <p:nvPr/>
        </p:nvSpPr>
        <p:spPr>
          <a:xfrm>
            <a:off x="798247" y="9113066"/>
            <a:ext cx="1890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3600" dirty="0">
                <a:solidFill>
                  <a:prstClr val="black"/>
                </a:solidFill>
                <a:latin typeface="Calibri"/>
              </a:rPr>
              <a:t>When users search for one recipe, give them some recipes that have similar </a:t>
            </a:r>
            <a:r>
              <a:rPr lang="en-US" sz="3600" dirty="0" err="1">
                <a:solidFill>
                  <a:prstClr val="black"/>
                </a:solidFill>
                <a:latin typeface="Calibri"/>
              </a:rPr>
              <a:t>nutritions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814" y="2901783"/>
            <a:ext cx="11349679" cy="42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5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164" y="1030302"/>
            <a:ext cx="826077" cy="778455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1343713" y="1030304"/>
            <a:ext cx="356845" cy="778455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343713" y="1030302"/>
            <a:ext cx="356845" cy="778455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834164" y="1596351"/>
            <a:ext cx="826077" cy="246997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6"/>
          <p:cNvSpPr/>
          <p:nvPr/>
        </p:nvSpPr>
        <p:spPr>
          <a:xfrm>
            <a:off x="834164" y="1596351"/>
            <a:ext cx="826077" cy="246997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/>
          <p:nvPr/>
        </p:nvSpPr>
        <p:spPr>
          <a:xfrm>
            <a:off x="19578880" y="10864029"/>
            <a:ext cx="524512" cy="444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18733030" y="441759"/>
            <a:ext cx="973625" cy="882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18862283" y="10864029"/>
            <a:ext cx="716865" cy="293662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62" rIns="0" bIns="0" rtlCol="0">
            <a:spAutoFit/>
          </a:bodyPr>
          <a:lstStyle/>
          <a:p>
            <a:pPr marL="111120" algn="ctr"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</a:rPr>
              <a:t>2</a:t>
            </a:r>
            <a:endParaRPr sz="115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5184" y="1205413"/>
            <a:ext cx="11656068" cy="596316"/>
          </a:xfrm>
          <a:prstGeom prst="rect">
            <a:avLst/>
          </a:prstGeom>
        </p:spPr>
        <p:txBody>
          <a:bodyPr spcFirstLastPara="1" vert="horz" wrap="square" lIns="0" tIns="13969" rIns="0" bIns="0" rtlCol="0" anchor="t" anchorCtr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b="1" spc="5" dirty="0" err="1">
                <a:solidFill>
                  <a:srgbClr val="0070C0"/>
                </a:solidFill>
              </a:rPr>
              <a:t>DataSet</a:t>
            </a:r>
            <a:r>
              <a:rPr lang="en-US" b="1" spc="5" dirty="0">
                <a:solidFill>
                  <a:srgbClr val="0070C0"/>
                </a:solidFill>
              </a:rPr>
              <a:t> – Similarity Distance Measure</a:t>
            </a:r>
            <a:endParaRPr b="1" spc="5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CF685E-28D5-674D-A952-F6F1520009B0}"/>
              </a:ext>
            </a:extLst>
          </p:cNvPr>
          <p:cNvSpPr txBox="1"/>
          <p:nvPr/>
        </p:nvSpPr>
        <p:spPr>
          <a:xfrm>
            <a:off x="1365860" y="7482633"/>
            <a:ext cx="17496422" cy="516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98" dirty="0"/>
              <a:t>There are many distance measures to find the most similar recipe.</a:t>
            </a:r>
          </a:p>
          <a:p>
            <a:r>
              <a:rPr lang="en-US" sz="3298" dirty="0"/>
              <a:t>We covered that Hamming Distance.</a:t>
            </a:r>
          </a:p>
          <a:p>
            <a:endParaRPr lang="en-US" sz="3298" dirty="0"/>
          </a:p>
          <a:p>
            <a:r>
              <a:rPr lang="en-US" sz="3298" dirty="0"/>
              <a:t>We will cover:</a:t>
            </a:r>
          </a:p>
          <a:p>
            <a:r>
              <a:rPr lang="en-US" sz="3298" dirty="0"/>
              <a:t>Euclidean Distance</a:t>
            </a:r>
          </a:p>
          <a:p>
            <a:r>
              <a:rPr lang="en-US" sz="3298" dirty="0"/>
              <a:t>Manhattan Distance</a:t>
            </a:r>
          </a:p>
          <a:p>
            <a:r>
              <a:rPr lang="en-US" sz="3298" dirty="0"/>
              <a:t>Cosine Similarity</a:t>
            </a:r>
          </a:p>
          <a:p>
            <a:endParaRPr lang="en-US" sz="3298" dirty="0"/>
          </a:p>
          <a:p>
            <a:endParaRPr lang="en-US" sz="3298" dirty="0"/>
          </a:p>
          <a:p>
            <a:endParaRPr lang="en-US" sz="3298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787" y="1980359"/>
            <a:ext cx="10921847" cy="47410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0CF685E-28D5-674D-A952-F6F1520009B0}"/>
              </a:ext>
            </a:extLst>
          </p:cNvPr>
          <p:cNvSpPr txBox="1"/>
          <p:nvPr/>
        </p:nvSpPr>
        <p:spPr>
          <a:xfrm>
            <a:off x="1278951" y="5809446"/>
            <a:ext cx="18028118" cy="2477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Source:</a:t>
            </a:r>
          </a:p>
          <a:p>
            <a:r>
              <a:rPr lang="en-US" sz="3298" dirty="0"/>
              <a:t>https://dataaspirant.com/five-most-popular-similarity-measures-implementation-in-python/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0306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164" y="1030302"/>
            <a:ext cx="826077" cy="778455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1343713" y="1030304"/>
            <a:ext cx="356845" cy="778455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343713" y="1030302"/>
            <a:ext cx="356845" cy="778455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834164" y="1596351"/>
            <a:ext cx="826077" cy="246997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6"/>
          <p:cNvSpPr/>
          <p:nvPr/>
        </p:nvSpPr>
        <p:spPr>
          <a:xfrm>
            <a:off x="834164" y="1596351"/>
            <a:ext cx="826077" cy="246997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/>
          <p:nvPr/>
        </p:nvSpPr>
        <p:spPr>
          <a:xfrm>
            <a:off x="19578880" y="10864029"/>
            <a:ext cx="524512" cy="444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18733030" y="441759"/>
            <a:ext cx="973625" cy="882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18862283" y="10864029"/>
            <a:ext cx="716865" cy="293662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62" rIns="0" bIns="0" rtlCol="0">
            <a:spAutoFit/>
          </a:bodyPr>
          <a:lstStyle/>
          <a:p>
            <a:pPr marL="111120" algn="ctr"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</a:rPr>
              <a:t>2</a:t>
            </a:r>
            <a:endParaRPr sz="115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5184" y="1205414"/>
            <a:ext cx="14703854" cy="596316"/>
          </a:xfrm>
          <a:prstGeom prst="rect">
            <a:avLst/>
          </a:prstGeom>
        </p:spPr>
        <p:txBody>
          <a:bodyPr spcFirstLastPara="1" vert="horz" wrap="square" lIns="0" tIns="13969" rIns="0" bIns="0" rtlCol="0" anchor="t" anchorCtr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b="1" spc="5" dirty="0">
                <a:solidFill>
                  <a:srgbClr val="0070C0"/>
                </a:solidFill>
              </a:rPr>
              <a:t>Euclidean Distance</a:t>
            </a:r>
            <a:endParaRPr b="1" spc="5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CF685E-28D5-674D-A952-F6F1520009B0}"/>
              </a:ext>
            </a:extLst>
          </p:cNvPr>
          <p:cNvSpPr txBox="1"/>
          <p:nvPr/>
        </p:nvSpPr>
        <p:spPr>
          <a:xfrm>
            <a:off x="1660242" y="7693044"/>
            <a:ext cx="16047154" cy="233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98" dirty="0"/>
              <a:t>Euclidean distance is also known as simply distance.</a:t>
            </a:r>
          </a:p>
          <a:p>
            <a:r>
              <a:rPr lang="en-US" altLang="zh-HK" sz="3298" dirty="0"/>
              <a:t>The Euclidean distance between two points is the length of the path connecting them. The </a:t>
            </a:r>
            <a:r>
              <a:rPr lang="en-US" altLang="zh-HK" sz="3298" b="1" dirty="0"/>
              <a:t>Pythagorean theorem</a:t>
            </a:r>
            <a:r>
              <a:rPr lang="en-US" altLang="zh-HK" sz="3298" dirty="0"/>
              <a:t> gives this distance between two points.</a:t>
            </a:r>
          </a:p>
          <a:p>
            <a:r>
              <a:rPr lang="en-US" sz="3298" dirty="0"/>
              <a:t>The smaller distance, the more similarity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0CF685E-28D5-674D-A952-F6F1520009B0}"/>
              </a:ext>
            </a:extLst>
          </p:cNvPr>
          <p:cNvSpPr txBox="1"/>
          <p:nvPr/>
        </p:nvSpPr>
        <p:spPr>
          <a:xfrm>
            <a:off x="1813019" y="5987798"/>
            <a:ext cx="18028118" cy="2477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Source:</a:t>
            </a:r>
          </a:p>
          <a:p>
            <a:r>
              <a:rPr lang="en-US" sz="3298" dirty="0"/>
              <a:t>https://dataaspirant.com/five-most-popular-similarity-measures-implementation-in-python/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321" y="1957297"/>
            <a:ext cx="7316270" cy="46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15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164" y="1030302"/>
            <a:ext cx="826077" cy="778455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1343713" y="1030304"/>
            <a:ext cx="356845" cy="778455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343713" y="1030302"/>
            <a:ext cx="356845" cy="778455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834164" y="1596351"/>
            <a:ext cx="826077" cy="246997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6"/>
          <p:cNvSpPr/>
          <p:nvPr/>
        </p:nvSpPr>
        <p:spPr>
          <a:xfrm>
            <a:off x="834164" y="1596351"/>
            <a:ext cx="826077" cy="246997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/>
          <p:nvPr/>
        </p:nvSpPr>
        <p:spPr>
          <a:xfrm>
            <a:off x="19578880" y="10864029"/>
            <a:ext cx="524512" cy="444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18733030" y="441759"/>
            <a:ext cx="973625" cy="882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18862283" y="10864029"/>
            <a:ext cx="716865" cy="293662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62" rIns="0" bIns="0" rtlCol="0">
            <a:spAutoFit/>
          </a:bodyPr>
          <a:lstStyle/>
          <a:p>
            <a:pPr marL="111120" algn="ctr"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</a:rPr>
              <a:t>2</a:t>
            </a:r>
            <a:endParaRPr sz="115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5184" y="1205414"/>
            <a:ext cx="14703854" cy="596316"/>
          </a:xfrm>
          <a:prstGeom prst="rect">
            <a:avLst/>
          </a:prstGeom>
        </p:spPr>
        <p:txBody>
          <a:bodyPr spcFirstLastPara="1" vert="horz" wrap="square" lIns="0" tIns="13969" rIns="0" bIns="0" rtlCol="0" anchor="t" anchorCtr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b="1" spc="5" dirty="0">
                <a:solidFill>
                  <a:srgbClr val="0070C0"/>
                </a:solidFill>
              </a:rPr>
              <a:t>Manhattan Distance</a:t>
            </a:r>
            <a:endParaRPr b="1" spc="5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CF685E-28D5-674D-A952-F6F1520009B0}"/>
              </a:ext>
            </a:extLst>
          </p:cNvPr>
          <p:cNvSpPr txBox="1"/>
          <p:nvPr/>
        </p:nvSpPr>
        <p:spPr>
          <a:xfrm>
            <a:off x="1660242" y="7693043"/>
            <a:ext cx="16047154" cy="233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98" dirty="0"/>
              <a:t>Manhattan distance is a metric in which the distance between two points is calculated as the sum of the </a:t>
            </a:r>
            <a:r>
              <a:rPr lang="en-US" altLang="zh-HK" sz="3298" b="1" dirty="0"/>
              <a:t>absolute differences</a:t>
            </a:r>
            <a:r>
              <a:rPr lang="en-US" altLang="zh-HK" sz="3298" dirty="0"/>
              <a:t> of their Cartesian coordinates. In a simple way of saying it is the total sum of the difference between the x-coordinates and y-coordinates. The smaller distance, the more similarity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0CF685E-28D5-674D-A952-F6F1520009B0}"/>
              </a:ext>
            </a:extLst>
          </p:cNvPr>
          <p:cNvSpPr txBox="1"/>
          <p:nvPr/>
        </p:nvSpPr>
        <p:spPr>
          <a:xfrm>
            <a:off x="1813019" y="5987798"/>
            <a:ext cx="18028118" cy="2477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Source:</a:t>
            </a:r>
          </a:p>
          <a:p>
            <a:r>
              <a:rPr lang="en-US" sz="3298" dirty="0"/>
              <a:t>https://dataaspirant.com/five-most-popular-similarity-measures-implementation-in-python/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819" y="1837826"/>
            <a:ext cx="7473000" cy="46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49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164" y="1030302"/>
            <a:ext cx="826077" cy="778455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1343713" y="1030304"/>
            <a:ext cx="356845" cy="778455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343713" y="1030302"/>
            <a:ext cx="356845" cy="778455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834164" y="1596351"/>
            <a:ext cx="826077" cy="246997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6"/>
          <p:cNvSpPr/>
          <p:nvPr/>
        </p:nvSpPr>
        <p:spPr>
          <a:xfrm>
            <a:off x="834164" y="1596351"/>
            <a:ext cx="826077" cy="246997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/>
          <p:nvPr/>
        </p:nvSpPr>
        <p:spPr>
          <a:xfrm>
            <a:off x="19578880" y="10864029"/>
            <a:ext cx="524512" cy="444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18733030" y="441759"/>
            <a:ext cx="973625" cy="882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18862283" y="10864029"/>
            <a:ext cx="716865" cy="293662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62" rIns="0" bIns="0" rtlCol="0">
            <a:spAutoFit/>
          </a:bodyPr>
          <a:lstStyle/>
          <a:p>
            <a:pPr marL="111120" algn="ctr"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</a:rPr>
              <a:t>2</a:t>
            </a:r>
            <a:endParaRPr sz="115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5184" y="1205414"/>
            <a:ext cx="14703854" cy="596316"/>
          </a:xfrm>
          <a:prstGeom prst="rect">
            <a:avLst/>
          </a:prstGeom>
        </p:spPr>
        <p:txBody>
          <a:bodyPr spcFirstLastPara="1" vert="horz" wrap="square" lIns="0" tIns="13969" rIns="0" bIns="0" rtlCol="0" anchor="t" anchorCtr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b="1" spc="5" dirty="0">
                <a:solidFill>
                  <a:srgbClr val="0070C0"/>
                </a:solidFill>
              </a:rPr>
              <a:t>Cosine Similarity</a:t>
            </a:r>
            <a:endParaRPr b="1" spc="5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CF685E-28D5-674D-A952-F6F1520009B0}"/>
              </a:ext>
            </a:extLst>
          </p:cNvPr>
          <p:cNvSpPr txBox="1"/>
          <p:nvPr/>
        </p:nvSpPr>
        <p:spPr>
          <a:xfrm>
            <a:off x="1660242" y="7555970"/>
            <a:ext cx="16047154" cy="4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98" dirty="0"/>
              <a:t>The cosine similarity metric finds the </a:t>
            </a:r>
            <a:r>
              <a:rPr lang="en-US" altLang="zh-HK" sz="3298" b="1" dirty="0"/>
              <a:t>normalized dot product</a:t>
            </a:r>
            <a:r>
              <a:rPr lang="en-US" altLang="zh-HK" sz="3298" dirty="0"/>
              <a:t> of the two attributes. By determining the cosine similarity, we would effectively try to find the cosine of the angle between the two objects. The cosine of </a:t>
            </a:r>
            <a:r>
              <a:rPr lang="en-US" altLang="zh-HK" sz="3298" b="1" dirty="0"/>
              <a:t>0 is 1</a:t>
            </a:r>
            <a:r>
              <a:rPr lang="en-US" altLang="zh-HK" sz="3298" dirty="0"/>
              <a:t>, and it is </a:t>
            </a:r>
            <a:r>
              <a:rPr lang="en-US" altLang="zh-HK" sz="3298" b="1" dirty="0"/>
              <a:t>less than 1</a:t>
            </a:r>
            <a:r>
              <a:rPr lang="en-US" altLang="zh-HK" sz="3298" dirty="0"/>
              <a:t> for any other angle. </a:t>
            </a:r>
            <a:br>
              <a:rPr lang="en-US" altLang="zh-HK" sz="3298" dirty="0"/>
            </a:br>
            <a:r>
              <a:rPr lang="en-US" altLang="zh-HK" sz="3298" dirty="0"/>
              <a:t/>
            </a:r>
            <a:br>
              <a:rPr lang="en-US" altLang="zh-HK" sz="3298" dirty="0"/>
            </a:br>
            <a:r>
              <a:rPr lang="en-US" altLang="zh-HK" sz="3298" dirty="0"/>
              <a:t>Say cos(1</a:t>
            </a:r>
            <a:r>
              <a:rPr lang="en-US" altLang="zh-HK" sz="3298" b="1" dirty="0"/>
              <a:t>0</a:t>
            </a:r>
            <a:r>
              <a:rPr lang="en-US" altLang="zh-HK" sz="3298" dirty="0"/>
              <a:t>) =0.98, which is very similar because the degree is so small.</a:t>
            </a:r>
          </a:p>
          <a:p>
            <a:r>
              <a:rPr lang="en-US" altLang="zh-HK" sz="3298" dirty="0"/>
              <a:t>As degree is larger, the cosine value will be smaller, and it becomes less similar.</a:t>
            </a:r>
          </a:p>
          <a:p>
            <a:endParaRPr lang="en-US" altLang="zh-HK" sz="3298" dirty="0"/>
          </a:p>
          <a:p>
            <a:endParaRPr lang="en-US" sz="3298" dirty="0"/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0CF685E-28D5-674D-A952-F6F1520009B0}"/>
              </a:ext>
            </a:extLst>
          </p:cNvPr>
          <p:cNvSpPr txBox="1"/>
          <p:nvPr/>
        </p:nvSpPr>
        <p:spPr>
          <a:xfrm>
            <a:off x="1813019" y="5987798"/>
            <a:ext cx="18028118" cy="2477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Source:</a:t>
            </a:r>
          </a:p>
          <a:p>
            <a:r>
              <a:rPr lang="en-US" sz="3298" dirty="0"/>
              <a:t>https://dataaspirant.com/five-most-popular-similarity-measures-implementation-in-python/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157" y="1974513"/>
            <a:ext cx="5520774" cy="44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517" y="1029978"/>
            <a:ext cx="826135" cy="778510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101" y="1029979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101" y="1029978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9549" y="10864394"/>
            <a:ext cx="524549" cy="44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3639" y="441392"/>
            <a:ext cx="973693" cy="882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62901" y="10864394"/>
            <a:ext cx="716915" cy="444500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4564" y="1205101"/>
            <a:ext cx="11656886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are Recommendation Systems</a:t>
            </a:r>
            <a:endParaRPr b="1" spc="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8450" y="4232170"/>
            <a:ext cx="10629964" cy="2845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4800" dirty="0"/>
              <a:t>“Recommendation systems are systems that help users discover items which they may like”</a:t>
            </a:r>
            <a:r>
              <a:rPr lang="en-HK" sz="4000" dirty="0"/>
              <a:t/>
            </a:r>
            <a:br>
              <a:rPr lang="en-HK" sz="4000" dirty="0"/>
            </a:b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062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164" y="1030302"/>
            <a:ext cx="826077" cy="778455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1343713" y="1030304"/>
            <a:ext cx="356845" cy="778455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343713" y="1030302"/>
            <a:ext cx="356845" cy="778455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834164" y="1596351"/>
            <a:ext cx="826077" cy="246997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6"/>
          <p:cNvSpPr/>
          <p:nvPr/>
        </p:nvSpPr>
        <p:spPr>
          <a:xfrm>
            <a:off x="834164" y="1596351"/>
            <a:ext cx="826077" cy="246997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/>
          <p:nvPr/>
        </p:nvSpPr>
        <p:spPr>
          <a:xfrm>
            <a:off x="19578880" y="10864029"/>
            <a:ext cx="524512" cy="444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18733030" y="441759"/>
            <a:ext cx="973625" cy="882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18862283" y="10864029"/>
            <a:ext cx="716865" cy="293662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62" rIns="0" bIns="0" rtlCol="0">
            <a:spAutoFit/>
          </a:bodyPr>
          <a:lstStyle/>
          <a:p>
            <a:pPr marL="111120" algn="ctr"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</a:rPr>
              <a:t>2</a:t>
            </a:r>
            <a:endParaRPr sz="115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5184" y="1205414"/>
            <a:ext cx="14703854" cy="596316"/>
          </a:xfrm>
          <a:prstGeom prst="rect">
            <a:avLst/>
          </a:prstGeom>
        </p:spPr>
        <p:txBody>
          <a:bodyPr spcFirstLastPara="1" vert="horz" wrap="square" lIns="0" tIns="13969" rIns="0" bIns="0" rtlCol="0" anchor="t" anchorCtr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b="1" spc="5" dirty="0">
                <a:solidFill>
                  <a:srgbClr val="0070C0"/>
                </a:solidFill>
              </a:rPr>
              <a:t>Calculate Distance in Python</a:t>
            </a:r>
            <a:endParaRPr b="1" spc="5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CF685E-28D5-674D-A952-F6F1520009B0}"/>
              </a:ext>
            </a:extLst>
          </p:cNvPr>
          <p:cNvSpPr txBox="1"/>
          <p:nvPr/>
        </p:nvSpPr>
        <p:spPr>
          <a:xfrm>
            <a:off x="1247203" y="2435914"/>
            <a:ext cx="16047154" cy="842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98" dirty="0"/>
              <a:t>vector1=[1,0,0]</a:t>
            </a:r>
          </a:p>
          <a:p>
            <a:r>
              <a:rPr lang="en-US" altLang="zh-HK" sz="3298" dirty="0"/>
              <a:t>vector2=[0,1,0]</a:t>
            </a:r>
          </a:p>
          <a:p>
            <a:endParaRPr lang="en-US" altLang="zh-HK" sz="3298" dirty="0"/>
          </a:p>
          <a:p>
            <a:r>
              <a:rPr lang="en-US" altLang="zh-HK" sz="3298" b="1" dirty="0"/>
              <a:t>#Euclidean</a:t>
            </a:r>
            <a:endParaRPr lang="en-US" altLang="zh-HK" sz="3298" dirty="0"/>
          </a:p>
          <a:p>
            <a:r>
              <a:rPr lang="en-US" altLang="zh-HK" sz="3298" dirty="0"/>
              <a:t>from </a:t>
            </a:r>
            <a:r>
              <a:rPr lang="en-US" altLang="zh-HK" sz="3298" dirty="0" err="1"/>
              <a:t>scipy.spatial.distance</a:t>
            </a:r>
            <a:r>
              <a:rPr lang="en-US" altLang="zh-HK" sz="3298" dirty="0"/>
              <a:t> import Euclidean</a:t>
            </a:r>
          </a:p>
          <a:p>
            <a:r>
              <a:rPr lang="en-US" sz="3298" dirty="0"/>
              <a:t>Euclidean(vector1,</a:t>
            </a:r>
            <a:r>
              <a:rPr lang="en-US" altLang="zh-HK" sz="3298" dirty="0"/>
              <a:t>vector2)</a:t>
            </a:r>
            <a:endParaRPr lang="en-US" sz="3298" dirty="0"/>
          </a:p>
          <a:p>
            <a:endParaRPr lang="en-US" sz="3298" dirty="0"/>
          </a:p>
          <a:p>
            <a:r>
              <a:rPr lang="en-US" altLang="zh-HK" sz="3298" b="1" dirty="0"/>
              <a:t>#Manhattan</a:t>
            </a:r>
            <a:endParaRPr lang="en-US" altLang="zh-HK" sz="3298" dirty="0"/>
          </a:p>
          <a:p>
            <a:r>
              <a:rPr lang="en-US" altLang="zh-HK" sz="3298" dirty="0"/>
              <a:t>from </a:t>
            </a:r>
            <a:r>
              <a:rPr lang="en-US" altLang="zh-HK" sz="3298" dirty="0" err="1"/>
              <a:t>scipy.spatial.distance</a:t>
            </a:r>
            <a:r>
              <a:rPr lang="en-US" altLang="zh-HK" sz="3298" dirty="0"/>
              <a:t> import </a:t>
            </a:r>
            <a:r>
              <a:rPr lang="en-US" altLang="zh-HK" sz="3298" dirty="0" err="1"/>
              <a:t>Cityblcok</a:t>
            </a:r>
            <a:endParaRPr lang="en-US" altLang="zh-HK" sz="3298" dirty="0"/>
          </a:p>
          <a:p>
            <a:r>
              <a:rPr lang="en-US" altLang="zh-HK" sz="3298" dirty="0" err="1"/>
              <a:t>Cityblock</a:t>
            </a:r>
            <a:r>
              <a:rPr lang="en-US" altLang="zh-HK" sz="3298" dirty="0"/>
              <a:t>(vector1,vector2)</a:t>
            </a:r>
          </a:p>
          <a:p>
            <a:endParaRPr lang="en-US" altLang="zh-HK" sz="3298" dirty="0"/>
          </a:p>
          <a:p>
            <a:r>
              <a:rPr lang="en-US" altLang="zh-HK" sz="3298" b="1" dirty="0"/>
              <a:t>#Cosine</a:t>
            </a:r>
            <a:endParaRPr lang="en-US" altLang="zh-HK" sz="3298" dirty="0"/>
          </a:p>
          <a:p>
            <a:r>
              <a:rPr lang="en-US" altLang="zh-HK" sz="3298" dirty="0"/>
              <a:t>from </a:t>
            </a:r>
            <a:r>
              <a:rPr lang="en-US" altLang="zh-HK" sz="3298" dirty="0" err="1"/>
              <a:t>scipy.spatial.distance</a:t>
            </a:r>
            <a:r>
              <a:rPr lang="en-US" altLang="zh-HK" sz="3298" dirty="0"/>
              <a:t> import Cosine</a:t>
            </a:r>
          </a:p>
          <a:p>
            <a:r>
              <a:rPr lang="en-US" altLang="zh-HK" sz="3298" dirty="0"/>
              <a:t>Cosine(vector1,vector2)</a:t>
            </a:r>
          </a:p>
          <a:p>
            <a:endParaRPr lang="en-US" altLang="zh-HK" sz="3298" dirty="0"/>
          </a:p>
          <a:p>
            <a:endParaRPr lang="en-US" sz="3298" dirty="0"/>
          </a:p>
          <a:p>
            <a:endParaRPr lang="en-US" sz="1400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9283"/>
            <a:ext cx="609141" cy="27917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53923"/>
            <a:r>
              <a:rPr lang="zh-HK" altLang="zh-HK" sz="989"/>
              <a:t>euclidean</a:t>
            </a:r>
            <a:r>
              <a:rPr lang="zh-HK" altLang="zh-HK" sz="1814"/>
              <a:t> </a:t>
            </a:r>
            <a:endParaRPr lang="zh-HK" altLang="zh-HK" sz="989"/>
          </a:p>
        </p:txBody>
      </p:sp>
    </p:spTree>
    <p:extLst>
      <p:ext uri="{BB962C8B-B14F-4D97-AF65-F5344CB8AC3E}">
        <p14:creationId xmlns:p14="http://schemas.microsoft.com/office/powerpoint/2010/main" val="2485087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4"/>
          <p:cNvSpPr/>
          <p:nvPr/>
        </p:nvSpPr>
        <p:spPr>
          <a:xfrm>
            <a:off x="-33653" y="3436919"/>
            <a:ext cx="20171446" cy="7903315"/>
          </a:xfrm>
          <a:prstGeom prst="rect">
            <a:avLst/>
          </a:prstGeom>
          <a:solidFill>
            <a:srgbClr val="005493"/>
          </a:solidFill>
          <a:ln>
            <a:noFill/>
          </a:ln>
        </p:spPr>
        <p:txBody>
          <a:bodyPr spcFirstLastPara="1" wrap="square" lIns="37676" tIns="37676" rIns="37676" bIns="37676" anchor="ctr" anchorCtr="0">
            <a:noAutofit/>
          </a:bodyPr>
          <a:lstStyle/>
          <a:p>
            <a:pPr algn="ctr">
              <a:buClr>
                <a:srgbClr val="000000"/>
              </a:buClr>
              <a:buSzPts val="3000"/>
            </a:pPr>
            <a:endParaRPr sz="2474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44"/>
          <p:cNvSpPr txBox="1"/>
          <p:nvPr/>
        </p:nvSpPr>
        <p:spPr>
          <a:xfrm>
            <a:off x="3655740" y="6508713"/>
            <a:ext cx="12975371" cy="2241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1" tIns="41881" rIns="41881" bIns="41881" anchor="t" anchorCtr="0">
            <a:noAutofit/>
          </a:bodyPr>
          <a:lstStyle/>
          <a:p>
            <a:pPr algn="ctr">
              <a:lnSpc>
                <a:spcPct val="60000"/>
              </a:lnSpc>
              <a:buClr>
                <a:srgbClr val="FFFFFF"/>
              </a:buClr>
              <a:buSzPts val="5500"/>
            </a:pPr>
            <a:r>
              <a:rPr lang="en-US" sz="4535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4535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535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PROCEDURE</a:t>
            </a:r>
            <a:endParaRPr sz="4535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722" y="1152986"/>
            <a:ext cx="4261206" cy="1040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56116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52"/>
          <p:cNvGrpSpPr/>
          <p:nvPr/>
        </p:nvGrpSpPr>
        <p:grpSpPr>
          <a:xfrm>
            <a:off x="834165" y="1030699"/>
            <a:ext cx="866191" cy="812879"/>
            <a:chOff x="0" y="0"/>
            <a:chExt cx="1050666" cy="986000"/>
          </a:xfrm>
        </p:grpSpPr>
        <p:sp>
          <p:nvSpPr>
            <p:cNvPr id="250" name="Google Shape;250;p52"/>
            <p:cNvSpPr/>
            <p:nvPr/>
          </p:nvSpPr>
          <p:spPr>
            <a:xfrm>
              <a:off x="0" y="0"/>
              <a:ext cx="1002000" cy="943800"/>
            </a:xfrm>
            <a:prstGeom prst="rect">
              <a:avLst/>
            </a:prstGeom>
            <a:noFill/>
            <a:ln w="254000" cap="flat" cmpd="sng">
              <a:solidFill>
                <a:srgbClr val="20202B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52"/>
            <p:cNvSpPr/>
            <p:nvPr/>
          </p:nvSpPr>
          <p:spPr>
            <a:xfrm>
              <a:off x="618066" y="0"/>
              <a:ext cx="432600" cy="9438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52"/>
            <p:cNvSpPr/>
            <p:nvPr/>
          </p:nvSpPr>
          <p:spPr>
            <a:xfrm>
              <a:off x="0" y="686600"/>
              <a:ext cx="1002000" cy="2994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3" name="Google Shape;253;p52"/>
          <p:cNvSpPr/>
          <p:nvPr/>
        </p:nvSpPr>
        <p:spPr>
          <a:xfrm>
            <a:off x="18862289" y="10864427"/>
            <a:ext cx="715268" cy="456317"/>
          </a:xfrm>
          <a:prstGeom prst="rect">
            <a:avLst/>
          </a:prstGeom>
          <a:solidFill>
            <a:srgbClr val="20202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52"/>
          <p:cNvSpPr/>
          <p:nvPr/>
        </p:nvSpPr>
        <p:spPr>
          <a:xfrm>
            <a:off x="19578829" y="10864427"/>
            <a:ext cx="566130" cy="456317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6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52"/>
          <p:cNvSpPr txBox="1"/>
          <p:nvPr/>
        </p:nvSpPr>
        <p:spPr>
          <a:xfrm>
            <a:off x="19085457" y="10937993"/>
            <a:ext cx="268845" cy="27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1" tIns="41881" rIns="41881" bIns="41881" anchor="t" anchorCtr="0">
            <a:noAutofit/>
          </a:bodyPr>
          <a:lstStyle/>
          <a:p>
            <a:pPr algn="r">
              <a:buClr>
                <a:srgbClr val="FFFFFF"/>
              </a:buClr>
              <a:buSzPts val="1500"/>
            </a:pPr>
            <a:fld id="{00000000-1234-1234-1234-123412341234}" type="slidenum"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r">
                <a:buClr>
                  <a:srgbClr val="FFFFFF"/>
                </a:buClr>
                <a:buSzPts val="1500"/>
              </a:pPr>
              <a:t>32</a:t>
            </a:fld>
            <a:r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￼</a:t>
            </a:r>
            <a:endParaRPr sz="1484"/>
          </a:p>
        </p:txBody>
      </p:sp>
      <p:sp>
        <p:nvSpPr>
          <p:cNvPr id="256" name="Google Shape;256;p52"/>
          <p:cNvSpPr txBox="1"/>
          <p:nvPr/>
        </p:nvSpPr>
        <p:spPr>
          <a:xfrm>
            <a:off x="1185998" y="1365088"/>
            <a:ext cx="15970854" cy="88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1" tIns="41881" rIns="41881" bIns="41881" anchor="t" anchorCtr="0">
            <a:noAutofit/>
          </a:bodyPr>
          <a:lstStyle/>
          <a:p>
            <a:pPr>
              <a:lnSpc>
                <a:spcPct val="60000"/>
              </a:lnSpc>
              <a:buClr>
                <a:srgbClr val="CC2C23"/>
              </a:buClr>
              <a:buSzPts val="4600"/>
            </a:pPr>
            <a:r>
              <a:rPr lang="en-US" sz="5936" b="1" dirty="0">
                <a:solidFill>
                  <a:srgbClr val="0081CC"/>
                </a:solidFill>
              </a:rPr>
              <a:t>Procedure</a:t>
            </a:r>
            <a:endParaRPr sz="5936" b="1" dirty="0">
              <a:solidFill>
                <a:srgbClr val="0081CC"/>
              </a:solidFill>
            </a:endParaRPr>
          </a:p>
        </p:txBody>
      </p:sp>
      <p:pic>
        <p:nvPicPr>
          <p:cNvPr id="257" name="Google Shape;2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2996" y="167843"/>
            <a:ext cx="1120406" cy="112038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2"/>
          <p:cNvSpPr txBox="1"/>
          <p:nvPr/>
        </p:nvSpPr>
        <p:spPr>
          <a:xfrm>
            <a:off x="1027131" y="2247795"/>
            <a:ext cx="13645491" cy="759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3" tIns="75373" rIns="75373" bIns="75373" anchor="t" anchorCtr="0">
            <a:noAutofit/>
          </a:bodyPr>
          <a:lstStyle/>
          <a:p>
            <a:pPr marL="376943" indent="-376943">
              <a:lnSpc>
                <a:spcPct val="115000"/>
              </a:lnSpc>
              <a:buClr>
                <a:srgbClr val="111111"/>
              </a:buClr>
              <a:buSzPts val="3600"/>
              <a:buFont typeface="Courier New"/>
              <a:buChar char="●"/>
            </a:pPr>
            <a:r>
              <a:rPr lang="en-US" sz="2968" dirty="0">
                <a:sym typeface="Courier New"/>
              </a:rPr>
              <a:t>EDA</a:t>
            </a:r>
          </a:p>
          <a:p>
            <a:pPr lvl="0"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sz="2968" dirty="0">
                <a:sym typeface="Courier New"/>
              </a:rPr>
              <a:t>	</a:t>
            </a:r>
            <a:r>
              <a:rPr lang="en-US" altLang="zh-HK" sz="2968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altLang="zh-HK" sz="2968" dirty="0">
                <a:sym typeface="Courier New"/>
              </a:rPr>
              <a:t> </a:t>
            </a:r>
            <a:r>
              <a:rPr lang="en-US" sz="2968" dirty="0">
                <a:sym typeface="Courier New"/>
              </a:rPr>
              <a:t>When we have data, 1</a:t>
            </a:r>
            <a:r>
              <a:rPr lang="en-US" sz="2968" baseline="30000" dirty="0">
                <a:sym typeface="Courier New"/>
              </a:rPr>
              <a:t>st</a:t>
            </a:r>
            <a:r>
              <a:rPr lang="en-US" sz="2968" dirty="0">
                <a:sym typeface="Courier New"/>
              </a:rPr>
              <a:t> thing is to do EDA</a:t>
            </a:r>
          </a:p>
          <a:p>
            <a:pPr marL="471180" indent="-471180">
              <a:lnSpc>
                <a:spcPct val="115000"/>
              </a:lnSpc>
              <a:buClr>
                <a:srgbClr val="111111"/>
              </a:buClr>
              <a:buSzPts val="3600"/>
              <a:buFont typeface="Wingdings" panose="05000000000000000000" pitchFamily="2" charset="2"/>
              <a:buChar char="Ø"/>
            </a:pPr>
            <a:endParaRPr lang="en-US" sz="2968" dirty="0">
              <a:sym typeface="Courier New"/>
            </a:endParaRPr>
          </a:p>
          <a:p>
            <a:pPr marL="376943" indent="-376943">
              <a:lnSpc>
                <a:spcPct val="115000"/>
              </a:lnSpc>
              <a:buClr>
                <a:srgbClr val="111111"/>
              </a:buClr>
              <a:buSzPts val="3600"/>
              <a:buFont typeface="Courier New"/>
              <a:buChar char="●"/>
            </a:pPr>
            <a:r>
              <a:rPr lang="en-US" altLang="zh-HK" sz="2968" dirty="0"/>
              <a:t>Data Cleaning</a:t>
            </a:r>
          </a:p>
          <a:p>
            <a:pPr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altLang="zh-HK" sz="2968" dirty="0">
                <a:sym typeface="Courier New"/>
              </a:rPr>
              <a:t>	</a:t>
            </a:r>
            <a:r>
              <a:rPr lang="en-US" altLang="zh-HK" sz="2968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altLang="zh-HK" sz="2968" dirty="0">
                <a:sym typeface="Courier New"/>
              </a:rPr>
              <a:t> only retain values from books-rating that actually have books meta data</a:t>
            </a:r>
            <a:endParaRPr lang="en-US" sz="2802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sz="2802" dirty="0">
                <a:latin typeface="Courier New"/>
                <a:ea typeface="Courier New"/>
                <a:cs typeface="Courier New"/>
                <a:sym typeface="Courier New"/>
              </a:rPr>
              <a:t>	- </a:t>
            </a:r>
            <a:r>
              <a:rPr lang="en-US" sz="2802" dirty="0">
                <a:ea typeface="Courier New"/>
              </a:rPr>
              <a:t>d</a:t>
            </a:r>
            <a:r>
              <a:rPr lang="en-US" altLang="zh-HK" sz="2802" dirty="0"/>
              <a:t>rop books that don’t have many ratings</a:t>
            </a:r>
          </a:p>
          <a:p>
            <a:pPr lvl="2"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altLang="zh-HK" sz="2802" dirty="0">
                <a:latin typeface="Courier New"/>
                <a:ea typeface="Courier New"/>
                <a:cs typeface="Courier New"/>
                <a:sym typeface="Courier New"/>
              </a:rPr>
              <a:t>	- </a:t>
            </a:r>
            <a:r>
              <a:rPr lang="en-US" altLang="zh-HK" sz="2802" dirty="0">
                <a:ea typeface="Courier New"/>
              </a:rPr>
              <a:t>drop users that have not rated many books</a:t>
            </a:r>
          </a:p>
          <a:p>
            <a:pPr lvl="2">
              <a:lnSpc>
                <a:spcPct val="115000"/>
              </a:lnSpc>
              <a:buClr>
                <a:srgbClr val="111111"/>
              </a:buClr>
              <a:buSzPts val="3600"/>
            </a:pPr>
            <a:endParaRPr sz="2802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76943" indent="-366473">
              <a:lnSpc>
                <a:spcPct val="115000"/>
              </a:lnSpc>
              <a:buSzPts val="3400"/>
              <a:buChar char="●"/>
            </a:pPr>
            <a:r>
              <a:rPr lang="en-US" sz="2802" dirty="0"/>
              <a:t>Create Nutrition matrix</a:t>
            </a:r>
            <a:endParaRPr sz="2802" dirty="0"/>
          </a:p>
          <a:p>
            <a:pPr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 marL="376943"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 marL="376943"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>
              <a:spcBef>
                <a:spcPts val="907"/>
              </a:spcBef>
            </a:pPr>
            <a:endParaRPr sz="2968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040" y="6894121"/>
            <a:ext cx="9655823" cy="3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70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52"/>
          <p:cNvGrpSpPr/>
          <p:nvPr/>
        </p:nvGrpSpPr>
        <p:grpSpPr>
          <a:xfrm>
            <a:off x="834165" y="1030699"/>
            <a:ext cx="866191" cy="812879"/>
            <a:chOff x="0" y="0"/>
            <a:chExt cx="1050666" cy="986000"/>
          </a:xfrm>
        </p:grpSpPr>
        <p:sp>
          <p:nvSpPr>
            <p:cNvPr id="250" name="Google Shape;250;p52"/>
            <p:cNvSpPr/>
            <p:nvPr/>
          </p:nvSpPr>
          <p:spPr>
            <a:xfrm>
              <a:off x="0" y="0"/>
              <a:ext cx="1002000" cy="943800"/>
            </a:xfrm>
            <a:prstGeom prst="rect">
              <a:avLst/>
            </a:prstGeom>
            <a:noFill/>
            <a:ln w="254000" cap="flat" cmpd="sng">
              <a:solidFill>
                <a:srgbClr val="20202B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52"/>
            <p:cNvSpPr/>
            <p:nvPr/>
          </p:nvSpPr>
          <p:spPr>
            <a:xfrm>
              <a:off x="618066" y="0"/>
              <a:ext cx="432600" cy="9438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52"/>
            <p:cNvSpPr/>
            <p:nvPr/>
          </p:nvSpPr>
          <p:spPr>
            <a:xfrm>
              <a:off x="0" y="686600"/>
              <a:ext cx="1002000" cy="2994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3" name="Google Shape;253;p52"/>
          <p:cNvSpPr/>
          <p:nvPr/>
        </p:nvSpPr>
        <p:spPr>
          <a:xfrm>
            <a:off x="18862289" y="10864427"/>
            <a:ext cx="715268" cy="456317"/>
          </a:xfrm>
          <a:prstGeom prst="rect">
            <a:avLst/>
          </a:prstGeom>
          <a:solidFill>
            <a:srgbClr val="20202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52"/>
          <p:cNvSpPr/>
          <p:nvPr/>
        </p:nvSpPr>
        <p:spPr>
          <a:xfrm>
            <a:off x="19578829" y="10864427"/>
            <a:ext cx="566130" cy="456317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6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52"/>
          <p:cNvSpPr txBox="1"/>
          <p:nvPr/>
        </p:nvSpPr>
        <p:spPr>
          <a:xfrm>
            <a:off x="19085457" y="10937993"/>
            <a:ext cx="268845" cy="27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1" tIns="41881" rIns="41881" bIns="41881" anchor="t" anchorCtr="0">
            <a:noAutofit/>
          </a:bodyPr>
          <a:lstStyle/>
          <a:p>
            <a:pPr algn="r">
              <a:buClr>
                <a:srgbClr val="FFFFFF"/>
              </a:buClr>
              <a:buSzPts val="1500"/>
            </a:pPr>
            <a:fld id="{00000000-1234-1234-1234-123412341234}" type="slidenum"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r">
                <a:buClr>
                  <a:srgbClr val="FFFFFF"/>
                </a:buClr>
                <a:buSzPts val="1500"/>
              </a:pPr>
              <a:t>33</a:t>
            </a:fld>
            <a:r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￼</a:t>
            </a:r>
            <a:endParaRPr sz="1484"/>
          </a:p>
        </p:txBody>
      </p:sp>
      <p:sp>
        <p:nvSpPr>
          <p:cNvPr id="256" name="Google Shape;256;p52"/>
          <p:cNvSpPr txBox="1"/>
          <p:nvPr/>
        </p:nvSpPr>
        <p:spPr>
          <a:xfrm>
            <a:off x="1185998" y="1365088"/>
            <a:ext cx="15970854" cy="88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1" tIns="41881" rIns="41881" bIns="41881" anchor="t" anchorCtr="0">
            <a:noAutofit/>
          </a:bodyPr>
          <a:lstStyle/>
          <a:p>
            <a:pPr>
              <a:lnSpc>
                <a:spcPct val="60000"/>
              </a:lnSpc>
              <a:buClr>
                <a:srgbClr val="CC2C23"/>
              </a:buClr>
              <a:buSzPts val="4600"/>
            </a:pPr>
            <a:r>
              <a:rPr lang="en-US" sz="5936" b="1" dirty="0">
                <a:solidFill>
                  <a:srgbClr val="0081CC"/>
                </a:solidFill>
              </a:rPr>
              <a:t>Procedure</a:t>
            </a:r>
            <a:endParaRPr sz="5936" b="1" dirty="0">
              <a:solidFill>
                <a:srgbClr val="0081CC"/>
              </a:solidFill>
            </a:endParaRPr>
          </a:p>
        </p:txBody>
      </p:sp>
      <p:pic>
        <p:nvPicPr>
          <p:cNvPr id="257" name="Google Shape;2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2996" y="167843"/>
            <a:ext cx="1120406" cy="112038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2"/>
          <p:cNvSpPr txBox="1"/>
          <p:nvPr/>
        </p:nvSpPr>
        <p:spPr>
          <a:xfrm>
            <a:off x="1027130" y="2247795"/>
            <a:ext cx="18327171" cy="759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3" tIns="75373" rIns="75373" bIns="75373" anchor="t" anchorCtr="0">
            <a:noAutofit/>
          </a:bodyPr>
          <a:lstStyle/>
          <a:p>
            <a:pPr marL="376943" indent="-376943">
              <a:lnSpc>
                <a:spcPct val="115000"/>
              </a:lnSpc>
              <a:buClr>
                <a:srgbClr val="111111"/>
              </a:buClr>
              <a:buSzPts val="3600"/>
              <a:buFont typeface="Courier New"/>
              <a:buChar char="●"/>
            </a:pPr>
            <a:r>
              <a:rPr lang="en-US" sz="2968" dirty="0">
                <a:sym typeface="Courier New"/>
              </a:rPr>
              <a:t>Find K Nearest Neighbor by Euclidean Distance</a:t>
            </a:r>
          </a:p>
          <a:p>
            <a:pPr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sz="2968" dirty="0">
                <a:sym typeface="Courier New"/>
              </a:rPr>
              <a:t>	</a:t>
            </a:r>
            <a:r>
              <a:rPr lang="en-US" altLang="zh-HK" sz="2968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altLang="zh-HK" sz="2968" dirty="0">
                <a:sym typeface="Courier New"/>
              </a:rPr>
              <a:t> </a:t>
            </a:r>
            <a:r>
              <a:rPr lang="en-US" sz="2968" dirty="0">
                <a:sym typeface="Courier New"/>
              </a:rPr>
              <a:t>From </a:t>
            </a:r>
            <a:r>
              <a:rPr lang="en-US" altLang="zh-HK" sz="2968" dirty="0"/>
              <a:t>nutrition matrix, </a:t>
            </a:r>
            <a:r>
              <a:rPr lang="en-US" altLang="zh-HK" sz="2968" dirty="0">
                <a:sym typeface="Courier New"/>
              </a:rPr>
              <a:t>c</a:t>
            </a:r>
            <a:r>
              <a:rPr lang="en-US" sz="2968" dirty="0">
                <a:sym typeface="Courier New"/>
              </a:rPr>
              <a:t>reate a data frame contains all recipe except the active recipe</a:t>
            </a:r>
          </a:p>
          <a:p>
            <a:pPr lvl="0"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sz="2968" dirty="0">
                <a:sym typeface="Courier New"/>
              </a:rPr>
              <a:t>	</a:t>
            </a:r>
            <a:r>
              <a:rPr lang="en-US" altLang="zh-HK" sz="2968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altLang="zh-HK" sz="2968" dirty="0">
                <a:sym typeface="Courier New"/>
              </a:rPr>
              <a:t> </a:t>
            </a:r>
            <a:r>
              <a:rPr lang="en-US" sz="2968" dirty="0">
                <a:sym typeface="Courier New"/>
              </a:rPr>
              <a:t>Add a column to the data frame which contains the Euclidean distance between scaled active recipe and each </a:t>
            </a:r>
            <a:r>
              <a:rPr lang="en-US" altLang="zh-HK" sz="2968" dirty="0">
                <a:sym typeface="Courier New"/>
              </a:rPr>
              <a:t>scaled </a:t>
            </a:r>
            <a:r>
              <a:rPr lang="en-US" sz="2968" dirty="0">
                <a:sym typeface="Courier New"/>
              </a:rPr>
              <a:t>recipes</a:t>
            </a:r>
          </a:p>
          <a:p>
            <a:pPr lvl="0"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sz="2968" dirty="0">
                <a:sym typeface="Courier New"/>
              </a:rPr>
              <a:t>	</a:t>
            </a:r>
            <a:r>
              <a:rPr lang="en-US" altLang="zh-HK" sz="2968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altLang="zh-HK" sz="2968" dirty="0">
                <a:sym typeface="Courier New"/>
              </a:rPr>
              <a:t> </a:t>
            </a:r>
            <a:r>
              <a:rPr lang="en-US" sz="2968" dirty="0">
                <a:sym typeface="Courier New"/>
              </a:rPr>
              <a:t>short list of  k-nearest (the k smallest </a:t>
            </a:r>
            <a:r>
              <a:rPr lang="en-US" altLang="zh-HK" sz="2968" dirty="0">
                <a:sym typeface="Courier New"/>
              </a:rPr>
              <a:t>Euclidean</a:t>
            </a:r>
            <a:r>
              <a:rPr lang="en-US" sz="2968" dirty="0">
                <a:sym typeface="Courier New"/>
              </a:rPr>
              <a:t> distance) recipes for the data frame</a:t>
            </a:r>
          </a:p>
          <a:p>
            <a:pPr marL="471180" indent="-471180">
              <a:lnSpc>
                <a:spcPct val="115000"/>
              </a:lnSpc>
              <a:buClr>
                <a:srgbClr val="111111"/>
              </a:buClr>
              <a:buSzPts val="3600"/>
              <a:buFont typeface="Wingdings" panose="05000000000000000000" pitchFamily="2" charset="2"/>
              <a:buChar char="Ø"/>
            </a:pPr>
            <a:endParaRPr lang="en-US" sz="2968" dirty="0">
              <a:sym typeface="Courier New"/>
            </a:endParaRPr>
          </a:p>
          <a:p>
            <a:pPr marL="376943" indent="-376943">
              <a:lnSpc>
                <a:spcPct val="115000"/>
              </a:lnSpc>
              <a:buClr>
                <a:srgbClr val="111111"/>
              </a:buClr>
              <a:buSzPts val="3600"/>
              <a:buFont typeface="Courier New"/>
              <a:buChar char="●"/>
            </a:pPr>
            <a:r>
              <a:rPr lang="en-US" altLang="zh-HK" sz="2968" dirty="0"/>
              <a:t>Return top N Recommendations to active recipe</a:t>
            </a:r>
          </a:p>
          <a:p>
            <a:pPr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altLang="zh-HK" sz="2968" dirty="0">
                <a:sym typeface="Courier New"/>
              </a:rPr>
              <a:t>	</a:t>
            </a:r>
            <a:r>
              <a:rPr lang="en-US" altLang="zh-HK" sz="2968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altLang="zh-HK" sz="2968" dirty="0">
                <a:sym typeface="Courier New"/>
              </a:rPr>
              <a:t> return the top N recommendations from the </a:t>
            </a:r>
            <a:r>
              <a:rPr lang="en-US" altLang="zh-HK" sz="2968" dirty="0" err="1">
                <a:sym typeface="Courier New"/>
              </a:rPr>
              <a:t>dataframe</a:t>
            </a:r>
            <a:endParaRPr lang="en-US" altLang="zh-HK" sz="2968" dirty="0">
              <a:sym typeface="Courier New"/>
            </a:endParaRPr>
          </a:p>
          <a:p>
            <a:pPr>
              <a:lnSpc>
                <a:spcPct val="115000"/>
              </a:lnSpc>
              <a:buClr>
                <a:srgbClr val="111111"/>
              </a:buClr>
              <a:buSzPts val="3600"/>
            </a:pPr>
            <a:r>
              <a:rPr lang="en-US" altLang="zh-HK" sz="2968" dirty="0">
                <a:ea typeface="Courier New"/>
                <a:sym typeface="Courier New"/>
              </a:rPr>
              <a:t>	- you can also provide  recipe, recipe nutrition, and recipe photo also.</a:t>
            </a:r>
            <a:endParaRPr lang="en-US" altLang="zh-HK" sz="2802" dirty="0">
              <a:ea typeface="Courier New"/>
            </a:endParaRPr>
          </a:p>
          <a:p>
            <a:pPr marL="10470">
              <a:lnSpc>
                <a:spcPct val="115000"/>
              </a:lnSpc>
              <a:buSzPts val="3400"/>
            </a:pPr>
            <a:endParaRPr sz="2802" dirty="0"/>
          </a:p>
          <a:p>
            <a:pPr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 marL="376943"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 marL="376943">
              <a:lnSpc>
                <a:spcPct val="115000"/>
              </a:lnSpc>
              <a:spcBef>
                <a:spcPts val="907"/>
              </a:spcBef>
            </a:pPr>
            <a:endParaRPr sz="2968" dirty="0">
              <a:solidFill>
                <a:srgbClr val="111111"/>
              </a:solidFill>
            </a:endParaRPr>
          </a:p>
          <a:p>
            <a:pPr>
              <a:spcBef>
                <a:spcPts val="907"/>
              </a:spcBef>
            </a:pPr>
            <a:endParaRPr sz="2968" dirty="0"/>
          </a:p>
        </p:txBody>
      </p:sp>
    </p:spTree>
    <p:extLst>
      <p:ext uri="{BB962C8B-B14F-4D97-AF65-F5344CB8AC3E}">
        <p14:creationId xmlns:p14="http://schemas.microsoft.com/office/powerpoint/2010/main" val="2922346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7"/>
          <p:cNvSpPr/>
          <p:nvPr/>
        </p:nvSpPr>
        <p:spPr>
          <a:xfrm>
            <a:off x="7426122" y="3015861"/>
            <a:ext cx="12699618" cy="5235525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CC2C23"/>
              </a:buClr>
              <a:buSzPts val="3200"/>
            </a:pPr>
            <a:endParaRPr sz="2638">
              <a:solidFill>
                <a:srgbClr val="CC2C23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2" name="Google Shape;312;p77"/>
          <p:cNvSpPr/>
          <p:nvPr/>
        </p:nvSpPr>
        <p:spPr>
          <a:xfrm>
            <a:off x="-61714" y="3036954"/>
            <a:ext cx="1712608" cy="5235525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FED489"/>
              </a:buClr>
              <a:buSzPts val="3200"/>
            </a:pPr>
            <a:endParaRPr sz="2638">
              <a:solidFill>
                <a:srgbClr val="FED48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3" name="Google Shape;313;p77"/>
          <p:cNvSpPr/>
          <p:nvPr/>
        </p:nvSpPr>
        <p:spPr>
          <a:xfrm>
            <a:off x="1814536" y="3089308"/>
            <a:ext cx="5447993" cy="5130651"/>
          </a:xfrm>
          <a:prstGeom prst="rect">
            <a:avLst/>
          </a:prstGeom>
          <a:solidFill>
            <a:srgbClr val="FFFFFF"/>
          </a:solidFill>
          <a:ln w="127000" cap="flat" cmpd="sng">
            <a:solidFill>
              <a:srgbClr val="0081CC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FED489"/>
              </a:buClr>
              <a:buSzPts val="3200"/>
            </a:pPr>
            <a:endParaRPr sz="2638">
              <a:solidFill>
                <a:srgbClr val="FED48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4" name="Google Shape;314;p77"/>
          <p:cNvSpPr/>
          <p:nvPr/>
        </p:nvSpPr>
        <p:spPr>
          <a:xfrm>
            <a:off x="416904" y="8393692"/>
            <a:ext cx="1262507" cy="133351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FED489"/>
              </a:buClr>
              <a:buSzPts val="3200"/>
            </a:pPr>
            <a:endParaRPr sz="2638">
              <a:solidFill>
                <a:srgbClr val="FED48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5" name="Google Shape;315;p77"/>
          <p:cNvSpPr/>
          <p:nvPr/>
        </p:nvSpPr>
        <p:spPr>
          <a:xfrm rot="5400000">
            <a:off x="16125182" y="4422837"/>
            <a:ext cx="3990184" cy="42147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FED489"/>
              </a:buClr>
              <a:buSzPts val="3200"/>
            </a:pPr>
            <a:endParaRPr sz="2638">
              <a:solidFill>
                <a:srgbClr val="FED48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6" name="Google Shape;316;p77"/>
          <p:cNvSpPr/>
          <p:nvPr/>
        </p:nvSpPr>
        <p:spPr>
          <a:xfrm>
            <a:off x="18862906" y="10864790"/>
            <a:ext cx="715318" cy="456349"/>
          </a:xfrm>
          <a:prstGeom prst="rect">
            <a:avLst/>
          </a:prstGeom>
          <a:solidFill>
            <a:srgbClr val="434040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2638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7" name="Google Shape;317;p77"/>
          <p:cNvSpPr/>
          <p:nvPr/>
        </p:nvSpPr>
        <p:spPr>
          <a:xfrm>
            <a:off x="19579497" y="10864790"/>
            <a:ext cx="566170" cy="456349"/>
          </a:xfrm>
          <a:prstGeom prst="rect">
            <a:avLst/>
          </a:prstGeom>
          <a:solidFill>
            <a:srgbClr val="CC2C23"/>
          </a:soli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2638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8" name="Google Shape;318;p77"/>
          <p:cNvSpPr txBox="1">
            <a:spLocks noGrp="1"/>
          </p:cNvSpPr>
          <p:nvPr>
            <p:ph type="sldNum" idx="4294967295"/>
          </p:nvPr>
        </p:nvSpPr>
        <p:spPr>
          <a:xfrm>
            <a:off x="19173388" y="10938363"/>
            <a:ext cx="181550" cy="26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>
              <a:buClr>
                <a:srgbClr val="FFFFFF"/>
              </a:buClr>
              <a:buSzPts val="1500"/>
            </a:pPr>
            <a:fld id="{00000000-1234-1234-1234-123412341234}" type="slidenum"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>
                <a:buClr>
                  <a:srgbClr val="FFFFFF"/>
                </a:buClr>
                <a:buSzPts val="1500"/>
              </a:pPr>
              <a:t>34</a:t>
            </a:fld>
            <a:endParaRPr/>
          </a:p>
        </p:txBody>
      </p:sp>
      <p:pic>
        <p:nvPicPr>
          <p:cNvPr id="319" name="Google Shape;319;p77" descr="image2.png"/>
          <p:cNvPicPr preferRelativeResize="0"/>
          <p:nvPr/>
        </p:nvPicPr>
        <p:blipFill rotWithShape="1">
          <a:blip r:embed="rId3">
            <a:alphaModFix/>
          </a:blip>
          <a:srcRect t="4710" b="4710"/>
          <a:stretch/>
        </p:blipFill>
        <p:spPr>
          <a:xfrm>
            <a:off x="18733641" y="441787"/>
            <a:ext cx="973699" cy="88288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77"/>
          <p:cNvSpPr/>
          <p:nvPr/>
        </p:nvSpPr>
        <p:spPr>
          <a:xfrm>
            <a:off x="19579497" y="10864790"/>
            <a:ext cx="566170" cy="456349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6" scaled="0"/>
          </a:gradFill>
          <a:ln>
            <a:noFill/>
          </a:ln>
        </p:spPr>
        <p:txBody>
          <a:bodyPr spcFirstLastPara="1" wrap="square" lIns="37679" tIns="37679" rIns="37679" bIns="37679" anchor="ctr" anchorCtr="0">
            <a:noAutofit/>
          </a:bodyPr>
          <a:lstStyle/>
          <a:p>
            <a:pPr algn="ctr">
              <a:buClr>
                <a:srgbClr val="000000"/>
              </a:buClr>
              <a:buSzPts val="3000"/>
            </a:pPr>
            <a:endParaRPr sz="2474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77"/>
          <p:cNvSpPr txBox="1"/>
          <p:nvPr/>
        </p:nvSpPr>
        <p:spPr>
          <a:xfrm>
            <a:off x="2037721" y="3856775"/>
            <a:ext cx="5179131" cy="112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81CC"/>
              </a:buClr>
              <a:buSzPts val="4600"/>
            </a:pPr>
            <a:r>
              <a:rPr lang="en-US" sz="3793" b="1">
                <a:solidFill>
                  <a:srgbClr val="0081CC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1484"/>
          </a:p>
        </p:txBody>
      </p:sp>
    </p:spTree>
    <p:extLst>
      <p:ext uri="{BB962C8B-B14F-4D97-AF65-F5344CB8AC3E}">
        <p14:creationId xmlns:p14="http://schemas.microsoft.com/office/powerpoint/2010/main" val="898559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8"/>
          <p:cNvSpPr/>
          <p:nvPr/>
        </p:nvSpPr>
        <p:spPr>
          <a:xfrm>
            <a:off x="18862907" y="10864791"/>
            <a:ext cx="715318" cy="456349"/>
          </a:xfrm>
          <a:prstGeom prst="rect">
            <a:avLst/>
          </a:prstGeom>
          <a:solidFill>
            <a:srgbClr val="20202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78"/>
          <p:cNvSpPr/>
          <p:nvPr/>
        </p:nvSpPr>
        <p:spPr>
          <a:xfrm>
            <a:off x="19579497" y="10864791"/>
            <a:ext cx="566170" cy="456349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6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78"/>
          <p:cNvSpPr txBox="1"/>
          <p:nvPr/>
        </p:nvSpPr>
        <p:spPr>
          <a:xfrm>
            <a:off x="19086091" y="10938363"/>
            <a:ext cx="268863" cy="27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 algn="r">
              <a:buClr>
                <a:srgbClr val="FFFFFF"/>
              </a:buClr>
              <a:buSzPts val="1500"/>
            </a:pPr>
            <a:fld id="{00000000-1234-1234-1234-123412341234}" type="slidenum"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r">
                <a:buClr>
                  <a:srgbClr val="FFFFFF"/>
                </a:buClr>
                <a:buSzPts val="1500"/>
              </a:pPr>
              <a:t>35</a:t>
            </a:fld>
            <a:r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￼</a:t>
            </a:r>
            <a:endParaRPr sz="11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78"/>
          <p:cNvGrpSpPr/>
          <p:nvPr/>
        </p:nvGrpSpPr>
        <p:grpSpPr>
          <a:xfrm>
            <a:off x="833518" y="1030374"/>
            <a:ext cx="866252" cy="812936"/>
            <a:chOff x="0" y="0"/>
            <a:chExt cx="1050666" cy="986000"/>
          </a:xfrm>
        </p:grpSpPr>
        <p:sp>
          <p:nvSpPr>
            <p:cNvPr id="330" name="Google Shape;330;p78"/>
            <p:cNvSpPr/>
            <p:nvPr/>
          </p:nvSpPr>
          <p:spPr>
            <a:xfrm>
              <a:off x="0" y="0"/>
              <a:ext cx="1002000" cy="943800"/>
            </a:xfrm>
            <a:prstGeom prst="rect">
              <a:avLst/>
            </a:prstGeom>
            <a:noFill/>
            <a:ln w="254000" cap="flat" cmpd="sng">
              <a:solidFill>
                <a:srgbClr val="20202B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78"/>
            <p:cNvSpPr/>
            <p:nvPr/>
          </p:nvSpPr>
          <p:spPr>
            <a:xfrm>
              <a:off x="618066" y="0"/>
              <a:ext cx="432600" cy="9438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78"/>
            <p:cNvSpPr/>
            <p:nvPr/>
          </p:nvSpPr>
          <p:spPr>
            <a:xfrm>
              <a:off x="0" y="686600"/>
              <a:ext cx="1002000" cy="2994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33" name="Google Shape;333;p78"/>
          <p:cNvPicPr preferRelativeResize="0"/>
          <p:nvPr/>
        </p:nvPicPr>
        <p:blipFill rotWithShape="1">
          <a:blip r:embed="rId3">
            <a:alphaModFix/>
          </a:blip>
          <a:srcRect t="4710" b="4710"/>
          <a:stretch/>
        </p:blipFill>
        <p:spPr>
          <a:xfrm>
            <a:off x="18733641" y="441790"/>
            <a:ext cx="973695" cy="88288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78"/>
          <p:cNvSpPr txBox="1"/>
          <p:nvPr/>
        </p:nvSpPr>
        <p:spPr>
          <a:xfrm>
            <a:off x="1185370" y="1364783"/>
            <a:ext cx="14010539" cy="88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>
              <a:lnSpc>
                <a:spcPct val="60000"/>
              </a:lnSpc>
              <a:buClr>
                <a:srgbClr val="CC2C23"/>
              </a:buClr>
              <a:buSzPts val="4600"/>
            </a:pPr>
            <a:r>
              <a:rPr lang="en-US" sz="5936" b="1">
                <a:solidFill>
                  <a:srgbClr val="0081CC"/>
                </a:solidFill>
              </a:rPr>
              <a:t>DATASET</a:t>
            </a:r>
            <a:endParaRPr sz="5936" b="1">
              <a:solidFill>
                <a:srgbClr val="0081CC"/>
              </a:solidFill>
            </a:endParaRPr>
          </a:p>
        </p:txBody>
      </p:sp>
      <p:sp>
        <p:nvSpPr>
          <p:cNvPr id="335" name="Google Shape;335;p78"/>
          <p:cNvSpPr txBox="1"/>
          <p:nvPr/>
        </p:nvSpPr>
        <p:spPr>
          <a:xfrm>
            <a:off x="12561253" y="7852052"/>
            <a:ext cx="4758399" cy="35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434040"/>
              </a:buClr>
              <a:buSzPts val="1400"/>
            </a:pPr>
            <a:endParaRPr sz="11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8"/>
          <p:cNvSpPr txBox="1"/>
          <p:nvPr/>
        </p:nvSpPr>
        <p:spPr>
          <a:xfrm>
            <a:off x="1026497" y="2247556"/>
            <a:ext cx="13646449" cy="32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8" tIns="75378" rIns="75378" bIns="75378" anchor="t" anchorCtr="0">
            <a:noAutofit/>
          </a:bodyPr>
          <a:lstStyle/>
          <a:p>
            <a:pPr marL="376961" indent="-345548">
              <a:lnSpc>
                <a:spcPct val="115000"/>
              </a:lnSpc>
              <a:buClr>
                <a:srgbClr val="111111"/>
              </a:buClr>
              <a:buSzPts val="3000"/>
              <a:buChar char="●"/>
            </a:pPr>
            <a:r>
              <a:rPr lang="en-US" sz="2474">
                <a:solidFill>
                  <a:srgbClr val="111111"/>
                </a:solidFill>
              </a:rPr>
              <a:t>Food recipes dataset taken from: </a:t>
            </a:r>
            <a:r>
              <a:rPr lang="en-US" sz="2474" u="sng">
                <a:solidFill>
                  <a:schemeClr val="hlink"/>
                </a:solidFill>
                <a:hlinkClick r:id="rId4"/>
              </a:rPr>
              <a:t>https://www.kaggle.com/elisaxxygao/foodrecsysv1</a:t>
            </a:r>
            <a:endParaRPr sz="2474">
              <a:solidFill>
                <a:srgbClr val="111111"/>
              </a:solidFill>
            </a:endParaRPr>
          </a:p>
          <a:p>
            <a:pPr marL="376961" indent="-345548">
              <a:lnSpc>
                <a:spcPct val="115000"/>
              </a:lnSpc>
              <a:buClr>
                <a:srgbClr val="111111"/>
              </a:buClr>
              <a:buSzPts val="3000"/>
              <a:buChar char="●"/>
            </a:pPr>
            <a:r>
              <a:rPr lang="en-US" sz="2474">
                <a:solidFill>
                  <a:srgbClr val="111111"/>
                </a:solidFill>
              </a:rPr>
              <a:t>Modified to only include the nutritional values (nutritions.csv) and the recipe names (names.csv)</a:t>
            </a:r>
            <a:endParaRPr sz="2474">
              <a:solidFill>
                <a:srgbClr val="111111"/>
              </a:solidFill>
            </a:endParaRPr>
          </a:p>
          <a:p>
            <a:pPr marL="376961" indent="-345548">
              <a:lnSpc>
                <a:spcPct val="115000"/>
              </a:lnSpc>
              <a:buClr>
                <a:srgbClr val="111111"/>
              </a:buClr>
              <a:buSzPts val="3000"/>
              <a:buChar char="●"/>
            </a:pPr>
            <a:r>
              <a:rPr lang="en-US" sz="2474" b="1">
                <a:solidFill>
                  <a:srgbClr val="111111"/>
                </a:solidFill>
              </a:rPr>
              <a:t>Names dataset</a:t>
            </a:r>
            <a:endParaRPr sz="2474" b="1">
              <a:solidFill>
                <a:srgbClr val="111111"/>
              </a:solidFill>
            </a:endParaRPr>
          </a:p>
          <a:p>
            <a:pPr marL="1130884" lvl="1" indent="-345548">
              <a:lnSpc>
                <a:spcPct val="115000"/>
              </a:lnSpc>
              <a:buClr>
                <a:srgbClr val="111111"/>
              </a:buClr>
              <a:buSzPts val="3000"/>
              <a:buChar char="○"/>
            </a:pPr>
            <a:r>
              <a:rPr lang="en-US" sz="2474">
                <a:solidFill>
                  <a:srgbClr val="111111"/>
                </a:solidFill>
              </a:rPr>
              <a:t>Recipe ID</a:t>
            </a:r>
            <a:endParaRPr sz="2474">
              <a:solidFill>
                <a:srgbClr val="111111"/>
              </a:solidFill>
            </a:endParaRPr>
          </a:p>
          <a:p>
            <a:pPr marL="1130884" lvl="1" indent="-345548">
              <a:lnSpc>
                <a:spcPct val="115000"/>
              </a:lnSpc>
              <a:buClr>
                <a:srgbClr val="111111"/>
              </a:buClr>
              <a:buSzPts val="3000"/>
              <a:buChar char="○"/>
            </a:pPr>
            <a:r>
              <a:rPr lang="en-US" sz="2474">
                <a:solidFill>
                  <a:srgbClr val="111111"/>
                </a:solidFill>
              </a:rPr>
              <a:t>Recipe name</a:t>
            </a:r>
            <a:endParaRPr sz="2474">
              <a:solidFill>
                <a:srgbClr val="111111"/>
              </a:solidFill>
            </a:endParaRPr>
          </a:p>
          <a:p>
            <a:pPr marL="376961" indent="-345548">
              <a:lnSpc>
                <a:spcPct val="115000"/>
              </a:lnSpc>
              <a:buClr>
                <a:srgbClr val="111111"/>
              </a:buClr>
              <a:buSzPts val="3000"/>
              <a:buChar char="●"/>
            </a:pPr>
            <a:r>
              <a:rPr lang="en-US" sz="2474" b="1">
                <a:solidFill>
                  <a:srgbClr val="111111"/>
                </a:solidFill>
              </a:rPr>
              <a:t>Nutritions dataset</a:t>
            </a:r>
            <a:endParaRPr sz="2474" b="1">
              <a:solidFill>
                <a:srgbClr val="111111"/>
              </a:solidFill>
            </a:endParaRPr>
          </a:p>
          <a:p>
            <a:pPr marL="1130884" lvl="1" indent="-345548">
              <a:lnSpc>
                <a:spcPct val="115000"/>
              </a:lnSpc>
              <a:buClr>
                <a:srgbClr val="111111"/>
              </a:buClr>
              <a:buSzPts val="3000"/>
              <a:buChar char="○"/>
            </a:pPr>
            <a:r>
              <a:rPr lang="en-US" sz="2474">
                <a:solidFill>
                  <a:srgbClr val="111111"/>
                </a:solidFill>
              </a:rPr>
              <a:t>Recipe ID</a:t>
            </a:r>
            <a:endParaRPr sz="2474">
              <a:solidFill>
                <a:srgbClr val="111111"/>
              </a:solidFill>
            </a:endParaRPr>
          </a:p>
          <a:p>
            <a:pPr marL="1130884" lvl="1" indent="-345548">
              <a:lnSpc>
                <a:spcPct val="115000"/>
              </a:lnSpc>
              <a:buClr>
                <a:srgbClr val="111111"/>
              </a:buClr>
              <a:buSzPts val="3000"/>
              <a:buChar char="○"/>
            </a:pPr>
            <a:r>
              <a:rPr lang="en-US" sz="2474">
                <a:solidFill>
                  <a:srgbClr val="111111"/>
                </a:solidFill>
              </a:rPr>
              <a:t>Calories</a:t>
            </a:r>
            <a:endParaRPr sz="2474">
              <a:solidFill>
                <a:srgbClr val="111111"/>
              </a:solidFill>
            </a:endParaRPr>
          </a:p>
          <a:p>
            <a:pPr marL="1130884" lvl="1" indent="-345548">
              <a:lnSpc>
                <a:spcPct val="115000"/>
              </a:lnSpc>
              <a:buClr>
                <a:srgbClr val="111111"/>
              </a:buClr>
              <a:buSzPts val="3000"/>
              <a:buChar char="○"/>
            </a:pPr>
            <a:r>
              <a:rPr lang="en-US" sz="2474">
                <a:solidFill>
                  <a:srgbClr val="111111"/>
                </a:solidFill>
              </a:rPr>
              <a:t>Fat</a:t>
            </a:r>
            <a:endParaRPr sz="2474">
              <a:solidFill>
                <a:srgbClr val="111111"/>
              </a:solidFill>
            </a:endParaRPr>
          </a:p>
          <a:p>
            <a:pPr marL="1130884" lvl="1" indent="-345548">
              <a:lnSpc>
                <a:spcPct val="115000"/>
              </a:lnSpc>
              <a:buClr>
                <a:srgbClr val="111111"/>
              </a:buClr>
              <a:buSzPts val="3000"/>
              <a:buChar char="○"/>
            </a:pPr>
            <a:r>
              <a:rPr lang="en-US" sz="2474">
                <a:solidFill>
                  <a:srgbClr val="111111"/>
                </a:solidFill>
              </a:rPr>
              <a:t>Carbohydrates</a:t>
            </a:r>
            <a:endParaRPr sz="2474">
              <a:solidFill>
                <a:srgbClr val="111111"/>
              </a:solidFill>
            </a:endParaRPr>
          </a:p>
          <a:p>
            <a:pPr marL="1130884" lvl="1" indent="-345548">
              <a:lnSpc>
                <a:spcPct val="115000"/>
              </a:lnSpc>
              <a:buClr>
                <a:srgbClr val="111111"/>
              </a:buClr>
              <a:buSzPts val="3000"/>
              <a:buChar char="○"/>
            </a:pPr>
            <a:r>
              <a:rPr lang="en-US" sz="2474">
                <a:solidFill>
                  <a:srgbClr val="111111"/>
                </a:solidFill>
              </a:rPr>
              <a:t>Protein</a:t>
            </a:r>
            <a:endParaRPr sz="2474">
              <a:solidFill>
                <a:srgbClr val="111111"/>
              </a:solidFill>
            </a:endParaRPr>
          </a:p>
          <a:p>
            <a:pPr marL="1130884" lvl="1" indent="-345548">
              <a:lnSpc>
                <a:spcPct val="115000"/>
              </a:lnSpc>
              <a:buClr>
                <a:srgbClr val="111111"/>
              </a:buClr>
              <a:buSzPts val="3000"/>
              <a:buChar char="○"/>
            </a:pPr>
            <a:r>
              <a:rPr lang="en-US" sz="2474">
                <a:solidFill>
                  <a:srgbClr val="111111"/>
                </a:solidFill>
              </a:rPr>
              <a:t>Cholesterol</a:t>
            </a:r>
            <a:endParaRPr sz="2474">
              <a:solidFill>
                <a:srgbClr val="111111"/>
              </a:solidFill>
            </a:endParaRPr>
          </a:p>
          <a:p>
            <a:pPr marL="1130884" lvl="1" indent="-345548">
              <a:lnSpc>
                <a:spcPct val="115000"/>
              </a:lnSpc>
              <a:buClr>
                <a:srgbClr val="111111"/>
              </a:buClr>
              <a:buSzPts val="3000"/>
              <a:buChar char="○"/>
            </a:pPr>
            <a:r>
              <a:rPr lang="en-US" sz="2474">
                <a:solidFill>
                  <a:srgbClr val="111111"/>
                </a:solidFill>
              </a:rPr>
              <a:t>Sodium</a:t>
            </a:r>
            <a:endParaRPr sz="2474">
              <a:solidFill>
                <a:srgbClr val="111111"/>
              </a:solidFill>
            </a:endParaRPr>
          </a:p>
          <a:p>
            <a:pPr marL="1130884" lvl="1" indent="-345548">
              <a:lnSpc>
                <a:spcPct val="115000"/>
              </a:lnSpc>
              <a:buClr>
                <a:srgbClr val="111111"/>
              </a:buClr>
              <a:buSzPts val="3000"/>
              <a:buChar char="○"/>
            </a:pPr>
            <a:r>
              <a:rPr lang="en-US" sz="2474">
                <a:solidFill>
                  <a:srgbClr val="111111"/>
                </a:solidFill>
              </a:rPr>
              <a:t>Fiber</a:t>
            </a:r>
            <a:endParaRPr sz="2474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84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9"/>
          <p:cNvSpPr/>
          <p:nvPr/>
        </p:nvSpPr>
        <p:spPr>
          <a:xfrm>
            <a:off x="18862907" y="10864791"/>
            <a:ext cx="715318" cy="456349"/>
          </a:xfrm>
          <a:prstGeom prst="rect">
            <a:avLst/>
          </a:prstGeom>
          <a:solidFill>
            <a:srgbClr val="20202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79"/>
          <p:cNvSpPr/>
          <p:nvPr/>
        </p:nvSpPr>
        <p:spPr>
          <a:xfrm>
            <a:off x="19579497" y="10864791"/>
            <a:ext cx="566170" cy="456349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6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3000"/>
            </a:pPr>
            <a:endParaRPr sz="2474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79"/>
          <p:cNvSpPr txBox="1"/>
          <p:nvPr/>
        </p:nvSpPr>
        <p:spPr>
          <a:xfrm>
            <a:off x="19086091" y="10938363"/>
            <a:ext cx="268863" cy="27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 algn="r">
              <a:buClr>
                <a:srgbClr val="FFFFFF"/>
              </a:buClr>
              <a:buSzPts val="1500"/>
            </a:pPr>
            <a:fld id="{00000000-1234-1234-1234-123412341234}" type="slidenum"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r">
                <a:buClr>
                  <a:srgbClr val="FFFFFF"/>
                </a:buClr>
                <a:buSzPts val="1500"/>
              </a:pPr>
              <a:t>36</a:t>
            </a:fld>
            <a:r>
              <a:rPr lang="en-US" sz="1237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￼</a:t>
            </a:r>
            <a:endParaRPr sz="11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79"/>
          <p:cNvGrpSpPr/>
          <p:nvPr/>
        </p:nvGrpSpPr>
        <p:grpSpPr>
          <a:xfrm>
            <a:off x="833518" y="1030374"/>
            <a:ext cx="866252" cy="812936"/>
            <a:chOff x="0" y="0"/>
            <a:chExt cx="1050666" cy="986000"/>
          </a:xfrm>
        </p:grpSpPr>
        <p:sp>
          <p:nvSpPr>
            <p:cNvPr id="345" name="Google Shape;345;p79"/>
            <p:cNvSpPr/>
            <p:nvPr/>
          </p:nvSpPr>
          <p:spPr>
            <a:xfrm>
              <a:off x="0" y="0"/>
              <a:ext cx="1002000" cy="943800"/>
            </a:xfrm>
            <a:prstGeom prst="rect">
              <a:avLst/>
            </a:prstGeom>
            <a:noFill/>
            <a:ln w="254000" cap="flat" cmpd="sng">
              <a:solidFill>
                <a:srgbClr val="20202B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6" name="Google Shape;346;p79"/>
            <p:cNvSpPr/>
            <p:nvPr/>
          </p:nvSpPr>
          <p:spPr>
            <a:xfrm>
              <a:off x="618066" y="0"/>
              <a:ext cx="432600" cy="9438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7" name="Google Shape;347;p79"/>
            <p:cNvSpPr/>
            <p:nvPr/>
          </p:nvSpPr>
          <p:spPr>
            <a:xfrm>
              <a:off x="0" y="686600"/>
              <a:ext cx="1002000" cy="299400"/>
            </a:xfrm>
            <a:prstGeom prst="rect">
              <a:avLst/>
            </a:prstGeom>
            <a:solidFill>
              <a:srgbClr val="FFFFFF"/>
            </a:solidFill>
            <a:ln w="2540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ED489"/>
                </a:buClr>
                <a:buSzPts val="3000"/>
              </a:pPr>
              <a:endParaRPr sz="2474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48" name="Google Shape;348;p79"/>
          <p:cNvPicPr preferRelativeResize="0"/>
          <p:nvPr/>
        </p:nvPicPr>
        <p:blipFill rotWithShape="1">
          <a:blip r:embed="rId3">
            <a:alphaModFix/>
          </a:blip>
          <a:srcRect t="4710" b="4710"/>
          <a:stretch/>
        </p:blipFill>
        <p:spPr>
          <a:xfrm>
            <a:off x="18733641" y="441790"/>
            <a:ext cx="973695" cy="88288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79"/>
          <p:cNvSpPr txBox="1"/>
          <p:nvPr/>
        </p:nvSpPr>
        <p:spPr>
          <a:xfrm>
            <a:off x="1185370" y="1364783"/>
            <a:ext cx="14010539" cy="88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>
              <a:lnSpc>
                <a:spcPct val="60000"/>
              </a:lnSpc>
              <a:buClr>
                <a:srgbClr val="CC2C23"/>
              </a:buClr>
              <a:buSzPts val="4600"/>
            </a:pPr>
            <a:r>
              <a:rPr lang="en-US" sz="5936" b="1">
                <a:solidFill>
                  <a:srgbClr val="0081CC"/>
                </a:solidFill>
              </a:rPr>
              <a:t>GOAL</a:t>
            </a:r>
            <a:endParaRPr sz="5936" b="1">
              <a:solidFill>
                <a:srgbClr val="0081CC"/>
              </a:solidFill>
            </a:endParaRPr>
          </a:p>
        </p:txBody>
      </p:sp>
      <p:sp>
        <p:nvSpPr>
          <p:cNvPr id="350" name="Google Shape;350;p79"/>
          <p:cNvSpPr txBox="1"/>
          <p:nvPr/>
        </p:nvSpPr>
        <p:spPr>
          <a:xfrm>
            <a:off x="12561253" y="7852052"/>
            <a:ext cx="4758399" cy="35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84" tIns="41884" rIns="41884" bIns="41884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434040"/>
              </a:buClr>
              <a:buSzPts val="1400"/>
            </a:pPr>
            <a:endParaRPr sz="11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79"/>
          <p:cNvSpPr txBox="1"/>
          <p:nvPr/>
        </p:nvSpPr>
        <p:spPr>
          <a:xfrm>
            <a:off x="1026497" y="2247556"/>
            <a:ext cx="13646449" cy="32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8" tIns="75378" rIns="75378" bIns="75378" anchor="t" anchorCtr="0">
            <a:noAutofit/>
          </a:bodyPr>
          <a:lstStyle/>
          <a:p>
            <a:pPr marL="376961" indent="-376961">
              <a:lnSpc>
                <a:spcPct val="115000"/>
              </a:lnSpc>
              <a:buClr>
                <a:srgbClr val="111111"/>
              </a:buClr>
              <a:buSzPts val="3600"/>
              <a:buChar char="●"/>
            </a:pPr>
            <a:r>
              <a:rPr lang="en-US" sz="2968">
                <a:solidFill>
                  <a:srgbClr val="111111"/>
                </a:solidFill>
              </a:rPr>
              <a:t>Given a recipe, recommend recipes that have the closest nutritional value as the given recipe. </a:t>
            </a:r>
            <a:endParaRPr sz="2968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56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"/>
          <p:cNvSpPr/>
          <p:nvPr/>
        </p:nvSpPr>
        <p:spPr>
          <a:xfrm>
            <a:off x="-34362" y="3436765"/>
            <a:ext cx="20172865" cy="790387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37694" rIns="37694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474"/>
          </a:p>
        </p:txBody>
      </p:sp>
      <p:sp>
        <p:nvSpPr>
          <p:cNvPr id="223" name="Investor Deck"/>
          <p:cNvSpPr txBox="1"/>
          <p:nvPr/>
        </p:nvSpPr>
        <p:spPr>
          <a:xfrm>
            <a:off x="3194050" y="6569075"/>
            <a:ext cx="15010791" cy="551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1884" tIns="41884" rIns="41884" bIns="41884">
            <a:spAutoFit/>
          </a:bodyPr>
          <a:lstStyle>
            <a:lvl1pPr algn="ctr">
              <a:lnSpc>
                <a:spcPct val="60000"/>
              </a:lnSpc>
              <a:defRPr sz="5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zh-HK" sz="4800" dirty="0" smtClean="0">
                <a:solidFill>
                  <a:schemeClr val="bg1"/>
                </a:solidFill>
                <a:latin typeface="Inter"/>
                <a:ea typeface="Inter"/>
                <a:cs typeface="Inter"/>
                <a:sym typeface="Inter"/>
              </a:rPr>
              <a:t>Policy Recommendation System for Insurance</a:t>
            </a:r>
            <a:endParaRPr lang="en-US" altLang="zh-HK" sz="4800" dirty="0">
              <a:solidFill>
                <a:schemeClr val="bg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" name="January 2019"/>
          <p:cNvSpPr txBox="1"/>
          <p:nvPr/>
        </p:nvSpPr>
        <p:spPr>
          <a:xfrm>
            <a:off x="11089175" y="1325743"/>
            <a:ext cx="7679887" cy="730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1884" tIns="41884" rIns="41884" bIns="41884">
            <a:spAutoFit/>
          </a:bodyPr>
          <a:lstStyle/>
          <a:p>
            <a:pPr algn="r">
              <a:lnSpc>
                <a:spcPct val="60000"/>
              </a:lnSpc>
              <a:defRPr sz="3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474" dirty="0"/>
          </a:p>
          <a:p>
            <a:pPr algn="r">
              <a:lnSpc>
                <a:spcPct val="60000"/>
              </a:lnSpc>
              <a:spcBef>
                <a:spcPts val="989"/>
              </a:spcBef>
              <a:defRPr sz="36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968" dirty="0"/>
              <a:t>February</a:t>
            </a:r>
            <a:r>
              <a:rPr sz="2968" dirty="0"/>
              <a:t> 2019</a:t>
            </a:r>
          </a:p>
        </p:txBody>
      </p:sp>
      <p:pic>
        <p:nvPicPr>
          <p:cNvPr id="225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2678" y="1401771"/>
            <a:ext cx="4546684" cy="726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398208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3223384" y="3700386"/>
            <a:ext cx="13657333" cy="108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8" tIns="201008" rIns="201008" bIns="201008" anchor="t" anchorCtr="0">
            <a:spAutoFit/>
          </a:bodyPr>
          <a:lstStyle/>
          <a:p>
            <a:pPr algn="ctr"/>
            <a:r>
              <a:rPr lang="en" sz="4397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Policy Recommendation System for Insurance</a:t>
            </a:r>
            <a:endParaRPr sz="4397" b="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839414"/>
            <a:ext cx="4342140" cy="546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2332" y="398"/>
            <a:ext cx="5891768" cy="5839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3223384" y="5839414"/>
            <a:ext cx="13657333" cy="203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8" tIns="201008" rIns="201008" bIns="201008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3518" b="1">
                <a:solidFill>
                  <a:schemeClr val="dk1"/>
                </a:solidFill>
              </a:rPr>
              <a:t>A recommendation system uses customer characteristics and portfolio data to help customers choose insurance that best covers their needs. </a:t>
            </a:r>
            <a:endParaRPr sz="4177" b="1">
              <a:solidFill>
                <a:schemeClr val="dk1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3598" y="9844733"/>
            <a:ext cx="388767" cy="879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328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2338443" y="1593236"/>
            <a:ext cx="13897421" cy="108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8" tIns="201008" rIns="201008" bIns="201008" anchor="t" anchorCtr="0">
            <a:spAutoFit/>
          </a:bodyPr>
          <a:lstStyle/>
          <a:p>
            <a:pPr algn="ctr"/>
            <a:r>
              <a:rPr lang="en-US" altLang="zh-HK" sz="4397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Policy Recommendation System for Insurance</a:t>
            </a:r>
            <a:endParaRPr lang="en-US" altLang="zh-HK" sz="4397" b="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839414"/>
            <a:ext cx="4342140" cy="546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2332" y="398"/>
            <a:ext cx="5891768" cy="583901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2338443" y="3481678"/>
            <a:ext cx="13657333" cy="713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8" tIns="201008" rIns="201008" bIns="201008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4397"/>
              </a:spcBef>
            </a:pPr>
            <a:r>
              <a:rPr lang="en" sz="3518" b="1" dirty="0">
                <a:solidFill>
                  <a:schemeClr val="dk1"/>
                </a:solidFill>
              </a:rPr>
              <a:t>How it works?</a:t>
            </a:r>
            <a:endParaRPr sz="3518" b="1" dirty="0">
              <a:solidFill>
                <a:schemeClr val="dk1"/>
              </a:solidFill>
            </a:endParaRPr>
          </a:p>
          <a:p>
            <a:pPr marL="1005200" indent="-656172">
              <a:lnSpc>
                <a:spcPct val="115000"/>
              </a:lnSpc>
              <a:spcBef>
                <a:spcPts val="4397"/>
              </a:spcBef>
              <a:buClr>
                <a:schemeClr val="dk1"/>
              </a:buClr>
              <a:buSzPts val="1100"/>
              <a:buChar char="●"/>
            </a:pPr>
            <a:r>
              <a:rPr lang="en" sz="3518" b="1" dirty="0">
                <a:solidFill>
                  <a:schemeClr val="dk1"/>
                </a:solidFill>
              </a:rPr>
              <a:t>Recommender system are based on collaborative filtering technique or content based system, which mainly focuses on finding relations between products and customers through machine learning techniques.</a:t>
            </a:r>
            <a:endParaRPr sz="3518" b="1" dirty="0">
              <a:solidFill>
                <a:schemeClr val="dk1"/>
              </a:solidFill>
            </a:endParaRPr>
          </a:p>
          <a:p>
            <a:pPr marL="1005200" indent="-656172">
              <a:lnSpc>
                <a:spcPct val="115000"/>
              </a:lnSpc>
              <a:buClr>
                <a:schemeClr val="dk1"/>
              </a:buClr>
              <a:buSzPts val="1100"/>
              <a:buChar char="●"/>
            </a:pPr>
            <a:r>
              <a:rPr lang="en" sz="3518" b="1" dirty="0">
                <a:solidFill>
                  <a:schemeClr val="dk1"/>
                </a:solidFill>
              </a:rPr>
              <a:t>They recommend products without concerning the users' personalized requirement. The recommender system takes users' current need in account and recommends most suitable policy to them.</a:t>
            </a:r>
            <a:endParaRPr sz="3518" b="1" dirty="0">
              <a:solidFill>
                <a:schemeClr val="dk1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3598" y="9844733"/>
            <a:ext cx="388767" cy="879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517" y="1029978"/>
            <a:ext cx="826135" cy="778510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101" y="1029979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101" y="1029978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9549" y="10864394"/>
            <a:ext cx="524549" cy="44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3639" y="441392"/>
            <a:ext cx="973693" cy="882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62901" y="10864394"/>
            <a:ext cx="716915" cy="444500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4564" y="1205101"/>
            <a:ext cx="11656886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 Systems - Applications</a:t>
            </a:r>
            <a:endParaRPr b="1" spc="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3101" y="2333980"/>
            <a:ext cx="16425088" cy="8759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4000" dirty="0"/>
              <a:t>Recommendation systems are utilized in a variety of areas including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4000" dirty="0"/>
              <a:t>movies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4000" dirty="0"/>
              <a:t>music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4000" dirty="0"/>
              <a:t>news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4000" dirty="0"/>
              <a:t>books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4000" dirty="0"/>
              <a:t>research articles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4000" dirty="0"/>
              <a:t>search queries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4000" dirty="0"/>
              <a:t> social tags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4000" dirty="0"/>
              <a:t>and products in general.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HK" sz="40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HK" sz="4000" dirty="0"/>
              <a:t>There are also recommendation systems for experts, collaborators, jokes, restaurants, garments, financial services, life insurance, romantic partners (online dating), and Twitter pages.</a:t>
            </a:r>
            <a:br>
              <a:rPr lang="en-HK" sz="4000" dirty="0"/>
            </a:b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0324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3223384" y="3700386"/>
            <a:ext cx="13657333" cy="108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8" tIns="201008" rIns="201008" bIns="201008" anchor="t" anchorCtr="0">
            <a:spAutoFit/>
          </a:bodyPr>
          <a:lstStyle/>
          <a:p>
            <a:pPr algn="ctr"/>
            <a:r>
              <a:rPr lang="en" sz="4397" b="1" dirty="0" smtClean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Kaggle Insurance Dataset</a:t>
            </a:r>
            <a:endParaRPr sz="4397" b="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839414"/>
            <a:ext cx="4342140" cy="546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2332" y="398"/>
            <a:ext cx="5891768" cy="5839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2713416" y="5230402"/>
            <a:ext cx="14677267" cy="121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8" tIns="201008" rIns="201008" bIns="201008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518" b="1" dirty="0">
                <a:solidFill>
                  <a:schemeClr val="dk1"/>
                </a:solidFill>
              </a:rPr>
              <a:t>https://</a:t>
            </a:r>
            <a:r>
              <a:rPr lang="en-US" sz="3518" b="1" dirty="0" smtClean="0">
                <a:solidFill>
                  <a:schemeClr val="dk1"/>
                </a:solidFill>
              </a:rPr>
              <a:t>www.kaggle.com/uciml/caravan-insurance-challenge/version/1</a:t>
            </a:r>
            <a:endParaRPr sz="4177" b="1" dirty="0">
              <a:solidFill>
                <a:schemeClr val="dk1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3598" y="9844733"/>
            <a:ext cx="388767" cy="879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72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3223384" y="3700386"/>
            <a:ext cx="13657333" cy="108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8" tIns="201008" rIns="201008" bIns="201008" anchor="t" anchorCtr="0">
            <a:spAutoFit/>
          </a:bodyPr>
          <a:lstStyle/>
          <a:p>
            <a:pPr algn="ctr"/>
            <a:r>
              <a:rPr lang="en" sz="4397" b="1" dirty="0" smtClean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Insurance </a:t>
            </a:r>
            <a:r>
              <a:rPr lang="en" sz="4397" b="1" dirty="0" smtClean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Recommendation System</a:t>
            </a:r>
            <a:endParaRPr sz="4397" b="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839414"/>
            <a:ext cx="4342140" cy="546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2332" y="398"/>
            <a:ext cx="5891768" cy="5839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2171071" y="5607741"/>
            <a:ext cx="16170182" cy="13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8" tIns="201008" rIns="201008" bIns="201008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177" b="1" dirty="0" smtClean="0">
                <a:solidFill>
                  <a:schemeClr val="dk1"/>
                </a:solidFill>
              </a:rPr>
              <a:t>Demo</a:t>
            </a:r>
            <a:endParaRPr sz="4177" b="1" dirty="0">
              <a:solidFill>
                <a:schemeClr val="dk1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3598" y="9844733"/>
            <a:ext cx="388767" cy="879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50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517" y="1029978"/>
            <a:ext cx="826135" cy="778510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101" y="1029979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101" y="1029978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9549" y="10864394"/>
            <a:ext cx="524549" cy="44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3639" y="441392"/>
            <a:ext cx="973693" cy="882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62901" y="10864394"/>
            <a:ext cx="716915" cy="444500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4564" y="1205101"/>
            <a:ext cx="11656886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 Recommendation Systems make any impact ?</a:t>
            </a:r>
            <a:endParaRPr b="1" spc="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9506" y="3292475"/>
            <a:ext cx="16425088" cy="62921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HK" sz="4800" dirty="0" err="1">
                <a:latin typeface="Arial" panose="020B0604020202020204" pitchFamily="34" charset="0"/>
                <a:cs typeface="Arial" panose="020B0604020202020204" pitchFamily="34" charset="0"/>
              </a:rPr>
              <a:t>Mckinsey</a:t>
            </a:r>
            <a:r>
              <a:rPr lang="en-HK" sz="4800" dirty="0">
                <a:latin typeface="Arial" panose="020B0604020202020204" pitchFamily="34" charset="0"/>
                <a:cs typeface="Arial" panose="020B0604020202020204" pitchFamily="34" charset="0"/>
              </a:rPr>
              <a:t> analysts </a:t>
            </a:r>
            <a:r>
              <a:rPr lang="en-HK" sz="48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estimated that </a:t>
            </a:r>
          </a:p>
          <a:p>
            <a:endParaRPr lang="en-HK" sz="4800" dirty="0">
              <a:latin typeface="Arial" panose="020B060402020202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HK" sz="48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35% of AMAZON revenue and </a:t>
            </a:r>
          </a:p>
          <a:p>
            <a:endParaRPr lang="en-HK" sz="4800" dirty="0">
              <a:latin typeface="Arial" panose="020B060402020202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HK" sz="48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75% of what they watch on NETFLIX came from product recommendations</a:t>
            </a:r>
            <a:r>
              <a:rPr lang="en-HK" sz="4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HK" sz="4000" dirty="0"/>
              <a:t/>
            </a:r>
            <a:br>
              <a:rPr lang="en-HK" sz="4000" dirty="0"/>
            </a:br>
            <a:r>
              <a:rPr lang="en-HK" sz="4000" dirty="0"/>
              <a:t/>
            </a:r>
            <a:br>
              <a:rPr lang="en-HK" sz="4000" dirty="0"/>
            </a:b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90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"/>
          <p:cNvSpPr/>
          <p:nvPr/>
        </p:nvSpPr>
        <p:spPr>
          <a:xfrm>
            <a:off x="-34362" y="3436765"/>
            <a:ext cx="20172865" cy="790387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37694" rIns="37694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474"/>
          </a:p>
        </p:txBody>
      </p:sp>
      <p:sp>
        <p:nvSpPr>
          <p:cNvPr id="223" name="Investor Deck"/>
          <p:cNvSpPr txBox="1"/>
          <p:nvPr/>
        </p:nvSpPr>
        <p:spPr>
          <a:xfrm>
            <a:off x="3194050" y="6569075"/>
            <a:ext cx="15010791" cy="555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1884" tIns="41884" rIns="41884" bIns="41884">
            <a:spAutoFit/>
          </a:bodyPr>
          <a:lstStyle>
            <a:lvl1pPr algn="ctr">
              <a:lnSpc>
                <a:spcPct val="60000"/>
              </a:lnSpc>
              <a:defRPr sz="5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HK" sz="4800" spc="-5" dirty="0">
                <a:solidFill>
                  <a:schemeClr val="bg1"/>
                </a:solidFill>
                <a:latin typeface="Arial"/>
                <a:cs typeface="Arial"/>
              </a:rPr>
              <a:t>TYPES OF RECOMMENDATION SYSTEMS</a:t>
            </a:r>
            <a:endParaRPr sz="4535" dirty="0">
              <a:solidFill>
                <a:schemeClr val="bg1"/>
              </a:solidFill>
            </a:endParaRPr>
          </a:p>
        </p:txBody>
      </p:sp>
      <p:sp>
        <p:nvSpPr>
          <p:cNvPr id="224" name="January 2019"/>
          <p:cNvSpPr txBox="1"/>
          <p:nvPr/>
        </p:nvSpPr>
        <p:spPr>
          <a:xfrm>
            <a:off x="11089175" y="1325743"/>
            <a:ext cx="7679887" cy="730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1884" tIns="41884" rIns="41884" bIns="41884">
            <a:spAutoFit/>
          </a:bodyPr>
          <a:lstStyle/>
          <a:p>
            <a:pPr algn="r">
              <a:lnSpc>
                <a:spcPct val="60000"/>
              </a:lnSpc>
              <a:defRPr sz="3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474" dirty="0"/>
          </a:p>
          <a:p>
            <a:pPr algn="r">
              <a:lnSpc>
                <a:spcPct val="60000"/>
              </a:lnSpc>
              <a:spcBef>
                <a:spcPts val="989"/>
              </a:spcBef>
              <a:defRPr sz="36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968" dirty="0"/>
              <a:t>February</a:t>
            </a:r>
            <a:r>
              <a:rPr sz="2968" dirty="0"/>
              <a:t> 2019</a:t>
            </a:r>
          </a:p>
        </p:txBody>
      </p:sp>
      <p:pic>
        <p:nvPicPr>
          <p:cNvPr id="22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678" y="1401771"/>
            <a:ext cx="4546684" cy="726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653877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517" y="1029978"/>
            <a:ext cx="826135" cy="778510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101" y="1029979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101" y="1029978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9549" y="10864394"/>
            <a:ext cx="524549" cy="444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3639" y="441392"/>
            <a:ext cx="973693" cy="882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62901" y="10864394"/>
            <a:ext cx="716915" cy="444500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0797" y="1079451"/>
            <a:ext cx="8235453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Types of Recommendation Systems</a:t>
            </a:r>
            <a:endParaRPr b="1" spc="5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F09A359-97D8-044E-9253-E7747B737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130" y="1843080"/>
            <a:ext cx="14425920" cy="91350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"/>
          <p:cNvSpPr/>
          <p:nvPr/>
        </p:nvSpPr>
        <p:spPr>
          <a:xfrm>
            <a:off x="-34362" y="3436765"/>
            <a:ext cx="20172865" cy="790387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37694" rIns="37694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474"/>
          </a:p>
        </p:txBody>
      </p:sp>
      <p:sp>
        <p:nvSpPr>
          <p:cNvPr id="223" name="Investor Deck"/>
          <p:cNvSpPr txBox="1"/>
          <p:nvPr/>
        </p:nvSpPr>
        <p:spPr>
          <a:xfrm>
            <a:off x="1136650" y="5673598"/>
            <a:ext cx="18592800" cy="562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1884" tIns="41884" rIns="41884" bIns="41884">
            <a:spAutoFit/>
          </a:bodyPr>
          <a:lstStyle>
            <a:lvl1pPr algn="ctr">
              <a:lnSpc>
                <a:spcPct val="60000"/>
              </a:lnSpc>
              <a:defRPr sz="5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HK" sz="4800" spc="-5" dirty="0" smtClean="0">
                <a:solidFill>
                  <a:schemeClr val="bg1"/>
                </a:solidFill>
                <a:latin typeface="Arial"/>
                <a:cs typeface="Arial"/>
              </a:rPr>
              <a:t>EDA Practice</a:t>
            </a:r>
            <a:endParaRPr sz="4535" dirty="0">
              <a:solidFill>
                <a:schemeClr val="bg1"/>
              </a:solidFill>
            </a:endParaRPr>
          </a:p>
        </p:txBody>
      </p:sp>
      <p:sp>
        <p:nvSpPr>
          <p:cNvPr id="224" name="January 2019"/>
          <p:cNvSpPr txBox="1"/>
          <p:nvPr/>
        </p:nvSpPr>
        <p:spPr>
          <a:xfrm>
            <a:off x="11089175" y="1325743"/>
            <a:ext cx="7679887" cy="730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1884" tIns="41884" rIns="41884" bIns="41884">
            <a:spAutoFit/>
          </a:bodyPr>
          <a:lstStyle/>
          <a:p>
            <a:pPr algn="r">
              <a:lnSpc>
                <a:spcPct val="60000"/>
              </a:lnSpc>
              <a:defRPr sz="3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474" dirty="0"/>
          </a:p>
          <a:p>
            <a:pPr algn="r">
              <a:lnSpc>
                <a:spcPct val="60000"/>
              </a:lnSpc>
              <a:spcBef>
                <a:spcPts val="989"/>
              </a:spcBef>
              <a:defRPr sz="36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968" dirty="0"/>
              <a:t>February</a:t>
            </a:r>
            <a:r>
              <a:rPr sz="2968" dirty="0"/>
              <a:t> 2019</a:t>
            </a:r>
          </a:p>
        </p:txBody>
      </p:sp>
      <p:pic>
        <p:nvPicPr>
          <p:cNvPr id="22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678" y="1401771"/>
            <a:ext cx="4546684" cy="726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794008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517" y="1029978"/>
            <a:ext cx="826135" cy="778510"/>
          </a:xfrm>
          <a:custGeom>
            <a:avLst/>
            <a:gdLst/>
            <a:ahLst/>
            <a:cxnLst/>
            <a:rect l="l" t="t" r="r" b="b"/>
            <a:pathLst>
              <a:path w="826135" h="778510">
                <a:moveTo>
                  <a:pt x="0" y="0"/>
                </a:moveTo>
                <a:lnTo>
                  <a:pt x="826128" y="0"/>
                </a:lnTo>
                <a:lnTo>
                  <a:pt x="826128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2B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101" y="1029979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2"/>
                </a:lnTo>
                <a:lnTo>
                  <a:pt x="0" y="7781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101" y="1029978"/>
            <a:ext cx="356870" cy="778510"/>
          </a:xfrm>
          <a:custGeom>
            <a:avLst/>
            <a:gdLst/>
            <a:ahLst/>
            <a:cxnLst/>
            <a:rect l="l" t="t" r="r" b="b"/>
            <a:pathLst>
              <a:path w="356869" h="778510">
                <a:moveTo>
                  <a:pt x="0" y="0"/>
                </a:moveTo>
                <a:lnTo>
                  <a:pt x="356669" y="0"/>
                </a:lnTo>
                <a:lnTo>
                  <a:pt x="356669" y="778143"/>
                </a:lnTo>
                <a:lnTo>
                  <a:pt x="0" y="778143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517" y="1596065"/>
            <a:ext cx="826135" cy="247015"/>
          </a:xfrm>
          <a:custGeom>
            <a:avLst/>
            <a:gdLst/>
            <a:ahLst/>
            <a:cxnLst/>
            <a:rect l="l" t="t" r="r" b="b"/>
            <a:pathLst>
              <a:path w="826135" h="247014">
                <a:moveTo>
                  <a:pt x="0" y="0"/>
                </a:moveTo>
                <a:lnTo>
                  <a:pt x="826128" y="0"/>
                </a:lnTo>
                <a:lnTo>
                  <a:pt x="826128" y="246849"/>
                </a:lnTo>
                <a:lnTo>
                  <a:pt x="0" y="246849"/>
                </a:lnTo>
                <a:lnTo>
                  <a:pt x="0" y="0"/>
                </a:lnTo>
                <a:close/>
              </a:path>
            </a:pathLst>
          </a:custGeom>
          <a:ln w="209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9549" y="10864394"/>
            <a:ext cx="524549" cy="444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3639" y="441392"/>
            <a:ext cx="973693" cy="882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62901" y="10864394"/>
            <a:ext cx="716915" cy="444500"/>
          </a:xfrm>
          <a:prstGeom prst="rect">
            <a:avLst/>
          </a:prstGeom>
          <a:solidFill>
            <a:srgbClr val="2B2B39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91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4564" y="1205101"/>
            <a:ext cx="11656886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5" dirty="0">
                <a:solidFill>
                  <a:schemeClr val="accent1">
                    <a:lumMod val="75000"/>
                  </a:schemeClr>
                </a:solidFill>
              </a:rPr>
              <a:t>Application to Book Crossing </a:t>
            </a:r>
            <a:r>
              <a:rPr lang="en-US" b="1" spc="5" dirty="0" err="1">
                <a:solidFill>
                  <a:schemeClr val="accent1">
                    <a:lumMod val="75000"/>
                  </a:schemeClr>
                </a:solidFill>
              </a:rPr>
              <a:t>DataSet</a:t>
            </a:r>
            <a:endParaRPr b="1" spc="5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5EFEFA5-0B68-8D48-975E-4F4D39842F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850"/>
          <a:stretch/>
        </p:blipFill>
        <p:spPr>
          <a:xfrm>
            <a:off x="1200331" y="2208571"/>
            <a:ext cx="17610682" cy="70275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9B6EB31-E37C-1343-869D-1BD9A75B6381}"/>
              </a:ext>
            </a:extLst>
          </p:cNvPr>
          <p:cNvSpPr/>
          <p:nvPr/>
        </p:nvSpPr>
        <p:spPr>
          <a:xfrm>
            <a:off x="4337050" y="9677542"/>
            <a:ext cx="12471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3600" dirty="0">
                <a:hlinkClick r:id="rId6"/>
              </a:rPr>
              <a:t>http://www2.informatik.uni-freiburg.de/~cziegler/BX/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71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5553</TotalTime>
  <Words>1063</Words>
  <Application>Microsoft Office PowerPoint</Application>
  <PresentationFormat>Custom</PresentationFormat>
  <Paragraphs>341</Paragraphs>
  <Slides>41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Helvetica Neue</vt:lpstr>
      <vt:lpstr>Helvetica Neue Light</vt:lpstr>
      <vt:lpstr>Inter</vt:lpstr>
      <vt:lpstr>Montserrat</vt:lpstr>
      <vt:lpstr>Open Sans</vt:lpstr>
      <vt:lpstr>Open Sans Light</vt:lpstr>
      <vt:lpstr>Open Sans SemiBold</vt:lpstr>
      <vt:lpstr>新細明體</vt:lpstr>
      <vt:lpstr>Arial</vt:lpstr>
      <vt:lpstr>Calibri</vt:lpstr>
      <vt:lpstr>Courier New</vt:lpstr>
      <vt:lpstr>Wingdings</vt:lpstr>
      <vt:lpstr>Office Theme</vt:lpstr>
      <vt:lpstr>PowerPoint Presentation</vt:lpstr>
      <vt:lpstr>What are Recommendation Systems</vt:lpstr>
      <vt:lpstr>What are Recommendation Systems</vt:lpstr>
      <vt:lpstr>Recommendation Systems - Applications</vt:lpstr>
      <vt:lpstr>Do Recommendation Systems make any impact ?</vt:lpstr>
      <vt:lpstr>PowerPoint Presentation</vt:lpstr>
      <vt:lpstr>Types of Recommendation Systems</vt:lpstr>
      <vt:lpstr>PowerPoint Presentation</vt:lpstr>
      <vt:lpstr>Application to Book Crossing DataSet</vt:lpstr>
      <vt:lpstr>DataSet – BOOK CROSSING</vt:lpstr>
      <vt:lpstr>DataSet – BOOK CROSSING – EDA EXERCISE</vt:lpstr>
      <vt:lpstr>PowerPoint Presentation</vt:lpstr>
      <vt:lpstr>PowerPoint Presentation</vt:lpstr>
      <vt:lpstr>N Nearest Neighbour Collaborative Filtering</vt:lpstr>
      <vt:lpstr>DataSet – Ratings Matrix</vt:lpstr>
      <vt:lpstr>DataSet – Finding Nearest Neighbours</vt:lpstr>
      <vt:lpstr>DataSet – Finding Nearest Neighbours by Hamming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– Nutrition Matrix</vt:lpstr>
      <vt:lpstr>DataSet – Similarity Distance Measure</vt:lpstr>
      <vt:lpstr>Euclidean Distance</vt:lpstr>
      <vt:lpstr>Manhattan Distance</vt:lpstr>
      <vt:lpstr>Cosine Similarity</vt:lpstr>
      <vt:lpstr>Calculate Distance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/ Machine Learning - Intermediate</dc:title>
  <cp:lastModifiedBy>oillio</cp:lastModifiedBy>
  <cp:revision>24</cp:revision>
  <dcterms:created xsi:type="dcterms:W3CDTF">2019-04-02T03:23:05Z</dcterms:created>
  <dcterms:modified xsi:type="dcterms:W3CDTF">2021-09-17T06:46:21Z</dcterms:modified>
</cp:coreProperties>
</file>