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80" autoAdjust="0"/>
    <p:restoredTop sz="94629" autoAdjust="0"/>
  </p:normalViewPr>
  <p:slideViewPr>
    <p:cSldViewPr>
      <p:cViewPr>
        <p:scale>
          <a:sx n="100" d="100"/>
          <a:sy n="100" d="100"/>
        </p:scale>
        <p:origin x="-1046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2/24/2024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0"/>
            <a:ext cx="8153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ooper Black" pitchFamily="18" charset="0"/>
              </a:rPr>
              <a:t>Computation methods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733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Samir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Devkota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144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Computation Methods: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Gauss Elimination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marL="742950" indent="-742950"/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2766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x - y + z = 4</a:t>
            </a:r>
          </a:p>
          <a:p>
            <a:r>
              <a:rPr lang="pl-PL" sz="4000" dirty="0" smtClean="0"/>
              <a:t>-3y + z = 4</a:t>
            </a:r>
          </a:p>
          <a:p>
            <a:r>
              <a:rPr lang="pl-PL" sz="4000" dirty="0" smtClean="0"/>
              <a:t>8z = 12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DEFINITION OF </a:t>
            </a:r>
            <a:r>
              <a:rPr lang="en-US" b="1" dirty="0" smtClean="0"/>
              <a:t>GAUSS ELIMINATION:</a:t>
            </a:r>
            <a:r>
              <a:rPr lang="en-US" dirty="0" smtClean="0"/>
              <a:t> Gaussian elimination(</a:t>
            </a:r>
            <a:r>
              <a:rPr lang="en-US" dirty="0"/>
              <a:t>named after the German mathematician Carl Friedrich </a:t>
            </a:r>
            <a:r>
              <a:rPr lang="en-US" dirty="0" smtClean="0"/>
              <a:t>Gauss),  </a:t>
            </a:r>
            <a:r>
              <a:rPr lang="en-US" dirty="0"/>
              <a:t>is a method used in linear algebra to solve systems of linear equations and find the solutions to unknown variables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Example: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4196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x−y+z</a:t>
            </a:r>
            <a:r>
              <a:rPr lang="en-US" dirty="0" smtClean="0"/>
              <a:t>=8   ---------(1)</a:t>
            </a:r>
          </a:p>
          <a:p>
            <a:r>
              <a:rPr lang="pl-PL" dirty="0" smtClean="0"/>
              <a:t>2x+3y−z</a:t>
            </a:r>
            <a:r>
              <a:rPr lang="en-US" dirty="0" smtClean="0"/>
              <a:t>=-2  --------(2)</a:t>
            </a:r>
          </a:p>
          <a:p>
            <a:r>
              <a:rPr lang="pl-PL" dirty="0" smtClean="0"/>
              <a:t>3x−2y−9z</a:t>
            </a:r>
            <a:r>
              <a:rPr lang="en-US" dirty="0" smtClean="0"/>
              <a:t>=9  -------(3)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373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Types of Solution in Elimination Method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If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''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≠0, then the solution is unique.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If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''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=0,r≠0, then there is no solution.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If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''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=0,r=0,then there is infinite solution.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229600" cy="563231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x−y+z</a:t>
            </a:r>
            <a:r>
              <a:rPr lang="en-US" dirty="0" smtClean="0"/>
              <a:t>=8   ---------(1)</a:t>
            </a:r>
          </a:p>
          <a:p>
            <a:r>
              <a:rPr lang="pl-PL" dirty="0" smtClean="0"/>
              <a:t>2x+3y−z</a:t>
            </a:r>
            <a:r>
              <a:rPr lang="en-US" dirty="0" smtClean="0"/>
              <a:t>=-2  --------(2)</a:t>
            </a:r>
          </a:p>
          <a:p>
            <a:r>
              <a:rPr lang="pl-PL" dirty="0" smtClean="0"/>
              <a:t>3x−2y−9z</a:t>
            </a:r>
            <a:r>
              <a:rPr lang="en-US" dirty="0" smtClean="0"/>
              <a:t>=9  -------(3)</a:t>
            </a:r>
          </a:p>
          <a:p>
            <a:endParaRPr lang="en-US" dirty="0" smtClean="0"/>
          </a:p>
          <a:p>
            <a:r>
              <a:rPr lang="en-US" dirty="0" smtClean="0"/>
              <a:t>By eliminating equation (2) by 2*equation (1) we get,</a:t>
            </a:r>
          </a:p>
          <a:p>
            <a:r>
              <a:rPr lang="en-US" dirty="0" smtClean="0"/>
              <a:t>5y-3z=-18  --------(4)</a:t>
            </a:r>
          </a:p>
          <a:p>
            <a:pPr algn="just"/>
            <a:r>
              <a:rPr lang="en-US" dirty="0" smtClean="0"/>
              <a:t>and 2*equation (3) by 3*equation (2) we get,</a:t>
            </a:r>
          </a:p>
          <a:p>
            <a:r>
              <a:rPr lang="en-US" dirty="0" smtClean="0"/>
              <a:t>13y+15z=-24  ---------(5)</a:t>
            </a:r>
          </a:p>
          <a:p>
            <a:r>
              <a:rPr lang="en-US" dirty="0" smtClean="0"/>
              <a:t>Again, by eliminating equation(4) and (5) we get,</a:t>
            </a:r>
          </a:p>
          <a:p>
            <a:r>
              <a:rPr lang="en-US" dirty="0" smtClean="0"/>
              <a:t>Z=1 ---------(6)</a:t>
            </a:r>
          </a:p>
          <a:p>
            <a:r>
              <a:rPr lang="en-US" dirty="0" smtClean="0"/>
              <a:t>Now, By Gauss Elimination method,</a:t>
            </a:r>
          </a:p>
          <a:p>
            <a:r>
              <a:rPr lang="en-US" dirty="0" smtClean="0"/>
              <a:t>                                </a:t>
            </a:r>
            <a:r>
              <a:rPr lang="pl-PL" dirty="0" smtClean="0"/>
              <a:t>x−y+z</a:t>
            </a:r>
            <a:r>
              <a:rPr lang="en-US" dirty="0" smtClean="0"/>
              <a:t>=8</a:t>
            </a:r>
          </a:p>
          <a:p>
            <a:r>
              <a:rPr lang="en-US" dirty="0" smtClean="0"/>
              <a:t>                                    5y-3z=-18</a:t>
            </a:r>
          </a:p>
          <a:p>
            <a:r>
              <a:rPr lang="en-US" dirty="0" smtClean="0"/>
              <a:t>                                            Z=1</a:t>
            </a:r>
          </a:p>
          <a:p>
            <a:endParaRPr lang="en-US" dirty="0" smtClean="0"/>
          </a:p>
          <a:p>
            <a:r>
              <a:rPr lang="en-US" dirty="0" smtClean="0"/>
              <a:t>Using back-substitution, we obtain the solution as (4,−3,1). </a:t>
            </a:r>
            <a:br>
              <a:rPr lang="en-US" dirty="0" smtClean="0"/>
            </a:br>
            <a:endParaRPr lang="en-US" dirty="0" smtClean="0"/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 </a:t>
            </a:r>
            <a:br>
              <a:rPr lang="pl-PL" dirty="0" smtClean="0"/>
            </a:b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981200" y="4724400"/>
            <a:ext cx="685800" cy="68580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3810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of Gauss Elimination Method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5000"/>
            <a:ext cx="9183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Gauss–Seidel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method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developed by </a:t>
            </a:r>
            <a:r>
              <a:rPr lang="en-US" sz="2800" dirty="0" smtClean="0"/>
              <a:t>Carl Gustav Jacob Jacobi and Philipp Ludwig von </a:t>
            </a:r>
            <a:r>
              <a:rPr lang="en-US" sz="2800" dirty="0" smtClean="0"/>
              <a:t>Seidel</a:t>
            </a:r>
            <a:r>
              <a:rPr lang="en-US" sz="2800" b="1" dirty="0" smtClean="0"/>
              <a:t>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also known as the 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method of successive displacement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is an iterative method used to solve a system of linear equation.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620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2. Gauss-Seidel </a:t>
            </a:r>
            <a:r>
              <a:rPr lang="en-US" sz="4000" b="1" dirty="0" smtClean="0"/>
              <a:t>Method</a:t>
            </a:r>
            <a:endParaRPr lang="en-US" sz="4000" b="1" dirty="0"/>
          </a:p>
        </p:txBody>
      </p:sp>
      <p:pic>
        <p:nvPicPr>
          <p:cNvPr id="6" name="Picture 5" descr="Screenshot 2024-02-10 1132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2669"/>
            <a:ext cx="4267200" cy="3008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81000" y="914400"/>
            <a:ext cx="982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1. Initially we have the solution (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)=(0,0,0)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 and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=0 in equation (1) to get new value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Use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new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 equation (2) to get new value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Use new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equation (3) to get new value of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2.Now, continue the process in Step 1, with new values of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1,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3.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shot 2024-02-12 231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077200" cy="2114845"/>
          </a:xfrm>
          <a:prstGeom prst="rect">
            <a:avLst/>
          </a:prstGeom>
        </p:spPr>
      </p:pic>
      <p:pic>
        <p:nvPicPr>
          <p:cNvPr id="5" name="Picture 4" descr="Screenshot 2024-02-12 2314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077200" cy="2915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of Gauss-Seidel Method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432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 !!!</a:t>
            </a:r>
            <a:endParaRPr 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1262</TotalTime>
  <Words>291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DEFINITION OF: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unique computer hous</cp:lastModifiedBy>
  <cp:revision>7</cp:revision>
  <dcterms:created xsi:type="dcterms:W3CDTF">2024-02-12T10:54:12Z</dcterms:created>
  <dcterms:modified xsi:type="dcterms:W3CDTF">2024-02-24T14:54:57Z</dcterms:modified>
</cp:coreProperties>
</file>