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theme/themeOverride16.xml" ContentType="application/vnd.openxmlformats-officedocument.themeOverride+xml"/>
  <Override PartName="/ppt/charts/chart19.xml" ContentType="application/vnd.openxmlformats-officedocument.drawingml.chart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0" r:id="rId11"/>
    <p:sldId id="261" r:id="rId12"/>
    <p:sldId id="262" r:id="rId13"/>
    <p:sldId id="265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8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0.422020092908</c:v>
                </c:pt>
                <c:pt idx="1">
                  <c:v>0.234726629077</c:v>
                </c:pt>
                <c:pt idx="2">
                  <c:v>0.233183782218</c:v>
                </c:pt>
                <c:pt idx="3">
                  <c:v>0.223264402399</c:v>
                </c:pt>
                <c:pt idx="4">
                  <c:v>0.210407196353</c:v>
                </c:pt>
                <c:pt idx="5">
                  <c:v>0.205309062496</c:v>
                </c:pt>
                <c:pt idx="6">
                  <c:v>0.200000949254</c:v>
                </c:pt>
                <c:pt idx="7">
                  <c:v>0.194482265465</c:v>
                </c:pt>
                <c:pt idx="8">
                  <c:v>0.181741100114</c:v>
                </c:pt>
                <c:pt idx="9">
                  <c:v>0.174035765464</c:v>
                </c:pt>
                <c:pt idx="10">
                  <c:v>0.170869631004</c:v>
                </c:pt>
                <c:pt idx="11">
                  <c:v>0.170555362402</c:v>
                </c:pt>
                <c:pt idx="12">
                  <c:v>0.146232831512</c:v>
                </c:pt>
                <c:pt idx="13">
                  <c:v>0.146165758037</c:v>
                </c:pt>
                <c:pt idx="14">
                  <c:v>0.12858689843</c:v>
                </c:pt>
                <c:pt idx="15">
                  <c:v>0.127275052748</c:v>
                </c:pt>
                <c:pt idx="16">
                  <c:v>0.119987188577</c:v>
                </c:pt>
                <c:pt idx="17">
                  <c:v>0.117305700471</c:v>
                </c:pt>
                <c:pt idx="18">
                  <c:v>0.116637918241</c:v>
                </c:pt>
                <c:pt idx="19">
                  <c:v>0.10824987015</c:v>
                </c:pt>
                <c:pt idx="20">
                  <c:v>0.106595465787</c:v>
                </c:pt>
                <c:pt idx="21">
                  <c:v>0.0990208364051</c:v>
                </c:pt>
                <c:pt idx="22">
                  <c:v>0.0982376949657</c:v>
                </c:pt>
                <c:pt idx="23">
                  <c:v>0.0864693467682</c:v>
                </c:pt>
                <c:pt idx="24">
                  <c:v>0.0850822382922</c:v>
                </c:pt>
                <c:pt idx="25">
                  <c:v>0.0839792295153</c:v>
                </c:pt>
                <c:pt idx="26">
                  <c:v>0.0762366914828</c:v>
                </c:pt>
                <c:pt idx="27">
                  <c:v>0.073827345779</c:v>
                </c:pt>
                <c:pt idx="28">
                  <c:v>0.0705539627965</c:v>
                </c:pt>
                <c:pt idx="29">
                  <c:v>0.0610797427519</c:v>
                </c:pt>
                <c:pt idx="30">
                  <c:v>0.0581819668632</c:v>
                </c:pt>
                <c:pt idx="31">
                  <c:v>0.053744699106</c:v>
                </c:pt>
                <c:pt idx="32">
                  <c:v>0.0517648968566</c:v>
                </c:pt>
                <c:pt idx="33">
                  <c:v>0.0507481705648</c:v>
                </c:pt>
                <c:pt idx="34">
                  <c:v>0.0498426432583</c:v>
                </c:pt>
                <c:pt idx="35">
                  <c:v>0.0493144352459</c:v>
                </c:pt>
                <c:pt idx="36">
                  <c:v>0.0452155065825</c:v>
                </c:pt>
                <c:pt idx="37">
                  <c:v>0.0429993536454</c:v>
                </c:pt>
                <c:pt idx="38">
                  <c:v>0.0419704771623</c:v>
                </c:pt>
                <c:pt idx="39">
                  <c:v>0.0407757236752</c:v>
                </c:pt>
                <c:pt idx="40">
                  <c:v>0.0388350402242</c:v>
                </c:pt>
                <c:pt idx="41">
                  <c:v>0.0384530507596</c:v>
                </c:pt>
                <c:pt idx="42">
                  <c:v>0.0371551421179</c:v>
                </c:pt>
                <c:pt idx="43">
                  <c:v>0.0368622799137</c:v>
                </c:pt>
                <c:pt idx="44">
                  <c:v>0.0352378224143</c:v>
                </c:pt>
                <c:pt idx="45">
                  <c:v>0.0350287105092</c:v>
                </c:pt>
                <c:pt idx="46">
                  <c:v>0.0348677609339</c:v>
                </c:pt>
                <c:pt idx="47">
                  <c:v>0.0344998194765</c:v>
                </c:pt>
                <c:pt idx="48">
                  <c:v>0.0324250491902</c:v>
                </c:pt>
                <c:pt idx="49">
                  <c:v>0.0322630454311</c:v>
                </c:pt>
                <c:pt idx="50">
                  <c:v>0.031988402596</c:v>
                </c:pt>
                <c:pt idx="51">
                  <c:v>0.0309304330924</c:v>
                </c:pt>
                <c:pt idx="52">
                  <c:v>0.0307431469152</c:v>
                </c:pt>
                <c:pt idx="53">
                  <c:v>0.0281360032589</c:v>
                </c:pt>
                <c:pt idx="54">
                  <c:v>0.0271216483182</c:v>
                </c:pt>
                <c:pt idx="55">
                  <c:v>0.0249364921268</c:v>
                </c:pt>
                <c:pt idx="56">
                  <c:v>0.0238495595166</c:v>
                </c:pt>
                <c:pt idx="57">
                  <c:v>0.0218934871418</c:v>
                </c:pt>
                <c:pt idx="58">
                  <c:v>0.0199556519258</c:v>
                </c:pt>
                <c:pt idx="59">
                  <c:v>0.0198960253739</c:v>
                </c:pt>
                <c:pt idx="60">
                  <c:v>0.0192317188355</c:v>
                </c:pt>
                <c:pt idx="61">
                  <c:v>0.0176546768672</c:v>
                </c:pt>
                <c:pt idx="62">
                  <c:v>0.0175540500911</c:v>
                </c:pt>
                <c:pt idx="63">
                  <c:v>0.0159415564134</c:v>
                </c:pt>
                <c:pt idx="64">
                  <c:v>0.015606343173</c:v>
                </c:pt>
                <c:pt idx="65">
                  <c:v>0.0148448546452</c:v>
                </c:pt>
                <c:pt idx="66">
                  <c:v>0.0147554477604</c:v>
                </c:pt>
                <c:pt idx="67">
                  <c:v>0.0144854157829</c:v>
                </c:pt>
                <c:pt idx="68">
                  <c:v>0.0134406717096</c:v>
                </c:pt>
                <c:pt idx="69">
                  <c:v>0.0111608358037</c:v>
                </c:pt>
                <c:pt idx="70">
                  <c:v>0.0104851677874</c:v>
                </c:pt>
                <c:pt idx="71">
                  <c:v>0.0101358982917</c:v>
                </c:pt>
                <c:pt idx="72">
                  <c:v>0.00939903951531</c:v>
                </c:pt>
                <c:pt idx="73">
                  <c:v>0.00894619614826</c:v>
                </c:pt>
                <c:pt idx="74">
                  <c:v>0.00810263263499</c:v>
                </c:pt>
                <c:pt idx="75">
                  <c:v>0.00604273708217</c:v>
                </c:pt>
                <c:pt idx="76">
                  <c:v>0.00581195905239</c:v>
                </c:pt>
                <c:pt idx="77">
                  <c:v>0.00580872799666</c:v>
                </c:pt>
                <c:pt idx="78">
                  <c:v>0.00564220901869</c:v>
                </c:pt>
                <c:pt idx="79">
                  <c:v>0.00378857723654</c:v>
                </c:pt>
                <c:pt idx="80">
                  <c:v>0.00298056067171</c:v>
                </c:pt>
                <c:pt idx="81">
                  <c:v>0.00271212208548</c:v>
                </c:pt>
                <c:pt idx="82">
                  <c:v>0.0024335308471</c:v>
                </c:pt>
                <c:pt idx="83">
                  <c:v>0.00132016655763</c:v>
                </c:pt>
                <c:pt idx="84">
                  <c:v>0.00120333481897</c:v>
                </c:pt>
                <c:pt idx="85">
                  <c:v>0.000844018287953</c:v>
                </c:pt>
                <c:pt idx="86">
                  <c:v>0.000519437736457</c:v>
                </c:pt>
                <c:pt idx="87">
                  <c:v>0.000227524022761</c:v>
                </c:pt>
                <c:pt idx="88">
                  <c:v>0.000208523657124</c:v>
                </c:pt>
                <c:pt idx="89" formatCode="0.00E+00">
                  <c:v>5.16671612046E-12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0.0674848440585</c:v>
                </c:pt>
                <c:pt idx="1">
                  <c:v>0.0467862295389</c:v>
                </c:pt>
                <c:pt idx="2">
                  <c:v>0.0403536741806</c:v>
                </c:pt>
                <c:pt idx="3">
                  <c:v>0.0381358967853</c:v>
                </c:pt>
                <c:pt idx="4">
                  <c:v>0.0198817457846</c:v>
                </c:pt>
                <c:pt idx="5">
                  <c:v>0.0196406993689</c:v>
                </c:pt>
                <c:pt idx="6">
                  <c:v>0.018278655726</c:v>
                </c:pt>
                <c:pt idx="7">
                  <c:v>0.0131056382178</c:v>
                </c:pt>
                <c:pt idx="8">
                  <c:v>0.0115127568738</c:v>
                </c:pt>
                <c:pt idx="9">
                  <c:v>0.00926838842449</c:v>
                </c:pt>
                <c:pt idx="10">
                  <c:v>0.00878912378402</c:v>
                </c:pt>
                <c:pt idx="11">
                  <c:v>0.00861271581396</c:v>
                </c:pt>
                <c:pt idx="12">
                  <c:v>0.00832234660935</c:v>
                </c:pt>
                <c:pt idx="13">
                  <c:v>0.00665419764526</c:v>
                </c:pt>
                <c:pt idx="14">
                  <c:v>0.00615223784162</c:v>
                </c:pt>
                <c:pt idx="15">
                  <c:v>0.00603218284559</c:v>
                </c:pt>
                <c:pt idx="16">
                  <c:v>0.00514046963296</c:v>
                </c:pt>
                <c:pt idx="17">
                  <c:v>0.00506493962597</c:v>
                </c:pt>
                <c:pt idx="18">
                  <c:v>0.00451687636537</c:v>
                </c:pt>
                <c:pt idx="19">
                  <c:v>0.00322416676305</c:v>
                </c:pt>
                <c:pt idx="20">
                  <c:v>0.00277743208929</c:v>
                </c:pt>
                <c:pt idx="21">
                  <c:v>0.00252124190995</c:v>
                </c:pt>
                <c:pt idx="22">
                  <c:v>0.00244173058143</c:v>
                </c:pt>
                <c:pt idx="23">
                  <c:v>0.00207126982947</c:v>
                </c:pt>
                <c:pt idx="24">
                  <c:v>0.00202177541541</c:v>
                </c:pt>
                <c:pt idx="25">
                  <c:v>0.00190877949331</c:v>
                </c:pt>
                <c:pt idx="26">
                  <c:v>0.0018656849616</c:v>
                </c:pt>
                <c:pt idx="27">
                  <c:v>0.00176245624924</c:v>
                </c:pt>
                <c:pt idx="28">
                  <c:v>0.00138020891658</c:v>
                </c:pt>
                <c:pt idx="29">
                  <c:v>0.00132417561027</c:v>
                </c:pt>
                <c:pt idx="30">
                  <c:v>0.00122882599979</c:v>
                </c:pt>
                <c:pt idx="31">
                  <c:v>0.00120344402713</c:v>
                </c:pt>
                <c:pt idx="32">
                  <c:v>0.00119909954039</c:v>
                </c:pt>
                <c:pt idx="33">
                  <c:v>0.00117560662014</c:v>
                </c:pt>
                <c:pt idx="34">
                  <c:v>0.00116043474119</c:v>
                </c:pt>
                <c:pt idx="35">
                  <c:v>0.00083817043137</c:v>
                </c:pt>
                <c:pt idx="36">
                  <c:v>0.000818823029215</c:v>
                </c:pt>
                <c:pt idx="37">
                  <c:v>0.000616052160171</c:v>
                </c:pt>
                <c:pt idx="38">
                  <c:v>0.000574349192783</c:v>
                </c:pt>
                <c:pt idx="39">
                  <c:v>0.000564183004567</c:v>
                </c:pt>
                <c:pt idx="40">
                  <c:v>0.000485283174666</c:v>
                </c:pt>
                <c:pt idx="41">
                  <c:v>0.000474331221363</c:v>
                </c:pt>
                <c:pt idx="42">
                  <c:v>0.00039648871608</c:v>
                </c:pt>
                <c:pt idx="43">
                  <c:v>0.000380093518886</c:v>
                </c:pt>
                <c:pt idx="44">
                  <c:v>0.000369913849268</c:v>
                </c:pt>
                <c:pt idx="45">
                  <c:v>0.000336429814858</c:v>
                </c:pt>
                <c:pt idx="46">
                  <c:v>0.000288826553896</c:v>
                </c:pt>
                <c:pt idx="47">
                  <c:v>0.000265062250719</c:v>
                </c:pt>
                <c:pt idx="48">
                  <c:v>0.000162343097019</c:v>
                </c:pt>
                <c:pt idx="49">
                  <c:v>0.000161511759828</c:v>
                </c:pt>
                <c:pt idx="50">
                  <c:v>0.00015998839404</c:v>
                </c:pt>
                <c:pt idx="51">
                  <c:v>0.000159474927096</c:v>
                </c:pt>
                <c:pt idx="52">
                  <c:v>0.000156410638703</c:v>
                </c:pt>
                <c:pt idx="53">
                  <c:v>0.000156141828626</c:v>
                </c:pt>
                <c:pt idx="54">
                  <c:v>0.000155958119037</c:v>
                </c:pt>
                <c:pt idx="55">
                  <c:v>0.000129806390914</c:v>
                </c:pt>
                <c:pt idx="56">
                  <c:v>0.0001176583158</c:v>
                </c:pt>
                <c:pt idx="57" formatCode="0.00E+00">
                  <c:v>6.85998300531E-5</c:v>
                </c:pt>
                <c:pt idx="58" formatCode="0.00E+00">
                  <c:v>5.04111070791E-5</c:v>
                </c:pt>
                <c:pt idx="59" formatCode="0.00E+00">
                  <c:v>3.50962393336E-5</c:v>
                </c:pt>
                <c:pt idx="60" formatCode="0.00E+00">
                  <c:v>3.25392679759E-5</c:v>
                </c:pt>
                <c:pt idx="61" formatCode="0.00E+00">
                  <c:v>3.2149388619E-5</c:v>
                </c:pt>
                <c:pt idx="62" formatCode="0.00E+00">
                  <c:v>2.51438692691E-5</c:v>
                </c:pt>
                <c:pt idx="63" formatCode="0.00E+00">
                  <c:v>1.87978613307E-5</c:v>
                </c:pt>
                <c:pt idx="64" formatCode="0.00E+00">
                  <c:v>1.82359992489E-5</c:v>
                </c:pt>
                <c:pt idx="65" formatCode="0.00E+00">
                  <c:v>1.25707613626E-5</c:v>
                </c:pt>
                <c:pt idx="66" formatCode="0.00E+00">
                  <c:v>1.24684673483E-5</c:v>
                </c:pt>
                <c:pt idx="67" formatCode="0.00E+00">
                  <c:v>5.05619174795E-6</c:v>
                </c:pt>
                <c:pt idx="68" formatCode="0.00E+00">
                  <c:v>3.47417364868E-6</c:v>
                </c:pt>
                <c:pt idx="69" formatCode="0.00E+00">
                  <c:v>1.22091158109E-6</c:v>
                </c:pt>
                <c:pt idx="70" formatCode="0.00E+00">
                  <c:v>7.55635438029E-7</c:v>
                </c:pt>
                <c:pt idx="71" formatCode="0.00E+00">
                  <c:v>5.49307954656E-7</c:v>
                </c:pt>
                <c:pt idx="72" formatCode="0.00E+00">
                  <c:v>3.32309557417E-7</c:v>
                </c:pt>
                <c:pt idx="73" formatCode="0.00E+00">
                  <c:v>2.0926574749E-7</c:v>
                </c:pt>
                <c:pt idx="74" formatCode="0.00E+00">
                  <c:v>5.5344775986E-8</c:v>
                </c:pt>
                <c:pt idx="75" formatCode="0.00E+00">
                  <c:v>4.78453953419E-8</c:v>
                </c:pt>
                <c:pt idx="76" formatCode="0.00E+00">
                  <c:v>4.15353303098E-8</c:v>
                </c:pt>
                <c:pt idx="77" formatCode="0.00E+00">
                  <c:v>2.38150917566E-8</c:v>
                </c:pt>
                <c:pt idx="78" formatCode="0.00E+00">
                  <c:v>2.36497615239E-8</c:v>
                </c:pt>
                <c:pt idx="79" formatCode="0.00E+00">
                  <c:v>1.38607502287E-8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8.59256481688005E-12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183944"/>
        <c:axId val="2100826872"/>
      </c:lineChart>
      <c:catAx>
        <c:axId val="213218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00826872"/>
        <c:crosses val="autoZero"/>
        <c:auto val="1"/>
        <c:lblAlgn val="ctr"/>
        <c:lblOffset val="100"/>
        <c:noMultiLvlLbl val="0"/>
      </c:catAx>
      <c:valAx>
        <c:axId val="2100826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218394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515880"/>
        <c:axId val="2127036056"/>
      </c:lineChart>
      <c:catAx>
        <c:axId val="212751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7036056"/>
        <c:crosses val="autoZero"/>
        <c:auto val="1"/>
        <c:lblAlgn val="ctr"/>
        <c:lblOffset val="100"/>
        <c:noMultiLvlLbl val="0"/>
      </c:catAx>
      <c:valAx>
        <c:axId val="2127036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51588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133304"/>
        <c:axId val="2131136280"/>
      </c:barChart>
      <c:catAx>
        <c:axId val="2131133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1136280"/>
        <c:crosses val="autoZero"/>
        <c:auto val="1"/>
        <c:lblAlgn val="ctr"/>
        <c:lblOffset val="100"/>
        <c:noMultiLvlLbl val="0"/>
      </c:catAx>
      <c:valAx>
        <c:axId val="2131136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13330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757944"/>
        <c:axId val="2124324600"/>
      </c:barChart>
      <c:catAx>
        <c:axId val="2131757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4324600"/>
        <c:crosses val="autoZero"/>
        <c:auto val="1"/>
        <c:lblAlgn val="ctr"/>
        <c:lblOffset val="100"/>
        <c:noMultiLvlLbl val="0"/>
      </c:catAx>
      <c:valAx>
        <c:axId val="2124324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757944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224693808819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Sheet1!$B$2:$B$802</c:f>
              <c:numCache>
                <c:formatCode>General</c:formatCode>
                <c:ptCount val="8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Sheet1!$C$2:$C$802</c:f>
              <c:numCache>
                <c:formatCode>General</c:formatCode>
                <c:ptCount val="8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3.0</c:v>
                </c:pt>
                <c:pt idx="502">
                  <c:v>3.0</c:v>
                </c:pt>
                <c:pt idx="503">
                  <c:v>3.0</c:v>
                </c:pt>
                <c:pt idx="504">
                  <c:v>3.0</c:v>
                </c:pt>
                <c:pt idx="505">
                  <c:v>3.0</c:v>
                </c:pt>
                <c:pt idx="506">
                  <c:v>3.0</c:v>
                </c:pt>
                <c:pt idx="507">
                  <c:v>3.0</c:v>
                </c:pt>
                <c:pt idx="508">
                  <c:v>3.0</c:v>
                </c:pt>
                <c:pt idx="509">
                  <c:v>3.0</c:v>
                </c:pt>
                <c:pt idx="510">
                  <c:v>3.0</c:v>
                </c:pt>
                <c:pt idx="511">
                  <c:v>3.0</c:v>
                </c:pt>
                <c:pt idx="512">
                  <c:v>3.0</c:v>
                </c:pt>
                <c:pt idx="513">
                  <c:v>3.0</c:v>
                </c:pt>
                <c:pt idx="514">
                  <c:v>3.0</c:v>
                </c:pt>
                <c:pt idx="515">
                  <c:v>3.0</c:v>
                </c:pt>
                <c:pt idx="516">
                  <c:v>3.0</c:v>
                </c:pt>
                <c:pt idx="517">
                  <c:v>3.0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3.0</c:v>
                </c:pt>
                <c:pt idx="523">
                  <c:v>3.0</c:v>
                </c:pt>
                <c:pt idx="524">
                  <c:v>3.0</c:v>
                </c:pt>
                <c:pt idx="525">
                  <c:v>2.0</c:v>
                </c:pt>
                <c:pt idx="526">
                  <c:v>2.0</c:v>
                </c:pt>
                <c:pt idx="527">
                  <c:v>2.0</c:v>
                </c:pt>
                <c:pt idx="528">
                  <c:v>2.0</c:v>
                </c:pt>
                <c:pt idx="529">
                  <c:v>2.0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2.0</c:v>
                </c:pt>
                <c:pt idx="550">
                  <c:v>2.0</c:v>
                </c:pt>
                <c:pt idx="551">
                  <c:v>2.0</c:v>
                </c:pt>
                <c:pt idx="552">
                  <c:v>2.0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2.0</c:v>
                </c:pt>
                <c:pt idx="565">
                  <c:v>2.0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2.0</c:v>
                </c:pt>
                <c:pt idx="577">
                  <c:v>2.0</c:v>
                </c:pt>
                <c:pt idx="578">
                  <c:v>2.0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1.0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1.0</c:v>
                </c:pt>
                <c:pt idx="621">
                  <c:v>1.0</c:v>
                </c:pt>
                <c:pt idx="622">
                  <c:v>1.0</c:v>
                </c:pt>
                <c:pt idx="623">
                  <c:v>1.0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1.0</c:v>
                </c:pt>
                <c:pt idx="628">
                  <c:v>1.0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1.0</c:v>
                </c:pt>
                <c:pt idx="639">
                  <c:v>1.0</c:v>
                </c:pt>
                <c:pt idx="640">
                  <c:v>1.0</c:v>
                </c:pt>
                <c:pt idx="641">
                  <c:v>1.0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1.0</c:v>
                </c:pt>
                <c:pt idx="671">
                  <c:v>1.0</c:v>
                </c:pt>
                <c:pt idx="672">
                  <c:v>1.0</c:v>
                </c:pt>
                <c:pt idx="673">
                  <c:v>1.0</c:v>
                </c:pt>
                <c:pt idx="674">
                  <c:v>1.0</c:v>
                </c:pt>
                <c:pt idx="675">
                  <c:v>1.0</c:v>
                </c:pt>
                <c:pt idx="676">
                  <c:v>1.0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1.0</c:v>
                </c:pt>
                <c:pt idx="684">
                  <c:v>1.0</c:v>
                </c:pt>
                <c:pt idx="685">
                  <c:v>1.0</c:v>
                </c:pt>
                <c:pt idx="686">
                  <c:v>1.0</c:v>
                </c:pt>
                <c:pt idx="687">
                  <c:v>1.0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1.0</c:v>
                </c:pt>
                <c:pt idx="692">
                  <c:v>1.0</c:v>
                </c:pt>
                <c:pt idx="693">
                  <c:v>1.0</c:v>
                </c:pt>
                <c:pt idx="694">
                  <c:v>1.0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1.0</c:v>
                </c:pt>
                <c:pt idx="700">
                  <c:v>1.0</c:v>
                </c:pt>
                <c:pt idx="701">
                  <c:v>1.0</c:v>
                </c:pt>
                <c:pt idx="702">
                  <c:v>1.0</c:v>
                </c:pt>
                <c:pt idx="703">
                  <c:v>1.0</c:v>
                </c:pt>
                <c:pt idx="704">
                  <c:v>1.0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1.0</c:v>
                </c:pt>
                <c:pt idx="711">
                  <c:v>1.0</c:v>
                </c:pt>
                <c:pt idx="712">
                  <c:v>1.0</c:v>
                </c:pt>
                <c:pt idx="713">
                  <c:v>1.0</c:v>
                </c:pt>
                <c:pt idx="714">
                  <c:v>1.0</c:v>
                </c:pt>
                <c:pt idx="715">
                  <c:v>1.0</c:v>
                </c:pt>
                <c:pt idx="716">
                  <c:v>1.0</c:v>
                </c:pt>
                <c:pt idx="717">
                  <c:v>1.0</c:v>
                </c:pt>
                <c:pt idx="718">
                  <c:v>1.0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1.0</c:v>
                </c:pt>
                <c:pt idx="733">
                  <c:v>1.0</c:v>
                </c:pt>
                <c:pt idx="734">
                  <c:v>1.0</c:v>
                </c:pt>
                <c:pt idx="735">
                  <c:v>1.0</c:v>
                </c:pt>
                <c:pt idx="736">
                  <c:v>1.0</c:v>
                </c:pt>
                <c:pt idx="737">
                  <c:v>1.0</c:v>
                </c:pt>
                <c:pt idx="738">
                  <c:v>1.0</c:v>
                </c:pt>
                <c:pt idx="739">
                  <c:v>1.0</c:v>
                </c:pt>
                <c:pt idx="740">
                  <c:v>1.0</c:v>
                </c:pt>
                <c:pt idx="741">
                  <c:v>1.0</c:v>
                </c:pt>
                <c:pt idx="742">
                  <c:v>1.0</c:v>
                </c:pt>
                <c:pt idx="743">
                  <c:v>1.0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1.0</c:v>
                </c:pt>
                <c:pt idx="750">
                  <c:v>1.0</c:v>
                </c:pt>
                <c:pt idx="751">
                  <c:v>1.0</c:v>
                </c:pt>
                <c:pt idx="752">
                  <c:v>1.0</c:v>
                </c:pt>
                <c:pt idx="753">
                  <c:v>1.0</c:v>
                </c:pt>
                <c:pt idx="754">
                  <c:v>1.0</c:v>
                </c:pt>
                <c:pt idx="755">
                  <c:v>1.0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1.0</c:v>
                </c:pt>
                <c:pt idx="764">
                  <c:v>1.0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334808"/>
        <c:axId val="2124317080"/>
      </c:lineChart>
      <c:catAx>
        <c:axId val="212433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317080"/>
        <c:crosses val="autoZero"/>
        <c:auto val="1"/>
        <c:lblAlgn val="ctr"/>
        <c:lblOffset val="100"/>
        <c:noMultiLvlLbl val="0"/>
      </c:catAx>
      <c:valAx>
        <c:axId val="2124317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433480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0.405335109619</c:v>
                </c:pt>
                <c:pt idx="2">
                  <c:v>0.394944227945</c:v>
                </c:pt>
                <c:pt idx="3">
                  <c:v>0.391747140166</c:v>
                </c:pt>
                <c:pt idx="4">
                  <c:v>0.362617544691</c:v>
                </c:pt>
                <c:pt idx="5">
                  <c:v>0.359438401951</c:v>
                </c:pt>
                <c:pt idx="6">
                  <c:v>0.340929911766</c:v>
                </c:pt>
                <c:pt idx="7">
                  <c:v>0.297776739101</c:v>
                </c:pt>
                <c:pt idx="8">
                  <c:v>0.267760320546</c:v>
                </c:pt>
                <c:pt idx="9">
                  <c:v>0.259928219525</c:v>
                </c:pt>
                <c:pt idx="10">
                  <c:v>0.248909807725</c:v>
                </c:pt>
                <c:pt idx="11">
                  <c:v>0.232692538549</c:v>
                </c:pt>
                <c:pt idx="12">
                  <c:v>0.200044184308</c:v>
                </c:pt>
                <c:pt idx="13">
                  <c:v>0.199919653905</c:v>
                </c:pt>
                <c:pt idx="14">
                  <c:v>0.195215055016</c:v>
                </c:pt>
                <c:pt idx="15">
                  <c:v>0.19413458289</c:v>
                </c:pt>
                <c:pt idx="16">
                  <c:v>0.183193164641</c:v>
                </c:pt>
                <c:pt idx="17">
                  <c:v>0.178414001756</c:v>
                </c:pt>
                <c:pt idx="18">
                  <c:v>0.151706111928</c:v>
                </c:pt>
                <c:pt idx="19">
                  <c:v>0.150950853426</c:v>
                </c:pt>
                <c:pt idx="20">
                  <c:v>0.143082731502</c:v>
                </c:pt>
                <c:pt idx="21">
                  <c:v>0.143033822975</c:v>
                </c:pt>
                <c:pt idx="22">
                  <c:v>0.142503558837</c:v>
                </c:pt>
                <c:pt idx="23">
                  <c:v>0.140375378474</c:v>
                </c:pt>
                <c:pt idx="24">
                  <c:v>0.140346916059</c:v>
                </c:pt>
                <c:pt idx="25">
                  <c:v>0.131357387989</c:v>
                </c:pt>
                <c:pt idx="26">
                  <c:v>0.130009243596</c:v>
                </c:pt>
                <c:pt idx="27">
                  <c:v>0.128994175517</c:v>
                </c:pt>
                <c:pt idx="28">
                  <c:v>0.127951302588</c:v>
                </c:pt>
                <c:pt idx="29">
                  <c:v>0.121664209945</c:v>
                </c:pt>
                <c:pt idx="30">
                  <c:v>0.118720223239</c:v>
                </c:pt>
                <c:pt idx="31">
                  <c:v>0.100366339468</c:v>
                </c:pt>
                <c:pt idx="32">
                  <c:v>0.096412125618</c:v>
                </c:pt>
                <c:pt idx="33">
                  <c:v>0.0891310004432</c:v>
                </c:pt>
                <c:pt idx="34">
                  <c:v>0.0827431695805</c:v>
                </c:pt>
                <c:pt idx="35">
                  <c:v>0.0808868928742</c:v>
                </c:pt>
                <c:pt idx="36">
                  <c:v>0.0803386571927</c:v>
                </c:pt>
                <c:pt idx="37">
                  <c:v>0.079983231543</c:v>
                </c:pt>
                <c:pt idx="38">
                  <c:v>0.0780422608944</c:v>
                </c:pt>
                <c:pt idx="39">
                  <c:v>0.0745968878319</c:v>
                </c:pt>
                <c:pt idx="40">
                  <c:v>0.0729519876155</c:v>
                </c:pt>
                <c:pt idx="41">
                  <c:v>0.0727190236257</c:v>
                </c:pt>
                <c:pt idx="42">
                  <c:v>0.07205921149</c:v>
                </c:pt>
                <c:pt idx="43">
                  <c:v>0.0716413508198</c:v>
                </c:pt>
                <c:pt idx="44">
                  <c:v>0.0689059173098</c:v>
                </c:pt>
                <c:pt idx="45">
                  <c:v>0.0688561733739</c:v>
                </c:pt>
                <c:pt idx="46">
                  <c:v>0.0688428237686</c:v>
                </c:pt>
                <c:pt idx="47">
                  <c:v>0.0667355630724</c:v>
                </c:pt>
                <c:pt idx="48">
                  <c:v>0.0664456602412</c:v>
                </c:pt>
                <c:pt idx="49">
                  <c:v>0.0597057062066</c:v>
                </c:pt>
                <c:pt idx="50">
                  <c:v>0.0535902449159</c:v>
                </c:pt>
                <c:pt idx="51">
                  <c:v>0.0508458809594</c:v>
                </c:pt>
                <c:pt idx="52">
                  <c:v>0.0451745572918</c:v>
                </c:pt>
                <c:pt idx="53">
                  <c:v>0.0449639442821</c:v>
                </c:pt>
                <c:pt idx="54">
                  <c:v>0.0426589558784</c:v>
                </c:pt>
                <c:pt idx="55">
                  <c:v>0.0423791020636</c:v>
                </c:pt>
                <c:pt idx="56">
                  <c:v>0.0420036165467</c:v>
                </c:pt>
                <c:pt idx="57">
                  <c:v>0.038392493843</c:v>
                </c:pt>
                <c:pt idx="58">
                  <c:v>0.0380794259819</c:v>
                </c:pt>
                <c:pt idx="59">
                  <c:v>0.0369738602709</c:v>
                </c:pt>
                <c:pt idx="60">
                  <c:v>0.0341829361132</c:v>
                </c:pt>
                <c:pt idx="61">
                  <c:v>0.0327309287299</c:v>
                </c:pt>
                <c:pt idx="62">
                  <c:v>0.0310677316074</c:v>
                </c:pt>
                <c:pt idx="63">
                  <c:v>0.0298657548047</c:v>
                </c:pt>
                <c:pt idx="64">
                  <c:v>0.0279951194276</c:v>
                </c:pt>
                <c:pt idx="65">
                  <c:v>0.0246832942143</c:v>
                </c:pt>
                <c:pt idx="66">
                  <c:v>0.0241374064857</c:v>
                </c:pt>
                <c:pt idx="67">
                  <c:v>0.0223834603602</c:v>
                </c:pt>
                <c:pt idx="68">
                  <c:v>0.0222931718459</c:v>
                </c:pt>
                <c:pt idx="69">
                  <c:v>0.0220954526747</c:v>
                </c:pt>
                <c:pt idx="70">
                  <c:v>0.020556580218</c:v>
                </c:pt>
                <c:pt idx="71">
                  <c:v>0.0198372509889</c:v>
                </c:pt>
                <c:pt idx="72">
                  <c:v>0.0173404360013</c:v>
                </c:pt>
                <c:pt idx="73">
                  <c:v>0.0168618278241</c:v>
                </c:pt>
                <c:pt idx="74">
                  <c:v>0.0152678293748</c:v>
                </c:pt>
                <c:pt idx="75">
                  <c:v>0.0145618255402</c:v>
                </c:pt>
                <c:pt idx="76">
                  <c:v>0.012114831359</c:v>
                </c:pt>
                <c:pt idx="77">
                  <c:v>0.0116442876315</c:v>
                </c:pt>
                <c:pt idx="78">
                  <c:v>0.0104993746199</c:v>
                </c:pt>
                <c:pt idx="79">
                  <c:v>0.00949369811018</c:v>
                </c:pt>
                <c:pt idx="80">
                  <c:v>0.000819052914759</c:v>
                </c:pt>
                <c:pt idx="81" formatCode="0.00E+00">
                  <c:v>8.73999534471E-6</c:v>
                </c:pt>
                <c:pt idx="82" formatCode="0.00E+00">
                  <c:v>2.27462977396E-6</c:v>
                </c:pt>
                <c:pt idx="83" formatCode="0.00E+00">
                  <c:v>1.07630444072E-7</c:v>
                </c:pt>
                <c:pt idx="84" formatCode="0.00E+00">
                  <c:v>6.18979159481E-11</c:v>
                </c:pt>
                <c:pt idx="85" formatCode="0.00E+00">
                  <c:v>1.15507603482E-18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0.32105107889</c:v>
                </c:pt>
                <c:pt idx="1">
                  <c:v>0.303094250454</c:v>
                </c:pt>
                <c:pt idx="2">
                  <c:v>0.282853959604</c:v>
                </c:pt>
                <c:pt idx="3">
                  <c:v>0.25480670876</c:v>
                </c:pt>
                <c:pt idx="4">
                  <c:v>0.228777890055</c:v>
                </c:pt>
                <c:pt idx="5">
                  <c:v>0.222443928065</c:v>
                </c:pt>
                <c:pt idx="6">
                  <c:v>0.192482027131</c:v>
                </c:pt>
                <c:pt idx="7">
                  <c:v>0.178610220692</c:v>
                </c:pt>
                <c:pt idx="8">
                  <c:v>0.166345981213</c:v>
                </c:pt>
                <c:pt idx="9">
                  <c:v>0.138189902394</c:v>
                </c:pt>
                <c:pt idx="10">
                  <c:v>0.123912617284</c:v>
                </c:pt>
                <c:pt idx="11">
                  <c:v>0.116060422944</c:v>
                </c:pt>
                <c:pt idx="12">
                  <c:v>0.113578103651</c:v>
                </c:pt>
                <c:pt idx="13">
                  <c:v>0.111474633616</c:v>
                </c:pt>
                <c:pt idx="14">
                  <c:v>0.0956622389148</c:v>
                </c:pt>
                <c:pt idx="15">
                  <c:v>0.0944371410545</c:v>
                </c:pt>
                <c:pt idx="16">
                  <c:v>0.0932617193177</c:v>
                </c:pt>
                <c:pt idx="17">
                  <c:v>0.0931870775458</c:v>
                </c:pt>
                <c:pt idx="18">
                  <c:v>0.0699522828614</c:v>
                </c:pt>
                <c:pt idx="19">
                  <c:v>0.0677722622982</c:v>
                </c:pt>
                <c:pt idx="20">
                  <c:v>0.0645038134486</c:v>
                </c:pt>
                <c:pt idx="21">
                  <c:v>0.0601466488187</c:v>
                </c:pt>
                <c:pt idx="22">
                  <c:v>0.0475893974869</c:v>
                </c:pt>
                <c:pt idx="23">
                  <c:v>0.0423887769089</c:v>
                </c:pt>
                <c:pt idx="24">
                  <c:v>0.0388798345606</c:v>
                </c:pt>
                <c:pt idx="25">
                  <c:v>0.032398692661</c:v>
                </c:pt>
                <c:pt idx="26">
                  <c:v>0.0322289191614</c:v>
                </c:pt>
                <c:pt idx="27">
                  <c:v>0.0305703491347</c:v>
                </c:pt>
                <c:pt idx="28">
                  <c:v>0.0305677906627</c:v>
                </c:pt>
                <c:pt idx="29">
                  <c:v>0.0293266456503</c:v>
                </c:pt>
                <c:pt idx="30">
                  <c:v>0.0266700091402</c:v>
                </c:pt>
                <c:pt idx="31">
                  <c:v>0.0261159491673</c:v>
                </c:pt>
                <c:pt idx="32">
                  <c:v>0.0238018283707</c:v>
                </c:pt>
                <c:pt idx="33">
                  <c:v>0.0216046422378</c:v>
                </c:pt>
                <c:pt idx="34">
                  <c:v>0.0206053670603</c:v>
                </c:pt>
                <c:pt idx="35">
                  <c:v>0.0203844294187</c:v>
                </c:pt>
                <c:pt idx="36">
                  <c:v>0.0199585219059</c:v>
                </c:pt>
                <c:pt idx="37">
                  <c:v>0.0197997412454</c:v>
                </c:pt>
                <c:pt idx="38">
                  <c:v>0.0193467162875</c:v>
                </c:pt>
                <c:pt idx="39">
                  <c:v>0.0149820690561</c:v>
                </c:pt>
                <c:pt idx="40">
                  <c:v>0.014373099936</c:v>
                </c:pt>
                <c:pt idx="41">
                  <c:v>0.0137804590888</c:v>
                </c:pt>
                <c:pt idx="42">
                  <c:v>0.0120773964741</c:v>
                </c:pt>
                <c:pt idx="43">
                  <c:v>0.0120431232402</c:v>
                </c:pt>
                <c:pt idx="44">
                  <c:v>0.00958381884268</c:v>
                </c:pt>
                <c:pt idx="45">
                  <c:v>0.00889533722892</c:v>
                </c:pt>
                <c:pt idx="46">
                  <c:v>0.00886737943674</c:v>
                </c:pt>
                <c:pt idx="47">
                  <c:v>0.00877243264387</c:v>
                </c:pt>
                <c:pt idx="48">
                  <c:v>0.00823528165231</c:v>
                </c:pt>
                <c:pt idx="49">
                  <c:v>0.00754194826439</c:v>
                </c:pt>
                <c:pt idx="50">
                  <c:v>0.00744099662288</c:v>
                </c:pt>
                <c:pt idx="51">
                  <c:v>0.00611476344846</c:v>
                </c:pt>
                <c:pt idx="52">
                  <c:v>0.00599941159198</c:v>
                </c:pt>
                <c:pt idx="53">
                  <c:v>0.0059901531095</c:v>
                </c:pt>
                <c:pt idx="54">
                  <c:v>0.00517279055467</c:v>
                </c:pt>
                <c:pt idx="55">
                  <c:v>0.00410987064316</c:v>
                </c:pt>
                <c:pt idx="56">
                  <c:v>0.00397671954128</c:v>
                </c:pt>
                <c:pt idx="57">
                  <c:v>0.00392737192505</c:v>
                </c:pt>
                <c:pt idx="58">
                  <c:v>0.00389895290821</c:v>
                </c:pt>
                <c:pt idx="59">
                  <c:v>0.00385363410545</c:v>
                </c:pt>
                <c:pt idx="60">
                  <c:v>0.00302607582228</c:v>
                </c:pt>
                <c:pt idx="61">
                  <c:v>0.0029300566731</c:v>
                </c:pt>
                <c:pt idx="62">
                  <c:v>0.00292854683836</c:v>
                </c:pt>
                <c:pt idx="63">
                  <c:v>0.00266445776207</c:v>
                </c:pt>
                <c:pt idx="64">
                  <c:v>0.00217806350719</c:v>
                </c:pt>
                <c:pt idx="65">
                  <c:v>0.0019489832073</c:v>
                </c:pt>
                <c:pt idx="66">
                  <c:v>0.0018141913578</c:v>
                </c:pt>
                <c:pt idx="67">
                  <c:v>0.000787297722331</c:v>
                </c:pt>
                <c:pt idx="68">
                  <c:v>0.000676599176815</c:v>
                </c:pt>
                <c:pt idx="69">
                  <c:v>0.000213644500804</c:v>
                </c:pt>
                <c:pt idx="70" formatCode="0.00E+00">
                  <c:v>5.65719651312E-5</c:v>
                </c:pt>
                <c:pt idx="71" formatCode="0.00E+00">
                  <c:v>4.02955807965E-5</c:v>
                </c:pt>
                <c:pt idx="72" formatCode="0.00E+00">
                  <c:v>3.51123186681E-5</c:v>
                </c:pt>
                <c:pt idx="73" formatCode="0.00E+00">
                  <c:v>2.80905362895E-5</c:v>
                </c:pt>
                <c:pt idx="74" formatCode="0.00E+00">
                  <c:v>1.51863850168E-5</c:v>
                </c:pt>
                <c:pt idx="75" formatCode="0.00E+00">
                  <c:v>8.38292899006E-7</c:v>
                </c:pt>
                <c:pt idx="76" formatCode="0.00E+00">
                  <c:v>7.62405111885E-9</c:v>
                </c:pt>
                <c:pt idx="77" formatCode="0.00E+00">
                  <c:v>4.46091178134E-10</c:v>
                </c:pt>
                <c:pt idx="78" formatCode="0.00E+00">
                  <c:v>1.38604632873E-11</c:v>
                </c:pt>
                <c:pt idx="79" formatCode="0.00E+00">
                  <c:v>1.22467713875E-12</c:v>
                </c:pt>
                <c:pt idx="80" formatCode="0.00E+00">
                  <c:v>5.67538216422E-15</c:v>
                </c:pt>
                <c:pt idx="81" formatCode="0.00E+00">
                  <c:v>1.68522430711E-15</c:v>
                </c:pt>
                <c:pt idx="82" formatCode="0.00E+00">
                  <c:v>1.65497615612E-15</c:v>
                </c:pt>
                <c:pt idx="83" formatCode="0.00E+00">
                  <c:v>1.5808347964E-15</c:v>
                </c:pt>
                <c:pt idx="84" formatCode="0.00E+00">
                  <c:v>1.19345600069E-15</c:v>
                </c:pt>
                <c:pt idx="85" formatCode="0.00E+00">
                  <c:v>9.50577616621007E-16</c:v>
                </c:pt>
                <c:pt idx="86" formatCode="0.00E+00">
                  <c:v>8.36825719830007E-16</c:v>
                </c:pt>
                <c:pt idx="87" formatCode="0.00E+00">
                  <c:v>3.57354146274E-16</c:v>
                </c:pt>
                <c:pt idx="88" formatCode="0.00E+00">
                  <c:v>2.15259809977E-16</c:v>
                </c:pt>
                <c:pt idx="89" formatCode="0.00E+00">
                  <c:v>6.00408611717E-19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109752"/>
        <c:axId val="2131072456"/>
      </c:lineChart>
      <c:catAx>
        <c:axId val="2131109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1072456"/>
        <c:crosses val="autoZero"/>
        <c:auto val="1"/>
        <c:lblAlgn val="ctr"/>
        <c:lblOffset val="100"/>
        <c:noMultiLvlLbl val="0"/>
      </c:catAx>
      <c:valAx>
        <c:axId val="2131072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10975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090568"/>
        <c:axId val="2131093512"/>
      </c:barChart>
      <c:catAx>
        <c:axId val="2131090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1093512"/>
        <c:crosses val="autoZero"/>
        <c:auto val="1"/>
        <c:lblAlgn val="ctr"/>
        <c:lblOffset val="100"/>
        <c:noMultiLvlLbl val="0"/>
      </c:catAx>
      <c:valAx>
        <c:axId val="21310935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090568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3419320"/>
        <c:axId val="2133422328"/>
      </c:barChart>
      <c:catAx>
        <c:axId val="2133419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3422328"/>
        <c:crosses val="autoZero"/>
        <c:auto val="1"/>
        <c:lblAlgn val="ctr"/>
        <c:lblOffset val="100"/>
        <c:noMultiLvlLbl val="0"/>
      </c:catAx>
      <c:valAx>
        <c:axId val="2133422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3419320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</c:v>
                </c:pt>
                <c:pt idx="1">
                  <c:v>0.3052771</c:v>
                </c:pt>
                <c:pt idx="2">
                  <c:v>0.304302731</c:v>
                </c:pt>
                <c:pt idx="3">
                  <c:v>0.26939976</c:v>
                </c:pt>
                <c:pt idx="4">
                  <c:v>0.269090003</c:v>
                </c:pt>
                <c:pt idx="5">
                  <c:v>0.264266033</c:v>
                </c:pt>
                <c:pt idx="6">
                  <c:v>0.257145005</c:v>
                </c:pt>
                <c:pt idx="7">
                  <c:v>0.250042553</c:v>
                </c:pt>
                <c:pt idx="8">
                  <c:v>0.249179724</c:v>
                </c:pt>
                <c:pt idx="9">
                  <c:v>0.203823619</c:v>
                </c:pt>
                <c:pt idx="10">
                  <c:v>0.189314114</c:v>
                </c:pt>
                <c:pt idx="11">
                  <c:v>0.187478585</c:v>
                </c:pt>
                <c:pt idx="12">
                  <c:v>0.171439689</c:v>
                </c:pt>
                <c:pt idx="13">
                  <c:v>0.170399339</c:v>
                </c:pt>
                <c:pt idx="14">
                  <c:v>0.161749438</c:v>
                </c:pt>
                <c:pt idx="15">
                  <c:v>0.160031706</c:v>
                </c:pt>
                <c:pt idx="16">
                  <c:v>0.155135985</c:v>
                </c:pt>
                <c:pt idx="17">
                  <c:v>0.155055294</c:v>
                </c:pt>
                <c:pt idx="18">
                  <c:v>0.149677238</c:v>
                </c:pt>
                <c:pt idx="19">
                  <c:v>0.136548102</c:v>
                </c:pt>
                <c:pt idx="20">
                  <c:v>0.134538415</c:v>
                </c:pt>
                <c:pt idx="21">
                  <c:v>0.124651775</c:v>
                </c:pt>
                <c:pt idx="22">
                  <c:v>0.115970312</c:v>
                </c:pt>
                <c:pt idx="23">
                  <c:v>0.115096961</c:v>
                </c:pt>
                <c:pt idx="24">
                  <c:v>0.110062209</c:v>
                </c:pt>
                <c:pt idx="25">
                  <c:v>0.102403405</c:v>
                </c:pt>
                <c:pt idx="26">
                  <c:v>0.100149985</c:v>
                </c:pt>
                <c:pt idx="27">
                  <c:v>0.089715649</c:v>
                </c:pt>
                <c:pt idx="28">
                  <c:v>0.086024597</c:v>
                </c:pt>
                <c:pt idx="29">
                  <c:v>0.084141994</c:v>
                </c:pt>
                <c:pt idx="30">
                  <c:v>0.078634267</c:v>
                </c:pt>
                <c:pt idx="31">
                  <c:v>0.069809443</c:v>
                </c:pt>
                <c:pt idx="32">
                  <c:v>0.068779835</c:v>
                </c:pt>
                <c:pt idx="33">
                  <c:v>0.064198828</c:v>
                </c:pt>
                <c:pt idx="34">
                  <c:v>0.053960624</c:v>
                </c:pt>
                <c:pt idx="35">
                  <c:v>0.047619126</c:v>
                </c:pt>
                <c:pt idx="36">
                  <c:v>0.044750419</c:v>
                </c:pt>
                <c:pt idx="37">
                  <c:v>0.041977236</c:v>
                </c:pt>
                <c:pt idx="38">
                  <c:v>0.041913111</c:v>
                </c:pt>
                <c:pt idx="39">
                  <c:v>0.041807567</c:v>
                </c:pt>
                <c:pt idx="40">
                  <c:v>0.041773118</c:v>
                </c:pt>
                <c:pt idx="41">
                  <c:v>0.041771606</c:v>
                </c:pt>
                <c:pt idx="42">
                  <c:v>0.041632184</c:v>
                </c:pt>
                <c:pt idx="43">
                  <c:v>0.037845646</c:v>
                </c:pt>
                <c:pt idx="44">
                  <c:v>0.036682558</c:v>
                </c:pt>
                <c:pt idx="45">
                  <c:v>0.035765265</c:v>
                </c:pt>
                <c:pt idx="46">
                  <c:v>0.03470401</c:v>
                </c:pt>
                <c:pt idx="47">
                  <c:v>0.034480879</c:v>
                </c:pt>
                <c:pt idx="48">
                  <c:v>0.034019183</c:v>
                </c:pt>
                <c:pt idx="49">
                  <c:v>0.033037822</c:v>
                </c:pt>
                <c:pt idx="50">
                  <c:v>0.030396488</c:v>
                </c:pt>
                <c:pt idx="51">
                  <c:v>0.029184427</c:v>
                </c:pt>
                <c:pt idx="52">
                  <c:v>0.028770265</c:v>
                </c:pt>
                <c:pt idx="53">
                  <c:v>0.026627847</c:v>
                </c:pt>
                <c:pt idx="54">
                  <c:v>0.026270262</c:v>
                </c:pt>
                <c:pt idx="55">
                  <c:v>0.024617259</c:v>
                </c:pt>
                <c:pt idx="56">
                  <c:v>0.023930083</c:v>
                </c:pt>
                <c:pt idx="57">
                  <c:v>0.023369715</c:v>
                </c:pt>
                <c:pt idx="58">
                  <c:v>0.021944196</c:v>
                </c:pt>
                <c:pt idx="59">
                  <c:v>0.020587761</c:v>
                </c:pt>
                <c:pt idx="60">
                  <c:v>0.018342398</c:v>
                </c:pt>
                <c:pt idx="61">
                  <c:v>0.018151047</c:v>
                </c:pt>
                <c:pt idx="62">
                  <c:v>0.017627806</c:v>
                </c:pt>
                <c:pt idx="63">
                  <c:v>0.017497667</c:v>
                </c:pt>
                <c:pt idx="64">
                  <c:v>0.017173135</c:v>
                </c:pt>
                <c:pt idx="65">
                  <c:v>0.016692673</c:v>
                </c:pt>
                <c:pt idx="66">
                  <c:v>0.01538374</c:v>
                </c:pt>
                <c:pt idx="67">
                  <c:v>0.013356279</c:v>
                </c:pt>
                <c:pt idx="68">
                  <c:v>0.012192889</c:v>
                </c:pt>
                <c:pt idx="69">
                  <c:v>0.011647453</c:v>
                </c:pt>
                <c:pt idx="70">
                  <c:v>0.01095822</c:v>
                </c:pt>
                <c:pt idx="71">
                  <c:v>0.009633505</c:v>
                </c:pt>
                <c:pt idx="72">
                  <c:v>0.008746099</c:v>
                </c:pt>
                <c:pt idx="73">
                  <c:v>0.007142467</c:v>
                </c:pt>
                <c:pt idx="74">
                  <c:v>0.006792599</c:v>
                </c:pt>
                <c:pt idx="75">
                  <c:v>0.006476931</c:v>
                </c:pt>
                <c:pt idx="76">
                  <c:v>0.004972298</c:v>
                </c:pt>
                <c:pt idx="77">
                  <c:v>0.003743578</c:v>
                </c:pt>
                <c:pt idx="78">
                  <c:v>0.00273586</c:v>
                </c:pt>
                <c:pt idx="79">
                  <c:v>0.002730157</c:v>
                </c:pt>
                <c:pt idx="80">
                  <c:v>0.002452293</c:v>
                </c:pt>
                <c:pt idx="81">
                  <c:v>0.002409443</c:v>
                </c:pt>
                <c:pt idx="82">
                  <c:v>0.001901448</c:v>
                </c:pt>
                <c:pt idx="83">
                  <c:v>0.001728073</c:v>
                </c:pt>
                <c:pt idx="84">
                  <c:v>0.0014564</c:v>
                </c:pt>
                <c:pt idx="85">
                  <c:v>0.000692889</c:v>
                </c:pt>
                <c:pt idx="86">
                  <c:v>0.000524179</c:v>
                </c:pt>
                <c:pt idx="87">
                  <c:v>0.000485379</c:v>
                </c:pt>
                <c:pt idx="88" formatCode="0.00E+00">
                  <c:v>7.7E-5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0.077862693</c:v>
                </c:pt>
                <c:pt idx="1">
                  <c:v>0.048027866</c:v>
                </c:pt>
                <c:pt idx="2">
                  <c:v>0.047697986</c:v>
                </c:pt>
                <c:pt idx="3">
                  <c:v>0.01959836</c:v>
                </c:pt>
                <c:pt idx="4">
                  <c:v>0.016951234</c:v>
                </c:pt>
                <c:pt idx="5">
                  <c:v>0.016568522</c:v>
                </c:pt>
                <c:pt idx="6">
                  <c:v>0.01617046</c:v>
                </c:pt>
                <c:pt idx="7">
                  <c:v>0.013985059</c:v>
                </c:pt>
                <c:pt idx="8">
                  <c:v>0.011898257</c:v>
                </c:pt>
                <c:pt idx="9">
                  <c:v>0.011820317</c:v>
                </c:pt>
                <c:pt idx="10">
                  <c:v>0.010649342</c:v>
                </c:pt>
                <c:pt idx="11">
                  <c:v>0.010084525</c:v>
                </c:pt>
                <c:pt idx="12">
                  <c:v>0.008450165</c:v>
                </c:pt>
                <c:pt idx="13">
                  <c:v>0.007309183</c:v>
                </c:pt>
                <c:pt idx="14">
                  <c:v>0.007113741</c:v>
                </c:pt>
                <c:pt idx="15">
                  <c:v>0.006183715</c:v>
                </c:pt>
                <c:pt idx="16">
                  <c:v>0.005765541</c:v>
                </c:pt>
                <c:pt idx="17">
                  <c:v>0.004928242</c:v>
                </c:pt>
                <c:pt idx="18">
                  <c:v>0.003855227</c:v>
                </c:pt>
                <c:pt idx="19">
                  <c:v>0.00359384</c:v>
                </c:pt>
                <c:pt idx="20">
                  <c:v>0.002437558</c:v>
                </c:pt>
                <c:pt idx="21">
                  <c:v>0.002354307</c:v>
                </c:pt>
                <c:pt idx="22">
                  <c:v>0.00209007</c:v>
                </c:pt>
                <c:pt idx="23">
                  <c:v>0.001911456</c:v>
                </c:pt>
                <c:pt idx="24">
                  <c:v>0.001575253</c:v>
                </c:pt>
                <c:pt idx="25">
                  <c:v>0.001425897</c:v>
                </c:pt>
                <c:pt idx="26">
                  <c:v>0.001413245</c:v>
                </c:pt>
                <c:pt idx="27">
                  <c:v>0.001404966</c:v>
                </c:pt>
                <c:pt idx="28">
                  <c:v>0.001314803</c:v>
                </c:pt>
                <c:pt idx="29">
                  <c:v>0.001216237</c:v>
                </c:pt>
                <c:pt idx="30">
                  <c:v>0.001041915</c:v>
                </c:pt>
                <c:pt idx="31">
                  <c:v>0.001030217</c:v>
                </c:pt>
                <c:pt idx="32">
                  <c:v>0.000907301</c:v>
                </c:pt>
                <c:pt idx="33">
                  <c:v>0.00089606</c:v>
                </c:pt>
                <c:pt idx="34">
                  <c:v>0.000895309</c:v>
                </c:pt>
                <c:pt idx="35">
                  <c:v>0.000855343</c:v>
                </c:pt>
                <c:pt idx="36">
                  <c:v>0.000834751</c:v>
                </c:pt>
                <c:pt idx="37">
                  <c:v>0.000708238</c:v>
                </c:pt>
                <c:pt idx="38">
                  <c:v>0.000670612</c:v>
                </c:pt>
                <c:pt idx="39">
                  <c:v>0.0006453</c:v>
                </c:pt>
                <c:pt idx="40">
                  <c:v>0.000632728</c:v>
                </c:pt>
                <c:pt idx="41">
                  <c:v>0.00061298</c:v>
                </c:pt>
                <c:pt idx="42">
                  <c:v>0.000601036</c:v>
                </c:pt>
                <c:pt idx="43">
                  <c:v>0.000530059</c:v>
                </c:pt>
                <c:pt idx="44">
                  <c:v>0.000490171</c:v>
                </c:pt>
                <c:pt idx="45">
                  <c:v>0.00048027</c:v>
                </c:pt>
                <c:pt idx="46">
                  <c:v>0.00043676</c:v>
                </c:pt>
                <c:pt idx="47">
                  <c:v>0.00043676</c:v>
                </c:pt>
                <c:pt idx="48">
                  <c:v>0.000423881</c:v>
                </c:pt>
                <c:pt idx="49">
                  <c:v>0.000398215</c:v>
                </c:pt>
                <c:pt idx="50">
                  <c:v>0.000395907</c:v>
                </c:pt>
                <c:pt idx="51">
                  <c:v>0.00037076</c:v>
                </c:pt>
                <c:pt idx="52">
                  <c:v>0.000352274</c:v>
                </c:pt>
                <c:pt idx="53">
                  <c:v>0.000317054</c:v>
                </c:pt>
                <c:pt idx="54">
                  <c:v>0.000304085</c:v>
                </c:pt>
                <c:pt idx="55">
                  <c:v>0.000285349</c:v>
                </c:pt>
                <c:pt idx="56">
                  <c:v>0.000269496</c:v>
                </c:pt>
                <c:pt idx="57">
                  <c:v>0.000253138</c:v>
                </c:pt>
                <c:pt idx="58">
                  <c:v>0.000250192</c:v>
                </c:pt>
                <c:pt idx="59">
                  <c:v>0.000222791</c:v>
                </c:pt>
                <c:pt idx="60">
                  <c:v>0.00021239</c:v>
                </c:pt>
                <c:pt idx="61">
                  <c:v>0.000205644</c:v>
                </c:pt>
                <c:pt idx="62">
                  <c:v>0.000201496</c:v>
                </c:pt>
                <c:pt idx="63">
                  <c:v>0.000177791</c:v>
                </c:pt>
                <c:pt idx="64">
                  <c:v>0.000177791</c:v>
                </c:pt>
                <c:pt idx="65">
                  <c:v>0.000141085</c:v>
                </c:pt>
                <c:pt idx="66">
                  <c:v>0.000131411</c:v>
                </c:pt>
                <c:pt idx="67">
                  <c:v>0.000112497</c:v>
                </c:pt>
                <c:pt idx="68" formatCode="0.00E+00">
                  <c:v>8.46E-5</c:v>
                </c:pt>
                <c:pt idx="69" formatCode="0.00E+00">
                  <c:v>7.37E-5</c:v>
                </c:pt>
                <c:pt idx="70" formatCode="0.00E+00">
                  <c:v>3.05E-5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43016"/>
        <c:axId val="2124246056"/>
      </c:lineChart>
      <c:catAx>
        <c:axId val="212424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246056"/>
        <c:crosses val="autoZero"/>
        <c:auto val="1"/>
        <c:lblAlgn val="ctr"/>
        <c:lblOffset val="100"/>
        <c:noMultiLvlLbl val="0"/>
      </c:catAx>
      <c:valAx>
        <c:axId val="2124246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424301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02040"/>
        <c:axId val="2124105080"/>
      </c:lineChart>
      <c:catAx>
        <c:axId val="2124102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105080"/>
        <c:crosses val="autoZero"/>
        <c:auto val="1"/>
        <c:lblAlgn val="ctr"/>
        <c:lblOffset val="100"/>
        <c:noMultiLvlLbl val="0"/>
      </c:catAx>
      <c:valAx>
        <c:axId val="2124105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410204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80488"/>
        <c:axId val="2124114200"/>
      </c:lineChart>
      <c:catAx>
        <c:axId val="212418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114200"/>
        <c:crosses val="autoZero"/>
        <c:auto val="1"/>
        <c:lblAlgn val="ctr"/>
        <c:lblOffset val="100"/>
        <c:noMultiLvlLbl val="0"/>
      </c:catAx>
      <c:valAx>
        <c:axId val="21241142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4180488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62036759276915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2699816"/>
        <c:axId val="2132705640"/>
      </c:barChart>
      <c:catAx>
        <c:axId val="21326998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55006470961475"/>
              <c:y val="0.9035747507198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32705640"/>
        <c:crosses val="autoZero"/>
        <c:auto val="1"/>
        <c:lblAlgn val="ctr"/>
        <c:lblOffset val="100"/>
        <c:noMultiLvlLbl val="0"/>
      </c:catAx>
      <c:valAx>
        <c:axId val="2132705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196461161837663"/>
              <c:y val="0.2575864185018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2699816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cs typeface="Times New Roman"/>
              </a:rPr>
              <a:t>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3985055550620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101875"/>
          <c:w val="0.699221527935576"/>
          <c:h val="0.70345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0.405334274033</c:v>
                </c:pt>
                <c:pt idx="2">
                  <c:v>0.394944179394</c:v>
                </c:pt>
                <c:pt idx="3">
                  <c:v>0.297065008264</c:v>
                </c:pt>
                <c:pt idx="4">
                  <c:v>0.391556493965</c:v>
                </c:pt>
                <c:pt idx="5">
                  <c:v>0.25991045932</c:v>
                </c:pt>
                <c:pt idx="6">
                  <c:v>0.243125752979</c:v>
                </c:pt>
                <c:pt idx="7">
                  <c:v>0.327189471932</c:v>
                </c:pt>
                <c:pt idx="8">
                  <c:v>0.194489376106</c:v>
                </c:pt>
                <c:pt idx="9">
                  <c:v>0.19413458289</c:v>
                </c:pt>
                <c:pt idx="10">
                  <c:v>0.183193164641</c:v>
                </c:pt>
                <c:pt idx="11">
                  <c:v>0.174575778754</c:v>
                </c:pt>
                <c:pt idx="12">
                  <c:v>0.143082729513</c:v>
                </c:pt>
                <c:pt idx="13">
                  <c:v>0.359069702161</c:v>
                </c:pt>
                <c:pt idx="14">
                  <c:v>0.139843536443</c:v>
                </c:pt>
                <c:pt idx="15">
                  <c:v>0.139248810239</c:v>
                </c:pt>
                <c:pt idx="16">
                  <c:v>0.129827567024</c:v>
                </c:pt>
                <c:pt idx="17">
                  <c:v>0.131296967504</c:v>
                </c:pt>
                <c:pt idx="18">
                  <c:v>0.143398916686</c:v>
                </c:pt>
                <c:pt idx="19">
                  <c:v>0.127585660242</c:v>
                </c:pt>
                <c:pt idx="20">
                  <c:v>0.114789610074</c:v>
                </c:pt>
                <c:pt idx="21">
                  <c:v>0.118883016483</c:v>
                </c:pt>
                <c:pt idx="22">
                  <c:v>0.137788392963</c:v>
                </c:pt>
                <c:pt idx="23">
                  <c:v>0.100090589072</c:v>
                </c:pt>
                <c:pt idx="24">
                  <c:v>0.126811302569</c:v>
                </c:pt>
                <c:pt idx="25">
                  <c:v>0.0825501097513</c:v>
                </c:pt>
                <c:pt idx="26">
                  <c:v>0.0717755956208</c:v>
                </c:pt>
                <c:pt idx="27">
                  <c:v>0.0777907432031</c:v>
                </c:pt>
                <c:pt idx="28">
                  <c:v>0.0691558617246</c:v>
                </c:pt>
                <c:pt idx="29">
                  <c:v>0.0629537329136</c:v>
                </c:pt>
                <c:pt idx="30">
                  <c:v>0.0717093438936</c:v>
                </c:pt>
                <c:pt idx="31">
                  <c:v>0.0720604646105</c:v>
                </c:pt>
                <c:pt idx="32">
                  <c:v>0.0803100414195</c:v>
                </c:pt>
                <c:pt idx="33">
                  <c:v>0.0685900188674</c:v>
                </c:pt>
                <c:pt idx="34">
                  <c:v>0.0710957802675</c:v>
                </c:pt>
                <c:pt idx="35">
                  <c:v>0.0597014148916</c:v>
                </c:pt>
                <c:pt idx="36">
                  <c:v>0.0441895641236</c:v>
                </c:pt>
                <c:pt idx="37">
                  <c:v>0.0468208895668</c:v>
                </c:pt>
                <c:pt idx="38">
                  <c:v>0.0516014402343</c:v>
                </c:pt>
                <c:pt idx="39">
                  <c:v>0.0577055158172</c:v>
                </c:pt>
                <c:pt idx="40">
                  <c:v>0.134279175428</c:v>
                </c:pt>
                <c:pt idx="41">
                  <c:v>0.0419144371625</c:v>
                </c:pt>
                <c:pt idx="42">
                  <c:v>0.0419376128921</c:v>
                </c:pt>
                <c:pt idx="43">
                  <c:v>0.0368384705428</c:v>
                </c:pt>
                <c:pt idx="44">
                  <c:v>0.0331526993495</c:v>
                </c:pt>
                <c:pt idx="45">
                  <c:v>0.0732233279072</c:v>
                </c:pt>
                <c:pt idx="46">
                  <c:v>0.0391094812209</c:v>
                </c:pt>
                <c:pt idx="47">
                  <c:v>0.0301532347661</c:v>
                </c:pt>
                <c:pt idx="48">
                  <c:v>0.0415423900064</c:v>
                </c:pt>
                <c:pt idx="49">
                  <c:v>0.0328339138414</c:v>
                </c:pt>
                <c:pt idx="50">
                  <c:v>0.0198372509851</c:v>
                </c:pt>
                <c:pt idx="51">
                  <c:v>0.0170844052976</c:v>
                </c:pt>
                <c:pt idx="52">
                  <c:v>0.0502501834172</c:v>
                </c:pt>
                <c:pt idx="53">
                  <c:v>0.0197200653228</c:v>
                </c:pt>
                <c:pt idx="54">
                  <c:v>0.0145517156002</c:v>
                </c:pt>
                <c:pt idx="55">
                  <c:v>0.0103920025684</c:v>
                </c:pt>
                <c:pt idx="56">
                  <c:v>0.0186309822431</c:v>
                </c:pt>
                <c:pt idx="57">
                  <c:v>0.00906586291416</c:v>
                </c:pt>
                <c:pt idx="58">
                  <c:v>0.0160750956891</c:v>
                </c:pt>
                <c:pt idx="59">
                  <c:v>0.0111135516956</c:v>
                </c:pt>
                <c:pt idx="60">
                  <c:v>0.0183689779779</c:v>
                </c:pt>
                <c:pt idx="61">
                  <c:v>0.00796657383928</c:v>
                </c:pt>
                <c:pt idx="62">
                  <c:v>0.00487062039211</c:v>
                </c:pt>
                <c:pt idx="63">
                  <c:v>0.0132369185923</c:v>
                </c:pt>
                <c:pt idx="64">
                  <c:v>0.0174497707573</c:v>
                </c:pt>
                <c:pt idx="65">
                  <c:v>0.0206955324557</c:v>
                </c:pt>
                <c:pt idx="66">
                  <c:v>0.00548728575145</c:v>
                </c:pt>
                <c:pt idx="67">
                  <c:v>0.0152922980072</c:v>
                </c:pt>
                <c:pt idx="68" formatCode="0.00E+00">
                  <c:v>7.2523809815E-8</c:v>
                </c:pt>
                <c:pt idx="69">
                  <c:v>0.00167262312435</c:v>
                </c:pt>
                <c:pt idx="70">
                  <c:v>0.00658051271841</c:v>
                </c:pt>
                <c:pt idx="71" formatCode="0.00E+00">
                  <c:v>2.49800180541E-18</c:v>
                </c:pt>
                <c:pt idx="72" formatCode="0.00E+00">
                  <c:v>1.08637543406E-17</c:v>
                </c:pt>
                <c:pt idx="73">
                  <c:v>0.000120015902795</c:v>
                </c:pt>
                <c:pt idx="74">
                  <c:v>0.00249530259006</c:v>
                </c:pt>
                <c:pt idx="75">
                  <c:v>0.00317281582949</c:v>
                </c:pt>
                <c:pt idx="76">
                  <c:v>0.0</c:v>
                </c:pt>
                <c:pt idx="77" formatCode="0.00E+00">
                  <c:v>2.0538326595E-16</c:v>
                </c:pt>
                <c:pt idx="78">
                  <c:v>0.0</c:v>
                </c:pt>
                <c:pt idx="79">
                  <c:v>0.00199741889284</c:v>
                </c:pt>
                <c:pt idx="80" formatCode="0.00E+00">
                  <c:v>2.48852938256E-16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 formatCode="0.00E+00">
                  <c:v>2.3490098755E-18</c:v>
                </c:pt>
                <c:pt idx="85">
                  <c:v>0.0</c:v>
                </c:pt>
                <c:pt idx="86">
                  <c:v>0.0</c:v>
                </c:pt>
                <c:pt idx="87" formatCode="0.00E+00">
                  <c:v>7.99360577730004E-19</c:v>
                </c:pt>
                <c:pt idx="88" formatCode="0.00E+00">
                  <c:v>6.96331881045004E-19</c:v>
                </c:pt>
                <c:pt idx="89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584616"/>
        <c:axId val="2123369256"/>
      </c:scatterChart>
      <c:valAx>
        <c:axId val="2123584616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3369256"/>
        <c:crosses val="autoZero"/>
        <c:crossBetween val="midCat"/>
        <c:majorUnit val="0.1"/>
      </c:valAx>
      <c:valAx>
        <c:axId val="212336925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51513306300945"/>
              <c:y val="0.1544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3584616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non target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1164444746027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095625"/>
          <c:w val="0.699221527935576"/>
          <c:h val="0.70970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0.00209918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0.000617714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9.79000000000004E-18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0.003898953</c:v>
                </c:pt>
                <c:pt idx="20">
                  <c:v>0.0</c:v>
                </c:pt>
                <c:pt idx="21" formatCode="0.00E+00">
                  <c:v>1.44E-18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9.74000000000004E-17</c:v>
                </c:pt>
                <c:pt idx="26">
                  <c:v>0.0</c:v>
                </c:pt>
                <c:pt idx="27" formatCode="0.00E+00">
                  <c:v>1.94E-18</c:v>
                </c:pt>
                <c:pt idx="28" formatCode="0.00E+00">
                  <c:v>1.29E-18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1.58E-16</c:v>
                </c:pt>
                <c:pt idx="32">
                  <c:v>0.00599503</c:v>
                </c:pt>
                <c:pt idx="33" formatCode="0.00E+00">
                  <c:v>1.66E-16</c:v>
                </c:pt>
                <c:pt idx="34" formatCode="0.00E+00">
                  <c:v>4.68E-16</c:v>
                </c:pt>
                <c:pt idx="35" formatCode="0.00E+00">
                  <c:v>1.11E-6</c:v>
                </c:pt>
                <c:pt idx="36">
                  <c:v>0.012101588</c:v>
                </c:pt>
                <c:pt idx="37" formatCode="0.00E+00">
                  <c:v>4.45E-16</c:v>
                </c:pt>
                <c:pt idx="38" formatCode="0.00E+00">
                  <c:v>4.27E-18</c:v>
                </c:pt>
                <c:pt idx="39" formatCode="0.00E+00">
                  <c:v>8.74000000000004E-18</c:v>
                </c:pt>
                <c:pt idx="40" formatCode="0.00E+00">
                  <c:v>2.89E-18</c:v>
                </c:pt>
                <c:pt idx="41" formatCode="0.00E+00">
                  <c:v>1.42E-16</c:v>
                </c:pt>
                <c:pt idx="42" formatCode="0.00E+00">
                  <c:v>1.39E-18</c:v>
                </c:pt>
                <c:pt idx="43" formatCode="0.00E+00">
                  <c:v>2.0E-16</c:v>
                </c:pt>
                <c:pt idx="44" formatCode="0.00E+00">
                  <c:v>6.83000000000004E-18</c:v>
                </c:pt>
                <c:pt idx="45">
                  <c:v>0.0</c:v>
                </c:pt>
                <c:pt idx="46">
                  <c:v>0.004003618</c:v>
                </c:pt>
                <c:pt idx="47" formatCode="0.00E+00">
                  <c:v>1.38E-17</c:v>
                </c:pt>
                <c:pt idx="48">
                  <c:v>0.0</c:v>
                </c:pt>
                <c:pt idx="49">
                  <c:v>0.0</c:v>
                </c:pt>
                <c:pt idx="50">
                  <c:v>0.000832718</c:v>
                </c:pt>
                <c:pt idx="51">
                  <c:v>0.0</c:v>
                </c:pt>
                <c:pt idx="52" formatCode="0.00E+00">
                  <c:v>5.67000000000001E-18</c:v>
                </c:pt>
                <c:pt idx="53" formatCode="0.00E+00">
                  <c:v>1.16E-16</c:v>
                </c:pt>
                <c:pt idx="54">
                  <c:v>0.034900436</c:v>
                </c:pt>
                <c:pt idx="55" formatCode="0.00E+00">
                  <c:v>9.09000000000004E-19</c:v>
                </c:pt>
                <c:pt idx="56">
                  <c:v>0.002620241</c:v>
                </c:pt>
                <c:pt idx="57" formatCode="0.00E+00">
                  <c:v>6.17000000000004E-16</c:v>
                </c:pt>
                <c:pt idx="58">
                  <c:v>0.0</c:v>
                </c:pt>
                <c:pt idx="59" formatCode="0.00E+00">
                  <c:v>3.2E-18</c:v>
                </c:pt>
                <c:pt idx="60">
                  <c:v>0.00194705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2.84E-7</c:v>
                </c:pt>
                <c:pt idx="64" formatCode="0.00E+00">
                  <c:v>3.44E-18</c:v>
                </c:pt>
                <c:pt idx="65" formatCode="0.00E+00">
                  <c:v>1.35E-13</c:v>
                </c:pt>
                <c:pt idx="66" formatCode="0.00E+00">
                  <c:v>5.56E-18</c:v>
                </c:pt>
                <c:pt idx="67">
                  <c:v>0.003926657</c:v>
                </c:pt>
                <c:pt idx="68">
                  <c:v>0.031447386</c:v>
                </c:pt>
                <c:pt idx="69" formatCode="0.00E+00">
                  <c:v>4.68E-15</c:v>
                </c:pt>
                <c:pt idx="70">
                  <c:v>0.232406148</c:v>
                </c:pt>
                <c:pt idx="71">
                  <c:v>0.0</c:v>
                </c:pt>
                <c:pt idx="72">
                  <c:v>0.010097118</c:v>
                </c:pt>
                <c:pt idx="73">
                  <c:v>0.0</c:v>
                </c:pt>
                <c:pt idx="74">
                  <c:v>0.09226816</c:v>
                </c:pt>
                <c:pt idx="75">
                  <c:v>0.001516645</c:v>
                </c:pt>
                <c:pt idx="76" formatCode="0.00E+00">
                  <c:v>1.49E-18</c:v>
                </c:pt>
                <c:pt idx="77" formatCode="0.00E+00">
                  <c:v>1.57E-16</c:v>
                </c:pt>
                <c:pt idx="78">
                  <c:v>0.009461545</c:v>
                </c:pt>
                <c:pt idx="79" formatCode="0.00E+00">
                  <c:v>4.35E-16</c:v>
                </c:pt>
                <c:pt idx="80" formatCode="0.00E+00">
                  <c:v>9.55E-5</c:v>
                </c:pt>
                <c:pt idx="81">
                  <c:v>0.0</c:v>
                </c:pt>
                <c:pt idx="82">
                  <c:v>0.019441506</c:v>
                </c:pt>
                <c:pt idx="83">
                  <c:v>0.002317097</c:v>
                </c:pt>
                <c:pt idx="84">
                  <c:v>0.051372027</c:v>
                </c:pt>
                <c:pt idx="85">
                  <c:v>0.005785165</c:v>
                </c:pt>
                <c:pt idx="86">
                  <c:v>0.02720672</c:v>
                </c:pt>
                <c:pt idx="87" formatCode="0.00E+00">
                  <c:v>6.90000000000004E-18</c:v>
                </c:pt>
                <c:pt idx="88" formatCode="0.00E+00">
                  <c:v>4.0E-9</c:v>
                </c:pt>
                <c:pt idx="89">
                  <c:v>0.00249533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425560"/>
        <c:axId val="2123431960"/>
      </c:scatterChart>
      <c:valAx>
        <c:axId val="2123425560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3431960"/>
        <c:crosses val="autoZero"/>
        <c:crossBetween val="midCat"/>
        <c:majorUnit val="0.1"/>
      </c:valAx>
      <c:valAx>
        <c:axId val="212343196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23165459018611"/>
              <c:y val="0.1419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3425560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0.000144223040235</c:v>
                </c:pt>
                <c:pt idx="1">
                  <c:v>1.20160059295E-12</c:v>
                </c:pt>
                <c:pt idx="2">
                  <c:v>8.59256481688004E-12</c:v>
                </c:pt>
                <c:pt idx="3" formatCode="General">
                  <c:v>0.000125047680306</c:v>
                </c:pt>
                <c:pt idx="4">
                  <c:v>1.07576107086E-13</c:v>
                </c:pt>
                <c:pt idx="5">
                  <c:v>3.08511417002E-9</c:v>
                </c:pt>
                <c:pt idx="6" formatCode="General">
                  <c:v>0.000712285481416</c:v>
                </c:pt>
                <c:pt idx="7" formatCode="General">
                  <c:v>0.000640467996756</c:v>
                </c:pt>
                <c:pt idx="8">
                  <c:v>4.78453953419E-8</c:v>
                </c:pt>
                <c:pt idx="9">
                  <c:v>3.2149388619E-5</c:v>
                </c:pt>
                <c:pt idx="10">
                  <c:v>1.45361798586E-9</c:v>
                </c:pt>
                <c:pt idx="11">
                  <c:v>3.92419430284E-17</c:v>
                </c:pt>
                <c:pt idx="12">
                  <c:v>2.51438692691E-5</c:v>
                </c:pt>
                <c:pt idx="13">
                  <c:v>1.62409175357E-10</c:v>
                </c:pt>
                <c:pt idx="14">
                  <c:v>5.04111070791E-5</c:v>
                </c:pt>
                <c:pt idx="15" formatCode="General">
                  <c:v>0.000156141828626</c:v>
                </c:pt>
                <c:pt idx="16">
                  <c:v>3.25392679759E-5</c:v>
                </c:pt>
                <c:pt idx="17">
                  <c:v>3.52264970887E-9</c:v>
                </c:pt>
                <c:pt idx="18" formatCode="General">
                  <c:v>0.000245633621014</c:v>
                </c:pt>
                <c:pt idx="19" formatCode="General">
                  <c:v>0.00360540780325</c:v>
                </c:pt>
                <c:pt idx="20">
                  <c:v>2.38150917566E-8</c:v>
                </c:pt>
                <c:pt idx="21" formatCode="General">
                  <c:v>0.000153968856114</c:v>
                </c:pt>
                <c:pt idx="22" formatCode="General">
                  <c:v>0.000129806390914</c:v>
                </c:pt>
                <c:pt idx="23">
                  <c:v>1.24684673483E-5</c:v>
                </c:pt>
                <c:pt idx="24" formatCode="General">
                  <c:v>0.00112943670367</c:v>
                </c:pt>
                <c:pt idx="25" formatCode="General">
                  <c:v>0.00120344402713</c:v>
                </c:pt>
                <c:pt idx="26" formatCode="General">
                  <c:v>0.000269642718786</c:v>
                </c:pt>
                <c:pt idx="27">
                  <c:v>9.91615821415E-5</c:v>
                </c:pt>
                <c:pt idx="28" formatCode="General">
                  <c:v>0.000347047052342</c:v>
                </c:pt>
                <c:pt idx="29" formatCode="General">
                  <c:v>0.000303936996411</c:v>
                </c:pt>
                <c:pt idx="30" formatCode="General">
                  <c:v>0.000156410638703</c:v>
                </c:pt>
                <c:pt idx="31" formatCode="General">
                  <c:v>0.000380093518886</c:v>
                </c:pt>
                <c:pt idx="32" formatCode="General">
                  <c:v>0.00170334774139</c:v>
                </c:pt>
                <c:pt idx="33" formatCode="General">
                  <c:v>0.000159166944767</c:v>
                </c:pt>
                <c:pt idx="34" formatCode="General">
                  <c:v>0.0203972360554</c:v>
                </c:pt>
                <c:pt idx="35" formatCode="General">
                  <c:v>0.0013863233627</c:v>
                </c:pt>
                <c:pt idx="36" formatCode="General">
                  <c:v>0.00116043474119</c:v>
                </c:pt>
                <c:pt idx="37">
                  <c:v>1.82359992489E-5</c:v>
                </c:pt>
                <c:pt idx="38">
                  <c:v>3.73234104301E-9</c:v>
                </c:pt>
                <c:pt idx="39" formatCode="General">
                  <c:v>0.00828791816679</c:v>
                </c:pt>
                <c:pt idx="40">
                  <c:v>5.49307954656E-7</c:v>
                </c:pt>
                <c:pt idx="41" formatCode="General">
                  <c:v>0.00012497575795</c:v>
                </c:pt>
                <c:pt idx="42" formatCode="General">
                  <c:v>0.000562844009047</c:v>
                </c:pt>
                <c:pt idx="43" formatCode="General">
                  <c:v>0.000565438878482</c:v>
                </c:pt>
                <c:pt idx="44" formatCode="General">
                  <c:v>0.00624012699916</c:v>
                </c:pt>
                <c:pt idx="45" formatCode="General">
                  <c:v>0.000199640242705</c:v>
                </c:pt>
                <c:pt idx="46">
                  <c:v>3.21448365969E-9</c:v>
                </c:pt>
                <c:pt idx="47" formatCode="General">
                  <c:v>0.001070502597</c:v>
                </c:pt>
                <c:pt idx="48" formatCode="General">
                  <c:v>0.00197009674619</c:v>
                </c:pt>
                <c:pt idx="49" formatCode="General">
                  <c:v>0.000223027963181</c:v>
                </c:pt>
                <c:pt idx="50" formatCode="General">
                  <c:v>0.00207126982947</c:v>
                </c:pt>
                <c:pt idx="51" formatCode="General">
                  <c:v>0.000305008302366</c:v>
                </c:pt>
                <c:pt idx="52" formatCode="General">
                  <c:v>0.00149975201312</c:v>
                </c:pt>
                <c:pt idx="53" formatCode="General">
                  <c:v>0.000259924140401</c:v>
                </c:pt>
                <c:pt idx="54" formatCode="General">
                  <c:v>0.00020733386838</c:v>
                </c:pt>
                <c:pt idx="55" formatCode="General">
                  <c:v>0.000244790074979</c:v>
                </c:pt>
                <c:pt idx="56" formatCode="General">
                  <c:v>0.0183869186297</c:v>
                </c:pt>
                <c:pt idx="57" formatCode="General">
                  <c:v>0.000902689613063</c:v>
                </c:pt>
                <c:pt idx="58" formatCode="General">
                  <c:v>0.000542644863129</c:v>
                </c:pt>
                <c:pt idx="59" formatCode="General">
                  <c:v>0.0198755717438</c:v>
                </c:pt>
                <c:pt idx="60" formatCode="General">
                  <c:v>0.00457025760138</c:v>
                </c:pt>
                <c:pt idx="61" formatCode="General">
                  <c:v>0.000720102978953</c:v>
                </c:pt>
                <c:pt idx="62" formatCode="General">
                  <c:v>0.0020652976478</c:v>
                </c:pt>
                <c:pt idx="63" formatCode="General">
                  <c:v>0.00868896065124</c:v>
                </c:pt>
                <c:pt idx="64" formatCode="General">
                  <c:v>0.000797838325768</c:v>
                </c:pt>
                <c:pt idx="65" formatCode="General">
                  <c:v>0.00330803750689</c:v>
                </c:pt>
                <c:pt idx="66" formatCode="General">
                  <c:v>0.00218633510384</c:v>
                </c:pt>
                <c:pt idx="67" formatCode="General">
                  <c:v>0.0131056382178</c:v>
                </c:pt>
                <c:pt idx="68" formatCode="General">
                  <c:v>0.000474331221363</c:v>
                </c:pt>
                <c:pt idx="69" formatCode="General">
                  <c:v>0.00260777047899</c:v>
                </c:pt>
                <c:pt idx="70" formatCode="General">
                  <c:v>0.000288826553896</c:v>
                </c:pt>
                <c:pt idx="71" formatCode="General">
                  <c:v>0.0117493940605</c:v>
                </c:pt>
                <c:pt idx="72" formatCode="General">
                  <c:v>0.0404114029047</c:v>
                </c:pt>
                <c:pt idx="73" formatCode="General">
                  <c:v>0.00139863079754</c:v>
                </c:pt>
                <c:pt idx="74" formatCode="General">
                  <c:v>0.00867157735553</c:v>
                </c:pt>
                <c:pt idx="75" formatCode="General">
                  <c:v>0.00506493962597</c:v>
                </c:pt>
                <c:pt idx="76" formatCode="General">
                  <c:v>0.000345164773953</c:v>
                </c:pt>
                <c:pt idx="77" formatCode="General">
                  <c:v>0.000340013344004</c:v>
                </c:pt>
                <c:pt idx="78" formatCode="General">
                  <c:v>0.00942498213953</c:v>
                </c:pt>
                <c:pt idx="79" formatCode="General">
                  <c:v>0.00122882599979</c:v>
                </c:pt>
                <c:pt idx="80" formatCode="General">
                  <c:v>0.0473078907196</c:v>
                </c:pt>
                <c:pt idx="81" formatCode="General">
                  <c:v>0.00159568887857</c:v>
                </c:pt>
                <c:pt idx="82" formatCode="General">
                  <c:v>0.00530777120033</c:v>
                </c:pt>
                <c:pt idx="83" formatCode="General">
                  <c:v>0.00228394513213</c:v>
                </c:pt>
                <c:pt idx="84" formatCode="General">
                  <c:v>0.00551115227272</c:v>
                </c:pt>
                <c:pt idx="85" formatCode="General">
                  <c:v>0.00665419764526</c:v>
                </c:pt>
                <c:pt idx="86" formatCode="General">
                  <c:v>0.0676546651176</c:v>
                </c:pt>
                <c:pt idx="87" formatCode="General">
                  <c:v>0.0381907535365</c:v>
                </c:pt>
                <c:pt idx="88" formatCode="General">
                  <c:v>0.000695142353241</c:v>
                </c:pt>
                <c:pt idx="89" formatCode="General">
                  <c:v>0.00917145758253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0.00209917986709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0.000617713838985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2.36410890864E-16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9.79216707719004E-18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0.00389895289065</c:v>
                </c:pt>
                <c:pt idx="20">
                  <c:v>0.0</c:v>
                </c:pt>
                <c:pt idx="21" formatCode="0.00E+00">
                  <c:v>1.4428458428E-18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9.73860991849004E-17</c:v>
                </c:pt>
                <c:pt idx="26">
                  <c:v>0.0</c:v>
                </c:pt>
                <c:pt idx="27" formatCode="0.00E+00">
                  <c:v>1.94244620388E-18</c:v>
                </c:pt>
                <c:pt idx="28" formatCode="0.00E+00">
                  <c:v>1.29496413592E-18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1.57801993694E-16</c:v>
                </c:pt>
                <c:pt idx="32">
                  <c:v>0.00599502996466</c:v>
                </c:pt>
                <c:pt idx="33" formatCode="0.00E+00">
                  <c:v>1.65879310288E-16</c:v>
                </c:pt>
                <c:pt idx="34" formatCode="0.00E+00">
                  <c:v>4.67875294063E-16</c:v>
                </c:pt>
                <c:pt idx="35" formatCode="0.00E+00">
                  <c:v>1.11326041609E-6</c:v>
                </c:pt>
                <c:pt idx="36">
                  <c:v>0.0121015875476</c:v>
                </c:pt>
                <c:pt idx="37" formatCode="0.00E+00">
                  <c:v>4.44714265413E-16</c:v>
                </c:pt>
                <c:pt idx="38" formatCode="0.00E+00">
                  <c:v>4.27347046639E-18</c:v>
                </c:pt>
                <c:pt idx="39" formatCode="0.00E+00">
                  <c:v>8.74234018511001E-18</c:v>
                </c:pt>
                <c:pt idx="40" formatCode="0.00E+00">
                  <c:v>2.88569168561E-18</c:v>
                </c:pt>
                <c:pt idx="41" formatCode="0.00E+00">
                  <c:v>1.41562317424E-16</c:v>
                </c:pt>
                <c:pt idx="42" formatCode="0.00E+00">
                  <c:v>1.39266376209E-18</c:v>
                </c:pt>
                <c:pt idx="43" formatCode="0.00E+00">
                  <c:v>1.99827709935E-16</c:v>
                </c:pt>
                <c:pt idx="44" formatCode="0.00E+00">
                  <c:v>6.82831569065004E-18</c:v>
                </c:pt>
                <c:pt idx="45">
                  <c:v>0.0</c:v>
                </c:pt>
                <c:pt idx="46">
                  <c:v>0.00400361811491</c:v>
                </c:pt>
                <c:pt idx="47" formatCode="0.00E+00">
                  <c:v>1.38129507832E-17</c:v>
                </c:pt>
                <c:pt idx="48">
                  <c:v>0.0</c:v>
                </c:pt>
                <c:pt idx="49">
                  <c:v>0.0</c:v>
                </c:pt>
                <c:pt idx="50">
                  <c:v>0.000832717661105</c:v>
                </c:pt>
                <c:pt idx="51">
                  <c:v>0.0</c:v>
                </c:pt>
                <c:pt idx="52" formatCode="0.00E+00">
                  <c:v>5.67057512058001E-18</c:v>
                </c:pt>
                <c:pt idx="53" formatCode="0.00E+00">
                  <c:v>1.1632916852E-16</c:v>
                </c:pt>
                <c:pt idx="54">
                  <c:v>0.0349004358575</c:v>
                </c:pt>
                <c:pt idx="55" formatCode="0.00E+00">
                  <c:v>9.09494701773004E-19</c:v>
                </c:pt>
                <c:pt idx="56">
                  <c:v>0.00262024065016</c:v>
                </c:pt>
                <c:pt idx="57" formatCode="0.00E+00">
                  <c:v>6.17174977791004E-16</c:v>
                </c:pt>
                <c:pt idx="58">
                  <c:v>0.0</c:v>
                </c:pt>
                <c:pt idx="59" formatCode="0.00E+00">
                  <c:v>3.19744231092E-18</c:v>
                </c:pt>
                <c:pt idx="60">
                  <c:v>0.00194705043019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2.83663759447E-7</c:v>
                </c:pt>
                <c:pt idx="64" formatCode="0.00E+00">
                  <c:v>3.43658435042E-18</c:v>
                </c:pt>
                <c:pt idx="65" formatCode="0.00E+00">
                  <c:v>1.35333852124E-13</c:v>
                </c:pt>
                <c:pt idx="66" formatCode="0.00E+00">
                  <c:v>5.56443779942E-18</c:v>
                </c:pt>
                <c:pt idx="67">
                  <c:v>0.00392665698</c:v>
                </c:pt>
                <c:pt idx="68">
                  <c:v>0.031447385966</c:v>
                </c:pt>
                <c:pt idx="69" formatCode="0.00E+00">
                  <c:v>4.67547889293E-15</c:v>
                </c:pt>
                <c:pt idx="70">
                  <c:v>0.232406148226</c:v>
                </c:pt>
                <c:pt idx="71">
                  <c:v>0.0</c:v>
                </c:pt>
                <c:pt idx="72">
                  <c:v>0.010097117688</c:v>
                </c:pt>
                <c:pt idx="73">
                  <c:v>0.0</c:v>
                </c:pt>
                <c:pt idx="74">
                  <c:v>0.0922681604282</c:v>
                </c:pt>
                <c:pt idx="75">
                  <c:v>0.00151664475362</c:v>
                </c:pt>
                <c:pt idx="76" formatCode="0.00E+00">
                  <c:v>1.49391610194E-18</c:v>
                </c:pt>
                <c:pt idx="77" formatCode="0.00E+00">
                  <c:v>1.57350354968E-16</c:v>
                </c:pt>
                <c:pt idx="78">
                  <c:v>0.00946154541061</c:v>
                </c:pt>
                <c:pt idx="79" formatCode="0.00E+00">
                  <c:v>4.346272231E-16</c:v>
                </c:pt>
                <c:pt idx="80" formatCode="0.00E+00">
                  <c:v>9.55128821134E-5</c:v>
                </c:pt>
                <c:pt idx="81">
                  <c:v>0.0</c:v>
                </c:pt>
                <c:pt idx="82">
                  <c:v>0.019441505844</c:v>
                </c:pt>
                <c:pt idx="83">
                  <c:v>0.00231709720475</c:v>
                </c:pt>
                <c:pt idx="84">
                  <c:v>0.0513720268885</c:v>
                </c:pt>
                <c:pt idx="85">
                  <c:v>0.00578516499423</c:v>
                </c:pt>
                <c:pt idx="86">
                  <c:v>0.0272067199946</c:v>
                </c:pt>
                <c:pt idx="87" formatCode="0.00E+00">
                  <c:v>6.90070223186004E-18</c:v>
                </c:pt>
                <c:pt idx="88" formatCode="0.00E+00">
                  <c:v>3.9975324944E-9</c:v>
                </c:pt>
                <c:pt idx="89">
                  <c:v>0.00249532985002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599544"/>
        <c:axId val="2133436536"/>
      </c:scatterChart>
      <c:valAx>
        <c:axId val="2131599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133436536"/>
        <c:crosses val="autoZero"/>
        <c:crossBetween val="midCat"/>
      </c:valAx>
      <c:valAx>
        <c:axId val="2133436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5995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6.23132646559008E-16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7.13595334567008E-20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4.35260248045008E-24</c:v>
                </c:pt>
                <c:pt idx="46" formatCode="0.00E+00">
                  <c:v>5.82873331213008E-25</c:v>
                </c:pt>
                <c:pt idx="47" formatCode="0.00E+00">
                  <c:v>7.63484163579008E-26</c:v>
                </c:pt>
                <c:pt idx="48" formatCode="0.00E+00">
                  <c:v>9.78621171984008E-27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3.42429951847008E-34</c:v>
                </c:pt>
                <c:pt idx="57" formatCode="0.00E+00">
                  <c:v>3.67303266937008E-35</c:v>
                </c:pt>
                <c:pt idx="58" formatCode="0.00E+00">
                  <c:v>3.86894485868008E-36</c:v>
                </c:pt>
                <c:pt idx="59" formatCode="0.00E+00">
                  <c:v>4.00312618917008E-37</c:v>
                </c:pt>
                <c:pt idx="60" formatCode="0.00E+00">
                  <c:v>4.06972603852008E-38</c:v>
                </c:pt>
                <c:pt idx="61" formatCode="0.00E+00">
                  <c:v>4.06636595700008E-39</c:v>
                </c:pt>
                <c:pt idx="62" formatCode="0.00E+00">
                  <c:v>3.99425363815008E-40</c:v>
                </c:pt>
                <c:pt idx="63" formatCode="0.00E+00">
                  <c:v>3.85799491900008E-41</c:v>
                </c:pt>
                <c:pt idx="64" formatCode="0.00E+00">
                  <c:v>3.66513556398008E-42</c:v>
                </c:pt>
                <c:pt idx="65" formatCode="0.00E+00">
                  <c:v>3.42549328532008E-43</c:v>
                </c:pt>
                <c:pt idx="66" formatCode="0.00E+00">
                  <c:v>3.15035937710008E-44</c:v>
                </c:pt>
                <c:pt idx="67" formatCode="0.00E+00">
                  <c:v>2.85165666225005E-45</c:v>
                </c:pt>
                <c:pt idx="68" formatCode="0.00E+00">
                  <c:v>2.54113631644008E-46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9.25940648094016E-53</c:v>
                </c:pt>
                <c:pt idx="75" formatCode="0.00E+00">
                  <c:v>7.43484066747016E-54</c:v>
                </c:pt>
                <c:pt idx="76" formatCode="0.00E+00">
                  <c:v>5.88589863833009E-55</c:v>
                </c:pt>
                <c:pt idx="77" formatCode="0.00E+00">
                  <c:v>4.59493354072008E-56</c:v>
                </c:pt>
                <c:pt idx="78" formatCode="0.00E+00">
                  <c:v>3.53787032389008E-57</c:v>
                </c:pt>
                <c:pt idx="79" formatCode="0.00E+00">
                  <c:v>2.68701374408008E-58</c:v>
                </c:pt>
                <c:pt idx="80" formatCode="0.00E+00">
                  <c:v>2.01340210120008E-59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7.82270924504016E-63</c:v>
                </c:pt>
                <c:pt idx="84" formatCode="0.00E+00">
                  <c:v>5.56146865911016E-64</c:v>
                </c:pt>
                <c:pt idx="85" formatCode="0.00E+00">
                  <c:v>3.90361857419008E-65</c:v>
                </c:pt>
                <c:pt idx="86" formatCode="0.00E+00">
                  <c:v>2.70550934190008E-66</c:v>
                </c:pt>
                <c:pt idx="87" formatCode="0.00E+00">
                  <c:v>1.85178832291008E-67</c:v>
                </c:pt>
                <c:pt idx="88" formatCode="0.00E+00">
                  <c:v>1.25184295227E-68</c:v>
                </c:pt>
                <c:pt idx="89" formatCode="0.00E+00">
                  <c:v>8.35947240863024E-70</c:v>
                </c:pt>
                <c:pt idx="90" formatCode="0.00E+00">
                  <c:v>5.51482196563016E-71</c:v>
                </c:pt>
                <c:pt idx="91" formatCode="0.00E+00">
                  <c:v>3.59467519675008E-72</c:v>
                </c:pt>
                <c:pt idx="92" formatCode="0.00E+00">
                  <c:v>2.31533656642008E-73</c:v>
                </c:pt>
                <c:pt idx="93" formatCode="0.00E+00">
                  <c:v>1.47382056414008E-74</c:v>
                </c:pt>
                <c:pt idx="94" formatCode="0.00E+00">
                  <c:v>9.2725615111503E-76</c:v>
                </c:pt>
                <c:pt idx="95" formatCode="0.00E+00">
                  <c:v>5.76669600036016E-77</c:v>
                </c:pt>
                <c:pt idx="96" formatCode="0.00E+00">
                  <c:v>3.54546506754008E-78</c:v>
                </c:pt>
                <c:pt idx="97" formatCode="0.00E+00">
                  <c:v>2.15518129812008E-79</c:v>
                </c:pt>
                <c:pt idx="98" formatCode="0.00E+00">
                  <c:v>1.29539895768E-80</c:v>
                </c:pt>
                <c:pt idx="99" formatCode="0.00E+00">
                  <c:v>7.69974229454024E-82</c:v>
                </c:pt>
                <c:pt idx="100" formatCode="0.00E+00">
                  <c:v>4.52631364939016E-83</c:v>
                </c:pt>
                <c:pt idx="101" formatCode="0.00E+00">
                  <c:v>2.63178827049008E-84</c:v>
                </c:pt>
                <c:pt idx="102" formatCode="0.00E+00">
                  <c:v>1.51368777165008E-85</c:v>
                </c:pt>
                <c:pt idx="103" formatCode="0.00E+00">
                  <c:v>8.61273549808032E-87</c:v>
                </c:pt>
                <c:pt idx="104" formatCode="0.00E+00">
                  <c:v>4.84847302139016E-88</c:v>
                </c:pt>
                <c:pt idx="105" formatCode="0.00E+00">
                  <c:v>2.70064048644008E-89</c:v>
                </c:pt>
                <c:pt idx="106" formatCode="0.00E+00">
                  <c:v>1.48855399424008E-90</c:v>
                </c:pt>
                <c:pt idx="107" formatCode="0.00E+00">
                  <c:v>8.11962231467031E-92</c:v>
                </c:pt>
                <c:pt idx="108" formatCode="0.00E+00">
                  <c:v>4.38346124961016E-93</c:v>
                </c:pt>
                <c:pt idx="109" formatCode="0.00E+00">
                  <c:v>2.34231139030008E-94</c:v>
                </c:pt>
                <c:pt idx="110" formatCode="0.00E+00">
                  <c:v>1.23894934281008E-95</c:v>
                </c:pt>
                <c:pt idx="111" formatCode="0.00E+00">
                  <c:v>6.48751880763024E-97</c:v>
                </c:pt>
                <c:pt idx="112" formatCode="0.00E+00">
                  <c:v>3.36320967268016E-98</c:v>
                </c:pt>
                <c:pt idx="113" formatCode="0.00E+00">
                  <c:v>1.72628680541008E-99</c:v>
                </c:pt>
                <c:pt idx="114" formatCode="0.00E+00">
                  <c:v>8.77381592354039E-101</c:v>
                </c:pt>
                <c:pt idx="115" formatCode="0.00E+00">
                  <c:v>4.41583595706016E-102</c:v>
                </c:pt>
                <c:pt idx="116" formatCode="0.00E+00">
                  <c:v>2.20098919473008E-103</c:v>
                </c:pt>
                <c:pt idx="117" formatCode="0.00E+00">
                  <c:v>1.08651224568008E-104</c:v>
                </c:pt>
                <c:pt idx="118" formatCode="0.00E+00">
                  <c:v>5.31243598244024E-106</c:v>
                </c:pt>
                <c:pt idx="119" formatCode="0.00E+00">
                  <c:v>2.57291401639008E-107</c:v>
                </c:pt>
                <c:pt idx="120" formatCode="0.00E+00">
                  <c:v>1.23440853184008E-108</c:v>
                </c:pt>
                <c:pt idx="121" formatCode="0.00E+00">
                  <c:v>5.86710333234023E-110</c:v>
                </c:pt>
                <c:pt idx="122" formatCode="0.00E+00">
                  <c:v>2.76279305878016E-111</c:v>
                </c:pt>
                <c:pt idx="123" formatCode="0.00E+00">
                  <c:v>1.28902373562008E-112</c:v>
                </c:pt>
                <c:pt idx="124" formatCode="0.00E+00">
                  <c:v>5.9592155089803E-114</c:v>
                </c:pt>
                <c:pt idx="125" formatCode="0.00E+00">
                  <c:v>2.72998409097016E-115</c:v>
                </c:pt>
                <c:pt idx="126" formatCode="0.00E+00">
                  <c:v>1.23936941957008E-116</c:v>
                </c:pt>
                <c:pt idx="127" formatCode="0.00E+00">
                  <c:v>5.57618827003023E-118</c:v>
                </c:pt>
                <c:pt idx="128" formatCode="0.00E+00">
                  <c:v>2.48654320865016E-119</c:v>
                </c:pt>
                <c:pt idx="129" formatCode="0.00E+00">
                  <c:v>1.09901102158008E-120</c:v>
                </c:pt>
                <c:pt idx="130" formatCode="0.00E+00">
                  <c:v>4.81482676182024E-122</c:v>
                </c:pt>
                <c:pt idx="131" formatCode="0.00E+00">
                  <c:v>2.09101234523008E-123</c:v>
                </c:pt>
                <c:pt idx="132" formatCode="0.00E+00">
                  <c:v>9.00231469458048E-125</c:v>
                </c:pt>
                <c:pt idx="133" formatCode="0.00E+00">
                  <c:v>3.84235441553016E-126</c:v>
                </c:pt>
                <c:pt idx="134" formatCode="0.00E+00">
                  <c:v>1.62596015001008E-127</c:v>
                </c:pt>
                <c:pt idx="135" formatCode="0.00E+00">
                  <c:v>6.82204953809033E-129</c:v>
                </c:pt>
                <c:pt idx="136" formatCode="0.00E+00">
                  <c:v>2.83814927874016E-130</c:v>
                </c:pt>
                <c:pt idx="137" formatCode="0.00E+00">
                  <c:v>1.17082921603008E-131</c:v>
                </c:pt>
                <c:pt idx="138" formatCode="0.00E+00">
                  <c:v>4.78974110217032E-133</c:v>
                </c:pt>
                <c:pt idx="139" formatCode="0.00E+00">
                  <c:v>1.94317803192008E-134</c:v>
                </c:pt>
                <c:pt idx="140" formatCode="0.00E+00">
                  <c:v>7.81838009974042E-136</c:v>
                </c:pt>
                <c:pt idx="141" formatCode="0.00E+00">
                  <c:v>3.11993726174016E-137</c:v>
                </c:pt>
                <c:pt idx="142" formatCode="0.00E+00">
                  <c:v>1.23486869937008E-138</c:v>
                </c:pt>
                <c:pt idx="143" formatCode="0.00E+00">
                  <c:v>4.8479953259903E-140</c:v>
                </c:pt>
                <c:pt idx="144" formatCode="0.00E+00">
                  <c:v>1.88794975170008E-141</c:v>
                </c:pt>
                <c:pt idx="145" formatCode="0.00E+00">
                  <c:v>7.29325253436044E-143</c:v>
                </c:pt>
                <c:pt idx="146" formatCode="0.00E+00">
                  <c:v>2.79760592034016E-144</c:v>
                </c:pt>
                <c:pt idx="147" formatCode="0.00E+00">
                  <c:v>1.28662704433008E-145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659464"/>
        <c:axId val="2131662472"/>
      </c:lineChart>
      <c:catAx>
        <c:axId val="2131659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1662472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131662472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131659464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2000" b="0">
                <a:latin typeface="Times New Roman"/>
                <a:ea typeface="ＭＳ Ｐ明朝"/>
                <a:cs typeface="Times New Roman"/>
              </a:rPr>
              <a:t>non</a:t>
            </a:r>
            <a:r>
              <a:rPr lang="en-US" altLang="ja-JP" sz="2000" b="0" baseline="0">
                <a:latin typeface="Times New Roman"/>
                <a:ea typeface="ＭＳ Ｐ明朝"/>
                <a:cs typeface="Times New Roman"/>
              </a:rPr>
              <a:t> target user – common terms</a:t>
            </a:r>
            <a:endParaRPr lang="ja-JP" altLang="en-US" sz="20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150723278955036"/>
          <c:y val="0.03069911184085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75295954341956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2748952"/>
        <c:axId val="2132751960"/>
      </c:barChart>
      <c:catAx>
        <c:axId val="2132748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2751960"/>
        <c:crosses val="autoZero"/>
        <c:auto val="1"/>
        <c:lblAlgn val="ctr"/>
        <c:lblOffset val="100"/>
        <c:noMultiLvlLbl val="0"/>
      </c:catAx>
      <c:valAx>
        <c:axId val="2132751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2748952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9836580722463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28718487968"/>
          <c:y val="0.114927374860123"/>
          <c:w val="0.813842228587894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949816"/>
        <c:axId val="2131943960"/>
      </c:barChart>
      <c:catAx>
        <c:axId val="21319498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31943960"/>
        <c:crosses val="autoZero"/>
        <c:auto val="1"/>
        <c:lblAlgn val="ctr"/>
        <c:lblOffset val="100"/>
        <c:noMultiLvlLbl val="0"/>
      </c:catAx>
      <c:valAx>
        <c:axId val="2131943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940070367680597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949816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3972848310162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898616"/>
        <c:axId val="2131892728"/>
      </c:barChart>
      <c:catAx>
        <c:axId val="21318986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31892728"/>
        <c:crosses val="autoZero"/>
        <c:auto val="1"/>
        <c:lblAlgn val="ctr"/>
        <c:lblOffset val="100"/>
        <c:noMultiLvlLbl val="0"/>
      </c:catAx>
      <c:valAx>
        <c:axId val="21318927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898616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81453339041096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59523299902"/>
          <c:y val="0.114927374860123"/>
          <c:w val="0.81381138392857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3316776"/>
        <c:axId val="2133374920"/>
      </c:barChart>
      <c:catAx>
        <c:axId val="213331677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33374920"/>
        <c:crosses val="autoZero"/>
        <c:auto val="1"/>
        <c:lblAlgn val="ctr"/>
        <c:lblOffset val="100"/>
        <c:noMultiLvlLbl val="0"/>
      </c:catAx>
      <c:valAx>
        <c:axId val="21333749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18276816291585"/>
              <c:y val="0.2681657258210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3316776"/>
        <c:crosses val="autoZero"/>
        <c:crossBetween val="between"/>
        <c:majorUnit val="1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27334996337578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1826120"/>
        <c:axId val="2131820232"/>
      </c:barChart>
      <c:catAx>
        <c:axId val="213182612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31820232"/>
        <c:crosses val="autoZero"/>
        <c:auto val="1"/>
        <c:lblAlgn val="ctr"/>
        <c:lblOffset val="100"/>
        <c:noMultiLvlLbl val="0"/>
      </c:catAx>
      <c:valAx>
        <c:axId val="2131820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1826120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followees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54295425371542"/>
          <c:y val="0.02467405836046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421608"/>
        <c:axId val="2130056792"/>
      </c:lineChart>
      <c:catAx>
        <c:axId val="2127421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0056792"/>
        <c:crosses val="autoZero"/>
        <c:auto val="1"/>
        <c:lblAlgn val="ctr"/>
        <c:lblOffset val="100"/>
        <c:tickLblSkip val="100"/>
        <c:noMultiLvlLbl val="0"/>
      </c:catAx>
      <c:valAx>
        <c:axId val="2130056792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421608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terms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93143828501275"/>
          <c:y val="0.0277583156555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0.0</c:v>
                </c:pt>
                <c:pt idx="1">
                  <c:v>56.0</c:v>
                </c:pt>
                <c:pt idx="2">
                  <c:v>65.0</c:v>
                </c:pt>
                <c:pt idx="3">
                  <c:v>71.0</c:v>
                </c:pt>
                <c:pt idx="4">
                  <c:v>72.0</c:v>
                </c:pt>
                <c:pt idx="5">
                  <c:v>73.0</c:v>
                </c:pt>
                <c:pt idx="6">
                  <c:v>76.0</c:v>
                </c:pt>
                <c:pt idx="7">
                  <c:v>79.0</c:v>
                </c:pt>
                <c:pt idx="8">
                  <c:v>79.0</c:v>
                </c:pt>
                <c:pt idx="9">
                  <c:v>82.0</c:v>
                </c:pt>
                <c:pt idx="10">
                  <c:v>83.0</c:v>
                </c:pt>
                <c:pt idx="11">
                  <c:v>83.0</c:v>
                </c:pt>
                <c:pt idx="12">
                  <c:v>84.0</c:v>
                </c:pt>
                <c:pt idx="13">
                  <c:v>84.0</c:v>
                </c:pt>
                <c:pt idx="14">
                  <c:v>85.0</c:v>
                </c:pt>
                <c:pt idx="15">
                  <c:v>85.0</c:v>
                </c:pt>
                <c:pt idx="16">
                  <c:v>85.0</c:v>
                </c:pt>
                <c:pt idx="17">
                  <c:v>85.0</c:v>
                </c:pt>
                <c:pt idx="18">
                  <c:v>85.0</c:v>
                </c:pt>
                <c:pt idx="19">
                  <c:v>87.0</c:v>
                </c:pt>
                <c:pt idx="20">
                  <c:v>87.0</c:v>
                </c:pt>
                <c:pt idx="21">
                  <c:v>87.0</c:v>
                </c:pt>
                <c:pt idx="22">
                  <c:v>87.0</c:v>
                </c:pt>
                <c:pt idx="23">
                  <c:v>87.0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87.0</c:v>
                </c:pt>
                <c:pt idx="28">
                  <c:v>87.0</c:v>
                </c:pt>
                <c:pt idx="29">
                  <c:v>87.0</c:v>
                </c:pt>
                <c:pt idx="30">
                  <c:v>87.0</c:v>
                </c:pt>
                <c:pt idx="31">
                  <c:v>87.0</c:v>
                </c:pt>
                <c:pt idx="32">
                  <c:v>87.0</c:v>
                </c:pt>
                <c:pt idx="33">
                  <c:v>87.0</c:v>
                </c:pt>
                <c:pt idx="34">
                  <c:v>87.0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88.0</c:v>
                </c:pt>
                <c:pt idx="40">
                  <c:v>88.0</c:v>
                </c:pt>
                <c:pt idx="41">
                  <c:v>89.0</c:v>
                </c:pt>
                <c:pt idx="42">
                  <c:v>89.0</c:v>
                </c:pt>
                <c:pt idx="43">
                  <c:v>89.0</c:v>
                </c:pt>
                <c:pt idx="44">
                  <c:v>89.0</c:v>
                </c:pt>
                <c:pt idx="45">
                  <c:v>89.0</c:v>
                </c:pt>
                <c:pt idx="46">
                  <c:v>89.0</c:v>
                </c:pt>
                <c:pt idx="47">
                  <c:v>89.0</c:v>
                </c:pt>
                <c:pt idx="48">
                  <c:v>89.0</c:v>
                </c:pt>
                <c:pt idx="49">
                  <c:v>89.0</c:v>
                </c:pt>
                <c:pt idx="50">
                  <c:v>89.0</c:v>
                </c:pt>
                <c:pt idx="51">
                  <c:v>89.0</c:v>
                </c:pt>
                <c:pt idx="52">
                  <c:v>89.0</c:v>
                </c:pt>
                <c:pt idx="53">
                  <c:v>89.0</c:v>
                </c:pt>
                <c:pt idx="54">
                  <c:v>89.0</c:v>
                </c:pt>
                <c:pt idx="55">
                  <c:v>89.0</c:v>
                </c:pt>
                <c:pt idx="56">
                  <c:v>89.0</c:v>
                </c:pt>
                <c:pt idx="57">
                  <c:v>89.0</c:v>
                </c:pt>
                <c:pt idx="58">
                  <c:v>89.0</c:v>
                </c:pt>
                <c:pt idx="59">
                  <c:v>89.0</c:v>
                </c:pt>
                <c:pt idx="60">
                  <c:v>89.0</c:v>
                </c:pt>
                <c:pt idx="61">
                  <c:v>89.0</c:v>
                </c:pt>
                <c:pt idx="62">
                  <c:v>89.0</c:v>
                </c:pt>
                <c:pt idx="63">
                  <c:v>89.0</c:v>
                </c:pt>
                <c:pt idx="64">
                  <c:v>89.0</c:v>
                </c:pt>
                <c:pt idx="65">
                  <c:v>89.0</c:v>
                </c:pt>
                <c:pt idx="66">
                  <c:v>89.0</c:v>
                </c:pt>
                <c:pt idx="67">
                  <c:v>89.0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85.0</c:v>
                </c:pt>
                <c:pt idx="2">
                  <c:v>83.0</c:v>
                </c:pt>
                <c:pt idx="3">
                  <c:v>80.0</c:v>
                </c:pt>
                <c:pt idx="4">
                  <c:v>79.0</c:v>
                </c:pt>
                <c:pt idx="5">
                  <c:v>79.0</c:v>
                </c:pt>
                <c:pt idx="6">
                  <c:v>75.0</c:v>
                </c:pt>
                <c:pt idx="7">
                  <c:v>73.0</c:v>
                </c:pt>
                <c:pt idx="8">
                  <c:v>73.0</c:v>
                </c:pt>
                <c:pt idx="9">
                  <c:v>72.0</c:v>
                </c:pt>
                <c:pt idx="10">
                  <c:v>71.0</c:v>
                </c:pt>
                <c:pt idx="11">
                  <c:v>70.0</c:v>
                </c:pt>
                <c:pt idx="12">
                  <c:v>69.0</c:v>
                </c:pt>
                <c:pt idx="13">
                  <c:v>69.0</c:v>
                </c:pt>
                <c:pt idx="14">
                  <c:v>66.0</c:v>
                </c:pt>
                <c:pt idx="15">
                  <c:v>62.0</c:v>
                </c:pt>
                <c:pt idx="16">
                  <c:v>61.0</c:v>
                </c:pt>
                <c:pt idx="17">
                  <c:v>61.0</c:v>
                </c:pt>
                <c:pt idx="18">
                  <c:v>59.0</c:v>
                </c:pt>
                <c:pt idx="19">
                  <c:v>59.0</c:v>
                </c:pt>
                <c:pt idx="20">
                  <c:v>56.0</c:v>
                </c:pt>
                <c:pt idx="21">
                  <c:v>56.0</c:v>
                </c:pt>
                <c:pt idx="22">
                  <c:v>55.0</c:v>
                </c:pt>
                <c:pt idx="23">
                  <c:v>55.0</c:v>
                </c:pt>
                <c:pt idx="24">
                  <c:v>55.0</c:v>
                </c:pt>
                <c:pt idx="25">
                  <c:v>54.0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52.0</c:v>
                </c:pt>
                <c:pt idx="30">
                  <c:v>52.0</c:v>
                </c:pt>
                <c:pt idx="31">
                  <c:v>50.0</c:v>
                </c:pt>
                <c:pt idx="32">
                  <c:v>49.0</c:v>
                </c:pt>
                <c:pt idx="33">
                  <c:v>47.0</c:v>
                </c:pt>
                <c:pt idx="34">
                  <c:v>47.0</c:v>
                </c:pt>
                <c:pt idx="35">
                  <c:v>44.0</c:v>
                </c:pt>
                <c:pt idx="36">
                  <c:v>43.0</c:v>
                </c:pt>
                <c:pt idx="37">
                  <c:v>42.0</c:v>
                </c:pt>
                <c:pt idx="38">
                  <c:v>41.0</c:v>
                </c:pt>
                <c:pt idx="39">
                  <c:v>40.0</c:v>
                </c:pt>
                <c:pt idx="40">
                  <c:v>40.0</c:v>
                </c:pt>
                <c:pt idx="41">
                  <c:v>39.0</c:v>
                </c:pt>
                <c:pt idx="42">
                  <c:v>38.0</c:v>
                </c:pt>
                <c:pt idx="43">
                  <c:v>37.0</c:v>
                </c:pt>
                <c:pt idx="44">
                  <c:v>37.0</c:v>
                </c:pt>
                <c:pt idx="45">
                  <c:v>37.0</c:v>
                </c:pt>
                <c:pt idx="46">
                  <c:v>36.0</c:v>
                </c:pt>
                <c:pt idx="47">
                  <c:v>36.0</c:v>
                </c:pt>
                <c:pt idx="48">
                  <c:v>36.0</c:v>
                </c:pt>
                <c:pt idx="49">
                  <c:v>36.0</c:v>
                </c:pt>
                <c:pt idx="50">
                  <c:v>34.0</c:v>
                </c:pt>
                <c:pt idx="51">
                  <c:v>33.0</c:v>
                </c:pt>
                <c:pt idx="52">
                  <c:v>32.0</c:v>
                </c:pt>
                <c:pt idx="53">
                  <c:v>32.0</c:v>
                </c:pt>
                <c:pt idx="54">
                  <c:v>31.0</c:v>
                </c:pt>
                <c:pt idx="55">
                  <c:v>31.0</c:v>
                </c:pt>
                <c:pt idx="56">
                  <c:v>31.0</c:v>
                </c:pt>
                <c:pt idx="57">
                  <c:v>31.0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29.0</c:v>
                </c:pt>
                <c:pt idx="63">
                  <c:v>29.0</c:v>
                </c:pt>
                <c:pt idx="64">
                  <c:v>29.0</c:v>
                </c:pt>
                <c:pt idx="65">
                  <c:v>29.0</c:v>
                </c:pt>
                <c:pt idx="66">
                  <c:v>29.0</c:v>
                </c:pt>
                <c:pt idx="67">
                  <c:v>29.0</c:v>
                </c:pt>
                <c:pt idx="68">
                  <c:v>29.0</c:v>
                </c:pt>
                <c:pt idx="69">
                  <c:v>29.0</c:v>
                </c:pt>
                <c:pt idx="70">
                  <c:v>29.0</c:v>
                </c:pt>
                <c:pt idx="71">
                  <c:v>28.0</c:v>
                </c:pt>
                <c:pt idx="72">
                  <c:v>28.0</c:v>
                </c:pt>
                <c:pt idx="73">
                  <c:v>28.0</c:v>
                </c:pt>
                <c:pt idx="74">
                  <c:v>27.0</c:v>
                </c:pt>
                <c:pt idx="75">
                  <c:v>27.0</c:v>
                </c:pt>
                <c:pt idx="76">
                  <c:v>26.0</c:v>
                </c:pt>
                <c:pt idx="77">
                  <c:v>25.0</c:v>
                </c:pt>
                <c:pt idx="78">
                  <c:v>25.0</c:v>
                </c:pt>
                <c:pt idx="79">
                  <c:v>25.0</c:v>
                </c:pt>
                <c:pt idx="80">
                  <c:v>25.0</c:v>
                </c:pt>
                <c:pt idx="81">
                  <c:v>25.0</c:v>
                </c:pt>
                <c:pt idx="82">
                  <c:v>25.0</c:v>
                </c:pt>
                <c:pt idx="83">
                  <c:v>24.0</c:v>
                </c:pt>
                <c:pt idx="84">
                  <c:v>24.0</c:v>
                </c:pt>
                <c:pt idx="85">
                  <c:v>24.0</c:v>
                </c:pt>
                <c:pt idx="86">
                  <c:v>23.0</c:v>
                </c:pt>
                <c:pt idx="87">
                  <c:v>22.0</c:v>
                </c:pt>
                <c:pt idx="88">
                  <c:v>22.0</c:v>
                </c:pt>
                <c:pt idx="89">
                  <c:v>22.0</c:v>
                </c:pt>
                <c:pt idx="90">
                  <c:v>22.0</c:v>
                </c:pt>
                <c:pt idx="91">
                  <c:v>22.0</c:v>
                </c:pt>
                <c:pt idx="92">
                  <c:v>22.0</c:v>
                </c:pt>
                <c:pt idx="93">
                  <c:v>22.0</c:v>
                </c:pt>
                <c:pt idx="94">
                  <c:v>22.0</c:v>
                </c:pt>
                <c:pt idx="95">
                  <c:v>22.0</c:v>
                </c:pt>
                <c:pt idx="96">
                  <c:v>22.0</c:v>
                </c:pt>
                <c:pt idx="97">
                  <c:v>21.0</c:v>
                </c:pt>
                <c:pt idx="98">
                  <c:v>21.0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19.0</c:v>
                </c:pt>
                <c:pt idx="107">
                  <c:v>19.0</c:v>
                </c:pt>
                <c:pt idx="108">
                  <c:v>18.0</c:v>
                </c:pt>
                <c:pt idx="109">
                  <c:v>18.0</c:v>
                </c:pt>
                <c:pt idx="110">
                  <c:v>18.0</c:v>
                </c:pt>
                <c:pt idx="111">
                  <c:v>18.0</c:v>
                </c:pt>
                <c:pt idx="112">
                  <c:v>18.0</c:v>
                </c:pt>
                <c:pt idx="113">
                  <c:v>18.0</c:v>
                </c:pt>
                <c:pt idx="114">
                  <c:v>18.0</c:v>
                </c:pt>
                <c:pt idx="115">
                  <c:v>18.0</c:v>
                </c:pt>
                <c:pt idx="116">
                  <c:v>18.0</c:v>
                </c:pt>
                <c:pt idx="117">
                  <c:v>17.0</c:v>
                </c:pt>
                <c:pt idx="118">
                  <c:v>16.0</c:v>
                </c:pt>
                <c:pt idx="119">
                  <c:v>16.0</c:v>
                </c:pt>
                <c:pt idx="120">
                  <c:v>16.0</c:v>
                </c:pt>
                <c:pt idx="121">
                  <c:v>15.0</c:v>
                </c:pt>
                <c:pt idx="122">
                  <c:v>15.0</c:v>
                </c:pt>
                <c:pt idx="123">
                  <c:v>15.0</c:v>
                </c:pt>
                <c:pt idx="124">
                  <c:v>15.0</c:v>
                </c:pt>
                <c:pt idx="125">
                  <c:v>15.0</c:v>
                </c:pt>
                <c:pt idx="126">
                  <c:v>15.0</c:v>
                </c:pt>
                <c:pt idx="127">
                  <c:v>15.0</c:v>
                </c:pt>
                <c:pt idx="128">
                  <c:v>15.0</c:v>
                </c:pt>
                <c:pt idx="129">
                  <c:v>14.0</c:v>
                </c:pt>
                <c:pt idx="130">
                  <c:v>14.0</c:v>
                </c:pt>
                <c:pt idx="131">
                  <c:v>14.0</c:v>
                </c:pt>
                <c:pt idx="132">
                  <c:v>14.0</c:v>
                </c:pt>
                <c:pt idx="133">
                  <c:v>14.0</c:v>
                </c:pt>
                <c:pt idx="134">
                  <c:v>14.0</c:v>
                </c:pt>
                <c:pt idx="135">
                  <c:v>14.0</c:v>
                </c:pt>
                <c:pt idx="136">
                  <c:v>14.0</c:v>
                </c:pt>
                <c:pt idx="137">
                  <c:v>14.0</c:v>
                </c:pt>
                <c:pt idx="138">
                  <c:v>14.0</c:v>
                </c:pt>
                <c:pt idx="139">
                  <c:v>14.0</c:v>
                </c:pt>
                <c:pt idx="140">
                  <c:v>14.0</c:v>
                </c:pt>
                <c:pt idx="141">
                  <c:v>14.0</c:v>
                </c:pt>
                <c:pt idx="142">
                  <c:v>14.0</c:v>
                </c:pt>
                <c:pt idx="143">
                  <c:v>14.0</c:v>
                </c:pt>
                <c:pt idx="144">
                  <c:v>14.0</c:v>
                </c:pt>
                <c:pt idx="145">
                  <c:v>14.0</c:v>
                </c:pt>
                <c:pt idx="146">
                  <c:v>13.0</c:v>
                </c:pt>
                <c:pt idx="147">
                  <c:v>12.0</c:v>
                </c:pt>
                <c:pt idx="148">
                  <c:v>12.0</c:v>
                </c:pt>
                <c:pt idx="149">
                  <c:v>12.0</c:v>
                </c:pt>
                <c:pt idx="150">
                  <c:v>12.0</c:v>
                </c:pt>
                <c:pt idx="151">
                  <c:v>12.0</c:v>
                </c:pt>
                <c:pt idx="152">
                  <c:v>12.0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12.0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10.0</c:v>
                </c:pt>
                <c:pt idx="172">
                  <c:v>10.0</c:v>
                </c:pt>
                <c:pt idx="173">
                  <c:v>10.0</c:v>
                </c:pt>
                <c:pt idx="174">
                  <c:v>9.0</c:v>
                </c:pt>
                <c:pt idx="175">
                  <c:v>9.0</c:v>
                </c:pt>
                <c:pt idx="176">
                  <c:v>9.0</c:v>
                </c:pt>
                <c:pt idx="177">
                  <c:v>8.0</c:v>
                </c:pt>
                <c:pt idx="178">
                  <c:v>8.0</c:v>
                </c:pt>
                <c:pt idx="179">
                  <c:v>7.0</c:v>
                </c:pt>
                <c:pt idx="180">
                  <c:v>7.0</c:v>
                </c:pt>
                <c:pt idx="181">
                  <c:v>7.0</c:v>
                </c:pt>
                <c:pt idx="182">
                  <c:v>7.0</c:v>
                </c:pt>
                <c:pt idx="183">
                  <c:v>7.0</c:v>
                </c:pt>
                <c:pt idx="184">
                  <c:v>7.0</c:v>
                </c:pt>
                <c:pt idx="185">
                  <c:v>7.0</c:v>
                </c:pt>
                <c:pt idx="186">
                  <c:v>7.0</c:v>
                </c:pt>
                <c:pt idx="187">
                  <c:v>7.0</c:v>
                </c:pt>
                <c:pt idx="188">
                  <c:v>7.0</c:v>
                </c:pt>
                <c:pt idx="189">
                  <c:v>7.0</c:v>
                </c:pt>
                <c:pt idx="190">
                  <c:v>7.0</c:v>
                </c:pt>
                <c:pt idx="191">
                  <c:v>7.0</c:v>
                </c:pt>
                <c:pt idx="192">
                  <c:v>7.0</c:v>
                </c:pt>
                <c:pt idx="193">
                  <c:v>7.0</c:v>
                </c:pt>
                <c:pt idx="194">
                  <c:v>7.0</c:v>
                </c:pt>
                <c:pt idx="195">
                  <c:v>6.0</c:v>
                </c:pt>
                <c:pt idx="196">
                  <c:v>6.0</c:v>
                </c:pt>
                <c:pt idx="197">
                  <c:v>6.0</c:v>
                </c:pt>
                <c:pt idx="198">
                  <c:v>6.0</c:v>
                </c:pt>
                <c:pt idx="199">
                  <c:v>6.0</c:v>
                </c:pt>
                <c:pt idx="200">
                  <c:v>6.0</c:v>
                </c:pt>
                <c:pt idx="201">
                  <c:v>6.0</c:v>
                </c:pt>
                <c:pt idx="202">
                  <c:v>6.0</c:v>
                </c:pt>
                <c:pt idx="203">
                  <c:v>6.0</c:v>
                </c:pt>
                <c:pt idx="204">
                  <c:v>6.0</c:v>
                </c:pt>
                <c:pt idx="205">
                  <c:v>6.0</c:v>
                </c:pt>
                <c:pt idx="206">
                  <c:v>5.0</c:v>
                </c:pt>
                <c:pt idx="207">
                  <c:v>5.0</c:v>
                </c:pt>
                <c:pt idx="208">
                  <c:v>5.0</c:v>
                </c:pt>
                <c:pt idx="209">
                  <c:v>5.0</c:v>
                </c:pt>
                <c:pt idx="210">
                  <c:v>5.0</c:v>
                </c:pt>
                <c:pt idx="211">
                  <c:v>4.0</c:v>
                </c:pt>
                <c:pt idx="212">
                  <c:v>4.0</c:v>
                </c:pt>
                <c:pt idx="213">
                  <c:v>4.0</c:v>
                </c:pt>
                <c:pt idx="214">
                  <c:v>4.0</c:v>
                </c:pt>
                <c:pt idx="215">
                  <c:v>4.0</c:v>
                </c:pt>
                <c:pt idx="216">
                  <c:v>4.0</c:v>
                </c:pt>
                <c:pt idx="217">
                  <c:v>4.0</c:v>
                </c:pt>
                <c:pt idx="218">
                  <c:v>4.0</c:v>
                </c:pt>
                <c:pt idx="219">
                  <c:v>4.0</c:v>
                </c:pt>
                <c:pt idx="220">
                  <c:v>4.0</c:v>
                </c:pt>
                <c:pt idx="221">
                  <c:v>4.0</c:v>
                </c:pt>
                <c:pt idx="222">
                  <c:v>4.0</c:v>
                </c:pt>
                <c:pt idx="223">
                  <c:v>4.0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2.0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703880"/>
        <c:axId val="2130075736"/>
      </c:lineChart>
      <c:catAx>
        <c:axId val="2126703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0075736"/>
        <c:crosses val="autoZero"/>
        <c:auto val="1"/>
        <c:lblAlgn val="ctr"/>
        <c:lblOffset val="100"/>
        <c:tickLblSkip val="100"/>
        <c:noMultiLvlLbl val="0"/>
      </c:catAx>
      <c:valAx>
        <c:axId val="2130075736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6703880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2014/02/02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64765" y="3749319"/>
            <a:ext cx="35281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2990221"/>
            <a:ext cx="98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Times New Roman"/>
                <a:cs typeface="Times New Roman"/>
              </a:rPr>
              <a:t>Twitter users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65485" y="2815878"/>
            <a:ext cx="1133644" cy="646331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specificity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56318" y="230617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33462" y="210913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56318" y="3516387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low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25233" y="2306170"/>
            <a:ext cx="114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43330" y="3516387"/>
            <a:ext cx="109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specified users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extensionally </a:t>
            </a:r>
            <a:endParaRPr lang="en-US" altLang="ja-JP" sz="1200">
              <a:effectLst/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06022" y="4713217"/>
            <a:ext cx="120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605375140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361460025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9602983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2248096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634319108"/>
              </p:ext>
            </p:extLst>
          </p:nvPr>
        </p:nvGraphicFramePr>
        <p:xfrm>
          <a:off x="926304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12827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2590892737"/>
              </p:ext>
            </p:extLst>
          </p:nvPr>
        </p:nvGraphicFramePr>
        <p:xfrm>
          <a:off x="5315008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34671054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06192" y="1936979"/>
            <a:ext cx="1456113" cy="1613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  <a:endCxn id="45" idx="1"/>
          </p:cNvCxnSpPr>
          <p:nvPr/>
        </p:nvCxnSpPr>
        <p:spPr>
          <a:xfrm>
            <a:off x="2862305" y="2743683"/>
            <a:ext cx="758427" cy="71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18167" y="2730329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51726" y="2285168"/>
            <a:ext cx="0" cy="896391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2163" y="2584605"/>
            <a:ext cx="141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3-class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083145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83145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909577" y="2743683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46390" y="2051513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20732" y="2590505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7604" y="3122329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851344" y="1919586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1114" y="199838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>
            <a:off x="4451726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847258" y="2803149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1"/>
          </p:cNvCxnSpPr>
          <p:nvPr/>
        </p:nvCxnSpPr>
        <p:spPr>
          <a:xfrm>
            <a:off x="4451726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889988" y="288241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312928" y="2251348"/>
            <a:ext cx="56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topic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62809" y="31411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user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3081594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6307457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07457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697936" y="1919586"/>
            <a:ext cx="909770" cy="161472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702407" y="2401967"/>
            <a:ext cx="917627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>
                <a:latin typeface="Times New Roman"/>
                <a:cs typeface="Times New Roman"/>
              </a:rPr>
              <a:t>aggregate</a:t>
            </a:r>
          </a:p>
          <a:p>
            <a:pPr>
              <a:lnSpc>
                <a:spcPct val="120000"/>
              </a:lnSpc>
            </a:pPr>
            <a:r>
              <a:rPr kumimoji="1" lang="en-US" altLang="ja-JP" sz="1400">
                <a:latin typeface="Times New Roman"/>
                <a:cs typeface="Times New Roman"/>
              </a:rPr>
              <a:t>the results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7607706" y="2726949"/>
            <a:ext cx="745444" cy="488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7815563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7815563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8378808" y="210192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353150" y="2577943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330022" y="3172743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36" name="直線コネクタ 135"/>
          <p:cNvCxnSpPr/>
          <p:nvPr/>
        </p:nvCxnSpPr>
        <p:spPr>
          <a:xfrm>
            <a:off x="7814012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1528798" y="38217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(a) 3-class classifier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331324" y="3821742"/>
            <a:ext cx="202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(b) 2 binary classifiers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49188341"/>
              </p:ext>
            </p:extLst>
          </p:nvPr>
        </p:nvGraphicFramePr>
        <p:xfrm>
          <a:off x="-2936743" y="-124532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167455" y="41691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025602430"/>
              </p:ext>
            </p:extLst>
          </p:nvPr>
        </p:nvGraphicFramePr>
        <p:xfrm>
          <a:off x="4163740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380486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53397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26308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9219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600684091"/>
              </p:ext>
            </p:extLst>
          </p:nvPr>
        </p:nvGraphicFramePr>
        <p:xfrm>
          <a:off x="3832588" y="3582131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887213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64056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8028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38261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58494" y="6496102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78727" y="650176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98960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3740" y="64931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グラフ 25"/>
          <p:cNvGraphicFramePr/>
          <p:nvPr>
            <p:extLst>
              <p:ext uri="{D42A27DB-BD31-4B8C-83A1-F6EECF244321}">
                <p14:modId xmlns:p14="http://schemas.microsoft.com/office/powerpoint/2010/main" val="3639404659"/>
              </p:ext>
            </p:extLst>
          </p:nvPr>
        </p:nvGraphicFramePr>
        <p:xfrm>
          <a:off x="-192437" y="41691"/>
          <a:ext cx="5243751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11444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173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02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631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6045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7971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0" name="グラフ 39"/>
          <p:cNvGraphicFramePr/>
          <p:nvPr>
            <p:extLst>
              <p:ext uri="{D42A27DB-BD31-4B8C-83A1-F6EECF244321}">
                <p14:modId xmlns:p14="http://schemas.microsoft.com/office/powerpoint/2010/main" val="3210316778"/>
              </p:ext>
            </p:extLst>
          </p:nvPr>
        </p:nvGraphicFramePr>
        <p:xfrm>
          <a:off x="5075244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29199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649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378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107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836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5560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7" name="グラフ 46"/>
          <p:cNvGraphicFramePr/>
          <p:nvPr>
            <p:extLst>
              <p:ext uri="{D42A27DB-BD31-4B8C-83A1-F6EECF244321}">
                <p14:modId xmlns:p14="http://schemas.microsoft.com/office/powerpoint/2010/main" val="3637315926"/>
              </p:ext>
            </p:extLst>
          </p:nvPr>
        </p:nvGraphicFramePr>
        <p:xfrm>
          <a:off x="-192437" y="3958416"/>
          <a:ext cx="5232640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11332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62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791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520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24933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6859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54" name="グラフ 53"/>
          <p:cNvGraphicFramePr/>
          <p:nvPr>
            <p:extLst>
              <p:ext uri="{D42A27DB-BD31-4B8C-83A1-F6EECF244321}">
                <p14:modId xmlns:p14="http://schemas.microsoft.com/office/powerpoint/2010/main" val="828005482"/>
              </p:ext>
            </p:extLst>
          </p:nvPr>
        </p:nvGraphicFramePr>
        <p:xfrm>
          <a:off x="5064132" y="3958416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280878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537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67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996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7725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64448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7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6779" y="218070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964029500"/>
              </p:ext>
            </p:extLst>
          </p:nvPr>
        </p:nvGraphicFramePr>
        <p:xfrm>
          <a:off x="4862261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912882700"/>
              </p:ext>
            </p:extLst>
          </p:nvPr>
        </p:nvGraphicFramePr>
        <p:xfrm>
          <a:off x="287813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06470126"/>
              </p:ext>
            </p:extLst>
          </p:nvPr>
        </p:nvGraphicFramePr>
        <p:xfrm>
          <a:off x="488648" y="1398221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05605" y="649133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078060765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423637241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455594219"/>
              </p:ext>
            </p:extLst>
          </p:nvPr>
        </p:nvGraphicFramePr>
        <p:xfrm>
          <a:off x="287813" y="940588"/>
          <a:ext cx="4366772" cy="32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87813" y="279801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5350032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310</Words>
  <Application>Microsoft Macintosh PowerPoint</Application>
  <PresentationFormat>画面に合わせる (4:3)</PresentationFormat>
  <Paragraphs>174</Paragraphs>
  <Slides>16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216</cp:revision>
  <cp:lastPrinted>2014-01-23T09:10:13Z</cp:lastPrinted>
  <dcterms:created xsi:type="dcterms:W3CDTF">2012-05-25T04:00:06Z</dcterms:created>
  <dcterms:modified xsi:type="dcterms:W3CDTF">2014-02-02T06:03:32Z</dcterms:modified>
</cp:coreProperties>
</file>