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5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0.422020093</c:v>
                </c:pt>
                <c:pt idx="1">
                  <c:v>0.234084635</c:v>
                </c:pt>
                <c:pt idx="2">
                  <c:v>0.232959048</c:v>
                </c:pt>
                <c:pt idx="3">
                  <c:v>0.223541585</c:v>
                </c:pt>
                <c:pt idx="4">
                  <c:v>0.210407196</c:v>
                </c:pt>
                <c:pt idx="5">
                  <c:v>0.206158076</c:v>
                </c:pt>
                <c:pt idx="6">
                  <c:v>0.204899839</c:v>
                </c:pt>
                <c:pt idx="7">
                  <c:v>0.199914785</c:v>
                </c:pt>
                <c:pt idx="8">
                  <c:v>0.19430204</c:v>
                </c:pt>
                <c:pt idx="9">
                  <c:v>0.180259025</c:v>
                </c:pt>
                <c:pt idx="10">
                  <c:v>0.175588236</c:v>
                </c:pt>
                <c:pt idx="11">
                  <c:v>0.170869631</c:v>
                </c:pt>
                <c:pt idx="12">
                  <c:v>0.170274909</c:v>
                </c:pt>
                <c:pt idx="13">
                  <c:v>0.146165758</c:v>
                </c:pt>
                <c:pt idx="14">
                  <c:v>0.14514875</c:v>
                </c:pt>
                <c:pt idx="15">
                  <c:v>0.128779905</c:v>
                </c:pt>
                <c:pt idx="16">
                  <c:v>0.128033279</c:v>
                </c:pt>
                <c:pt idx="17">
                  <c:v>0.123314128</c:v>
                </c:pt>
                <c:pt idx="18">
                  <c:v>0.12083684</c:v>
                </c:pt>
                <c:pt idx="19">
                  <c:v>0.111918109</c:v>
                </c:pt>
                <c:pt idx="20">
                  <c:v>0.106908659</c:v>
                </c:pt>
                <c:pt idx="21">
                  <c:v>0.103759225</c:v>
                </c:pt>
                <c:pt idx="22">
                  <c:v>0.098335357</c:v>
                </c:pt>
                <c:pt idx="23">
                  <c:v>0.095620369</c:v>
                </c:pt>
                <c:pt idx="24">
                  <c:v>0.095517472</c:v>
                </c:pt>
                <c:pt idx="25">
                  <c:v>0.091551824</c:v>
                </c:pt>
                <c:pt idx="26">
                  <c:v>0.087676589</c:v>
                </c:pt>
                <c:pt idx="27">
                  <c:v>0.086469347</c:v>
                </c:pt>
                <c:pt idx="28">
                  <c:v>0.082541286</c:v>
                </c:pt>
                <c:pt idx="29">
                  <c:v>0.074522488</c:v>
                </c:pt>
                <c:pt idx="30">
                  <c:v>0.070596491</c:v>
                </c:pt>
                <c:pt idx="31">
                  <c:v>0.067960178</c:v>
                </c:pt>
                <c:pt idx="32">
                  <c:v>0.063883851</c:v>
                </c:pt>
                <c:pt idx="33">
                  <c:v>0.058549073</c:v>
                </c:pt>
                <c:pt idx="34">
                  <c:v>0.056100746</c:v>
                </c:pt>
                <c:pt idx="35">
                  <c:v>0.051595677</c:v>
                </c:pt>
                <c:pt idx="36">
                  <c:v>0.04803444</c:v>
                </c:pt>
                <c:pt idx="37">
                  <c:v>0.047703177</c:v>
                </c:pt>
                <c:pt idx="38">
                  <c:v>0.046601605</c:v>
                </c:pt>
                <c:pt idx="39">
                  <c:v>0.045322693</c:v>
                </c:pt>
                <c:pt idx="40">
                  <c:v>0.043471463</c:v>
                </c:pt>
                <c:pt idx="41">
                  <c:v>0.040398525</c:v>
                </c:pt>
                <c:pt idx="42">
                  <c:v>0.039348973</c:v>
                </c:pt>
                <c:pt idx="43">
                  <c:v>0.039328842</c:v>
                </c:pt>
                <c:pt idx="44">
                  <c:v>0.038868423</c:v>
                </c:pt>
                <c:pt idx="45">
                  <c:v>0.038256871</c:v>
                </c:pt>
                <c:pt idx="46">
                  <c:v>0.036348165</c:v>
                </c:pt>
                <c:pt idx="47">
                  <c:v>0.033581435</c:v>
                </c:pt>
                <c:pt idx="48">
                  <c:v>0.03345292</c:v>
                </c:pt>
                <c:pt idx="49">
                  <c:v>0.032445426</c:v>
                </c:pt>
                <c:pt idx="50">
                  <c:v>0.028143611</c:v>
                </c:pt>
                <c:pt idx="51">
                  <c:v>0.026939369</c:v>
                </c:pt>
                <c:pt idx="52">
                  <c:v>0.025848864</c:v>
                </c:pt>
                <c:pt idx="53">
                  <c:v>0.025488806</c:v>
                </c:pt>
                <c:pt idx="54">
                  <c:v>0.024216354</c:v>
                </c:pt>
                <c:pt idx="55">
                  <c:v>0.023276843</c:v>
                </c:pt>
                <c:pt idx="56">
                  <c:v>0.022981843</c:v>
                </c:pt>
                <c:pt idx="57">
                  <c:v>0.020307852</c:v>
                </c:pt>
                <c:pt idx="58">
                  <c:v>0.019641019</c:v>
                </c:pt>
                <c:pt idx="59">
                  <c:v>0.019587833</c:v>
                </c:pt>
                <c:pt idx="60">
                  <c:v>0.01918767</c:v>
                </c:pt>
                <c:pt idx="61">
                  <c:v>0.018969359</c:v>
                </c:pt>
                <c:pt idx="62">
                  <c:v>0.017467609</c:v>
                </c:pt>
                <c:pt idx="63">
                  <c:v>0.015249416</c:v>
                </c:pt>
                <c:pt idx="64">
                  <c:v>0.014145949</c:v>
                </c:pt>
                <c:pt idx="65">
                  <c:v>0.013367126</c:v>
                </c:pt>
                <c:pt idx="66">
                  <c:v>0.012128604</c:v>
                </c:pt>
                <c:pt idx="67">
                  <c:v>0.010337822</c:v>
                </c:pt>
                <c:pt idx="68">
                  <c:v>0.010205075</c:v>
                </c:pt>
                <c:pt idx="69">
                  <c:v>0.009870508</c:v>
                </c:pt>
                <c:pt idx="70">
                  <c:v>0.009038209</c:v>
                </c:pt>
                <c:pt idx="71">
                  <c:v>0.008391599</c:v>
                </c:pt>
                <c:pt idx="72">
                  <c:v>0.007968022</c:v>
                </c:pt>
                <c:pt idx="73">
                  <c:v>0.007560849</c:v>
                </c:pt>
                <c:pt idx="74">
                  <c:v>0.007444873</c:v>
                </c:pt>
                <c:pt idx="75">
                  <c:v>0.00669832</c:v>
                </c:pt>
                <c:pt idx="76">
                  <c:v>0.00410967</c:v>
                </c:pt>
                <c:pt idx="77">
                  <c:v>0.003069705</c:v>
                </c:pt>
                <c:pt idx="78">
                  <c:v>0.002856668</c:v>
                </c:pt>
                <c:pt idx="79">
                  <c:v>0.002222974</c:v>
                </c:pt>
                <c:pt idx="80">
                  <c:v>0.002197322</c:v>
                </c:pt>
                <c:pt idx="81">
                  <c:v>0.001249431</c:v>
                </c:pt>
                <c:pt idx="82" formatCode="0.00E+00">
                  <c:v>5.03E-10</c:v>
                </c:pt>
                <c:pt idx="83" formatCode="0.00E+00">
                  <c:v>1.65E-17</c:v>
                </c:pt>
                <c:pt idx="84" formatCode="0.00E+00">
                  <c:v>1.29E-17</c:v>
                </c:pt>
                <c:pt idx="85" formatCode="0.00E+00">
                  <c:v>1.12E-17</c:v>
                </c:pt>
                <c:pt idx="86" formatCode="0.00E+00">
                  <c:v>1.08E-17</c:v>
                </c:pt>
                <c:pt idx="87" formatCode="0.00E+00">
                  <c:v>8.34000000000002E-18</c:v>
                </c:pt>
                <c:pt idx="88" formatCode="0.00E+00">
                  <c:v>2.05E-18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0.126635014</c:v>
                </c:pt>
                <c:pt idx="1">
                  <c:v>0.12530582</c:v>
                </c:pt>
                <c:pt idx="2">
                  <c:v>0.065542551</c:v>
                </c:pt>
                <c:pt idx="3">
                  <c:v>0.039210235</c:v>
                </c:pt>
                <c:pt idx="4">
                  <c:v>0.037022153</c:v>
                </c:pt>
                <c:pt idx="5">
                  <c:v>0.019175224</c:v>
                </c:pt>
                <c:pt idx="6">
                  <c:v>0.017337691</c:v>
                </c:pt>
                <c:pt idx="7">
                  <c:v>0.012290193</c:v>
                </c:pt>
                <c:pt idx="8">
                  <c:v>0.009963991</c:v>
                </c:pt>
                <c:pt idx="9">
                  <c:v>0.00873921</c:v>
                </c:pt>
                <c:pt idx="10">
                  <c:v>0.007946239</c:v>
                </c:pt>
                <c:pt idx="11">
                  <c:v>0.007797369</c:v>
                </c:pt>
                <c:pt idx="12">
                  <c:v>0.007247176</c:v>
                </c:pt>
                <c:pt idx="13">
                  <c:v>0.006449735</c:v>
                </c:pt>
                <c:pt idx="14">
                  <c:v>0.006124648</c:v>
                </c:pt>
                <c:pt idx="15">
                  <c:v>0.005867595</c:v>
                </c:pt>
                <c:pt idx="16">
                  <c:v>0.004491594</c:v>
                </c:pt>
                <c:pt idx="17">
                  <c:v>0.003218976</c:v>
                </c:pt>
                <c:pt idx="18">
                  <c:v>0.00312792</c:v>
                </c:pt>
                <c:pt idx="19">
                  <c:v>0.002366354</c:v>
                </c:pt>
                <c:pt idx="20">
                  <c:v>0.001984618</c:v>
                </c:pt>
                <c:pt idx="21">
                  <c:v>0.001740614</c:v>
                </c:pt>
                <c:pt idx="22">
                  <c:v>0.000676915</c:v>
                </c:pt>
                <c:pt idx="23">
                  <c:v>0.000667096</c:v>
                </c:pt>
                <c:pt idx="24" formatCode="0.00E+00">
                  <c:v>4.55E-5</c:v>
                </c:pt>
                <c:pt idx="25" formatCode="0.00E+00">
                  <c:v>3.98E-5</c:v>
                </c:pt>
                <c:pt idx="26" formatCode="0.00E+00">
                  <c:v>1.57E-5</c:v>
                </c:pt>
                <c:pt idx="27" formatCode="0.00E+00">
                  <c:v>2.92E-6</c:v>
                </c:pt>
                <c:pt idx="28" formatCode="0.00E+00">
                  <c:v>2.89E-6</c:v>
                </c:pt>
                <c:pt idx="29" formatCode="0.00E+00">
                  <c:v>6.96E-7</c:v>
                </c:pt>
                <c:pt idx="30" formatCode="0.00E+00">
                  <c:v>1.61E-7</c:v>
                </c:pt>
                <c:pt idx="31" formatCode="0.00E+00">
                  <c:v>3.03E-8</c:v>
                </c:pt>
                <c:pt idx="32" formatCode="0.00E+00">
                  <c:v>2.27E-8</c:v>
                </c:pt>
                <c:pt idx="33" formatCode="0.00E+00">
                  <c:v>1.11E-9</c:v>
                </c:pt>
                <c:pt idx="34" formatCode="0.00E+00">
                  <c:v>1.18E-10</c:v>
                </c:pt>
                <c:pt idx="35" formatCode="0.00E+00">
                  <c:v>5.56E-12</c:v>
                </c:pt>
                <c:pt idx="36" formatCode="0.00E+00">
                  <c:v>1.51E-17</c:v>
                </c:pt>
                <c:pt idx="37" formatCode="0.00E+00">
                  <c:v>1.26E-17</c:v>
                </c:pt>
                <c:pt idx="38" formatCode="0.00E+00">
                  <c:v>1.21E-17</c:v>
                </c:pt>
                <c:pt idx="39" formatCode="0.00E+00">
                  <c:v>1.09E-17</c:v>
                </c:pt>
                <c:pt idx="40" formatCode="0.00E+00">
                  <c:v>1.01E-17</c:v>
                </c:pt>
                <c:pt idx="41" formatCode="0.00E+00">
                  <c:v>9.75000000000002E-18</c:v>
                </c:pt>
                <c:pt idx="42" formatCode="0.00E+00">
                  <c:v>9.03000000000002E-18</c:v>
                </c:pt>
                <c:pt idx="43" formatCode="0.00E+00">
                  <c:v>8.99000000000002E-18</c:v>
                </c:pt>
                <c:pt idx="44" formatCode="0.00E+00">
                  <c:v>8.84000000000002E-18</c:v>
                </c:pt>
                <c:pt idx="45" formatCode="0.00E+00">
                  <c:v>8.60000000000002E-18</c:v>
                </c:pt>
                <c:pt idx="46" formatCode="0.00E+00">
                  <c:v>7.30000000000002E-18</c:v>
                </c:pt>
                <c:pt idx="47" formatCode="0.00E+00">
                  <c:v>6.86000000000002E-18</c:v>
                </c:pt>
                <c:pt idx="48" formatCode="0.00E+00">
                  <c:v>6.75000000000002E-18</c:v>
                </c:pt>
                <c:pt idx="49" formatCode="0.00E+00">
                  <c:v>6.70000000000002E-18</c:v>
                </c:pt>
                <c:pt idx="50" formatCode="0.00E+00">
                  <c:v>6.54000000000002E-18</c:v>
                </c:pt>
                <c:pt idx="51" formatCode="0.00E+00">
                  <c:v>6.48000000000002E-18</c:v>
                </c:pt>
                <c:pt idx="52" formatCode="0.00E+00">
                  <c:v>6.41000000000002E-18</c:v>
                </c:pt>
                <c:pt idx="53" formatCode="0.00E+00">
                  <c:v>6.39000000000002E-18</c:v>
                </c:pt>
                <c:pt idx="54" formatCode="0.00E+00">
                  <c:v>6.18000000000001E-18</c:v>
                </c:pt>
                <c:pt idx="55" formatCode="0.00E+00">
                  <c:v>6.17000000000002E-18</c:v>
                </c:pt>
                <c:pt idx="56" formatCode="0.00E+00">
                  <c:v>6.00000000000002E-18</c:v>
                </c:pt>
                <c:pt idx="57" formatCode="0.00E+00">
                  <c:v>5.90000000000002E-18</c:v>
                </c:pt>
                <c:pt idx="58" formatCode="0.00E+00">
                  <c:v>5.82E-18</c:v>
                </c:pt>
                <c:pt idx="59" formatCode="0.00E+00">
                  <c:v>5.59000000000001E-18</c:v>
                </c:pt>
                <c:pt idx="60" formatCode="0.00E+00">
                  <c:v>5.38000000000001E-18</c:v>
                </c:pt>
                <c:pt idx="61" formatCode="0.00E+00">
                  <c:v>5.31E-18</c:v>
                </c:pt>
                <c:pt idx="62" formatCode="0.00E+00">
                  <c:v>5.15E-18</c:v>
                </c:pt>
                <c:pt idx="63" formatCode="0.00E+00">
                  <c:v>4.93000000000001E-18</c:v>
                </c:pt>
                <c:pt idx="64" formatCode="0.00E+00">
                  <c:v>4.88E-18</c:v>
                </c:pt>
                <c:pt idx="65" formatCode="0.00E+00">
                  <c:v>4.43000000000001E-18</c:v>
                </c:pt>
                <c:pt idx="66" formatCode="0.00E+00">
                  <c:v>4.35E-18</c:v>
                </c:pt>
                <c:pt idx="67" formatCode="0.00E+00">
                  <c:v>4.24E-18</c:v>
                </c:pt>
                <c:pt idx="68" formatCode="0.00E+00">
                  <c:v>4.19E-18</c:v>
                </c:pt>
                <c:pt idx="69" formatCode="0.00E+00">
                  <c:v>4.07E-18</c:v>
                </c:pt>
                <c:pt idx="70" formatCode="0.00E+00">
                  <c:v>3.86E-18</c:v>
                </c:pt>
                <c:pt idx="71" formatCode="0.00E+00">
                  <c:v>3.55E-18</c:v>
                </c:pt>
                <c:pt idx="72" formatCode="0.00E+00">
                  <c:v>3.47E-18</c:v>
                </c:pt>
                <c:pt idx="73" formatCode="0.00E+00">
                  <c:v>3.34E-18</c:v>
                </c:pt>
                <c:pt idx="74" formatCode="0.00E+00">
                  <c:v>3.2E-18</c:v>
                </c:pt>
                <c:pt idx="75" formatCode="0.00E+00">
                  <c:v>3.06E-18</c:v>
                </c:pt>
                <c:pt idx="76" formatCode="0.00E+00">
                  <c:v>2.9E-18</c:v>
                </c:pt>
                <c:pt idx="77" formatCode="0.00E+00">
                  <c:v>2.85E-18</c:v>
                </c:pt>
                <c:pt idx="78" formatCode="0.00E+00">
                  <c:v>2.83E-18</c:v>
                </c:pt>
                <c:pt idx="79" formatCode="0.00E+00">
                  <c:v>2.8E-18</c:v>
                </c:pt>
                <c:pt idx="80" formatCode="0.00E+00">
                  <c:v>2.74E-18</c:v>
                </c:pt>
                <c:pt idx="81" formatCode="0.00E+00">
                  <c:v>2.7E-18</c:v>
                </c:pt>
                <c:pt idx="82" formatCode="0.00E+00">
                  <c:v>2.31E-18</c:v>
                </c:pt>
                <c:pt idx="83" formatCode="0.00E+00">
                  <c:v>2.2E-18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630488"/>
        <c:axId val="2076062488"/>
      </c:lineChart>
      <c:catAx>
        <c:axId val="210263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6062488"/>
        <c:crosses val="autoZero"/>
        <c:auto val="1"/>
        <c:lblAlgn val="ctr"/>
        <c:lblOffset val="100"/>
        <c:noMultiLvlLbl val="0"/>
      </c:catAx>
      <c:valAx>
        <c:axId val="2076062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263048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0.082541286</c:v>
                </c:pt>
                <c:pt idx="1">
                  <c:v>1.12E-17</c:v>
                </c:pt>
                <c:pt idx="2" formatCode="General">
                  <c:v>0.103759225</c:v>
                </c:pt>
                <c:pt idx="3" formatCode="General">
                  <c:v>0.024216354</c:v>
                </c:pt>
                <c:pt idx="4" formatCode="General">
                  <c:v>0.0</c:v>
                </c:pt>
                <c:pt idx="5" formatCode="General">
                  <c:v>0.234084635</c:v>
                </c:pt>
                <c:pt idx="6" formatCode="General">
                  <c:v>0.019587833</c:v>
                </c:pt>
                <c:pt idx="7">
                  <c:v>1.08E-17</c:v>
                </c:pt>
                <c:pt idx="8" formatCode="General">
                  <c:v>0.175588236</c:v>
                </c:pt>
                <c:pt idx="9" formatCode="General">
                  <c:v>0.040398525</c:v>
                </c:pt>
                <c:pt idx="10" formatCode="General">
                  <c:v>0.019641019</c:v>
                </c:pt>
                <c:pt idx="11" formatCode="General">
                  <c:v>0.008391599</c:v>
                </c:pt>
                <c:pt idx="12" formatCode="General">
                  <c:v>0.00410967</c:v>
                </c:pt>
                <c:pt idx="13" formatCode="General">
                  <c:v>0.074522488</c:v>
                </c:pt>
                <c:pt idx="14" formatCode="General">
                  <c:v>0.091551824</c:v>
                </c:pt>
                <c:pt idx="15" formatCode="General">
                  <c:v>0.106908659</c:v>
                </c:pt>
                <c:pt idx="16" formatCode="General">
                  <c:v>0.070596491</c:v>
                </c:pt>
                <c:pt idx="17" formatCode="General">
                  <c:v>0.002197322</c:v>
                </c:pt>
                <c:pt idx="18" formatCode="General">
                  <c:v>0.00669832</c:v>
                </c:pt>
                <c:pt idx="19" formatCode="General">
                  <c:v>0.009870508</c:v>
                </c:pt>
                <c:pt idx="20" formatCode="General">
                  <c:v>0.009038209</c:v>
                </c:pt>
                <c:pt idx="21" formatCode="General">
                  <c:v>0.01918767</c:v>
                </c:pt>
                <c:pt idx="22">
                  <c:v>1.29E-17</c:v>
                </c:pt>
                <c:pt idx="23" formatCode="General">
                  <c:v>0.206158076</c:v>
                </c:pt>
                <c:pt idx="24">
                  <c:v>5.03E-10</c:v>
                </c:pt>
                <c:pt idx="25" formatCode="General">
                  <c:v>0.003069705</c:v>
                </c:pt>
                <c:pt idx="26" formatCode="General">
                  <c:v>0.007560849</c:v>
                </c:pt>
                <c:pt idx="27" formatCode="General">
                  <c:v>0.123314128</c:v>
                </c:pt>
                <c:pt idx="28" formatCode="General">
                  <c:v>0.14514875</c:v>
                </c:pt>
                <c:pt idx="29" formatCode="General">
                  <c:v>0.026939369</c:v>
                </c:pt>
                <c:pt idx="30" formatCode="General">
                  <c:v>0.210407196</c:v>
                </c:pt>
                <c:pt idx="31" formatCode="General">
                  <c:v>0.146165758</c:v>
                </c:pt>
                <c:pt idx="32" formatCode="General">
                  <c:v>0.025848864</c:v>
                </c:pt>
                <c:pt idx="33" formatCode="General">
                  <c:v>0.098335357</c:v>
                </c:pt>
                <c:pt idx="34" formatCode="General">
                  <c:v>0.086469347</c:v>
                </c:pt>
                <c:pt idx="35" formatCode="General">
                  <c:v>0.170274909</c:v>
                </c:pt>
                <c:pt idx="36" formatCode="General">
                  <c:v>0.058549073</c:v>
                </c:pt>
                <c:pt idx="37" formatCode="General">
                  <c:v>0.128033279</c:v>
                </c:pt>
                <c:pt idx="38" formatCode="General">
                  <c:v>0.128779905</c:v>
                </c:pt>
                <c:pt idx="39" formatCode="General">
                  <c:v>0.03345292</c:v>
                </c:pt>
                <c:pt idx="40" formatCode="General">
                  <c:v>0.111918109</c:v>
                </c:pt>
                <c:pt idx="41" formatCode="General">
                  <c:v>0.051595677</c:v>
                </c:pt>
                <c:pt idx="42" formatCode="General">
                  <c:v>0.033581435</c:v>
                </c:pt>
                <c:pt idx="43" formatCode="General">
                  <c:v>0.056100746</c:v>
                </c:pt>
                <c:pt idx="44" formatCode="General">
                  <c:v>0.015249416</c:v>
                </c:pt>
                <c:pt idx="45" formatCode="General">
                  <c:v>0.023276843</c:v>
                </c:pt>
                <c:pt idx="46" formatCode="General">
                  <c:v>0.020307852</c:v>
                </c:pt>
                <c:pt idx="47" formatCode="General">
                  <c:v>0.013367126</c:v>
                </c:pt>
                <c:pt idx="48" formatCode="General">
                  <c:v>0.046601605</c:v>
                </c:pt>
                <c:pt idx="49" formatCode="General">
                  <c:v>0.223541585</c:v>
                </c:pt>
                <c:pt idx="50" formatCode="General">
                  <c:v>0.022981843</c:v>
                </c:pt>
                <c:pt idx="51" formatCode="General">
                  <c:v>0.028143611</c:v>
                </c:pt>
                <c:pt idx="52" formatCode="General">
                  <c:v>0.036348165</c:v>
                </c:pt>
                <c:pt idx="53" formatCode="General">
                  <c:v>0.422020093</c:v>
                </c:pt>
                <c:pt idx="54" formatCode="General">
                  <c:v>0.180259025</c:v>
                </c:pt>
                <c:pt idx="55" formatCode="General">
                  <c:v>0.170869631</c:v>
                </c:pt>
                <c:pt idx="56" formatCode="General">
                  <c:v>0.045322693</c:v>
                </c:pt>
                <c:pt idx="57" formatCode="General">
                  <c:v>0.039328842</c:v>
                </c:pt>
                <c:pt idx="58" formatCode="General">
                  <c:v>0.038868423</c:v>
                </c:pt>
                <c:pt idx="59" formatCode="General">
                  <c:v>0.012128604</c:v>
                </c:pt>
                <c:pt idx="60" formatCode="General">
                  <c:v>0.063883851</c:v>
                </c:pt>
                <c:pt idx="61" formatCode="General">
                  <c:v>0.04803444</c:v>
                </c:pt>
                <c:pt idx="62">
                  <c:v>8.34000000000001E-18</c:v>
                </c:pt>
                <c:pt idx="63" formatCode="General">
                  <c:v>0.010337822</c:v>
                </c:pt>
                <c:pt idx="64" formatCode="General">
                  <c:v>0.001249431</c:v>
                </c:pt>
                <c:pt idx="65" formatCode="General">
                  <c:v>0.19430204</c:v>
                </c:pt>
                <c:pt idx="66" formatCode="General">
                  <c:v>0.032445426</c:v>
                </c:pt>
                <c:pt idx="67" formatCode="General">
                  <c:v>0.067960178</c:v>
                </c:pt>
                <c:pt idx="68" formatCode="General">
                  <c:v>0.204899839</c:v>
                </c:pt>
                <c:pt idx="69" formatCode="General">
                  <c:v>0.014145949</c:v>
                </c:pt>
                <c:pt idx="70" formatCode="General">
                  <c:v>0.025488806</c:v>
                </c:pt>
                <c:pt idx="71" formatCode="General">
                  <c:v>0.002222974</c:v>
                </c:pt>
                <c:pt idx="72" formatCode="General">
                  <c:v>0.199914785</c:v>
                </c:pt>
                <c:pt idx="73" formatCode="General">
                  <c:v>0.095620369</c:v>
                </c:pt>
                <c:pt idx="74" formatCode="General">
                  <c:v>0.087676589</c:v>
                </c:pt>
                <c:pt idx="75" formatCode="General">
                  <c:v>0.017467609</c:v>
                </c:pt>
                <c:pt idx="76" formatCode="General">
                  <c:v>0.043471463</c:v>
                </c:pt>
                <c:pt idx="77">
                  <c:v>2.05E-18</c:v>
                </c:pt>
                <c:pt idx="78" formatCode="General">
                  <c:v>0.038256871</c:v>
                </c:pt>
                <c:pt idx="79" formatCode="General">
                  <c:v>0.095517472</c:v>
                </c:pt>
                <c:pt idx="80" formatCode="General">
                  <c:v>0.018969359</c:v>
                </c:pt>
                <c:pt idx="81" formatCode="General">
                  <c:v>0.010205075</c:v>
                </c:pt>
                <c:pt idx="82">
                  <c:v>1.65E-17</c:v>
                </c:pt>
                <c:pt idx="83" formatCode="General">
                  <c:v>0.232959048</c:v>
                </c:pt>
                <c:pt idx="84" formatCode="General">
                  <c:v>0.007444873</c:v>
                </c:pt>
                <c:pt idx="85" formatCode="General">
                  <c:v>0.002856668</c:v>
                </c:pt>
                <c:pt idx="86" formatCode="General">
                  <c:v>0.047703177</c:v>
                </c:pt>
                <c:pt idx="87" formatCode="General">
                  <c:v>0.039348973</c:v>
                </c:pt>
                <c:pt idx="88" formatCode="General">
                  <c:v>0.12083684</c:v>
                </c:pt>
                <c:pt idx="89" formatCode="General">
                  <c:v>0.007968022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0.104667997</c:v>
                </c:pt>
                <c:pt idx="1">
                  <c:v>0.232918268</c:v>
                </c:pt>
                <c:pt idx="2">
                  <c:v>0.380327671</c:v>
                </c:pt>
                <c:pt idx="3">
                  <c:v>0.345604571</c:v>
                </c:pt>
                <c:pt idx="4">
                  <c:v>0.392232479</c:v>
                </c:pt>
                <c:pt idx="5">
                  <c:v>0.155372518</c:v>
                </c:pt>
                <c:pt idx="6">
                  <c:v>0.450841641</c:v>
                </c:pt>
                <c:pt idx="7">
                  <c:v>0.338293739</c:v>
                </c:pt>
                <c:pt idx="8">
                  <c:v>0.004775091</c:v>
                </c:pt>
                <c:pt idx="9">
                  <c:v>0.318417848</c:v>
                </c:pt>
                <c:pt idx="10">
                  <c:v>0.377240498</c:v>
                </c:pt>
                <c:pt idx="11">
                  <c:v>0.230135861</c:v>
                </c:pt>
                <c:pt idx="12">
                  <c:v>0.420178857</c:v>
                </c:pt>
                <c:pt idx="13">
                  <c:v>0.451996795</c:v>
                </c:pt>
                <c:pt idx="14">
                  <c:v>0.406538534</c:v>
                </c:pt>
                <c:pt idx="15">
                  <c:v>0.417413281</c:v>
                </c:pt>
                <c:pt idx="16">
                  <c:v>0.355163763</c:v>
                </c:pt>
                <c:pt idx="17">
                  <c:v>0.233295961</c:v>
                </c:pt>
                <c:pt idx="18">
                  <c:v>0.236445553</c:v>
                </c:pt>
                <c:pt idx="19">
                  <c:v>0.262367991</c:v>
                </c:pt>
                <c:pt idx="20">
                  <c:v>0.346795563</c:v>
                </c:pt>
                <c:pt idx="21">
                  <c:v>0.481808196</c:v>
                </c:pt>
                <c:pt idx="22">
                  <c:v>0.330092271</c:v>
                </c:pt>
                <c:pt idx="23">
                  <c:v>0.109193278</c:v>
                </c:pt>
                <c:pt idx="24">
                  <c:v>0.232740179</c:v>
                </c:pt>
                <c:pt idx="25">
                  <c:v>0.300029052</c:v>
                </c:pt>
                <c:pt idx="26">
                  <c:v>0.491221083</c:v>
                </c:pt>
                <c:pt idx="27">
                  <c:v>0.006643691</c:v>
                </c:pt>
                <c:pt idx="28">
                  <c:v>0.233481535</c:v>
                </c:pt>
                <c:pt idx="29">
                  <c:v>0.311835826</c:v>
                </c:pt>
                <c:pt idx="30">
                  <c:v>0.0</c:v>
                </c:pt>
                <c:pt idx="31">
                  <c:v>0.0</c:v>
                </c:pt>
                <c:pt idx="32">
                  <c:v>0.243925681</c:v>
                </c:pt>
                <c:pt idx="33">
                  <c:v>0.094083689</c:v>
                </c:pt>
                <c:pt idx="34">
                  <c:v>0.693147181</c:v>
                </c:pt>
                <c:pt idx="35">
                  <c:v>0.512151738</c:v>
                </c:pt>
                <c:pt idx="36">
                  <c:v>0.308065414</c:v>
                </c:pt>
                <c:pt idx="37">
                  <c:v>0.406052926</c:v>
                </c:pt>
                <c:pt idx="38">
                  <c:v>0.134718512</c:v>
                </c:pt>
                <c:pt idx="39">
                  <c:v>0.296330673</c:v>
                </c:pt>
                <c:pt idx="40">
                  <c:v>0.366623302</c:v>
                </c:pt>
                <c:pt idx="41">
                  <c:v>0.316804425</c:v>
                </c:pt>
                <c:pt idx="42">
                  <c:v>0.408460543</c:v>
                </c:pt>
                <c:pt idx="43">
                  <c:v>0.30595899</c:v>
                </c:pt>
                <c:pt idx="44">
                  <c:v>0.19018324</c:v>
                </c:pt>
                <c:pt idx="45">
                  <c:v>0.059161473</c:v>
                </c:pt>
                <c:pt idx="46">
                  <c:v>0.268640921</c:v>
                </c:pt>
                <c:pt idx="47">
                  <c:v>0.246027433</c:v>
                </c:pt>
                <c:pt idx="48">
                  <c:v>0.297344753</c:v>
                </c:pt>
                <c:pt idx="49">
                  <c:v>0.282928132</c:v>
                </c:pt>
                <c:pt idx="50">
                  <c:v>0.165633363</c:v>
                </c:pt>
                <c:pt idx="51">
                  <c:v>0.452186252</c:v>
                </c:pt>
                <c:pt idx="52">
                  <c:v>0.174504976</c:v>
                </c:pt>
                <c:pt idx="53">
                  <c:v>0.53069081</c:v>
                </c:pt>
                <c:pt idx="54">
                  <c:v>0.187093294</c:v>
                </c:pt>
                <c:pt idx="55">
                  <c:v>0.539647459</c:v>
                </c:pt>
                <c:pt idx="56">
                  <c:v>0.269523214</c:v>
                </c:pt>
                <c:pt idx="57">
                  <c:v>0.371654165</c:v>
                </c:pt>
                <c:pt idx="58">
                  <c:v>0.223578464</c:v>
                </c:pt>
                <c:pt idx="59">
                  <c:v>0.370157</c:v>
                </c:pt>
                <c:pt idx="60">
                  <c:v>0.057371679</c:v>
                </c:pt>
                <c:pt idx="61">
                  <c:v>0.416026419</c:v>
                </c:pt>
                <c:pt idx="62">
                  <c:v>0.302134178</c:v>
                </c:pt>
                <c:pt idx="63">
                  <c:v>0.33434478</c:v>
                </c:pt>
                <c:pt idx="64">
                  <c:v>0.463918556</c:v>
                </c:pt>
                <c:pt idx="65">
                  <c:v>0.287007483</c:v>
                </c:pt>
                <c:pt idx="66">
                  <c:v>0.349331623</c:v>
                </c:pt>
                <c:pt idx="67">
                  <c:v>0.308065414</c:v>
                </c:pt>
                <c:pt idx="68">
                  <c:v>0.435185184</c:v>
                </c:pt>
                <c:pt idx="69">
                  <c:v>0.657607167</c:v>
                </c:pt>
                <c:pt idx="70">
                  <c:v>0.286540954</c:v>
                </c:pt>
                <c:pt idx="71">
                  <c:v>0.208279862</c:v>
                </c:pt>
                <c:pt idx="72">
                  <c:v>0.284146322</c:v>
                </c:pt>
                <c:pt idx="73">
                  <c:v>0.272468532</c:v>
                </c:pt>
                <c:pt idx="74">
                  <c:v>0.150849586</c:v>
                </c:pt>
                <c:pt idx="75">
                  <c:v>0.152932528</c:v>
                </c:pt>
                <c:pt idx="76">
                  <c:v>0.395665739</c:v>
                </c:pt>
                <c:pt idx="77">
                  <c:v>0.374068539</c:v>
                </c:pt>
                <c:pt idx="78">
                  <c:v>0.355710241</c:v>
                </c:pt>
                <c:pt idx="79">
                  <c:v>0.077495459</c:v>
                </c:pt>
                <c:pt idx="80">
                  <c:v>0.427898816</c:v>
                </c:pt>
                <c:pt idx="81">
                  <c:v>0.116247541</c:v>
                </c:pt>
                <c:pt idx="82">
                  <c:v>0.25055576</c:v>
                </c:pt>
                <c:pt idx="83">
                  <c:v>0.16465782</c:v>
                </c:pt>
                <c:pt idx="84">
                  <c:v>0.317751837</c:v>
                </c:pt>
                <c:pt idx="85">
                  <c:v>0.348535586</c:v>
                </c:pt>
                <c:pt idx="86">
                  <c:v>0.353646521</c:v>
                </c:pt>
                <c:pt idx="87">
                  <c:v>0.196301895</c:v>
                </c:pt>
                <c:pt idx="88">
                  <c:v>0.286063121</c:v>
                </c:pt>
                <c:pt idx="89">
                  <c:v>0.266836018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704088"/>
        <c:axId val="2102718840"/>
      </c:scatterChart>
      <c:valAx>
        <c:axId val="-2133704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102718840"/>
        <c:crosses val="autoZero"/>
        <c:crossBetween val="midCat"/>
      </c:valAx>
      <c:valAx>
        <c:axId val="2102718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-213370408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 formatCode="0.00E+00">
                  <c:v>5.31E-18</c:v>
                </c:pt>
                <c:pt idx="1">
                  <c:v>0.0</c:v>
                </c:pt>
                <c:pt idx="2" formatCode="0.00E+00">
                  <c:v>4.07E-18</c:v>
                </c:pt>
                <c:pt idx="3">
                  <c:v>0.006449735</c:v>
                </c:pt>
                <c:pt idx="4" formatCode="0.00E+00">
                  <c:v>6.39000000000001E-18</c:v>
                </c:pt>
                <c:pt idx="5" formatCode="0.00E+00">
                  <c:v>5.90000000000001E-18</c:v>
                </c:pt>
                <c:pt idx="6" formatCode="0.00E+00">
                  <c:v>4.93000000000001E-18</c:v>
                </c:pt>
                <c:pt idx="7">
                  <c:v>0.0</c:v>
                </c:pt>
                <c:pt idx="8">
                  <c:v>0.00312792</c:v>
                </c:pt>
                <c:pt idx="9">
                  <c:v>0.012290193</c:v>
                </c:pt>
                <c:pt idx="10" formatCode="0.00E+00">
                  <c:v>2.31E-18</c:v>
                </c:pt>
                <c:pt idx="11">
                  <c:v>0.005867595</c:v>
                </c:pt>
                <c:pt idx="12" formatCode="0.00E+00">
                  <c:v>4.55E-5</c:v>
                </c:pt>
                <c:pt idx="13">
                  <c:v>0.0</c:v>
                </c:pt>
                <c:pt idx="14">
                  <c:v>0.000676915</c:v>
                </c:pt>
                <c:pt idx="15">
                  <c:v>0.003218976</c:v>
                </c:pt>
                <c:pt idx="16">
                  <c:v>0.001740614</c:v>
                </c:pt>
                <c:pt idx="17" formatCode="0.00E+00">
                  <c:v>9.03000000000001E-18</c:v>
                </c:pt>
                <c:pt idx="18" formatCode="0.00E+00">
                  <c:v>2.2E-18</c:v>
                </c:pt>
                <c:pt idx="19">
                  <c:v>0.002366354</c:v>
                </c:pt>
                <c:pt idx="20" formatCode="0.00E+00">
                  <c:v>5.38000000000001E-18</c:v>
                </c:pt>
                <c:pt idx="21" formatCode="0.00E+00">
                  <c:v>5.15E-18</c:v>
                </c:pt>
                <c:pt idx="22" formatCode="0.00E+00">
                  <c:v>3.55E-18</c:v>
                </c:pt>
                <c:pt idx="23">
                  <c:v>0.007247176</c:v>
                </c:pt>
                <c:pt idx="24" formatCode="0.00E+00">
                  <c:v>9.75000000000001E-18</c:v>
                </c:pt>
                <c:pt idx="25" formatCode="0.00E+00">
                  <c:v>2.85E-18</c:v>
                </c:pt>
                <c:pt idx="26" formatCode="0.00E+00">
                  <c:v>6.54000000000001E-18</c:v>
                </c:pt>
                <c:pt idx="27" formatCode="0.00E+00">
                  <c:v>6.18000000000001E-18</c:v>
                </c:pt>
                <c:pt idx="28" formatCode="0.00E+00">
                  <c:v>2.8E-18</c:v>
                </c:pt>
                <c:pt idx="29" formatCode="0.00E+00">
                  <c:v>2.7E-18</c:v>
                </c:pt>
                <c:pt idx="30">
                  <c:v>0.017337691</c:v>
                </c:pt>
                <c:pt idx="31">
                  <c:v>0.065542551</c:v>
                </c:pt>
                <c:pt idx="32">
                  <c:v>0.019175224</c:v>
                </c:pt>
                <c:pt idx="33" formatCode="0.00E+00">
                  <c:v>1.11E-9</c:v>
                </c:pt>
                <c:pt idx="34">
                  <c:v>0.0</c:v>
                </c:pt>
                <c:pt idx="35" formatCode="0.00E+00">
                  <c:v>4.43000000000001E-18</c:v>
                </c:pt>
                <c:pt idx="36" formatCode="0.00E+00">
                  <c:v>1.18E-10</c:v>
                </c:pt>
                <c:pt idx="37">
                  <c:v>0.037022153</c:v>
                </c:pt>
                <c:pt idx="38">
                  <c:v>0.004491594</c:v>
                </c:pt>
                <c:pt idx="39" formatCode="0.00E+00">
                  <c:v>6.00000000000001E-18</c:v>
                </c:pt>
                <c:pt idx="40" formatCode="0.00E+00">
                  <c:v>8.99000000000001E-18</c:v>
                </c:pt>
                <c:pt idx="41" formatCode="0.00E+00">
                  <c:v>5.59000000000001E-18</c:v>
                </c:pt>
                <c:pt idx="42" formatCode="0.00E+00">
                  <c:v>4.35E-18</c:v>
                </c:pt>
                <c:pt idx="43" formatCode="0.00E+00">
                  <c:v>5.56E-12</c:v>
                </c:pt>
                <c:pt idx="44">
                  <c:v>0.001984618</c:v>
                </c:pt>
                <c:pt idx="45" formatCode="0.00E+00">
                  <c:v>1.21E-17</c:v>
                </c:pt>
                <c:pt idx="46">
                  <c:v>0.126635014</c:v>
                </c:pt>
                <c:pt idx="47" formatCode="0.00E+00">
                  <c:v>8.84000000000001E-18</c:v>
                </c:pt>
                <c:pt idx="48" formatCode="0.00E+00">
                  <c:v>4.88E-18</c:v>
                </c:pt>
                <c:pt idx="49" formatCode="0.00E+00">
                  <c:v>6.70000000000001E-18</c:v>
                </c:pt>
                <c:pt idx="50" formatCode="0.00E+00">
                  <c:v>1.61E-7</c:v>
                </c:pt>
                <c:pt idx="51" formatCode="0.00E+00">
                  <c:v>3.34E-18</c:v>
                </c:pt>
                <c:pt idx="52" formatCode="0.00E+00">
                  <c:v>3.03E-8</c:v>
                </c:pt>
                <c:pt idx="53" formatCode="0.00E+00">
                  <c:v>2.89E-6</c:v>
                </c:pt>
                <c:pt idx="54" formatCode="0.00E+00">
                  <c:v>2.27E-8</c:v>
                </c:pt>
                <c:pt idx="55" formatCode="0.00E+00">
                  <c:v>2.74E-18</c:v>
                </c:pt>
                <c:pt idx="56" formatCode="0.00E+00">
                  <c:v>1.57E-5</c:v>
                </c:pt>
                <c:pt idx="57" formatCode="0.00E+00">
                  <c:v>6.17000000000001E-18</c:v>
                </c:pt>
                <c:pt idx="58">
                  <c:v>0.0</c:v>
                </c:pt>
                <c:pt idx="59">
                  <c:v>0.039210235</c:v>
                </c:pt>
                <c:pt idx="60" formatCode="0.00E+00">
                  <c:v>1.51E-17</c:v>
                </c:pt>
                <c:pt idx="61" formatCode="0.00E+00">
                  <c:v>2.9E-18</c:v>
                </c:pt>
                <c:pt idx="62">
                  <c:v>0.12530582</c:v>
                </c:pt>
                <c:pt idx="63" formatCode="0.00E+00">
                  <c:v>1.01E-17</c:v>
                </c:pt>
                <c:pt idx="64" formatCode="0.00E+00">
                  <c:v>3.06E-18</c:v>
                </c:pt>
                <c:pt idx="65">
                  <c:v>0.0</c:v>
                </c:pt>
                <c:pt idx="66" formatCode="0.00E+00">
                  <c:v>6.86000000000001E-18</c:v>
                </c:pt>
                <c:pt idx="67" formatCode="0.00E+00">
                  <c:v>6.41000000000001E-18</c:v>
                </c:pt>
                <c:pt idx="68">
                  <c:v>0.007797369</c:v>
                </c:pt>
                <c:pt idx="69" formatCode="0.00E+00">
                  <c:v>3.47E-18</c:v>
                </c:pt>
                <c:pt idx="70" formatCode="0.00E+00">
                  <c:v>4.19E-18</c:v>
                </c:pt>
                <c:pt idx="71">
                  <c:v>0.006124648</c:v>
                </c:pt>
                <c:pt idx="72" formatCode="0.00E+00">
                  <c:v>5.82E-18</c:v>
                </c:pt>
                <c:pt idx="73" formatCode="0.00E+00">
                  <c:v>3.2E-18</c:v>
                </c:pt>
                <c:pt idx="74" formatCode="0.00E+00">
                  <c:v>8.60000000000001E-18</c:v>
                </c:pt>
                <c:pt idx="75" formatCode="0.00E+00">
                  <c:v>2.83E-18</c:v>
                </c:pt>
                <c:pt idx="76">
                  <c:v>0.007946239</c:v>
                </c:pt>
                <c:pt idx="77" formatCode="0.00E+00">
                  <c:v>2.92E-6</c:v>
                </c:pt>
                <c:pt idx="78" formatCode="0.00E+00">
                  <c:v>7.30000000000001E-18</c:v>
                </c:pt>
                <c:pt idx="79" formatCode="0.00E+00">
                  <c:v>6.48000000000001E-18</c:v>
                </c:pt>
                <c:pt idx="80">
                  <c:v>0.00873921</c:v>
                </c:pt>
                <c:pt idx="81" formatCode="0.00E+00">
                  <c:v>6.96E-7</c:v>
                </c:pt>
                <c:pt idx="82" formatCode="0.00E+00">
                  <c:v>6.75000000000001E-18</c:v>
                </c:pt>
                <c:pt idx="83" formatCode="0.00E+00">
                  <c:v>3.98E-5</c:v>
                </c:pt>
                <c:pt idx="84" formatCode="0.00E+00">
                  <c:v>4.24E-18</c:v>
                </c:pt>
                <c:pt idx="85">
                  <c:v>0.009963991</c:v>
                </c:pt>
                <c:pt idx="86" formatCode="0.00E+00">
                  <c:v>1.09E-17</c:v>
                </c:pt>
                <c:pt idx="87">
                  <c:v>0.000667096</c:v>
                </c:pt>
                <c:pt idx="88" formatCode="0.00E+00">
                  <c:v>3.86E-18</c:v>
                </c:pt>
                <c:pt idx="89" formatCode="0.00E+00">
                  <c:v>1.26E-17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0.362992533</c:v>
                </c:pt>
                <c:pt idx="1">
                  <c:v>0.262399254</c:v>
                </c:pt>
                <c:pt idx="2">
                  <c:v>0.385443877</c:v>
                </c:pt>
                <c:pt idx="3">
                  <c:v>0.405556879</c:v>
                </c:pt>
                <c:pt idx="4">
                  <c:v>0.36180867</c:v>
                </c:pt>
                <c:pt idx="5">
                  <c:v>0.293109669</c:v>
                </c:pt>
                <c:pt idx="6">
                  <c:v>0.354627954</c:v>
                </c:pt>
                <c:pt idx="7">
                  <c:v>0.434927122</c:v>
                </c:pt>
                <c:pt idx="8">
                  <c:v>0.194804325</c:v>
                </c:pt>
                <c:pt idx="9">
                  <c:v>0.306245708</c:v>
                </c:pt>
                <c:pt idx="10">
                  <c:v>0.223938569</c:v>
                </c:pt>
                <c:pt idx="11">
                  <c:v>0.405500764</c:v>
                </c:pt>
                <c:pt idx="12">
                  <c:v>0.375567083</c:v>
                </c:pt>
                <c:pt idx="13">
                  <c:v>0.439536415</c:v>
                </c:pt>
                <c:pt idx="14">
                  <c:v>0.366367298</c:v>
                </c:pt>
                <c:pt idx="15">
                  <c:v>0.385866455</c:v>
                </c:pt>
                <c:pt idx="16">
                  <c:v>0.371495741</c:v>
                </c:pt>
                <c:pt idx="17">
                  <c:v>0.31041999</c:v>
                </c:pt>
                <c:pt idx="18">
                  <c:v>0.393932412</c:v>
                </c:pt>
                <c:pt idx="19">
                  <c:v>0.39212445</c:v>
                </c:pt>
                <c:pt idx="20">
                  <c:v>0.411288972</c:v>
                </c:pt>
                <c:pt idx="21">
                  <c:v>0.375420061</c:v>
                </c:pt>
                <c:pt idx="22">
                  <c:v>0.41905175</c:v>
                </c:pt>
                <c:pt idx="23">
                  <c:v>0.407637462</c:v>
                </c:pt>
                <c:pt idx="24">
                  <c:v>0.270079585</c:v>
                </c:pt>
                <c:pt idx="25">
                  <c:v>0.427908753</c:v>
                </c:pt>
                <c:pt idx="26">
                  <c:v>0.346736239</c:v>
                </c:pt>
                <c:pt idx="27">
                  <c:v>0.401709961</c:v>
                </c:pt>
                <c:pt idx="28">
                  <c:v>0.391507409</c:v>
                </c:pt>
                <c:pt idx="29">
                  <c:v>0.419101711</c:v>
                </c:pt>
                <c:pt idx="30">
                  <c:v>0.253078218</c:v>
                </c:pt>
                <c:pt idx="31">
                  <c:v>0.40201507</c:v>
                </c:pt>
                <c:pt idx="32">
                  <c:v>0.45549959</c:v>
                </c:pt>
                <c:pt idx="33">
                  <c:v>0.325240752</c:v>
                </c:pt>
                <c:pt idx="34">
                  <c:v>0.363807765</c:v>
                </c:pt>
                <c:pt idx="35">
                  <c:v>0.244152582</c:v>
                </c:pt>
                <c:pt idx="36">
                  <c:v>0.286329076</c:v>
                </c:pt>
                <c:pt idx="37">
                  <c:v>0.017463843</c:v>
                </c:pt>
                <c:pt idx="38">
                  <c:v>0.353830841</c:v>
                </c:pt>
                <c:pt idx="39">
                  <c:v>0.375064054</c:v>
                </c:pt>
                <c:pt idx="40">
                  <c:v>0.355019369</c:v>
                </c:pt>
                <c:pt idx="41">
                  <c:v>0.426164596</c:v>
                </c:pt>
                <c:pt idx="42">
                  <c:v>0.313732662</c:v>
                </c:pt>
                <c:pt idx="43">
                  <c:v>0.452656989</c:v>
                </c:pt>
                <c:pt idx="44">
                  <c:v>0.451984416</c:v>
                </c:pt>
                <c:pt idx="45">
                  <c:v>0.359609349</c:v>
                </c:pt>
                <c:pt idx="46">
                  <c:v>0.00971573</c:v>
                </c:pt>
                <c:pt idx="47">
                  <c:v>0.321275146</c:v>
                </c:pt>
                <c:pt idx="48">
                  <c:v>0.353997507</c:v>
                </c:pt>
                <c:pt idx="49">
                  <c:v>0.195856582</c:v>
                </c:pt>
                <c:pt idx="50">
                  <c:v>0.348948313</c:v>
                </c:pt>
                <c:pt idx="51">
                  <c:v>0.38297649</c:v>
                </c:pt>
                <c:pt idx="52">
                  <c:v>0.360241066</c:v>
                </c:pt>
                <c:pt idx="53">
                  <c:v>0.434996561</c:v>
                </c:pt>
                <c:pt idx="54">
                  <c:v>0.376565846</c:v>
                </c:pt>
                <c:pt idx="55">
                  <c:v>0.330013488</c:v>
                </c:pt>
                <c:pt idx="56">
                  <c:v>0.303008383</c:v>
                </c:pt>
                <c:pt idx="57">
                  <c:v>0.369318522</c:v>
                </c:pt>
                <c:pt idx="58">
                  <c:v>0.478581568</c:v>
                </c:pt>
                <c:pt idx="59">
                  <c:v>0.396403834</c:v>
                </c:pt>
                <c:pt idx="60">
                  <c:v>0.163688387</c:v>
                </c:pt>
                <c:pt idx="61">
                  <c:v>0.399749415</c:v>
                </c:pt>
                <c:pt idx="62">
                  <c:v>0.018567612</c:v>
                </c:pt>
                <c:pt idx="63">
                  <c:v>0.316143241</c:v>
                </c:pt>
                <c:pt idx="64">
                  <c:v>0.371531773</c:v>
                </c:pt>
                <c:pt idx="65">
                  <c:v>0.374393751</c:v>
                </c:pt>
                <c:pt idx="66">
                  <c:v>0.366714553</c:v>
                </c:pt>
                <c:pt idx="67">
                  <c:v>0.311263286</c:v>
                </c:pt>
                <c:pt idx="68">
                  <c:v>0.353190298</c:v>
                </c:pt>
                <c:pt idx="69">
                  <c:v>0.41009643</c:v>
                </c:pt>
                <c:pt idx="70">
                  <c:v>0.413610251</c:v>
                </c:pt>
                <c:pt idx="71">
                  <c:v>0.307744527</c:v>
                </c:pt>
                <c:pt idx="72">
                  <c:v>0.400000404</c:v>
                </c:pt>
                <c:pt idx="73">
                  <c:v>0.454375375</c:v>
                </c:pt>
                <c:pt idx="74">
                  <c:v>0.29463</c:v>
                </c:pt>
                <c:pt idx="75">
                  <c:v>0.366123617</c:v>
                </c:pt>
                <c:pt idx="76">
                  <c:v>0.40654823</c:v>
                </c:pt>
                <c:pt idx="77">
                  <c:v>0.427715953</c:v>
                </c:pt>
                <c:pt idx="78">
                  <c:v>0.309703305</c:v>
                </c:pt>
                <c:pt idx="79">
                  <c:v>0.422460245</c:v>
                </c:pt>
                <c:pt idx="80">
                  <c:v>0.375710944</c:v>
                </c:pt>
                <c:pt idx="81">
                  <c:v>0.288295739</c:v>
                </c:pt>
                <c:pt idx="82">
                  <c:v>0.365341019</c:v>
                </c:pt>
                <c:pt idx="83">
                  <c:v>0.195970043</c:v>
                </c:pt>
                <c:pt idx="84">
                  <c:v>0.40528385</c:v>
                </c:pt>
                <c:pt idx="85">
                  <c:v>0.319549776</c:v>
                </c:pt>
                <c:pt idx="86">
                  <c:v>0.237232565</c:v>
                </c:pt>
                <c:pt idx="87">
                  <c:v>0.355043094</c:v>
                </c:pt>
                <c:pt idx="88">
                  <c:v>0.399618077</c:v>
                </c:pt>
                <c:pt idx="89">
                  <c:v>0.342829836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6819240"/>
        <c:axId val="2097986152"/>
      </c:scatterChart>
      <c:valAx>
        <c:axId val="2086819240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97986152"/>
        <c:crosses val="autoZero"/>
        <c:crossBetween val="midCat"/>
      </c:valAx>
      <c:valAx>
        <c:axId val="2097986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681924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4.35260248045E-24</c:v>
                </c:pt>
                <c:pt idx="46" formatCode="0.00E+00">
                  <c:v>5.82873331213E-25</c:v>
                </c:pt>
                <c:pt idx="47" formatCode="0.00E+00">
                  <c:v>7.63484163579E-26</c:v>
                </c:pt>
                <c:pt idx="48" formatCode="0.00E+00">
                  <c:v>9.78621171984E-27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3.42429951847E-34</c:v>
                </c:pt>
                <c:pt idx="57" formatCode="0.00E+00">
                  <c:v>3.67303266937E-35</c:v>
                </c:pt>
                <c:pt idx="58" formatCode="0.00E+00">
                  <c:v>3.86894485868E-36</c:v>
                </c:pt>
                <c:pt idx="59" formatCode="0.00E+00">
                  <c:v>4.00312618917E-37</c:v>
                </c:pt>
                <c:pt idx="60" formatCode="0.00E+00">
                  <c:v>4.06972603852E-38</c:v>
                </c:pt>
                <c:pt idx="61" formatCode="0.00E+00">
                  <c:v>4.066365957E-39</c:v>
                </c:pt>
                <c:pt idx="62" formatCode="0.00E+00">
                  <c:v>3.99425363815E-40</c:v>
                </c:pt>
                <c:pt idx="63" formatCode="0.00E+00">
                  <c:v>3.857994919E-41</c:v>
                </c:pt>
                <c:pt idx="64" formatCode="0.00E+00">
                  <c:v>3.66513556398E-42</c:v>
                </c:pt>
                <c:pt idx="65" formatCode="0.00E+00">
                  <c:v>3.42549328532E-43</c:v>
                </c:pt>
                <c:pt idx="66" formatCode="0.00E+00">
                  <c:v>3.1503593771E-44</c:v>
                </c:pt>
                <c:pt idx="67" formatCode="0.00E+00">
                  <c:v>2.85165666225E-45</c:v>
                </c:pt>
                <c:pt idx="68" formatCode="0.00E+00">
                  <c:v>2.54113631644E-46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9.25940648094E-53</c:v>
                </c:pt>
                <c:pt idx="75" formatCode="0.00E+00">
                  <c:v>7.43484066747E-54</c:v>
                </c:pt>
                <c:pt idx="76" formatCode="0.00E+00">
                  <c:v>5.88589863833E-55</c:v>
                </c:pt>
                <c:pt idx="77" formatCode="0.00E+00">
                  <c:v>4.59493354072E-56</c:v>
                </c:pt>
                <c:pt idx="78" formatCode="0.00E+00">
                  <c:v>3.53787032389E-57</c:v>
                </c:pt>
                <c:pt idx="79" formatCode="0.00E+00">
                  <c:v>2.68701374408E-58</c:v>
                </c:pt>
                <c:pt idx="80" formatCode="0.00E+00">
                  <c:v>2.0134021012E-59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7.82270924504E-63</c:v>
                </c:pt>
                <c:pt idx="84" formatCode="0.00E+00">
                  <c:v>5.56146865911E-64</c:v>
                </c:pt>
                <c:pt idx="85" formatCode="0.00E+00">
                  <c:v>3.90361857419E-65</c:v>
                </c:pt>
                <c:pt idx="86" formatCode="0.00E+00">
                  <c:v>2.7055093419E-66</c:v>
                </c:pt>
                <c:pt idx="87" formatCode="0.00E+00">
                  <c:v>1.85178832291E-67</c:v>
                </c:pt>
                <c:pt idx="88" formatCode="0.00E+00">
                  <c:v>1.25184295227E-68</c:v>
                </c:pt>
                <c:pt idx="89" formatCode="0.00E+00">
                  <c:v>8.35947240863E-70</c:v>
                </c:pt>
                <c:pt idx="90" formatCode="0.00E+00">
                  <c:v>5.51482196563E-71</c:v>
                </c:pt>
                <c:pt idx="91" formatCode="0.00E+00">
                  <c:v>3.59467519675E-72</c:v>
                </c:pt>
                <c:pt idx="92" formatCode="0.00E+00">
                  <c:v>2.31533656642E-73</c:v>
                </c:pt>
                <c:pt idx="93" formatCode="0.00E+00">
                  <c:v>1.47382056414E-74</c:v>
                </c:pt>
                <c:pt idx="94" formatCode="0.00E+00">
                  <c:v>9.27256151114999E-76</c:v>
                </c:pt>
                <c:pt idx="95" formatCode="0.00E+00">
                  <c:v>5.76669600036E-77</c:v>
                </c:pt>
                <c:pt idx="96" formatCode="0.00E+00">
                  <c:v>3.54546506754E-78</c:v>
                </c:pt>
                <c:pt idx="97" formatCode="0.00E+00">
                  <c:v>2.15518129812E-79</c:v>
                </c:pt>
                <c:pt idx="98" formatCode="0.00E+00">
                  <c:v>1.29539895768E-80</c:v>
                </c:pt>
                <c:pt idx="99" formatCode="0.00E+00">
                  <c:v>7.69974229454E-82</c:v>
                </c:pt>
                <c:pt idx="100" formatCode="0.00E+00">
                  <c:v>4.52631364939E-83</c:v>
                </c:pt>
                <c:pt idx="101" formatCode="0.00E+00">
                  <c:v>2.63178827049E-84</c:v>
                </c:pt>
                <c:pt idx="102" formatCode="0.00E+00">
                  <c:v>1.51368777165E-85</c:v>
                </c:pt>
                <c:pt idx="103" formatCode="0.00E+00">
                  <c:v>8.61273549808E-87</c:v>
                </c:pt>
                <c:pt idx="104" formatCode="0.00E+00">
                  <c:v>4.84847302139E-88</c:v>
                </c:pt>
                <c:pt idx="105" formatCode="0.00E+00">
                  <c:v>2.70064048644E-89</c:v>
                </c:pt>
                <c:pt idx="106" formatCode="0.00E+00">
                  <c:v>1.48855399424E-90</c:v>
                </c:pt>
                <c:pt idx="107" formatCode="0.00E+00">
                  <c:v>8.11962231466999E-92</c:v>
                </c:pt>
                <c:pt idx="108" formatCode="0.00E+00">
                  <c:v>4.38346124961E-93</c:v>
                </c:pt>
                <c:pt idx="109" formatCode="0.00E+00">
                  <c:v>2.3423113903E-94</c:v>
                </c:pt>
                <c:pt idx="110" formatCode="0.00E+00">
                  <c:v>1.23894934281E-95</c:v>
                </c:pt>
                <c:pt idx="111" formatCode="0.00E+00">
                  <c:v>6.48751880763E-97</c:v>
                </c:pt>
                <c:pt idx="112" formatCode="0.00E+00">
                  <c:v>3.36320967268E-98</c:v>
                </c:pt>
                <c:pt idx="113" formatCode="0.00E+00">
                  <c:v>1.72628680541E-99</c:v>
                </c:pt>
                <c:pt idx="114" formatCode="0.00E+00">
                  <c:v>8.77381592353999E-101</c:v>
                </c:pt>
                <c:pt idx="115" formatCode="0.00E+00">
                  <c:v>4.41583595706E-102</c:v>
                </c:pt>
                <c:pt idx="116" formatCode="0.00E+00">
                  <c:v>2.20098919473E-103</c:v>
                </c:pt>
                <c:pt idx="117" formatCode="0.00E+00">
                  <c:v>1.08651224568E-104</c:v>
                </c:pt>
                <c:pt idx="118" formatCode="0.00E+00">
                  <c:v>5.31243598244E-106</c:v>
                </c:pt>
                <c:pt idx="119" formatCode="0.00E+00">
                  <c:v>2.57291401639E-107</c:v>
                </c:pt>
                <c:pt idx="120" formatCode="0.00E+00">
                  <c:v>1.23440853184E-108</c:v>
                </c:pt>
                <c:pt idx="121" formatCode="0.00E+00">
                  <c:v>5.86710333233999E-110</c:v>
                </c:pt>
                <c:pt idx="122" formatCode="0.00E+00">
                  <c:v>2.76279305878E-111</c:v>
                </c:pt>
                <c:pt idx="123" formatCode="0.00E+00">
                  <c:v>1.28902373562E-112</c:v>
                </c:pt>
                <c:pt idx="124" formatCode="0.00E+00">
                  <c:v>5.95921550897999E-114</c:v>
                </c:pt>
                <c:pt idx="125" formatCode="0.00E+00">
                  <c:v>2.72998409097E-115</c:v>
                </c:pt>
                <c:pt idx="126" formatCode="0.00E+00">
                  <c:v>1.23936941957E-116</c:v>
                </c:pt>
                <c:pt idx="127" formatCode="0.00E+00">
                  <c:v>5.57618827002999E-118</c:v>
                </c:pt>
                <c:pt idx="128" formatCode="0.00E+00">
                  <c:v>2.48654320865E-119</c:v>
                </c:pt>
                <c:pt idx="129" formatCode="0.00E+00">
                  <c:v>1.09901102158E-120</c:v>
                </c:pt>
                <c:pt idx="130" formatCode="0.00E+00">
                  <c:v>4.81482676182E-122</c:v>
                </c:pt>
                <c:pt idx="131" formatCode="0.00E+00">
                  <c:v>2.09101234523E-123</c:v>
                </c:pt>
                <c:pt idx="132" formatCode="0.00E+00">
                  <c:v>9.00231469458E-125</c:v>
                </c:pt>
                <c:pt idx="133" formatCode="0.00E+00">
                  <c:v>3.84235441553E-126</c:v>
                </c:pt>
                <c:pt idx="134" formatCode="0.00E+00">
                  <c:v>1.62596015001E-127</c:v>
                </c:pt>
                <c:pt idx="135" formatCode="0.00E+00">
                  <c:v>6.82204953808999E-129</c:v>
                </c:pt>
                <c:pt idx="136" formatCode="0.00E+00">
                  <c:v>2.83814927874E-130</c:v>
                </c:pt>
                <c:pt idx="137" formatCode="0.00E+00">
                  <c:v>1.17082921603E-131</c:v>
                </c:pt>
                <c:pt idx="138" formatCode="0.00E+00">
                  <c:v>4.78974110217E-133</c:v>
                </c:pt>
                <c:pt idx="139" formatCode="0.00E+00">
                  <c:v>1.94317803192E-134</c:v>
                </c:pt>
                <c:pt idx="140" formatCode="0.00E+00">
                  <c:v>7.81838009973999E-136</c:v>
                </c:pt>
                <c:pt idx="141" formatCode="0.00E+00">
                  <c:v>3.11993726174E-137</c:v>
                </c:pt>
                <c:pt idx="142" formatCode="0.00E+00">
                  <c:v>1.23486869937E-138</c:v>
                </c:pt>
                <c:pt idx="143" formatCode="0.00E+00">
                  <c:v>4.84799532598999E-140</c:v>
                </c:pt>
                <c:pt idx="144" formatCode="0.00E+00">
                  <c:v>1.8879497517E-141</c:v>
                </c:pt>
                <c:pt idx="145" formatCode="0.00E+00">
                  <c:v>7.29325253435999E-143</c:v>
                </c:pt>
                <c:pt idx="146" formatCode="0.00E+00">
                  <c:v>2.79760592034E-144</c:v>
                </c:pt>
                <c:pt idx="147" formatCode="0.00E+00">
                  <c:v>1.28662704433E-145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179784"/>
        <c:axId val="2077409016"/>
      </c:lineChart>
      <c:catAx>
        <c:axId val="2080179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7409016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077409016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80179784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21.0</c:v>
                </c:pt>
                <c:pt idx="1">
                  <c:v>11.0</c:v>
                </c:pt>
                <c:pt idx="2">
                  <c:v>8.0</c:v>
                </c:pt>
                <c:pt idx="3">
                  <c:v>8.0</c:v>
                </c:pt>
                <c:pt idx="4">
                  <c:v>6.0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2.0</c:v>
                </c:pt>
                <c:pt idx="11">
                  <c:v>1.0</c:v>
                </c:pt>
                <c:pt idx="12">
                  <c:v>4.0</c:v>
                </c:pt>
                <c:pt idx="13">
                  <c:v>0.0</c:v>
                </c:pt>
                <c:pt idx="14">
                  <c:v>2.0</c:v>
                </c:pt>
                <c:pt idx="15">
                  <c:v>0.0</c:v>
                </c:pt>
                <c:pt idx="16">
                  <c:v>0.0</c:v>
                </c:pt>
                <c:pt idx="17">
                  <c:v>3.0</c:v>
                </c:pt>
                <c:pt idx="18">
                  <c:v>1.0</c:v>
                </c:pt>
                <c:pt idx="19">
                  <c:v>2.0</c:v>
                </c:pt>
                <c:pt idx="20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75312984"/>
        <c:axId val="2084302008"/>
      </c:barChart>
      <c:catAx>
        <c:axId val="2075312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4302008"/>
        <c:crosses val="autoZero"/>
        <c:auto val="1"/>
        <c:lblAlgn val="ctr"/>
        <c:lblOffset val="100"/>
        <c:noMultiLvlLbl val="0"/>
      </c:catAx>
      <c:valAx>
        <c:axId val="2084302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531298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88.0</c:v>
                </c:pt>
                <c:pt idx="1">
                  <c:v>3.0</c:v>
                </c:pt>
                <c:pt idx="2">
                  <c:v>0.0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2.0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84266712"/>
        <c:axId val="2087506360"/>
      </c:barChart>
      <c:catAx>
        <c:axId val="2084266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7506360"/>
        <c:crosses val="autoZero"/>
        <c:auto val="1"/>
        <c:lblAlgn val="ctr"/>
        <c:lblOffset val="100"/>
        <c:noMultiLvlLbl val="0"/>
      </c:catAx>
      <c:valAx>
        <c:axId val="20875063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4266712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0.693147181</c:v>
                </c:pt>
                <c:pt idx="1">
                  <c:v>0.657607167</c:v>
                </c:pt>
                <c:pt idx="2">
                  <c:v>0.539647459</c:v>
                </c:pt>
                <c:pt idx="3">
                  <c:v>0.53069081</c:v>
                </c:pt>
                <c:pt idx="4">
                  <c:v>0.512151738</c:v>
                </c:pt>
                <c:pt idx="5">
                  <c:v>0.491221083</c:v>
                </c:pt>
                <c:pt idx="6">
                  <c:v>0.481808196</c:v>
                </c:pt>
                <c:pt idx="7">
                  <c:v>0.463918556</c:v>
                </c:pt>
                <c:pt idx="8">
                  <c:v>0.452186252</c:v>
                </c:pt>
                <c:pt idx="9">
                  <c:v>0.451996795</c:v>
                </c:pt>
                <c:pt idx="10">
                  <c:v>0.450841641</c:v>
                </c:pt>
                <c:pt idx="11">
                  <c:v>0.435185184</c:v>
                </c:pt>
                <c:pt idx="12">
                  <c:v>0.427898816</c:v>
                </c:pt>
                <c:pt idx="13">
                  <c:v>0.420178857</c:v>
                </c:pt>
                <c:pt idx="14">
                  <c:v>0.417413281</c:v>
                </c:pt>
                <c:pt idx="15">
                  <c:v>0.416026419</c:v>
                </c:pt>
                <c:pt idx="16">
                  <c:v>0.408460543</c:v>
                </c:pt>
                <c:pt idx="17">
                  <c:v>0.406538534</c:v>
                </c:pt>
                <c:pt idx="18">
                  <c:v>0.406052926</c:v>
                </c:pt>
                <c:pt idx="19">
                  <c:v>0.395665739</c:v>
                </c:pt>
                <c:pt idx="20">
                  <c:v>0.392232479</c:v>
                </c:pt>
                <c:pt idx="21">
                  <c:v>0.380327671</c:v>
                </c:pt>
                <c:pt idx="22">
                  <c:v>0.377240498</c:v>
                </c:pt>
                <c:pt idx="23">
                  <c:v>0.374068539</c:v>
                </c:pt>
                <c:pt idx="24">
                  <c:v>0.371654165</c:v>
                </c:pt>
                <c:pt idx="25">
                  <c:v>0.370157</c:v>
                </c:pt>
                <c:pt idx="26">
                  <c:v>0.366623302</c:v>
                </c:pt>
                <c:pt idx="27">
                  <c:v>0.355710241</c:v>
                </c:pt>
                <c:pt idx="28">
                  <c:v>0.355163763</c:v>
                </c:pt>
                <c:pt idx="29">
                  <c:v>0.353646521</c:v>
                </c:pt>
                <c:pt idx="30">
                  <c:v>0.349331623</c:v>
                </c:pt>
                <c:pt idx="31">
                  <c:v>0.348535586</c:v>
                </c:pt>
                <c:pt idx="32">
                  <c:v>0.346795563</c:v>
                </c:pt>
                <c:pt idx="33">
                  <c:v>0.345604571</c:v>
                </c:pt>
                <c:pt idx="34">
                  <c:v>0.338293739</c:v>
                </c:pt>
                <c:pt idx="35">
                  <c:v>0.33434478</c:v>
                </c:pt>
                <c:pt idx="36">
                  <c:v>0.330092271</c:v>
                </c:pt>
                <c:pt idx="37">
                  <c:v>0.318417848</c:v>
                </c:pt>
                <c:pt idx="38">
                  <c:v>0.317751837</c:v>
                </c:pt>
                <c:pt idx="39">
                  <c:v>0.316804425</c:v>
                </c:pt>
                <c:pt idx="40">
                  <c:v>0.311835826</c:v>
                </c:pt>
                <c:pt idx="41">
                  <c:v>0.308065414</c:v>
                </c:pt>
                <c:pt idx="42">
                  <c:v>0.308065414</c:v>
                </c:pt>
                <c:pt idx="43">
                  <c:v>0.30595899</c:v>
                </c:pt>
                <c:pt idx="44">
                  <c:v>0.302134178</c:v>
                </c:pt>
                <c:pt idx="45">
                  <c:v>0.300029052</c:v>
                </c:pt>
                <c:pt idx="46">
                  <c:v>0.297344753</c:v>
                </c:pt>
                <c:pt idx="47">
                  <c:v>0.296330673</c:v>
                </c:pt>
                <c:pt idx="48">
                  <c:v>0.287007483</c:v>
                </c:pt>
                <c:pt idx="49">
                  <c:v>0.286540954</c:v>
                </c:pt>
                <c:pt idx="50">
                  <c:v>0.286063121</c:v>
                </c:pt>
                <c:pt idx="51">
                  <c:v>0.284146322</c:v>
                </c:pt>
                <c:pt idx="52">
                  <c:v>0.282928132</c:v>
                </c:pt>
                <c:pt idx="53">
                  <c:v>0.272468532</c:v>
                </c:pt>
                <c:pt idx="54">
                  <c:v>0.269523214</c:v>
                </c:pt>
                <c:pt idx="55">
                  <c:v>0.268640921</c:v>
                </c:pt>
                <c:pt idx="56">
                  <c:v>0.266836018</c:v>
                </c:pt>
                <c:pt idx="57">
                  <c:v>0.262367991</c:v>
                </c:pt>
                <c:pt idx="58">
                  <c:v>0.25055576</c:v>
                </c:pt>
                <c:pt idx="59">
                  <c:v>0.246027433</c:v>
                </c:pt>
                <c:pt idx="60">
                  <c:v>0.243925681</c:v>
                </c:pt>
                <c:pt idx="61">
                  <c:v>0.236445553</c:v>
                </c:pt>
                <c:pt idx="62">
                  <c:v>0.233481535</c:v>
                </c:pt>
                <c:pt idx="63">
                  <c:v>0.233295961</c:v>
                </c:pt>
                <c:pt idx="64">
                  <c:v>0.232918268</c:v>
                </c:pt>
                <c:pt idx="65">
                  <c:v>0.232740179</c:v>
                </c:pt>
                <c:pt idx="66">
                  <c:v>0.230135861</c:v>
                </c:pt>
                <c:pt idx="67">
                  <c:v>0.223578464</c:v>
                </c:pt>
                <c:pt idx="68">
                  <c:v>0.208279862</c:v>
                </c:pt>
                <c:pt idx="69">
                  <c:v>0.196301895</c:v>
                </c:pt>
                <c:pt idx="70">
                  <c:v>0.19018324</c:v>
                </c:pt>
                <c:pt idx="71">
                  <c:v>0.187093294</c:v>
                </c:pt>
                <c:pt idx="72">
                  <c:v>0.174504976</c:v>
                </c:pt>
                <c:pt idx="73">
                  <c:v>0.165633363</c:v>
                </c:pt>
                <c:pt idx="74">
                  <c:v>0.16465782</c:v>
                </c:pt>
                <c:pt idx="75">
                  <c:v>0.155372518</c:v>
                </c:pt>
                <c:pt idx="76">
                  <c:v>0.152932528</c:v>
                </c:pt>
                <c:pt idx="77">
                  <c:v>0.150849586</c:v>
                </c:pt>
                <c:pt idx="78">
                  <c:v>0.134718512</c:v>
                </c:pt>
                <c:pt idx="79">
                  <c:v>0.116247541</c:v>
                </c:pt>
                <c:pt idx="80">
                  <c:v>0.109193278</c:v>
                </c:pt>
                <c:pt idx="81">
                  <c:v>0.104667997</c:v>
                </c:pt>
                <c:pt idx="82">
                  <c:v>0.094083689</c:v>
                </c:pt>
                <c:pt idx="83">
                  <c:v>0.077495459</c:v>
                </c:pt>
                <c:pt idx="84">
                  <c:v>0.059161473</c:v>
                </c:pt>
                <c:pt idx="85">
                  <c:v>0.057371679</c:v>
                </c:pt>
                <c:pt idx="86">
                  <c:v>0.006643691</c:v>
                </c:pt>
                <c:pt idx="87">
                  <c:v>0.004775091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0.478581568</c:v>
                </c:pt>
                <c:pt idx="1">
                  <c:v>0.45549959</c:v>
                </c:pt>
                <c:pt idx="2">
                  <c:v>0.454375375</c:v>
                </c:pt>
                <c:pt idx="3">
                  <c:v>0.452656989</c:v>
                </c:pt>
                <c:pt idx="4">
                  <c:v>0.451984416</c:v>
                </c:pt>
                <c:pt idx="5">
                  <c:v>0.439536415</c:v>
                </c:pt>
                <c:pt idx="6">
                  <c:v>0.434996561</c:v>
                </c:pt>
                <c:pt idx="7">
                  <c:v>0.434927122</c:v>
                </c:pt>
                <c:pt idx="8">
                  <c:v>0.427908753</c:v>
                </c:pt>
                <c:pt idx="9">
                  <c:v>0.427715953</c:v>
                </c:pt>
                <c:pt idx="10">
                  <c:v>0.426164596</c:v>
                </c:pt>
                <c:pt idx="11">
                  <c:v>0.422460245</c:v>
                </c:pt>
                <c:pt idx="12">
                  <c:v>0.419101711</c:v>
                </c:pt>
                <c:pt idx="13">
                  <c:v>0.41905175</c:v>
                </c:pt>
                <c:pt idx="14">
                  <c:v>0.413610251</c:v>
                </c:pt>
                <c:pt idx="15">
                  <c:v>0.411288972</c:v>
                </c:pt>
                <c:pt idx="16">
                  <c:v>0.41009643</c:v>
                </c:pt>
                <c:pt idx="17">
                  <c:v>0.407637462</c:v>
                </c:pt>
                <c:pt idx="18">
                  <c:v>0.40654823</c:v>
                </c:pt>
                <c:pt idx="19">
                  <c:v>0.405556879</c:v>
                </c:pt>
                <c:pt idx="20">
                  <c:v>0.405500764</c:v>
                </c:pt>
                <c:pt idx="21">
                  <c:v>0.40528385</c:v>
                </c:pt>
                <c:pt idx="22">
                  <c:v>0.40201507</c:v>
                </c:pt>
                <c:pt idx="23">
                  <c:v>0.401709961</c:v>
                </c:pt>
                <c:pt idx="24">
                  <c:v>0.400000404</c:v>
                </c:pt>
                <c:pt idx="25">
                  <c:v>0.399749415</c:v>
                </c:pt>
                <c:pt idx="26">
                  <c:v>0.399618077</c:v>
                </c:pt>
                <c:pt idx="27">
                  <c:v>0.396403834</c:v>
                </c:pt>
                <c:pt idx="28">
                  <c:v>0.393932412</c:v>
                </c:pt>
                <c:pt idx="29">
                  <c:v>0.39212445</c:v>
                </c:pt>
                <c:pt idx="30">
                  <c:v>0.391507409</c:v>
                </c:pt>
                <c:pt idx="31">
                  <c:v>0.385866455</c:v>
                </c:pt>
                <c:pt idx="32">
                  <c:v>0.385443877</c:v>
                </c:pt>
                <c:pt idx="33">
                  <c:v>0.38297649</c:v>
                </c:pt>
                <c:pt idx="34">
                  <c:v>0.376565846</c:v>
                </c:pt>
                <c:pt idx="35">
                  <c:v>0.375710944</c:v>
                </c:pt>
                <c:pt idx="36">
                  <c:v>0.375567083</c:v>
                </c:pt>
                <c:pt idx="37">
                  <c:v>0.375420061</c:v>
                </c:pt>
                <c:pt idx="38">
                  <c:v>0.375064054</c:v>
                </c:pt>
                <c:pt idx="39">
                  <c:v>0.374393751</c:v>
                </c:pt>
                <c:pt idx="40">
                  <c:v>0.371531773</c:v>
                </c:pt>
                <c:pt idx="41">
                  <c:v>0.371495741</c:v>
                </c:pt>
                <c:pt idx="42">
                  <c:v>0.369318522</c:v>
                </c:pt>
                <c:pt idx="43">
                  <c:v>0.366714553</c:v>
                </c:pt>
                <c:pt idx="44">
                  <c:v>0.366367298</c:v>
                </c:pt>
                <c:pt idx="45">
                  <c:v>0.366123617</c:v>
                </c:pt>
                <c:pt idx="46">
                  <c:v>0.365341019</c:v>
                </c:pt>
                <c:pt idx="47">
                  <c:v>0.363807765</c:v>
                </c:pt>
                <c:pt idx="48">
                  <c:v>0.362992533</c:v>
                </c:pt>
                <c:pt idx="49">
                  <c:v>0.36180867</c:v>
                </c:pt>
                <c:pt idx="50">
                  <c:v>0.360241066</c:v>
                </c:pt>
                <c:pt idx="51">
                  <c:v>0.359609349</c:v>
                </c:pt>
                <c:pt idx="52">
                  <c:v>0.355043094</c:v>
                </c:pt>
                <c:pt idx="53">
                  <c:v>0.355019369</c:v>
                </c:pt>
                <c:pt idx="54">
                  <c:v>0.354627954</c:v>
                </c:pt>
                <c:pt idx="55">
                  <c:v>0.353997507</c:v>
                </c:pt>
                <c:pt idx="56">
                  <c:v>0.353830841</c:v>
                </c:pt>
                <c:pt idx="57">
                  <c:v>0.353190298</c:v>
                </c:pt>
                <c:pt idx="58">
                  <c:v>0.348948313</c:v>
                </c:pt>
                <c:pt idx="59">
                  <c:v>0.346736239</c:v>
                </c:pt>
                <c:pt idx="60">
                  <c:v>0.342829836</c:v>
                </c:pt>
                <c:pt idx="61">
                  <c:v>0.330013488</c:v>
                </c:pt>
                <c:pt idx="62">
                  <c:v>0.325240752</c:v>
                </c:pt>
                <c:pt idx="63">
                  <c:v>0.321275146</c:v>
                </c:pt>
                <c:pt idx="64">
                  <c:v>0.319549776</c:v>
                </c:pt>
                <c:pt idx="65">
                  <c:v>0.316143241</c:v>
                </c:pt>
                <c:pt idx="66">
                  <c:v>0.313732662</c:v>
                </c:pt>
                <c:pt idx="67">
                  <c:v>0.311263286</c:v>
                </c:pt>
                <c:pt idx="68">
                  <c:v>0.31041999</c:v>
                </c:pt>
                <c:pt idx="69">
                  <c:v>0.309703305</c:v>
                </c:pt>
                <c:pt idx="70">
                  <c:v>0.307744527</c:v>
                </c:pt>
                <c:pt idx="71">
                  <c:v>0.306245708</c:v>
                </c:pt>
                <c:pt idx="72">
                  <c:v>0.303008383</c:v>
                </c:pt>
                <c:pt idx="73">
                  <c:v>0.29463</c:v>
                </c:pt>
                <c:pt idx="74">
                  <c:v>0.293109669</c:v>
                </c:pt>
                <c:pt idx="75">
                  <c:v>0.288295739</c:v>
                </c:pt>
                <c:pt idx="76">
                  <c:v>0.286329076</c:v>
                </c:pt>
                <c:pt idx="77">
                  <c:v>0.270079585</c:v>
                </c:pt>
                <c:pt idx="78">
                  <c:v>0.262399254</c:v>
                </c:pt>
                <c:pt idx="79">
                  <c:v>0.253078218</c:v>
                </c:pt>
                <c:pt idx="80">
                  <c:v>0.244152582</c:v>
                </c:pt>
                <c:pt idx="81">
                  <c:v>0.237232565</c:v>
                </c:pt>
                <c:pt idx="82">
                  <c:v>0.223938569</c:v>
                </c:pt>
                <c:pt idx="83">
                  <c:v>0.195970043</c:v>
                </c:pt>
                <c:pt idx="84">
                  <c:v>0.195856582</c:v>
                </c:pt>
                <c:pt idx="85">
                  <c:v>0.194804325</c:v>
                </c:pt>
                <c:pt idx="86">
                  <c:v>0.163688387</c:v>
                </c:pt>
                <c:pt idx="87">
                  <c:v>0.018567612</c:v>
                </c:pt>
                <c:pt idx="88">
                  <c:v>0.017463843</c:v>
                </c:pt>
                <c:pt idx="89">
                  <c:v>0.00971573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6881512"/>
        <c:axId val="2084012008"/>
      </c:lineChart>
      <c:catAx>
        <c:axId val="2086881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4012008"/>
        <c:crosses val="autoZero"/>
        <c:auto val="1"/>
        <c:lblAlgn val="ctr"/>
        <c:lblOffset val="100"/>
        <c:noMultiLvlLbl val="0"/>
      </c:catAx>
      <c:valAx>
        <c:axId val="2084012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688151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3097192"/>
        <c:axId val="2126420520"/>
      </c:barChart>
      <c:catAx>
        <c:axId val="2103097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6420520"/>
        <c:crosses val="autoZero"/>
        <c:auto val="1"/>
        <c:lblAlgn val="ctr"/>
        <c:lblOffset val="100"/>
        <c:noMultiLvlLbl val="0"/>
      </c:catAx>
      <c:valAx>
        <c:axId val="2126420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309719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32542168"/>
        <c:axId val="-2132541208"/>
      </c:barChart>
      <c:catAx>
        <c:axId val="-2132542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541208"/>
        <c:crosses val="autoZero"/>
        <c:auto val="1"/>
        <c:lblAlgn val="ctr"/>
        <c:lblOffset val="100"/>
        <c:noMultiLvlLbl val="0"/>
      </c:catAx>
      <c:valAx>
        <c:axId val="-21325412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-2132542168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0.530738582048</c:v>
                </c:pt>
                <c:pt idx="1">
                  <c:v>0.305624854669</c:v>
                </c:pt>
                <c:pt idx="2">
                  <c:v>0.304647093445</c:v>
                </c:pt>
                <c:pt idx="3">
                  <c:v>0.269399759924</c:v>
                </c:pt>
                <c:pt idx="4">
                  <c:v>0.269141268049</c:v>
                </c:pt>
                <c:pt idx="5">
                  <c:v>0.264266032501</c:v>
                </c:pt>
                <c:pt idx="6">
                  <c:v>0.257145004899</c:v>
                </c:pt>
                <c:pt idx="7">
                  <c:v>0.25123534238</c:v>
                </c:pt>
                <c:pt idx="8">
                  <c:v>0.249608569599</c:v>
                </c:pt>
                <c:pt idx="9">
                  <c:v>0.204224960971</c:v>
                </c:pt>
                <c:pt idx="10">
                  <c:v>0.19867973588</c:v>
                </c:pt>
                <c:pt idx="11">
                  <c:v>0.187565797004</c:v>
                </c:pt>
                <c:pt idx="12">
                  <c:v>0.178340580833</c:v>
                </c:pt>
                <c:pt idx="13">
                  <c:v>0.173370198877</c:v>
                </c:pt>
                <c:pt idx="14">
                  <c:v>0.17039933936</c:v>
                </c:pt>
                <c:pt idx="15">
                  <c:v>0.1618551666</c:v>
                </c:pt>
                <c:pt idx="16">
                  <c:v>0.160031706021</c:v>
                </c:pt>
                <c:pt idx="17">
                  <c:v>0.156285410477</c:v>
                </c:pt>
                <c:pt idx="18">
                  <c:v>0.155055293571</c:v>
                </c:pt>
                <c:pt idx="19">
                  <c:v>0.149677238302</c:v>
                </c:pt>
                <c:pt idx="20">
                  <c:v>0.143387675503</c:v>
                </c:pt>
                <c:pt idx="21">
                  <c:v>0.13654810189</c:v>
                </c:pt>
                <c:pt idx="22">
                  <c:v>0.124651775354</c:v>
                </c:pt>
                <c:pt idx="23">
                  <c:v>0.118363486268</c:v>
                </c:pt>
                <c:pt idx="24">
                  <c:v>0.116086345442</c:v>
                </c:pt>
                <c:pt idx="25">
                  <c:v>0.110062209126</c:v>
                </c:pt>
                <c:pt idx="26">
                  <c:v>0.104339317507</c:v>
                </c:pt>
                <c:pt idx="27">
                  <c:v>0.102707277486</c:v>
                </c:pt>
                <c:pt idx="28">
                  <c:v>0.100149985291</c:v>
                </c:pt>
                <c:pt idx="29">
                  <c:v>0.0923940479334</c:v>
                </c:pt>
                <c:pt idx="30">
                  <c:v>0.0910471595789</c:v>
                </c:pt>
                <c:pt idx="31">
                  <c:v>0.0864153419956</c:v>
                </c:pt>
                <c:pt idx="32">
                  <c:v>0.0841419944983</c:v>
                </c:pt>
                <c:pt idx="33">
                  <c:v>0.0786342667366</c:v>
                </c:pt>
                <c:pt idx="34">
                  <c:v>0.0734121956352</c:v>
                </c:pt>
                <c:pt idx="35">
                  <c:v>0.0687798353234</c:v>
                </c:pt>
                <c:pt idx="36">
                  <c:v>0.0641988283803</c:v>
                </c:pt>
                <c:pt idx="37">
                  <c:v>0.0564063904821</c:v>
                </c:pt>
                <c:pt idx="38">
                  <c:v>0.0476894092367</c:v>
                </c:pt>
                <c:pt idx="39">
                  <c:v>0.047619126133</c:v>
                </c:pt>
                <c:pt idx="40">
                  <c:v>0.0447726294877</c:v>
                </c:pt>
                <c:pt idx="41">
                  <c:v>0.0441743853043</c:v>
                </c:pt>
                <c:pt idx="42">
                  <c:v>0.043041358607</c:v>
                </c:pt>
                <c:pt idx="43">
                  <c:v>0.0420520981626</c:v>
                </c:pt>
                <c:pt idx="44">
                  <c:v>0.0417731180554</c:v>
                </c:pt>
                <c:pt idx="45">
                  <c:v>0.0417716063167</c:v>
                </c:pt>
                <c:pt idx="46">
                  <c:v>0.0404242426142</c:v>
                </c:pt>
                <c:pt idx="47">
                  <c:v>0.0369666889858</c:v>
                </c:pt>
                <c:pt idx="48">
                  <c:v>0.0366825638013</c:v>
                </c:pt>
                <c:pt idx="49">
                  <c:v>0.0358659831166</c:v>
                </c:pt>
                <c:pt idx="50">
                  <c:v>0.0347040100104</c:v>
                </c:pt>
                <c:pt idx="51">
                  <c:v>0.0339143468012</c:v>
                </c:pt>
                <c:pt idx="52">
                  <c:v>0.0339025549816</c:v>
                </c:pt>
                <c:pt idx="53">
                  <c:v>0.0287702649087</c:v>
                </c:pt>
                <c:pt idx="54">
                  <c:v>0.0262702624387</c:v>
                </c:pt>
                <c:pt idx="55">
                  <c:v>0.0256311894018</c:v>
                </c:pt>
                <c:pt idx="56">
                  <c:v>0.0246172585555</c:v>
                </c:pt>
                <c:pt idx="57">
                  <c:v>0.0242356049361</c:v>
                </c:pt>
                <c:pt idx="58">
                  <c:v>0.0241924794247</c:v>
                </c:pt>
                <c:pt idx="59">
                  <c:v>0.0239300832792</c:v>
                </c:pt>
                <c:pt idx="60">
                  <c:v>0.0206231326889</c:v>
                </c:pt>
                <c:pt idx="61">
                  <c:v>0.0198561369113</c:v>
                </c:pt>
                <c:pt idx="62">
                  <c:v>0.0184957448</c:v>
                </c:pt>
                <c:pt idx="63">
                  <c:v>0.018181971045</c:v>
                </c:pt>
                <c:pt idx="64">
                  <c:v>0.0176278059174</c:v>
                </c:pt>
                <c:pt idx="65">
                  <c:v>0.0174976671321</c:v>
                </c:pt>
                <c:pt idx="66">
                  <c:v>0.0166926726991</c:v>
                </c:pt>
                <c:pt idx="67">
                  <c:v>0.0148274892635</c:v>
                </c:pt>
                <c:pt idx="68">
                  <c:v>0.0133562786514</c:v>
                </c:pt>
                <c:pt idx="69">
                  <c:v>0.0121928892346</c:v>
                </c:pt>
                <c:pt idx="70">
                  <c:v>0.0110375350394</c:v>
                </c:pt>
                <c:pt idx="71">
                  <c:v>0.00986237391213</c:v>
                </c:pt>
                <c:pt idx="72">
                  <c:v>0.00963350515766</c:v>
                </c:pt>
                <c:pt idx="73">
                  <c:v>0.00874609907607</c:v>
                </c:pt>
                <c:pt idx="74">
                  <c:v>0.00787100695486</c:v>
                </c:pt>
                <c:pt idx="75">
                  <c:v>0.00647693108309</c:v>
                </c:pt>
                <c:pt idx="76">
                  <c:v>0.00497229756506</c:v>
                </c:pt>
                <c:pt idx="77">
                  <c:v>0.00374357768385</c:v>
                </c:pt>
                <c:pt idx="78">
                  <c:v>0.00282682114308</c:v>
                </c:pt>
                <c:pt idx="79">
                  <c:v>0.00273586035245</c:v>
                </c:pt>
                <c:pt idx="80">
                  <c:v>0.00245229295038</c:v>
                </c:pt>
                <c:pt idx="81">
                  <c:v>0.00240944326472</c:v>
                </c:pt>
                <c:pt idx="82">
                  <c:v>0.00195061266685</c:v>
                </c:pt>
                <c:pt idx="83">
                  <c:v>0.00172807271818</c:v>
                </c:pt>
                <c:pt idx="84">
                  <c:v>0.00145639996631</c:v>
                </c:pt>
                <c:pt idx="85">
                  <c:v>0.000692889235991</c:v>
                </c:pt>
                <c:pt idx="86">
                  <c:v>0.00052417946971</c:v>
                </c:pt>
                <c:pt idx="87">
                  <c:v>0.00048537925563</c:v>
                </c:pt>
                <c:pt idx="88" formatCode="0.00E+00">
                  <c:v>7.70252453397E-5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0.124438841396</c:v>
                </c:pt>
                <c:pt idx="1">
                  <c:v>0.0780086550183</c:v>
                </c:pt>
                <c:pt idx="2">
                  <c:v>0.0638485511844</c:v>
                </c:pt>
                <c:pt idx="3">
                  <c:v>0.0476979863984</c:v>
                </c:pt>
                <c:pt idx="4">
                  <c:v>0.0202007282239</c:v>
                </c:pt>
                <c:pt idx="5">
                  <c:v>0.0199206616148</c:v>
                </c:pt>
                <c:pt idx="6">
                  <c:v>0.0169512343411</c:v>
                </c:pt>
                <c:pt idx="7">
                  <c:v>0.0165685223057</c:v>
                </c:pt>
                <c:pt idx="8">
                  <c:v>0.0139850591764</c:v>
                </c:pt>
                <c:pt idx="9">
                  <c:v>0.0118982571753</c:v>
                </c:pt>
                <c:pt idx="10">
                  <c:v>0.0109906089548</c:v>
                </c:pt>
                <c:pt idx="11">
                  <c:v>0.0100845251381</c:v>
                </c:pt>
                <c:pt idx="12">
                  <c:v>0.00845016506511</c:v>
                </c:pt>
                <c:pt idx="13">
                  <c:v>0.00730918285282</c:v>
                </c:pt>
                <c:pt idx="14">
                  <c:v>0.00728488281546</c:v>
                </c:pt>
                <c:pt idx="15">
                  <c:v>0.00618371456771</c:v>
                </c:pt>
                <c:pt idx="16">
                  <c:v>0.00583733877428</c:v>
                </c:pt>
                <c:pt idx="17">
                  <c:v>0.00492824239056</c:v>
                </c:pt>
                <c:pt idx="18">
                  <c:v>0.00385522680537</c:v>
                </c:pt>
                <c:pt idx="19">
                  <c:v>0.00364252494723</c:v>
                </c:pt>
                <c:pt idx="20">
                  <c:v>0.00243755756054</c:v>
                </c:pt>
                <c:pt idx="21">
                  <c:v>0.00235430696197</c:v>
                </c:pt>
                <c:pt idx="22">
                  <c:v>0.0020900702574</c:v>
                </c:pt>
                <c:pt idx="23">
                  <c:v>0.00191145578581</c:v>
                </c:pt>
                <c:pt idx="24">
                  <c:v>0.0015752528073</c:v>
                </c:pt>
                <c:pt idx="25">
                  <c:v>0.00142589718849</c:v>
                </c:pt>
                <c:pt idx="26">
                  <c:v>0.00141324478598</c:v>
                </c:pt>
                <c:pt idx="27">
                  <c:v>0.00140496608756</c:v>
                </c:pt>
                <c:pt idx="28">
                  <c:v>0.00131480312585</c:v>
                </c:pt>
                <c:pt idx="29">
                  <c:v>0.0012162371293</c:v>
                </c:pt>
                <c:pt idx="30">
                  <c:v>0.00104191492585</c:v>
                </c:pt>
                <c:pt idx="31">
                  <c:v>0.00103021726392</c:v>
                </c:pt>
                <c:pt idx="32">
                  <c:v>0.000907300528762</c:v>
                </c:pt>
                <c:pt idx="33">
                  <c:v>0.000896060298744</c:v>
                </c:pt>
                <c:pt idx="34">
                  <c:v>0.000895309427432</c:v>
                </c:pt>
                <c:pt idx="35">
                  <c:v>0.000855343180914</c:v>
                </c:pt>
                <c:pt idx="36">
                  <c:v>0.000834750944713</c:v>
                </c:pt>
                <c:pt idx="37">
                  <c:v>0.00075571273724</c:v>
                </c:pt>
                <c:pt idx="38">
                  <c:v>0.00067061168974</c:v>
                </c:pt>
                <c:pt idx="39">
                  <c:v>0.000645299970118</c:v>
                </c:pt>
                <c:pt idx="40">
                  <c:v>0.000632728081224</c:v>
                </c:pt>
                <c:pt idx="41">
                  <c:v>0.000612980439278</c:v>
                </c:pt>
                <c:pt idx="42">
                  <c:v>0.000601036425012</c:v>
                </c:pt>
                <c:pt idx="43">
                  <c:v>0.000530059145467</c:v>
                </c:pt>
                <c:pt idx="44">
                  <c:v>0.000490170791719</c:v>
                </c:pt>
                <c:pt idx="45">
                  <c:v>0.000480270254054</c:v>
                </c:pt>
                <c:pt idx="46">
                  <c:v>0.000436759900685</c:v>
                </c:pt>
                <c:pt idx="47">
                  <c:v>0.000436759900685</c:v>
                </c:pt>
                <c:pt idx="48">
                  <c:v>0.000423880603935</c:v>
                </c:pt>
                <c:pt idx="49">
                  <c:v>0.000398214550581</c:v>
                </c:pt>
                <c:pt idx="50">
                  <c:v>0.000395907177927</c:v>
                </c:pt>
                <c:pt idx="51">
                  <c:v>0.000370759900685</c:v>
                </c:pt>
                <c:pt idx="52">
                  <c:v>0.000352273596285</c:v>
                </c:pt>
                <c:pt idx="53">
                  <c:v>0.000317054455168</c:v>
                </c:pt>
                <c:pt idx="54">
                  <c:v>0.000304084707618</c:v>
                </c:pt>
                <c:pt idx="55">
                  <c:v>0.000285349009651</c:v>
                </c:pt>
                <c:pt idx="56">
                  <c:v>0.000269496286893</c:v>
                </c:pt>
                <c:pt idx="57">
                  <c:v>0.000253138330899</c:v>
                </c:pt>
                <c:pt idx="58">
                  <c:v>0.000250191803587</c:v>
                </c:pt>
                <c:pt idx="59">
                  <c:v>0.000222790841376</c:v>
                </c:pt>
                <c:pt idx="60">
                  <c:v>0.000212389574034</c:v>
                </c:pt>
                <c:pt idx="61">
                  <c:v>0.000205643564135</c:v>
                </c:pt>
                <c:pt idx="62">
                  <c:v>0.000201496286893</c:v>
                </c:pt>
                <c:pt idx="63">
                  <c:v>0.000177790841376</c:v>
                </c:pt>
                <c:pt idx="64">
                  <c:v>0.000177790841376</c:v>
                </c:pt>
                <c:pt idx="65">
                  <c:v>0.000141085395859</c:v>
                </c:pt>
                <c:pt idx="66">
                  <c:v>0.000131410863251</c:v>
                </c:pt>
                <c:pt idx="67">
                  <c:v>0.000112497458955</c:v>
                </c:pt>
                <c:pt idx="68" formatCode="0.00E+00">
                  <c:v>8.45833833243E-5</c:v>
                </c:pt>
                <c:pt idx="69" formatCode="0.00E+00">
                  <c:v>7.3749743133E-5</c:v>
                </c:pt>
                <c:pt idx="70" formatCode="0.00E+00">
                  <c:v>3.04514554164E-5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094184"/>
        <c:axId val="2103309080"/>
      </c:lineChart>
      <c:catAx>
        <c:axId val="2103094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309080"/>
        <c:crosses val="autoZero"/>
        <c:auto val="1"/>
        <c:lblAlgn val="ctr"/>
        <c:lblOffset val="100"/>
        <c:noMultiLvlLbl val="0"/>
      </c:catAx>
      <c:valAx>
        <c:axId val="2103309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0309418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0.999999368586</c:v>
                </c:pt>
                <c:pt idx="1">
                  <c:v>0.948714759071</c:v>
                </c:pt>
                <c:pt idx="2">
                  <c:v>0.778544345001</c:v>
                </c:pt>
                <c:pt idx="3">
                  <c:v>0.765623895026</c:v>
                </c:pt>
                <c:pt idx="4">
                  <c:v>0.738855109375</c:v>
                </c:pt>
                <c:pt idx="5">
                  <c:v>0.706212929605</c:v>
                </c:pt>
                <c:pt idx="6">
                  <c:v>0.688303189057</c:v>
                </c:pt>
                <c:pt idx="7">
                  <c:v>0.655842511988</c:v>
                </c:pt>
                <c:pt idx="8">
                  <c:v>0.652363548983</c:v>
                </c:pt>
                <c:pt idx="9">
                  <c:v>0.651647818541</c:v>
                </c:pt>
                <c:pt idx="10">
                  <c:v>0.64819651737</c:v>
                </c:pt>
                <c:pt idx="11">
                  <c:v>0.627322002865</c:v>
                </c:pt>
                <c:pt idx="12">
                  <c:v>0.603941260338</c:v>
                </c:pt>
                <c:pt idx="13">
                  <c:v>0.602131854099</c:v>
                </c:pt>
                <c:pt idx="14">
                  <c:v>0.600176993966</c:v>
                </c:pt>
                <c:pt idx="15">
                  <c:v>0.597939526366</c:v>
                </c:pt>
                <c:pt idx="16">
                  <c:v>0.588918134581</c:v>
                </c:pt>
                <c:pt idx="17">
                  <c:v>0.586498535596</c:v>
                </c:pt>
                <c:pt idx="18">
                  <c:v>0.585743501568</c:v>
                </c:pt>
                <c:pt idx="19">
                  <c:v>0.569677536885</c:v>
                </c:pt>
                <c:pt idx="20">
                  <c:v>0.548693687925</c:v>
                </c:pt>
                <c:pt idx="21">
                  <c:v>0.543866292301</c:v>
                </c:pt>
                <c:pt idx="22">
                  <c:v>0.536078151067</c:v>
                </c:pt>
                <c:pt idx="23">
                  <c:v>0.5340174395</c:v>
                </c:pt>
                <c:pt idx="24">
                  <c:v>0.52892309418</c:v>
                </c:pt>
                <c:pt idx="25">
                  <c:v>0.513128922287</c:v>
                </c:pt>
                <c:pt idx="26">
                  <c:v>0.511411538718</c:v>
                </c:pt>
                <c:pt idx="27">
                  <c:v>0.510201488326</c:v>
                </c:pt>
                <c:pt idx="28">
                  <c:v>0.502903481976</c:v>
                </c:pt>
                <c:pt idx="29">
                  <c:v>0.499582040574</c:v>
                </c:pt>
                <c:pt idx="30">
                  <c:v>0.486236592149</c:v>
                </c:pt>
                <c:pt idx="31">
                  <c:v>0.485954155006</c:v>
                </c:pt>
                <c:pt idx="32">
                  <c:v>0.480041088344</c:v>
                </c:pt>
                <c:pt idx="33">
                  <c:v>0.46935808516</c:v>
                </c:pt>
                <c:pt idx="34">
                  <c:v>0.458451288152</c:v>
                </c:pt>
                <c:pt idx="35">
                  <c:v>0.457037124977</c:v>
                </c:pt>
                <c:pt idx="36">
                  <c:v>0.456694885546</c:v>
                </c:pt>
                <c:pt idx="37">
                  <c:v>0.453044269606</c:v>
                </c:pt>
                <c:pt idx="38">
                  <c:v>0.451962035588</c:v>
                </c:pt>
                <c:pt idx="39">
                  <c:v>0.448424877622</c:v>
                </c:pt>
                <c:pt idx="40">
                  <c:v>0.444442234497</c:v>
                </c:pt>
                <c:pt idx="41">
                  <c:v>0.444433499941</c:v>
                </c:pt>
                <c:pt idx="42">
                  <c:v>0.441390100326</c:v>
                </c:pt>
                <c:pt idx="43">
                  <c:v>0.432077581521</c:v>
                </c:pt>
                <c:pt idx="44">
                  <c:v>0.428991496473</c:v>
                </c:pt>
                <c:pt idx="45">
                  <c:v>0.427509529095</c:v>
                </c:pt>
                <c:pt idx="46">
                  <c:v>0.414052895784</c:v>
                </c:pt>
                <c:pt idx="47">
                  <c:v>0.41331018122</c:v>
                </c:pt>
                <c:pt idx="48">
                  <c:v>0.412680613385</c:v>
                </c:pt>
                <c:pt idx="49">
                  <c:v>0.409767509909</c:v>
                </c:pt>
                <c:pt idx="50">
                  <c:v>0.408175180015</c:v>
                </c:pt>
                <c:pt idx="51">
                  <c:v>0.392952818275</c:v>
                </c:pt>
                <c:pt idx="52">
                  <c:v>0.388342033656</c:v>
                </c:pt>
                <c:pt idx="53">
                  <c:v>0.387558225186</c:v>
                </c:pt>
                <c:pt idx="54">
                  <c:v>0.384117044152</c:v>
                </c:pt>
                <c:pt idx="55">
                  <c:v>0.378155545002</c:v>
                </c:pt>
                <c:pt idx="56">
                  <c:v>0.372426731519</c:v>
                </c:pt>
                <c:pt idx="57">
                  <c:v>0.37215280236</c:v>
                </c:pt>
                <c:pt idx="58">
                  <c:v>0.355936037354</c:v>
                </c:pt>
                <c:pt idx="59">
                  <c:v>0.354925633743</c:v>
                </c:pt>
                <c:pt idx="60">
                  <c:v>0.351904845713</c:v>
                </c:pt>
                <c:pt idx="61">
                  <c:v>0.341074474296</c:v>
                </c:pt>
                <c:pt idx="62">
                  <c:v>0.336808571478</c:v>
                </c:pt>
                <c:pt idx="63">
                  <c:v>0.335042425167</c:v>
                </c:pt>
                <c:pt idx="64">
                  <c:v>0.334903577606</c:v>
                </c:pt>
                <c:pt idx="65">
                  <c:v>0.33201588498</c:v>
                </c:pt>
                <c:pt idx="66">
                  <c:v>0.323217879589</c:v>
                </c:pt>
                <c:pt idx="67">
                  <c:v>0.322220619108</c:v>
                </c:pt>
                <c:pt idx="68">
                  <c:v>0.290514546931</c:v>
                </c:pt>
                <c:pt idx="69">
                  <c:v>0.283057811175</c:v>
                </c:pt>
                <c:pt idx="70">
                  <c:v>0.274374680846</c:v>
                </c:pt>
                <c:pt idx="71">
                  <c:v>0.269830462253</c:v>
                </c:pt>
                <c:pt idx="72">
                  <c:v>0.251734732389</c:v>
                </c:pt>
                <c:pt idx="73">
                  <c:v>0.238926949162</c:v>
                </c:pt>
                <c:pt idx="74">
                  <c:v>0.237516982291</c:v>
                </c:pt>
                <c:pt idx="75">
                  <c:v>0.22409017807</c:v>
                </c:pt>
                <c:pt idx="76">
                  <c:v>0.220311122018</c:v>
                </c:pt>
                <c:pt idx="77">
                  <c:v>0.217618855266</c:v>
                </c:pt>
                <c:pt idx="78">
                  <c:v>0.194351257227</c:v>
                </c:pt>
                <c:pt idx="79">
                  <c:v>0.16770283358</c:v>
                </c:pt>
                <c:pt idx="80">
                  <c:v>0.157458012016</c:v>
                </c:pt>
                <c:pt idx="81">
                  <c:v>0.150901683315</c:v>
                </c:pt>
                <c:pt idx="82">
                  <c:v>0.135727442178</c:v>
                </c:pt>
                <c:pt idx="83">
                  <c:v>0.111788268114</c:v>
                </c:pt>
                <c:pt idx="84">
                  <c:v>0.0850135218554</c:v>
                </c:pt>
                <c:pt idx="85">
                  <c:v>0.0827417009882</c:v>
                </c:pt>
                <c:pt idx="86">
                  <c:v>0.00958261082574</c:v>
                </c:pt>
                <c:pt idx="87">
                  <c:v>0.00649978746884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0.653369488294</c:v>
                </c:pt>
                <c:pt idx="1">
                  <c:v>0.644107124461</c:v>
                </c:pt>
                <c:pt idx="2">
                  <c:v>0.608296904711</c:v>
                </c:pt>
                <c:pt idx="3">
                  <c:v>0.606693652151</c:v>
                </c:pt>
                <c:pt idx="4">
                  <c:v>0.602608649964</c:v>
                </c:pt>
                <c:pt idx="5">
                  <c:v>0.587544988179</c:v>
                </c:pt>
                <c:pt idx="6">
                  <c:v>0.581532340934</c:v>
                </c:pt>
                <c:pt idx="7">
                  <c:v>0.578290862925</c:v>
                </c:pt>
                <c:pt idx="8">
                  <c:v>0.576136229147</c:v>
                </c:pt>
                <c:pt idx="9">
                  <c:v>0.570918969151</c:v>
                </c:pt>
                <c:pt idx="10">
                  <c:v>0.568330998129</c:v>
                </c:pt>
                <c:pt idx="11">
                  <c:v>0.56544453458</c:v>
                </c:pt>
                <c:pt idx="12">
                  <c:v>0.564501797638</c:v>
                </c:pt>
                <c:pt idx="13">
                  <c:v>0.552690744074</c:v>
                </c:pt>
                <c:pt idx="14">
                  <c:v>0.543784195918</c:v>
                </c:pt>
                <c:pt idx="15">
                  <c:v>0.543588687274</c:v>
                </c:pt>
                <c:pt idx="16">
                  <c:v>0.541523803252</c:v>
                </c:pt>
                <c:pt idx="17">
                  <c:v>0.537759330559</c:v>
                </c:pt>
                <c:pt idx="18">
                  <c:v>0.536499742758</c:v>
                </c:pt>
                <c:pt idx="19">
                  <c:v>0.527498594462</c:v>
                </c:pt>
                <c:pt idx="20">
                  <c:v>0.526226633472</c:v>
                </c:pt>
                <c:pt idx="21">
                  <c:v>0.525694224903</c:v>
                </c:pt>
                <c:pt idx="22">
                  <c:v>0.525536202055</c:v>
                </c:pt>
                <c:pt idx="23">
                  <c:v>0.525307965488</c:v>
                </c:pt>
                <c:pt idx="24">
                  <c:v>0.524041597303</c:v>
                </c:pt>
                <c:pt idx="25">
                  <c:v>0.521504974374</c:v>
                </c:pt>
                <c:pt idx="26">
                  <c:v>0.518059634468</c:v>
                </c:pt>
                <c:pt idx="27">
                  <c:v>0.517937861127</c:v>
                </c:pt>
                <c:pt idx="28">
                  <c:v>0.509589281599</c:v>
                </c:pt>
                <c:pt idx="29">
                  <c:v>0.507349546173</c:v>
                </c:pt>
                <c:pt idx="30">
                  <c:v>0.5061239683</c:v>
                </c:pt>
                <c:pt idx="31">
                  <c:v>0.506118994617</c:v>
                </c:pt>
                <c:pt idx="32">
                  <c:v>0.502615872642</c:v>
                </c:pt>
                <c:pt idx="33">
                  <c:v>0.501817478798</c:v>
                </c:pt>
                <c:pt idx="34">
                  <c:v>0.50176700686</c:v>
                </c:pt>
                <c:pt idx="35">
                  <c:v>0.497453160909</c:v>
                </c:pt>
                <c:pt idx="36">
                  <c:v>0.497074495506</c:v>
                </c:pt>
                <c:pt idx="37">
                  <c:v>0.490284713936</c:v>
                </c:pt>
                <c:pt idx="38">
                  <c:v>0.485038746234</c:v>
                </c:pt>
                <c:pt idx="39">
                  <c:v>0.483837601739</c:v>
                </c:pt>
                <c:pt idx="40">
                  <c:v>0.483119067903</c:v>
                </c:pt>
                <c:pt idx="41">
                  <c:v>0.481372676911</c:v>
                </c:pt>
                <c:pt idx="42">
                  <c:v>0.479206556496</c:v>
                </c:pt>
                <c:pt idx="43">
                  <c:v>0.47707465942</c:v>
                </c:pt>
                <c:pt idx="44">
                  <c:v>0.454795088424</c:v>
                </c:pt>
                <c:pt idx="45">
                  <c:v>0.454094461381</c:v>
                </c:pt>
                <c:pt idx="46">
                  <c:v>0.449398317614</c:v>
                </c:pt>
                <c:pt idx="47">
                  <c:v>0.447473987762</c:v>
                </c:pt>
                <c:pt idx="48">
                  <c:v>0.442476045174</c:v>
                </c:pt>
                <c:pt idx="49">
                  <c:v>0.442360929141</c:v>
                </c:pt>
                <c:pt idx="50">
                  <c:v>0.441091728116</c:v>
                </c:pt>
                <c:pt idx="51">
                  <c:v>0.440539502037</c:v>
                </c:pt>
                <c:pt idx="52">
                  <c:v>0.439801532229</c:v>
                </c:pt>
                <c:pt idx="53">
                  <c:v>0.439402451295</c:v>
                </c:pt>
                <c:pt idx="54">
                  <c:v>0.435593872115</c:v>
                </c:pt>
                <c:pt idx="55">
                  <c:v>0.434571398798</c:v>
                </c:pt>
                <c:pt idx="56">
                  <c:v>0.433479176669</c:v>
                </c:pt>
                <c:pt idx="57">
                  <c:v>0.430226657961</c:v>
                </c:pt>
                <c:pt idx="58">
                  <c:v>0.426114618479</c:v>
                </c:pt>
                <c:pt idx="59">
                  <c:v>0.424768995689</c:v>
                </c:pt>
                <c:pt idx="60">
                  <c:v>0.415347537633</c:v>
                </c:pt>
                <c:pt idx="61">
                  <c:v>0.414878199275</c:v>
                </c:pt>
                <c:pt idx="62">
                  <c:v>0.411967312047</c:v>
                </c:pt>
                <c:pt idx="63">
                  <c:v>0.408627232831</c:v>
                </c:pt>
                <c:pt idx="64">
                  <c:v>0.408167509999</c:v>
                </c:pt>
                <c:pt idx="65">
                  <c:v>0.400946497064</c:v>
                </c:pt>
                <c:pt idx="66">
                  <c:v>0.391008588541</c:v>
                </c:pt>
                <c:pt idx="67">
                  <c:v>0.385197782185</c:v>
                </c:pt>
                <c:pt idx="68">
                  <c:v>0.384971054037</c:v>
                </c:pt>
                <c:pt idx="69">
                  <c:v>0.378194163163</c:v>
                </c:pt>
                <c:pt idx="70">
                  <c:v>0.377466150598</c:v>
                </c:pt>
                <c:pt idx="71">
                  <c:v>0.371110123887</c:v>
                </c:pt>
                <c:pt idx="72">
                  <c:v>0.370634866751</c:v>
                </c:pt>
                <c:pt idx="73">
                  <c:v>0.369376303928</c:v>
                </c:pt>
                <c:pt idx="74">
                  <c:v>0.351076058775</c:v>
                </c:pt>
                <c:pt idx="75">
                  <c:v>0.349348339606</c:v>
                </c:pt>
                <c:pt idx="76">
                  <c:v>0.345858975436</c:v>
                </c:pt>
                <c:pt idx="77">
                  <c:v>0.3385242763</c:v>
                </c:pt>
                <c:pt idx="78">
                  <c:v>0.324702317658</c:v>
                </c:pt>
                <c:pt idx="79">
                  <c:v>0.321776769815</c:v>
                </c:pt>
                <c:pt idx="80">
                  <c:v>0.279802214704</c:v>
                </c:pt>
                <c:pt idx="81">
                  <c:v>0.277253253729</c:v>
                </c:pt>
                <c:pt idx="82">
                  <c:v>0.273007557572</c:v>
                </c:pt>
                <c:pt idx="83">
                  <c:v>0.263967216728</c:v>
                </c:pt>
                <c:pt idx="84">
                  <c:v>0.150605089174</c:v>
                </c:pt>
                <c:pt idx="85">
                  <c:v>0.146282602283</c:v>
                </c:pt>
                <c:pt idx="86">
                  <c:v>0.14352492451</c:v>
                </c:pt>
                <c:pt idx="87">
                  <c:v>0.0259354588108</c:v>
                </c:pt>
                <c:pt idx="88">
                  <c:v>0.0250094257892</c:v>
                </c:pt>
                <c:pt idx="89">
                  <c:v>0.0120483416886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218776"/>
        <c:axId val="2126430888"/>
      </c:lineChart>
      <c:catAx>
        <c:axId val="-213221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6430888"/>
        <c:crosses val="autoZero"/>
        <c:auto val="1"/>
        <c:lblAlgn val="ctr"/>
        <c:lblOffset val="100"/>
        <c:noMultiLvlLbl val="0"/>
      </c:catAx>
      <c:valAx>
        <c:axId val="2126430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-213221877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820440"/>
        <c:axId val="2103150920"/>
      </c:lineChart>
      <c:catAx>
        <c:axId val="2080820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150920"/>
        <c:crosses val="autoZero"/>
        <c:auto val="1"/>
        <c:lblAlgn val="ctr"/>
        <c:lblOffset val="100"/>
        <c:noMultiLvlLbl val="0"/>
      </c:catAx>
      <c:valAx>
        <c:axId val="21031509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082044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84023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3000717"/>
            <a:ext cx="9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>
                <a:latin typeface="Times New Roman"/>
                <a:cs typeface="Times New Roman"/>
              </a:rPr>
              <a:t>Twitter users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96087" y="2669302"/>
            <a:ext cx="12490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specificity of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their information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publishing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75554" y="2159853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(a)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52698" y="2151114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75554" y="3379939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(b)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low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41958" y="2172329"/>
            <a:ext cx="109758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36756" y="3379939"/>
            <a:ext cx="110799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users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1958" y="4587265"/>
            <a:ext cx="113410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41855796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819542845"/>
              </p:ext>
            </p:extLst>
          </p:nvPr>
        </p:nvGraphicFramePr>
        <p:xfrm>
          <a:off x="429700" y="1924156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780789651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409265872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20765843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425225262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4193739822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9733579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25501753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833799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166</Words>
  <Application>Microsoft Macintosh PowerPoint</Application>
  <PresentationFormat>画面に合わせる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135</cp:revision>
  <cp:lastPrinted>2014-01-23T09:10:13Z</cp:lastPrinted>
  <dcterms:created xsi:type="dcterms:W3CDTF">2012-05-25T04:00:06Z</dcterms:created>
  <dcterms:modified xsi:type="dcterms:W3CDTF">2014-01-23T09:12:20Z</dcterms:modified>
</cp:coreProperties>
</file>