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theme/themeOverride7.xml" ContentType="application/vnd.openxmlformats-officedocument.themeOverride+xml"/>
  <Override PartName="/ppt/charts/chart9.xml" ContentType="application/vnd.openxmlformats-officedocument.drawingml.chart+xml"/>
  <Override PartName="/ppt/theme/themeOverride8.xml" ContentType="application/vnd.openxmlformats-officedocument.themeOverride+xml"/>
  <Override PartName="/ppt/charts/chart10.xml" ContentType="application/vnd.openxmlformats-officedocument.drawingml.chart+xml"/>
  <Override PartName="/ppt/theme/themeOverride9.xml" ContentType="application/vnd.openxmlformats-officedocument.themeOverride+xml"/>
  <Override PartName="/ppt/charts/chart11.xml" ContentType="application/vnd.openxmlformats-officedocument.drawingml.chart+xml"/>
  <Override PartName="/ppt/theme/themeOverride10.xml" ContentType="application/vnd.openxmlformats-officedocument.themeOverride+xml"/>
  <Override PartName="/ppt/charts/chart12.xml" ContentType="application/vnd.openxmlformats-officedocument.drawingml.chart+xml"/>
  <Override PartName="/ppt/theme/themeOverride11.xml" ContentType="application/vnd.openxmlformats-officedocument.themeOverride+xml"/>
  <Override PartName="/ppt/charts/chart13.xml" ContentType="application/vnd.openxmlformats-officedocument.drawingml.chart+xml"/>
  <Override PartName="/ppt/theme/themeOverride12.xml" ContentType="application/vnd.openxmlformats-officedocument.themeOverride+xml"/>
  <Override PartName="/ppt/charts/chart14.xml" ContentType="application/vnd.openxmlformats-officedocument.drawingml.chart+xml"/>
  <Override PartName="/ppt/theme/themeOverride13.xml" ContentType="application/vnd.openxmlformats-officedocument.themeOverr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theme/themeOverride14.xml" ContentType="application/vnd.openxmlformats-officedocument.themeOverride+xml"/>
  <Override PartName="/ppt/charts/chart17.xml" ContentType="application/vnd.openxmlformats-officedocument.drawingml.chart+xml"/>
  <Override PartName="/ppt/theme/themeOverride15.xml" ContentType="application/vnd.openxmlformats-officedocument.themeOverride+xml"/>
  <Override PartName="/ppt/charts/chart18.xml" ContentType="application/vnd.openxmlformats-officedocument.drawingml.chart+xml"/>
  <Override PartName="/ppt/theme/themeOverride16.xml" ContentType="application/vnd.openxmlformats-officedocument.themeOverride+xml"/>
  <Override PartName="/ppt/charts/chart19.xml" ContentType="application/vnd.openxmlformats-officedocument.drawingml.chart+xml"/>
  <Override PartName="/ppt/theme/themeOverride17.xml" ContentType="application/vnd.openxmlformats-officedocument.themeOverrid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theme/themeOverride18.xml" ContentType="application/vnd.openxmlformats-officedocument.themeOverride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7" r:id="rId4"/>
    <p:sldId id="258" r:id="rId5"/>
    <p:sldId id="259" r:id="rId6"/>
    <p:sldId id="271" r:id="rId7"/>
    <p:sldId id="268" r:id="rId8"/>
    <p:sldId id="269" r:id="rId9"/>
    <p:sldId id="270" r:id="rId10"/>
    <p:sldId id="260" r:id="rId11"/>
    <p:sldId id="261" r:id="rId12"/>
    <p:sldId id="262" r:id="rId13"/>
    <p:sldId id="265" r:id="rId14"/>
    <p:sldId id="263" r:id="rId15"/>
    <p:sldId id="264" r:id="rId16"/>
    <p:sldId id="266" r:id="rId1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82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package" Target="../embeddings/Microsoft_Excel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package" Target="../embeddings/Microsoft_Excel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package" Target="../embeddings/Microsoft_Excel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package" Target="../embeddings/Microsoft_Excel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package" Target="../embeddings/Microsoft_Excel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package" Target="../embeddings/Microsoft_Excel____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package" Target="../embeddings/Microsoft_Excel____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package" Target="../embeddings/Microsoft_Excel____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package" Target="../embeddings/Microsoft_Excel____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___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package" Target="../embeddings/Microsoft_Excel____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3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Sheet1!$A$2:$A$92</c:f>
              <c:numCache>
                <c:formatCode>General</c:formatCode>
                <c:ptCount val="91"/>
              </c:numCache>
            </c:numRef>
          </c:cat>
          <c:val>
            <c:numRef>
              <c:f>Sheet1!$B$2:$B$92</c:f>
              <c:numCache>
                <c:formatCode>General</c:formatCode>
                <c:ptCount val="91"/>
                <c:pt idx="0">
                  <c:v>0.422020092908</c:v>
                </c:pt>
                <c:pt idx="1">
                  <c:v>0.234726629077</c:v>
                </c:pt>
                <c:pt idx="2">
                  <c:v>0.233183782218</c:v>
                </c:pt>
                <c:pt idx="3">
                  <c:v>0.223264402399</c:v>
                </c:pt>
                <c:pt idx="4">
                  <c:v>0.210407196353</c:v>
                </c:pt>
                <c:pt idx="5">
                  <c:v>0.205309062496</c:v>
                </c:pt>
                <c:pt idx="6">
                  <c:v>0.200000949254</c:v>
                </c:pt>
                <c:pt idx="7">
                  <c:v>0.194482265465</c:v>
                </c:pt>
                <c:pt idx="8">
                  <c:v>0.181741100114</c:v>
                </c:pt>
                <c:pt idx="9">
                  <c:v>0.174035765464</c:v>
                </c:pt>
                <c:pt idx="10">
                  <c:v>0.170869631004</c:v>
                </c:pt>
                <c:pt idx="11">
                  <c:v>0.170555362402</c:v>
                </c:pt>
                <c:pt idx="12">
                  <c:v>0.146232831512</c:v>
                </c:pt>
                <c:pt idx="13">
                  <c:v>0.146165758037</c:v>
                </c:pt>
                <c:pt idx="14">
                  <c:v>0.12858689843</c:v>
                </c:pt>
                <c:pt idx="15">
                  <c:v>0.127275052748</c:v>
                </c:pt>
                <c:pt idx="16">
                  <c:v>0.119987188577</c:v>
                </c:pt>
                <c:pt idx="17">
                  <c:v>0.117305700471</c:v>
                </c:pt>
                <c:pt idx="18">
                  <c:v>0.116637918241</c:v>
                </c:pt>
                <c:pt idx="19">
                  <c:v>0.10824987015</c:v>
                </c:pt>
                <c:pt idx="20">
                  <c:v>0.106595465787</c:v>
                </c:pt>
                <c:pt idx="21">
                  <c:v>0.0990208364051</c:v>
                </c:pt>
                <c:pt idx="22">
                  <c:v>0.0982376949657</c:v>
                </c:pt>
                <c:pt idx="23">
                  <c:v>0.0864693467682</c:v>
                </c:pt>
                <c:pt idx="24">
                  <c:v>0.0850822382922</c:v>
                </c:pt>
                <c:pt idx="25">
                  <c:v>0.0839792295153</c:v>
                </c:pt>
                <c:pt idx="26">
                  <c:v>0.0762366914828</c:v>
                </c:pt>
                <c:pt idx="27">
                  <c:v>0.073827345779</c:v>
                </c:pt>
                <c:pt idx="28">
                  <c:v>0.0705539627965</c:v>
                </c:pt>
                <c:pt idx="29">
                  <c:v>0.0610797427519</c:v>
                </c:pt>
                <c:pt idx="30">
                  <c:v>0.0581819668632</c:v>
                </c:pt>
                <c:pt idx="31">
                  <c:v>0.053744699106</c:v>
                </c:pt>
                <c:pt idx="32">
                  <c:v>0.0517648968566</c:v>
                </c:pt>
                <c:pt idx="33">
                  <c:v>0.0507481705648</c:v>
                </c:pt>
                <c:pt idx="34">
                  <c:v>0.0498426432583</c:v>
                </c:pt>
                <c:pt idx="35">
                  <c:v>0.0493144352459</c:v>
                </c:pt>
                <c:pt idx="36">
                  <c:v>0.0452155065825</c:v>
                </c:pt>
                <c:pt idx="37">
                  <c:v>0.0429993536454</c:v>
                </c:pt>
                <c:pt idx="38">
                  <c:v>0.0419704771623</c:v>
                </c:pt>
                <c:pt idx="39">
                  <c:v>0.0407757236752</c:v>
                </c:pt>
                <c:pt idx="40">
                  <c:v>0.0388350402242</c:v>
                </c:pt>
                <c:pt idx="41">
                  <c:v>0.0384530507596</c:v>
                </c:pt>
                <c:pt idx="42">
                  <c:v>0.0371551421179</c:v>
                </c:pt>
                <c:pt idx="43">
                  <c:v>0.0368622799137</c:v>
                </c:pt>
                <c:pt idx="44">
                  <c:v>0.0352378224143</c:v>
                </c:pt>
                <c:pt idx="45">
                  <c:v>0.0350287105092</c:v>
                </c:pt>
                <c:pt idx="46">
                  <c:v>0.0348677609339</c:v>
                </c:pt>
                <c:pt idx="47">
                  <c:v>0.0344998194765</c:v>
                </c:pt>
                <c:pt idx="48">
                  <c:v>0.0324250491902</c:v>
                </c:pt>
                <c:pt idx="49">
                  <c:v>0.0322630454311</c:v>
                </c:pt>
                <c:pt idx="50">
                  <c:v>0.031988402596</c:v>
                </c:pt>
                <c:pt idx="51">
                  <c:v>0.0309304330924</c:v>
                </c:pt>
                <c:pt idx="52">
                  <c:v>0.0307431469152</c:v>
                </c:pt>
                <c:pt idx="53">
                  <c:v>0.0281360032589</c:v>
                </c:pt>
                <c:pt idx="54">
                  <c:v>0.0271216483182</c:v>
                </c:pt>
                <c:pt idx="55">
                  <c:v>0.0249364921268</c:v>
                </c:pt>
                <c:pt idx="56">
                  <c:v>0.0238495595166</c:v>
                </c:pt>
                <c:pt idx="57">
                  <c:v>0.0218934871418</c:v>
                </c:pt>
                <c:pt idx="58">
                  <c:v>0.0199556519258</c:v>
                </c:pt>
                <c:pt idx="59">
                  <c:v>0.0198960253739</c:v>
                </c:pt>
                <c:pt idx="60">
                  <c:v>0.0192317188355</c:v>
                </c:pt>
                <c:pt idx="61">
                  <c:v>0.0176546768672</c:v>
                </c:pt>
                <c:pt idx="62">
                  <c:v>0.0175540500911</c:v>
                </c:pt>
                <c:pt idx="63">
                  <c:v>0.0159415564134</c:v>
                </c:pt>
                <c:pt idx="64">
                  <c:v>0.015606343173</c:v>
                </c:pt>
                <c:pt idx="65">
                  <c:v>0.0148448546452</c:v>
                </c:pt>
                <c:pt idx="66">
                  <c:v>0.0147554477604</c:v>
                </c:pt>
                <c:pt idx="67">
                  <c:v>0.0144854157829</c:v>
                </c:pt>
                <c:pt idx="68">
                  <c:v>0.0134406717096</c:v>
                </c:pt>
                <c:pt idx="69">
                  <c:v>0.0111608358037</c:v>
                </c:pt>
                <c:pt idx="70">
                  <c:v>0.0104851677874</c:v>
                </c:pt>
                <c:pt idx="71">
                  <c:v>0.0101358982917</c:v>
                </c:pt>
                <c:pt idx="72">
                  <c:v>0.00939903951531</c:v>
                </c:pt>
                <c:pt idx="73">
                  <c:v>0.00894619614826</c:v>
                </c:pt>
                <c:pt idx="74">
                  <c:v>0.00810263263499</c:v>
                </c:pt>
                <c:pt idx="75">
                  <c:v>0.00604273708217</c:v>
                </c:pt>
                <c:pt idx="76">
                  <c:v>0.00581195905239</c:v>
                </c:pt>
                <c:pt idx="77">
                  <c:v>0.00580872799666</c:v>
                </c:pt>
                <c:pt idx="78">
                  <c:v>0.00564220901869</c:v>
                </c:pt>
                <c:pt idx="79">
                  <c:v>0.00378857723654</c:v>
                </c:pt>
                <c:pt idx="80">
                  <c:v>0.00298056067171</c:v>
                </c:pt>
                <c:pt idx="81">
                  <c:v>0.00271212208548</c:v>
                </c:pt>
                <c:pt idx="82">
                  <c:v>0.0024335308471</c:v>
                </c:pt>
                <c:pt idx="83">
                  <c:v>0.00132016655763</c:v>
                </c:pt>
                <c:pt idx="84">
                  <c:v>0.00120333481897</c:v>
                </c:pt>
                <c:pt idx="85">
                  <c:v>0.000844018287953</c:v>
                </c:pt>
                <c:pt idx="86">
                  <c:v>0.000519437736457</c:v>
                </c:pt>
                <c:pt idx="87">
                  <c:v>0.000227524022761</c:v>
                </c:pt>
                <c:pt idx="88">
                  <c:v>0.000208523657124</c:v>
                </c:pt>
                <c:pt idx="89" formatCode="0.00E+00">
                  <c:v>5.16671612046E-12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Sheet1!$A$2:$A$92</c:f>
              <c:numCache>
                <c:formatCode>General</c:formatCode>
                <c:ptCount val="91"/>
              </c:numCache>
            </c:numRef>
          </c:cat>
          <c:val>
            <c:numRef>
              <c:f>Sheet1!$C$2:$C$92</c:f>
              <c:numCache>
                <c:formatCode>General</c:formatCode>
                <c:ptCount val="91"/>
                <c:pt idx="0">
                  <c:v>0.0674848440585</c:v>
                </c:pt>
                <c:pt idx="1">
                  <c:v>0.0467862295389</c:v>
                </c:pt>
                <c:pt idx="2">
                  <c:v>0.0403536741806</c:v>
                </c:pt>
                <c:pt idx="3">
                  <c:v>0.0381358967853</c:v>
                </c:pt>
                <c:pt idx="4">
                  <c:v>0.0198817457846</c:v>
                </c:pt>
                <c:pt idx="5">
                  <c:v>0.0196406993689</c:v>
                </c:pt>
                <c:pt idx="6">
                  <c:v>0.018278655726</c:v>
                </c:pt>
                <c:pt idx="7">
                  <c:v>0.0131056382178</c:v>
                </c:pt>
                <c:pt idx="8">
                  <c:v>0.0115127568738</c:v>
                </c:pt>
                <c:pt idx="9">
                  <c:v>0.00926838842449</c:v>
                </c:pt>
                <c:pt idx="10">
                  <c:v>0.00878912378402</c:v>
                </c:pt>
                <c:pt idx="11">
                  <c:v>0.00861271581396</c:v>
                </c:pt>
                <c:pt idx="12">
                  <c:v>0.00832234660935</c:v>
                </c:pt>
                <c:pt idx="13">
                  <c:v>0.00665419764526</c:v>
                </c:pt>
                <c:pt idx="14">
                  <c:v>0.00615223784162</c:v>
                </c:pt>
                <c:pt idx="15">
                  <c:v>0.00603218284559</c:v>
                </c:pt>
                <c:pt idx="16">
                  <c:v>0.00514046963296</c:v>
                </c:pt>
                <c:pt idx="17">
                  <c:v>0.00506493962597</c:v>
                </c:pt>
                <c:pt idx="18">
                  <c:v>0.00451687636537</c:v>
                </c:pt>
                <c:pt idx="19">
                  <c:v>0.00322416676305</c:v>
                </c:pt>
                <c:pt idx="20">
                  <c:v>0.00277743208929</c:v>
                </c:pt>
                <c:pt idx="21">
                  <c:v>0.00252124190995</c:v>
                </c:pt>
                <c:pt idx="22">
                  <c:v>0.00244173058143</c:v>
                </c:pt>
                <c:pt idx="23">
                  <c:v>0.00207126982947</c:v>
                </c:pt>
                <c:pt idx="24">
                  <c:v>0.00202177541541</c:v>
                </c:pt>
                <c:pt idx="25">
                  <c:v>0.00190877949331</c:v>
                </c:pt>
                <c:pt idx="26">
                  <c:v>0.0018656849616</c:v>
                </c:pt>
                <c:pt idx="27">
                  <c:v>0.00176245624924</c:v>
                </c:pt>
                <c:pt idx="28">
                  <c:v>0.00138020891658</c:v>
                </c:pt>
                <c:pt idx="29">
                  <c:v>0.00132417561027</c:v>
                </c:pt>
                <c:pt idx="30">
                  <c:v>0.00122882599979</c:v>
                </c:pt>
                <c:pt idx="31">
                  <c:v>0.00120344402713</c:v>
                </c:pt>
                <c:pt idx="32">
                  <c:v>0.00119909954039</c:v>
                </c:pt>
                <c:pt idx="33">
                  <c:v>0.00117560662014</c:v>
                </c:pt>
                <c:pt idx="34">
                  <c:v>0.00116043474119</c:v>
                </c:pt>
                <c:pt idx="35">
                  <c:v>0.00083817043137</c:v>
                </c:pt>
                <c:pt idx="36">
                  <c:v>0.000818823029215</c:v>
                </c:pt>
                <c:pt idx="37">
                  <c:v>0.000616052160171</c:v>
                </c:pt>
                <c:pt idx="38">
                  <c:v>0.000574349192783</c:v>
                </c:pt>
                <c:pt idx="39">
                  <c:v>0.000564183004567</c:v>
                </c:pt>
                <c:pt idx="40">
                  <c:v>0.000485283174666</c:v>
                </c:pt>
                <c:pt idx="41">
                  <c:v>0.000474331221363</c:v>
                </c:pt>
                <c:pt idx="42">
                  <c:v>0.00039648871608</c:v>
                </c:pt>
                <c:pt idx="43">
                  <c:v>0.000380093518886</c:v>
                </c:pt>
                <c:pt idx="44">
                  <c:v>0.000369913849268</c:v>
                </c:pt>
                <c:pt idx="45">
                  <c:v>0.000336429814858</c:v>
                </c:pt>
                <c:pt idx="46">
                  <c:v>0.000288826553896</c:v>
                </c:pt>
                <c:pt idx="47">
                  <c:v>0.000265062250719</c:v>
                </c:pt>
                <c:pt idx="48">
                  <c:v>0.000162343097019</c:v>
                </c:pt>
                <c:pt idx="49">
                  <c:v>0.000161511759828</c:v>
                </c:pt>
                <c:pt idx="50">
                  <c:v>0.00015998839404</c:v>
                </c:pt>
                <c:pt idx="51">
                  <c:v>0.000159474927096</c:v>
                </c:pt>
                <c:pt idx="52">
                  <c:v>0.000156410638703</c:v>
                </c:pt>
                <c:pt idx="53">
                  <c:v>0.000156141828626</c:v>
                </c:pt>
                <c:pt idx="54">
                  <c:v>0.000155958119037</c:v>
                </c:pt>
                <c:pt idx="55">
                  <c:v>0.000129806390914</c:v>
                </c:pt>
                <c:pt idx="56">
                  <c:v>0.0001176583158</c:v>
                </c:pt>
                <c:pt idx="57" formatCode="0.00E+00">
                  <c:v>6.85998300531E-5</c:v>
                </c:pt>
                <c:pt idx="58" formatCode="0.00E+00">
                  <c:v>5.04111070791E-5</c:v>
                </c:pt>
                <c:pt idx="59" formatCode="0.00E+00">
                  <c:v>3.50962393336E-5</c:v>
                </c:pt>
                <c:pt idx="60" formatCode="0.00E+00">
                  <c:v>3.25392679759E-5</c:v>
                </c:pt>
                <c:pt idx="61" formatCode="0.00E+00">
                  <c:v>3.2149388619E-5</c:v>
                </c:pt>
                <c:pt idx="62" formatCode="0.00E+00">
                  <c:v>2.51438692691E-5</c:v>
                </c:pt>
                <c:pt idx="63" formatCode="0.00E+00">
                  <c:v>1.87978613307E-5</c:v>
                </c:pt>
                <c:pt idx="64" formatCode="0.00E+00">
                  <c:v>1.82359992489E-5</c:v>
                </c:pt>
                <c:pt idx="65" formatCode="0.00E+00">
                  <c:v>1.25707613626E-5</c:v>
                </c:pt>
                <c:pt idx="66" formatCode="0.00E+00">
                  <c:v>1.24684673483E-5</c:v>
                </c:pt>
                <c:pt idx="67" formatCode="0.00E+00">
                  <c:v>5.05619174795E-6</c:v>
                </c:pt>
                <c:pt idx="68" formatCode="0.00E+00">
                  <c:v>3.47417364868E-6</c:v>
                </c:pt>
                <c:pt idx="69" formatCode="0.00E+00">
                  <c:v>1.22091158109E-6</c:v>
                </c:pt>
                <c:pt idx="70" formatCode="0.00E+00">
                  <c:v>7.55635438029E-7</c:v>
                </c:pt>
                <c:pt idx="71" formatCode="0.00E+00">
                  <c:v>5.49307954656E-7</c:v>
                </c:pt>
                <c:pt idx="72" formatCode="0.00E+00">
                  <c:v>3.32309557417E-7</c:v>
                </c:pt>
                <c:pt idx="73" formatCode="0.00E+00">
                  <c:v>2.0926574749E-7</c:v>
                </c:pt>
                <c:pt idx="74" formatCode="0.00E+00">
                  <c:v>5.5344775986E-8</c:v>
                </c:pt>
                <c:pt idx="75" formatCode="0.00E+00">
                  <c:v>4.78453953419E-8</c:v>
                </c:pt>
                <c:pt idx="76" formatCode="0.00E+00">
                  <c:v>4.15353303098E-8</c:v>
                </c:pt>
                <c:pt idx="77" formatCode="0.00E+00">
                  <c:v>2.38150917566E-8</c:v>
                </c:pt>
                <c:pt idx="78" formatCode="0.00E+00">
                  <c:v>2.36497615239E-8</c:v>
                </c:pt>
                <c:pt idx="79" formatCode="0.00E+00">
                  <c:v>1.38607502287E-8</c:v>
                </c:pt>
                <c:pt idx="80" formatCode="0.00E+00">
                  <c:v>3.73234104301E-9</c:v>
                </c:pt>
                <c:pt idx="81" formatCode="0.00E+00">
                  <c:v>3.52264970887E-9</c:v>
                </c:pt>
                <c:pt idx="82" formatCode="0.00E+00">
                  <c:v>3.21448365969E-9</c:v>
                </c:pt>
                <c:pt idx="83" formatCode="0.00E+00">
                  <c:v>3.08511417002E-9</c:v>
                </c:pt>
                <c:pt idx="84" formatCode="0.00E+00">
                  <c:v>1.45361798586E-9</c:v>
                </c:pt>
                <c:pt idx="85" formatCode="0.00E+00">
                  <c:v>1.62409175357E-10</c:v>
                </c:pt>
                <c:pt idx="86" formatCode="0.00E+00">
                  <c:v>8.59256481688008E-12</c:v>
                </c:pt>
                <c:pt idx="87" formatCode="0.00E+00">
                  <c:v>1.20160059295E-12</c:v>
                </c:pt>
                <c:pt idx="88" formatCode="0.00E+00">
                  <c:v>1.07576107086E-13</c:v>
                </c:pt>
                <c:pt idx="89" formatCode="0.00E+00">
                  <c:v>3.92419430284E-17</c:v>
                </c:pt>
                <c:pt idx="90" formatCode="0.00E+00">
                  <c:v>3.92419430284E-17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7891896"/>
        <c:axId val="2128961176"/>
      </c:lineChart>
      <c:catAx>
        <c:axId val="2117891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28961176"/>
        <c:crosses val="autoZero"/>
        <c:auto val="1"/>
        <c:lblAlgn val="ctr"/>
        <c:lblOffset val="100"/>
        <c:noMultiLvlLbl val="0"/>
      </c:catAx>
      <c:valAx>
        <c:axId val="21289611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17891896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Sheet1!$A$2:$A$92</c:f>
              <c:numCache>
                <c:formatCode>General</c:formatCode>
                <c:ptCount val="91"/>
              </c:numCache>
            </c:numRef>
          </c:cat>
          <c:val>
            <c:numRef>
              <c:f>Sheet1!$B$2:$B$92</c:f>
              <c:numCache>
                <c:formatCode>General</c:formatCode>
                <c:ptCount val="91"/>
                <c:pt idx="0">
                  <c:v>0.764837706064</c:v>
                </c:pt>
                <c:pt idx="1">
                  <c:v>0.583690540649</c:v>
                </c:pt>
                <c:pt idx="2">
                  <c:v>0.524685365092</c:v>
                </c:pt>
                <c:pt idx="3">
                  <c:v>0.423414956312</c:v>
                </c:pt>
                <c:pt idx="4">
                  <c:v>0.418183383459</c:v>
                </c:pt>
                <c:pt idx="5">
                  <c:v>0.374928965961</c:v>
                </c:pt>
                <c:pt idx="6">
                  <c:v>0.34152836712</c:v>
                </c:pt>
                <c:pt idx="7">
                  <c:v>0.309620550427</c:v>
                </c:pt>
                <c:pt idx="8">
                  <c:v>0.277165042807</c:v>
                </c:pt>
                <c:pt idx="9">
                  <c:v>0.266297636268</c:v>
                </c:pt>
                <c:pt idx="10">
                  <c:v>0.263566547061</c:v>
                </c:pt>
                <c:pt idx="11">
                  <c:v>0.237254058295</c:v>
                </c:pt>
                <c:pt idx="12">
                  <c:v>0.204901461664</c:v>
                </c:pt>
                <c:pt idx="13">
                  <c:v>0.202486431801</c:v>
                </c:pt>
                <c:pt idx="14">
                  <c:v>0.199422334167</c:v>
                </c:pt>
                <c:pt idx="15">
                  <c:v>0.189043175367</c:v>
                </c:pt>
                <c:pt idx="16">
                  <c:v>0.186889511999</c:v>
                </c:pt>
                <c:pt idx="17">
                  <c:v>0.184751924798</c:v>
                </c:pt>
                <c:pt idx="18">
                  <c:v>0.173857793384</c:v>
                </c:pt>
                <c:pt idx="19">
                  <c:v>0.167115088448</c:v>
                </c:pt>
                <c:pt idx="20">
                  <c:v>0.164381556837</c:v>
                </c:pt>
                <c:pt idx="21">
                  <c:v>0.149880464909</c:v>
                </c:pt>
                <c:pt idx="22">
                  <c:v>0.133599208771</c:v>
                </c:pt>
                <c:pt idx="23">
                  <c:v>0.132855277391</c:v>
                </c:pt>
                <c:pt idx="24">
                  <c:v>0.129955666838</c:v>
                </c:pt>
                <c:pt idx="25">
                  <c:v>0.118507055221</c:v>
                </c:pt>
                <c:pt idx="26">
                  <c:v>0.10939597686</c:v>
                </c:pt>
                <c:pt idx="27">
                  <c:v>0.103955838441</c:v>
                </c:pt>
                <c:pt idx="28">
                  <c:v>0.103126744416</c:v>
                </c:pt>
                <c:pt idx="29">
                  <c:v>0.0979327752794</c:v>
                </c:pt>
                <c:pt idx="30">
                  <c:v>0.0966525467136</c:v>
                </c:pt>
                <c:pt idx="31">
                  <c:v>0.0940618545861</c:v>
                </c:pt>
                <c:pt idx="32">
                  <c:v>0.0922915308341</c:v>
                </c:pt>
                <c:pt idx="33">
                  <c:v>0.0828254854889</c:v>
                </c:pt>
                <c:pt idx="34">
                  <c:v>0.0807755260147</c:v>
                </c:pt>
                <c:pt idx="35">
                  <c:v>0.0706187301977</c:v>
                </c:pt>
                <c:pt idx="36">
                  <c:v>0.0697257496965</c:v>
                </c:pt>
                <c:pt idx="37">
                  <c:v>0.0669470424764</c:v>
                </c:pt>
                <c:pt idx="38">
                  <c:v>0.0667048577629</c:v>
                </c:pt>
                <c:pt idx="39">
                  <c:v>0.064615647587</c:v>
                </c:pt>
                <c:pt idx="40">
                  <c:v>0.0634779219401</c:v>
                </c:pt>
                <c:pt idx="41">
                  <c:v>0.0616011513518</c:v>
                </c:pt>
                <c:pt idx="42">
                  <c:v>0.0583044167451</c:v>
                </c:pt>
                <c:pt idx="43">
                  <c:v>0.0541872436252</c:v>
                </c:pt>
                <c:pt idx="44">
                  <c:v>0.0508860294295</c:v>
                </c:pt>
                <c:pt idx="45">
                  <c:v>0.0495553257159</c:v>
                </c:pt>
                <c:pt idx="46">
                  <c:v>0.0456695369236</c:v>
                </c:pt>
                <c:pt idx="47">
                  <c:v>0.0384710223483</c:v>
                </c:pt>
                <c:pt idx="48">
                  <c:v>0.037006261694</c:v>
                </c:pt>
                <c:pt idx="49">
                  <c:v>0.0330308388135</c:v>
                </c:pt>
                <c:pt idx="50">
                  <c:v>0.0278677083238</c:v>
                </c:pt>
                <c:pt idx="51">
                  <c:v>0.0274299692665</c:v>
                </c:pt>
                <c:pt idx="52">
                  <c:v>0.0227575264751</c:v>
                </c:pt>
                <c:pt idx="53">
                  <c:v>0.019289447943</c:v>
                </c:pt>
                <c:pt idx="54">
                  <c:v>0.0179197699546</c:v>
                </c:pt>
                <c:pt idx="55">
                  <c:v>0.017369362083</c:v>
                </c:pt>
                <c:pt idx="56">
                  <c:v>0.0169216251138</c:v>
                </c:pt>
                <c:pt idx="57">
                  <c:v>0.0161157986559</c:v>
                </c:pt>
                <c:pt idx="58">
                  <c:v>0.0129969618697</c:v>
                </c:pt>
                <c:pt idx="59">
                  <c:v>0.0129201074166</c:v>
                </c:pt>
                <c:pt idx="60">
                  <c:v>0.0118735668892</c:v>
                </c:pt>
                <c:pt idx="61">
                  <c:v>0.0116823979341</c:v>
                </c:pt>
                <c:pt idx="62">
                  <c:v>0.0114895686274</c:v>
                </c:pt>
                <c:pt idx="63">
                  <c:v>0.0103919058583</c:v>
                </c:pt>
                <c:pt idx="64">
                  <c:v>0.00826361321176</c:v>
                </c:pt>
                <c:pt idx="65">
                  <c:v>0.00784978292219</c:v>
                </c:pt>
                <c:pt idx="66">
                  <c:v>0.00654337141442</c:v>
                </c:pt>
                <c:pt idx="67">
                  <c:v>0.00416648496849</c:v>
                </c:pt>
                <c:pt idx="68">
                  <c:v>0.00345435803697</c:v>
                </c:pt>
                <c:pt idx="69">
                  <c:v>0.00282048064709</c:v>
                </c:pt>
                <c:pt idx="70">
                  <c:v>0.00266240581652</c:v>
                </c:pt>
                <c:pt idx="71">
                  <c:v>0.00240137879138</c:v>
                </c:pt>
                <c:pt idx="72">
                  <c:v>0.00182454788002</c:v>
                </c:pt>
                <c:pt idx="73">
                  <c:v>0.00181308570099</c:v>
                </c:pt>
                <c:pt idx="74">
                  <c:v>0.00172840324414</c:v>
                </c:pt>
                <c:pt idx="75">
                  <c:v>0.00138379076308</c:v>
                </c:pt>
                <c:pt idx="76">
                  <c:v>0.00136970657579</c:v>
                </c:pt>
                <c:pt idx="77">
                  <c:v>0.000739390953673</c:v>
                </c:pt>
                <c:pt idx="78">
                  <c:v>0.000359200471003</c:v>
                </c:pt>
                <c:pt idx="79">
                  <c:v>0.00013209574615</c:v>
                </c:pt>
                <c:pt idx="80" formatCode="0.00E+00">
                  <c:v>2.47056766142E-5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Sheet1!$A$2:$A$92</c:f>
              <c:numCache>
                <c:formatCode>General</c:formatCode>
                <c:ptCount val="91"/>
              </c:numCache>
            </c:numRef>
          </c:cat>
          <c:val>
            <c:numRef>
              <c:f>Sheet1!$C$2:$C$92</c:f>
              <c:numCache>
                <c:formatCode>General</c:formatCode>
                <c:ptCount val="91"/>
                <c:pt idx="0">
                  <c:v>0.0428772203553</c:v>
                </c:pt>
                <c:pt idx="1">
                  <c:v>0.038316776027</c:v>
                </c:pt>
                <c:pt idx="2">
                  <c:v>0.0265917456508</c:v>
                </c:pt>
                <c:pt idx="3">
                  <c:v>0.0237212154521</c:v>
                </c:pt>
                <c:pt idx="4">
                  <c:v>0.0142681449567</c:v>
                </c:pt>
                <c:pt idx="5">
                  <c:v>0.0126694467575</c:v>
                </c:pt>
                <c:pt idx="6">
                  <c:v>0.00765513907739</c:v>
                </c:pt>
                <c:pt idx="7">
                  <c:v>0.00721077084908</c:v>
                </c:pt>
                <c:pt idx="8">
                  <c:v>0.00568002512016</c:v>
                </c:pt>
                <c:pt idx="9">
                  <c:v>0.00563745121516</c:v>
                </c:pt>
                <c:pt idx="10">
                  <c:v>0.00527235742977</c:v>
                </c:pt>
                <c:pt idx="11">
                  <c:v>0.00493552348598</c:v>
                </c:pt>
                <c:pt idx="12">
                  <c:v>0.00481757975268</c:v>
                </c:pt>
                <c:pt idx="13">
                  <c:v>0.00467196093807</c:v>
                </c:pt>
                <c:pt idx="14">
                  <c:v>0.00442527669179</c:v>
                </c:pt>
                <c:pt idx="15">
                  <c:v>0.0040828019732</c:v>
                </c:pt>
                <c:pt idx="16">
                  <c:v>0.00393125896311</c:v>
                </c:pt>
                <c:pt idx="17">
                  <c:v>0.00179297243627</c:v>
                </c:pt>
                <c:pt idx="18">
                  <c:v>0.00106660059959</c:v>
                </c:pt>
                <c:pt idx="19">
                  <c:v>0.00106154297836</c:v>
                </c:pt>
                <c:pt idx="20">
                  <c:v>0.000992992725483</c:v>
                </c:pt>
                <c:pt idx="21">
                  <c:v>0.000926868758772</c:v>
                </c:pt>
                <c:pt idx="22">
                  <c:v>0.00092089222211</c:v>
                </c:pt>
                <c:pt idx="23">
                  <c:v>0.000872585833824</c:v>
                </c:pt>
                <c:pt idx="24">
                  <c:v>0.000756311639748</c:v>
                </c:pt>
                <c:pt idx="25">
                  <c:v>0.000726434271019</c:v>
                </c:pt>
                <c:pt idx="26">
                  <c:v>0.000655068636404</c:v>
                </c:pt>
                <c:pt idx="27">
                  <c:v>0.00060089334239</c:v>
                </c:pt>
                <c:pt idx="28">
                  <c:v>0.000518640634849</c:v>
                </c:pt>
                <c:pt idx="29">
                  <c:v>0.0003955914179</c:v>
                </c:pt>
                <c:pt idx="30">
                  <c:v>0.000381978566978</c:v>
                </c:pt>
                <c:pt idx="31">
                  <c:v>0.000314002728609</c:v>
                </c:pt>
                <c:pt idx="32">
                  <c:v>0.000299180441456</c:v>
                </c:pt>
                <c:pt idx="33">
                  <c:v>0.000293130651804</c:v>
                </c:pt>
                <c:pt idx="34">
                  <c:v>0.000262164918466</c:v>
                </c:pt>
                <c:pt idx="35">
                  <c:v>0.000180958895601</c:v>
                </c:pt>
                <c:pt idx="36">
                  <c:v>0.000163810121277</c:v>
                </c:pt>
                <c:pt idx="37">
                  <c:v>0.00011311500853</c:v>
                </c:pt>
                <c:pt idx="38">
                  <c:v>0.000111623506805</c:v>
                </c:pt>
                <c:pt idx="39">
                  <c:v>0.00011001000617</c:v>
                </c:pt>
                <c:pt idx="40" formatCode="0.00E+00">
                  <c:v>9.73560946206E-5</c:v>
                </c:pt>
                <c:pt idx="41" formatCode="0.00E+00">
                  <c:v>8.87031901071E-5</c:v>
                </c:pt>
                <c:pt idx="42" formatCode="0.00E+00">
                  <c:v>6.42714433013E-5</c:v>
                </c:pt>
                <c:pt idx="43" formatCode="0.00E+00">
                  <c:v>5.45918224667E-5</c:v>
                </c:pt>
                <c:pt idx="44" formatCode="0.00E+00">
                  <c:v>3.2476302492E-5</c:v>
                </c:pt>
                <c:pt idx="45" formatCode="0.00E+00">
                  <c:v>3.04362104066E-5</c:v>
                </c:pt>
                <c:pt idx="46" formatCode="0.00E+00">
                  <c:v>2.65209909533E-5</c:v>
                </c:pt>
                <c:pt idx="47" formatCode="0.00E+00">
                  <c:v>8.13480413784E-6</c:v>
                </c:pt>
                <c:pt idx="48" formatCode="0.00E+00">
                  <c:v>7.5001651936E-6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 formatCode="0.00E+00">
                  <c:v>3.92419430284E-17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194984"/>
        <c:axId val="2139191784"/>
      </c:lineChart>
      <c:catAx>
        <c:axId val="2139194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39191784"/>
        <c:crosses val="autoZero"/>
        <c:auto val="1"/>
        <c:lblAlgn val="ctr"/>
        <c:lblOffset val="100"/>
        <c:noMultiLvlLbl val="0"/>
      </c:catAx>
      <c:valAx>
        <c:axId val="21391917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39194984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en-US" altLang="en-US">
                <a:latin typeface="ＭＳ Ｐ明朝"/>
                <a:ea typeface="ＭＳ Ｐ明朝"/>
                <a:cs typeface="ＭＳ Ｐ明朝"/>
              </a:rPr>
              <a:t>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0.07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</c:v>
                </c:pt>
                <c:pt idx="28">
                  <c:v>0.29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26.0</c:v>
                </c:pt>
                <c:pt idx="1">
                  <c:v>11.0</c:v>
                </c:pt>
                <c:pt idx="2">
                  <c:v>3.0</c:v>
                </c:pt>
                <c:pt idx="3">
                  <c:v>3.0</c:v>
                </c:pt>
                <c:pt idx="4">
                  <c:v>2.0</c:v>
                </c:pt>
                <c:pt idx="5">
                  <c:v>3.0</c:v>
                </c:pt>
                <c:pt idx="6">
                  <c:v>6.0</c:v>
                </c:pt>
                <c:pt idx="7">
                  <c:v>1.0</c:v>
                </c:pt>
                <c:pt idx="8">
                  <c:v>2.0</c:v>
                </c:pt>
                <c:pt idx="9">
                  <c:v>4.0</c:v>
                </c:pt>
                <c:pt idx="10">
                  <c:v>3.0</c:v>
                </c:pt>
                <c:pt idx="11">
                  <c:v>1.0</c:v>
                </c:pt>
                <c:pt idx="12">
                  <c:v>1.0</c:v>
                </c:pt>
                <c:pt idx="13">
                  <c:v>2.0</c:v>
                </c:pt>
                <c:pt idx="14">
                  <c:v>1.0</c:v>
                </c:pt>
                <c:pt idx="15">
                  <c:v>0.0</c:v>
                </c:pt>
                <c:pt idx="16">
                  <c:v>2.0</c:v>
                </c:pt>
                <c:pt idx="17">
                  <c:v>1.0</c:v>
                </c:pt>
                <c:pt idx="18">
                  <c:v>3.0</c:v>
                </c:pt>
                <c:pt idx="19">
                  <c:v>1.0</c:v>
                </c:pt>
                <c:pt idx="20">
                  <c:v>2.0</c:v>
                </c:pt>
                <c:pt idx="21">
                  <c:v>0.0</c:v>
                </c:pt>
                <c:pt idx="22">
                  <c:v>0.0</c:v>
                </c:pt>
                <c:pt idx="23">
                  <c:v>1.0</c:v>
                </c:pt>
                <c:pt idx="24">
                  <c:v>0.0</c:v>
                </c:pt>
                <c:pt idx="25">
                  <c:v>0.0</c:v>
                </c:pt>
                <c:pt idx="26">
                  <c:v>2.0</c:v>
                </c:pt>
                <c:pt idx="27">
                  <c:v>1.0</c:v>
                </c:pt>
                <c:pt idx="28">
                  <c:v>0.0</c:v>
                </c:pt>
                <c:pt idx="29">
                  <c:v>0.0</c:v>
                </c:pt>
                <c:pt idx="30">
                  <c:v>1.0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1.0</c:v>
                </c:pt>
                <c:pt idx="35">
                  <c:v>0.0</c:v>
                </c:pt>
                <c:pt idx="36">
                  <c:v>0.0</c:v>
                </c:pt>
                <c:pt idx="37">
                  <c:v>1.0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1.0</c:v>
                </c:pt>
                <c:pt idx="42">
                  <c:v>1.0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39156792"/>
        <c:axId val="2139153800"/>
      </c:barChart>
      <c:catAx>
        <c:axId val="21391567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9153800"/>
        <c:crosses val="autoZero"/>
        <c:auto val="1"/>
        <c:lblAlgn val="ctr"/>
        <c:lblOffset val="100"/>
        <c:noMultiLvlLbl val="0"/>
      </c:catAx>
      <c:valAx>
        <c:axId val="21391538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39156792"/>
        <c:crosses val="autoZero"/>
        <c:crossBetween val="between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ja-JP" altLang="en-US">
                <a:latin typeface="ＭＳ Ｐ明朝"/>
                <a:ea typeface="ＭＳ Ｐ明朝"/>
                <a:cs typeface="ＭＳ Ｐ明朝"/>
              </a:rPr>
              <a:t>非</a:t>
            </a:r>
            <a:r>
              <a:rPr lang="en-US" altLang="en-US">
                <a:latin typeface="ＭＳ Ｐ明朝"/>
                <a:ea typeface="ＭＳ Ｐ明朝"/>
                <a:cs typeface="ＭＳ Ｐ明朝"/>
              </a:rPr>
              <a:t>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0.07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</c:v>
                </c:pt>
                <c:pt idx="28">
                  <c:v>0.29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84.0</c:v>
                </c:pt>
                <c:pt idx="1">
                  <c:v>2.0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39109192"/>
        <c:axId val="2139106168"/>
      </c:barChart>
      <c:catAx>
        <c:axId val="2139109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9106168"/>
        <c:crosses val="autoZero"/>
        <c:auto val="1"/>
        <c:lblAlgn val="ctr"/>
        <c:lblOffset val="100"/>
        <c:noMultiLvlLbl val="0"/>
      </c:catAx>
      <c:valAx>
        <c:axId val="21391061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39109192"/>
        <c:crosses val="autoZero"/>
        <c:crossBetween val="between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224693808819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Sheet1!$A$2:$A$802</c:f>
              <c:numCache>
                <c:formatCode>General</c:formatCode>
                <c:ptCount val="8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</c:v>
                </c:pt>
                <c:pt idx="507">
                  <c:v>0.507</c:v>
                </c:pt>
                <c:pt idx="508">
                  <c:v>0.508</c:v>
                </c:pt>
                <c:pt idx="509">
                  <c:v>0.509</c:v>
                </c:pt>
                <c:pt idx="510">
                  <c:v>0.51</c:v>
                </c:pt>
                <c:pt idx="511">
                  <c:v>0.511</c:v>
                </c:pt>
                <c:pt idx="512">
                  <c:v>0.512</c:v>
                </c:pt>
                <c:pt idx="513">
                  <c:v>0.513</c:v>
                </c:pt>
                <c:pt idx="514">
                  <c:v>0.514</c:v>
                </c:pt>
                <c:pt idx="515">
                  <c:v>0.515</c:v>
                </c:pt>
                <c:pt idx="516">
                  <c:v>0.516</c:v>
                </c:pt>
                <c:pt idx="517">
                  <c:v>0.517</c:v>
                </c:pt>
                <c:pt idx="518">
                  <c:v>0.518</c:v>
                </c:pt>
                <c:pt idx="519">
                  <c:v>0.519</c:v>
                </c:pt>
                <c:pt idx="520">
                  <c:v>0.52</c:v>
                </c:pt>
                <c:pt idx="521">
                  <c:v>0.521</c:v>
                </c:pt>
                <c:pt idx="522">
                  <c:v>0.522</c:v>
                </c:pt>
                <c:pt idx="523">
                  <c:v>0.523</c:v>
                </c:pt>
                <c:pt idx="524">
                  <c:v>0.524</c:v>
                </c:pt>
                <c:pt idx="525">
                  <c:v>0.525</c:v>
                </c:pt>
                <c:pt idx="526">
                  <c:v>0.526</c:v>
                </c:pt>
                <c:pt idx="527">
                  <c:v>0.527</c:v>
                </c:pt>
                <c:pt idx="528">
                  <c:v>0.528</c:v>
                </c:pt>
                <c:pt idx="529">
                  <c:v>0.529</c:v>
                </c:pt>
                <c:pt idx="530">
                  <c:v>0.53</c:v>
                </c:pt>
                <c:pt idx="531">
                  <c:v>0.531</c:v>
                </c:pt>
                <c:pt idx="532">
                  <c:v>0.532</c:v>
                </c:pt>
                <c:pt idx="533">
                  <c:v>0.533</c:v>
                </c:pt>
                <c:pt idx="534">
                  <c:v>0.534</c:v>
                </c:pt>
                <c:pt idx="535">
                  <c:v>0.535</c:v>
                </c:pt>
                <c:pt idx="536">
                  <c:v>0.536</c:v>
                </c:pt>
                <c:pt idx="537">
                  <c:v>0.537</c:v>
                </c:pt>
                <c:pt idx="538">
                  <c:v>0.538</c:v>
                </c:pt>
                <c:pt idx="539">
                  <c:v>0.539</c:v>
                </c:pt>
                <c:pt idx="540">
                  <c:v>0.54</c:v>
                </c:pt>
                <c:pt idx="541">
                  <c:v>0.541</c:v>
                </c:pt>
                <c:pt idx="542">
                  <c:v>0.542</c:v>
                </c:pt>
                <c:pt idx="543">
                  <c:v>0.543</c:v>
                </c:pt>
                <c:pt idx="544">
                  <c:v>0.544</c:v>
                </c:pt>
                <c:pt idx="545">
                  <c:v>0.545</c:v>
                </c:pt>
                <c:pt idx="546">
                  <c:v>0.546</c:v>
                </c:pt>
                <c:pt idx="547">
                  <c:v>0.547</c:v>
                </c:pt>
                <c:pt idx="548">
                  <c:v>0.548</c:v>
                </c:pt>
                <c:pt idx="549">
                  <c:v>0.549</c:v>
                </c:pt>
                <c:pt idx="550">
                  <c:v>0.55</c:v>
                </c:pt>
                <c:pt idx="551">
                  <c:v>0.551</c:v>
                </c:pt>
                <c:pt idx="552">
                  <c:v>0.552</c:v>
                </c:pt>
                <c:pt idx="553">
                  <c:v>0.553</c:v>
                </c:pt>
                <c:pt idx="554">
                  <c:v>0.554</c:v>
                </c:pt>
                <c:pt idx="555">
                  <c:v>0.555</c:v>
                </c:pt>
                <c:pt idx="556">
                  <c:v>0.556</c:v>
                </c:pt>
                <c:pt idx="557">
                  <c:v>0.557</c:v>
                </c:pt>
                <c:pt idx="558">
                  <c:v>0.558</c:v>
                </c:pt>
                <c:pt idx="559">
                  <c:v>0.559</c:v>
                </c:pt>
                <c:pt idx="560">
                  <c:v>0.56</c:v>
                </c:pt>
                <c:pt idx="561">
                  <c:v>0.561</c:v>
                </c:pt>
                <c:pt idx="562">
                  <c:v>0.562</c:v>
                </c:pt>
                <c:pt idx="563">
                  <c:v>0.563</c:v>
                </c:pt>
                <c:pt idx="564">
                  <c:v>0.564</c:v>
                </c:pt>
                <c:pt idx="565">
                  <c:v>0.565</c:v>
                </c:pt>
                <c:pt idx="566">
                  <c:v>0.566</c:v>
                </c:pt>
                <c:pt idx="567">
                  <c:v>0.567</c:v>
                </c:pt>
                <c:pt idx="568">
                  <c:v>0.568</c:v>
                </c:pt>
                <c:pt idx="569">
                  <c:v>0.569</c:v>
                </c:pt>
                <c:pt idx="570">
                  <c:v>0.57</c:v>
                </c:pt>
                <c:pt idx="571">
                  <c:v>0.571</c:v>
                </c:pt>
                <c:pt idx="572">
                  <c:v>0.572</c:v>
                </c:pt>
                <c:pt idx="573">
                  <c:v>0.573</c:v>
                </c:pt>
                <c:pt idx="574">
                  <c:v>0.574</c:v>
                </c:pt>
                <c:pt idx="575">
                  <c:v>0.575</c:v>
                </c:pt>
                <c:pt idx="576">
                  <c:v>0.576</c:v>
                </c:pt>
                <c:pt idx="577">
                  <c:v>0.577</c:v>
                </c:pt>
                <c:pt idx="578">
                  <c:v>0.578</c:v>
                </c:pt>
                <c:pt idx="579">
                  <c:v>0.579</c:v>
                </c:pt>
                <c:pt idx="580">
                  <c:v>0.58</c:v>
                </c:pt>
                <c:pt idx="581">
                  <c:v>0.581</c:v>
                </c:pt>
                <c:pt idx="582">
                  <c:v>0.582</c:v>
                </c:pt>
                <c:pt idx="583">
                  <c:v>0.583</c:v>
                </c:pt>
                <c:pt idx="584">
                  <c:v>0.584</c:v>
                </c:pt>
                <c:pt idx="585">
                  <c:v>0.585</c:v>
                </c:pt>
                <c:pt idx="586">
                  <c:v>0.586</c:v>
                </c:pt>
                <c:pt idx="587">
                  <c:v>0.587</c:v>
                </c:pt>
                <c:pt idx="588">
                  <c:v>0.588</c:v>
                </c:pt>
                <c:pt idx="589">
                  <c:v>0.589</c:v>
                </c:pt>
                <c:pt idx="590">
                  <c:v>0.59</c:v>
                </c:pt>
                <c:pt idx="591">
                  <c:v>0.591</c:v>
                </c:pt>
                <c:pt idx="592">
                  <c:v>0.592</c:v>
                </c:pt>
                <c:pt idx="593">
                  <c:v>0.593</c:v>
                </c:pt>
                <c:pt idx="594">
                  <c:v>0.594</c:v>
                </c:pt>
                <c:pt idx="595">
                  <c:v>0.595</c:v>
                </c:pt>
                <c:pt idx="596">
                  <c:v>0.596</c:v>
                </c:pt>
                <c:pt idx="597">
                  <c:v>0.597</c:v>
                </c:pt>
                <c:pt idx="598">
                  <c:v>0.598</c:v>
                </c:pt>
                <c:pt idx="599">
                  <c:v>0.599</c:v>
                </c:pt>
                <c:pt idx="600">
                  <c:v>0.6</c:v>
                </c:pt>
                <c:pt idx="601">
                  <c:v>0.601</c:v>
                </c:pt>
                <c:pt idx="602">
                  <c:v>0.602</c:v>
                </c:pt>
                <c:pt idx="603">
                  <c:v>0.603</c:v>
                </c:pt>
                <c:pt idx="604">
                  <c:v>0.604</c:v>
                </c:pt>
                <c:pt idx="605">
                  <c:v>0.605</c:v>
                </c:pt>
                <c:pt idx="606">
                  <c:v>0.606</c:v>
                </c:pt>
                <c:pt idx="607">
                  <c:v>0.607</c:v>
                </c:pt>
                <c:pt idx="608">
                  <c:v>0.608</c:v>
                </c:pt>
                <c:pt idx="609">
                  <c:v>0.609</c:v>
                </c:pt>
                <c:pt idx="610">
                  <c:v>0.61</c:v>
                </c:pt>
                <c:pt idx="611">
                  <c:v>0.611</c:v>
                </c:pt>
                <c:pt idx="612">
                  <c:v>0.612</c:v>
                </c:pt>
                <c:pt idx="613">
                  <c:v>0.613</c:v>
                </c:pt>
                <c:pt idx="614">
                  <c:v>0.614</c:v>
                </c:pt>
                <c:pt idx="615">
                  <c:v>0.615</c:v>
                </c:pt>
                <c:pt idx="616">
                  <c:v>0.616</c:v>
                </c:pt>
                <c:pt idx="617">
                  <c:v>0.617</c:v>
                </c:pt>
                <c:pt idx="618">
                  <c:v>0.618</c:v>
                </c:pt>
                <c:pt idx="619">
                  <c:v>0.619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</c:v>
                </c:pt>
                <c:pt idx="632">
                  <c:v>0.632</c:v>
                </c:pt>
                <c:pt idx="633">
                  <c:v>0.633</c:v>
                </c:pt>
                <c:pt idx="634">
                  <c:v>0.634</c:v>
                </c:pt>
                <c:pt idx="635">
                  <c:v>0.635</c:v>
                </c:pt>
                <c:pt idx="636">
                  <c:v>0.636</c:v>
                </c:pt>
                <c:pt idx="637">
                  <c:v>0.637</c:v>
                </c:pt>
                <c:pt idx="638">
                  <c:v>0.638</c:v>
                </c:pt>
                <c:pt idx="639">
                  <c:v>0.639</c:v>
                </c:pt>
                <c:pt idx="640">
                  <c:v>0.64</c:v>
                </c:pt>
                <c:pt idx="641">
                  <c:v>0.641</c:v>
                </c:pt>
                <c:pt idx="642">
                  <c:v>0.642</c:v>
                </c:pt>
                <c:pt idx="643">
                  <c:v>0.643</c:v>
                </c:pt>
                <c:pt idx="644">
                  <c:v>0.644</c:v>
                </c:pt>
                <c:pt idx="645">
                  <c:v>0.645</c:v>
                </c:pt>
                <c:pt idx="646">
                  <c:v>0.646</c:v>
                </c:pt>
                <c:pt idx="647">
                  <c:v>0.647</c:v>
                </c:pt>
                <c:pt idx="648">
                  <c:v>0.648</c:v>
                </c:pt>
                <c:pt idx="649">
                  <c:v>0.649</c:v>
                </c:pt>
                <c:pt idx="650">
                  <c:v>0.65</c:v>
                </c:pt>
                <c:pt idx="651">
                  <c:v>0.651</c:v>
                </c:pt>
                <c:pt idx="652">
                  <c:v>0.652</c:v>
                </c:pt>
                <c:pt idx="653">
                  <c:v>0.653</c:v>
                </c:pt>
                <c:pt idx="654">
                  <c:v>0.654</c:v>
                </c:pt>
                <c:pt idx="655">
                  <c:v>0.655</c:v>
                </c:pt>
                <c:pt idx="656">
                  <c:v>0.656</c:v>
                </c:pt>
                <c:pt idx="657">
                  <c:v>0.657</c:v>
                </c:pt>
                <c:pt idx="658">
                  <c:v>0.658</c:v>
                </c:pt>
                <c:pt idx="659">
                  <c:v>0.659</c:v>
                </c:pt>
                <c:pt idx="660">
                  <c:v>0.66</c:v>
                </c:pt>
                <c:pt idx="661">
                  <c:v>0.661</c:v>
                </c:pt>
                <c:pt idx="662">
                  <c:v>0.662</c:v>
                </c:pt>
                <c:pt idx="663">
                  <c:v>0.663</c:v>
                </c:pt>
                <c:pt idx="664">
                  <c:v>0.664</c:v>
                </c:pt>
                <c:pt idx="665">
                  <c:v>0.665</c:v>
                </c:pt>
                <c:pt idx="666">
                  <c:v>0.666</c:v>
                </c:pt>
                <c:pt idx="667">
                  <c:v>0.667</c:v>
                </c:pt>
                <c:pt idx="668">
                  <c:v>0.668</c:v>
                </c:pt>
                <c:pt idx="669">
                  <c:v>0.669</c:v>
                </c:pt>
                <c:pt idx="670">
                  <c:v>0.67</c:v>
                </c:pt>
                <c:pt idx="671">
                  <c:v>0.671</c:v>
                </c:pt>
                <c:pt idx="672">
                  <c:v>0.672</c:v>
                </c:pt>
                <c:pt idx="673">
                  <c:v>0.673</c:v>
                </c:pt>
                <c:pt idx="674">
                  <c:v>0.674</c:v>
                </c:pt>
                <c:pt idx="675">
                  <c:v>0.675</c:v>
                </c:pt>
                <c:pt idx="676">
                  <c:v>0.676</c:v>
                </c:pt>
                <c:pt idx="677">
                  <c:v>0.677</c:v>
                </c:pt>
                <c:pt idx="678">
                  <c:v>0.678</c:v>
                </c:pt>
                <c:pt idx="679">
                  <c:v>0.679</c:v>
                </c:pt>
                <c:pt idx="680">
                  <c:v>0.68</c:v>
                </c:pt>
                <c:pt idx="681">
                  <c:v>0.681</c:v>
                </c:pt>
                <c:pt idx="682">
                  <c:v>0.682</c:v>
                </c:pt>
                <c:pt idx="683">
                  <c:v>0.683</c:v>
                </c:pt>
                <c:pt idx="684">
                  <c:v>0.684</c:v>
                </c:pt>
                <c:pt idx="685">
                  <c:v>0.685</c:v>
                </c:pt>
                <c:pt idx="686">
                  <c:v>0.686</c:v>
                </c:pt>
                <c:pt idx="687">
                  <c:v>0.687</c:v>
                </c:pt>
                <c:pt idx="688">
                  <c:v>0.688</c:v>
                </c:pt>
                <c:pt idx="689">
                  <c:v>0.689</c:v>
                </c:pt>
                <c:pt idx="690">
                  <c:v>0.69</c:v>
                </c:pt>
                <c:pt idx="691">
                  <c:v>0.691</c:v>
                </c:pt>
                <c:pt idx="692">
                  <c:v>0.692</c:v>
                </c:pt>
                <c:pt idx="693">
                  <c:v>0.693</c:v>
                </c:pt>
                <c:pt idx="694">
                  <c:v>0.694</c:v>
                </c:pt>
                <c:pt idx="695">
                  <c:v>0.695</c:v>
                </c:pt>
                <c:pt idx="696">
                  <c:v>0.696</c:v>
                </c:pt>
                <c:pt idx="697">
                  <c:v>0.697</c:v>
                </c:pt>
                <c:pt idx="698">
                  <c:v>0.698</c:v>
                </c:pt>
                <c:pt idx="699">
                  <c:v>0.699</c:v>
                </c:pt>
                <c:pt idx="700">
                  <c:v>0.7</c:v>
                </c:pt>
                <c:pt idx="701">
                  <c:v>0.701</c:v>
                </c:pt>
                <c:pt idx="702">
                  <c:v>0.702</c:v>
                </c:pt>
                <c:pt idx="703">
                  <c:v>0.703</c:v>
                </c:pt>
                <c:pt idx="704">
                  <c:v>0.704</c:v>
                </c:pt>
                <c:pt idx="705">
                  <c:v>0.705</c:v>
                </c:pt>
                <c:pt idx="706">
                  <c:v>0.706</c:v>
                </c:pt>
                <c:pt idx="707">
                  <c:v>0.707</c:v>
                </c:pt>
                <c:pt idx="708">
                  <c:v>0.708</c:v>
                </c:pt>
                <c:pt idx="709">
                  <c:v>0.709</c:v>
                </c:pt>
                <c:pt idx="710">
                  <c:v>0.71</c:v>
                </c:pt>
                <c:pt idx="711">
                  <c:v>0.711</c:v>
                </c:pt>
                <c:pt idx="712">
                  <c:v>0.712</c:v>
                </c:pt>
                <c:pt idx="713">
                  <c:v>0.713</c:v>
                </c:pt>
                <c:pt idx="714">
                  <c:v>0.714</c:v>
                </c:pt>
                <c:pt idx="715">
                  <c:v>0.715</c:v>
                </c:pt>
                <c:pt idx="716">
                  <c:v>0.716</c:v>
                </c:pt>
                <c:pt idx="717">
                  <c:v>0.717</c:v>
                </c:pt>
                <c:pt idx="718">
                  <c:v>0.718</c:v>
                </c:pt>
                <c:pt idx="719">
                  <c:v>0.719</c:v>
                </c:pt>
                <c:pt idx="720">
                  <c:v>0.72</c:v>
                </c:pt>
                <c:pt idx="721">
                  <c:v>0.721</c:v>
                </c:pt>
                <c:pt idx="722">
                  <c:v>0.722</c:v>
                </c:pt>
                <c:pt idx="723">
                  <c:v>0.723</c:v>
                </c:pt>
                <c:pt idx="724">
                  <c:v>0.724</c:v>
                </c:pt>
                <c:pt idx="725">
                  <c:v>0.725</c:v>
                </c:pt>
                <c:pt idx="726">
                  <c:v>0.726</c:v>
                </c:pt>
                <c:pt idx="727">
                  <c:v>0.727</c:v>
                </c:pt>
                <c:pt idx="728">
                  <c:v>0.728</c:v>
                </c:pt>
                <c:pt idx="729">
                  <c:v>0.729</c:v>
                </c:pt>
                <c:pt idx="730">
                  <c:v>0.73</c:v>
                </c:pt>
                <c:pt idx="731">
                  <c:v>0.731</c:v>
                </c:pt>
                <c:pt idx="732">
                  <c:v>0.732</c:v>
                </c:pt>
                <c:pt idx="733">
                  <c:v>0.733</c:v>
                </c:pt>
                <c:pt idx="734">
                  <c:v>0.734</c:v>
                </c:pt>
                <c:pt idx="735">
                  <c:v>0.735</c:v>
                </c:pt>
                <c:pt idx="736">
                  <c:v>0.736</c:v>
                </c:pt>
                <c:pt idx="737">
                  <c:v>0.737</c:v>
                </c:pt>
                <c:pt idx="738">
                  <c:v>0.738</c:v>
                </c:pt>
                <c:pt idx="739">
                  <c:v>0.739</c:v>
                </c:pt>
                <c:pt idx="740">
                  <c:v>0.74</c:v>
                </c:pt>
                <c:pt idx="741">
                  <c:v>0.741</c:v>
                </c:pt>
                <c:pt idx="742">
                  <c:v>0.742</c:v>
                </c:pt>
                <c:pt idx="743">
                  <c:v>0.743</c:v>
                </c:pt>
                <c:pt idx="744">
                  <c:v>0.744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</c:v>
                </c:pt>
                <c:pt idx="757">
                  <c:v>0.757</c:v>
                </c:pt>
                <c:pt idx="758">
                  <c:v>0.758</c:v>
                </c:pt>
                <c:pt idx="759">
                  <c:v>0.759</c:v>
                </c:pt>
                <c:pt idx="760">
                  <c:v>0.76</c:v>
                </c:pt>
                <c:pt idx="761">
                  <c:v>0.761</c:v>
                </c:pt>
                <c:pt idx="762">
                  <c:v>0.762</c:v>
                </c:pt>
                <c:pt idx="763">
                  <c:v>0.763</c:v>
                </c:pt>
                <c:pt idx="764">
                  <c:v>0.764</c:v>
                </c:pt>
                <c:pt idx="765">
                  <c:v>0.765</c:v>
                </c:pt>
                <c:pt idx="766">
                  <c:v>0.766</c:v>
                </c:pt>
                <c:pt idx="767">
                  <c:v>0.767</c:v>
                </c:pt>
                <c:pt idx="768">
                  <c:v>0.768</c:v>
                </c:pt>
                <c:pt idx="769">
                  <c:v>0.769</c:v>
                </c:pt>
                <c:pt idx="770">
                  <c:v>0.77</c:v>
                </c:pt>
                <c:pt idx="771">
                  <c:v>0.771</c:v>
                </c:pt>
                <c:pt idx="772">
                  <c:v>0.772</c:v>
                </c:pt>
                <c:pt idx="773">
                  <c:v>0.773</c:v>
                </c:pt>
                <c:pt idx="774">
                  <c:v>0.774</c:v>
                </c:pt>
                <c:pt idx="775">
                  <c:v>0.775</c:v>
                </c:pt>
                <c:pt idx="776">
                  <c:v>0.776</c:v>
                </c:pt>
                <c:pt idx="777">
                  <c:v>0.777</c:v>
                </c:pt>
                <c:pt idx="778">
                  <c:v>0.778</c:v>
                </c:pt>
                <c:pt idx="779">
                  <c:v>0.779</c:v>
                </c:pt>
                <c:pt idx="780">
                  <c:v>0.78</c:v>
                </c:pt>
                <c:pt idx="781">
                  <c:v>0.781</c:v>
                </c:pt>
                <c:pt idx="782">
                  <c:v>0.782</c:v>
                </c:pt>
                <c:pt idx="783">
                  <c:v>0.783</c:v>
                </c:pt>
                <c:pt idx="784">
                  <c:v>0.784</c:v>
                </c:pt>
                <c:pt idx="785">
                  <c:v>0.785</c:v>
                </c:pt>
                <c:pt idx="786">
                  <c:v>0.786</c:v>
                </c:pt>
                <c:pt idx="787">
                  <c:v>0.787</c:v>
                </c:pt>
                <c:pt idx="788">
                  <c:v>0.788</c:v>
                </c:pt>
                <c:pt idx="789">
                  <c:v>0.789</c:v>
                </c:pt>
                <c:pt idx="790">
                  <c:v>0.79</c:v>
                </c:pt>
                <c:pt idx="791">
                  <c:v>0.791</c:v>
                </c:pt>
                <c:pt idx="792">
                  <c:v>0.792</c:v>
                </c:pt>
                <c:pt idx="793">
                  <c:v>0.793</c:v>
                </c:pt>
                <c:pt idx="794">
                  <c:v>0.794</c:v>
                </c:pt>
                <c:pt idx="795">
                  <c:v>0.795</c:v>
                </c:pt>
                <c:pt idx="796">
                  <c:v>0.796</c:v>
                </c:pt>
                <c:pt idx="797">
                  <c:v>0.797</c:v>
                </c:pt>
                <c:pt idx="798">
                  <c:v>0.798</c:v>
                </c:pt>
                <c:pt idx="799">
                  <c:v>0.799</c:v>
                </c:pt>
                <c:pt idx="800">
                  <c:v>0.8</c:v>
                </c:pt>
              </c:numCache>
            </c:numRef>
          </c:cat>
          <c:val>
            <c:numRef>
              <c:f>Sheet1!$B$2:$B$802</c:f>
              <c:numCache>
                <c:formatCode>General</c:formatCode>
                <c:ptCount val="801"/>
                <c:pt idx="0">
                  <c:v>41.0</c:v>
                </c:pt>
                <c:pt idx="1">
                  <c:v>70.0</c:v>
                </c:pt>
                <c:pt idx="2">
                  <c:v>73.0</c:v>
                </c:pt>
                <c:pt idx="3">
                  <c:v>73.0</c:v>
                </c:pt>
                <c:pt idx="4">
                  <c:v>74.0</c:v>
                </c:pt>
                <c:pt idx="5">
                  <c:v>79.0</c:v>
                </c:pt>
                <c:pt idx="6">
                  <c:v>82.0</c:v>
                </c:pt>
                <c:pt idx="7">
                  <c:v>82.0</c:v>
                </c:pt>
                <c:pt idx="8">
                  <c:v>84.0</c:v>
                </c:pt>
                <c:pt idx="9">
                  <c:v>84.0</c:v>
                </c:pt>
                <c:pt idx="10">
                  <c:v>84.0</c:v>
                </c:pt>
                <c:pt idx="11">
                  <c:v>84.0</c:v>
                </c:pt>
                <c:pt idx="12">
                  <c:v>84.0</c:v>
                </c:pt>
                <c:pt idx="13">
                  <c:v>85.0</c:v>
                </c:pt>
                <c:pt idx="14">
                  <c:v>85.0</c:v>
                </c:pt>
                <c:pt idx="15">
                  <c:v>86.0</c:v>
                </c:pt>
                <c:pt idx="16">
                  <c:v>86.0</c:v>
                </c:pt>
                <c:pt idx="17">
                  <c:v>86.0</c:v>
                </c:pt>
                <c:pt idx="18">
                  <c:v>86.0</c:v>
                </c:pt>
                <c:pt idx="19">
                  <c:v>86.0</c:v>
                </c:pt>
                <c:pt idx="20">
                  <c:v>86.0</c:v>
                </c:pt>
                <c:pt idx="21">
                  <c:v>86.0</c:v>
                </c:pt>
                <c:pt idx="22">
                  <c:v>86.0</c:v>
                </c:pt>
                <c:pt idx="23">
                  <c:v>86.0</c:v>
                </c:pt>
                <c:pt idx="24">
                  <c:v>87.0</c:v>
                </c:pt>
                <c:pt idx="25">
                  <c:v>87.0</c:v>
                </c:pt>
                <c:pt idx="26">
                  <c:v>87.0</c:v>
                </c:pt>
                <c:pt idx="27">
                  <c:v>88.0</c:v>
                </c:pt>
                <c:pt idx="28">
                  <c:v>88.0</c:v>
                </c:pt>
                <c:pt idx="29">
                  <c:v>88.0</c:v>
                </c:pt>
                <c:pt idx="30">
                  <c:v>88.0</c:v>
                </c:pt>
                <c:pt idx="31">
                  <c:v>88.0</c:v>
                </c:pt>
                <c:pt idx="32">
                  <c:v>88.0</c:v>
                </c:pt>
                <c:pt idx="33">
                  <c:v>88.0</c:v>
                </c:pt>
                <c:pt idx="34">
                  <c:v>88.0</c:v>
                </c:pt>
                <c:pt idx="35">
                  <c:v>88.0</c:v>
                </c:pt>
                <c:pt idx="36">
                  <c:v>88.0</c:v>
                </c:pt>
                <c:pt idx="37">
                  <c:v>88.0</c:v>
                </c:pt>
                <c:pt idx="38">
                  <c:v>88.0</c:v>
                </c:pt>
                <c:pt idx="39">
                  <c:v>89.0</c:v>
                </c:pt>
                <c:pt idx="40">
                  <c:v>89.0</c:v>
                </c:pt>
                <c:pt idx="41">
                  <c:v>89.0</c:v>
                </c:pt>
                <c:pt idx="42">
                  <c:v>89.0</c:v>
                </c:pt>
                <c:pt idx="43">
                  <c:v>90.0</c:v>
                </c:pt>
                <c:pt idx="44">
                  <c:v>90.0</c:v>
                </c:pt>
                <c:pt idx="45">
                  <c:v>90.0</c:v>
                </c:pt>
                <c:pt idx="46">
                  <c:v>90.0</c:v>
                </c:pt>
                <c:pt idx="47">
                  <c:v>90.0</c:v>
                </c:pt>
                <c:pt idx="48">
                  <c:v>90.0</c:v>
                </c:pt>
                <c:pt idx="49">
                  <c:v>90.0</c:v>
                </c:pt>
                <c:pt idx="50">
                  <c:v>90.0</c:v>
                </c:pt>
                <c:pt idx="51">
                  <c:v>90.0</c:v>
                </c:pt>
                <c:pt idx="52">
                  <c:v>90.0</c:v>
                </c:pt>
                <c:pt idx="53">
                  <c:v>90.0</c:v>
                </c:pt>
                <c:pt idx="54">
                  <c:v>90.0</c:v>
                </c:pt>
                <c:pt idx="55">
                  <c:v>90.0</c:v>
                </c:pt>
                <c:pt idx="56">
                  <c:v>90.0</c:v>
                </c:pt>
                <c:pt idx="57">
                  <c:v>90.0</c:v>
                </c:pt>
                <c:pt idx="58">
                  <c:v>90.0</c:v>
                </c:pt>
                <c:pt idx="59">
                  <c:v>90.0</c:v>
                </c:pt>
                <c:pt idx="60">
                  <c:v>90.0</c:v>
                </c:pt>
                <c:pt idx="61">
                  <c:v>90.0</c:v>
                </c:pt>
                <c:pt idx="62">
                  <c:v>90.0</c:v>
                </c:pt>
                <c:pt idx="63">
                  <c:v>90.0</c:v>
                </c:pt>
                <c:pt idx="64">
                  <c:v>90.0</c:v>
                </c:pt>
                <c:pt idx="65">
                  <c:v>90.0</c:v>
                </c:pt>
                <c:pt idx="66">
                  <c:v>90.0</c:v>
                </c:pt>
                <c:pt idx="67">
                  <c:v>90.0</c:v>
                </c:pt>
                <c:pt idx="68">
                  <c:v>90.0</c:v>
                </c:pt>
                <c:pt idx="69">
                  <c:v>90.0</c:v>
                </c:pt>
                <c:pt idx="70">
                  <c:v>90.0</c:v>
                </c:pt>
                <c:pt idx="71">
                  <c:v>90.0</c:v>
                </c:pt>
                <c:pt idx="72">
                  <c:v>90.0</c:v>
                </c:pt>
                <c:pt idx="73">
                  <c:v>90.0</c:v>
                </c:pt>
                <c:pt idx="74">
                  <c:v>90.0</c:v>
                </c:pt>
                <c:pt idx="75">
                  <c:v>90.0</c:v>
                </c:pt>
                <c:pt idx="76">
                  <c:v>90.0</c:v>
                </c:pt>
                <c:pt idx="77">
                  <c:v>90.0</c:v>
                </c:pt>
                <c:pt idx="78">
                  <c:v>90.0</c:v>
                </c:pt>
                <c:pt idx="79">
                  <c:v>90.0</c:v>
                </c:pt>
                <c:pt idx="80">
                  <c:v>90.0</c:v>
                </c:pt>
                <c:pt idx="81">
                  <c:v>90.0</c:v>
                </c:pt>
                <c:pt idx="82">
                  <c:v>90.0</c:v>
                </c:pt>
                <c:pt idx="83">
                  <c:v>90.0</c:v>
                </c:pt>
                <c:pt idx="84">
                  <c:v>90.0</c:v>
                </c:pt>
                <c:pt idx="85">
                  <c:v>90.0</c:v>
                </c:pt>
                <c:pt idx="86">
                  <c:v>90.0</c:v>
                </c:pt>
                <c:pt idx="87">
                  <c:v>90.0</c:v>
                </c:pt>
                <c:pt idx="88">
                  <c:v>90.0</c:v>
                </c:pt>
                <c:pt idx="89">
                  <c:v>90.0</c:v>
                </c:pt>
                <c:pt idx="90">
                  <c:v>90.0</c:v>
                </c:pt>
                <c:pt idx="91">
                  <c:v>90.0</c:v>
                </c:pt>
                <c:pt idx="92">
                  <c:v>90.0</c:v>
                </c:pt>
                <c:pt idx="93">
                  <c:v>90.0</c:v>
                </c:pt>
                <c:pt idx="94">
                  <c:v>90.0</c:v>
                </c:pt>
                <c:pt idx="95">
                  <c:v>90.0</c:v>
                </c:pt>
                <c:pt idx="96">
                  <c:v>90.0</c:v>
                </c:pt>
                <c:pt idx="97">
                  <c:v>90.0</c:v>
                </c:pt>
                <c:pt idx="98">
                  <c:v>90.0</c:v>
                </c:pt>
                <c:pt idx="99">
                  <c:v>90.0</c:v>
                </c:pt>
                <c:pt idx="100">
                  <c:v>90.0</c:v>
                </c:pt>
                <c:pt idx="101">
                  <c:v>90.0</c:v>
                </c:pt>
                <c:pt idx="102">
                  <c:v>90.0</c:v>
                </c:pt>
                <c:pt idx="103">
                  <c:v>90.0</c:v>
                </c:pt>
                <c:pt idx="104">
                  <c:v>90.0</c:v>
                </c:pt>
                <c:pt idx="105">
                  <c:v>90.0</c:v>
                </c:pt>
                <c:pt idx="106">
                  <c:v>90.0</c:v>
                </c:pt>
                <c:pt idx="107">
                  <c:v>90.0</c:v>
                </c:pt>
                <c:pt idx="108">
                  <c:v>90.0</c:v>
                </c:pt>
                <c:pt idx="109">
                  <c:v>90.0</c:v>
                </c:pt>
                <c:pt idx="110">
                  <c:v>90.0</c:v>
                </c:pt>
                <c:pt idx="111">
                  <c:v>90.0</c:v>
                </c:pt>
                <c:pt idx="112">
                  <c:v>90.0</c:v>
                </c:pt>
                <c:pt idx="113">
                  <c:v>90.0</c:v>
                </c:pt>
                <c:pt idx="114">
                  <c:v>90.0</c:v>
                </c:pt>
                <c:pt idx="115">
                  <c:v>90.0</c:v>
                </c:pt>
                <c:pt idx="116">
                  <c:v>90.0</c:v>
                </c:pt>
                <c:pt idx="117">
                  <c:v>90.0</c:v>
                </c:pt>
                <c:pt idx="118">
                  <c:v>90.0</c:v>
                </c:pt>
                <c:pt idx="119">
                  <c:v>90.0</c:v>
                </c:pt>
                <c:pt idx="120">
                  <c:v>90.0</c:v>
                </c:pt>
                <c:pt idx="121">
                  <c:v>90.0</c:v>
                </c:pt>
                <c:pt idx="122">
                  <c:v>90.0</c:v>
                </c:pt>
                <c:pt idx="123">
                  <c:v>90.0</c:v>
                </c:pt>
                <c:pt idx="124">
                  <c:v>90.0</c:v>
                </c:pt>
                <c:pt idx="125">
                  <c:v>90.0</c:v>
                </c:pt>
                <c:pt idx="126">
                  <c:v>90.0</c:v>
                </c:pt>
                <c:pt idx="127">
                  <c:v>90.0</c:v>
                </c:pt>
                <c:pt idx="128">
                  <c:v>90.0</c:v>
                </c:pt>
                <c:pt idx="129">
                  <c:v>90.0</c:v>
                </c:pt>
                <c:pt idx="130">
                  <c:v>90.0</c:v>
                </c:pt>
                <c:pt idx="131">
                  <c:v>90.0</c:v>
                </c:pt>
                <c:pt idx="132">
                  <c:v>90.0</c:v>
                </c:pt>
                <c:pt idx="133">
                  <c:v>90.0</c:v>
                </c:pt>
                <c:pt idx="134">
                  <c:v>90.0</c:v>
                </c:pt>
                <c:pt idx="135">
                  <c:v>90.0</c:v>
                </c:pt>
                <c:pt idx="136">
                  <c:v>90.0</c:v>
                </c:pt>
                <c:pt idx="137">
                  <c:v>90.0</c:v>
                </c:pt>
                <c:pt idx="138">
                  <c:v>90.0</c:v>
                </c:pt>
                <c:pt idx="139">
                  <c:v>90.0</c:v>
                </c:pt>
                <c:pt idx="140">
                  <c:v>90.0</c:v>
                </c:pt>
                <c:pt idx="141">
                  <c:v>90.0</c:v>
                </c:pt>
                <c:pt idx="142">
                  <c:v>90.0</c:v>
                </c:pt>
                <c:pt idx="143">
                  <c:v>90.0</c:v>
                </c:pt>
                <c:pt idx="144">
                  <c:v>90.0</c:v>
                </c:pt>
                <c:pt idx="145">
                  <c:v>90.0</c:v>
                </c:pt>
                <c:pt idx="146">
                  <c:v>90.0</c:v>
                </c:pt>
                <c:pt idx="147">
                  <c:v>90.0</c:v>
                </c:pt>
                <c:pt idx="148">
                  <c:v>90.0</c:v>
                </c:pt>
                <c:pt idx="149">
                  <c:v>90.0</c:v>
                </c:pt>
                <c:pt idx="150">
                  <c:v>90.0</c:v>
                </c:pt>
                <c:pt idx="151">
                  <c:v>90.0</c:v>
                </c:pt>
                <c:pt idx="152">
                  <c:v>90.0</c:v>
                </c:pt>
                <c:pt idx="153">
                  <c:v>90.0</c:v>
                </c:pt>
                <c:pt idx="154">
                  <c:v>90.0</c:v>
                </c:pt>
                <c:pt idx="155">
                  <c:v>90.0</c:v>
                </c:pt>
                <c:pt idx="156">
                  <c:v>90.0</c:v>
                </c:pt>
                <c:pt idx="157">
                  <c:v>90.0</c:v>
                </c:pt>
                <c:pt idx="158">
                  <c:v>90.0</c:v>
                </c:pt>
                <c:pt idx="159">
                  <c:v>90.0</c:v>
                </c:pt>
                <c:pt idx="160">
                  <c:v>90.0</c:v>
                </c:pt>
                <c:pt idx="161">
                  <c:v>90.0</c:v>
                </c:pt>
                <c:pt idx="162">
                  <c:v>90.0</c:v>
                </c:pt>
                <c:pt idx="163">
                  <c:v>90.0</c:v>
                </c:pt>
                <c:pt idx="164">
                  <c:v>90.0</c:v>
                </c:pt>
                <c:pt idx="165">
                  <c:v>90.0</c:v>
                </c:pt>
                <c:pt idx="166">
                  <c:v>90.0</c:v>
                </c:pt>
                <c:pt idx="167">
                  <c:v>90.0</c:v>
                </c:pt>
                <c:pt idx="168">
                  <c:v>90.0</c:v>
                </c:pt>
                <c:pt idx="169">
                  <c:v>90.0</c:v>
                </c:pt>
                <c:pt idx="170">
                  <c:v>90.0</c:v>
                </c:pt>
                <c:pt idx="171">
                  <c:v>90.0</c:v>
                </c:pt>
                <c:pt idx="172">
                  <c:v>90.0</c:v>
                </c:pt>
                <c:pt idx="173">
                  <c:v>90.0</c:v>
                </c:pt>
                <c:pt idx="174">
                  <c:v>90.0</c:v>
                </c:pt>
                <c:pt idx="175">
                  <c:v>90.0</c:v>
                </c:pt>
                <c:pt idx="176">
                  <c:v>90.0</c:v>
                </c:pt>
                <c:pt idx="177">
                  <c:v>90.0</c:v>
                </c:pt>
                <c:pt idx="178">
                  <c:v>90.0</c:v>
                </c:pt>
                <c:pt idx="179">
                  <c:v>90.0</c:v>
                </c:pt>
                <c:pt idx="180">
                  <c:v>90.0</c:v>
                </c:pt>
                <c:pt idx="181">
                  <c:v>90.0</c:v>
                </c:pt>
                <c:pt idx="182">
                  <c:v>90.0</c:v>
                </c:pt>
                <c:pt idx="183">
                  <c:v>90.0</c:v>
                </c:pt>
                <c:pt idx="184">
                  <c:v>90.0</c:v>
                </c:pt>
                <c:pt idx="185">
                  <c:v>90.0</c:v>
                </c:pt>
                <c:pt idx="186">
                  <c:v>90.0</c:v>
                </c:pt>
                <c:pt idx="187">
                  <c:v>90.0</c:v>
                </c:pt>
                <c:pt idx="188">
                  <c:v>90.0</c:v>
                </c:pt>
                <c:pt idx="189">
                  <c:v>90.0</c:v>
                </c:pt>
                <c:pt idx="190">
                  <c:v>90.0</c:v>
                </c:pt>
                <c:pt idx="191">
                  <c:v>90.0</c:v>
                </c:pt>
                <c:pt idx="192">
                  <c:v>90.0</c:v>
                </c:pt>
                <c:pt idx="193">
                  <c:v>90.0</c:v>
                </c:pt>
                <c:pt idx="194">
                  <c:v>90.0</c:v>
                </c:pt>
                <c:pt idx="195">
                  <c:v>90.0</c:v>
                </c:pt>
                <c:pt idx="196">
                  <c:v>90.0</c:v>
                </c:pt>
                <c:pt idx="197">
                  <c:v>90.0</c:v>
                </c:pt>
                <c:pt idx="198">
                  <c:v>90.0</c:v>
                </c:pt>
                <c:pt idx="199">
                  <c:v>90.0</c:v>
                </c:pt>
                <c:pt idx="200">
                  <c:v>90.0</c:v>
                </c:pt>
                <c:pt idx="201">
                  <c:v>90.0</c:v>
                </c:pt>
                <c:pt idx="202">
                  <c:v>90.0</c:v>
                </c:pt>
                <c:pt idx="203">
                  <c:v>90.0</c:v>
                </c:pt>
                <c:pt idx="204">
                  <c:v>90.0</c:v>
                </c:pt>
                <c:pt idx="205">
                  <c:v>90.0</c:v>
                </c:pt>
                <c:pt idx="206">
                  <c:v>90.0</c:v>
                </c:pt>
                <c:pt idx="207">
                  <c:v>90.0</c:v>
                </c:pt>
                <c:pt idx="208">
                  <c:v>90.0</c:v>
                </c:pt>
                <c:pt idx="209">
                  <c:v>90.0</c:v>
                </c:pt>
                <c:pt idx="210">
                  <c:v>90.0</c:v>
                </c:pt>
                <c:pt idx="211">
                  <c:v>90.0</c:v>
                </c:pt>
                <c:pt idx="212">
                  <c:v>90.0</c:v>
                </c:pt>
                <c:pt idx="213">
                  <c:v>90.0</c:v>
                </c:pt>
                <c:pt idx="214">
                  <c:v>90.0</c:v>
                </c:pt>
                <c:pt idx="215">
                  <c:v>90.0</c:v>
                </c:pt>
                <c:pt idx="216">
                  <c:v>90.0</c:v>
                </c:pt>
                <c:pt idx="217">
                  <c:v>90.0</c:v>
                </c:pt>
                <c:pt idx="218">
                  <c:v>90.0</c:v>
                </c:pt>
                <c:pt idx="219">
                  <c:v>90.0</c:v>
                </c:pt>
                <c:pt idx="220">
                  <c:v>90.0</c:v>
                </c:pt>
                <c:pt idx="221">
                  <c:v>90.0</c:v>
                </c:pt>
                <c:pt idx="222">
                  <c:v>90.0</c:v>
                </c:pt>
                <c:pt idx="223">
                  <c:v>90.0</c:v>
                </c:pt>
                <c:pt idx="224">
                  <c:v>90.0</c:v>
                </c:pt>
                <c:pt idx="225">
                  <c:v>90.0</c:v>
                </c:pt>
                <c:pt idx="226">
                  <c:v>90.0</c:v>
                </c:pt>
                <c:pt idx="227">
                  <c:v>90.0</c:v>
                </c:pt>
                <c:pt idx="228">
                  <c:v>90.0</c:v>
                </c:pt>
                <c:pt idx="229">
                  <c:v>90.0</c:v>
                </c:pt>
                <c:pt idx="230">
                  <c:v>90.0</c:v>
                </c:pt>
                <c:pt idx="231">
                  <c:v>90.0</c:v>
                </c:pt>
                <c:pt idx="232">
                  <c:v>90.0</c:v>
                </c:pt>
                <c:pt idx="233">
                  <c:v>90.0</c:v>
                </c:pt>
                <c:pt idx="234">
                  <c:v>90.0</c:v>
                </c:pt>
                <c:pt idx="235">
                  <c:v>90.0</c:v>
                </c:pt>
                <c:pt idx="236">
                  <c:v>90.0</c:v>
                </c:pt>
                <c:pt idx="237">
                  <c:v>90.0</c:v>
                </c:pt>
                <c:pt idx="238">
                  <c:v>90.0</c:v>
                </c:pt>
                <c:pt idx="239">
                  <c:v>90.0</c:v>
                </c:pt>
                <c:pt idx="240">
                  <c:v>90.0</c:v>
                </c:pt>
                <c:pt idx="241">
                  <c:v>90.0</c:v>
                </c:pt>
                <c:pt idx="242">
                  <c:v>90.0</c:v>
                </c:pt>
                <c:pt idx="243">
                  <c:v>90.0</c:v>
                </c:pt>
                <c:pt idx="244">
                  <c:v>90.0</c:v>
                </c:pt>
                <c:pt idx="245">
                  <c:v>90.0</c:v>
                </c:pt>
                <c:pt idx="246">
                  <c:v>90.0</c:v>
                </c:pt>
                <c:pt idx="247">
                  <c:v>90.0</c:v>
                </c:pt>
                <c:pt idx="248">
                  <c:v>90.0</c:v>
                </c:pt>
                <c:pt idx="249">
                  <c:v>90.0</c:v>
                </c:pt>
                <c:pt idx="250">
                  <c:v>90.0</c:v>
                </c:pt>
                <c:pt idx="251">
                  <c:v>90.0</c:v>
                </c:pt>
                <c:pt idx="252">
                  <c:v>90.0</c:v>
                </c:pt>
                <c:pt idx="253">
                  <c:v>90.0</c:v>
                </c:pt>
                <c:pt idx="254">
                  <c:v>90.0</c:v>
                </c:pt>
                <c:pt idx="255">
                  <c:v>90.0</c:v>
                </c:pt>
                <c:pt idx="256">
                  <c:v>90.0</c:v>
                </c:pt>
                <c:pt idx="257">
                  <c:v>90.0</c:v>
                </c:pt>
                <c:pt idx="258">
                  <c:v>90.0</c:v>
                </c:pt>
                <c:pt idx="259">
                  <c:v>90.0</c:v>
                </c:pt>
                <c:pt idx="260">
                  <c:v>90.0</c:v>
                </c:pt>
                <c:pt idx="261">
                  <c:v>90.0</c:v>
                </c:pt>
                <c:pt idx="262">
                  <c:v>90.0</c:v>
                </c:pt>
                <c:pt idx="263">
                  <c:v>90.0</c:v>
                </c:pt>
                <c:pt idx="264">
                  <c:v>90.0</c:v>
                </c:pt>
                <c:pt idx="265">
                  <c:v>90.0</c:v>
                </c:pt>
                <c:pt idx="266">
                  <c:v>90.0</c:v>
                </c:pt>
                <c:pt idx="267">
                  <c:v>90.0</c:v>
                </c:pt>
                <c:pt idx="268">
                  <c:v>90.0</c:v>
                </c:pt>
                <c:pt idx="269">
                  <c:v>90.0</c:v>
                </c:pt>
                <c:pt idx="270">
                  <c:v>90.0</c:v>
                </c:pt>
                <c:pt idx="271">
                  <c:v>90.0</c:v>
                </c:pt>
                <c:pt idx="272">
                  <c:v>90.0</c:v>
                </c:pt>
                <c:pt idx="273">
                  <c:v>90.0</c:v>
                </c:pt>
                <c:pt idx="274">
                  <c:v>90.0</c:v>
                </c:pt>
                <c:pt idx="275">
                  <c:v>90.0</c:v>
                </c:pt>
                <c:pt idx="276">
                  <c:v>90.0</c:v>
                </c:pt>
                <c:pt idx="277">
                  <c:v>90.0</c:v>
                </c:pt>
                <c:pt idx="278">
                  <c:v>90.0</c:v>
                </c:pt>
                <c:pt idx="279">
                  <c:v>90.0</c:v>
                </c:pt>
                <c:pt idx="280">
                  <c:v>90.0</c:v>
                </c:pt>
                <c:pt idx="281">
                  <c:v>90.0</c:v>
                </c:pt>
                <c:pt idx="282">
                  <c:v>90.0</c:v>
                </c:pt>
                <c:pt idx="283">
                  <c:v>90.0</c:v>
                </c:pt>
                <c:pt idx="284">
                  <c:v>90.0</c:v>
                </c:pt>
                <c:pt idx="285">
                  <c:v>90.0</c:v>
                </c:pt>
                <c:pt idx="286">
                  <c:v>90.0</c:v>
                </c:pt>
                <c:pt idx="287">
                  <c:v>90.0</c:v>
                </c:pt>
                <c:pt idx="288">
                  <c:v>90.0</c:v>
                </c:pt>
                <c:pt idx="289">
                  <c:v>90.0</c:v>
                </c:pt>
                <c:pt idx="290">
                  <c:v>90.0</c:v>
                </c:pt>
                <c:pt idx="291">
                  <c:v>90.0</c:v>
                </c:pt>
                <c:pt idx="292">
                  <c:v>90.0</c:v>
                </c:pt>
                <c:pt idx="293">
                  <c:v>90.0</c:v>
                </c:pt>
                <c:pt idx="294">
                  <c:v>90.0</c:v>
                </c:pt>
                <c:pt idx="295">
                  <c:v>90.0</c:v>
                </c:pt>
                <c:pt idx="296">
                  <c:v>90.0</c:v>
                </c:pt>
                <c:pt idx="297">
                  <c:v>90.0</c:v>
                </c:pt>
                <c:pt idx="298">
                  <c:v>90.0</c:v>
                </c:pt>
                <c:pt idx="299">
                  <c:v>90.0</c:v>
                </c:pt>
                <c:pt idx="300">
                  <c:v>90.0</c:v>
                </c:pt>
                <c:pt idx="301">
                  <c:v>90.0</c:v>
                </c:pt>
                <c:pt idx="302">
                  <c:v>90.0</c:v>
                </c:pt>
                <c:pt idx="303">
                  <c:v>90.0</c:v>
                </c:pt>
                <c:pt idx="304">
                  <c:v>90.0</c:v>
                </c:pt>
                <c:pt idx="305">
                  <c:v>90.0</c:v>
                </c:pt>
                <c:pt idx="306">
                  <c:v>90.0</c:v>
                </c:pt>
                <c:pt idx="307">
                  <c:v>90.0</c:v>
                </c:pt>
                <c:pt idx="308">
                  <c:v>90.0</c:v>
                </c:pt>
                <c:pt idx="309">
                  <c:v>90.0</c:v>
                </c:pt>
                <c:pt idx="310">
                  <c:v>90.0</c:v>
                </c:pt>
                <c:pt idx="311">
                  <c:v>90.0</c:v>
                </c:pt>
                <c:pt idx="312">
                  <c:v>90.0</c:v>
                </c:pt>
                <c:pt idx="313">
                  <c:v>90.0</c:v>
                </c:pt>
                <c:pt idx="314">
                  <c:v>90.0</c:v>
                </c:pt>
                <c:pt idx="315">
                  <c:v>90.0</c:v>
                </c:pt>
                <c:pt idx="316">
                  <c:v>90.0</c:v>
                </c:pt>
                <c:pt idx="317">
                  <c:v>90.0</c:v>
                </c:pt>
                <c:pt idx="318">
                  <c:v>90.0</c:v>
                </c:pt>
                <c:pt idx="319">
                  <c:v>90.0</c:v>
                </c:pt>
                <c:pt idx="320">
                  <c:v>90.0</c:v>
                </c:pt>
                <c:pt idx="321">
                  <c:v>90.0</c:v>
                </c:pt>
                <c:pt idx="322">
                  <c:v>90.0</c:v>
                </c:pt>
                <c:pt idx="323">
                  <c:v>90.0</c:v>
                </c:pt>
                <c:pt idx="324">
                  <c:v>90.0</c:v>
                </c:pt>
                <c:pt idx="325">
                  <c:v>90.0</c:v>
                </c:pt>
                <c:pt idx="326">
                  <c:v>90.0</c:v>
                </c:pt>
                <c:pt idx="327">
                  <c:v>90.0</c:v>
                </c:pt>
                <c:pt idx="328">
                  <c:v>90.0</c:v>
                </c:pt>
                <c:pt idx="329">
                  <c:v>90.0</c:v>
                </c:pt>
                <c:pt idx="330">
                  <c:v>90.0</c:v>
                </c:pt>
                <c:pt idx="331">
                  <c:v>90.0</c:v>
                </c:pt>
                <c:pt idx="332">
                  <c:v>90.0</c:v>
                </c:pt>
                <c:pt idx="333">
                  <c:v>90.0</c:v>
                </c:pt>
                <c:pt idx="334">
                  <c:v>90.0</c:v>
                </c:pt>
                <c:pt idx="335">
                  <c:v>90.0</c:v>
                </c:pt>
                <c:pt idx="336">
                  <c:v>90.0</c:v>
                </c:pt>
                <c:pt idx="337">
                  <c:v>90.0</c:v>
                </c:pt>
                <c:pt idx="338">
                  <c:v>90.0</c:v>
                </c:pt>
                <c:pt idx="339">
                  <c:v>90.0</c:v>
                </c:pt>
                <c:pt idx="340">
                  <c:v>90.0</c:v>
                </c:pt>
                <c:pt idx="341">
                  <c:v>90.0</c:v>
                </c:pt>
                <c:pt idx="342">
                  <c:v>90.0</c:v>
                </c:pt>
                <c:pt idx="343">
                  <c:v>90.0</c:v>
                </c:pt>
                <c:pt idx="344">
                  <c:v>90.0</c:v>
                </c:pt>
                <c:pt idx="345">
                  <c:v>90.0</c:v>
                </c:pt>
                <c:pt idx="346">
                  <c:v>90.0</c:v>
                </c:pt>
                <c:pt idx="347">
                  <c:v>90.0</c:v>
                </c:pt>
                <c:pt idx="348">
                  <c:v>90.0</c:v>
                </c:pt>
                <c:pt idx="349">
                  <c:v>90.0</c:v>
                </c:pt>
                <c:pt idx="350">
                  <c:v>90.0</c:v>
                </c:pt>
                <c:pt idx="351">
                  <c:v>90.0</c:v>
                </c:pt>
                <c:pt idx="352">
                  <c:v>90.0</c:v>
                </c:pt>
                <c:pt idx="353">
                  <c:v>90.0</c:v>
                </c:pt>
                <c:pt idx="354">
                  <c:v>90.0</c:v>
                </c:pt>
                <c:pt idx="355">
                  <c:v>90.0</c:v>
                </c:pt>
                <c:pt idx="356">
                  <c:v>90.0</c:v>
                </c:pt>
                <c:pt idx="357">
                  <c:v>90.0</c:v>
                </c:pt>
                <c:pt idx="358">
                  <c:v>90.0</c:v>
                </c:pt>
                <c:pt idx="359">
                  <c:v>90.0</c:v>
                </c:pt>
                <c:pt idx="360">
                  <c:v>90.0</c:v>
                </c:pt>
                <c:pt idx="361">
                  <c:v>90.0</c:v>
                </c:pt>
                <c:pt idx="362">
                  <c:v>90.0</c:v>
                </c:pt>
                <c:pt idx="363">
                  <c:v>90.0</c:v>
                </c:pt>
                <c:pt idx="364">
                  <c:v>90.0</c:v>
                </c:pt>
                <c:pt idx="365">
                  <c:v>90.0</c:v>
                </c:pt>
                <c:pt idx="366">
                  <c:v>90.0</c:v>
                </c:pt>
                <c:pt idx="367">
                  <c:v>90.0</c:v>
                </c:pt>
                <c:pt idx="368">
                  <c:v>90.0</c:v>
                </c:pt>
                <c:pt idx="369">
                  <c:v>90.0</c:v>
                </c:pt>
                <c:pt idx="370">
                  <c:v>90.0</c:v>
                </c:pt>
                <c:pt idx="371">
                  <c:v>90.0</c:v>
                </c:pt>
                <c:pt idx="372">
                  <c:v>90.0</c:v>
                </c:pt>
                <c:pt idx="373">
                  <c:v>90.0</c:v>
                </c:pt>
                <c:pt idx="374">
                  <c:v>90.0</c:v>
                </c:pt>
                <c:pt idx="375">
                  <c:v>90.0</c:v>
                </c:pt>
                <c:pt idx="376">
                  <c:v>90.0</c:v>
                </c:pt>
                <c:pt idx="377">
                  <c:v>90.0</c:v>
                </c:pt>
                <c:pt idx="378">
                  <c:v>90.0</c:v>
                </c:pt>
                <c:pt idx="379">
                  <c:v>90.0</c:v>
                </c:pt>
                <c:pt idx="380">
                  <c:v>90.0</c:v>
                </c:pt>
                <c:pt idx="381">
                  <c:v>90.0</c:v>
                </c:pt>
                <c:pt idx="382">
                  <c:v>90.0</c:v>
                </c:pt>
                <c:pt idx="383">
                  <c:v>90.0</c:v>
                </c:pt>
                <c:pt idx="384">
                  <c:v>90.0</c:v>
                </c:pt>
                <c:pt idx="385">
                  <c:v>90.0</c:v>
                </c:pt>
                <c:pt idx="386">
                  <c:v>90.0</c:v>
                </c:pt>
                <c:pt idx="387">
                  <c:v>90.0</c:v>
                </c:pt>
                <c:pt idx="388">
                  <c:v>90.0</c:v>
                </c:pt>
                <c:pt idx="389">
                  <c:v>90.0</c:v>
                </c:pt>
                <c:pt idx="390">
                  <c:v>90.0</c:v>
                </c:pt>
                <c:pt idx="391">
                  <c:v>90.0</c:v>
                </c:pt>
                <c:pt idx="392">
                  <c:v>90.0</c:v>
                </c:pt>
                <c:pt idx="393">
                  <c:v>90.0</c:v>
                </c:pt>
                <c:pt idx="394">
                  <c:v>90.0</c:v>
                </c:pt>
                <c:pt idx="395">
                  <c:v>90.0</c:v>
                </c:pt>
                <c:pt idx="396">
                  <c:v>90.0</c:v>
                </c:pt>
                <c:pt idx="397">
                  <c:v>90.0</c:v>
                </c:pt>
                <c:pt idx="398">
                  <c:v>90.0</c:v>
                </c:pt>
                <c:pt idx="399">
                  <c:v>90.0</c:v>
                </c:pt>
                <c:pt idx="400">
                  <c:v>90.0</c:v>
                </c:pt>
                <c:pt idx="401">
                  <c:v>90.0</c:v>
                </c:pt>
                <c:pt idx="402">
                  <c:v>90.0</c:v>
                </c:pt>
                <c:pt idx="403">
                  <c:v>90.0</c:v>
                </c:pt>
                <c:pt idx="404">
                  <c:v>90.0</c:v>
                </c:pt>
                <c:pt idx="405">
                  <c:v>90.0</c:v>
                </c:pt>
                <c:pt idx="406">
                  <c:v>90.0</c:v>
                </c:pt>
                <c:pt idx="407">
                  <c:v>90.0</c:v>
                </c:pt>
                <c:pt idx="408">
                  <c:v>90.0</c:v>
                </c:pt>
                <c:pt idx="409">
                  <c:v>90.0</c:v>
                </c:pt>
                <c:pt idx="410">
                  <c:v>90.0</c:v>
                </c:pt>
                <c:pt idx="411">
                  <c:v>90.0</c:v>
                </c:pt>
                <c:pt idx="412">
                  <c:v>90.0</c:v>
                </c:pt>
                <c:pt idx="413">
                  <c:v>90.0</c:v>
                </c:pt>
                <c:pt idx="414">
                  <c:v>90.0</c:v>
                </c:pt>
                <c:pt idx="415">
                  <c:v>90.0</c:v>
                </c:pt>
                <c:pt idx="416">
                  <c:v>90.0</c:v>
                </c:pt>
                <c:pt idx="417">
                  <c:v>90.0</c:v>
                </c:pt>
                <c:pt idx="418">
                  <c:v>90.0</c:v>
                </c:pt>
                <c:pt idx="419">
                  <c:v>90.0</c:v>
                </c:pt>
                <c:pt idx="420">
                  <c:v>90.0</c:v>
                </c:pt>
                <c:pt idx="421">
                  <c:v>90.0</c:v>
                </c:pt>
                <c:pt idx="422">
                  <c:v>90.0</c:v>
                </c:pt>
                <c:pt idx="423">
                  <c:v>90.0</c:v>
                </c:pt>
                <c:pt idx="424">
                  <c:v>90.0</c:v>
                </c:pt>
                <c:pt idx="425">
                  <c:v>90.0</c:v>
                </c:pt>
                <c:pt idx="426">
                  <c:v>90.0</c:v>
                </c:pt>
                <c:pt idx="427">
                  <c:v>90.0</c:v>
                </c:pt>
                <c:pt idx="428">
                  <c:v>90.0</c:v>
                </c:pt>
                <c:pt idx="429">
                  <c:v>90.0</c:v>
                </c:pt>
                <c:pt idx="430">
                  <c:v>90.0</c:v>
                </c:pt>
                <c:pt idx="431">
                  <c:v>90.0</c:v>
                </c:pt>
                <c:pt idx="432">
                  <c:v>90.0</c:v>
                </c:pt>
                <c:pt idx="433">
                  <c:v>90.0</c:v>
                </c:pt>
                <c:pt idx="434">
                  <c:v>90.0</c:v>
                </c:pt>
                <c:pt idx="435">
                  <c:v>90.0</c:v>
                </c:pt>
                <c:pt idx="436">
                  <c:v>90.0</c:v>
                </c:pt>
                <c:pt idx="437">
                  <c:v>90.0</c:v>
                </c:pt>
                <c:pt idx="438">
                  <c:v>90.0</c:v>
                </c:pt>
                <c:pt idx="439">
                  <c:v>90.0</c:v>
                </c:pt>
                <c:pt idx="440">
                  <c:v>90.0</c:v>
                </c:pt>
                <c:pt idx="441">
                  <c:v>90.0</c:v>
                </c:pt>
                <c:pt idx="442">
                  <c:v>90.0</c:v>
                </c:pt>
                <c:pt idx="443">
                  <c:v>90.0</c:v>
                </c:pt>
                <c:pt idx="444">
                  <c:v>90.0</c:v>
                </c:pt>
                <c:pt idx="445">
                  <c:v>90.0</c:v>
                </c:pt>
                <c:pt idx="446">
                  <c:v>90.0</c:v>
                </c:pt>
                <c:pt idx="447">
                  <c:v>90.0</c:v>
                </c:pt>
                <c:pt idx="448">
                  <c:v>90.0</c:v>
                </c:pt>
                <c:pt idx="449">
                  <c:v>90.0</c:v>
                </c:pt>
                <c:pt idx="450">
                  <c:v>90.0</c:v>
                </c:pt>
                <c:pt idx="451">
                  <c:v>90.0</c:v>
                </c:pt>
                <c:pt idx="452">
                  <c:v>90.0</c:v>
                </c:pt>
                <c:pt idx="453">
                  <c:v>90.0</c:v>
                </c:pt>
                <c:pt idx="454">
                  <c:v>90.0</c:v>
                </c:pt>
                <c:pt idx="455">
                  <c:v>90.0</c:v>
                </c:pt>
                <c:pt idx="456">
                  <c:v>90.0</c:v>
                </c:pt>
                <c:pt idx="457">
                  <c:v>90.0</c:v>
                </c:pt>
                <c:pt idx="458">
                  <c:v>90.0</c:v>
                </c:pt>
                <c:pt idx="459">
                  <c:v>90.0</c:v>
                </c:pt>
                <c:pt idx="460">
                  <c:v>90.0</c:v>
                </c:pt>
                <c:pt idx="461">
                  <c:v>90.0</c:v>
                </c:pt>
                <c:pt idx="462">
                  <c:v>90.0</c:v>
                </c:pt>
                <c:pt idx="463">
                  <c:v>90.0</c:v>
                </c:pt>
                <c:pt idx="464">
                  <c:v>90.0</c:v>
                </c:pt>
                <c:pt idx="465">
                  <c:v>90.0</c:v>
                </c:pt>
                <c:pt idx="466">
                  <c:v>90.0</c:v>
                </c:pt>
                <c:pt idx="467">
                  <c:v>90.0</c:v>
                </c:pt>
                <c:pt idx="468">
                  <c:v>90.0</c:v>
                </c:pt>
                <c:pt idx="469">
                  <c:v>90.0</c:v>
                </c:pt>
                <c:pt idx="470">
                  <c:v>90.0</c:v>
                </c:pt>
                <c:pt idx="471">
                  <c:v>90.0</c:v>
                </c:pt>
                <c:pt idx="472">
                  <c:v>90.0</c:v>
                </c:pt>
                <c:pt idx="473">
                  <c:v>90.0</c:v>
                </c:pt>
                <c:pt idx="474">
                  <c:v>90.0</c:v>
                </c:pt>
                <c:pt idx="475">
                  <c:v>90.0</c:v>
                </c:pt>
                <c:pt idx="476">
                  <c:v>90.0</c:v>
                </c:pt>
                <c:pt idx="477">
                  <c:v>90.0</c:v>
                </c:pt>
                <c:pt idx="478">
                  <c:v>90.0</c:v>
                </c:pt>
                <c:pt idx="479">
                  <c:v>90.0</c:v>
                </c:pt>
                <c:pt idx="480">
                  <c:v>90.0</c:v>
                </c:pt>
                <c:pt idx="481">
                  <c:v>90.0</c:v>
                </c:pt>
                <c:pt idx="482">
                  <c:v>90.0</c:v>
                </c:pt>
                <c:pt idx="483">
                  <c:v>90.0</c:v>
                </c:pt>
                <c:pt idx="484">
                  <c:v>90.0</c:v>
                </c:pt>
                <c:pt idx="485">
                  <c:v>90.0</c:v>
                </c:pt>
                <c:pt idx="486">
                  <c:v>90.0</c:v>
                </c:pt>
                <c:pt idx="487">
                  <c:v>90.0</c:v>
                </c:pt>
                <c:pt idx="488">
                  <c:v>90.0</c:v>
                </c:pt>
                <c:pt idx="489">
                  <c:v>90.0</c:v>
                </c:pt>
                <c:pt idx="490">
                  <c:v>90.0</c:v>
                </c:pt>
                <c:pt idx="491">
                  <c:v>90.0</c:v>
                </c:pt>
                <c:pt idx="492">
                  <c:v>90.0</c:v>
                </c:pt>
                <c:pt idx="493">
                  <c:v>90.0</c:v>
                </c:pt>
                <c:pt idx="494">
                  <c:v>90.0</c:v>
                </c:pt>
                <c:pt idx="495">
                  <c:v>90.0</c:v>
                </c:pt>
                <c:pt idx="496">
                  <c:v>90.0</c:v>
                </c:pt>
                <c:pt idx="497">
                  <c:v>90.0</c:v>
                </c:pt>
                <c:pt idx="498">
                  <c:v>90.0</c:v>
                </c:pt>
                <c:pt idx="499">
                  <c:v>90.0</c:v>
                </c:pt>
                <c:pt idx="500">
                  <c:v>90.0</c:v>
                </c:pt>
                <c:pt idx="501">
                  <c:v>90.0</c:v>
                </c:pt>
                <c:pt idx="502">
                  <c:v>90.0</c:v>
                </c:pt>
                <c:pt idx="503">
                  <c:v>90.0</c:v>
                </c:pt>
                <c:pt idx="504">
                  <c:v>90.0</c:v>
                </c:pt>
                <c:pt idx="505">
                  <c:v>90.0</c:v>
                </c:pt>
                <c:pt idx="506">
                  <c:v>90.0</c:v>
                </c:pt>
                <c:pt idx="507">
                  <c:v>90.0</c:v>
                </c:pt>
                <c:pt idx="508">
                  <c:v>90.0</c:v>
                </c:pt>
                <c:pt idx="509">
                  <c:v>90.0</c:v>
                </c:pt>
                <c:pt idx="510">
                  <c:v>90.0</c:v>
                </c:pt>
                <c:pt idx="511">
                  <c:v>90.0</c:v>
                </c:pt>
                <c:pt idx="512">
                  <c:v>90.0</c:v>
                </c:pt>
                <c:pt idx="513">
                  <c:v>90.0</c:v>
                </c:pt>
                <c:pt idx="514">
                  <c:v>90.0</c:v>
                </c:pt>
                <c:pt idx="515">
                  <c:v>90.0</c:v>
                </c:pt>
                <c:pt idx="516">
                  <c:v>90.0</c:v>
                </c:pt>
                <c:pt idx="517">
                  <c:v>90.0</c:v>
                </c:pt>
                <c:pt idx="518">
                  <c:v>90.0</c:v>
                </c:pt>
                <c:pt idx="519">
                  <c:v>90.0</c:v>
                </c:pt>
                <c:pt idx="520">
                  <c:v>90.0</c:v>
                </c:pt>
                <c:pt idx="521">
                  <c:v>90.0</c:v>
                </c:pt>
                <c:pt idx="522">
                  <c:v>90.0</c:v>
                </c:pt>
                <c:pt idx="523">
                  <c:v>90.0</c:v>
                </c:pt>
                <c:pt idx="524">
                  <c:v>90.0</c:v>
                </c:pt>
                <c:pt idx="525">
                  <c:v>90.0</c:v>
                </c:pt>
                <c:pt idx="526">
                  <c:v>90.0</c:v>
                </c:pt>
                <c:pt idx="527">
                  <c:v>90.0</c:v>
                </c:pt>
                <c:pt idx="528">
                  <c:v>90.0</c:v>
                </c:pt>
                <c:pt idx="529">
                  <c:v>90.0</c:v>
                </c:pt>
                <c:pt idx="530">
                  <c:v>90.0</c:v>
                </c:pt>
                <c:pt idx="531">
                  <c:v>90.0</c:v>
                </c:pt>
                <c:pt idx="532">
                  <c:v>90.0</c:v>
                </c:pt>
                <c:pt idx="533">
                  <c:v>90.0</c:v>
                </c:pt>
                <c:pt idx="534">
                  <c:v>90.0</c:v>
                </c:pt>
                <c:pt idx="535">
                  <c:v>90.0</c:v>
                </c:pt>
                <c:pt idx="536">
                  <c:v>90.0</c:v>
                </c:pt>
                <c:pt idx="537">
                  <c:v>90.0</c:v>
                </c:pt>
                <c:pt idx="538">
                  <c:v>90.0</c:v>
                </c:pt>
                <c:pt idx="539">
                  <c:v>90.0</c:v>
                </c:pt>
                <c:pt idx="540">
                  <c:v>90.0</c:v>
                </c:pt>
                <c:pt idx="541">
                  <c:v>90.0</c:v>
                </c:pt>
                <c:pt idx="542">
                  <c:v>90.0</c:v>
                </c:pt>
                <c:pt idx="543">
                  <c:v>90.0</c:v>
                </c:pt>
                <c:pt idx="544">
                  <c:v>90.0</c:v>
                </c:pt>
                <c:pt idx="545">
                  <c:v>90.0</c:v>
                </c:pt>
                <c:pt idx="546">
                  <c:v>90.0</c:v>
                </c:pt>
                <c:pt idx="547">
                  <c:v>90.0</c:v>
                </c:pt>
                <c:pt idx="548">
                  <c:v>90.0</c:v>
                </c:pt>
                <c:pt idx="549">
                  <c:v>90.0</c:v>
                </c:pt>
                <c:pt idx="550">
                  <c:v>90.0</c:v>
                </c:pt>
                <c:pt idx="551">
                  <c:v>90.0</c:v>
                </c:pt>
                <c:pt idx="552">
                  <c:v>90.0</c:v>
                </c:pt>
                <c:pt idx="553">
                  <c:v>90.0</c:v>
                </c:pt>
                <c:pt idx="554">
                  <c:v>90.0</c:v>
                </c:pt>
                <c:pt idx="555">
                  <c:v>90.0</c:v>
                </c:pt>
                <c:pt idx="556">
                  <c:v>90.0</c:v>
                </c:pt>
                <c:pt idx="557">
                  <c:v>90.0</c:v>
                </c:pt>
                <c:pt idx="558">
                  <c:v>90.0</c:v>
                </c:pt>
                <c:pt idx="559">
                  <c:v>90.0</c:v>
                </c:pt>
                <c:pt idx="560">
                  <c:v>90.0</c:v>
                </c:pt>
                <c:pt idx="561">
                  <c:v>90.0</c:v>
                </c:pt>
                <c:pt idx="562">
                  <c:v>90.0</c:v>
                </c:pt>
                <c:pt idx="563">
                  <c:v>90.0</c:v>
                </c:pt>
                <c:pt idx="564">
                  <c:v>90.0</c:v>
                </c:pt>
                <c:pt idx="565">
                  <c:v>90.0</c:v>
                </c:pt>
                <c:pt idx="566">
                  <c:v>90.0</c:v>
                </c:pt>
                <c:pt idx="567">
                  <c:v>90.0</c:v>
                </c:pt>
                <c:pt idx="568">
                  <c:v>90.0</c:v>
                </c:pt>
                <c:pt idx="569">
                  <c:v>90.0</c:v>
                </c:pt>
                <c:pt idx="570">
                  <c:v>90.0</c:v>
                </c:pt>
                <c:pt idx="571">
                  <c:v>90.0</c:v>
                </c:pt>
                <c:pt idx="572">
                  <c:v>90.0</c:v>
                </c:pt>
                <c:pt idx="573">
                  <c:v>90.0</c:v>
                </c:pt>
                <c:pt idx="574">
                  <c:v>90.0</c:v>
                </c:pt>
                <c:pt idx="575">
                  <c:v>90.0</c:v>
                </c:pt>
                <c:pt idx="576">
                  <c:v>90.0</c:v>
                </c:pt>
                <c:pt idx="577">
                  <c:v>90.0</c:v>
                </c:pt>
                <c:pt idx="578">
                  <c:v>90.0</c:v>
                </c:pt>
                <c:pt idx="579">
                  <c:v>90.0</c:v>
                </c:pt>
                <c:pt idx="580">
                  <c:v>90.0</c:v>
                </c:pt>
                <c:pt idx="581">
                  <c:v>90.0</c:v>
                </c:pt>
                <c:pt idx="582">
                  <c:v>90.0</c:v>
                </c:pt>
                <c:pt idx="583">
                  <c:v>90.0</c:v>
                </c:pt>
                <c:pt idx="584">
                  <c:v>90.0</c:v>
                </c:pt>
                <c:pt idx="585">
                  <c:v>90.0</c:v>
                </c:pt>
                <c:pt idx="586">
                  <c:v>90.0</c:v>
                </c:pt>
                <c:pt idx="587">
                  <c:v>90.0</c:v>
                </c:pt>
                <c:pt idx="588">
                  <c:v>90.0</c:v>
                </c:pt>
                <c:pt idx="589">
                  <c:v>90.0</c:v>
                </c:pt>
                <c:pt idx="590">
                  <c:v>90.0</c:v>
                </c:pt>
                <c:pt idx="591">
                  <c:v>90.0</c:v>
                </c:pt>
                <c:pt idx="592">
                  <c:v>90.0</c:v>
                </c:pt>
                <c:pt idx="593">
                  <c:v>90.0</c:v>
                </c:pt>
                <c:pt idx="594">
                  <c:v>90.0</c:v>
                </c:pt>
                <c:pt idx="595">
                  <c:v>90.0</c:v>
                </c:pt>
                <c:pt idx="596">
                  <c:v>90.0</c:v>
                </c:pt>
                <c:pt idx="597">
                  <c:v>90.0</c:v>
                </c:pt>
                <c:pt idx="598">
                  <c:v>90.0</c:v>
                </c:pt>
                <c:pt idx="599">
                  <c:v>90.0</c:v>
                </c:pt>
                <c:pt idx="600">
                  <c:v>90.0</c:v>
                </c:pt>
                <c:pt idx="601">
                  <c:v>90.0</c:v>
                </c:pt>
                <c:pt idx="602">
                  <c:v>90.0</c:v>
                </c:pt>
                <c:pt idx="603">
                  <c:v>90.0</c:v>
                </c:pt>
                <c:pt idx="604">
                  <c:v>90.0</c:v>
                </c:pt>
                <c:pt idx="605">
                  <c:v>90.0</c:v>
                </c:pt>
                <c:pt idx="606">
                  <c:v>90.0</c:v>
                </c:pt>
                <c:pt idx="607">
                  <c:v>90.0</c:v>
                </c:pt>
                <c:pt idx="608">
                  <c:v>90.0</c:v>
                </c:pt>
                <c:pt idx="609">
                  <c:v>90.0</c:v>
                </c:pt>
                <c:pt idx="610">
                  <c:v>90.0</c:v>
                </c:pt>
                <c:pt idx="611">
                  <c:v>90.0</c:v>
                </c:pt>
                <c:pt idx="612">
                  <c:v>90.0</c:v>
                </c:pt>
                <c:pt idx="613">
                  <c:v>90.0</c:v>
                </c:pt>
                <c:pt idx="614">
                  <c:v>90.0</c:v>
                </c:pt>
                <c:pt idx="615">
                  <c:v>90.0</c:v>
                </c:pt>
                <c:pt idx="616">
                  <c:v>90.0</c:v>
                </c:pt>
                <c:pt idx="617">
                  <c:v>90.0</c:v>
                </c:pt>
                <c:pt idx="618">
                  <c:v>90.0</c:v>
                </c:pt>
                <c:pt idx="619">
                  <c:v>90.0</c:v>
                </c:pt>
                <c:pt idx="620">
                  <c:v>90.0</c:v>
                </c:pt>
                <c:pt idx="621">
                  <c:v>90.0</c:v>
                </c:pt>
                <c:pt idx="622">
                  <c:v>90.0</c:v>
                </c:pt>
                <c:pt idx="623">
                  <c:v>90.0</c:v>
                </c:pt>
                <c:pt idx="624">
                  <c:v>90.0</c:v>
                </c:pt>
                <c:pt idx="625">
                  <c:v>90.0</c:v>
                </c:pt>
                <c:pt idx="626">
                  <c:v>90.0</c:v>
                </c:pt>
                <c:pt idx="627">
                  <c:v>90.0</c:v>
                </c:pt>
                <c:pt idx="628">
                  <c:v>90.0</c:v>
                </c:pt>
                <c:pt idx="629">
                  <c:v>90.0</c:v>
                </c:pt>
                <c:pt idx="630">
                  <c:v>90.0</c:v>
                </c:pt>
                <c:pt idx="631">
                  <c:v>90.0</c:v>
                </c:pt>
                <c:pt idx="632">
                  <c:v>90.0</c:v>
                </c:pt>
                <c:pt idx="633">
                  <c:v>90.0</c:v>
                </c:pt>
                <c:pt idx="634">
                  <c:v>90.0</c:v>
                </c:pt>
                <c:pt idx="635">
                  <c:v>90.0</c:v>
                </c:pt>
                <c:pt idx="636">
                  <c:v>90.0</c:v>
                </c:pt>
                <c:pt idx="637">
                  <c:v>90.0</c:v>
                </c:pt>
                <c:pt idx="638">
                  <c:v>90.0</c:v>
                </c:pt>
                <c:pt idx="639">
                  <c:v>90.0</c:v>
                </c:pt>
                <c:pt idx="640">
                  <c:v>90.0</c:v>
                </c:pt>
                <c:pt idx="641">
                  <c:v>90.0</c:v>
                </c:pt>
                <c:pt idx="642">
                  <c:v>90.0</c:v>
                </c:pt>
                <c:pt idx="643">
                  <c:v>90.0</c:v>
                </c:pt>
                <c:pt idx="644">
                  <c:v>90.0</c:v>
                </c:pt>
                <c:pt idx="645">
                  <c:v>90.0</c:v>
                </c:pt>
                <c:pt idx="646">
                  <c:v>90.0</c:v>
                </c:pt>
                <c:pt idx="647">
                  <c:v>90.0</c:v>
                </c:pt>
                <c:pt idx="648">
                  <c:v>90.0</c:v>
                </c:pt>
                <c:pt idx="649">
                  <c:v>90.0</c:v>
                </c:pt>
                <c:pt idx="650">
                  <c:v>90.0</c:v>
                </c:pt>
                <c:pt idx="651">
                  <c:v>90.0</c:v>
                </c:pt>
                <c:pt idx="652">
                  <c:v>90.0</c:v>
                </c:pt>
                <c:pt idx="653">
                  <c:v>90.0</c:v>
                </c:pt>
                <c:pt idx="654">
                  <c:v>90.0</c:v>
                </c:pt>
                <c:pt idx="655">
                  <c:v>90.0</c:v>
                </c:pt>
                <c:pt idx="656">
                  <c:v>90.0</c:v>
                </c:pt>
                <c:pt idx="657">
                  <c:v>90.0</c:v>
                </c:pt>
                <c:pt idx="658">
                  <c:v>90.0</c:v>
                </c:pt>
                <c:pt idx="659">
                  <c:v>90.0</c:v>
                </c:pt>
                <c:pt idx="660">
                  <c:v>90.0</c:v>
                </c:pt>
                <c:pt idx="661">
                  <c:v>90.0</c:v>
                </c:pt>
                <c:pt idx="662">
                  <c:v>90.0</c:v>
                </c:pt>
                <c:pt idx="663">
                  <c:v>90.0</c:v>
                </c:pt>
                <c:pt idx="664">
                  <c:v>90.0</c:v>
                </c:pt>
                <c:pt idx="665">
                  <c:v>90.0</c:v>
                </c:pt>
                <c:pt idx="666">
                  <c:v>90.0</c:v>
                </c:pt>
                <c:pt idx="667">
                  <c:v>90.0</c:v>
                </c:pt>
                <c:pt idx="668">
                  <c:v>90.0</c:v>
                </c:pt>
                <c:pt idx="669">
                  <c:v>90.0</c:v>
                </c:pt>
                <c:pt idx="670">
                  <c:v>90.0</c:v>
                </c:pt>
                <c:pt idx="671">
                  <c:v>90.0</c:v>
                </c:pt>
                <c:pt idx="672">
                  <c:v>90.0</c:v>
                </c:pt>
                <c:pt idx="673">
                  <c:v>90.0</c:v>
                </c:pt>
                <c:pt idx="674">
                  <c:v>90.0</c:v>
                </c:pt>
                <c:pt idx="675">
                  <c:v>90.0</c:v>
                </c:pt>
                <c:pt idx="676">
                  <c:v>90.0</c:v>
                </c:pt>
                <c:pt idx="677">
                  <c:v>90.0</c:v>
                </c:pt>
                <c:pt idx="678">
                  <c:v>90.0</c:v>
                </c:pt>
                <c:pt idx="679">
                  <c:v>90.0</c:v>
                </c:pt>
                <c:pt idx="680">
                  <c:v>90.0</c:v>
                </c:pt>
                <c:pt idx="681">
                  <c:v>90.0</c:v>
                </c:pt>
                <c:pt idx="682">
                  <c:v>90.0</c:v>
                </c:pt>
                <c:pt idx="683">
                  <c:v>90.0</c:v>
                </c:pt>
                <c:pt idx="684">
                  <c:v>90.0</c:v>
                </c:pt>
                <c:pt idx="685">
                  <c:v>90.0</c:v>
                </c:pt>
                <c:pt idx="686">
                  <c:v>90.0</c:v>
                </c:pt>
                <c:pt idx="687">
                  <c:v>90.0</c:v>
                </c:pt>
                <c:pt idx="688">
                  <c:v>90.0</c:v>
                </c:pt>
                <c:pt idx="689">
                  <c:v>90.0</c:v>
                </c:pt>
                <c:pt idx="690">
                  <c:v>90.0</c:v>
                </c:pt>
                <c:pt idx="691">
                  <c:v>90.0</c:v>
                </c:pt>
                <c:pt idx="692">
                  <c:v>90.0</c:v>
                </c:pt>
                <c:pt idx="693">
                  <c:v>90.0</c:v>
                </c:pt>
                <c:pt idx="694">
                  <c:v>90.0</c:v>
                </c:pt>
                <c:pt idx="695">
                  <c:v>90.0</c:v>
                </c:pt>
                <c:pt idx="696">
                  <c:v>90.0</c:v>
                </c:pt>
                <c:pt idx="697">
                  <c:v>90.0</c:v>
                </c:pt>
                <c:pt idx="698">
                  <c:v>90.0</c:v>
                </c:pt>
                <c:pt idx="699">
                  <c:v>90.0</c:v>
                </c:pt>
                <c:pt idx="700">
                  <c:v>90.0</c:v>
                </c:pt>
                <c:pt idx="701">
                  <c:v>90.0</c:v>
                </c:pt>
                <c:pt idx="702">
                  <c:v>90.0</c:v>
                </c:pt>
                <c:pt idx="703">
                  <c:v>90.0</c:v>
                </c:pt>
                <c:pt idx="704">
                  <c:v>90.0</c:v>
                </c:pt>
                <c:pt idx="705">
                  <c:v>90.0</c:v>
                </c:pt>
                <c:pt idx="706">
                  <c:v>90.0</c:v>
                </c:pt>
                <c:pt idx="707">
                  <c:v>90.0</c:v>
                </c:pt>
                <c:pt idx="708">
                  <c:v>90.0</c:v>
                </c:pt>
                <c:pt idx="709">
                  <c:v>90.0</c:v>
                </c:pt>
                <c:pt idx="710">
                  <c:v>90.0</c:v>
                </c:pt>
                <c:pt idx="711">
                  <c:v>90.0</c:v>
                </c:pt>
                <c:pt idx="712">
                  <c:v>90.0</c:v>
                </c:pt>
                <c:pt idx="713">
                  <c:v>90.0</c:v>
                </c:pt>
                <c:pt idx="714">
                  <c:v>90.0</c:v>
                </c:pt>
                <c:pt idx="715">
                  <c:v>90.0</c:v>
                </c:pt>
                <c:pt idx="716">
                  <c:v>90.0</c:v>
                </c:pt>
                <c:pt idx="717">
                  <c:v>90.0</c:v>
                </c:pt>
                <c:pt idx="718">
                  <c:v>90.0</c:v>
                </c:pt>
                <c:pt idx="719">
                  <c:v>90.0</c:v>
                </c:pt>
                <c:pt idx="720">
                  <c:v>90.0</c:v>
                </c:pt>
                <c:pt idx="721">
                  <c:v>90.0</c:v>
                </c:pt>
                <c:pt idx="722">
                  <c:v>90.0</c:v>
                </c:pt>
                <c:pt idx="723">
                  <c:v>90.0</c:v>
                </c:pt>
                <c:pt idx="724">
                  <c:v>90.0</c:v>
                </c:pt>
                <c:pt idx="725">
                  <c:v>90.0</c:v>
                </c:pt>
                <c:pt idx="726">
                  <c:v>90.0</c:v>
                </c:pt>
                <c:pt idx="727">
                  <c:v>90.0</c:v>
                </c:pt>
                <c:pt idx="728">
                  <c:v>90.0</c:v>
                </c:pt>
                <c:pt idx="729">
                  <c:v>90.0</c:v>
                </c:pt>
                <c:pt idx="730">
                  <c:v>90.0</c:v>
                </c:pt>
                <c:pt idx="731">
                  <c:v>90.0</c:v>
                </c:pt>
                <c:pt idx="732">
                  <c:v>90.0</c:v>
                </c:pt>
                <c:pt idx="733">
                  <c:v>90.0</c:v>
                </c:pt>
                <c:pt idx="734">
                  <c:v>90.0</c:v>
                </c:pt>
                <c:pt idx="735">
                  <c:v>90.0</c:v>
                </c:pt>
                <c:pt idx="736">
                  <c:v>90.0</c:v>
                </c:pt>
                <c:pt idx="737">
                  <c:v>90.0</c:v>
                </c:pt>
                <c:pt idx="738">
                  <c:v>90.0</c:v>
                </c:pt>
                <c:pt idx="739">
                  <c:v>90.0</c:v>
                </c:pt>
                <c:pt idx="740">
                  <c:v>90.0</c:v>
                </c:pt>
                <c:pt idx="741">
                  <c:v>90.0</c:v>
                </c:pt>
                <c:pt idx="742">
                  <c:v>90.0</c:v>
                </c:pt>
                <c:pt idx="743">
                  <c:v>90.0</c:v>
                </c:pt>
                <c:pt idx="744">
                  <c:v>90.0</c:v>
                </c:pt>
                <c:pt idx="745">
                  <c:v>90.0</c:v>
                </c:pt>
                <c:pt idx="746">
                  <c:v>90.0</c:v>
                </c:pt>
                <c:pt idx="747">
                  <c:v>90.0</c:v>
                </c:pt>
                <c:pt idx="748">
                  <c:v>90.0</c:v>
                </c:pt>
                <c:pt idx="749">
                  <c:v>90.0</c:v>
                </c:pt>
                <c:pt idx="750">
                  <c:v>90.0</c:v>
                </c:pt>
                <c:pt idx="751">
                  <c:v>90.0</c:v>
                </c:pt>
                <c:pt idx="752">
                  <c:v>90.0</c:v>
                </c:pt>
                <c:pt idx="753">
                  <c:v>90.0</c:v>
                </c:pt>
                <c:pt idx="754">
                  <c:v>90.0</c:v>
                </c:pt>
                <c:pt idx="755">
                  <c:v>90.0</c:v>
                </c:pt>
                <c:pt idx="756">
                  <c:v>90.0</c:v>
                </c:pt>
                <c:pt idx="757">
                  <c:v>90.0</c:v>
                </c:pt>
                <c:pt idx="758">
                  <c:v>90.0</c:v>
                </c:pt>
                <c:pt idx="759">
                  <c:v>90.0</c:v>
                </c:pt>
                <c:pt idx="760">
                  <c:v>90.0</c:v>
                </c:pt>
                <c:pt idx="761">
                  <c:v>90.0</c:v>
                </c:pt>
                <c:pt idx="762">
                  <c:v>90.0</c:v>
                </c:pt>
                <c:pt idx="763">
                  <c:v>90.0</c:v>
                </c:pt>
                <c:pt idx="764">
                  <c:v>90.0</c:v>
                </c:pt>
                <c:pt idx="765">
                  <c:v>90.0</c:v>
                </c:pt>
                <c:pt idx="766">
                  <c:v>90.0</c:v>
                </c:pt>
                <c:pt idx="767">
                  <c:v>90.0</c:v>
                </c:pt>
                <c:pt idx="768">
                  <c:v>90.0</c:v>
                </c:pt>
                <c:pt idx="769">
                  <c:v>90.0</c:v>
                </c:pt>
                <c:pt idx="770">
                  <c:v>90.0</c:v>
                </c:pt>
                <c:pt idx="771">
                  <c:v>90.0</c:v>
                </c:pt>
                <c:pt idx="772">
                  <c:v>90.0</c:v>
                </c:pt>
                <c:pt idx="773">
                  <c:v>90.0</c:v>
                </c:pt>
                <c:pt idx="774">
                  <c:v>90.0</c:v>
                </c:pt>
                <c:pt idx="775">
                  <c:v>90.0</c:v>
                </c:pt>
                <c:pt idx="776">
                  <c:v>90.0</c:v>
                </c:pt>
                <c:pt idx="777">
                  <c:v>90.0</c:v>
                </c:pt>
                <c:pt idx="778">
                  <c:v>90.0</c:v>
                </c:pt>
                <c:pt idx="779">
                  <c:v>90.0</c:v>
                </c:pt>
                <c:pt idx="780">
                  <c:v>90.0</c:v>
                </c:pt>
                <c:pt idx="781">
                  <c:v>90.0</c:v>
                </c:pt>
                <c:pt idx="782">
                  <c:v>90.0</c:v>
                </c:pt>
                <c:pt idx="783">
                  <c:v>90.0</c:v>
                </c:pt>
                <c:pt idx="784">
                  <c:v>90.0</c:v>
                </c:pt>
                <c:pt idx="785">
                  <c:v>90.0</c:v>
                </c:pt>
                <c:pt idx="786">
                  <c:v>90.0</c:v>
                </c:pt>
                <c:pt idx="787">
                  <c:v>90.0</c:v>
                </c:pt>
                <c:pt idx="788">
                  <c:v>90.0</c:v>
                </c:pt>
                <c:pt idx="789">
                  <c:v>90.0</c:v>
                </c:pt>
                <c:pt idx="790">
                  <c:v>90.0</c:v>
                </c:pt>
                <c:pt idx="791">
                  <c:v>90.0</c:v>
                </c:pt>
                <c:pt idx="792">
                  <c:v>90.0</c:v>
                </c:pt>
                <c:pt idx="793">
                  <c:v>90.0</c:v>
                </c:pt>
                <c:pt idx="794">
                  <c:v>90.0</c:v>
                </c:pt>
                <c:pt idx="795">
                  <c:v>90.0</c:v>
                </c:pt>
                <c:pt idx="796">
                  <c:v>90.0</c:v>
                </c:pt>
                <c:pt idx="797">
                  <c:v>90.0</c:v>
                </c:pt>
                <c:pt idx="798">
                  <c:v>90.0</c:v>
                </c:pt>
                <c:pt idx="799">
                  <c:v>90.0</c:v>
                </c:pt>
                <c:pt idx="800">
                  <c:v>90.0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Sheet1!$A$2:$A$802</c:f>
              <c:numCache>
                <c:formatCode>General</c:formatCode>
                <c:ptCount val="8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</c:v>
                </c:pt>
                <c:pt idx="507">
                  <c:v>0.507</c:v>
                </c:pt>
                <c:pt idx="508">
                  <c:v>0.508</c:v>
                </c:pt>
                <c:pt idx="509">
                  <c:v>0.509</c:v>
                </c:pt>
                <c:pt idx="510">
                  <c:v>0.51</c:v>
                </c:pt>
                <c:pt idx="511">
                  <c:v>0.511</c:v>
                </c:pt>
                <c:pt idx="512">
                  <c:v>0.512</c:v>
                </c:pt>
                <c:pt idx="513">
                  <c:v>0.513</c:v>
                </c:pt>
                <c:pt idx="514">
                  <c:v>0.514</c:v>
                </c:pt>
                <c:pt idx="515">
                  <c:v>0.515</c:v>
                </c:pt>
                <c:pt idx="516">
                  <c:v>0.516</c:v>
                </c:pt>
                <c:pt idx="517">
                  <c:v>0.517</c:v>
                </c:pt>
                <c:pt idx="518">
                  <c:v>0.518</c:v>
                </c:pt>
                <c:pt idx="519">
                  <c:v>0.519</c:v>
                </c:pt>
                <c:pt idx="520">
                  <c:v>0.52</c:v>
                </c:pt>
                <c:pt idx="521">
                  <c:v>0.521</c:v>
                </c:pt>
                <c:pt idx="522">
                  <c:v>0.522</c:v>
                </c:pt>
                <c:pt idx="523">
                  <c:v>0.523</c:v>
                </c:pt>
                <c:pt idx="524">
                  <c:v>0.524</c:v>
                </c:pt>
                <c:pt idx="525">
                  <c:v>0.525</c:v>
                </c:pt>
                <c:pt idx="526">
                  <c:v>0.526</c:v>
                </c:pt>
                <c:pt idx="527">
                  <c:v>0.527</c:v>
                </c:pt>
                <c:pt idx="528">
                  <c:v>0.528</c:v>
                </c:pt>
                <c:pt idx="529">
                  <c:v>0.529</c:v>
                </c:pt>
                <c:pt idx="530">
                  <c:v>0.53</c:v>
                </c:pt>
                <c:pt idx="531">
                  <c:v>0.531</c:v>
                </c:pt>
                <c:pt idx="532">
                  <c:v>0.532</c:v>
                </c:pt>
                <c:pt idx="533">
                  <c:v>0.533</c:v>
                </c:pt>
                <c:pt idx="534">
                  <c:v>0.534</c:v>
                </c:pt>
                <c:pt idx="535">
                  <c:v>0.535</c:v>
                </c:pt>
                <c:pt idx="536">
                  <c:v>0.536</c:v>
                </c:pt>
                <c:pt idx="537">
                  <c:v>0.537</c:v>
                </c:pt>
                <c:pt idx="538">
                  <c:v>0.538</c:v>
                </c:pt>
                <c:pt idx="539">
                  <c:v>0.539</c:v>
                </c:pt>
                <c:pt idx="540">
                  <c:v>0.54</c:v>
                </c:pt>
                <c:pt idx="541">
                  <c:v>0.541</c:v>
                </c:pt>
                <c:pt idx="542">
                  <c:v>0.542</c:v>
                </c:pt>
                <c:pt idx="543">
                  <c:v>0.543</c:v>
                </c:pt>
                <c:pt idx="544">
                  <c:v>0.544</c:v>
                </c:pt>
                <c:pt idx="545">
                  <c:v>0.545</c:v>
                </c:pt>
                <c:pt idx="546">
                  <c:v>0.546</c:v>
                </c:pt>
                <c:pt idx="547">
                  <c:v>0.547</c:v>
                </c:pt>
                <c:pt idx="548">
                  <c:v>0.548</c:v>
                </c:pt>
                <c:pt idx="549">
                  <c:v>0.549</c:v>
                </c:pt>
                <c:pt idx="550">
                  <c:v>0.55</c:v>
                </c:pt>
                <c:pt idx="551">
                  <c:v>0.551</c:v>
                </c:pt>
                <c:pt idx="552">
                  <c:v>0.552</c:v>
                </c:pt>
                <c:pt idx="553">
                  <c:v>0.553</c:v>
                </c:pt>
                <c:pt idx="554">
                  <c:v>0.554</c:v>
                </c:pt>
                <c:pt idx="555">
                  <c:v>0.555</c:v>
                </c:pt>
                <c:pt idx="556">
                  <c:v>0.556</c:v>
                </c:pt>
                <c:pt idx="557">
                  <c:v>0.557</c:v>
                </c:pt>
                <c:pt idx="558">
                  <c:v>0.558</c:v>
                </c:pt>
                <c:pt idx="559">
                  <c:v>0.559</c:v>
                </c:pt>
                <c:pt idx="560">
                  <c:v>0.56</c:v>
                </c:pt>
                <c:pt idx="561">
                  <c:v>0.561</c:v>
                </c:pt>
                <c:pt idx="562">
                  <c:v>0.562</c:v>
                </c:pt>
                <c:pt idx="563">
                  <c:v>0.563</c:v>
                </c:pt>
                <c:pt idx="564">
                  <c:v>0.564</c:v>
                </c:pt>
                <c:pt idx="565">
                  <c:v>0.565</c:v>
                </c:pt>
                <c:pt idx="566">
                  <c:v>0.566</c:v>
                </c:pt>
                <c:pt idx="567">
                  <c:v>0.567</c:v>
                </c:pt>
                <c:pt idx="568">
                  <c:v>0.568</c:v>
                </c:pt>
                <c:pt idx="569">
                  <c:v>0.569</c:v>
                </c:pt>
                <c:pt idx="570">
                  <c:v>0.57</c:v>
                </c:pt>
                <c:pt idx="571">
                  <c:v>0.571</c:v>
                </c:pt>
                <c:pt idx="572">
                  <c:v>0.572</c:v>
                </c:pt>
                <c:pt idx="573">
                  <c:v>0.573</c:v>
                </c:pt>
                <c:pt idx="574">
                  <c:v>0.574</c:v>
                </c:pt>
                <c:pt idx="575">
                  <c:v>0.575</c:v>
                </c:pt>
                <c:pt idx="576">
                  <c:v>0.576</c:v>
                </c:pt>
                <c:pt idx="577">
                  <c:v>0.577</c:v>
                </c:pt>
                <c:pt idx="578">
                  <c:v>0.578</c:v>
                </c:pt>
                <c:pt idx="579">
                  <c:v>0.579</c:v>
                </c:pt>
                <c:pt idx="580">
                  <c:v>0.58</c:v>
                </c:pt>
                <c:pt idx="581">
                  <c:v>0.581</c:v>
                </c:pt>
                <c:pt idx="582">
                  <c:v>0.582</c:v>
                </c:pt>
                <c:pt idx="583">
                  <c:v>0.583</c:v>
                </c:pt>
                <c:pt idx="584">
                  <c:v>0.584</c:v>
                </c:pt>
                <c:pt idx="585">
                  <c:v>0.585</c:v>
                </c:pt>
                <c:pt idx="586">
                  <c:v>0.586</c:v>
                </c:pt>
                <c:pt idx="587">
                  <c:v>0.587</c:v>
                </c:pt>
                <c:pt idx="588">
                  <c:v>0.588</c:v>
                </c:pt>
                <c:pt idx="589">
                  <c:v>0.589</c:v>
                </c:pt>
                <c:pt idx="590">
                  <c:v>0.59</c:v>
                </c:pt>
                <c:pt idx="591">
                  <c:v>0.591</c:v>
                </c:pt>
                <c:pt idx="592">
                  <c:v>0.592</c:v>
                </c:pt>
                <c:pt idx="593">
                  <c:v>0.593</c:v>
                </c:pt>
                <c:pt idx="594">
                  <c:v>0.594</c:v>
                </c:pt>
                <c:pt idx="595">
                  <c:v>0.595</c:v>
                </c:pt>
                <c:pt idx="596">
                  <c:v>0.596</c:v>
                </c:pt>
                <c:pt idx="597">
                  <c:v>0.597</c:v>
                </c:pt>
                <c:pt idx="598">
                  <c:v>0.598</c:v>
                </c:pt>
                <c:pt idx="599">
                  <c:v>0.599</c:v>
                </c:pt>
                <c:pt idx="600">
                  <c:v>0.6</c:v>
                </c:pt>
                <c:pt idx="601">
                  <c:v>0.601</c:v>
                </c:pt>
                <c:pt idx="602">
                  <c:v>0.602</c:v>
                </c:pt>
                <c:pt idx="603">
                  <c:v>0.603</c:v>
                </c:pt>
                <c:pt idx="604">
                  <c:v>0.604</c:v>
                </c:pt>
                <c:pt idx="605">
                  <c:v>0.605</c:v>
                </c:pt>
                <c:pt idx="606">
                  <c:v>0.606</c:v>
                </c:pt>
                <c:pt idx="607">
                  <c:v>0.607</c:v>
                </c:pt>
                <c:pt idx="608">
                  <c:v>0.608</c:v>
                </c:pt>
                <c:pt idx="609">
                  <c:v>0.609</c:v>
                </c:pt>
                <c:pt idx="610">
                  <c:v>0.61</c:v>
                </c:pt>
                <c:pt idx="611">
                  <c:v>0.611</c:v>
                </c:pt>
                <c:pt idx="612">
                  <c:v>0.612</c:v>
                </c:pt>
                <c:pt idx="613">
                  <c:v>0.613</c:v>
                </c:pt>
                <c:pt idx="614">
                  <c:v>0.614</c:v>
                </c:pt>
                <c:pt idx="615">
                  <c:v>0.615</c:v>
                </c:pt>
                <c:pt idx="616">
                  <c:v>0.616</c:v>
                </c:pt>
                <c:pt idx="617">
                  <c:v>0.617</c:v>
                </c:pt>
                <c:pt idx="618">
                  <c:v>0.618</c:v>
                </c:pt>
                <c:pt idx="619">
                  <c:v>0.619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</c:v>
                </c:pt>
                <c:pt idx="632">
                  <c:v>0.632</c:v>
                </c:pt>
                <c:pt idx="633">
                  <c:v>0.633</c:v>
                </c:pt>
                <c:pt idx="634">
                  <c:v>0.634</c:v>
                </c:pt>
                <c:pt idx="635">
                  <c:v>0.635</c:v>
                </c:pt>
                <c:pt idx="636">
                  <c:v>0.636</c:v>
                </c:pt>
                <c:pt idx="637">
                  <c:v>0.637</c:v>
                </c:pt>
                <c:pt idx="638">
                  <c:v>0.638</c:v>
                </c:pt>
                <c:pt idx="639">
                  <c:v>0.639</c:v>
                </c:pt>
                <c:pt idx="640">
                  <c:v>0.64</c:v>
                </c:pt>
                <c:pt idx="641">
                  <c:v>0.641</c:v>
                </c:pt>
                <c:pt idx="642">
                  <c:v>0.642</c:v>
                </c:pt>
                <c:pt idx="643">
                  <c:v>0.643</c:v>
                </c:pt>
                <c:pt idx="644">
                  <c:v>0.644</c:v>
                </c:pt>
                <c:pt idx="645">
                  <c:v>0.645</c:v>
                </c:pt>
                <c:pt idx="646">
                  <c:v>0.646</c:v>
                </c:pt>
                <c:pt idx="647">
                  <c:v>0.647</c:v>
                </c:pt>
                <c:pt idx="648">
                  <c:v>0.648</c:v>
                </c:pt>
                <c:pt idx="649">
                  <c:v>0.649</c:v>
                </c:pt>
                <c:pt idx="650">
                  <c:v>0.65</c:v>
                </c:pt>
                <c:pt idx="651">
                  <c:v>0.651</c:v>
                </c:pt>
                <c:pt idx="652">
                  <c:v>0.652</c:v>
                </c:pt>
                <c:pt idx="653">
                  <c:v>0.653</c:v>
                </c:pt>
                <c:pt idx="654">
                  <c:v>0.654</c:v>
                </c:pt>
                <c:pt idx="655">
                  <c:v>0.655</c:v>
                </c:pt>
                <c:pt idx="656">
                  <c:v>0.656</c:v>
                </c:pt>
                <c:pt idx="657">
                  <c:v>0.657</c:v>
                </c:pt>
                <c:pt idx="658">
                  <c:v>0.658</c:v>
                </c:pt>
                <c:pt idx="659">
                  <c:v>0.659</c:v>
                </c:pt>
                <c:pt idx="660">
                  <c:v>0.66</c:v>
                </c:pt>
                <c:pt idx="661">
                  <c:v>0.661</c:v>
                </c:pt>
                <c:pt idx="662">
                  <c:v>0.662</c:v>
                </c:pt>
                <c:pt idx="663">
                  <c:v>0.663</c:v>
                </c:pt>
                <c:pt idx="664">
                  <c:v>0.664</c:v>
                </c:pt>
                <c:pt idx="665">
                  <c:v>0.665</c:v>
                </c:pt>
                <c:pt idx="666">
                  <c:v>0.666</c:v>
                </c:pt>
                <c:pt idx="667">
                  <c:v>0.667</c:v>
                </c:pt>
                <c:pt idx="668">
                  <c:v>0.668</c:v>
                </c:pt>
                <c:pt idx="669">
                  <c:v>0.669</c:v>
                </c:pt>
                <c:pt idx="670">
                  <c:v>0.67</c:v>
                </c:pt>
                <c:pt idx="671">
                  <c:v>0.671</c:v>
                </c:pt>
                <c:pt idx="672">
                  <c:v>0.672</c:v>
                </c:pt>
                <c:pt idx="673">
                  <c:v>0.673</c:v>
                </c:pt>
                <c:pt idx="674">
                  <c:v>0.674</c:v>
                </c:pt>
                <c:pt idx="675">
                  <c:v>0.675</c:v>
                </c:pt>
                <c:pt idx="676">
                  <c:v>0.676</c:v>
                </c:pt>
                <c:pt idx="677">
                  <c:v>0.677</c:v>
                </c:pt>
                <c:pt idx="678">
                  <c:v>0.678</c:v>
                </c:pt>
                <c:pt idx="679">
                  <c:v>0.679</c:v>
                </c:pt>
                <c:pt idx="680">
                  <c:v>0.68</c:v>
                </c:pt>
                <c:pt idx="681">
                  <c:v>0.681</c:v>
                </c:pt>
                <c:pt idx="682">
                  <c:v>0.682</c:v>
                </c:pt>
                <c:pt idx="683">
                  <c:v>0.683</c:v>
                </c:pt>
                <c:pt idx="684">
                  <c:v>0.684</c:v>
                </c:pt>
                <c:pt idx="685">
                  <c:v>0.685</c:v>
                </c:pt>
                <c:pt idx="686">
                  <c:v>0.686</c:v>
                </c:pt>
                <c:pt idx="687">
                  <c:v>0.687</c:v>
                </c:pt>
                <c:pt idx="688">
                  <c:v>0.688</c:v>
                </c:pt>
                <c:pt idx="689">
                  <c:v>0.689</c:v>
                </c:pt>
                <c:pt idx="690">
                  <c:v>0.69</c:v>
                </c:pt>
                <c:pt idx="691">
                  <c:v>0.691</c:v>
                </c:pt>
                <c:pt idx="692">
                  <c:v>0.692</c:v>
                </c:pt>
                <c:pt idx="693">
                  <c:v>0.693</c:v>
                </c:pt>
                <c:pt idx="694">
                  <c:v>0.694</c:v>
                </c:pt>
                <c:pt idx="695">
                  <c:v>0.695</c:v>
                </c:pt>
                <c:pt idx="696">
                  <c:v>0.696</c:v>
                </c:pt>
                <c:pt idx="697">
                  <c:v>0.697</c:v>
                </c:pt>
                <c:pt idx="698">
                  <c:v>0.698</c:v>
                </c:pt>
                <c:pt idx="699">
                  <c:v>0.699</c:v>
                </c:pt>
                <c:pt idx="700">
                  <c:v>0.7</c:v>
                </c:pt>
                <c:pt idx="701">
                  <c:v>0.701</c:v>
                </c:pt>
                <c:pt idx="702">
                  <c:v>0.702</c:v>
                </c:pt>
                <c:pt idx="703">
                  <c:v>0.703</c:v>
                </c:pt>
                <c:pt idx="704">
                  <c:v>0.704</c:v>
                </c:pt>
                <c:pt idx="705">
                  <c:v>0.705</c:v>
                </c:pt>
                <c:pt idx="706">
                  <c:v>0.706</c:v>
                </c:pt>
                <c:pt idx="707">
                  <c:v>0.707</c:v>
                </c:pt>
                <c:pt idx="708">
                  <c:v>0.708</c:v>
                </c:pt>
                <c:pt idx="709">
                  <c:v>0.709</c:v>
                </c:pt>
                <c:pt idx="710">
                  <c:v>0.71</c:v>
                </c:pt>
                <c:pt idx="711">
                  <c:v>0.711</c:v>
                </c:pt>
                <c:pt idx="712">
                  <c:v>0.712</c:v>
                </c:pt>
                <c:pt idx="713">
                  <c:v>0.713</c:v>
                </c:pt>
                <c:pt idx="714">
                  <c:v>0.714</c:v>
                </c:pt>
                <c:pt idx="715">
                  <c:v>0.715</c:v>
                </c:pt>
                <c:pt idx="716">
                  <c:v>0.716</c:v>
                </c:pt>
                <c:pt idx="717">
                  <c:v>0.717</c:v>
                </c:pt>
                <c:pt idx="718">
                  <c:v>0.718</c:v>
                </c:pt>
                <c:pt idx="719">
                  <c:v>0.719</c:v>
                </c:pt>
                <c:pt idx="720">
                  <c:v>0.72</c:v>
                </c:pt>
                <c:pt idx="721">
                  <c:v>0.721</c:v>
                </c:pt>
                <c:pt idx="722">
                  <c:v>0.722</c:v>
                </c:pt>
                <c:pt idx="723">
                  <c:v>0.723</c:v>
                </c:pt>
                <c:pt idx="724">
                  <c:v>0.724</c:v>
                </c:pt>
                <c:pt idx="725">
                  <c:v>0.725</c:v>
                </c:pt>
                <c:pt idx="726">
                  <c:v>0.726</c:v>
                </c:pt>
                <c:pt idx="727">
                  <c:v>0.727</c:v>
                </c:pt>
                <c:pt idx="728">
                  <c:v>0.728</c:v>
                </c:pt>
                <c:pt idx="729">
                  <c:v>0.729</c:v>
                </c:pt>
                <c:pt idx="730">
                  <c:v>0.73</c:v>
                </c:pt>
                <c:pt idx="731">
                  <c:v>0.731</c:v>
                </c:pt>
                <c:pt idx="732">
                  <c:v>0.732</c:v>
                </c:pt>
                <c:pt idx="733">
                  <c:v>0.733</c:v>
                </c:pt>
                <c:pt idx="734">
                  <c:v>0.734</c:v>
                </c:pt>
                <c:pt idx="735">
                  <c:v>0.735</c:v>
                </c:pt>
                <c:pt idx="736">
                  <c:v>0.736</c:v>
                </c:pt>
                <c:pt idx="737">
                  <c:v>0.737</c:v>
                </c:pt>
                <c:pt idx="738">
                  <c:v>0.738</c:v>
                </c:pt>
                <c:pt idx="739">
                  <c:v>0.739</c:v>
                </c:pt>
                <c:pt idx="740">
                  <c:v>0.74</c:v>
                </c:pt>
                <c:pt idx="741">
                  <c:v>0.741</c:v>
                </c:pt>
                <c:pt idx="742">
                  <c:v>0.742</c:v>
                </c:pt>
                <c:pt idx="743">
                  <c:v>0.743</c:v>
                </c:pt>
                <c:pt idx="744">
                  <c:v>0.744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</c:v>
                </c:pt>
                <c:pt idx="757">
                  <c:v>0.757</c:v>
                </c:pt>
                <c:pt idx="758">
                  <c:v>0.758</c:v>
                </c:pt>
                <c:pt idx="759">
                  <c:v>0.759</c:v>
                </c:pt>
                <c:pt idx="760">
                  <c:v>0.76</c:v>
                </c:pt>
                <c:pt idx="761">
                  <c:v>0.761</c:v>
                </c:pt>
                <c:pt idx="762">
                  <c:v>0.762</c:v>
                </c:pt>
                <c:pt idx="763">
                  <c:v>0.763</c:v>
                </c:pt>
                <c:pt idx="764">
                  <c:v>0.764</c:v>
                </c:pt>
                <c:pt idx="765">
                  <c:v>0.765</c:v>
                </c:pt>
                <c:pt idx="766">
                  <c:v>0.766</c:v>
                </c:pt>
                <c:pt idx="767">
                  <c:v>0.767</c:v>
                </c:pt>
                <c:pt idx="768">
                  <c:v>0.768</c:v>
                </c:pt>
                <c:pt idx="769">
                  <c:v>0.769</c:v>
                </c:pt>
                <c:pt idx="770">
                  <c:v>0.77</c:v>
                </c:pt>
                <c:pt idx="771">
                  <c:v>0.771</c:v>
                </c:pt>
                <c:pt idx="772">
                  <c:v>0.772</c:v>
                </c:pt>
                <c:pt idx="773">
                  <c:v>0.773</c:v>
                </c:pt>
                <c:pt idx="774">
                  <c:v>0.774</c:v>
                </c:pt>
                <c:pt idx="775">
                  <c:v>0.775</c:v>
                </c:pt>
                <c:pt idx="776">
                  <c:v>0.776</c:v>
                </c:pt>
                <c:pt idx="777">
                  <c:v>0.777</c:v>
                </c:pt>
                <c:pt idx="778">
                  <c:v>0.778</c:v>
                </c:pt>
                <c:pt idx="779">
                  <c:v>0.779</c:v>
                </c:pt>
                <c:pt idx="780">
                  <c:v>0.78</c:v>
                </c:pt>
                <c:pt idx="781">
                  <c:v>0.781</c:v>
                </c:pt>
                <c:pt idx="782">
                  <c:v>0.782</c:v>
                </c:pt>
                <c:pt idx="783">
                  <c:v>0.783</c:v>
                </c:pt>
                <c:pt idx="784">
                  <c:v>0.784</c:v>
                </c:pt>
                <c:pt idx="785">
                  <c:v>0.785</c:v>
                </c:pt>
                <c:pt idx="786">
                  <c:v>0.786</c:v>
                </c:pt>
                <c:pt idx="787">
                  <c:v>0.787</c:v>
                </c:pt>
                <c:pt idx="788">
                  <c:v>0.788</c:v>
                </c:pt>
                <c:pt idx="789">
                  <c:v>0.789</c:v>
                </c:pt>
                <c:pt idx="790">
                  <c:v>0.79</c:v>
                </c:pt>
                <c:pt idx="791">
                  <c:v>0.791</c:v>
                </c:pt>
                <c:pt idx="792">
                  <c:v>0.792</c:v>
                </c:pt>
                <c:pt idx="793">
                  <c:v>0.793</c:v>
                </c:pt>
                <c:pt idx="794">
                  <c:v>0.794</c:v>
                </c:pt>
                <c:pt idx="795">
                  <c:v>0.795</c:v>
                </c:pt>
                <c:pt idx="796">
                  <c:v>0.796</c:v>
                </c:pt>
                <c:pt idx="797">
                  <c:v>0.797</c:v>
                </c:pt>
                <c:pt idx="798">
                  <c:v>0.798</c:v>
                </c:pt>
                <c:pt idx="799">
                  <c:v>0.799</c:v>
                </c:pt>
                <c:pt idx="800">
                  <c:v>0.8</c:v>
                </c:pt>
              </c:numCache>
            </c:numRef>
          </c:cat>
          <c:val>
            <c:numRef>
              <c:f>Sheet1!$C$2:$C$802</c:f>
              <c:numCache>
                <c:formatCode>General</c:formatCode>
                <c:ptCount val="801"/>
                <c:pt idx="0">
                  <c:v>90.0</c:v>
                </c:pt>
                <c:pt idx="1">
                  <c:v>77.0</c:v>
                </c:pt>
                <c:pt idx="2">
                  <c:v>72.0</c:v>
                </c:pt>
                <c:pt idx="3">
                  <c:v>69.0</c:v>
                </c:pt>
                <c:pt idx="4">
                  <c:v>68.0</c:v>
                </c:pt>
                <c:pt idx="5">
                  <c:v>67.0</c:v>
                </c:pt>
                <c:pt idx="6">
                  <c:v>67.0</c:v>
                </c:pt>
                <c:pt idx="7">
                  <c:v>66.0</c:v>
                </c:pt>
                <c:pt idx="8">
                  <c:v>65.0</c:v>
                </c:pt>
                <c:pt idx="9">
                  <c:v>64.0</c:v>
                </c:pt>
                <c:pt idx="10">
                  <c:v>64.0</c:v>
                </c:pt>
                <c:pt idx="11">
                  <c:v>63.0</c:v>
                </c:pt>
                <c:pt idx="12">
                  <c:v>60.0</c:v>
                </c:pt>
                <c:pt idx="13">
                  <c:v>58.0</c:v>
                </c:pt>
                <c:pt idx="14">
                  <c:v>58.0</c:v>
                </c:pt>
                <c:pt idx="15">
                  <c:v>58.0</c:v>
                </c:pt>
                <c:pt idx="16">
                  <c:v>58.0</c:v>
                </c:pt>
                <c:pt idx="17">
                  <c:v>56.0</c:v>
                </c:pt>
                <c:pt idx="18">
                  <c:v>54.0</c:v>
                </c:pt>
                <c:pt idx="19">
                  <c:v>54.0</c:v>
                </c:pt>
                <c:pt idx="20">
                  <c:v>53.0</c:v>
                </c:pt>
                <c:pt idx="21">
                  <c:v>53.0</c:v>
                </c:pt>
                <c:pt idx="22">
                  <c:v>53.0</c:v>
                </c:pt>
                <c:pt idx="23">
                  <c:v>52.0</c:v>
                </c:pt>
                <c:pt idx="24">
                  <c:v>52.0</c:v>
                </c:pt>
                <c:pt idx="25">
                  <c:v>52.0</c:v>
                </c:pt>
                <c:pt idx="26">
                  <c:v>52.0</c:v>
                </c:pt>
                <c:pt idx="27">
                  <c:v>52.0</c:v>
                </c:pt>
                <c:pt idx="28">
                  <c:v>50.0</c:v>
                </c:pt>
                <c:pt idx="29">
                  <c:v>50.0</c:v>
                </c:pt>
                <c:pt idx="30">
                  <c:v>50.0</c:v>
                </c:pt>
                <c:pt idx="31">
                  <c:v>50.0</c:v>
                </c:pt>
                <c:pt idx="32">
                  <c:v>50.0</c:v>
                </c:pt>
                <c:pt idx="33">
                  <c:v>50.0</c:v>
                </c:pt>
                <c:pt idx="34">
                  <c:v>49.0</c:v>
                </c:pt>
                <c:pt idx="35">
                  <c:v>49.0</c:v>
                </c:pt>
                <c:pt idx="36">
                  <c:v>49.0</c:v>
                </c:pt>
                <c:pt idx="37">
                  <c:v>49.0</c:v>
                </c:pt>
                <c:pt idx="38">
                  <c:v>48.0</c:v>
                </c:pt>
                <c:pt idx="39">
                  <c:v>47.0</c:v>
                </c:pt>
                <c:pt idx="40">
                  <c:v>47.0</c:v>
                </c:pt>
                <c:pt idx="41">
                  <c:v>47.0</c:v>
                </c:pt>
                <c:pt idx="42">
                  <c:v>47.0</c:v>
                </c:pt>
                <c:pt idx="43">
                  <c:v>47.0</c:v>
                </c:pt>
                <c:pt idx="44">
                  <c:v>47.0</c:v>
                </c:pt>
                <c:pt idx="45">
                  <c:v>47.0</c:v>
                </c:pt>
                <c:pt idx="46">
                  <c:v>46.0</c:v>
                </c:pt>
                <c:pt idx="47">
                  <c:v>46.0</c:v>
                </c:pt>
                <c:pt idx="48">
                  <c:v>46.0</c:v>
                </c:pt>
                <c:pt idx="49">
                  <c:v>46.0</c:v>
                </c:pt>
                <c:pt idx="50">
                  <c:v>45.0</c:v>
                </c:pt>
                <c:pt idx="51">
                  <c:v>44.0</c:v>
                </c:pt>
                <c:pt idx="52">
                  <c:v>44.0</c:v>
                </c:pt>
                <c:pt idx="53">
                  <c:v>44.0</c:v>
                </c:pt>
                <c:pt idx="54">
                  <c:v>44.0</c:v>
                </c:pt>
                <c:pt idx="55">
                  <c:v>43.0</c:v>
                </c:pt>
                <c:pt idx="56">
                  <c:v>43.0</c:v>
                </c:pt>
                <c:pt idx="57">
                  <c:v>43.0</c:v>
                </c:pt>
                <c:pt idx="58">
                  <c:v>43.0</c:v>
                </c:pt>
                <c:pt idx="59">
                  <c:v>42.0</c:v>
                </c:pt>
                <c:pt idx="60">
                  <c:v>42.0</c:v>
                </c:pt>
                <c:pt idx="61">
                  <c:v>42.0</c:v>
                </c:pt>
                <c:pt idx="62">
                  <c:v>41.0</c:v>
                </c:pt>
                <c:pt idx="63">
                  <c:v>41.0</c:v>
                </c:pt>
                <c:pt idx="64">
                  <c:v>40.0</c:v>
                </c:pt>
                <c:pt idx="65">
                  <c:v>39.0</c:v>
                </c:pt>
                <c:pt idx="66">
                  <c:v>39.0</c:v>
                </c:pt>
                <c:pt idx="67">
                  <c:v>37.0</c:v>
                </c:pt>
                <c:pt idx="68">
                  <c:v>37.0</c:v>
                </c:pt>
                <c:pt idx="69">
                  <c:v>37.0</c:v>
                </c:pt>
                <c:pt idx="70">
                  <c:v>36.0</c:v>
                </c:pt>
                <c:pt idx="71">
                  <c:v>35.0</c:v>
                </c:pt>
                <c:pt idx="72">
                  <c:v>35.0</c:v>
                </c:pt>
                <c:pt idx="73">
                  <c:v>35.0</c:v>
                </c:pt>
                <c:pt idx="74">
                  <c:v>35.0</c:v>
                </c:pt>
                <c:pt idx="75">
                  <c:v>35.0</c:v>
                </c:pt>
                <c:pt idx="76">
                  <c:v>35.0</c:v>
                </c:pt>
                <c:pt idx="77">
                  <c:v>35.0</c:v>
                </c:pt>
                <c:pt idx="78">
                  <c:v>35.0</c:v>
                </c:pt>
                <c:pt idx="79">
                  <c:v>35.0</c:v>
                </c:pt>
                <c:pt idx="80">
                  <c:v>35.0</c:v>
                </c:pt>
                <c:pt idx="81">
                  <c:v>34.0</c:v>
                </c:pt>
                <c:pt idx="82">
                  <c:v>34.0</c:v>
                </c:pt>
                <c:pt idx="83">
                  <c:v>33.0</c:v>
                </c:pt>
                <c:pt idx="84">
                  <c:v>33.0</c:v>
                </c:pt>
                <c:pt idx="85">
                  <c:v>33.0</c:v>
                </c:pt>
                <c:pt idx="86">
                  <c:v>33.0</c:v>
                </c:pt>
                <c:pt idx="87">
                  <c:v>33.0</c:v>
                </c:pt>
                <c:pt idx="88">
                  <c:v>33.0</c:v>
                </c:pt>
                <c:pt idx="89">
                  <c:v>33.0</c:v>
                </c:pt>
                <c:pt idx="90">
                  <c:v>33.0</c:v>
                </c:pt>
                <c:pt idx="91">
                  <c:v>33.0</c:v>
                </c:pt>
                <c:pt idx="92">
                  <c:v>33.0</c:v>
                </c:pt>
                <c:pt idx="93">
                  <c:v>32.0</c:v>
                </c:pt>
                <c:pt idx="94">
                  <c:v>32.0</c:v>
                </c:pt>
                <c:pt idx="95">
                  <c:v>31.0</c:v>
                </c:pt>
                <c:pt idx="96">
                  <c:v>31.0</c:v>
                </c:pt>
                <c:pt idx="97">
                  <c:v>30.0</c:v>
                </c:pt>
                <c:pt idx="98">
                  <c:v>29.0</c:v>
                </c:pt>
                <c:pt idx="99">
                  <c:v>29.0</c:v>
                </c:pt>
                <c:pt idx="100">
                  <c:v>29.0</c:v>
                </c:pt>
                <c:pt idx="101">
                  <c:v>29.0</c:v>
                </c:pt>
                <c:pt idx="102">
                  <c:v>29.0</c:v>
                </c:pt>
                <c:pt idx="103">
                  <c:v>29.0</c:v>
                </c:pt>
                <c:pt idx="104">
                  <c:v>27.0</c:v>
                </c:pt>
                <c:pt idx="105">
                  <c:v>27.0</c:v>
                </c:pt>
                <c:pt idx="106">
                  <c:v>27.0</c:v>
                </c:pt>
                <c:pt idx="107">
                  <c:v>27.0</c:v>
                </c:pt>
                <c:pt idx="108">
                  <c:v>27.0</c:v>
                </c:pt>
                <c:pt idx="109">
                  <c:v>27.0</c:v>
                </c:pt>
                <c:pt idx="110">
                  <c:v>26.0</c:v>
                </c:pt>
                <c:pt idx="111">
                  <c:v>26.0</c:v>
                </c:pt>
                <c:pt idx="112">
                  <c:v>26.0</c:v>
                </c:pt>
                <c:pt idx="113">
                  <c:v>26.0</c:v>
                </c:pt>
                <c:pt idx="114">
                  <c:v>26.0</c:v>
                </c:pt>
                <c:pt idx="115">
                  <c:v>26.0</c:v>
                </c:pt>
                <c:pt idx="116">
                  <c:v>26.0</c:v>
                </c:pt>
                <c:pt idx="117">
                  <c:v>26.0</c:v>
                </c:pt>
                <c:pt idx="118">
                  <c:v>26.0</c:v>
                </c:pt>
                <c:pt idx="119">
                  <c:v>25.0</c:v>
                </c:pt>
                <c:pt idx="120">
                  <c:v>25.0</c:v>
                </c:pt>
                <c:pt idx="121">
                  <c:v>25.0</c:v>
                </c:pt>
                <c:pt idx="122">
                  <c:v>25.0</c:v>
                </c:pt>
                <c:pt idx="123">
                  <c:v>25.0</c:v>
                </c:pt>
                <c:pt idx="124">
                  <c:v>25.0</c:v>
                </c:pt>
                <c:pt idx="125">
                  <c:v>25.0</c:v>
                </c:pt>
                <c:pt idx="126">
                  <c:v>25.0</c:v>
                </c:pt>
                <c:pt idx="127">
                  <c:v>25.0</c:v>
                </c:pt>
                <c:pt idx="128">
                  <c:v>25.0</c:v>
                </c:pt>
                <c:pt idx="129">
                  <c:v>25.0</c:v>
                </c:pt>
                <c:pt idx="130">
                  <c:v>24.0</c:v>
                </c:pt>
                <c:pt idx="131">
                  <c:v>24.0</c:v>
                </c:pt>
                <c:pt idx="132">
                  <c:v>24.0</c:v>
                </c:pt>
                <c:pt idx="133">
                  <c:v>23.0</c:v>
                </c:pt>
                <c:pt idx="134">
                  <c:v>22.0</c:v>
                </c:pt>
                <c:pt idx="135">
                  <c:v>22.0</c:v>
                </c:pt>
                <c:pt idx="136">
                  <c:v>22.0</c:v>
                </c:pt>
                <c:pt idx="137">
                  <c:v>22.0</c:v>
                </c:pt>
                <c:pt idx="138">
                  <c:v>22.0</c:v>
                </c:pt>
                <c:pt idx="139">
                  <c:v>22.0</c:v>
                </c:pt>
                <c:pt idx="140">
                  <c:v>22.0</c:v>
                </c:pt>
                <c:pt idx="141">
                  <c:v>22.0</c:v>
                </c:pt>
                <c:pt idx="142">
                  <c:v>22.0</c:v>
                </c:pt>
                <c:pt idx="143">
                  <c:v>22.0</c:v>
                </c:pt>
                <c:pt idx="144">
                  <c:v>22.0</c:v>
                </c:pt>
                <c:pt idx="145">
                  <c:v>22.0</c:v>
                </c:pt>
                <c:pt idx="146">
                  <c:v>22.0</c:v>
                </c:pt>
                <c:pt idx="147">
                  <c:v>22.0</c:v>
                </c:pt>
                <c:pt idx="148">
                  <c:v>22.0</c:v>
                </c:pt>
                <c:pt idx="149">
                  <c:v>22.0</c:v>
                </c:pt>
                <c:pt idx="150">
                  <c:v>21.0</c:v>
                </c:pt>
                <c:pt idx="151">
                  <c:v>21.0</c:v>
                </c:pt>
                <c:pt idx="152">
                  <c:v>21.0</c:v>
                </c:pt>
                <c:pt idx="153">
                  <c:v>21.0</c:v>
                </c:pt>
                <c:pt idx="154">
                  <c:v>21.0</c:v>
                </c:pt>
                <c:pt idx="155">
                  <c:v>21.0</c:v>
                </c:pt>
                <c:pt idx="156">
                  <c:v>21.0</c:v>
                </c:pt>
                <c:pt idx="157">
                  <c:v>21.0</c:v>
                </c:pt>
                <c:pt idx="158">
                  <c:v>21.0</c:v>
                </c:pt>
                <c:pt idx="159">
                  <c:v>21.0</c:v>
                </c:pt>
                <c:pt idx="160">
                  <c:v>21.0</c:v>
                </c:pt>
                <c:pt idx="161">
                  <c:v>21.0</c:v>
                </c:pt>
                <c:pt idx="162">
                  <c:v>21.0</c:v>
                </c:pt>
                <c:pt idx="163">
                  <c:v>21.0</c:v>
                </c:pt>
                <c:pt idx="164">
                  <c:v>21.0</c:v>
                </c:pt>
                <c:pt idx="165">
                  <c:v>20.0</c:v>
                </c:pt>
                <c:pt idx="166">
                  <c:v>20.0</c:v>
                </c:pt>
                <c:pt idx="167">
                  <c:v>20.0</c:v>
                </c:pt>
                <c:pt idx="168">
                  <c:v>19.0</c:v>
                </c:pt>
                <c:pt idx="169">
                  <c:v>19.0</c:v>
                </c:pt>
                <c:pt idx="170">
                  <c:v>19.0</c:v>
                </c:pt>
                <c:pt idx="171">
                  <c:v>19.0</c:v>
                </c:pt>
                <c:pt idx="172">
                  <c:v>19.0</c:v>
                </c:pt>
                <c:pt idx="173">
                  <c:v>19.0</c:v>
                </c:pt>
                <c:pt idx="174">
                  <c:v>18.0</c:v>
                </c:pt>
                <c:pt idx="175">
                  <c:v>18.0</c:v>
                </c:pt>
                <c:pt idx="176">
                  <c:v>18.0</c:v>
                </c:pt>
                <c:pt idx="177">
                  <c:v>18.0</c:v>
                </c:pt>
                <c:pt idx="178">
                  <c:v>18.0</c:v>
                </c:pt>
                <c:pt idx="179">
                  <c:v>18.0</c:v>
                </c:pt>
                <c:pt idx="180">
                  <c:v>18.0</c:v>
                </c:pt>
                <c:pt idx="181">
                  <c:v>18.0</c:v>
                </c:pt>
                <c:pt idx="182">
                  <c:v>18.0</c:v>
                </c:pt>
                <c:pt idx="183">
                  <c:v>18.0</c:v>
                </c:pt>
                <c:pt idx="184">
                  <c:v>18.0</c:v>
                </c:pt>
                <c:pt idx="185">
                  <c:v>17.0</c:v>
                </c:pt>
                <c:pt idx="186">
                  <c:v>17.0</c:v>
                </c:pt>
                <c:pt idx="187">
                  <c:v>16.0</c:v>
                </c:pt>
                <c:pt idx="188">
                  <c:v>16.0</c:v>
                </c:pt>
                <c:pt idx="189">
                  <c:v>16.0</c:v>
                </c:pt>
                <c:pt idx="190">
                  <c:v>15.0</c:v>
                </c:pt>
                <c:pt idx="191">
                  <c:v>15.0</c:v>
                </c:pt>
                <c:pt idx="192">
                  <c:v>15.0</c:v>
                </c:pt>
                <c:pt idx="193">
                  <c:v>15.0</c:v>
                </c:pt>
                <c:pt idx="194">
                  <c:v>15.0</c:v>
                </c:pt>
                <c:pt idx="195">
                  <c:v>15.0</c:v>
                </c:pt>
                <c:pt idx="196">
                  <c:v>15.0</c:v>
                </c:pt>
                <c:pt idx="197">
                  <c:v>15.0</c:v>
                </c:pt>
                <c:pt idx="198">
                  <c:v>15.0</c:v>
                </c:pt>
                <c:pt idx="199">
                  <c:v>15.0</c:v>
                </c:pt>
                <c:pt idx="200">
                  <c:v>14.0</c:v>
                </c:pt>
                <c:pt idx="201">
                  <c:v>14.0</c:v>
                </c:pt>
                <c:pt idx="202">
                  <c:v>14.0</c:v>
                </c:pt>
                <c:pt idx="203">
                  <c:v>13.0</c:v>
                </c:pt>
                <c:pt idx="204">
                  <c:v>13.0</c:v>
                </c:pt>
                <c:pt idx="205">
                  <c:v>12.0</c:v>
                </c:pt>
                <c:pt idx="206">
                  <c:v>12.0</c:v>
                </c:pt>
                <c:pt idx="207">
                  <c:v>12.0</c:v>
                </c:pt>
                <c:pt idx="208">
                  <c:v>12.0</c:v>
                </c:pt>
                <c:pt idx="209">
                  <c:v>12.0</c:v>
                </c:pt>
                <c:pt idx="210">
                  <c:v>12.0</c:v>
                </c:pt>
                <c:pt idx="211">
                  <c:v>12.0</c:v>
                </c:pt>
                <c:pt idx="212">
                  <c:v>12.0</c:v>
                </c:pt>
                <c:pt idx="213">
                  <c:v>12.0</c:v>
                </c:pt>
                <c:pt idx="214">
                  <c:v>12.0</c:v>
                </c:pt>
                <c:pt idx="215">
                  <c:v>12.0</c:v>
                </c:pt>
                <c:pt idx="216">
                  <c:v>12.0</c:v>
                </c:pt>
                <c:pt idx="217">
                  <c:v>12.0</c:v>
                </c:pt>
                <c:pt idx="218">
                  <c:v>12.0</c:v>
                </c:pt>
                <c:pt idx="219">
                  <c:v>12.0</c:v>
                </c:pt>
                <c:pt idx="220">
                  <c:v>12.0</c:v>
                </c:pt>
                <c:pt idx="221">
                  <c:v>12.0</c:v>
                </c:pt>
                <c:pt idx="222">
                  <c:v>12.0</c:v>
                </c:pt>
                <c:pt idx="223">
                  <c:v>12.0</c:v>
                </c:pt>
                <c:pt idx="224">
                  <c:v>12.0</c:v>
                </c:pt>
                <c:pt idx="225">
                  <c:v>12.0</c:v>
                </c:pt>
                <c:pt idx="226">
                  <c:v>12.0</c:v>
                </c:pt>
                <c:pt idx="227">
                  <c:v>12.0</c:v>
                </c:pt>
                <c:pt idx="228">
                  <c:v>12.0</c:v>
                </c:pt>
                <c:pt idx="229">
                  <c:v>12.0</c:v>
                </c:pt>
                <c:pt idx="230">
                  <c:v>12.0</c:v>
                </c:pt>
                <c:pt idx="231">
                  <c:v>12.0</c:v>
                </c:pt>
                <c:pt idx="232">
                  <c:v>12.0</c:v>
                </c:pt>
                <c:pt idx="233">
                  <c:v>12.0</c:v>
                </c:pt>
                <c:pt idx="234">
                  <c:v>12.0</c:v>
                </c:pt>
                <c:pt idx="235">
                  <c:v>12.0</c:v>
                </c:pt>
                <c:pt idx="236">
                  <c:v>12.0</c:v>
                </c:pt>
                <c:pt idx="237">
                  <c:v>12.0</c:v>
                </c:pt>
                <c:pt idx="238">
                  <c:v>11.0</c:v>
                </c:pt>
                <c:pt idx="239">
                  <c:v>11.0</c:v>
                </c:pt>
                <c:pt idx="240">
                  <c:v>11.0</c:v>
                </c:pt>
                <c:pt idx="241">
                  <c:v>11.0</c:v>
                </c:pt>
                <c:pt idx="242">
                  <c:v>11.0</c:v>
                </c:pt>
                <c:pt idx="243">
                  <c:v>11.0</c:v>
                </c:pt>
                <c:pt idx="244">
                  <c:v>11.0</c:v>
                </c:pt>
                <c:pt idx="245">
                  <c:v>11.0</c:v>
                </c:pt>
                <c:pt idx="246">
                  <c:v>11.0</c:v>
                </c:pt>
                <c:pt idx="247">
                  <c:v>11.0</c:v>
                </c:pt>
                <c:pt idx="248">
                  <c:v>11.0</c:v>
                </c:pt>
                <c:pt idx="249">
                  <c:v>11.0</c:v>
                </c:pt>
                <c:pt idx="250">
                  <c:v>11.0</c:v>
                </c:pt>
                <c:pt idx="251">
                  <c:v>11.0</c:v>
                </c:pt>
                <c:pt idx="252">
                  <c:v>11.0</c:v>
                </c:pt>
                <c:pt idx="253">
                  <c:v>11.0</c:v>
                </c:pt>
                <c:pt idx="254">
                  <c:v>11.0</c:v>
                </c:pt>
                <c:pt idx="255">
                  <c:v>11.0</c:v>
                </c:pt>
                <c:pt idx="256">
                  <c:v>11.0</c:v>
                </c:pt>
                <c:pt idx="257">
                  <c:v>11.0</c:v>
                </c:pt>
                <c:pt idx="258">
                  <c:v>11.0</c:v>
                </c:pt>
                <c:pt idx="259">
                  <c:v>11.0</c:v>
                </c:pt>
                <c:pt idx="260">
                  <c:v>11.0</c:v>
                </c:pt>
                <c:pt idx="261">
                  <c:v>11.0</c:v>
                </c:pt>
                <c:pt idx="262">
                  <c:v>11.0</c:v>
                </c:pt>
                <c:pt idx="263">
                  <c:v>11.0</c:v>
                </c:pt>
                <c:pt idx="264">
                  <c:v>10.0</c:v>
                </c:pt>
                <c:pt idx="265">
                  <c:v>10.0</c:v>
                </c:pt>
                <c:pt idx="266">
                  <c:v>10.0</c:v>
                </c:pt>
                <c:pt idx="267">
                  <c:v>9.0</c:v>
                </c:pt>
                <c:pt idx="268">
                  <c:v>9.0</c:v>
                </c:pt>
                <c:pt idx="269">
                  <c:v>9.0</c:v>
                </c:pt>
                <c:pt idx="270">
                  <c:v>9.0</c:v>
                </c:pt>
                <c:pt idx="271">
                  <c:v>9.0</c:v>
                </c:pt>
                <c:pt idx="272">
                  <c:v>9.0</c:v>
                </c:pt>
                <c:pt idx="273">
                  <c:v>9.0</c:v>
                </c:pt>
                <c:pt idx="274">
                  <c:v>9.0</c:v>
                </c:pt>
                <c:pt idx="275">
                  <c:v>9.0</c:v>
                </c:pt>
                <c:pt idx="276">
                  <c:v>9.0</c:v>
                </c:pt>
                <c:pt idx="277">
                  <c:v>9.0</c:v>
                </c:pt>
                <c:pt idx="278">
                  <c:v>8.0</c:v>
                </c:pt>
                <c:pt idx="279">
                  <c:v>8.0</c:v>
                </c:pt>
                <c:pt idx="280">
                  <c:v>8.0</c:v>
                </c:pt>
                <c:pt idx="281">
                  <c:v>8.0</c:v>
                </c:pt>
                <c:pt idx="282">
                  <c:v>8.0</c:v>
                </c:pt>
                <c:pt idx="283">
                  <c:v>8.0</c:v>
                </c:pt>
                <c:pt idx="284">
                  <c:v>8.0</c:v>
                </c:pt>
                <c:pt idx="285">
                  <c:v>8.0</c:v>
                </c:pt>
                <c:pt idx="286">
                  <c:v>8.0</c:v>
                </c:pt>
                <c:pt idx="287">
                  <c:v>8.0</c:v>
                </c:pt>
                <c:pt idx="288">
                  <c:v>8.0</c:v>
                </c:pt>
                <c:pt idx="289">
                  <c:v>8.0</c:v>
                </c:pt>
                <c:pt idx="290">
                  <c:v>8.0</c:v>
                </c:pt>
                <c:pt idx="291">
                  <c:v>8.0</c:v>
                </c:pt>
                <c:pt idx="292">
                  <c:v>8.0</c:v>
                </c:pt>
                <c:pt idx="293">
                  <c:v>8.0</c:v>
                </c:pt>
                <c:pt idx="294">
                  <c:v>8.0</c:v>
                </c:pt>
                <c:pt idx="295">
                  <c:v>8.0</c:v>
                </c:pt>
                <c:pt idx="296">
                  <c:v>8.0</c:v>
                </c:pt>
                <c:pt idx="297">
                  <c:v>8.0</c:v>
                </c:pt>
                <c:pt idx="298">
                  <c:v>8.0</c:v>
                </c:pt>
                <c:pt idx="299">
                  <c:v>8.0</c:v>
                </c:pt>
                <c:pt idx="300">
                  <c:v>8.0</c:v>
                </c:pt>
                <c:pt idx="301">
                  <c:v>8.0</c:v>
                </c:pt>
                <c:pt idx="302">
                  <c:v>8.0</c:v>
                </c:pt>
                <c:pt idx="303">
                  <c:v>8.0</c:v>
                </c:pt>
                <c:pt idx="304">
                  <c:v>8.0</c:v>
                </c:pt>
                <c:pt idx="305">
                  <c:v>8.0</c:v>
                </c:pt>
                <c:pt idx="306">
                  <c:v>8.0</c:v>
                </c:pt>
                <c:pt idx="307">
                  <c:v>8.0</c:v>
                </c:pt>
                <c:pt idx="308">
                  <c:v>8.0</c:v>
                </c:pt>
                <c:pt idx="309">
                  <c:v>8.0</c:v>
                </c:pt>
                <c:pt idx="310">
                  <c:v>7.0</c:v>
                </c:pt>
                <c:pt idx="311">
                  <c:v>7.0</c:v>
                </c:pt>
                <c:pt idx="312">
                  <c:v>7.0</c:v>
                </c:pt>
                <c:pt idx="313">
                  <c:v>7.0</c:v>
                </c:pt>
                <c:pt idx="314">
                  <c:v>7.0</c:v>
                </c:pt>
                <c:pt idx="315">
                  <c:v>7.0</c:v>
                </c:pt>
                <c:pt idx="316">
                  <c:v>7.0</c:v>
                </c:pt>
                <c:pt idx="317">
                  <c:v>7.0</c:v>
                </c:pt>
                <c:pt idx="318">
                  <c:v>7.0</c:v>
                </c:pt>
                <c:pt idx="319">
                  <c:v>7.0</c:v>
                </c:pt>
                <c:pt idx="320">
                  <c:v>7.0</c:v>
                </c:pt>
                <c:pt idx="321">
                  <c:v>7.0</c:v>
                </c:pt>
                <c:pt idx="322">
                  <c:v>7.0</c:v>
                </c:pt>
                <c:pt idx="323">
                  <c:v>7.0</c:v>
                </c:pt>
                <c:pt idx="324">
                  <c:v>7.0</c:v>
                </c:pt>
                <c:pt idx="325">
                  <c:v>7.0</c:v>
                </c:pt>
                <c:pt idx="326">
                  <c:v>7.0</c:v>
                </c:pt>
                <c:pt idx="327">
                  <c:v>7.0</c:v>
                </c:pt>
                <c:pt idx="328">
                  <c:v>7.0</c:v>
                </c:pt>
                <c:pt idx="329">
                  <c:v>7.0</c:v>
                </c:pt>
                <c:pt idx="330">
                  <c:v>7.0</c:v>
                </c:pt>
                <c:pt idx="331">
                  <c:v>7.0</c:v>
                </c:pt>
                <c:pt idx="332">
                  <c:v>7.0</c:v>
                </c:pt>
                <c:pt idx="333">
                  <c:v>7.0</c:v>
                </c:pt>
                <c:pt idx="334">
                  <c:v>7.0</c:v>
                </c:pt>
                <c:pt idx="335">
                  <c:v>7.0</c:v>
                </c:pt>
                <c:pt idx="336">
                  <c:v>7.0</c:v>
                </c:pt>
                <c:pt idx="337">
                  <c:v>7.0</c:v>
                </c:pt>
                <c:pt idx="338">
                  <c:v>7.0</c:v>
                </c:pt>
                <c:pt idx="339">
                  <c:v>7.0</c:v>
                </c:pt>
                <c:pt idx="340">
                  <c:v>7.0</c:v>
                </c:pt>
                <c:pt idx="341">
                  <c:v>7.0</c:v>
                </c:pt>
                <c:pt idx="342">
                  <c:v>6.0</c:v>
                </c:pt>
                <c:pt idx="343">
                  <c:v>6.0</c:v>
                </c:pt>
                <c:pt idx="344">
                  <c:v>6.0</c:v>
                </c:pt>
                <c:pt idx="345">
                  <c:v>6.0</c:v>
                </c:pt>
                <c:pt idx="346">
                  <c:v>6.0</c:v>
                </c:pt>
                <c:pt idx="347">
                  <c:v>6.0</c:v>
                </c:pt>
                <c:pt idx="348">
                  <c:v>6.0</c:v>
                </c:pt>
                <c:pt idx="349">
                  <c:v>6.0</c:v>
                </c:pt>
                <c:pt idx="350">
                  <c:v>6.0</c:v>
                </c:pt>
                <c:pt idx="351">
                  <c:v>6.0</c:v>
                </c:pt>
                <c:pt idx="352">
                  <c:v>6.0</c:v>
                </c:pt>
                <c:pt idx="353">
                  <c:v>6.0</c:v>
                </c:pt>
                <c:pt idx="354">
                  <c:v>6.0</c:v>
                </c:pt>
                <c:pt idx="355">
                  <c:v>6.0</c:v>
                </c:pt>
                <c:pt idx="356">
                  <c:v>6.0</c:v>
                </c:pt>
                <c:pt idx="357">
                  <c:v>6.0</c:v>
                </c:pt>
                <c:pt idx="358">
                  <c:v>6.0</c:v>
                </c:pt>
                <c:pt idx="359">
                  <c:v>6.0</c:v>
                </c:pt>
                <c:pt idx="360">
                  <c:v>6.0</c:v>
                </c:pt>
                <c:pt idx="361">
                  <c:v>6.0</c:v>
                </c:pt>
                <c:pt idx="362">
                  <c:v>6.0</c:v>
                </c:pt>
                <c:pt idx="363">
                  <c:v>6.0</c:v>
                </c:pt>
                <c:pt idx="364">
                  <c:v>6.0</c:v>
                </c:pt>
                <c:pt idx="365">
                  <c:v>6.0</c:v>
                </c:pt>
                <c:pt idx="366">
                  <c:v>6.0</c:v>
                </c:pt>
                <c:pt idx="367">
                  <c:v>6.0</c:v>
                </c:pt>
                <c:pt idx="368">
                  <c:v>6.0</c:v>
                </c:pt>
                <c:pt idx="369">
                  <c:v>6.0</c:v>
                </c:pt>
                <c:pt idx="370">
                  <c:v>6.0</c:v>
                </c:pt>
                <c:pt idx="371">
                  <c:v>6.0</c:v>
                </c:pt>
                <c:pt idx="372">
                  <c:v>6.0</c:v>
                </c:pt>
                <c:pt idx="373">
                  <c:v>6.0</c:v>
                </c:pt>
                <c:pt idx="374">
                  <c:v>6.0</c:v>
                </c:pt>
                <c:pt idx="375">
                  <c:v>5.0</c:v>
                </c:pt>
                <c:pt idx="376">
                  <c:v>5.0</c:v>
                </c:pt>
                <c:pt idx="377">
                  <c:v>5.0</c:v>
                </c:pt>
                <c:pt idx="378">
                  <c:v>5.0</c:v>
                </c:pt>
                <c:pt idx="379">
                  <c:v>5.0</c:v>
                </c:pt>
                <c:pt idx="380">
                  <c:v>5.0</c:v>
                </c:pt>
                <c:pt idx="381">
                  <c:v>5.0</c:v>
                </c:pt>
                <c:pt idx="382">
                  <c:v>5.0</c:v>
                </c:pt>
                <c:pt idx="383">
                  <c:v>5.0</c:v>
                </c:pt>
                <c:pt idx="384">
                  <c:v>5.0</c:v>
                </c:pt>
                <c:pt idx="385">
                  <c:v>5.0</c:v>
                </c:pt>
                <c:pt idx="386">
                  <c:v>5.0</c:v>
                </c:pt>
                <c:pt idx="387">
                  <c:v>5.0</c:v>
                </c:pt>
                <c:pt idx="388">
                  <c:v>5.0</c:v>
                </c:pt>
                <c:pt idx="389">
                  <c:v>5.0</c:v>
                </c:pt>
                <c:pt idx="390">
                  <c:v>5.0</c:v>
                </c:pt>
                <c:pt idx="391">
                  <c:v>5.0</c:v>
                </c:pt>
                <c:pt idx="392">
                  <c:v>5.0</c:v>
                </c:pt>
                <c:pt idx="393">
                  <c:v>5.0</c:v>
                </c:pt>
                <c:pt idx="394">
                  <c:v>5.0</c:v>
                </c:pt>
                <c:pt idx="395">
                  <c:v>5.0</c:v>
                </c:pt>
                <c:pt idx="396">
                  <c:v>5.0</c:v>
                </c:pt>
                <c:pt idx="397">
                  <c:v>5.0</c:v>
                </c:pt>
                <c:pt idx="398">
                  <c:v>5.0</c:v>
                </c:pt>
                <c:pt idx="399">
                  <c:v>5.0</c:v>
                </c:pt>
                <c:pt idx="400">
                  <c:v>5.0</c:v>
                </c:pt>
                <c:pt idx="401">
                  <c:v>5.0</c:v>
                </c:pt>
                <c:pt idx="402">
                  <c:v>5.0</c:v>
                </c:pt>
                <c:pt idx="403">
                  <c:v>5.0</c:v>
                </c:pt>
                <c:pt idx="404">
                  <c:v>5.0</c:v>
                </c:pt>
                <c:pt idx="405">
                  <c:v>5.0</c:v>
                </c:pt>
                <c:pt idx="406">
                  <c:v>5.0</c:v>
                </c:pt>
                <c:pt idx="407">
                  <c:v>5.0</c:v>
                </c:pt>
                <c:pt idx="408">
                  <c:v>5.0</c:v>
                </c:pt>
                <c:pt idx="409">
                  <c:v>5.0</c:v>
                </c:pt>
                <c:pt idx="410">
                  <c:v>5.0</c:v>
                </c:pt>
                <c:pt idx="411">
                  <c:v>5.0</c:v>
                </c:pt>
                <c:pt idx="412">
                  <c:v>5.0</c:v>
                </c:pt>
                <c:pt idx="413">
                  <c:v>5.0</c:v>
                </c:pt>
                <c:pt idx="414">
                  <c:v>5.0</c:v>
                </c:pt>
                <c:pt idx="415">
                  <c:v>5.0</c:v>
                </c:pt>
                <c:pt idx="416">
                  <c:v>5.0</c:v>
                </c:pt>
                <c:pt idx="417">
                  <c:v>5.0</c:v>
                </c:pt>
                <c:pt idx="418">
                  <c:v>5.0</c:v>
                </c:pt>
                <c:pt idx="419">
                  <c:v>4.0</c:v>
                </c:pt>
                <c:pt idx="420">
                  <c:v>4.0</c:v>
                </c:pt>
                <c:pt idx="421">
                  <c:v>4.0</c:v>
                </c:pt>
                <c:pt idx="422">
                  <c:v>4.0</c:v>
                </c:pt>
                <c:pt idx="423">
                  <c:v>4.0</c:v>
                </c:pt>
                <c:pt idx="424">
                  <c:v>3.0</c:v>
                </c:pt>
                <c:pt idx="425">
                  <c:v>3.0</c:v>
                </c:pt>
                <c:pt idx="426">
                  <c:v>3.0</c:v>
                </c:pt>
                <c:pt idx="427">
                  <c:v>3.0</c:v>
                </c:pt>
                <c:pt idx="428">
                  <c:v>3.0</c:v>
                </c:pt>
                <c:pt idx="429">
                  <c:v>3.0</c:v>
                </c:pt>
                <c:pt idx="430">
                  <c:v>3.0</c:v>
                </c:pt>
                <c:pt idx="431">
                  <c:v>3.0</c:v>
                </c:pt>
                <c:pt idx="432">
                  <c:v>3.0</c:v>
                </c:pt>
                <c:pt idx="433">
                  <c:v>3.0</c:v>
                </c:pt>
                <c:pt idx="434">
                  <c:v>3.0</c:v>
                </c:pt>
                <c:pt idx="435">
                  <c:v>3.0</c:v>
                </c:pt>
                <c:pt idx="436">
                  <c:v>3.0</c:v>
                </c:pt>
                <c:pt idx="437">
                  <c:v>3.0</c:v>
                </c:pt>
                <c:pt idx="438">
                  <c:v>3.0</c:v>
                </c:pt>
                <c:pt idx="439">
                  <c:v>3.0</c:v>
                </c:pt>
                <c:pt idx="440">
                  <c:v>3.0</c:v>
                </c:pt>
                <c:pt idx="441">
                  <c:v>3.0</c:v>
                </c:pt>
                <c:pt idx="442">
                  <c:v>3.0</c:v>
                </c:pt>
                <c:pt idx="443">
                  <c:v>3.0</c:v>
                </c:pt>
                <c:pt idx="444">
                  <c:v>3.0</c:v>
                </c:pt>
                <c:pt idx="445">
                  <c:v>3.0</c:v>
                </c:pt>
                <c:pt idx="446">
                  <c:v>3.0</c:v>
                </c:pt>
                <c:pt idx="447">
                  <c:v>3.0</c:v>
                </c:pt>
                <c:pt idx="448">
                  <c:v>3.0</c:v>
                </c:pt>
                <c:pt idx="449">
                  <c:v>3.0</c:v>
                </c:pt>
                <c:pt idx="450">
                  <c:v>3.0</c:v>
                </c:pt>
                <c:pt idx="451">
                  <c:v>3.0</c:v>
                </c:pt>
                <c:pt idx="452">
                  <c:v>3.0</c:v>
                </c:pt>
                <c:pt idx="453">
                  <c:v>3.0</c:v>
                </c:pt>
                <c:pt idx="454">
                  <c:v>3.0</c:v>
                </c:pt>
                <c:pt idx="455">
                  <c:v>3.0</c:v>
                </c:pt>
                <c:pt idx="456">
                  <c:v>3.0</c:v>
                </c:pt>
                <c:pt idx="457">
                  <c:v>3.0</c:v>
                </c:pt>
                <c:pt idx="458">
                  <c:v>3.0</c:v>
                </c:pt>
                <c:pt idx="459">
                  <c:v>3.0</c:v>
                </c:pt>
                <c:pt idx="460">
                  <c:v>3.0</c:v>
                </c:pt>
                <c:pt idx="461">
                  <c:v>3.0</c:v>
                </c:pt>
                <c:pt idx="462">
                  <c:v>3.0</c:v>
                </c:pt>
                <c:pt idx="463">
                  <c:v>3.0</c:v>
                </c:pt>
                <c:pt idx="464">
                  <c:v>3.0</c:v>
                </c:pt>
                <c:pt idx="465">
                  <c:v>3.0</c:v>
                </c:pt>
                <c:pt idx="466">
                  <c:v>3.0</c:v>
                </c:pt>
                <c:pt idx="467">
                  <c:v>3.0</c:v>
                </c:pt>
                <c:pt idx="468">
                  <c:v>3.0</c:v>
                </c:pt>
                <c:pt idx="469">
                  <c:v>3.0</c:v>
                </c:pt>
                <c:pt idx="470">
                  <c:v>3.0</c:v>
                </c:pt>
                <c:pt idx="471">
                  <c:v>3.0</c:v>
                </c:pt>
                <c:pt idx="472">
                  <c:v>3.0</c:v>
                </c:pt>
                <c:pt idx="473">
                  <c:v>3.0</c:v>
                </c:pt>
                <c:pt idx="474">
                  <c:v>3.0</c:v>
                </c:pt>
                <c:pt idx="475">
                  <c:v>3.0</c:v>
                </c:pt>
                <c:pt idx="476">
                  <c:v>3.0</c:v>
                </c:pt>
                <c:pt idx="477">
                  <c:v>3.0</c:v>
                </c:pt>
                <c:pt idx="478">
                  <c:v>3.0</c:v>
                </c:pt>
                <c:pt idx="479">
                  <c:v>3.0</c:v>
                </c:pt>
                <c:pt idx="480">
                  <c:v>3.0</c:v>
                </c:pt>
                <c:pt idx="481">
                  <c:v>3.0</c:v>
                </c:pt>
                <c:pt idx="482">
                  <c:v>3.0</c:v>
                </c:pt>
                <c:pt idx="483">
                  <c:v>3.0</c:v>
                </c:pt>
                <c:pt idx="484">
                  <c:v>3.0</c:v>
                </c:pt>
                <c:pt idx="485">
                  <c:v>3.0</c:v>
                </c:pt>
                <c:pt idx="486">
                  <c:v>3.0</c:v>
                </c:pt>
                <c:pt idx="487">
                  <c:v>3.0</c:v>
                </c:pt>
                <c:pt idx="488">
                  <c:v>3.0</c:v>
                </c:pt>
                <c:pt idx="489">
                  <c:v>3.0</c:v>
                </c:pt>
                <c:pt idx="490">
                  <c:v>3.0</c:v>
                </c:pt>
                <c:pt idx="491">
                  <c:v>3.0</c:v>
                </c:pt>
                <c:pt idx="492">
                  <c:v>3.0</c:v>
                </c:pt>
                <c:pt idx="493">
                  <c:v>3.0</c:v>
                </c:pt>
                <c:pt idx="494">
                  <c:v>3.0</c:v>
                </c:pt>
                <c:pt idx="495">
                  <c:v>3.0</c:v>
                </c:pt>
                <c:pt idx="496">
                  <c:v>3.0</c:v>
                </c:pt>
                <c:pt idx="497">
                  <c:v>3.0</c:v>
                </c:pt>
                <c:pt idx="498">
                  <c:v>3.0</c:v>
                </c:pt>
                <c:pt idx="499">
                  <c:v>3.0</c:v>
                </c:pt>
                <c:pt idx="500">
                  <c:v>3.0</c:v>
                </c:pt>
                <c:pt idx="501">
                  <c:v>3.0</c:v>
                </c:pt>
                <c:pt idx="502">
                  <c:v>3.0</c:v>
                </c:pt>
                <c:pt idx="503">
                  <c:v>3.0</c:v>
                </c:pt>
                <c:pt idx="504">
                  <c:v>3.0</c:v>
                </c:pt>
                <c:pt idx="505">
                  <c:v>3.0</c:v>
                </c:pt>
                <c:pt idx="506">
                  <c:v>3.0</c:v>
                </c:pt>
                <c:pt idx="507">
                  <c:v>3.0</c:v>
                </c:pt>
                <c:pt idx="508">
                  <c:v>3.0</c:v>
                </c:pt>
                <c:pt idx="509">
                  <c:v>3.0</c:v>
                </c:pt>
                <c:pt idx="510">
                  <c:v>3.0</c:v>
                </c:pt>
                <c:pt idx="511">
                  <c:v>3.0</c:v>
                </c:pt>
                <c:pt idx="512">
                  <c:v>3.0</c:v>
                </c:pt>
                <c:pt idx="513">
                  <c:v>3.0</c:v>
                </c:pt>
                <c:pt idx="514">
                  <c:v>3.0</c:v>
                </c:pt>
                <c:pt idx="515">
                  <c:v>3.0</c:v>
                </c:pt>
                <c:pt idx="516">
                  <c:v>3.0</c:v>
                </c:pt>
                <c:pt idx="517">
                  <c:v>3.0</c:v>
                </c:pt>
                <c:pt idx="518">
                  <c:v>3.0</c:v>
                </c:pt>
                <c:pt idx="519">
                  <c:v>3.0</c:v>
                </c:pt>
                <c:pt idx="520">
                  <c:v>3.0</c:v>
                </c:pt>
                <c:pt idx="521">
                  <c:v>3.0</c:v>
                </c:pt>
                <c:pt idx="522">
                  <c:v>3.0</c:v>
                </c:pt>
                <c:pt idx="523">
                  <c:v>3.0</c:v>
                </c:pt>
                <c:pt idx="524">
                  <c:v>3.0</c:v>
                </c:pt>
                <c:pt idx="525">
                  <c:v>2.0</c:v>
                </c:pt>
                <c:pt idx="526">
                  <c:v>2.0</c:v>
                </c:pt>
                <c:pt idx="527">
                  <c:v>2.0</c:v>
                </c:pt>
                <c:pt idx="528">
                  <c:v>2.0</c:v>
                </c:pt>
                <c:pt idx="529">
                  <c:v>2.0</c:v>
                </c:pt>
                <c:pt idx="530">
                  <c:v>2.0</c:v>
                </c:pt>
                <c:pt idx="531">
                  <c:v>2.0</c:v>
                </c:pt>
                <c:pt idx="532">
                  <c:v>2.0</c:v>
                </c:pt>
                <c:pt idx="533">
                  <c:v>2.0</c:v>
                </c:pt>
                <c:pt idx="534">
                  <c:v>2.0</c:v>
                </c:pt>
                <c:pt idx="535">
                  <c:v>2.0</c:v>
                </c:pt>
                <c:pt idx="536">
                  <c:v>2.0</c:v>
                </c:pt>
                <c:pt idx="537">
                  <c:v>2.0</c:v>
                </c:pt>
                <c:pt idx="538">
                  <c:v>2.0</c:v>
                </c:pt>
                <c:pt idx="539">
                  <c:v>2.0</c:v>
                </c:pt>
                <c:pt idx="540">
                  <c:v>2.0</c:v>
                </c:pt>
                <c:pt idx="541">
                  <c:v>2.0</c:v>
                </c:pt>
                <c:pt idx="542">
                  <c:v>2.0</c:v>
                </c:pt>
                <c:pt idx="543">
                  <c:v>2.0</c:v>
                </c:pt>
                <c:pt idx="544">
                  <c:v>2.0</c:v>
                </c:pt>
                <c:pt idx="545">
                  <c:v>2.0</c:v>
                </c:pt>
                <c:pt idx="546">
                  <c:v>2.0</c:v>
                </c:pt>
                <c:pt idx="547">
                  <c:v>2.0</c:v>
                </c:pt>
                <c:pt idx="548">
                  <c:v>2.0</c:v>
                </c:pt>
                <c:pt idx="549">
                  <c:v>2.0</c:v>
                </c:pt>
                <c:pt idx="550">
                  <c:v>2.0</c:v>
                </c:pt>
                <c:pt idx="551">
                  <c:v>2.0</c:v>
                </c:pt>
                <c:pt idx="552">
                  <c:v>2.0</c:v>
                </c:pt>
                <c:pt idx="553">
                  <c:v>2.0</c:v>
                </c:pt>
                <c:pt idx="554">
                  <c:v>2.0</c:v>
                </c:pt>
                <c:pt idx="555">
                  <c:v>2.0</c:v>
                </c:pt>
                <c:pt idx="556">
                  <c:v>2.0</c:v>
                </c:pt>
                <c:pt idx="557">
                  <c:v>2.0</c:v>
                </c:pt>
                <c:pt idx="558">
                  <c:v>2.0</c:v>
                </c:pt>
                <c:pt idx="559">
                  <c:v>2.0</c:v>
                </c:pt>
                <c:pt idx="560">
                  <c:v>2.0</c:v>
                </c:pt>
                <c:pt idx="561">
                  <c:v>2.0</c:v>
                </c:pt>
                <c:pt idx="562">
                  <c:v>2.0</c:v>
                </c:pt>
                <c:pt idx="563">
                  <c:v>2.0</c:v>
                </c:pt>
                <c:pt idx="564">
                  <c:v>2.0</c:v>
                </c:pt>
                <c:pt idx="565">
                  <c:v>2.0</c:v>
                </c:pt>
                <c:pt idx="566">
                  <c:v>2.0</c:v>
                </c:pt>
                <c:pt idx="567">
                  <c:v>2.0</c:v>
                </c:pt>
                <c:pt idx="568">
                  <c:v>2.0</c:v>
                </c:pt>
                <c:pt idx="569">
                  <c:v>2.0</c:v>
                </c:pt>
                <c:pt idx="570">
                  <c:v>2.0</c:v>
                </c:pt>
                <c:pt idx="571">
                  <c:v>2.0</c:v>
                </c:pt>
                <c:pt idx="572">
                  <c:v>2.0</c:v>
                </c:pt>
                <c:pt idx="573">
                  <c:v>2.0</c:v>
                </c:pt>
                <c:pt idx="574">
                  <c:v>2.0</c:v>
                </c:pt>
                <c:pt idx="575">
                  <c:v>2.0</c:v>
                </c:pt>
                <c:pt idx="576">
                  <c:v>2.0</c:v>
                </c:pt>
                <c:pt idx="577">
                  <c:v>2.0</c:v>
                </c:pt>
                <c:pt idx="578">
                  <c:v>2.0</c:v>
                </c:pt>
                <c:pt idx="579">
                  <c:v>2.0</c:v>
                </c:pt>
                <c:pt idx="580">
                  <c:v>2.0</c:v>
                </c:pt>
                <c:pt idx="581">
                  <c:v>2.0</c:v>
                </c:pt>
                <c:pt idx="582">
                  <c:v>2.0</c:v>
                </c:pt>
                <c:pt idx="583">
                  <c:v>2.0</c:v>
                </c:pt>
                <c:pt idx="584">
                  <c:v>1.0</c:v>
                </c:pt>
                <c:pt idx="585">
                  <c:v>1.0</c:v>
                </c:pt>
                <c:pt idx="586">
                  <c:v>1.0</c:v>
                </c:pt>
                <c:pt idx="587">
                  <c:v>1.0</c:v>
                </c:pt>
                <c:pt idx="588">
                  <c:v>1.0</c:v>
                </c:pt>
                <c:pt idx="589">
                  <c:v>1.0</c:v>
                </c:pt>
                <c:pt idx="590">
                  <c:v>1.0</c:v>
                </c:pt>
                <c:pt idx="591">
                  <c:v>1.0</c:v>
                </c:pt>
                <c:pt idx="592">
                  <c:v>1.0</c:v>
                </c:pt>
                <c:pt idx="593">
                  <c:v>1.0</c:v>
                </c:pt>
                <c:pt idx="594">
                  <c:v>1.0</c:v>
                </c:pt>
                <c:pt idx="595">
                  <c:v>1.0</c:v>
                </c:pt>
                <c:pt idx="596">
                  <c:v>1.0</c:v>
                </c:pt>
                <c:pt idx="597">
                  <c:v>1.0</c:v>
                </c:pt>
                <c:pt idx="598">
                  <c:v>1.0</c:v>
                </c:pt>
                <c:pt idx="599">
                  <c:v>1.0</c:v>
                </c:pt>
                <c:pt idx="600">
                  <c:v>1.0</c:v>
                </c:pt>
                <c:pt idx="601">
                  <c:v>1.0</c:v>
                </c:pt>
                <c:pt idx="602">
                  <c:v>1.0</c:v>
                </c:pt>
                <c:pt idx="603">
                  <c:v>1.0</c:v>
                </c:pt>
                <c:pt idx="604">
                  <c:v>1.0</c:v>
                </c:pt>
                <c:pt idx="605">
                  <c:v>1.0</c:v>
                </c:pt>
                <c:pt idx="606">
                  <c:v>1.0</c:v>
                </c:pt>
                <c:pt idx="607">
                  <c:v>1.0</c:v>
                </c:pt>
                <c:pt idx="608">
                  <c:v>1.0</c:v>
                </c:pt>
                <c:pt idx="609">
                  <c:v>1.0</c:v>
                </c:pt>
                <c:pt idx="610">
                  <c:v>1.0</c:v>
                </c:pt>
                <c:pt idx="611">
                  <c:v>1.0</c:v>
                </c:pt>
                <c:pt idx="612">
                  <c:v>1.0</c:v>
                </c:pt>
                <c:pt idx="613">
                  <c:v>1.0</c:v>
                </c:pt>
                <c:pt idx="614">
                  <c:v>1.0</c:v>
                </c:pt>
                <c:pt idx="615">
                  <c:v>1.0</c:v>
                </c:pt>
                <c:pt idx="616">
                  <c:v>1.0</c:v>
                </c:pt>
                <c:pt idx="617">
                  <c:v>1.0</c:v>
                </c:pt>
                <c:pt idx="618">
                  <c:v>1.0</c:v>
                </c:pt>
                <c:pt idx="619">
                  <c:v>1.0</c:v>
                </c:pt>
                <c:pt idx="620">
                  <c:v>1.0</c:v>
                </c:pt>
                <c:pt idx="621">
                  <c:v>1.0</c:v>
                </c:pt>
                <c:pt idx="622">
                  <c:v>1.0</c:v>
                </c:pt>
                <c:pt idx="623">
                  <c:v>1.0</c:v>
                </c:pt>
                <c:pt idx="624">
                  <c:v>1.0</c:v>
                </c:pt>
                <c:pt idx="625">
                  <c:v>1.0</c:v>
                </c:pt>
                <c:pt idx="626">
                  <c:v>1.0</c:v>
                </c:pt>
                <c:pt idx="627">
                  <c:v>1.0</c:v>
                </c:pt>
                <c:pt idx="628">
                  <c:v>1.0</c:v>
                </c:pt>
                <c:pt idx="629">
                  <c:v>1.0</c:v>
                </c:pt>
                <c:pt idx="630">
                  <c:v>1.0</c:v>
                </c:pt>
                <c:pt idx="631">
                  <c:v>1.0</c:v>
                </c:pt>
                <c:pt idx="632">
                  <c:v>1.0</c:v>
                </c:pt>
                <c:pt idx="633">
                  <c:v>1.0</c:v>
                </c:pt>
                <c:pt idx="634">
                  <c:v>1.0</c:v>
                </c:pt>
                <c:pt idx="635">
                  <c:v>1.0</c:v>
                </c:pt>
                <c:pt idx="636">
                  <c:v>1.0</c:v>
                </c:pt>
                <c:pt idx="637">
                  <c:v>1.0</c:v>
                </c:pt>
                <c:pt idx="638">
                  <c:v>1.0</c:v>
                </c:pt>
                <c:pt idx="639">
                  <c:v>1.0</c:v>
                </c:pt>
                <c:pt idx="640">
                  <c:v>1.0</c:v>
                </c:pt>
                <c:pt idx="641">
                  <c:v>1.0</c:v>
                </c:pt>
                <c:pt idx="642">
                  <c:v>1.0</c:v>
                </c:pt>
                <c:pt idx="643">
                  <c:v>1.0</c:v>
                </c:pt>
                <c:pt idx="644">
                  <c:v>1.0</c:v>
                </c:pt>
                <c:pt idx="645">
                  <c:v>1.0</c:v>
                </c:pt>
                <c:pt idx="646">
                  <c:v>1.0</c:v>
                </c:pt>
                <c:pt idx="647">
                  <c:v>1.0</c:v>
                </c:pt>
                <c:pt idx="648">
                  <c:v>1.0</c:v>
                </c:pt>
                <c:pt idx="649">
                  <c:v>1.0</c:v>
                </c:pt>
                <c:pt idx="650">
                  <c:v>1.0</c:v>
                </c:pt>
                <c:pt idx="651">
                  <c:v>1.0</c:v>
                </c:pt>
                <c:pt idx="652">
                  <c:v>1.0</c:v>
                </c:pt>
                <c:pt idx="653">
                  <c:v>1.0</c:v>
                </c:pt>
                <c:pt idx="654">
                  <c:v>1.0</c:v>
                </c:pt>
                <c:pt idx="655">
                  <c:v>1.0</c:v>
                </c:pt>
                <c:pt idx="656">
                  <c:v>1.0</c:v>
                </c:pt>
                <c:pt idx="657">
                  <c:v>1.0</c:v>
                </c:pt>
                <c:pt idx="658">
                  <c:v>1.0</c:v>
                </c:pt>
                <c:pt idx="659">
                  <c:v>1.0</c:v>
                </c:pt>
                <c:pt idx="660">
                  <c:v>1.0</c:v>
                </c:pt>
                <c:pt idx="661">
                  <c:v>1.0</c:v>
                </c:pt>
                <c:pt idx="662">
                  <c:v>1.0</c:v>
                </c:pt>
                <c:pt idx="663">
                  <c:v>1.0</c:v>
                </c:pt>
                <c:pt idx="664">
                  <c:v>1.0</c:v>
                </c:pt>
                <c:pt idx="665">
                  <c:v>1.0</c:v>
                </c:pt>
                <c:pt idx="666">
                  <c:v>1.0</c:v>
                </c:pt>
                <c:pt idx="667">
                  <c:v>1.0</c:v>
                </c:pt>
                <c:pt idx="668">
                  <c:v>1.0</c:v>
                </c:pt>
                <c:pt idx="669">
                  <c:v>1.0</c:v>
                </c:pt>
                <c:pt idx="670">
                  <c:v>1.0</c:v>
                </c:pt>
                <c:pt idx="671">
                  <c:v>1.0</c:v>
                </c:pt>
                <c:pt idx="672">
                  <c:v>1.0</c:v>
                </c:pt>
                <c:pt idx="673">
                  <c:v>1.0</c:v>
                </c:pt>
                <c:pt idx="674">
                  <c:v>1.0</c:v>
                </c:pt>
                <c:pt idx="675">
                  <c:v>1.0</c:v>
                </c:pt>
                <c:pt idx="676">
                  <c:v>1.0</c:v>
                </c:pt>
                <c:pt idx="677">
                  <c:v>1.0</c:v>
                </c:pt>
                <c:pt idx="678">
                  <c:v>1.0</c:v>
                </c:pt>
                <c:pt idx="679">
                  <c:v>1.0</c:v>
                </c:pt>
                <c:pt idx="680">
                  <c:v>1.0</c:v>
                </c:pt>
                <c:pt idx="681">
                  <c:v>1.0</c:v>
                </c:pt>
                <c:pt idx="682">
                  <c:v>1.0</c:v>
                </c:pt>
                <c:pt idx="683">
                  <c:v>1.0</c:v>
                </c:pt>
                <c:pt idx="684">
                  <c:v>1.0</c:v>
                </c:pt>
                <c:pt idx="685">
                  <c:v>1.0</c:v>
                </c:pt>
                <c:pt idx="686">
                  <c:v>1.0</c:v>
                </c:pt>
                <c:pt idx="687">
                  <c:v>1.0</c:v>
                </c:pt>
                <c:pt idx="688">
                  <c:v>1.0</c:v>
                </c:pt>
                <c:pt idx="689">
                  <c:v>1.0</c:v>
                </c:pt>
                <c:pt idx="690">
                  <c:v>1.0</c:v>
                </c:pt>
                <c:pt idx="691">
                  <c:v>1.0</c:v>
                </c:pt>
                <c:pt idx="692">
                  <c:v>1.0</c:v>
                </c:pt>
                <c:pt idx="693">
                  <c:v>1.0</c:v>
                </c:pt>
                <c:pt idx="694">
                  <c:v>1.0</c:v>
                </c:pt>
                <c:pt idx="695">
                  <c:v>1.0</c:v>
                </c:pt>
                <c:pt idx="696">
                  <c:v>1.0</c:v>
                </c:pt>
                <c:pt idx="697">
                  <c:v>1.0</c:v>
                </c:pt>
                <c:pt idx="698">
                  <c:v>1.0</c:v>
                </c:pt>
                <c:pt idx="699">
                  <c:v>1.0</c:v>
                </c:pt>
                <c:pt idx="700">
                  <c:v>1.0</c:v>
                </c:pt>
                <c:pt idx="701">
                  <c:v>1.0</c:v>
                </c:pt>
                <c:pt idx="702">
                  <c:v>1.0</c:v>
                </c:pt>
                <c:pt idx="703">
                  <c:v>1.0</c:v>
                </c:pt>
                <c:pt idx="704">
                  <c:v>1.0</c:v>
                </c:pt>
                <c:pt idx="705">
                  <c:v>1.0</c:v>
                </c:pt>
                <c:pt idx="706">
                  <c:v>1.0</c:v>
                </c:pt>
                <c:pt idx="707">
                  <c:v>1.0</c:v>
                </c:pt>
                <c:pt idx="708">
                  <c:v>1.0</c:v>
                </c:pt>
                <c:pt idx="709">
                  <c:v>1.0</c:v>
                </c:pt>
                <c:pt idx="710">
                  <c:v>1.0</c:v>
                </c:pt>
                <c:pt idx="711">
                  <c:v>1.0</c:v>
                </c:pt>
                <c:pt idx="712">
                  <c:v>1.0</c:v>
                </c:pt>
                <c:pt idx="713">
                  <c:v>1.0</c:v>
                </c:pt>
                <c:pt idx="714">
                  <c:v>1.0</c:v>
                </c:pt>
                <c:pt idx="715">
                  <c:v>1.0</c:v>
                </c:pt>
                <c:pt idx="716">
                  <c:v>1.0</c:v>
                </c:pt>
                <c:pt idx="717">
                  <c:v>1.0</c:v>
                </c:pt>
                <c:pt idx="718">
                  <c:v>1.0</c:v>
                </c:pt>
                <c:pt idx="719">
                  <c:v>1.0</c:v>
                </c:pt>
                <c:pt idx="720">
                  <c:v>1.0</c:v>
                </c:pt>
                <c:pt idx="721">
                  <c:v>1.0</c:v>
                </c:pt>
                <c:pt idx="722">
                  <c:v>1.0</c:v>
                </c:pt>
                <c:pt idx="723">
                  <c:v>1.0</c:v>
                </c:pt>
                <c:pt idx="724">
                  <c:v>1.0</c:v>
                </c:pt>
                <c:pt idx="725">
                  <c:v>1.0</c:v>
                </c:pt>
                <c:pt idx="726">
                  <c:v>1.0</c:v>
                </c:pt>
                <c:pt idx="727">
                  <c:v>1.0</c:v>
                </c:pt>
                <c:pt idx="728">
                  <c:v>1.0</c:v>
                </c:pt>
                <c:pt idx="729">
                  <c:v>1.0</c:v>
                </c:pt>
                <c:pt idx="730">
                  <c:v>1.0</c:v>
                </c:pt>
                <c:pt idx="731">
                  <c:v>1.0</c:v>
                </c:pt>
                <c:pt idx="732">
                  <c:v>1.0</c:v>
                </c:pt>
                <c:pt idx="733">
                  <c:v>1.0</c:v>
                </c:pt>
                <c:pt idx="734">
                  <c:v>1.0</c:v>
                </c:pt>
                <c:pt idx="735">
                  <c:v>1.0</c:v>
                </c:pt>
                <c:pt idx="736">
                  <c:v>1.0</c:v>
                </c:pt>
                <c:pt idx="737">
                  <c:v>1.0</c:v>
                </c:pt>
                <c:pt idx="738">
                  <c:v>1.0</c:v>
                </c:pt>
                <c:pt idx="739">
                  <c:v>1.0</c:v>
                </c:pt>
                <c:pt idx="740">
                  <c:v>1.0</c:v>
                </c:pt>
                <c:pt idx="741">
                  <c:v>1.0</c:v>
                </c:pt>
                <c:pt idx="742">
                  <c:v>1.0</c:v>
                </c:pt>
                <c:pt idx="743">
                  <c:v>1.0</c:v>
                </c:pt>
                <c:pt idx="744">
                  <c:v>1.0</c:v>
                </c:pt>
                <c:pt idx="745">
                  <c:v>1.0</c:v>
                </c:pt>
                <c:pt idx="746">
                  <c:v>1.0</c:v>
                </c:pt>
                <c:pt idx="747">
                  <c:v>1.0</c:v>
                </c:pt>
                <c:pt idx="748">
                  <c:v>1.0</c:v>
                </c:pt>
                <c:pt idx="749">
                  <c:v>1.0</c:v>
                </c:pt>
                <c:pt idx="750">
                  <c:v>1.0</c:v>
                </c:pt>
                <c:pt idx="751">
                  <c:v>1.0</c:v>
                </c:pt>
                <c:pt idx="752">
                  <c:v>1.0</c:v>
                </c:pt>
                <c:pt idx="753">
                  <c:v>1.0</c:v>
                </c:pt>
                <c:pt idx="754">
                  <c:v>1.0</c:v>
                </c:pt>
                <c:pt idx="755">
                  <c:v>1.0</c:v>
                </c:pt>
                <c:pt idx="756">
                  <c:v>1.0</c:v>
                </c:pt>
                <c:pt idx="757">
                  <c:v>1.0</c:v>
                </c:pt>
                <c:pt idx="758">
                  <c:v>1.0</c:v>
                </c:pt>
                <c:pt idx="759">
                  <c:v>1.0</c:v>
                </c:pt>
                <c:pt idx="760">
                  <c:v>1.0</c:v>
                </c:pt>
                <c:pt idx="761">
                  <c:v>1.0</c:v>
                </c:pt>
                <c:pt idx="762">
                  <c:v>1.0</c:v>
                </c:pt>
                <c:pt idx="763">
                  <c:v>1.0</c:v>
                </c:pt>
                <c:pt idx="764">
                  <c:v>1.0</c:v>
                </c:pt>
                <c:pt idx="765">
                  <c:v>0.0</c:v>
                </c:pt>
                <c:pt idx="766">
                  <c:v>0.0</c:v>
                </c:pt>
                <c:pt idx="767">
                  <c:v>0.0</c:v>
                </c:pt>
                <c:pt idx="768">
                  <c:v>0.0</c:v>
                </c:pt>
                <c:pt idx="769">
                  <c:v>0.0</c:v>
                </c:pt>
                <c:pt idx="770">
                  <c:v>0.0</c:v>
                </c:pt>
                <c:pt idx="771">
                  <c:v>0.0</c:v>
                </c:pt>
                <c:pt idx="772">
                  <c:v>0.0</c:v>
                </c:pt>
                <c:pt idx="773">
                  <c:v>0.0</c:v>
                </c:pt>
                <c:pt idx="774">
                  <c:v>0.0</c:v>
                </c:pt>
                <c:pt idx="775">
                  <c:v>0.0</c:v>
                </c:pt>
                <c:pt idx="776">
                  <c:v>0.0</c:v>
                </c:pt>
                <c:pt idx="777">
                  <c:v>0.0</c:v>
                </c:pt>
                <c:pt idx="778">
                  <c:v>0.0</c:v>
                </c:pt>
                <c:pt idx="779">
                  <c:v>0.0</c:v>
                </c:pt>
                <c:pt idx="780">
                  <c:v>0.0</c:v>
                </c:pt>
                <c:pt idx="781">
                  <c:v>0.0</c:v>
                </c:pt>
                <c:pt idx="782">
                  <c:v>0.0</c:v>
                </c:pt>
                <c:pt idx="783">
                  <c:v>0.0</c:v>
                </c:pt>
                <c:pt idx="784">
                  <c:v>0.0</c:v>
                </c:pt>
                <c:pt idx="785">
                  <c:v>0.0</c:v>
                </c:pt>
                <c:pt idx="786">
                  <c:v>0.0</c:v>
                </c:pt>
                <c:pt idx="787">
                  <c:v>0.0</c:v>
                </c:pt>
                <c:pt idx="788">
                  <c:v>0.0</c:v>
                </c:pt>
                <c:pt idx="789">
                  <c:v>0.0</c:v>
                </c:pt>
                <c:pt idx="790">
                  <c:v>0.0</c:v>
                </c:pt>
                <c:pt idx="791">
                  <c:v>0.0</c:v>
                </c:pt>
                <c:pt idx="792">
                  <c:v>0.0</c:v>
                </c:pt>
                <c:pt idx="793">
                  <c:v>0.0</c:v>
                </c:pt>
                <c:pt idx="794">
                  <c:v>0.0</c:v>
                </c:pt>
                <c:pt idx="795">
                  <c:v>0.0</c:v>
                </c:pt>
                <c:pt idx="796">
                  <c:v>0.0</c:v>
                </c:pt>
                <c:pt idx="797">
                  <c:v>0.0</c:v>
                </c:pt>
                <c:pt idx="798">
                  <c:v>0.0</c:v>
                </c:pt>
                <c:pt idx="799">
                  <c:v>0.0</c:v>
                </c:pt>
                <c:pt idx="800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9010136"/>
        <c:axId val="2129015896"/>
      </c:lineChart>
      <c:catAx>
        <c:axId val="2129010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29015896"/>
        <c:crosses val="autoZero"/>
        <c:auto val="1"/>
        <c:lblAlgn val="ctr"/>
        <c:lblOffset val="100"/>
        <c:noMultiLvlLbl val="0"/>
      </c:catAx>
      <c:valAx>
        <c:axId val="2129015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29010136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0.530690810116</c:v>
                </c:pt>
                <c:pt idx="1">
                  <c:v>0.405335109619</c:v>
                </c:pt>
                <c:pt idx="2">
                  <c:v>0.394944227945</c:v>
                </c:pt>
                <c:pt idx="3">
                  <c:v>0.391747140166</c:v>
                </c:pt>
                <c:pt idx="4">
                  <c:v>0.362617544691</c:v>
                </c:pt>
                <c:pt idx="5">
                  <c:v>0.359438401951</c:v>
                </c:pt>
                <c:pt idx="6">
                  <c:v>0.340929911766</c:v>
                </c:pt>
                <c:pt idx="7">
                  <c:v>0.297776739101</c:v>
                </c:pt>
                <c:pt idx="8">
                  <c:v>0.267760320546</c:v>
                </c:pt>
                <c:pt idx="9">
                  <c:v>0.259928219525</c:v>
                </c:pt>
                <c:pt idx="10">
                  <c:v>0.248909807725</c:v>
                </c:pt>
                <c:pt idx="11">
                  <c:v>0.232692538549</c:v>
                </c:pt>
                <c:pt idx="12">
                  <c:v>0.200044184308</c:v>
                </c:pt>
                <c:pt idx="13">
                  <c:v>0.199919653905</c:v>
                </c:pt>
                <c:pt idx="14">
                  <c:v>0.195215055016</c:v>
                </c:pt>
                <c:pt idx="15">
                  <c:v>0.19413458289</c:v>
                </c:pt>
                <c:pt idx="16">
                  <c:v>0.183193164641</c:v>
                </c:pt>
                <c:pt idx="17">
                  <c:v>0.178414001756</c:v>
                </c:pt>
                <c:pt idx="18">
                  <c:v>0.151706111928</c:v>
                </c:pt>
                <c:pt idx="19">
                  <c:v>0.150950853426</c:v>
                </c:pt>
                <c:pt idx="20">
                  <c:v>0.143082731502</c:v>
                </c:pt>
                <c:pt idx="21">
                  <c:v>0.143033822975</c:v>
                </c:pt>
                <c:pt idx="22">
                  <c:v>0.142503558837</c:v>
                </c:pt>
                <c:pt idx="23">
                  <c:v>0.140375378474</c:v>
                </c:pt>
                <c:pt idx="24">
                  <c:v>0.140346916059</c:v>
                </c:pt>
                <c:pt idx="25">
                  <c:v>0.131357387989</c:v>
                </c:pt>
                <c:pt idx="26">
                  <c:v>0.130009243596</c:v>
                </c:pt>
                <c:pt idx="27">
                  <c:v>0.128994175517</c:v>
                </c:pt>
                <c:pt idx="28">
                  <c:v>0.127951302588</c:v>
                </c:pt>
                <c:pt idx="29">
                  <c:v>0.121664209945</c:v>
                </c:pt>
                <c:pt idx="30">
                  <c:v>0.118720223239</c:v>
                </c:pt>
                <c:pt idx="31">
                  <c:v>0.100366339468</c:v>
                </c:pt>
                <c:pt idx="32">
                  <c:v>0.096412125618</c:v>
                </c:pt>
                <c:pt idx="33">
                  <c:v>0.0891310004432</c:v>
                </c:pt>
                <c:pt idx="34">
                  <c:v>0.0827431695805</c:v>
                </c:pt>
                <c:pt idx="35">
                  <c:v>0.0808868928742</c:v>
                </c:pt>
                <c:pt idx="36">
                  <c:v>0.0803386571927</c:v>
                </c:pt>
                <c:pt idx="37">
                  <c:v>0.079983231543</c:v>
                </c:pt>
                <c:pt idx="38">
                  <c:v>0.0780422608944</c:v>
                </c:pt>
                <c:pt idx="39">
                  <c:v>0.0745968878319</c:v>
                </c:pt>
                <c:pt idx="40">
                  <c:v>0.0729519876155</c:v>
                </c:pt>
                <c:pt idx="41">
                  <c:v>0.0727190236257</c:v>
                </c:pt>
                <c:pt idx="42">
                  <c:v>0.07205921149</c:v>
                </c:pt>
                <c:pt idx="43">
                  <c:v>0.0716413508198</c:v>
                </c:pt>
                <c:pt idx="44">
                  <c:v>0.0689059173098</c:v>
                </c:pt>
                <c:pt idx="45">
                  <c:v>0.0688561733739</c:v>
                </c:pt>
                <c:pt idx="46">
                  <c:v>0.0688428237686</c:v>
                </c:pt>
                <c:pt idx="47">
                  <c:v>0.0667355630724</c:v>
                </c:pt>
                <c:pt idx="48">
                  <c:v>0.0664456602412</c:v>
                </c:pt>
                <c:pt idx="49">
                  <c:v>0.0597057062066</c:v>
                </c:pt>
                <c:pt idx="50">
                  <c:v>0.0535902449159</c:v>
                </c:pt>
                <c:pt idx="51">
                  <c:v>0.0508458809594</c:v>
                </c:pt>
                <c:pt idx="52">
                  <c:v>0.0451745572918</c:v>
                </c:pt>
                <c:pt idx="53">
                  <c:v>0.0449639442821</c:v>
                </c:pt>
                <c:pt idx="54">
                  <c:v>0.0426589558784</c:v>
                </c:pt>
                <c:pt idx="55">
                  <c:v>0.0423791020636</c:v>
                </c:pt>
                <c:pt idx="56">
                  <c:v>0.0420036165467</c:v>
                </c:pt>
                <c:pt idx="57">
                  <c:v>0.038392493843</c:v>
                </c:pt>
                <c:pt idx="58">
                  <c:v>0.0380794259819</c:v>
                </c:pt>
                <c:pt idx="59">
                  <c:v>0.0369738602709</c:v>
                </c:pt>
                <c:pt idx="60">
                  <c:v>0.0341829361132</c:v>
                </c:pt>
                <c:pt idx="61">
                  <c:v>0.0327309287299</c:v>
                </c:pt>
                <c:pt idx="62">
                  <c:v>0.0310677316074</c:v>
                </c:pt>
                <c:pt idx="63">
                  <c:v>0.0298657548047</c:v>
                </c:pt>
                <c:pt idx="64">
                  <c:v>0.0279951194276</c:v>
                </c:pt>
                <c:pt idx="65">
                  <c:v>0.0246832942143</c:v>
                </c:pt>
                <c:pt idx="66">
                  <c:v>0.0241374064857</c:v>
                </c:pt>
                <c:pt idx="67">
                  <c:v>0.0223834603602</c:v>
                </c:pt>
                <c:pt idx="68">
                  <c:v>0.0222931718459</c:v>
                </c:pt>
                <c:pt idx="69">
                  <c:v>0.0220954526747</c:v>
                </c:pt>
                <c:pt idx="70">
                  <c:v>0.020556580218</c:v>
                </c:pt>
                <c:pt idx="71">
                  <c:v>0.0198372509889</c:v>
                </c:pt>
                <c:pt idx="72">
                  <c:v>0.0173404360013</c:v>
                </c:pt>
                <c:pt idx="73">
                  <c:v>0.0168618278241</c:v>
                </c:pt>
                <c:pt idx="74">
                  <c:v>0.0152678293748</c:v>
                </c:pt>
                <c:pt idx="75">
                  <c:v>0.0145618255402</c:v>
                </c:pt>
                <c:pt idx="76">
                  <c:v>0.012114831359</c:v>
                </c:pt>
                <c:pt idx="77">
                  <c:v>0.0116442876315</c:v>
                </c:pt>
                <c:pt idx="78">
                  <c:v>0.0104993746199</c:v>
                </c:pt>
                <c:pt idx="79">
                  <c:v>0.00949369811018</c:v>
                </c:pt>
                <c:pt idx="80">
                  <c:v>0.000819052914759</c:v>
                </c:pt>
                <c:pt idx="81" formatCode="0.00E+00">
                  <c:v>8.73999534471E-6</c:v>
                </c:pt>
                <c:pt idx="82" formatCode="0.00E+00">
                  <c:v>2.27462977396E-6</c:v>
                </c:pt>
                <c:pt idx="83" formatCode="0.00E+00">
                  <c:v>1.07630444072E-7</c:v>
                </c:pt>
                <c:pt idx="84" formatCode="0.00E+00">
                  <c:v>6.18979159481E-11</c:v>
                </c:pt>
                <c:pt idx="85" formatCode="0.00E+00">
                  <c:v>1.15507603482E-18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0.32105107889</c:v>
                </c:pt>
                <c:pt idx="1">
                  <c:v>0.303094250454</c:v>
                </c:pt>
                <c:pt idx="2">
                  <c:v>0.282853959604</c:v>
                </c:pt>
                <c:pt idx="3">
                  <c:v>0.25480670876</c:v>
                </c:pt>
                <c:pt idx="4">
                  <c:v>0.228777890055</c:v>
                </c:pt>
                <c:pt idx="5">
                  <c:v>0.222443928065</c:v>
                </c:pt>
                <c:pt idx="6">
                  <c:v>0.192482027131</c:v>
                </c:pt>
                <c:pt idx="7">
                  <c:v>0.178610220692</c:v>
                </c:pt>
                <c:pt idx="8">
                  <c:v>0.166345981213</c:v>
                </c:pt>
                <c:pt idx="9">
                  <c:v>0.138189902394</c:v>
                </c:pt>
                <c:pt idx="10">
                  <c:v>0.123912617284</c:v>
                </c:pt>
                <c:pt idx="11">
                  <c:v>0.116060422944</c:v>
                </c:pt>
                <c:pt idx="12">
                  <c:v>0.113578103651</c:v>
                </c:pt>
                <c:pt idx="13">
                  <c:v>0.111474633616</c:v>
                </c:pt>
                <c:pt idx="14">
                  <c:v>0.0956622389148</c:v>
                </c:pt>
                <c:pt idx="15">
                  <c:v>0.0944371410545</c:v>
                </c:pt>
                <c:pt idx="16">
                  <c:v>0.0932617193177</c:v>
                </c:pt>
                <c:pt idx="17">
                  <c:v>0.0931870775458</c:v>
                </c:pt>
                <c:pt idx="18">
                  <c:v>0.0699522828614</c:v>
                </c:pt>
                <c:pt idx="19">
                  <c:v>0.0677722622982</c:v>
                </c:pt>
                <c:pt idx="20">
                  <c:v>0.0645038134486</c:v>
                </c:pt>
                <c:pt idx="21">
                  <c:v>0.0601466488187</c:v>
                </c:pt>
                <c:pt idx="22">
                  <c:v>0.0475893974869</c:v>
                </c:pt>
                <c:pt idx="23">
                  <c:v>0.0423887769089</c:v>
                </c:pt>
                <c:pt idx="24">
                  <c:v>0.0388798345606</c:v>
                </c:pt>
                <c:pt idx="25">
                  <c:v>0.032398692661</c:v>
                </c:pt>
                <c:pt idx="26">
                  <c:v>0.0322289191614</c:v>
                </c:pt>
                <c:pt idx="27">
                  <c:v>0.0305703491347</c:v>
                </c:pt>
                <c:pt idx="28">
                  <c:v>0.0305677906627</c:v>
                </c:pt>
                <c:pt idx="29">
                  <c:v>0.0293266456503</c:v>
                </c:pt>
                <c:pt idx="30">
                  <c:v>0.0266700091402</c:v>
                </c:pt>
                <c:pt idx="31">
                  <c:v>0.0261159491673</c:v>
                </c:pt>
                <c:pt idx="32">
                  <c:v>0.0238018283707</c:v>
                </c:pt>
                <c:pt idx="33">
                  <c:v>0.0216046422378</c:v>
                </c:pt>
                <c:pt idx="34">
                  <c:v>0.0206053670603</c:v>
                </c:pt>
                <c:pt idx="35">
                  <c:v>0.0203844294187</c:v>
                </c:pt>
                <c:pt idx="36">
                  <c:v>0.0199585219059</c:v>
                </c:pt>
                <c:pt idx="37">
                  <c:v>0.0197997412454</c:v>
                </c:pt>
                <c:pt idx="38">
                  <c:v>0.0193467162875</c:v>
                </c:pt>
                <c:pt idx="39">
                  <c:v>0.0149820690561</c:v>
                </c:pt>
                <c:pt idx="40">
                  <c:v>0.014373099936</c:v>
                </c:pt>
                <c:pt idx="41">
                  <c:v>0.0137804590888</c:v>
                </c:pt>
                <c:pt idx="42">
                  <c:v>0.0120773964741</c:v>
                </c:pt>
                <c:pt idx="43">
                  <c:v>0.0120431232402</c:v>
                </c:pt>
                <c:pt idx="44">
                  <c:v>0.00958381884268</c:v>
                </c:pt>
                <c:pt idx="45">
                  <c:v>0.00889533722892</c:v>
                </c:pt>
                <c:pt idx="46">
                  <c:v>0.00886737943674</c:v>
                </c:pt>
                <c:pt idx="47">
                  <c:v>0.00877243264387</c:v>
                </c:pt>
                <c:pt idx="48">
                  <c:v>0.00823528165231</c:v>
                </c:pt>
                <c:pt idx="49">
                  <c:v>0.00754194826439</c:v>
                </c:pt>
                <c:pt idx="50">
                  <c:v>0.00744099662288</c:v>
                </c:pt>
                <c:pt idx="51">
                  <c:v>0.00611476344846</c:v>
                </c:pt>
                <c:pt idx="52">
                  <c:v>0.00599941159198</c:v>
                </c:pt>
                <c:pt idx="53">
                  <c:v>0.0059901531095</c:v>
                </c:pt>
                <c:pt idx="54">
                  <c:v>0.00517279055467</c:v>
                </c:pt>
                <c:pt idx="55">
                  <c:v>0.00410987064316</c:v>
                </c:pt>
                <c:pt idx="56">
                  <c:v>0.00397671954128</c:v>
                </c:pt>
                <c:pt idx="57">
                  <c:v>0.00392737192505</c:v>
                </c:pt>
                <c:pt idx="58">
                  <c:v>0.00389895290821</c:v>
                </c:pt>
                <c:pt idx="59">
                  <c:v>0.00385363410545</c:v>
                </c:pt>
                <c:pt idx="60">
                  <c:v>0.00302607582228</c:v>
                </c:pt>
                <c:pt idx="61">
                  <c:v>0.0029300566731</c:v>
                </c:pt>
                <c:pt idx="62">
                  <c:v>0.00292854683836</c:v>
                </c:pt>
                <c:pt idx="63">
                  <c:v>0.00266445776207</c:v>
                </c:pt>
                <c:pt idx="64">
                  <c:v>0.00217806350719</c:v>
                </c:pt>
                <c:pt idx="65">
                  <c:v>0.0019489832073</c:v>
                </c:pt>
                <c:pt idx="66">
                  <c:v>0.0018141913578</c:v>
                </c:pt>
                <c:pt idx="67">
                  <c:v>0.000787297722331</c:v>
                </c:pt>
                <c:pt idx="68">
                  <c:v>0.000676599176815</c:v>
                </c:pt>
                <c:pt idx="69">
                  <c:v>0.000213644500804</c:v>
                </c:pt>
                <c:pt idx="70" formatCode="0.00E+00">
                  <c:v>5.65719651312E-5</c:v>
                </c:pt>
                <c:pt idx="71" formatCode="0.00E+00">
                  <c:v>4.02955807965E-5</c:v>
                </c:pt>
                <c:pt idx="72" formatCode="0.00E+00">
                  <c:v>3.51123186681E-5</c:v>
                </c:pt>
                <c:pt idx="73" formatCode="0.00E+00">
                  <c:v>2.80905362895E-5</c:v>
                </c:pt>
                <c:pt idx="74" formatCode="0.00E+00">
                  <c:v>1.51863850168E-5</c:v>
                </c:pt>
                <c:pt idx="75" formatCode="0.00E+00">
                  <c:v>8.38292899006E-7</c:v>
                </c:pt>
                <c:pt idx="76" formatCode="0.00E+00">
                  <c:v>7.62405111885E-9</c:v>
                </c:pt>
                <c:pt idx="77" formatCode="0.00E+00">
                  <c:v>4.46091178134E-10</c:v>
                </c:pt>
                <c:pt idx="78" formatCode="0.00E+00">
                  <c:v>1.38604632873E-11</c:v>
                </c:pt>
                <c:pt idx="79" formatCode="0.00E+00">
                  <c:v>1.22467713875E-12</c:v>
                </c:pt>
                <c:pt idx="80" formatCode="0.00E+00">
                  <c:v>5.67538216422E-15</c:v>
                </c:pt>
                <c:pt idx="81" formatCode="0.00E+00">
                  <c:v>1.68522430711E-15</c:v>
                </c:pt>
                <c:pt idx="82" formatCode="0.00E+00">
                  <c:v>1.65497615612E-15</c:v>
                </c:pt>
                <c:pt idx="83" formatCode="0.00E+00">
                  <c:v>1.5808347964E-15</c:v>
                </c:pt>
                <c:pt idx="84" formatCode="0.00E+00">
                  <c:v>1.19345600069E-15</c:v>
                </c:pt>
                <c:pt idx="85" formatCode="0.00E+00">
                  <c:v>9.5057761662101E-16</c:v>
                </c:pt>
                <c:pt idx="86" formatCode="0.00E+00">
                  <c:v>8.3682571983001E-16</c:v>
                </c:pt>
                <c:pt idx="87" formatCode="0.00E+00">
                  <c:v>3.57354146274E-16</c:v>
                </c:pt>
                <c:pt idx="88" formatCode="0.00E+00">
                  <c:v>2.15259809977E-16</c:v>
                </c:pt>
                <c:pt idx="89" formatCode="0.00E+00">
                  <c:v>6.00408611717E-19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7144296"/>
        <c:axId val="2127402408"/>
      </c:lineChart>
      <c:catAx>
        <c:axId val="212714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27402408"/>
        <c:crosses val="autoZero"/>
        <c:auto val="1"/>
        <c:lblAlgn val="ctr"/>
        <c:lblOffset val="100"/>
        <c:noMultiLvlLbl val="0"/>
      </c:catAx>
      <c:valAx>
        <c:axId val="21274024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27144296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en-US" altLang="en-US">
                <a:latin typeface="ＭＳ Ｐ明朝"/>
                <a:ea typeface="ＭＳ Ｐ明朝"/>
                <a:cs typeface="ＭＳ Ｐ明朝"/>
              </a:rPr>
              <a:t>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Sheet1!$A$2:$A$15</c:f>
              <c:numCache>
                <c:formatCode>General</c:formatCode>
                <c:ptCount val="14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4.0</c:v>
                </c:pt>
                <c:pt idx="1">
                  <c:v>4.0</c:v>
                </c:pt>
                <c:pt idx="2">
                  <c:v>4.0</c:v>
                </c:pt>
                <c:pt idx="3">
                  <c:v>9.0</c:v>
                </c:pt>
                <c:pt idx="4">
                  <c:v>10.0</c:v>
                </c:pt>
                <c:pt idx="5">
                  <c:v>13.0</c:v>
                </c:pt>
                <c:pt idx="6">
                  <c:v>16.0</c:v>
                </c:pt>
                <c:pt idx="7">
                  <c:v>11.0</c:v>
                </c:pt>
                <c:pt idx="8">
                  <c:v>8.0</c:v>
                </c:pt>
                <c:pt idx="9">
                  <c:v>6.0</c:v>
                </c:pt>
                <c:pt idx="10">
                  <c:v>3.0</c:v>
                </c:pt>
                <c:pt idx="11">
                  <c:v>0.0</c:v>
                </c:pt>
                <c:pt idx="12">
                  <c:v>0.0</c:v>
                </c:pt>
                <c:pt idx="13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26535832"/>
        <c:axId val="2127149928"/>
      </c:barChart>
      <c:catAx>
        <c:axId val="21265358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7149928"/>
        <c:crosses val="autoZero"/>
        <c:auto val="1"/>
        <c:lblAlgn val="ctr"/>
        <c:lblOffset val="100"/>
        <c:noMultiLvlLbl val="0"/>
      </c:catAx>
      <c:valAx>
        <c:axId val="21271499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26535832"/>
        <c:crosses val="autoZero"/>
        <c:crossBetween val="between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en-US" altLang="en-US">
                <a:latin typeface="ＭＳ Ｐ明朝"/>
                <a:ea typeface="ＭＳ Ｐ明朝"/>
                <a:cs typeface="ＭＳ Ｐ明朝"/>
              </a:rPr>
              <a:t>非ターゲット型ユーザ</a:t>
            </a:r>
            <a:endParaRPr lang="ja-JP" alt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887996316927526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Sheet1!$A$2:$A$15</c:f>
              <c:numCache>
                <c:formatCode>General</c:formatCode>
                <c:ptCount val="14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</c:v>
                </c:pt>
                <c:pt idx="7">
                  <c:v>0.4</c:v>
                </c:pt>
                <c:pt idx="8">
                  <c:v>0.45</c:v>
                </c:pt>
                <c:pt idx="9">
                  <c:v>0.5</c:v>
                </c:pt>
                <c:pt idx="10">
                  <c:v>0.55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4.0</c:v>
                </c:pt>
                <c:pt idx="4">
                  <c:v>3.0</c:v>
                </c:pt>
                <c:pt idx="5">
                  <c:v>7.0</c:v>
                </c:pt>
                <c:pt idx="6">
                  <c:v>15.0</c:v>
                </c:pt>
                <c:pt idx="7">
                  <c:v>33.0</c:v>
                </c:pt>
                <c:pt idx="8">
                  <c:v>20.0</c:v>
                </c:pt>
                <c:pt idx="9">
                  <c:v>5.0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27263272"/>
        <c:axId val="2127073832"/>
      </c:barChart>
      <c:catAx>
        <c:axId val="21272632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7073832"/>
        <c:crosses val="autoZero"/>
        <c:auto val="1"/>
        <c:lblAlgn val="ctr"/>
        <c:lblOffset val="100"/>
        <c:noMultiLvlLbl val="0"/>
      </c:catAx>
      <c:valAx>
        <c:axId val="21270738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27263272"/>
        <c:crosses val="autoZero"/>
        <c:crossBetween val="between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0.530738582</c:v>
                </c:pt>
                <c:pt idx="1">
                  <c:v>0.3052771</c:v>
                </c:pt>
                <c:pt idx="2">
                  <c:v>0.304302731</c:v>
                </c:pt>
                <c:pt idx="3">
                  <c:v>0.26939976</c:v>
                </c:pt>
                <c:pt idx="4">
                  <c:v>0.269090003</c:v>
                </c:pt>
                <c:pt idx="5">
                  <c:v>0.264266033</c:v>
                </c:pt>
                <c:pt idx="6">
                  <c:v>0.257145005</c:v>
                </c:pt>
                <c:pt idx="7">
                  <c:v>0.250042553</c:v>
                </c:pt>
                <c:pt idx="8">
                  <c:v>0.249179724</c:v>
                </c:pt>
                <c:pt idx="9">
                  <c:v>0.203823619</c:v>
                </c:pt>
                <c:pt idx="10">
                  <c:v>0.189314114</c:v>
                </c:pt>
                <c:pt idx="11">
                  <c:v>0.187478585</c:v>
                </c:pt>
                <c:pt idx="12">
                  <c:v>0.171439689</c:v>
                </c:pt>
                <c:pt idx="13">
                  <c:v>0.170399339</c:v>
                </c:pt>
                <c:pt idx="14">
                  <c:v>0.161749438</c:v>
                </c:pt>
                <c:pt idx="15">
                  <c:v>0.160031706</c:v>
                </c:pt>
                <c:pt idx="16">
                  <c:v>0.155135985</c:v>
                </c:pt>
                <c:pt idx="17">
                  <c:v>0.155055294</c:v>
                </c:pt>
                <c:pt idx="18">
                  <c:v>0.149677238</c:v>
                </c:pt>
                <c:pt idx="19">
                  <c:v>0.136548102</c:v>
                </c:pt>
                <c:pt idx="20">
                  <c:v>0.134538415</c:v>
                </c:pt>
                <c:pt idx="21">
                  <c:v>0.124651775</c:v>
                </c:pt>
                <c:pt idx="22">
                  <c:v>0.115970312</c:v>
                </c:pt>
                <c:pt idx="23">
                  <c:v>0.115096961</c:v>
                </c:pt>
                <c:pt idx="24">
                  <c:v>0.110062209</c:v>
                </c:pt>
                <c:pt idx="25">
                  <c:v>0.102403405</c:v>
                </c:pt>
                <c:pt idx="26">
                  <c:v>0.100149985</c:v>
                </c:pt>
                <c:pt idx="27">
                  <c:v>0.089715649</c:v>
                </c:pt>
                <c:pt idx="28">
                  <c:v>0.086024597</c:v>
                </c:pt>
                <c:pt idx="29">
                  <c:v>0.084141994</c:v>
                </c:pt>
                <c:pt idx="30">
                  <c:v>0.078634267</c:v>
                </c:pt>
                <c:pt idx="31">
                  <c:v>0.069809443</c:v>
                </c:pt>
                <c:pt idx="32">
                  <c:v>0.068779835</c:v>
                </c:pt>
                <c:pt idx="33">
                  <c:v>0.064198828</c:v>
                </c:pt>
                <c:pt idx="34">
                  <c:v>0.053960624</c:v>
                </c:pt>
                <c:pt idx="35">
                  <c:v>0.047619126</c:v>
                </c:pt>
                <c:pt idx="36">
                  <c:v>0.044750419</c:v>
                </c:pt>
                <c:pt idx="37">
                  <c:v>0.041977236</c:v>
                </c:pt>
                <c:pt idx="38">
                  <c:v>0.041913111</c:v>
                </c:pt>
                <c:pt idx="39">
                  <c:v>0.041807567</c:v>
                </c:pt>
                <c:pt idx="40">
                  <c:v>0.041773118</c:v>
                </c:pt>
                <c:pt idx="41">
                  <c:v>0.041771606</c:v>
                </c:pt>
                <c:pt idx="42">
                  <c:v>0.041632184</c:v>
                </c:pt>
                <c:pt idx="43">
                  <c:v>0.037845646</c:v>
                </c:pt>
                <c:pt idx="44">
                  <c:v>0.036682558</c:v>
                </c:pt>
                <c:pt idx="45">
                  <c:v>0.035765265</c:v>
                </c:pt>
                <c:pt idx="46">
                  <c:v>0.03470401</c:v>
                </c:pt>
                <c:pt idx="47">
                  <c:v>0.034480879</c:v>
                </c:pt>
                <c:pt idx="48">
                  <c:v>0.034019183</c:v>
                </c:pt>
                <c:pt idx="49">
                  <c:v>0.033037822</c:v>
                </c:pt>
                <c:pt idx="50">
                  <c:v>0.030396488</c:v>
                </c:pt>
                <c:pt idx="51">
                  <c:v>0.029184427</c:v>
                </c:pt>
                <c:pt idx="52">
                  <c:v>0.028770265</c:v>
                </c:pt>
                <c:pt idx="53">
                  <c:v>0.026627847</c:v>
                </c:pt>
                <c:pt idx="54">
                  <c:v>0.026270262</c:v>
                </c:pt>
                <c:pt idx="55">
                  <c:v>0.024617259</c:v>
                </c:pt>
                <c:pt idx="56">
                  <c:v>0.023930083</c:v>
                </c:pt>
                <c:pt idx="57">
                  <c:v>0.023369715</c:v>
                </c:pt>
                <c:pt idx="58">
                  <c:v>0.021944196</c:v>
                </c:pt>
                <c:pt idx="59">
                  <c:v>0.020587761</c:v>
                </c:pt>
                <c:pt idx="60">
                  <c:v>0.018342398</c:v>
                </c:pt>
                <c:pt idx="61">
                  <c:v>0.018151047</c:v>
                </c:pt>
                <c:pt idx="62">
                  <c:v>0.017627806</c:v>
                </c:pt>
                <c:pt idx="63">
                  <c:v>0.017497667</c:v>
                </c:pt>
                <c:pt idx="64">
                  <c:v>0.017173135</c:v>
                </c:pt>
                <c:pt idx="65">
                  <c:v>0.016692673</c:v>
                </c:pt>
                <c:pt idx="66">
                  <c:v>0.01538374</c:v>
                </c:pt>
                <c:pt idx="67">
                  <c:v>0.013356279</c:v>
                </c:pt>
                <c:pt idx="68">
                  <c:v>0.012192889</c:v>
                </c:pt>
                <c:pt idx="69">
                  <c:v>0.011647453</c:v>
                </c:pt>
                <c:pt idx="70">
                  <c:v>0.01095822</c:v>
                </c:pt>
                <c:pt idx="71">
                  <c:v>0.009633505</c:v>
                </c:pt>
                <c:pt idx="72">
                  <c:v>0.008746099</c:v>
                </c:pt>
                <c:pt idx="73">
                  <c:v>0.007142467</c:v>
                </c:pt>
                <c:pt idx="74">
                  <c:v>0.006792599</c:v>
                </c:pt>
                <c:pt idx="75">
                  <c:v>0.006476931</c:v>
                </c:pt>
                <c:pt idx="76">
                  <c:v>0.004972298</c:v>
                </c:pt>
                <c:pt idx="77">
                  <c:v>0.003743578</c:v>
                </c:pt>
                <c:pt idx="78">
                  <c:v>0.00273586</c:v>
                </c:pt>
                <c:pt idx="79">
                  <c:v>0.002730157</c:v>
                </c:pt>
                <c:pt idx="80">
                  <c:v>0.002452293</c:v>
                </c:pt>
                <c:pt idx="81">
                  <c:v>0.002409443</c:v>
                </c:pt>
                <c:pt idx="82">
                  <c:v>0.001901448</c:v>
                </c:pt>
                <c:pt idx="83">
                  <c:v>0.001728073</c:v>
                </c:pt>
                <c:pt idx="84">
                  <c:v>0.0014564</c:v>
                </c:pt>
                <c:pt idx="85">
                  <c:v>0.000692889</c:v>
                </c:pt>
                <c:pt idx="86">
                  <c:v>0.000524179</c:v>
                </c:pt>
                <c:pt idx="87">
                  <c:v>0.000485379</c:v>
                </c:pt>
                <c:pt idx="88" formatCode="0.00E+00">
                  <c:v>7.7E-5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0.077862693</c:v>
                </c:pt>
                <c:pt idx="1">
                  <c:v>0.048027866</c:v>
                </c:pt>
                <c:pt idx="2">
                  <c:v>0.047697986</c:v>
                </c:pt>
                <c:pt idx="3">
                  <c:v>0.01959836</c:v>
                </c:pt>
                <c:pt idx="4">
                  <c:v>0.016951234</c:v>
                </c:pt>
                <c:pt idx="5">
                  <c:v>0.016568522</c:v>
                </c:pt>
                <c:pt idx="6">
                  <c:v>0.01617046</c:v>
                </c:pt>
                <c:pt idx="7">
                  <c:v>0.013985059</c:v>
                </c:pt>
                <c:pt idx="8">
                  <c:v>0.011898257</c:v>
                </c:pt>
                <c:pt idx="9">
                  <c:v>0.011820317</c:v>
                </c:pt>
                <c:pt idx="10">
                  <c:v>0.010649342</c:v>
                </c:pt>
                <c:pt idx="11">
                  <c:v>0.010084525</c:v>
                </c:pt>
                <c:pt idx="12">
                  <c:v>0.008450165</c:v>
                </c:pt>
                <c:pt idx="13">
                  <c:v>0.007309183</c:v>
                </c:pt>
                <c:pt idx="14">
                  <c:v>0.007113741</c:v>
                </c:pt>
                <c:pt idx="15">
                  <c:v>0.006183715</c:v>
                </c:pt>
                <c:pt idx="16">
                  <c:v>0.005765541</c:v>
                </c:pt>
                <c:pt idx="17">
                  <c:v>0.004928242</c:v>
                </c:pt>
                <c:pt idx="18">
                  <c:v>0.003855227</c:v>
                </c:pt>
                <c:pt idx="19">
                  <c:v>0.00359384</c:v>
                </c:pt>
                <c:pt idx="20">
                  <c:v>0.002437558</c:v>
                </c:pt>
                <c:pt idx="21">
                  <c:v>0.002354307</c:v>
                </c:pt>
                <c:pt idx="22">
                  <c:v>0.00209007</c:v>
                </c:pt>
                <c:pt idx="23">
                  <c:v>0.001911456</c:v>
                </c:pt>
                <c:pt idx="24">
                  <c:v>0.001575253</c:v>
                </c:pt>
                <c:pt idx="25">
                  <c:v>0.001425897</c:v>
                </c:pt>
                <c:pt idx="26">
                  <c:v>0.001413245</c:v>
                </c:pt>
                <c:pt idx="27">
                  <c:v>0.001404966</c:v>
                </c:pt>
                <c:pt idx="28">
                  <c:v>0.001314803</c:v>
                </c:pt>
                <c:pt idx="29">
                  <c:v>0.001216237</c:v>
                </c:pt>
                <c:pt idx="30">
                  <c:v>0.001041915</c:v>
                </c:pt>
                <c:pt idx="31">
                  <c:v>0.001030217</c:v>
                </c:pt>
                <c:pt idx="32">
                  <c:v>0.000907301</c:v>
                </c:pt>
                <c:pt idx="33">
                  <c:v>0.00089606</c:v>
                </c:pt>
                <c:pt idx="34">
                  <c:v>0.000895309</c:v>
                </c:pt>
                <c:pt idx="35">
                  <c:v>0.000855343</c:v>
                </c:pt>
                <c:pt idx="36">
                  <c:v>0.000834751</c:v>
                </c:pt>
                <c:pt idx="37">
                  <c:v>0.000708238</c:v>
                </c:pt>
                <c:pt idx="38">
                  <c:v>0.000670612</c:v>
                </c:pt>
                <c:pt idx="39">
                  <c:v>0.0006453</c:v>
                </c:pt>
                <c:pt idx="40">
                  <c:v>0.000632728</c:v>
                </c:pt>
                <c:pt idx="41">
                  <c:v>0.00061298</c:v>
                </c:pt>
                <c:pt idx="42">
                  <c:v>0.000601036</c:v>
                </c:pt>
                <c:pt idx="43">
                  <c:v>0.000530059</c:v>
                </c:pt>
                <c:pt idx="44">
                  <c:v>0.000490171</c:v>
                </c:pt>
                <c:pt idx="45">
                  <c:v>0.00048027</c:v>
                </c:pt>
                <c:pt idx="46">
                  <c:v>0.00043676</c:v>
                </c:pt>
                <c:pt idx="47">
                  <c:v>0.00043676</c:v>
                </c:pt>
                <c:pt idx="48">
                  <c:v>0.000423881</c:v>
                </c:pt>
                <c:pt idx="49">
                  <c:v>0.000398215</c:v>
                </c:pt>
                <c:pt idx="50">
                  <c:v>0.000395907</c:v>
                </c:pt>
                <c:pt idx="51">
                  <c:v>0.00037076</c:v>
                </c:pt>
                <c:pt idx="52">
                  <c:v>0.000352274</c:v>
                </c:pt>
                <c:pt idx="53">
                  <c:v>0.000317054</c:v>
                </c:pt>
                <c:pt idx="54">
                  <c:v>0.000304085</c:v>
                </c:pt>
                <c:pt idx="55">
                  <c:v>0.000285349</c:v>
                </c:pt>
                <c:pt idx="56">
                  <c:v>0.000269496</c:v>
                </c:pt>
                <c:pt idx="57">
                  <c:v>0.000253138</c:v>
                </c:pt>
                <c:pt idx="58">
                  <c:v>0.000250192</c:v>
                </c:pt>
                <c:pt idx="59">
                  <c:v>0.000222791</c:v>
                </c:pt>
                <c:pt idx="60">
                  <c:v>0.00021239</c:v>
                </c:pt>
                <c:pt idx="61">
                  <c:v>0.000205644</c:v>
                </c:pt>
                <c:pt idx="62">
                  <c:v>0.000201496</c:v>
                </c:pt>
                <c:pt idx="63">
                  <c:v>0.000177791</c:v>
                </c:pt>
                <c:pt idx="64">
                  <c:v>0.000177791</c:v>
                </c:pt>
                <c:pt idx="65">
                  <c:v>0.000141085</c:v>
                </c:pt>
                <c:pt idx="66">
                  <c:v>0.000131411</c:v>
                </c:pt>
                <c:pt idx="67">
                  <c:v>0.000112497</c:v>
                </c:pt>
                <c:pt idx="68" formatCode="0.00E+00">
                  <c:v>8.46E-5</c:v>
                </c:pt>
                <c:pt idx="69" formatCode="0.00E+00">
                  <c:v>7.37E-5</c:v>
                </c:pt>
                <c:pt idx="70" formatCode="0.00E+00">
                  <c:v>3.05E-5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7534296"/>
        <c:axId val="2127530056"/>
      </c:lineChart>
      <c:catAx>
        <c:axId val="212753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27530056"/>
        <c:crosses val="autoZero"/>
        <c:auto val="1"/>
        <c:lblAlgn val="ctr"/>
        <c:lblOffset val="100"/>
        <c:noMultiLvlLbl val="0"/>
      </c:catAx>
      <c:valAx>
        <c:axId val="21275300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27534296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0.764837706064</c:v>
                </c:pt>
                <c:pt idx="1">
                  <c:v>0.583690540649</c:v>
                </c:pt>
                <c:pt idx="2">
                  <c:v>0.524685365092</c:v>
                </c:pt>
                <c:pt idx="3">
                  <c:v>0.423414956312</c:v>
                </c:pt>
                <c:pt idx="4">
                  <c:v>0.418183383459</c:v>
                </c:pt>
                <c:pt idx="5">
                  <c:v>0.374928965961</c:v>
                </c:pt>
                <c:pt idx="6">
                  <c:v>0.34152836712</c:v>
                </c:pt>
                <c:pt idx="7">
                  <c:v>0.309620550427</c:v>
                </c:pt>
                <c:pt idx="8">
                  <c:v>0.277165042807</c:v>
                </c:pt>
                <c:pt idx="9">
                  <c:v>0.266297636268</c:v>
                </c:pt>
                <c:pt idx="10">
                  <c:v>0.263566547061</c:v>
                </c:pt>
                <c:pt idx="11">
                  <c:v>0.237254058295</c:v>
                </c:pt>
                <c:pt idx="12">
                  <c:v>0.204901461664</c:v>
                </c:pt>
                <c:pt idx="13">
                  <c:v>0.202486431801</c:v>
                </c:pt>
                <c:pt idx="14">
                  <c:v>0.199422334167</c:v>
                </c:pt>
                <c:pt idx="15">
                  <c:v>0.189043175367</c:v>
                </c:pt>
                <c:pt idx="16">
                  <c:v>0.186889511999</c:v>
                </c:pt>
                <c:pt idx="17">
                  <c:v>0.184751924798</c:v>
                </c:pt>
                <c:pt idx="18">
                  <c:v>0.173857793384</c:v>
                </c:pt>
                <c:pt idx="19">
                  <c:v>0.167115088448</c:v>
                </c:pt>
                <c:pt idx="20">
                  <c:v>0.164381556837</c:v>
                </c:pt>
                <c:pt idx="21">
                  <c:v>0.149880464909</c:v>
                </c:pt>
                <c:pt idx="22">
                  <c:v>0.133599208771</c:v>
                </c:pt>
                <c:pt idx="23">
                  <c:v>0.132855277391</c:v>
                </c:pt>
                <c:pt idx="24">
                  <c:v>0.129955666838</c:v>
                </c:pt>
                <c:pt idx="25">
                  <c:v>0.118507055221</c:v>
                </c:pt>
                <c:pt idx="26">
                  <c:v>0.10939597686</c:v>
                </c:pt>
                <c:pt idx="27">
                  <c:v>0.103955838441</c:v>
                </c:pt>
                <c:pt idx="28">
                  <c:v>0.103126744416</c:v>
                </c:pt>
                <c:pt idx="29">
                  <c:v>0.0979327752794</c:v>
                </c:pt>
                <c:pt idx="30">
                  <c:v>0.0966525467136</c:v>
                </c:pt>
                <c:pt idx="31">
                  <c:v>0.0940618545861</c:v>
                </c:pt>
                <c:pt idx="32">
                  <c:v>0.0922915308341</c:v>
                </c:pt>
                <c:pt idx="33">
                  <c:v>0.0828254854889</c:v>
                </c:pt>
                <c:pt idx="34">
                  <c:v>0.0807755260147</c:v>
                </c:pt>
                <c:pt idx="35">
                  <c:v>0.0706187301977</c:v>
                </c:pt>
                <c:pt idx="36">
                  <c:v>0.0697257496965</c:v>
                </c:pt>
                <c:pt idx="37">
                  <c:v>0.0669470424764</c:v>
                </c:pt>
                <c:pt idx="38">
                  <c:v>0.0667048577629</c:v>
                </c:pt>
                <c:pt idx="39">
                  <c:v>0.064615647587</c:v>
                </c:pt>
                <c:pt idx="40">
                  <c:v>0.0634779219401</c:v>
                </c:pt>
                <c:pt idx="41">
                  <c:v>0.0616011513518</c:v>
                </c:pt>
                <c:pt idx="42">
                  <c:v>0.0583044167451</c:v>
                </c:pt>
                <c:pt idx="43">
                  <c:v>0.0541872436252</c:v>
                </c:pt>
                <c:pt idx="44">
                  <c:v>0.0508860294295</c:v>
                </c:pt>
                <c:pt idx="45">
                  <c:v>0.0495553257159</c:v>
                </c:pt>
                <c:pt idx="46">
                  <c:v>0.0456695369236</c:v>
                </c:pt>
                <c:pt idx="47">
                  <c:v>0.0384710223483</c:v>
                </c:pt>
                <c:pt idx="48">
                  <c:v>0.037006261694</c:v>
                </c:pt>
                <c:pt idx="49">
                  <c:v>0.0330308388135</c:v>
                </c:pt>
                <c:pt idx="50">
                  <c:v>0.0278677083238</c:v>
                </c:pt>
                <c:pt idx="51">
                  <c:v>0.0274299692665</c:v>
                </c:pt>
                <c:pt idx="52">
                  <c:v>0.0227575264751</c:v>
                </c:pt>
                <c:pt idx="53">
                  <c:v>0.019289447943</c:v>
                </c:pt>
                <c:pt idx="54">
                  <c:v>0.0179197699546</c:v>
                </c:pt>
                <c:pt idx="55">
                  <c:v>0.017369362083</c:v>
                </c:pt>
                <c:pt idx="56">
                  <c:v>0.0169216251138</c:v>
                </c:pt>
                <c:pt idx="57">
                  <c:v>0.0161157986559</c:v>
                </c:pt>
                <c:pt idx="58">
                  <c:v>0.0129969618697</c:v>
                </c:pt>
                <c:pt idx="59">
                  <c:v>0.0129201074166</c:v>
                </c:pt>
                <c:pt idx="60">
                  <c:v>0.0118735668892</c:v>
                </c:pt>
                <c:pt idx="61">
                  <c:v>0.0116823979341</c:v>
                </c:pt>
                <c:pt idx="62">
                  <c:v>0.0114895686274</c:v>
                </c:pt>
                <c:pt idx="63">
                  <c:v>0.0103919058583</c:v>
                </c:pt>
                <c:pt idx="64">
                  <c:v>0.00826361321176</c:v>
                </c:pt>
                <c:pt idx="65">
                  <c:v>0.00784978292219</c:v>
                </c:pt>
                <c:pt idx="66">
                  <c:v>0.00654337141442</c:v>
                </c:pt>
                <c:pt idx="67">
                  <c:v>0.00416648496849</c:v>
                </c:pt>
                <c:pt idx="68">
                  <c:v>0.00345435803697</c:v>
                </c:pt>
                <c:pt idx="69">
                  <c:v>0.00282048064709</c:v>
                </c:pt>
                <c:pt idx="70">
                  <c:v>0.00266240581652</c:v>
                </c:pt>
                <c:pt idx="71">
                  <c:v>0.00240137879138</c:v>
                </c:pt>
                <c:pt idx="72">
                  <c:v>0.00182454788002</c:v>
                </c:pt>
                <c:pt idx="73">
                  <c:v>0.00181308570099</c:v>
                </c:pt>
                <c:pt idx="74">
                  <c:v>0.00172840324414</c:v>
                </c:pt>
                <c:pt idx="75">
                  <c:v>0.00138379076308</c:v>
                </c:pt>
                <c:pt idx="76">
                  <c:v>0.00136970657579</c:v>
                </c:pt>
                <c:pt idx="77">
                  <c:v>0.000739390953673</c:v>
                </c:pt>
                <c:pt idx="78">
                  <c:v>0.000359200471003</c:v>
                </c:pt>
                <c:pt idx="79">
                  <c:v>0.00013209574615</c:v>
                </c:pt>
                <c:pt idx="80" formatCode="0.00E+00">
                  <c:v>2.47056766142E-5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0.0428772203553</c:v>
                </c:pt>
                <c:pt idx="1">
                  <c:v>0.038316776027</c:v>
                </c:pt>
                <c:pt idx="2">
                  <c:v>0.0265917456508</c:v>
                </c:pt>
                <c:pt idx="3">
                  <c:v>0.0237212154521</c:v>
                </c:pt>
                <c:pt idx="4">
                  <c:v>0.0142681449567</c:v>
                </c:pt>
                <c:pt idx="5">
                  <c:v>0.0126694467575</c:v>
                </c:pt>
                <c:pt idx="6">
                  <c:v>0.00765513907739</c:v>
                </c:pt>
                <c:pt idx="7">
                  <c:v>0.00721077084908</c:v>
                </c:pt>
                <c:pt idx="8">
                  <c:v>0.00568002512016</c:v>
                </c:pt>
                <c:pt idx="9">
                  <c:v>0.00563745121516</c:v>
                </c:pt>
                <c:pt idx="10">
                  <c:v>0.00527235742977</c:v>
                </c:pt>
                <c:pt idx="11">
                  <c:v>0.00493552348598</c:v>
                </c:pt>
                <c:pt idx="12">
                  <c:v>0.00481757975268</c:v>
                </c:pt>
                <c:pt idx="13">
                  <c:v>0.00467196093807</c:v>
                </c:pt>
                <c:pt idx="14">
                  <c:v>0.00442527669179</c:v>
                </c:pt>
                <c:pt idx="15">
                  <c:v>0.0040828019732</c:v>
                </c:pt>
                <c:pt idx="16">
                  <c:v>0.00393125896311</c:v>
                </c:pt>
                <c:pt idx="17">
                  <c:v>0.00179297243627</c:v>
                </c:pt>
                <c:pt idx="18">
                  <c:v>0.00106660059959</c:v>
                </c:pt>
                <c:pt idx="19">
                  <c:v>0.00106154297836</c:v>
                </c:pt>
                <c:pt idx="20">
                  <c:v>0.000992992725483</c:v>
                </c:pt>
                <c:pt idx="21">
                  <c:v>0.000926868758772</c:v>
                </c:pt>
                <c:pt idx="22">
                  <c:v>0.00092089222211</c:v>
                </c:pt>
                <c:pt idx="23">
                  <c:v>0.000872585833824</c:v>
                </c:pt>
                <c:pt idx="24">
                  <c:v>0.000756311639748</c:v>
                </c:pt>
                <c:pt idx="25">
                  <c:v>0.000726434271019</c:v>
                </c:pt>
                <c:pt idx="26">
                  <c:v>0.000655068636404</c:v>
                </c:pt>
                <c:pt idx="27">
                  <c:v>0.00060089334239</c:v>
                </c:pt>
                <c:pt idx="28">
                  <c:v>0.000518640634849</c:v>
                </c:pt>
                <c:pt idx="29">
                  <c:v>0.0003955914179</c:v>
                </c:pt>
                <c:pt idx="30">
                  <c:v>0.000381978566978</c:v>
                </c:pt>
                <c:pt idx="31">
                  <c:v>0.000314002728609</c:v>
                </c:pt>
                <c:pt idx="32">
                  <c:v>0.000299180441456</c:v>
                </c:pt>
                <c:pt idx="33">
                  <c:v>0.000293130651804</c:v>
                </c:pt>
                <c:pt idx="34">
                  <c:v>0.000262164918466</c:v>
                </c:pt>
                <c:pt idx="35">
                  <c:v>0.000180958895601</c:v>
                </c:pt>
                <c:pt idx="36">
                  <c:v>0.000163810121277</c:v>
                </c:pt>
                <c:pt idx="37">
                  <c:v>0.00011311500853</c:v>
                </c:pt>
                <c:pt idx="38">
                  <c:v>0.000111623506805</c:v>
                </c:pt>
                <c:pt idx="39">
                  <c:v>0.00011001000617</c:v>
                </c:pt>
                <c:pt idx="40" formatCode="0.00E+00">
                  <c:v>9.73560946206E-5</c:v>
                </c:pt>
                <c:pt idx="41" formatCode="0.00E+00">
                  <c:v>8.87031901071E-5</c:v>
                </c:pt>
                <c:pt idx="42" formatCode="0.00E+00">
                  <c:v>6.42714433013E-5</c:v>
                </c:pt>
                <c:pt idx="43" formatCode="0.00E+00">
                  <c:v>5.45918224667E-5</c:v>
                </c:pt>
                <c:pt idx="44" formatCode="0.00E+00">
                  <c:v>3.2476302492E-5</c:v>
                </c:pt>
                <c:pt idx="45" formatCode="0.00E+00">
                  <c:v>3.04362104066E-5</c:v>
                </c:pt>
                <c:pt idx="46" formatCode="0.00E+00">
                  <c:v>2.65209909533E-5</c:v>
                </c:pt>
                <c:pt idx="47" formatCode="0.00E+00">
                  <c:v>8.13480413784E-6</c:v>
                </c:pt>
                <c:pt idx="48" formatCode="0.00E+00">
                  <c:v>7.5001651936E-6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7934008"/>
        <c:axId val="2117936952"/>
      </c:lineChart>
      <c:catAx>
        <c:axId val="2117934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17936952"/>
        <c:crosses val="autoZero"/>
        <c:auto val="1"/>
        <c:lblAlgn val="ctr"/>
        <c:lblOffset val="100"/>
        <c:noMultiLvlLbl val="0"/>
      </c:catAx>
      <c:valAx>
        <c:axId val="21179369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17934008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1.403764E6</c:v>
                </c:pt>
                <c:pt idx="1">
                  <c:v>902371.0</c:v>
                </c:pt>
                <c:pt idx="2">
                  <c:v>487963.0</c:v>
                </c:pt>
                <c:pt idx="3">
                  <c:v>367122.0</c:v>
                </c:pt>
                <c:pt idx="4">
                  <c:v>129726.0</c:v>
                </c:pt>
                <c:pt idx="5">
                  <c:v>127422.0</c:v>
                </c:pt>
                <c:pt idx="6">
                  <c:v>125536.0</c:v>
                </c:pt>
                <c:pt idx="7">
                  <c:v>123282.0</c:v>
                </c:pt>
                <c:pt idx="8">
                  <c:v>117567.0</c:v>
                </c:pt>
                <c:pt idx="9">
                  <c:v>100982.0</c:v>
                </c:pt>
                <c:pt idx="10">
                  <c:v>50232.0</c:v>
                </c:pt>
                <c:pt idx="11">
                  <c:v>47193.0</c:v>
                </c:pt>
                <c:pt idx="12">
                  <c:v>35345.0</c:v>
                </c:pt>
                <c:pt idx="13">
                  <c:v>31363.0</c:v>
                </c:pt>
                <c:pt idx="14">
                  <c:v>23596.0</c:v>
                </c:pt>
                <c:pt idx="15">
                  <c:v>16506.0</c:v>
                </c:pt>
                <c:pt idx="16">
                  <c:v>16374.0</c:v>
                </c:pt>
                <c:pt idx="17">
                  <c:v>15148.0</c:v>
                </c:pt>
                <c:pt idx="18">
                  <c:v>14844.0</c:v>
                </c:pt>
                <c:pt idx="19">
                  <c:v>12701.0</c:v>
                </c:pt>
                <c:pt idx="20">
                  <c:v>10770.0</c:v>
                </c:pt>
                <c:pt idx="21">
                  <c:v>9119.0</c:v>
                </c:pt>
                <c:pt idx="22">
                  <c:v>8320.0</c:v>
                </c:pt>
                <c:pt idx="23">
                  <c:v>7320.0</c:v>
                </c:pt>
                <c:pt idx="24">
                  <c:v>6409.0</c:v>
                </c:pt>
                <c:pt idx="25">
                  <c:v>6028.0</c:v>
                </c:pt>
                <c:pt idx="26">
                  <c:v>5874.0</c:v>
                </c:pt>
                <c:pt idx="27">
                  <c:v>5367.0</c:v>
                </c:pt>
                <c:pt idx="28">
                  <c:v>5035.0</c:v>
                </c:pt>
                <c:pt idx="29">
                  <c:v>4036.0</c:v>
                </c:pt>
                <c:pt idx="30">
                  <c:v>3867.0</c:v>
                </c:pt>
                <c:pt idx="31">
                  <c:v>3395.0</c:v>
                </c:pt>
                <c:pt idx="32">
                  <c:v>2904.0</c:v>
                </c:pt>
                <c:pt idx="33">
                  <c:v>2201.0</c:v>
                </c:pt>
                <c:pt idx="34">
                  <c:v>2190.0</c:v>
                </c:pt>
                <c:pt idx="35">
                  <c:v>2015.0</c:v>
                </c:pt>
                <c:pt idx="36">
                  <c:v>1995.0</c:v>
                </c:pt>
                <c:pt idx="37">
                  <c:v>1353.0</c:v>
                </c:pt>
                <c:pt idx="38">
                  <c:v>1155.0</c:v>
                </c:pt>
                <c:pt idx="39">
                  <c:v>1042.0</c:v>
                </c:pt>
                <c:pt idx="40">
                  <c:v>969.0</c:v>
                </c:pt>
                <c:pt idx="41">
                  <c:v>878.0</c:v>
                </c:pt>
                <c:pt idx="42">
                  <c:v>775.0</c:v>
                </c:pt>
                <c:pt idx="43">
                  <c:v>668.0</c:v>
                </c:pt>
                <c:pt idx="44">
                  <c:v>595.0</c:v>
                </c:pt>
                <c:pt idx="45">
                  <c:v>533.0</c:v>
                </c:pt>
                <c:pt idx="46">
                  <c:v>532.0</c:v>
                </c:pt>
                <c:pt idx="47">
                  <c:v>406.0</c:v>
                </c:pt>
                <c:pt idx="48">
                  <c:v>372.0</c:v>
                </c:pt>
                <c:pt idx="49">
                  <c:v>354.0</c:v>
                </c:pt>
                <c:pt idx="50">
                  <c:v>344.0</c:v>
                </c:pt>
                <c:pt idx="51">
                  <c:v>288.0</c:v>
                </c:pt>
                <c:pt idx="52">
                  <c:v>265.0</c:v>
                </c:pt>
                <c:pt idx="53">
                  <c:v>252.0</c:v>
                </c:pt>
                <c:pt idx="54">
                  <c:v>204.0</c:v>
                </c:pt>
                <c:pt idx="55">
                  <c:v>181.0</c:v>
                </c:pt>
                <c:pt idx="56">
                  <c:v>178.0</c:v>
                </c:pt>
                <c:pt idx="57">
                  <c:v>176.0</c:v>
                </c:pt>
                <c:pt idx="58">
                  <c:v>175.0</c:v>
                </c:pt>
                <c:pt idx="59">
                  <c:v>148.0</c:v>
                </c:pt>
                <c:pt idx="60">
                  <c:v>148.0</c:v>
                </c:pt>
                <c:pt idx="61">
                  <c:v>146.0</c:v>
                </c:pt>
                <c:pt idx="62">
                  <c:v>142.0</c:v>
                </c:pt>
                <c:pt idx="63">
                  <c:v>142.0</c:v>
                </c:pt>
                <c:pt idx="64">
                  <c:v>132.0</c:v>
                </c:pt>
                <c:pt idx="65">
                  <c:v>117.0</c:v>
                </c:pt>
                <c:pt idx="66">
                  <c:v>115.0</c:v>
                </c:pt>
                <c:pt idx="67">
                  <c:v>105.0</c:v>
                </c:pt>
                <c:pt idx="68">
                  <c:v>104.0</c:v>
                </c:pt>
                <c:pt idx="69">
                  <c:v>101.0</c:v>
                </c:pt>
                <c:pt idx="70">
                  <c:v>97.0</c:v>
                </c:pt>
                <c:pt idx="71">
                  <c:v>93.0</c:v>
                </c:pt>
                <c:pt idx="72">
                  <c:v>79.0</c:v>
                </c:pt>
                <c:pt idx="73">
                  <c:v>77.0</c:v>
                </c:pt>
                <c:pt idx="74">
                  <c:v>59.0</c:v>
                </c:pt>
                <c:pt idx="75">
                  <c:v>52.0</c:v>
                </c:pt>
                <c:pt idx="76">
                  <c:v>52.0</c:v>
                </c:pt>
                <c:pt idx="77">
                  <c:v>41.0</c:v>
                </c:pt>
                <c:pt idx="78">
                  <c:v>27.0</c:v>
                </c:pt>
                <c:pt idx="79">
                  <c:v>26.0</c:v>
                </c:pt>
                <c:pt idx="80">
                  <c:v>26.0</c:v>
                </c:pt>
                <c:pt idx="81">
                  <c:v>22.0</c:v>
                </c:pt>
                <c:pt idx="82">
                  <c:v>22.0</c:v>
                </c:pt>
                <c:pt idx="83">
                  <c:v>21.0</c:v>
                </c:pt>
                <c:pt idx="84">
                  <c:v>20.0</c:v>
                </c:pt>
                <c:pt idx="85">
                  <c:v>17.0</c:v>
                </c:pt>
                <c:pt idx="86">
                  <c:v>8.0</c:v>
                </c:pt>
                <c:pt idx="87">
                  <c:v>8.0</c:v>
                </c:pt>
                <c:pt idx="88">
                  <c:v>4.0</c:v>
                </c:pt>
                <c:pt idx="89">
                  <c:v>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2.809624E6</c:v>
                </c:pt>
                <c:pt idx="1">
                  <c:v>1.991273E6</c:v>
                </c:pt>
                <c:pt idx="2">
                  <c:v>1.837325E6</c:v>
                </c:pt>
                <c:pt idx="3">
                  <c:v>1.4508E6</c:v>
                </c:pt>
                <c:pt idx="4">
                  <c:v>1.450451E6</c:v>
                </c:pt>
                <c:pt idx="5">
                  <c:v>1.383675E6</c:v>
                </c:pt>
                <c:pt idx="6">
                  <c:v>1.323841E6</c:v>
                </c:pt>
                <c:pt idx="7">
                  <c:v>1.323148E6</c:v>
                </c:pt>
                <c:pt idx="8">
                  <c:v>1.320844E6</c:v>
                </c:pt>
                <c:pt idx="9">
                  <c:v>1.30889E6</c:v>
                </c:pt>
                <c:pt idx="10">
                  <c:v>1.268587E6</c:v>
                </c:pt>
                <c:pt idx="11">
                  <c:v>1.22208E6</c:v>
                </c:pt>
                <c:pt idx="12">
                  <c:v>1.179467E6</c:v>
                </c:pt>
                <c:pt idx="13">
                  <c:v>1.106712E6</c:v>
                </c:pt>
                <c:pt idx="14">
                  <c:v>1.012741E6</c:v>
                </c:pt>
                <c:pt idx="15">
                  <c:v>994586.0</c:v>
                </c:pt>
                <c:pt idx="16">
                  <c:v>981141.0</c:v>
                </c:pt>
                <c:pt idx="17">
                  <c:v>918773.0</c:v>
                </c:pt>
                <c:pt idx="18">
                  <c:v>893835.0</c:v>
                </c:pt>
                <c:pt idx="19">
                  <c:v>825646.0</c:v>
                </c:pt>
                <c:pt idx="20">
                  <c:v>668472.0</c:v>
                </c:pt>
                <c:pt idx="21">
                  <c:v>657437.0</c:v>
                </c:pt>
                <c:pt idx="22">
                  <c:v>654359.0</c:v>
                </c:pt>
                <c:pt idx="23">
                  <c:v>648842.0</c:v>
                </c:pt>
                <c:pt idx="24">
                  <c:v>618932.0</c:v>
                </c:pt>
                <c:pt idx="25">
                  <c:v>610614.0</c:v>
                </c:pt>
                <c:pt idx="26">
                  <c:v>604936.0</c:v>
                </c:pt>
                <c:pt idx="27">
                  <c:v>593225.0</c:v>
                </c:pt>
                <c:pt idx="28">
                  <c:v>585637.0</c:v>
                </c:pt>
                <c:pt idx="29">
                  <c:v>544438.0</c:v>
                </c:pt>
                <c:pt idx="30">
                  <c:v>531382.0</c:v>
                </c:pt>
                <c:pt idx="31">
                  <c:v>519344.0</c:v>
                </c:pt>
                <c:pt idx="32">
                  <c:v>489054.0</c:v>
                </c:pt>
                <c:pt idx="33">
                  <c:v>473766.0</c:v>
                </c:pt>
                <c:pt idx="34">
                  <c:v>400122.0</c:v>
                </c:pt>
                <c:pt idx="35">
                  <c:v>391992.0</c:v>
                </c:pt>
                <c:pt idx="36">
                  <c:v>390109.0</c:v>
                </c:pt>
                <c:pt idx="37">
                  <c:v>390033.0</c:v>
                </c:pt>
                <c:pt idx="38">
                  <c:v>350636.0</c:v>
                </c:pt>
                <c:pt idx="39">
                  <c:v>339141.0</c:v>
                </c:pt>
                <c:pt idx="40">
                  <c:v>323454.0</c:v>
                </c:pt>
                <c:pt idx="41">
                  <c:v>311241.0</c:v>
                </c:pt>
                <c:pt idx="42">
                  <c:v>303568.0</c:v>
                </c:pt>
                <c:pt idx="43">
                  <c:v>296702.0</c:v>
                </c:pt>
                <c:pt idx="44">
                  <c:v>290444.0</c:v>
                </c:pt>
                <c:pt idx="45">
                  <c:v>279861.0</c:v>
                </c:pt>
                <c:pt idx="46">
                  <c:v>271969.0</c:v>
                </c:pt>
                <c:pt idx="47">
                  <c:v>246750.0</c:v>
                </c:pt>
                <c:pt idx="48">
                  <c:v>245405.0</c:v>
                </c:pt>
                <c:pt idx="49">
                  <c:v>244226.0</c:v>
                </c:pt>
                <c:pt idx="50">
                  <c:v>226051.0</c:v>
                </c:pt>
                <c:pt idx="51">
                  <c:v>218349.0</c:v>
                </c:pt>
                <c:pt idx="52">
                  <c:v>212697.0</c:v>
                </c:pt>
                <c:pt idx="53">
                  <c:v>157338.0</c:v>
                </c:pt>
                <c:pt idx="54">
                  <c:v>149300.0</c:v>
                </c:pt>
                <c:pt idx="55">
                  <c:v>142009.0</c:v>
                </c:pt>
                <c:pt idx="56">
                  <c:v>138787.0</c:v>
                </c:pt>
                <c:pt idx="57">
                  <c:v>135727.0</c:v>
                </c:pt>
                <c:pt idx="58">
                  <c:v>128757.0</c:v>
                </c:pt>
                <c:pt idx="59">
                  <c:v>103682.0</c:v>
                </c:pt>
                <c:pt idx="60">
                  <c:v>101868.0</c:v>
                </c:pt>
                <c:pt idx="61">
                  <c:v>91309.0</c:v>
                </c:pt>
                <c:pt idx="62">
                  <c:v>90330.0</c:v>
                </c:pt>
                <c:pt idx="63">
                  <c:v>85551.0</c:v>
                </c:pt>
                <c:pt idx="64">
                  <c:v>80143.0</c:v>
                </c:pt>
                <c:pt idx="65">
                  <c:v>78124.0</c:v>
                </c:pt>
                <c:pt idx="66">
                  <c:v>71965.0</c:v>
                </c:pt>
                <c:pt idx="67">
                  <c:v>62496.0</c:v>
                </c:pt>
                <c:pt idx="68">
                  <c:v>57408.0</c:v>
                </c:pt>
                <c:pt idx="69">
                  <c:v>55006.0</c:v>
                </c:pt>
                <c:pt idx="70">
                  <c:v>51439.0</c:v>
                </c:pt>
                <c:pt idx="71">
                  <c:v>51017.0</c:v>
                </c:pt>
                <c:pt idx="72">
                  <c:v>46676.0</c:v>
                </c:pt>
                <c:pt idx="73">
                  <c:v>45134.0</c:v>
                </c:pt>
                <c:pt idx="74">
                  <c:v>39734.0</c:v>
                </c:pt>
                <c:pt idx="75">
                  <c:v>39472.0</c:v>
                </c:pt>
                <c:pt idx="76">
                  <c:v>36756.0</c:v>
                </c:pt>
                <c:pt idx="77">
                  <c:v>36062.0</c:v>
                </c:pt>
                <c:pt idx="78">
                  <c:v>34978.0</c:v>
                </c:pt>
                <c:pt idx="79">
                  <c:v>31855.0</c:v>
                </c:pt>
                <c:pt idx="80">
                  <c:v>26829.0</c:v>
                </c:pt>
                <c:pt idx="81">
                  <c:v>25649.0</c:v>
                </c:pt>
                <c:pt idx="82">
                  <c:v>23186.0</c:v>
                </c:pt>
                <c:pt idx="83">
                  <c:v>13949.0</c:v>
                </c:pt>
                <c:pt idx="84">
                  <c:v>13404.0</c:v>
                </c:pt>
                <c:pt idx="85">
                  <c:v>11579.0</c:v>
                </c:pt>
                <c:pt idx="86">
                  <c:v>6408.0</c:v>
                </c:pt>
                <c:pt idx="87">
                  <c:v>5912.0</c:v>
                </c:pt>
                <c:pt idx="88">
                  <c:v>2893.0</c:v>
                </c:pt>
                <c:pt idx="89">
                  <c:v>1751.0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7861192"/>
        <c:axId val="2117858920"/>
      </c:lineChart>
      <c:catAx>
        <c:axId val="2117861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17858920"/>
        <c:crosses val="autoZero"/>
        <c:auto val="1"/>
        <c:lblAlgn val="ctr"/>
        <c:lblOffset val="100"/>
        <c:noMultiLvlLbl val="0"/>
      </c:catAx>
      <c:valAx>
        <c:axId val="21178589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17861192"/>
        <c:crosses val="autoZero"/>
        <c:crossBetween val="between"/>
        <c:majorUnit val="0.1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1800" b="0">
                <a:latin typeface="Times New Roman"/>
                <a:ea typeface="ＭＳ Ｐ明朝"/>
                <a:cs typeface="Times New Roman"/>
              </a:rPr>
              <a:t>target</a:t>
            </a:r>
            <a:r>
              <a:rPr lang="en-US" altLang="ja-JP" sz="1800" b="0" baseline="0">
                <a:latin typeface="Times New Roman"/>
                <a:ea typeface="ＭＳ Ｐ明朝"/>
                <a:cs typeface="Times New Roman"/>
              </a:rPr>
              <a:t> user – common terms</a:t>
            </a:r>
            <a:endParaRPr lang="ja-JP" altLang="en-US" sz="18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262036759276915"/>
          <c:y val="0.00310964993877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2897097562504"/>
          <c:y val="0.114927374860123"/>
          <c:w val="0.828373824253331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0.005</c:v>
                </c:pt>
                <c:pt idx="1">
                  <c:v>0.01</c:v>
                </c:pt>
                <c:pt idx="2">
                  <c:v>0.015</c:v>
                </c:pt>
                <c:pt idx="3">
                  <c:v>0.02</c:v>
                </c:pt>
                <c:pt idx="4">
                  <c:v>0.025</c:v>
                </c:pt>
                <c:pt idx="5">
                  <c:v>0.03</c:v>
                </c:pt>
                <c:pt idx="6">
                  <c:v>0.035</c:v>
                </c:pt>
                <c:pt idx="7">
                  <c:v>0.04</c:v>
                </c:pt>
                <c:pt idx="8">
                  <c:v>0.045</c:v>
                </c:pt>
                <c:pt idx="9">
                  <c:v>0.05</c:v>
                </c:pt>
                <c:pt idx="10">
                  <c:v>0.055</c:v>
                </c:pt>
                <c:pt idx="11">
                  <c:v>0.06</c:v>
                </c:pt>
                <c:pt idx="12">
                  <c:v>0.065</c:v>
                </c:pt>
                <c:pt idx="13">
                  <c:v>0.07</c:v>
                </c:pt>
                <c:pt idx="14">
                  <c:v>0.075</c:v>
                </c:pt>
                <c:pt idx="15">
                  <c:v>0.08</c:v>
                </c:pt>
                <c:pt idx="16">
                  <c:v>0.085</c:v>
                </c:pt>
                <c:pt idx="17">
                  <c:v>0.09</c:v>
                </c:pt>
                <c:pt idx="18">
                  <c:v>0.095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</c:v>
                </c:pt>
                <c:pt idx="27">
                  <c:v>0.14</c:v>
                </c:pt>
                <c:pt idx="28">
                  <c:v>0.145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</c:v>
                </c:pt>
                <c:pt idx="33">
                  <c:v>0.17</c:v>
                </c:pt>
                <c:pt idx="34">
                  <c:v>0.175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</c:v>
                </c:pt>
                <c:pt idx="39">
                  <c:v>0.2</c:v>
                </c:pt>
                <c:pt idx="40">
                  <c:v>0.205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</c:v>
                </c:pt>
                <c:pt idx="45">
                  <c:v>0.23</c:v>
                </c:pt>
                <c:pt idx="46">
                  <c:v>0.235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11.0</c:v>
                </c:pt>
                <c:pt idx="1">
                  <c:v>8.0</c:v>
                </c:pt>
                <c:pt idx="2">
                  <c:v>9.0</c:v>
                </c:pt>
                <c:pt idx="3">
                  <c:v>6.0</c:v>
                </c:pt>
                <c:pt idx="4">
                  <c:v>2.0</c:v>
                </c:pt>
                <c:pt idx="5">
                  <c:v>2.0</c:v>
                </c:pt>
                <c:pt idx="6">
                  <c:v>8.0</c:v>
                </c:pt>
                <c:pt idx="7">
                  <c:v>4.0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1.0</c:v>
                </c:pt>
                <c:pt idx="12">
                  <c:v>1.0</c:v>
                </c:pt>
                <c:pt idx="13">
                  <c:v>0.0</c:v>
                </c:pt>
                <c:pt idx="14">
                  <c:v>2.0</c:v>
                </c:pt>
                <c:pt idx="15">
                  <c:v>2.0</c:v>
                </c:pt>
                <c:pt idx="16">
                  <c:v>1.0</c:v>
                </c:pt>
                <c:pt idx="17">
                  <c:v>2.0</c:v>
                </c:pt>
                <c:pt idx="18">
                  <c:v>0.0</c:v>
                </c:pt>
                <c:pt idx="19">
                  <c:v>2.0</c:v>
                </c:pt>
                <c:pt idx="20">
                  <c:v>0.0</c:v>
                </c:pt>
                <c:pt idx="21">
                  <c:v>2.0</c:v>
                </c:pt>
                <c:pt idx="22">
                  <c:v>0.0</c:v>
                </c:pt>
                <c:pt idx="23">
                  <c:v>2.0</c:v>
                </c:pt>
                <c:pt idx="24">
                  <c:v>1.0</c:v>
                </c:pt>
                <c:pt idx="25">
                  <c:v>1.0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2.0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3.0</c:v>
                </c:pt>
                <c:pt idx="35">
                  <c:v>2.0</c:v>
                </c:pt>
                <c:pt idx="36">
                  <c:v>0.0</c:v>
                </c:pt>
                <c:pt idx="37">
                  <c:v>0.0</c:v>
                </c:pt>
                <c:pt idx="38">
                  <c:v>1.0</c:v>
                </c:pt>
                <c:pt idx="39">
                  <c:v>0.0</c:v>
                </c:pt>
                <c:pt idx="40">
                  <c:v>0.0</c:v>
                </c:pt>
                <c:pt idx="41">
                  <c:v>1.0</c:v>
                </c:pt>
                <c:pt idx="42">
                  <c:v>1.0</c:v>
                </c:pt>
                <c:pt idx="43">
                  <c:v>0.0</c:v>
                </c:pt>
                <c:pt idx="44">
                  <c:v>1.0</c:v>
                </c:pt>
                <c:pt idx="45">
                  <c:v>0.0</c:v>
                </c:pt>
                <c:pt idx="46">
                  <c:v>2.0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17657448"/>
        <c:axId val="2117294488"/>
      </c:barChart>
      <c:catAx>
        <c:axId val="211765744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b="0">
                    <a:latin typeface="Times New Roman"/>
                    <a:cs typeface="Times New Roman"/>
                  </a:defRPr>
                </a:pPr>
                <a:r>
                  <a:rPr lang="en-US" altLang="ja-JP" b="0">
                    <a:latin typeface="Times New Roman"/>
                    <a:cs typeface="Times New Roman"/>
                  </a:rPr>
                  <a:t>score</a:t>
                </a:r>
                <a:endParaRPr lang="ja-JP" altLang="en-US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455006470961475"/>
              <c:y val="0.90357475071986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117294488"/>
        <c:crosses val="autoZero"/>
        <c:auto val="1"/>
        <c:lblAlgn val="ctr"/>
        <c:lblOffset val="100"/>
        <c:noMultiLvlLbl val="0"/>
      </c:catAx>
      <c:valAx>
        <c:axId val="211729448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>
                    <a:latin typeface="Times New Roman"/>
                    <a:cs typeface="Times New Roman"/>
                  </a:defRPr>
                </a:pPr>
                <a:r>
                  <a:rPr lang="en-US" altLang="ja-JP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0196461161837663"/>
              <c:y val="0.25758641850184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17657448"/>
        <c:crosses val="autoZero"/>
        <c:crossBetween val="between"/>
        <c:majorUnit val="3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 sz="1800" b="0">
                <a:latin typeface="Times New Roman"/>
                <a:cs typeface="Times New Roman"/>
              </a:defRPr>
            </a:pPr>
            <a:r>
              <a:rPr lang="en-US" altLang="ja-JP" sz="1800" b="0">
                <a:latin typeface="Times New Roman"/>
                <a:cs typeface="Times New Roman"/>
              </a:rPr>
              <a:t>target</a:t>
            </a:r>
            <a:r>
              <a:rPr lang="en-US" altLang="ja-JP" sz="1800" b="0" baseline="0">
                <a:latin typeface="Times New Roman"/>
                <a:cs typeface="Times New Roman"/>
              </a:rPr>
              <a:t> user</a:t>
            </a:r>
            <a:endParaRPr lang="ja-JP" altLang="en-US" sz="18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439850555506201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28509541617542"/>
          <c:y val="0.101875"/>
          <c:w val="0.699221527935576"/>
          <c:h val="0.70345866141732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followee</c:v>
                </c:pt>
              </c:strCache>
            </c:strRef>
          </c:tx>
          <c:spPr>
            <a:ln w="28575">
              <a:noFill/>
            </a:ln>
          </c:spPr>
          <c:marker>
            <c:symbol val="plus"/>
            <c:size val="7"/>
            <c:spPr>
              <a:ln>
                <a:solidFill>
                  <a:schemeClr val="tx1"/>
                </a:solidFill>
              </a:ln>
            </c:spPr>
          </c:marker>
          <c:xVal>
            <c:numRef>
              <c:f>Sheet1!$A$2:$A$91</c:f>
              <c:numCache>
                <c:formatCode>General</c:formatCode>
                <c:ptCount val="90"/>
                <c:pt idx="0">
                  <c:v>0.422020092908</c:v>
                </c:pt>
                <c:pt idx="1">
                  <c:v>0.170869631004</c:v>
                </c:pt>
                <c:pt idx="2">
                  <c:v>0.170555362402</c:v>
                </c:pt>
                <c:pt idx="3">
                  <c:v>0.0175540500911</c:v>
                </c:pt>
                <c:pt idx="4">
                  <c:v>0.0762793123317</c:v>
                </c:pt>
                <c:pt idx="5">
                  <c:v>0.0864693467682</c:v>
                </c:pt>
                <c:pt idx="6">
                  <c:v>0.0281360032589</c:v>
                </c:pt>
                <c:pt idx="7">
                  <c:v>0.03598168307</c:v>
                </c:pt>
                <c:pt idx="8">
                  <c:v>0.223264402399</c:v>
                </c:pt>
                <c:pt idx="9">
                  <c:v>0.0993789337408</c:v>
                </c:pt>
                <c:pt idx="10">
                  <c:v>0.0324250491902</c:v>
                </c:pt>
                <c:pt idx="11">
                  <c:v>0.205309062496</c:v>
                </c:pt>
                <c:pt idx="12">
                  <c:v>0.0271216483182</c:v>
                </c:pt>
                <c:pt idx="13">
                  <c:v>0.0200709110854</c:v>
                </c:pt>
                <c:pt idx="14">
                  <c:v>0.117305700471</c:v>
                </c:pt>
                <c:pt idx="15">
                  <c:v>0.10824987015</c:v>
                </c:pt>
                <c:pt idx="16">
                  <c:v>0.0610797427519</c:v>
                </c:pt>
                <c:pt idx="17">
                  <c:v>0.119987188577</c:v>
                </c:pt>
                <c:pt idx="18">
                  <c:v>0.194482265465</c:v>
                </c:pt>
                <c:pt idx="19">
                  <c:v>0.0493144352459</c:v>
                </c:pt>
                <c:pt idx="20">
                  <c:v>0.106601502043</c:v>
                </c:pt>
                <c:pt idx="21">
                  <c:v>0.0103142411521</c:v>
                </c:pt>
                <c:pt idx="22">
                  <c:v>0.00620908763953</c:v>
                </c:pt>
                <c:pt idx="23">
                  <c:v>0.200000949254</c:v>
                </c:pt>
                <c:pt idx="24">
                  <c:v>0.0420960017368</c:v>
                </c:pt>
                <c:pt idx="25">
                  <c:v>0.0582534562174</c:v>
                </c:pt>
                <c:pt idx="26">
                  <c:v>0.0307431469152</c:v>
                </c:pt>
                <c:pt idx="27">
                  <c:v>0.0144687845877</c:v>
                </c:pt>
                <c:pt idx="28">
                  <c:v>0.053744699106</c:v>
                </c:pt>
                <c:pt idx="29">
                  <c:v>0.0344998194765</c:v>
                </c:pt>
                <c:pt idx="30">
                  <c:v>0.0853690121153</c:v>
                </c:pt>
                <c:pt idx="31">
                  <c:v>0.12858689843</c:v>
                </c:pt>
                <c:pt idx="32">
                  <c:v>0.181741100114</c:v>
                </c:pt>
                <c:pt idx="33">
                  <c:v>0.0408452345621</c:v>
                </c:pt>
                <c:pt idx="34">
                  <c:v>0.146258562907</c:v>
                </c:pt>
                <c:pt idx="35">
                  <c:v>0.127275052748</c:v>
                </c:pt>
                <c:pt idx="36">
                  <c:v>0.0176546768672</c:v>
                </c:pt>
                <c:pt idx="37">
                  <c:v>0.073827345779</c:v>
                </c:pt>
                <c:pt idx="38">
                  <c:v>0.233308478746</c:v>
                </c:pt>
                <c:pt idx="39">
                  <c:v>0.0325190699023</c:v>
                </c:pt>
                <c:pt idx="40">
                  <c:v>0.0708163593289</c:v>
                </c:pt>
                <c:pt idx="41">
                  <c:v>0.0508737252622</c:v>
                </c:pt>
                <c:pt idx="42">
                  <c:v>0.01673979084</c:v>
                </c:pt>
                <c:pt idx="43">
                  <c:v>0.031988402596</c:v>
                </c:pt>
                <c:pt idx="44">
                  <c:v>0.0498426432583</c:v>
                </c:pt>
                <c:pt idx="45">
                  <c:v>0.045318861597</c:v>
                </c:pt>
                <c:pt idx="46">
                  <c:v>0.0156990358273</c:v>
                </c:pt>
                <c:pt idx="47">
                  <c:v>0.0352464380905</c:v>
                </c:pt>
                <c:pt idx="48">
                  <c:v>0.00962041541481</c:v>
                </c:pt>
                <c:pt idx="49">
                  <c:v>0.00447872693154</c:v>
                </c:pt>
                <c:pt idx="50">
                  <c:v>0.0254765618873</c:v>
                </c:pt>
                <c:pt idx="51">
                  <c:v>0.0387624035442</c:v>
                </c:pt>
                <c:pt idx="52">
                  <c:v>0.00953795021915</c:v>
                </c:pt>
                <c:pt idx="53">
                  <c:v>0.0151323685572</c:v>
                </c:pt>
                <c:pt idx="54">
                  <c:v>0.0517868559027</c:v>
                </c:pt>
                <c:pt idx="55">
                  <c:v>0.0160663698409</c:v>
                </c:pt>
                <c:pt idx="56">
                  <c:v>0.0845172546241</c:v>
                </c:pt>
                <c:pt idx="57">
                  <c:v>0.0371551421179</c:v>
                </c:pt>
                <c:pt idx="58">
                  <c:v>0.0082119387065</c:v>
                </c:pt>
                <c:pt idx="59">
                  <c:v>0.0982376949657</c:v>
                </c:pt>
                <c:pt idx="60">
                  <c:v>0.0350821764903</c:v>
                </c:pt>
                <c:pt idx="61">
                  <c:v>0.037653030145</c:v>
                </c:pt>
                <c:pt idx="62">
                  <c:v>0.174456349104</c:v>
                </c:pt>
                <c:pt idx="63">
                  <c:v>0.234772228849</c:v>
                </c:pt>
                <c:pt idx="64">
                  <c:v>0.00101037129767</c:v>
                </c:pt>
                <c:pt idx="65">
                  <c:v>0.0430401064421</c:v>
                </c:pt>
                <c:pt idx="66">
                  <c:v>0.0314874121548</c:v>
                </c:pt>
                <c:pt idx="67">
                  <c:v>0.0148698828623</c:v>
                </c:pt>
                <c:pt idx="68">
                  <c:v>0.0199493977068</c:v>
                </c:pt>
                <c:pt idx="69">
                  <c:v>0.0218934871418</c:v>
                </c:pt>
                <c:pt idx="70">
                  <c:v>0.00161923276202</c:v>
                </c:pt>
                <c:pt idx="71" formatCode="0.00E+00">
                  <c:v>5.16671612046E-12</c:v>
                </c:pt>
                <c:pt idx="72">
                  <c:v>0.0192317188355</c:v>
                </c:pt>
                <c:pt idx="73">
                  <c:v>0.00280971425654</c:v>
                </c:pt>
                <c:pt idx="74">
                  <c:v>0.00336244553081</c:v>
                </c:pt>
                <c:pt idx="75">
                  <c:v>0.0238934765065</c:v>
                </c:pt>
                <c:pt idx="76">
                  <c:v>0.116637918241</c:v>
                </c:pt>
                <c:pt idx="77">
                  <c:v>0.00592162345044</c:v>
                </c:pt>
                <c:pt idx="78">
                  <c:v>0.0114672042203</c:v>
                </c:pt>
                <c:pt idx="79">
                  <c:v>0.00824175976269</c:v>
                </c:pt>
                <c:pt idx="80">
                  <c:v>0.000227524022761</c:v>
                </c:pt>
                <c:pt idx="81">
                  <c:v>0.210407196353</c:v>
                </c:pt>
                <c:pt idx="82">
                  <c:v>0.146165758037</c:v>
                </c:pt>
                <c:pt idx="83">
                  <c:v>0.0390798464074</c:v>
                </c:pt>
                <c:pt idx="84">
                  <c:v>0.0134293647415</c:v>
                </c:pt>
                <c:pt idx="85">
                  <c:v>0.00588013372739</c:v>
                </c:pt>
                <c:pt idx="86">
                  <c:v>0.00332156984144</c:v>
                </c:pt>
                <c:pt idx="87">
                  <c:v>0.00214806139132</c:v>
                </c:pt>
                <c:pt idx="88">
                  <c:v>0.00064627631132</c:v>
                </c:pt>
                <c:pt idx="89">
                  <c:v>0.000555406239537</c:v>
                </c:pt>
              </c:numCache>
            </c:numRef>
          </c:xVal>
          <c:yVal>
            <c:numRef>
              <c:f>Sheet1!$B$2:$B$91</c:f>
              <c:numCache>
                <c:formatCode>General</c:formatCode>
                <c:ptCount val="90"/>
                <c:pt idx="0">
                  <c:v>0.530690810116</c:v>
                </c:pt>
                <c:pt idx="1">
                  <c:v>0.405334274033</c:v>
                </c:pt>
                <c:pt idx="2">
                  <c:v>0.394944179394</c:v>
                </c:pt>
                <c:pt idx="3">
                  <c:v>0.297065008264</c:v>
                </c:pt>
                <c:pt idx="4">
                  <c:v>0.391556493965</c:v>
                </c:pt>
                <c:pt idx="5">
                  <c:v>0.25991045932</c:v>
                </c:pt>
                <c:pt idx="6">
                  <c:v>0.243125752979</c:v>
                </c:pt>
                <c:pt idx="7">
                  <c:v>0.327189471932</c:v>
                </c:pt>
                <c:pt idx="8">
                  <c:v>0.194489376106</c:v>
                </c:pt>
                <c:pt idx="9">
                  <c:v>0.19413458289</c:v>
                </c:pt>
                <c:pt idx="10">
                  <c:v>0.183193164641</c:v>
                </c:pt>
                <c:pt idx="11">
                  <c:v>0.174575778754</c:v>
                </c:pt>
                <c:pt idx="12">
                  <c:v>0.143082729513</c:v>
                </c:pt>
                <c:pt idx="13">
                  <c:v>0.359069702161</c:v>
                </c:pt>
                <c:pt idx="14">
                  <c:v>0.139843536443</c:v>
                </c:pt>
                <c:pt idx="15">
                  <c:v>0.139248810239</c:v>
                </c:pt>
                <c:pt idx="16">
                  <c:v>0.129827567024</c:v>
                </c:pt>
                <c:pt idx="17">
                  <c:v>0.131296967504</c:v>
                </c:pt>
                <c:pt idx="18">
                  <c:v>0.143398916686</c:v>
                </c:pt>
                <c:pt idx="19">
                  <c:v>0.127585660242</c:v>
                </c:pt>
                <c:pt idx="20">
                  <c:v>0.114789610074</c:v>
                </c:pt>
                <c:pt idx="21">
                  <c:v>0.118883016483</c:v>
                </c:pt>
                <c:pt idx="22">
                  <c:v>0.137788392963</c:v>
                </c:pt>
                <c:pt idx="23">
                  <c:v>0.100090589072</c:v>
                </c:pt>
                <c:pt idx="24">
                  <c:v>0.126811302569</c:v>
                </c:pt>
                <c:pt idx="25">
                  <c:v>0.0825501097513</c:v>
                </c:pt>
                <c:pt idx="26">
                  <c:v>0.0717755956208</c:v>
                </c:pt>
                <c:pt idx="27">
                  <c:v>0.0777907432031</c:v>
                </c:pt>
                <c:pt idx="28">
                  <c:v>0.0691558617246</c:v>
                </c:pt>
                <c:pt idx="29">
                  <c:v>0.0629537329136</c:v>
                </c:pt>
                <c:pt idx="30">
                  <c:v>0.0717093438936</c:v>
                </c:pt>
                <c:pt idx="31">
                  <c:v>0.0720604646105</c:v>
                </c:pt>
                <c:pt idx="32">
                  <c:v>0.0803100414195</c:v>
                </c:pt>
                <c:pt idx="33">
                  <c:v>0.0685900188674</c:v>
                </c:pt>
                <c:pt idx="34">
                  <c:v>0.0710957802675</c:v>
                </c:pt>
                <c:pt idx="35">
                  <c:v>0.0597014148916</c:v>
                </c:pt>
                <c:pt idx="36">
                  <c:v>0.0441895641236</c:v>
                </c:pt>
                <c:pt idx="37">
                  <c:v>0.0468208895668</c:v>
                </c:pt>
                <c:pt idx="38">
                  <c:v>0.0516014402343</c:v>
                </c:pt>
                <c:pt idx="39">
                  <c:v>0.0577055158172</c:v>
                </c:pt>
                <c:pt idx="40">
                  <c:v>0.134279175428</c:v>
                </c:pt>
                <c:pt idx="41">
                  <c:v>0.0419144371625</c:v>
                </c:pt>
                <c:pt idx="42">
                  <c:v>0.0419376128921</c:v>
                </c:pt>
                <c:pt idx="43">
                  <c:v>0.0368384705428</c:v>
                </c:pt>
                <c:pt idx="44">
                  <c:v>0.0331526993495</c:v>
                </c:pt>
                <c:pt idx="45">
                  <c:v>0.0732233279072</c:v>
                </c:pt>
                <c:pt idx="46">
                  <c:v>0.0391094812209</c:v>
                </c:pt>
                <c:pt idx="47">
                  <c:v>0.0301532347661</c:v>
                </c:pt>
                <c:pt idx="48">
                  <c:v>0.0415423900064</c:v>
                </c:pt>
                <c:pt idx="49">
                  <c:v>0.0328339138414</c:v>
                </c:pt>
                <c:pt idx="50">
                  <c:v>0.0198372509851</c:v>
                </c:pt>
                <c:pt idx="51">
                  <c:v>0.0170844052976</c:v>
                </c:pt>
                <c:pt idx="52">
                  <c:v>0.0502501834172</c:v>
                </c:pt>
                <c:pt idx="53">
                  <c:v>0.0197200653228</c:v>
                </c:pt>
                <c:pt idx="54">
                  <c:v>0.0145517156002</c:v>
                </c:pt>
                <c:pt idx="55">
                  <c:v>0.0103920025684</c:v>
                </c:pt>
                <c:pt idx="56">
                  <c:v>0.0186309822431</c:v>
                </c:pt>
                <c:pt idx="57">
                  <c:v>0.00906586291416</c:v>
                </c:pt>
                <c:pt idx="58">
                  <c:v>0.0160750956891</c:v>
                </c:pt>
                <c:pt idx="59">
                  <c:v>0.0111135516956</c:v>
                </c:pt>
                <c:pt idx="60">
                  <c:v>0.0183689779779</c:v>
                </c:pt>
                <c:pt idx="61">
                  <c:v>0.00796657383928</c:v>
                </c:pt>
                <c:pt idx="62">
                  <c:v>0.00487062039211</c:v>
                </c:pt>
                <c:pt idx="63">
                  <c:v>0.0132369185923</c:v>
                </c:pt>
                <c:pt idx="64">
                  <c:v>0.0174497707573</c:v>
                </c:pt>
                <c:pt idx="65">
                  <c:v>0.0206955324557</c:v>
                </c:pt>
                <c:pt idx="66">
                  <c:v>0.00548728575145</c:v>
                </c:pt>
                <c:pt idx="67">
                  <c:v>0.0152922980072</c:v>
                </c:pt>
                <c:pt idx="68" formatCode="0.00E+00">
                  <c:v>7.2523809815E-8</c:v>
                </c:pt>
                <c:pt idx="69">
                  <c:v>0.00167262312435</c:v>
                </c:pt>
                <c:pt idx="70">
                  <c:v>0.00658051271841</c:v>
                </c:pt>
                <c:pt idx="71" formatCode="0.00E+00">
                  <c:v>2.49800180541E-18</c:v>
                </c:pt>
                <c:pt idx="72" formatCode="0.00E+00">
                  <c:v>1.08637543406E-17</c:v>
                </c:pt>
                <c:pt idx="73">
                  <c:v>0.000120015902795</c:v>
                </c:pt>
                <c:pt idx="74">
                  <c:v>0.00249530259006</c:v>
                </c:pt>
                <c:pt idx="75">
                  <c:v>0.00317281582949</c:v>
                </c:pt>
                <c:pt idx="76">
                  <c:v>0.0</c:v>
                </c:pt>
                <c:pt idx="77" formatCode="0.00E+00">
                  <c:v>2.0538326595E-16</c:v>
                </c:pt>
                <c:pt idx="78">
                  <c:v>0.0</c:v>
                </c:pt>
                <c:pt idx="79">
                  <c:v>0.00199741889284</c:v>
                </c:pt>
                <c:pt idx="80" formatCode="0.00E+00">
                  <c:v>2.48852938256E-16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 formatCode="0.00E+00">
                  <c:v>2.3490098755E-18</c:v>
                </c:pt>
                <c:pt idx="85">
                  <c:v>0.0</c:v>
                </c:pt>
                <c:pt idx="86">
                  <c:v>0.0</c:v>
                </c:pt>
                <c:pt idx="87" formatCode="0.00E+00">
                  <c:v>7.99360577730007E-19</c:v>
                </c:pt>
                <c:pt idx="88" formatCode="0.00E+00">
                  <c:v>6.96331881045007E-19</c:v>
                </c:pt>
                <c:pt idx="89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>
              <a:noFill/>
            </a:ln>
          </c:spPr>
          <c:xVal>
            <c:numRef>
              <c:f>Sheet1!$A$2:$A$91</c:f>
              <c:numCache>
                <c:formatCode>General</c:formatCode>
                <c:ptCount val="90"/>
                <c:pt idx="0">
                  <c:v>0.422020092908</c:v>
                </c:pt>
                <c:pt idx="1">
                  <c:v>0.170869631004</c:v>
                </c:pt>
                <c:pt idx="2">
                  <c:v>0.170555362402</c:v>
                </c:pt>
                <c:pt idx="3">
                  <c:v>0.0175540500911</c:v>
                </c:pt>
                <c:pt idx="4">
                  <c:v>0.0762793123317</c:v>
                </c:pt>
                <c:pt idx="5">
                  <c:v>0.0864693467682</c:v>
                </c:pt>
                <c:pt idx="6">
                  <c:v>0.0281360032589</c:v>
                </c:pt>
                <c:pt idx="7">
                  <c:v>0.03598168307</c:v>
                </c:pt>
                <c:pt idx="8">
                  <c:v>0.223264402399</c:v>
                </c:pt>
                <c:pt idx="9">
                  <c:v>0.0993789337408</c:v>
                </c:pt>
                <c:pt idx="10">
                  <c:v>0.0324250491902</c:v>
                </c:pt>
                <c:pt idx="11">
                  <c:v>0.205309062496</c:v>
                </c:pt>
                <c:pt idx="12">
                  <c:v>0.0271216483182</c:v>
                </c:pt>
                <c:pt idx="13">
                  <c:v>0.0200709110854</c:v>
                </c:pt>
                <c:pt idx="14">
                  <c:v>0.117305700471</c:v>
                </c:pt>
                <c:pt idx="15">
                  <c:v>0.10824987015</c:v>
                </c:pt>
                <c:pt idx="16">
                  <c:v>0.0610797427519</c:v>
                </c:pt>
                <c:pt idx="17">
                  <c:v>0.119987188577</c:v>
                </c:pt>
                <c:pt idx="18">
                  <c:v>0.194482265465</c:v>
                </c:pt>
                <c:pt idx="19">
                  <c:v>0.0493144352459</c:v>
                </c:pt>
                <c:pt idx="20">
                  <c:v>0.106601502043</c:v>
                </c:pt>
                <c:pt idx="21">
                  <c:v>0.0103142411521</c:v>
                </c:pt>
                <c:pt idx="22">
                  <c:v>0.00620908763953</c:v>
                </c:pt>
                <c:pt idx="23">
                  <c:v>0.200000949254</c:v>
                </c:pt>
                <c:pt idx="24">
                  <c:v>0.0420960017368</c:v>
                </c:pt>
                <c:pt idx="25">
                  <c:v>0.0582534562174</c:v>
                </c:pt>
                <c:pt idx="26">
                  <c:v>0.0307431469152</c:v>
                </c:pt>
                <c:pt idx="27">
                  <c:v>0.0144687845877</c:v>
                </c:pt>
                <c:pt idx="28">
                  <c:v>0.053744699106</c:v>
                </c:pt>
                <c:pt idx="29">
                  <c:v>0.0344998194765</c:v>
                </c:pt>
                <c:pt idx="30">
                  <c:v>0.0853690121153</c:v>
                </c:pt>
                <c:pt idx="31">
                  <c:v>0.12858689843</c:v>
                </c:pt>
                <c:pt idx="32">
                  <c:v>0.181741100114</c:v>
                </c:pt>
                <c:pt idx="33">
                  <c:v>0.0408452345621</c:v>
                </c:pt>
                <c:pt idx="34">
                  <c:v>0.146258562907</c:v>
                </c:pt>
                <c:pt idx="35">
                  <c:v>0.127275052748</c:v>
                </c:pt>
                <c:pt idx="36">
                  <c:v>0.0176546768672</c:v>
                </c:pt>
                <c:pt idx="37">
                  <c:v>0.073827345779</c:v>
                </c:pt>
                <c:pt idx="38">
                  <c:v>0.233308478746</c:v>
                </c:pt>
                <c:pt idx="39">
                  <c:v>0.0325190699023</c:v>
                </c:pt>
                <c:pt idx="40">
                  <c:v>0.0708163593289</c:v>
                </c:pt>
                <c:pt idx="41">
                  <c:v>0.0508737252622</c:v>
                </c:pt>
                <c:pt idx="42">
                  <c:v>0.01673979084</c:v>
                </c:pt>
                <c:pt idx="43">
                  <c:v>0.031988402596</c:v>
                </c:pt>
                <c:pt idx="44">
                  <c:v>0.0498426432583</c:v>
                </c:pt>
                <c:pt idx="45">
                  <c:v>0.045318861597</c:v>
                </c:pt>
                <c:pt idx="46">
                  <c:v>0.0156990358273</c:v>
                </c:pt>
                <c:pt idx="47">
                  <c:v>0.0352464380905</c:v>
                </c:pt>
                <c:pt idx="48">
                  <c:v>0.00962041541481</c:v>
                </c:pt>
                <c:pt idx="49">
                  <c:v>0.00447872693154</c:v>
                </c:pt>
                <c:pt idx="50">
                  <c:v>0.0254765618873</c:v>
                </c:pt>
                <c:pt idx="51">
                  <c:v>0.0387624035442</c:v>
                </c:pt>
                <c:pt idx="52">
                  <c:v>0.00953795021915</c:v>
                </c:pt>
                <c:pt idx="53">
                  <c:v>0.0151323685572</c:v>
                </c:pt>
                <c:pt idx="54">
                  <c:v>0.0517868559027</c:v>
                </c:pt>
                <c:pt idx="55">
                  <c:v>0.0160663698409</c:v>
                </c:pt>
                <c:pt idx="56">
                  <c:v>0.0845172546241</c:v>
                </c:pt>
                <c:pt idx="57">
                  <c:v>0.0371551421179</c:v>
                </c:pt>
                <c:pt idx="58">
                  <c:v>0.0082119387065</c:v>
                </c:pt>
                <c:pt idx="59">
                  <c:v>0.0982376949657</c:v>
                </c:pt>
                <c:pt idx="60">
                  <c:v>0.0350821764903</c:v>
                </c:pt>
                <c:pt idx="61">
                  <c:v>0.037653030145</c:v>
                </c:pt>
                <c:pt idx="62">
                  <c:v>0.174456349104</c:v>
                </c:pt>
                <c:pt idx="63">
                  <c:v>0.234772228849</c:v>
                </c:pt>
                <c:pt idx="64">
                  <c:v>0.00101037129767</c:v>
                </c:pt>
                <c:pt idx="65">
                  <c:v>0.0430401064421</c:v>
                </c:pt>
                <c:pt idx="66">
                  <c:v>0.0314874121548</c:v>
                </c:pt>
                <c:pt idx="67">
                  <c:v>0.0148698828623</c:v>
                </c:pt>
                <c:pt idx="68">
                  <c:v>0.0199493977068</c:v>
                </c:pt>
                <c:pt idx="69">
                  <c:v>0.0218934871418</c:v>
                </c:pt>
                <c:pt idx="70">
                  <c:v>0.00161923276202</c:v>
                </c:pt>
                <c:pt idx="71" formatCode="0.00E+00">
                  <c:v>5.16671612046E-12</c:v>
                </c:pt>
                <c:pt idx="72">
                  <c:v>0.0192317188355</c:v>
                </c:pt>
                <c:pt idx="73">
                  <c:v>0.00280971425654</c:v>
                </c:pt>
                <c:pt idx="74">
                  <c:v>0.00336244553081</c:v>
                </c:pt>
                <c:pt idx="75">
                  <c:v>0.0238934765065</c:v>
                </c:pt>
                <c:pt idx="76">
                  <c:v>0.116637918241</c:v>
                </c:pt>
                <c:pt idx="77">
                  <c:v>0.00592162345044</c:v>
                </c:pt>
                <c:pt idx="78">
                  <c:v>0.0114672042203</c:v>
                </c:pt>
                <c:pt idx="79">
                  <c:v>0.00824175976269</c:v>
                </c:pt>
                <c:pt idx="80">
                  <c:v>0.000227524022761</c:v>
                </c:pt>
                <c:pt idx="81">
                  <c:v>0.210407196353</c:v>
                </c:pt>
                <c:pt idx="82">
                  <c:v>0.146165758037</c:v>
                </c:pt>
                <c:pt idx="83">
                  <c:v>0.0390798464074</c:v>
                </c:pt>
                <c:pt idx="84">
                  <c:v>0.0134293647415</c:v>
                </c:pt>
                <c:pt idx="85">
                  <c:v>0.00588013372739</c:v>
                </c:pt>
                <c:pt idx="86">
                  <c:v>0.00332156984144</c:v>
                </c:pt>
                <c:pt idx="87">
                  <c:v>0.00214806139132</c:v>
                </c:pt>
                <c:pt idx="88">
                  <c:v>0.00064627631132</c:v>
                </c:pt>
                <c:pt idx="89">
                  <c:v>0.000555406239537</c:v>
                </c:pt>
              </c:numCache>
            </c:numRef>
          </c:xVal>
          <c:yVal>
            <c:numRef>
              <c:f>Sheet1!$C$2:$C$91</c:f>
              <c:numCache>
                <c:formatCode>General</c:formatCode>
                <c:ptCount val="90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798616"/>
        <c:axId val="2117804984"/>
      </c:scatterChart>
      <c:valAx>
        <c:axId val="2117798616"/>
        <c:scaling>
          <c:orientation val="minMax"/>
          <c:max val="0.3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– common terms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337930446436184"/>
              <c:y val="0.89503149606299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17804984"/>
        <c:crosses val="autoZero"/>
        <c:crossBetween val="midCat"/>
        <c:majorUnit val="0.1"/>
      </c:valAx>
      <c:valAx>
        <c:axId val="2117804984"/>
        <c:scaling>
          <c:orientation val="minMax"/>
          <c:max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– common followees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351513306300945"/>
              <c:y val="0.1544756397637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17798616"/>
        <c:crosses val="autoZero"/>
        <c:crossBetween val="midCat"/>
        <c:majorUnit val="0.1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cs typeface="Times New Roman"/>
              </a:defRPr>
            </a:pPr>
            <a:r>
              <a:rPr lang="en-US" altLang="ja-JP" sz="1800" b="0">
                <a:latin typeface="Times New Roman"/>
                <a:cs typeface="Times New Roman"/>
              </a:rPr>
              <a:t>non target user</a:t>
            </a:r>
            <a:endParaRPr lang="ja-JP" altLang="en-US" sz="18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411644447460278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28509541617542"/>
          <c:y val="0.095625"/>
          <c:w val="0.699221527935576"/>
          <c:h val="0.70970866141732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followee</c:v>
                </c:pt>
              </c:strCache>
            </c:strRef>
          </c:tx>
          <c:spPr>
            <a:ln w="28575">
              <a:noFill/>
            </a:ln>
          </c:spPr>
          <c:marker>
            <c:symbol val="plus"/>
            <c:size val="7"/>
            <c:spPr>
              <a:ln>
                <a:solidFill>
                  <a:schemeClr val="tx1"/>
                </a:solidFill>
              </a:ln>
            </c:spPr>
          </c:marker>
          <c:xVal>
            <c:numRef>
              <c:f>Sheet1!$A$2:$A$91</c:f>
              <c:numCache>
                <c:formatCode>0.00E+00</c:formatCode>
                <c:ptCount val="90"/>
                <c:pt idx="0" formatCode="General">
                  <c:v>0.000144223</c:v>
                </c:pt>
                <c:pt idx="1">
                  <c:v>1.2E-12</c:v>
                </c:pt>
                <c:pt idx="2">
                  <c:v>8.59E-12</c:v>
                </c:pt>
                <c:pt idx="3" formatCode="General">
                  <c:v>0.000125048</c:v>
                </c:pt>
                <c:pt idx="4">
                  <c:v>1.08E-13</c:v>
                </c:pt>
                <c:pt idx="5">
                  <c:v>3.09E-9</c:v>
                </c:pt>
                <c:pt idx="6" formatCode="General">
                  <c:v>0.000712285</c:v>
                </c:pt>
                <c:pt idx="7" formatCode="General">
                  <c:v>0.000640468</c:v>
                </c:pt>
                <c:pt idx="8">
                  <c:v>4.78E-8</c:v>
                </c:pt>
                <c:pt idx="9">
                  <c:v>3.21E-5</c:v>
                </c:pt>
                <c:pt idx="10">
                  <c:v>1.45E-9</c:v>
                </c:pt>
                <c:pt idx="11">
                  <c:v>3.92E-17</c:v>
                </c:pt>
                <c:pt idx="12">
                  <c:v>2.51E-5</c:v>
                </c:pt>
                <c:pt idx="13">
                  <c:v>1.62E-10</c:v>
                </c:pt>
                <c:pt idx="14">
                  <c:v>5.04E-5</c:v>
                </c:pt>
                <c:pt idx="15" formatCode="General">
                  <c:v>0.000156142</c:v>
                </c:pt>
                <c:pt idx="16">
                  <c:v>3.25E-5</c:v>
                </c:pt>
                <c:pt idx="17">
                  <c:v>3.52E-9</c:v>
                </c:pt>
                <c:pt idx="18" formatCode="General">
                  <c:v>0.000245634</c:v>
                </c:pt>
                <c:pt idx="19" formatCode="General">
                  <c:v>0.003605408</c:v>
                </c:pt>
                <c:pt idx="20">
                  <c:v>2.38E-8</c:v>
                </c:pt>
                <c:pt idx="21" formatCode="General">
                  <c:v>0.000153969</c:v>
                </c:pt>
                <c:pt idx="22" formatCode="General">
                  <c:v>0.000129806</c:v>
                </c:pt>
                <c:pt idx="23">
                  <c:v>1.25E-5</c:v>
                </c:pt>
                <c:pt idx="24" formatCode="General">
                  <c:v>0.001129437</c:v>
                </c:pt>
                <c:pt idx="25" formatCode="General">
                  <c:v>0.001203444</c:v>
                </c:pt>
                <c:pt idx="26" formatCode="General">
                  <c:v>0.000269643</c:v>
                </c:pt>
                <c:pt idx="27">
                  <c:v>9.92E-5</c:v>
                </c:pt>
                <c:pt idx="28" formatCode="General">
                  <c:v>0.000347047</c:v>
                </c:pt>
                <c:pt idx="29" formatCode="General">
                  <c:v>0.000303937</c:v>
                </c:pt>
                <c:pt idx="30" formatCode="General">
                  <c:v>0.000156411</c:v>
                </c:pt>
                <c:pt idx="31" formatCode="General">
                  <c:v>0.000380094</c:v>
                </c:pt>
                <c:pt idx="32" formatCode="General">
                  <c:v>0.001703348</c:v>
                </c:pt>
                <c:pt idx="33" formatCode="General">
                  <c:v>0.000159167</c:v>
                </c:pt>
                <c:pt idx="34" formatCode="General">
                  <c:v>0.020397236</c:v>
                </c:pt>
                <c:pt idx="35" formatCode="General">
                  <c:v>0.001386323</c:v>
                </c:pt>
                <c:pt idx="36" formatCode="General">
                  <c:v>0.001160435</c:v>
                </c:pt>
                <c:pt idx="37">
                  <c:v>1.82E-5</c:v>
                </c:pt>
                <c:pt idx="38">
                  <c:v>3.73E-9</c:v>
                </c:pt>
                <c:pt idx="39" formatCode="General">
                  <c:v>0.008287918</c:v>
                </c:pt>
                <c:pt idx="40">
                  <c:v>5.49E-7</c:v>
                </c:pt>
                <c:pt idx="41" formatCode="General">
                  <c:v>0.000124976</c:v>
                </c:pt>
                <c:pt idx="42" formatCode="General">
                  <c:v>0.000562844</c:v>
                </c:pt>
                <c:pt idx="43" formatCode="General">
                  <c:v>0.000565439</c:v>
                </c:pt>
                <c:pt idx="44" formatCode="General">
                  <c:v>0.006240127</c:v>
                </c:pt>
                <c:pt idx="45" formatCode="General">
                  <c:v>0.00019964</c:v>
                </c:pt>
                <c:pt idx="46">
                  <c:v>3.21E-9</c:v>
                </c:pt>
                <c:pt idx="47" formatCode="General">
                  <c:v>0.001070503</c:v>
                </c:pt>
                <c:pt idx="48" formatCode="General">
                  <c:v>0.001970097</c:v>
                </c:pt>
                <c:pt idx="49" formatCode="General">
                  <c:v>0.000223028</c:v>
                </c:pt>
                <c:pt idx="50" formatCode="General">
                  <c:v>0.00207127</c:v>
                </c:pt>
                <c:pt idx="51" formatCode="General">
                  <c:v>0.000305008</c:v>
                </c:pt>
                <c:pt idx="52" formatCode="General">
                  <c:v>0.001499752</c:v>
                </c:pt>
                <c:pt idx="53" formatCode="General">
                  <c:v>0.000259924</c:v>
                </c:pt>
                <c:pt idx="54" formatCode="General">
                  <c:v>0.000207334</c:v>
                </c:pt>
                <c:pt idx="55" formatCode="General">
                  <c:v>0.00024479</c:v>
                </c:pt>
                <c:pt idx="56" formatCode="General">
                  <c:v>0.018386919</c:v>
                </c:pt>
                <c:pt idx="57" formatCode="General">
                  <c:v>0.00090269</c:v>
                </c:pt>
                <c:pt idx="58" formatCode="General">
                  <c:v>0.000542645</c:v>
                </c:pt>
                <c:pt idx="59" formatCode="General">
                  <c:v>0.019875572</c:v>
                </c:pt>
                <c:pt idx="60" formatCode="General">
                  <c:v>0.004570258</c:v>
                </c:pt>
                <c:pt idx="61" formatCode="General">
                  <c:v>0.000720103</c:v>
                </c:pt>
                <c:pt idx="62" formatCode="General">
                  <c:v>0.002065298</c:v>
                </c:pt>
                <c:pt idx="63" formatCode="General">
                  <c:v>0.008688961</c:v>
                </c:pt>
                <c:pt idx="64" formatCode="General">
                  <c:v>0.000797838</c:v>
                </c:pt>
                <c:pt idx="65" formatCode="General">
                  <c:v>0.003308038</c:v>
                </c:pt>
                <c:pt idx="66" formatCode="General">
                  <c:v>0.002186335</c:v>
                </c:pt>
                <c:pt idx="67" formatCode="General">
                  <c:v>0.013105638</c:v>
                </c:pt>
                <c:pt idx="68" formatCode="General">
                  <c:v>0.000474331</c:v>
                </c:pt>
                <c:pt idx="69" formatCode="General">
                  <c:v>0.00260777</c:v>
                </c:pt>
                <c:pt idx="70" formatCode="General">
                  <c:v>0.000288827</c:v>
                </c:pt>
                <c:pt idx="71" formatCode="General">
                  <c:v>0.011749394</c:v>
                </c:pt>
                <c:pt idx="72" formatCode="General">
                  <c:v>0.040411403</c:v>
                </c:pt>
                <c:pt idx="73" formatCode="General">
                  <c:v>0.001398631</c:v>
                </c:pt>
                <c:pt idx="74" formatCode="General">
                  <c:v>0.008671577</c:v>
                </c:pt>
                <c:pt idx="75" formatCode="General">
                  <c:v>0.00506494</c:v>
                </c:pt>
                <c:pt idx="76" formatCode="General">
                  <c:v>0.000345165</c:v>
                </c:pt>
                <c:pt idx="77" formatCode="General">
                  <c:v>0.000340013</c:v>
                </c:pt>
                <c:pt idx="78" formatCode="General">
                  <c:v>0.009424982</c:v>
                </c:pt>
                <c:pt idx="79" formatCode="General">
                  <c:v>0.001228826</c:v>
                </c:pt>
                <c:pt idx="80" formatCode="General">
                  <c:v>0.047307891</c:v>
                </c:pt>
                <c:pt idx="81" formatCode="General">
                  <c:v>0.001595689</c:v>
                </c:pt>
                <c:pt idx="82" formatCode="General">
                  <c:v>0.005307771</c:v>
                </c:pt>
                <c:pt idx="83" formatCode="General">
                  <c:v>0.002283945</c:v>
                </c:pt>
                <c:pt idx="84" formatCode="General">
                  <c:v>0.005511152</c:v>
                </c:pt>
                <c:pt idx="85" formatCode="General">
                  <c:v>0.006654198</c:v>
                </c:pt>
                <c:pt idx="86" formatCode="General">
                  <c:v>0.067654665</c:v>
                </c:pt>
                <c:pt idx="87" formatCode="General">
                  <c:v>0.038190754</c:v>
                </c:pt>
                <c:pt idx="88" formatCode="General">
                  <c:v>0.000695142</c:v>
                </c:pt>
                <c:pt idx="89" formatCode="General">
                  <c:v>0.009171458</c:v>
                </c:pt>
              </c:numCache>
            </c:numRef>
          </c:xVal>
          <c:yVal>
            <c:numRef>
              <c:f>Sheet1!$B$2:$B$91</c:f>
              <c:numCache>
                <c:formatCode>General</c:formatCode>
                <c:ptCount val="90"/>
                <c:pt idx="0">
                  <c:v>0.00209918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0.000617714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 formatCode="0.00E+00">
                  <c:v>2.36E-16</c:v>
                </c:pt>
                <c:pt idx="10">
                  <c:v>0.0</c:v>
                </c:pt>
                <c:pt idx="11">
                  <c:v>0.0</c:v>
                </c:pt>
                <c:pt idx="12" formatCode="0.00E+00">
                  <c:v>9.79000000000007E-18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0.003898953</c:v>
                </c:pt>
                <c:pt idx="20">
                  <c:v>0.0</c:v>
                </c:pt>
                <c:pt idx="21" formatCode="0.00E+00">
                  <c:v>1.44E-18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 formatCode="0.00E+00">
                  <c:v>9.74000000000007E-17</c:v>
                </c:pt>
                <c:pt idx="26">
                  <c:v>0.0</c:v>
                </c:pt>
                <c:pt idx="27" formatCode="0.00E+00">
                  <c:v>1.94E-18</c:v>
                </c:pt>
                <c:pt idx="28" formatCode="0.00E+00">
                  <c:v>1.29E-18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1.58E-16</c:v>
                </c:pt>
                <c:pt idx="32">
                  <c:v>0.00599503</c:v>
                </c:pt>
                <c:pt idx="33" formatCode="0.00E+00">
                  <c:v>1.66E-16</c:v>
                </c:pt>
                <c:pt idx="34" formatCode="0.00E+00">
                  <c:v>4.68E-16</c:v>
                </c:pt>
                <c:pt idx="35" formatCode="0.00E+00">
                  <c:v>1.11E-6</c:v>
                </c:pt>
                <c:pt idx="36">
                  <c:v>0.012101588</c:v>
                </c:pt>
                <c:pt idx="37" formatCode="0.00E+00">
                  <c:v>4.45E-16</c:v>
                </c:pt>
                <c:pt idx="38" formatCode="0.00E+00">
                  <c:v>4.27E-18</c:v>
                </c:pt>
                <c:pt idx="39" formatCode="0.00E+00">
                  <c:v>8.74000000000007E-18</c:v>
                </c:pt>
                <c:pt idx="40" formatCode="0.00E+00">
                  <c:v>2.89E-18</c:v>
                </c:pt>
                <c:pt idx="41" formatCode="0.00E+00">
                  <c:v>1.42E-16</c:v>
                </c:pt>
                <c:pt idx="42" formatCode="0.00E+00">
                  <c:v>1.39E-18</c:v>
                </c:pt>
                <c:pt idx="43" formatCode="0.00E+00">
                  <c:v>2.0E-16</c:v>
                </c:pt>
                <c:pt idx="44" formatCode="0.00E+00">
                  <c:v>6.83000000000007E-18</c:v>
                </c:pt>
                <c:pt idx="45">
                  <c:v>0.0</c:v>
                </c:pt>
                <c:pt idx="46">
                  <c:v>0.004003618</c:v>
                </c:pt>
                <c:pt idx="47" formatCode="0.00E+00">
                  <c:v>1.38E-17</c:v>
                </c:pt>
                <c:pt idx="48">
                  <c:v>0.0</c:v>
                </c:pt>
                <c:pt idx="49">
                  <c:v>0.0</c:v>
                </c:pt>
                <c:pt idx="50">
                  <c:v>0.000832718</c:v>
                </c:pt>
                <c:pt idx="51">
                  <c:v>0.0</c:v>
                </c:pt>
                <c:pt idx="52" formatCode="0.00E+00">
                  <c:v>5.67000000000001E-18</c:v>
                </c:pt>
                <c:pt idx="53" formatCode="0.00E+00">
                  <c:v>1.16E-16</c:v>
                </c:pt>
                <c:pt idx="54">
                  <c:v>0.034900436</c:v>
                </c:pt>
                <c:pt idx="55" formatCode="0.00E+00">
                  <c:v>9.09000000000007E-19</c:v>
                </c:pt>
                <c:pt idx="56">
                  <c:v>0.002620241</c:v>
                </c:pt>
                <c:pt idx="57" formatCode="0.00E+00">
                  <c:v>6.17000000000005E-16</c:v>
                </c:pt>
                <c:pt idx="58">
                  <c:v>0.0</c:v>
                </c:pt>
                <c:pt idx="59" formatCode="0.00E+00">
                  <c:v>3.2E-18</c:v>
                </c:pt>
                <c:pt idx="60">
                  <c:v>0.00194705</c:v>
                </c:pt>
                <c:pt idx="61">
                  <c:v>0.0</c:v>
                </c:pt>
                <c:pt idx="62">
                  <c:v>0.0</c:v>
                </c:pt>
                <c:pt idx="63" formatCode="0.00E+00">
                  <c:v>2.84E-7</c:v>
                </c:pt>
                <c:pt idx="64" formatCode="0.00E+00">
                  <c:v>3.44E-18</c:v>
                </c:pt>
                <c:pt idx="65" formatCode="0.00E+00">
                  <c:v>1.35E-13</c:v>
                </c:pt>
                <c:pt idx="66" formatCode="0.00E+00">
                  <c:v>5.56E-18</c:v>
                </c:pt>
                <c:pt idx="67">
                  <c:v>0.003926657</c:v>
                </c:pt>
                <c:pt idx="68">
                  <c:v>0.031447386</c:v>
                </c:pt>
                <c:pt idx="69" formatCode="0.00E+00">
                  <c:v>4.68E-15</c:v>
                </c:pt>
                <c:pt idx="70">
                  <c:v>0.232406148</c:v>
                </c:pt>
                <c:pt idx="71">
                  <c:v>0.0</c:v>
                </c:pt>
                <c:pt idx="72">
                  <c:v>0.010097118</c:v>
                </c:pt>
                <c:pt idx="73">
                  <c:v>0.0</c:v>
                </c:pt>
                <c:pt idx="74">
                  <c:v>0.09226816</c:v>
                </c:pt>
                <c:pt idx="75">
                  <c:v>0.001516645</c:v>
                </c:pt>
                <c:pt idx="76" formatCode="0.00E+00">
                  <c:v>1.49E-18</c:v>
                </c:pt>
                <c:pt idx="77" formatCode="0.00E+00">
                  <c:v>1.57E-16</c:v>
                </c:pt>
                <c:pt idx="78">
                  <c:v>0.009461545</c:v>
                </c:pt>
                <c:pt idx="79" formatCode="0.00E+00">
                  <c:v>4.35E-16</c:v>
                </c:pt>
                <c:pt idx="80" formatCode="0.00E+00">
                  <c:v>9.55E-5</c:v>
                </c:pt>
                <c:pt idx="81">
                  <c:v>0.0</c:v>
                </c:pt>
                <c:pt idx="82">
                  <c:v>0.019441506</c:v>
                </c:pt>
                <c:pt idx="83">
                  <c:v>0.002317097</c:v>
                </c:pt>
                <c:pt idx="84">
                  <c:v>0.051372027</c:v>
                </c:pt>
                <c:pt idx="85">
                  <c:v>0.005785165</c:v>
                </c:pt>
                <c:pt idx="86">
                  <c:v>0.02720672</c:v>
                </c:pt>
                <c:pt idx="87" formatCode="0.00E+00">
                  <c:v>6.90000000000007E-18</c:v>
                </c:pt>
                <c:pt idx="88" formatCode="0.00E+00">
                  <c:v>4.0E-9</c:v>
                </c:pt>
                <c:pt idx="89">
                  <c:v>0.00249533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>
              <a:noFill/>
            </a:ln>
          </c:spPr>
          <c:xVal>
            <c:numRef>
              <c:f>Sheet1!$A$2:$A$91</c:f>
              <c:numCache>
                <c:formatCode>0.00E+00</c:formatCode>
                <c:ptCount val="90"/>
                <c:pt idx="0" formatCode="General">
                  <c:v>0.000144223</c:v>
                </c:pt>
                <c:pt idx="1">
                  <c:v>1.2E-12</c:v>
                </c:pt>
                <c:pt idx="2">
                  <c:v>8.59E-12</c:v>
                </c:pt>
                <c:pt idx="3" formatCode="General">
                  <c:v>0.000125048</c:v>
                </c:pt>
                <c:pt idx="4">
                  <c:v>1.08E-13</c:v>
                </c:pt>
                <c:pt idx="5">
                  <c:v>3.09E-9</c:v>
                </c:pt>
                <c:pt idx="6" formatCode="General">
                  <c:v>0.000712285</c:v>
                </c:pt>
                <c:pt idx="7" formatCode="General">
                  <c:v>0.000640468</c:v>
                </c:pt>
                <c:pt idx="8">
                  <c:v>4.78E-8</c:v>
                </c:pt>
                <c:pt idx="9">
                  <c:v>3.21E-5</c:v>
                </c:pt>
                <c:pt idx="10">
                  <c:v>1.45E-9</c:v>
                </c:pt>
                <c:pt idx="11">
                  <c:v>3.92E-17</c:v>
                </c:pt>
                <c:pt idx="12">
                  <c:v>2.51E-5</c:v>
                </c:pt>
                <c:pt idx="13">
                  <c:v>1.62E-10</c:v>
                </c:pt>
                <c:pt idx="14">
                  <c:v>5.04E-5</c:v>
                </c:pt>
                <c:pt idx="15" formatCode="General">
                  <c:v>0.000156142</c:v>
                </c:pt>
                <c:pt idx="16">
                  <c:v>3.25E-5</c:v>
                </c:pt>
                <c:pt idx="17">
                  <c:v>3.52E-9</c:v>
                </c:pt>
                <c:pt idx="18" formatCode="General">
                  <c:v>0.000245634</c:v>
                </c:pt>
                <c:pt idx="19" formatCode="General">
                  <c:v>0.003605408</c:v>
                </c:pt>
                <c:pt idx="20">
                  <c:v>2.38E-8</c:v>
                </c:pt>
                <c:pt idx="21" formatCode="General">
                  <c:v>0.000153969</c:v>
                </c:pt>
                <c:pt idx="22" formatCode="General">
                  <c:v>0.000129806</c:v>
                </c:pt>
                <c:pt idx="23">
                  <c:v>1.25E-5</c:v>
                </c:pt>
                <c:pt idx="24" formatCode="General">
                  <c:v>0.001129437</c:v>
                </c:pt>
                <c:pt idx="25" formatCode="General">
                  <c:v>0.001203444</c:v>
                </c:pt>
                <c:pt idx="26" formatCode="General">
                  <c:v>0.000269643</c:v>
                </c:pt>
                <c:pt idx="27">
                  <c:v>9.92E-5</c:v>
                </c:pt>
                <c:pt idx="28" formatCode="General">
                  <c:v>0.000347047</c:v>
                </c:pt>
                <c:pt idx="29" formatCode="General">
                  <c:v>0.000303937</c:v>
                </c:pt>
                <c:pt idx="30" formatCode="General">
                  <c:v>0.000156411</c:v>
                </c:pt>
                <c:pt idx="31" formatCode="General">
                  <c:v>0.000380094</c:v>
                </c:pt>
                <c:pt idx="32" formatCode="General">
                  <c:v>0.001703348</c:v>
                </c:pt>
                <c:pt idx="33" formatCode="General">
                  <c:v>0.000159167</c:v>
                </c:pt>
                <c:pt idx="34" formatCode="General">
                  <c:v>0.020397236</c:v>
                </c:pt>
                <c:pt idx="35" formatCode="General">
                  <c:v>0.001386323</c:v>
                </c:pt>
                <c:pt idx="36" formatCode="General">
                  <c:v>0.001160435</c:v>
                </c:pt>
                <c:pt idx="37">
                  <c:v>1.82E-5</c:v>
                </c:pt>
                <c:pt idx="38">
                  <c:v>3.73E-9</c:v>
                </c:pt>
                <c:pt idx="39" formatCode="General">
                  <c:v>0.008287918</c:v>
                </c:pt>
                <c:pt idx="40">
                  <c:v>5.49E-7</c:v>
                </c:pt>
                <c:pt idx="41" formatCode="General">
                  <c:v>0.000124976</c:v>
                </c:pt>
                <c:pt idx="42" formatCode="General">
                  <c:v>0.000562844</c:v>
                </c:pt>
                <c:pt idx="43" formatCode="General">
                  <c:v>0.000565439</c:v>
                </c:pt>
                <c:pt idx="44" formatCode="General">
                  <c:v>0.006240127</c:v>
                </c:pt>
                <c:pt idx="45" formatCode="General">
                  <c:v>0.00019964</c:v>
                </c:pt>
                <c:pt idx="46">
                  <c:v>3.21E-9</c:v>
                </c:pt>
                <c:pt idx="47" formatCode="General">
                  <c:v>0.001070503</c:v>
                </c:pt>
                <c:pt idx="48" formatCode="General">
                  <c:v>0.001970097</c:v>
                </c:pt>
                <c:pt idx="49" formatCode="General">
                  <c:v>0.000223028</c:v>
                </c:pt>
                <c:pt idx="50" formatCode="General">
                  <c:v>0.00207127</c:v>
                </c:pt>
                <c:pt idx="51" formatCode="General">
                  <c:v>0.000305008</c:v>
                </c:pt>
                <c:pt idx="52" formatCode="General">
                  <c:v>0.001499752</c:v>
                </c:pt>
                <c:pt idx="53" formatCode="General">
                  <c:v>0.000259924</c:v>
                </c:pt>
                <c:pt idx="54" formatCode="General">
                  <c:v>0.000207334</c:v>
                </c:pt>
                <c:pt idx="55" formatCode="General">
                  <c:v>0.00024479</c:v>
                </c:pt>
                <c:pt idx="56" formatCode="General">
                  <c:v>0.018386919</c:v>
                </c:pt>
                <c:pt idx="57" formatCode="General">
                  <c:v>0.00090269</c:v>
                </c:pt>
                <c:pt idx="58" formatCode="General">
                  <c:v>0.000542645</c:v>
                </c:pt>
                <c:pt idx="59" formatCode="General">
                  <c:v>0.019875572</c:v>
                </c:pt>
                <c:pt idx="60" formatCode="General">
                  <c:v>0.004570258</c:v>
                </c:pt>
                <c:pt idx="61" formatCode="General">
                  <c:v>0.000720103</c:v>
                </c:pt>
                <c:pt idx="62" formatCode="General">
                  <c:v>0.002065298</c:v>
                </c:pt>
                <c:pt idx="63" formatCode="General">
                  <c:v>0.008688961</c:v>
                </c:pt>
                <c:pt idx="64" formatCode="General">
                  <c:v>0.000797838</c:v>
                </c:pt>
                <c:pt idx="65" formatCode="General">
                  <c:v>0.003308038</c:v>
                </c:pt>
                <c:pt idx="66" formatCode="General">
                  <c:v>0.002186335</c:v>
                </c:pt>
                <c:pt idx="67" formatCode="General">
                  <c:v>0.013105638</c:v>
                </c:pt>
                <c:pt idx="68" formatCode="General">
                  <c:v>0.000474331</c:v>
                </c:pt>
                <c:pt idx="69" formatCode="General">
                  <c:v>0.00260777</c:v>
                </c:pt>
                <c:pt idx="70" formatCode="General">
                  <c:v>0.000288827</c:v>
                </c:pt>
                <c:pt idx="71" formatCode="General">
                  <c:v>0.011749394</c:v>
                </c:pt>
                <c:pt idx="72" formatCode="General">
                  <c:v>0.040411403</c:v>
                </c:pt>
                <c:pt idx="73" formatCode="General">
                  <c:v>0.001398631</c:v>
                </c:pt>
                <c:pt idx="74" formatCode="General">
                  <c:v>0.008671577</c:v>
                </c:pt>
                <c:pt idx="75" formatCode="General">
                  <c:v>0.00506494</c:v>
                </c:pt>
                <c:pt idx="76" formatCode="General">
                  <c:v>0.000345165</c:v>
                </c:pt>
                <c:pt idx="77" formatCode="General">
                  <c:v>0.000340013</c:v>
                </c:pt>
                <c:pt idx="78" formatCode="General">
                  <c:v>0.009424982</c:v>
                </c:pt>
                <c:pt idx="79" formatCode="General">
                  <c:v>0.001228826</c:v>
                </c:pt>
                <c:pt idx="80" formatCode="General">
                  <c:v>0.047307891</c:v>
                </c:pt>
                <c:pt idx="81" formatCode="General">
                  <c:v>0.001595689</c:v>
                </c:pt>
                <c:pt idx="82" formatCode="General">
                  <c:v>0.005307771</c:v>
                </c:pt>
                <c:pt idx="83" formatCode="General">
                  <c:v>0.002283945</c:v>
                </c:pt>
                <c:pt idx="84" formatCode="General">
                  <c:v>0.005511152</c:v>
                </c:pt>
                <c:pt idx="85" formatCode="General">
                  <c:v>0.006654198</c:v>
                </c:pt>
                <c:pt idx="86" formatCode="General">
                  <c:v>0.067654665</c:v>
                </c:pt>
                <c:pt idx="87" formatCode="General">
                  <c:v>0.038190754</c:v>
                </c:pt>
                <c:pt idx="88" formatCode="General">
                  <c:v>0.000695142</c:v>
                </c:pt>
                <c:pt idx="89" formatCode="General">
                  <c:v>0.009171458</c:v>
                </c:pt>
              </c:numCache>
            </c:numRef>
          </c:xVal>
          <c:yVal>
            <c:numRef>
              <c:f>Sheet1!$C$2:$C$91</c:f>
              <c:numCache>
                <c:formatCode>General</c:formatCode>
                <c:ptCount val="90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631832"/>
        <c:axId val="2117629912"/>
      </c:scatterChart>
      <c:valAx>
        <c:axId val="2117631832"/>
        <c:scaling>
          <c:orientation val="minMax"/>
          <c:max val="0.3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– common terms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337930446436184"/>
              <c:y val="0.89503149606299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17629912"/>
        <c:crosses val="autoZero"/>
        <c:crossBetween val="midCat"/>
        <c:majorUnit val="0.1"/>
      </c:valAx>
      <c:valAx>
        <c:axId val="2117629912"/>
        <c:scaling>
          <c:orientation val="minMax"/>
          <c:max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– common followees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323165459018611"/>
              <c:y val="0.1419756397637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17631832"/>
        <c:crosses val="autoZero"/>
        <c:crossBetween val="midCat"/>
        <c:majorUnit val="0.1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followee_high</c:v>
                </c:pt>
              </c:strCache>
            </c:strRef>
          </c:tx>
          <c:spPr>
            <a:ln w="28575">
              <a:noFill/>
            </a:ln>
          </c:spPr>
          <c:marker>
            <c:symbol val="plus"/>
            <c:size val="7"/>
            <c:spPr>
              <a:ln>
                <a:solidFill>
                  <a:schemeClr val="tx1"/>
                </a:solidFill>
              </a:ln>
            </c:spPr>
          </c:marker>
          <c:xVal>
            <c:numRef>
              <c:f>Sheet1!$A$2:$A$91</c:f>
              <c:numCache>
                <c:formatCode>0.00E+00</c:formatCode>
                <c:ptCount val="90"/>
                <c:pt idx="0" formatCode="General">
                  <c:v>0.000144223040235</c:v>
                </c:pt>
                <c:pt idx="1">
                  <c:v>1.20160059295E-12</c:v>
                </c:pt>
                <c:pt idx="2">
                  <c:v>8.59256481688007E-12</c:v>
                </c:pt>
                <c:pt idx="3" formatCode="General">
                  <c:v>0.000125047680306</c:v>
                </c:pt>
                <c:pt idx="4">
                  <c:v>1.07576107086E-13</c:v>
                </c:pt>
                <c:pt idx="5">
                  <c:v>3.08511417002E-9</c:v>
                </c:pt>
                <c:pt idx="6" formatCode="General">
                  <c:v>0.000712285481416</c:v>
                </c:pt>
                <c:pt idx="7" formatCode="General">
                  <c:v>0.000640467996756</c:v>
                </c:pt>
                <c:pt idx="8">
                  <c:v>4.78453953419E-8</c:v>
                </c:pt>
                <c:pt idx="9">
                  <c:v>3.2149388619E-5</c:v>
                </c:pt>
                <c:pt idx="10">
                  <c:v>1.45361798586E-9</c:v>
                </c:pt>
                <c:pt idx="11">
                  <c:v>3.92419430284E-17</c:v>
                </c:pt>
                <c:pt idx="12">
                  <c:v>2.51438692691E-5</c:v>
                </c:pt>
                <c:pt idx="13">
                  <c:v>1.62409175357E-10</c:v>
                </c:pt>
                <c:pt idx="14">
                  <c:v>5.04111070791E-5</c:v>
                </c:pt>
                <c:pt idx="15" formatCode="General">
                  <c:v>0.000156141828626</c:v>
                </c:pt>
                <c:pt idx="16">
                  <c:v>3.25392679759E-5</c:v>
                </c:pt>
                <c:pt idx="17">
                  <c:v>3.52264970887E-9</c:v>
                </c:pt>
                <c:pt idx="18" formatCode="General">
                  <c:v>0.000245633621014</c:v>
                </c:pt>
                <c:pt idx="19" formatCode="General">
                  <c:v>0.00360540780325</c:v>
                </c:pt>
                <c:pt idx="20">
                  <c:v>2.38150917566E-8</c:v>
                </c:pt>
                <c:pt idx="21" formatCode="General">
                  <c:v>0.000153968856114</c:v>
                </c:pt>
                <c:pt idx="22" formatCode="General">
                  <c:v>0.000129806390914</c:v>
                </c:pt>
                <c:pt idx="23">
                  <c:v>1.24684673483E-5</c:v>
                </c:pt>
                <c:pt idx="24" formatCode="General">
                  <c:v>0.00112943670367</c:v>
                </c:pt>
                <c:pt idx="25" formatCode="General">
                  <c:v>0.00120344402713</c:v>
                </c:pt>
                <c:pt idx="26" formatCode="General">
                  <c:v>0.000269642718786</c:v>
                </c:pt>
                <c:pt idx="27">
                  <c:v>9.91615821415E-5</c:v>
                </c:pt>
                <c:pt idx="28" formatCode="General">
                  <c:v>0.000347047052342</c:v>
                </c:pt>
                <c:pt idx="29" formatCode="General">
                  <c:v>0.000303936996411</c:v>
                </c:pt>
                <c:pt idx="30" formatCode="General">
                  <c:v>0.000156410638703</c:v>
                </c:pt>
                <c:pt idx="31" formatCode="General">
                  <c:v>0.000380093518886</c:v>
                </c:pt>
                <c:pt idx="32" formatCode="General">
                  <c:v>0.00170334774139</c:v>
                </c:pt>
                <c:pt idx="33" formatCode="General">
                  <c:v>0.000159166944767</c:v>
                </c:pt>
                <c:pt idx="34" formatCode="General">
                  <c:v>0.0203972360554</c:v>
                </c:pt>
                <c:pt idx="35" formatCode="General">
                  <c:v>0.0013863233627</c:v>
                </c:pt>
                <c:pt idx="36" formatCode="General">
                  <c:v>0.00116043474119</c:v>
                </c:pt>
                <c:pt idx="37">
                  <c:v>1.82359992489E-5</c:v>
                </c:pt>
                <c:pt idx="38">
                  <c:v>3.73234104301E-9</c:v>
                </c:pt>
                <c:pt idx="39" formatCode="General">
                  <c:v>0.00828791816679</c:v>
                </c:pt>
                <c:pt idx="40">
                  <c:v>5.49307954656E-7</c:v>
                </c:pt>
                <c:pt idx="41" formatCode="General">
                  <c:v>0.00012497575795</c:v>
                </c:pt>
                <c:pt idx="42" formatCode="General">
                  <c:v>0.000562844009047</c:v>
                </c:pt>
                <c:pt idx="43" formatCode="General">
                  <c:v>0.000565438878482</c:v>
                </c:pt>
                <c:pt idx="44" formatCode="General">
                  <c:v>0.00624012699916</c:v>
                </c:pt>
                <c:pt idx="45" formatCode="General">
                  <c:v>0.000199640242705</c:v>
                </c:pt>
                <c:pt idx="46">
                  <c:v>3.21448365969E-9</c:v>
                </c:pt>
                <c:pt idx="47" formatCode="General">
                  <c:v>0.001070502597</c:v>
                </c:pt>
                <c:pt idx="48" formatCode="General">
                  <c:v>0.00197009674619</c:v>
                </c:pt>
                <c:pt idx="49" formatCode="General">
                  <c:v>0.000223027963181</c:v>
                </c:pt>
                <c:pt idx="50" formatCode="General">
                  <c:v>0.00207126982947</c:v>
                </c:pt>
                <c:pt idx="51" formatCode="General">
                  <c:v>0.000305008302366</c:v>
                </c:pt>
                <c:pt idx="52" formatCode="General">
                  <c:v>0.00149975201312</c:v>
                </c:pt>
                <c:pt idx="53" formatCode="General">
                  <c:v>0.000259924140401</c:v>
                </c:pt>
                <c:pt idx="54" formatCode="General">
                  <c:v>0.00020733386838</c:v>
                </c:pt>
                <c:pt idx="55" formatCode="General">
                  <c:v>0.000244790074979</c:v>
                </c:pt>
                <c:pt idx="56" formatCode="General">
                  <c:v>0.0183869186297</c:v>
                </c:pt>
                <c:pt idx="57" formatCode="General">
                  <c:v>0.000902689613063</c:v>
                </c:pt>
                <c:pt idx="58" formatCode="General">
                  <c:v>0.000542644863129</c:v>
                </c:pt>
                <c:pt idx="59" formatCode="General">
                  <c:v>0.0198755717438</c:v>
                </c:pt>
                <c:pt idx="60" formatCode="General">
                  <c:v>0.00457025760138</c:v>
                </c:pt>
                <c:pt idx="61" formatCode="General">
                  <c:v>0.000720102978953</c:v>
                </c:pt>
                <c:pt idx="62" formatCode="General">
                  <c:v>0.0020652976478</c:v>
                </c:pt>
                <c:pt idx="63" formatCode="General">
                  <c:v>0.00868896065124</c:v>
                </c:pt>
                <c:pt idx="64" formatCode="General">
                  <c:v>0.000797838325768</c:v>
                </c:pt>
                <c:pt idx="65" formatCode="General">
                  <c:v>0.00330803750689</c:v>
                </c:pt>
                <c:pt idx="66" formatCode="General">
                  <c:v>0.00218633510384</c:v>
                </c:pt>
                <c:pt idx="67" formatCode="General">
                  <c:v>0.0131056382178</c:v>
                </c:pt>
                <c:pt idx="68" formatCode="General">
                  <c:v>0.000474331221363</c:v>
                </c:pt>
                <c:pt idx="69" formatCode="General">
                  <c:v>0.00260777047899</c:v>
                </c:pt>
                <c:pt idx="70" formatCode="General">
                  <c:v>0.000288826553896</c:v>
                </c:pt>
                <c:pt idx="71" formatCode="General">
                  <c:v>0.0117493940605</c:v>
                </c:pt>
                <c:pt idx="72" formatCode="General">
                  <c:v>0.0404114029047</c:v>
                </c:pt>
                <c:pt idx="73" formatCode="General">
                  <c:v>0.00139863079754</c:v>
                </c:pt>
                <c:pt idx="74" formatCode="General">
                  <c:v>0.00867157735553</c:v>
                </c:pt>
                <c:pt idx="75" formatCode="General">
                  <c:v>0.00506493962597</c:v>
                </c:pt>
                <c:pt idx="76" formatCode="General">
                  <c:v>0.000345164773953</c:v>
                </c:pt>
                <c:pt idx="77" formatCode="General">
                  <c:v>0.000340013344004</c:v>
                </c:pt>
                <c:pt idx="78" formatCode="General">
                  <c:v>0.00942498213953</c:v>
                </c:pt>
                <c:pt idx="79" formatCode="General">
                  <c:v>0.00122882599979</c:v>
                </c:pt>
                <c:pt idx="80" formatCode="General">
                  <c:v>0.0473078907196</c:v>
                </c:pt>
                <c:pt idx="81" formatCode="General">
                  <c:v>0.00159568887857</c:v>
                </c:pt>
                <c:pt idx="82" formatCode="General">
                  <c:v>0.00530777120033</c:v>
                </c:pt>
                <c:pt idx="83" formatCode="General">
                  <c:v>0.00228394513213</c:v>
                </c:pt>
                <c:pt idx="84" formatCode="General">
                  <c:v>0.00551115227272</c:v>
                </c:pt>
                <c:pt idx="85" formatCode="General">
                  <c:v>0.00665419764526</c:v>
                </c:pt>
                <c:pt idx="86" formatCode="General">
                  <c:v>0.0676546651176</c:v>
                </c:pt>
                <c:pt idx="87" formatCode="General">
                  <c:v>0.0381907535365</c:v>
                </c:pt>
                <c:pt idx="88" formatCode="General">
                  <c:v>0.000695142353241</c:v>
                </c:pt>
                <c:pt idx="89" formatCode="General">
                  <c:v>0.00917145758253</c:v>
                </c:pt>
              </c:numCache>
            </c:numRef>
          </c:xVal>
          <c:yVal>
            <c:numRef>
              <c:f>Sheet1!$B$2:$B$91</c:f>
              <c:numCache>
                <c:formatCode>General</c:formatCode>
                <c:ptCount val="90"/>
                <c:pt idx="0">
                  <c:v>0.00209917986709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0.000617713838985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 formatCode="0.00E+00">
                  <c:v>2.36410890864E-16</c:v>
                </c:pt>
                <c:pt idx="10">
                  <c:v>0.0</c:v>
                </c:pt>
                <c:pt idx="11">
                  <c:v>0.0</c:v>
                </c:pt>
                <c:pt idx="12" formatCode="0.00E+00">
                  <c:v>9.79216707719007E-18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0.00389895289065</c:v>
                </c:pt>
                <c:pt idx="20">
                  <c:v>0.0</c:v>
                </c:pt>
                <c:pt idx="21" formatCode="0.00E+00">
                  <c:v>1.4428458428E-18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 formatCode="0.00E+00">
                  <c:v>9.73860991849007E-17</c:v>
                </c:pt>
                <c:pt idx="26">
                  <c:v>0.0</c:v>
                </c:pt>
                <c:pt idx="27" formatCode="0.00E+00">
                  <c:v>1.94244620388E-18</c:v>
                </c:pt>
                <c:pt idx="28" formatCode="0.00E+00">
                  <c:v>1.29496413592E-18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1.57801993694E-16</c:v>
                </c:pt>
                <c:pt idx="32">
                  <c:v>0.00599502996466</c:v>
                </c:pt>
                <c:pt idx="33" formatCode="0.00E+00">
                  <c:v>1.65879310288E-16</c:v>
                </c:pt>
                <c:pt idx="34" formatCode="0.00E+00">
                  <c:v>4.67875294063E-16</c:v>
                </c:pt>
                <c:pt idx="35" formatCode="0.00E+00">
                  <c:v>1.11326041609E-6</c:v>
                </c:pt>
                <c:pt idx="36">
                  <c:v>0.0121015875476</c:v>
                </c:pt>
                <c:pt idx="37" formatCode="0.00E+00">
                  <c:v>4.44714265413E-16</c:v>
                </c:pt>
                <c:pt idx="38" formatCode="0.00E+00">
                  <c:v>4.27347046639E-18</c:v>
                </c:pt>
                <c:pt idx="39" formatCode="0.00E+00">
                  <c:v>8.74234018511001E-18</c:v>
                </c:pt>
                <c:pt idx="40" formatCode="0.00E+00">
                  <c:v>2.88569168561E-18</c:v>
                </c:pt>
                <c:pt idx="41" formatCode="0.00E+00">
                  <c:v>1.41562317424E-16</c:v>
                </c:pt>
                <c:pt idx="42" formatCode="0.00E+00">
                  <c:v>1.39266376209E-18</c:v>
                </c:pt>
                <c:pt idx="43" formatCode="0.00E+00">
                  <c:v>1.99827709935E-16</c:v>
                </c:pt>
                <c:pt idx="44" formatCode="0.00E+00">
                  <c:v>6.82831569065007E-18</c:v>
                </c:pt>
                <c:pt idx="45">
                  <c:v>0.0</c:v>
                </c:pt>
                <c:pt idx="46">
                  <c:v>0.00400361811491</c:v>
                </c:pt>
                <c:pt idx="47" formatCode="0.00E+00">
                  <c:v>1.38129507832E-17</c:v>
                </c:pt>
                <c:pt idx="48">
                  <c:v>0.0</c:v>
                </c:pt>
                <c:pt idx="49">
                  <c:v>0.0</c:v>
                </c:pt>
                <c:pt idx="50">
                  <c:v>0.000832717661105</c:v>
                </c:pt>
                <c:pt idx="51">
                  <c:v>0.0</c:v>
                </c:pt>
                <c:pt idx="52" formatCode="0.00E+00">
                  <c:v>5.67057512058001E-18</c:v>
                </c:pt>
                <c:pt idx="53" formatCode="0.00E+00">
                  <c:v>1.1632916852E-16</c:v>
                </c:pt>
                <c:pt idx="54">
                  <c:v>0.0349004358575</c:v>
                </c:pt>
                <c:pt idx="55" formatCode="0.00E+00">
                  <c:v>9.09494701773007E-19</c:v>
                </c:pt>
                <c:pt idx="56">
                  <c:v>0.00262024065016</c:v>
                </c:pt>
                <c:pt idx="57" formatCode="0.00E+00">
                  <c:v>6.17174977791005E-16</c:v>
                </c:pt>
                <c:pt idx="58">
                  <c:v>0.0</c:v>
                </c:pt>
                <c:pt idx="59" formatCode="0.00E+00">
                  <c:v>3.19744231092E-18</c:v>
                </c:pt>
                <c:pt idx="60">
                  <c:v>0.00194705043019</c:v>
                </c:pt>
                <c:pt idx="61">
                  <c:v>0.0</c:v>
                </c:pt>
                <c:pt idx="62">
                  <c:v>0.0</c:v>
                </c:pt>
                <c:pt idx="63" formatCode="0.00E+00">
                  <c:v>2.83663759447E-7</c:v>
                </c:pt>
                <c:pt idx="64" formatCode="0.00E+00">
                  <c:v>3.43658435042E-18</c:v>
                </c:pt>
                <c:pt idx="65" formatCode="0.00E+00">
                  <c:v>1.35333852124E-13</c:v>
                </c:pt>
                <c:pt idx="66" formatCode="0.00E+00">
                  <c:v>5.56443779942E-18</c:v>
                </c:pt>
                <c:pt idx="67">
                  <c:v>0.00392665698</c:v>
                </c:pt>
                <c:pt idx="68">
                  <c:v>0.031447385966</c:v>
                </c:pt>
                <c:pt idx="69" formatCode="0.00E+00">
                  <c:v>4.67547889293E-15</c:v>
                </c:pt>
                <c:pt idx="70">
                  <c:v>0.232406148226</c:v>
                </c:pt>
                <c:pt idx="71">
                  <c:v>0.0</c:v>
                </c:pt>
                <c:pt idx="72">
                  <c:v>0.010097117688</c:v>
                </c:pt>
                <c:pt idx="73">
                  <c:v>0.0</c:v>
                </c:pt>
                <c:pt idx="74">
                  <c:v>0.0922681604282</c:v>
                </c:pt>
                <c:pt idx="75">
                  <c:v>0.00151664475362</c:v>
                </c:pt>
                <c:pt idx="76" formatCode="0.00E+00">
                  <c:v>1.49391610194E-18</c:v>
                </c:pt>
                <c:pt idx="77" formatCode="0.00E+00">
                  <c:v>1.57350354968E-16</c:v>
                </c:pt>
                <c:pt idx="78">
                  <c:v>0.00946154541061</c:v>
                </c:pt>
                <c:pt idx="79" formatCode="0.00E+00">
                  <c:v>4.346272231E-16</c:v>
                </c:pt>
                <c:pt idx="80" formatCode="0.00E+00">
                  <c:v>9.55128821134E-5</c:v>
                </c:pt>
                <c:pt idx="81">
                  <c:v>0.0</c:v>
                </c:pt>
                <c:pt idx="82">
                  <c:v>0.019441505844</c:v>
                </c:pt>
                <c:pt idx="83">
                  <c:v>0.00231709720475</c:v>
                </c:pt>
                <c:pt idx="84">
                  <c:v>0.0513720268885</c:v>
                </c:pt>
                <c:pt idx="85">
                  <c:v>0.00578516499423</c:v>
                </c:pt>
                <c:pt idx="86">
                  <c:v>0.0272067199946</c:v>
                </c:pt>
                <c:pt idx="87" formatCode="0.00E+00">
                  <c:v>6.90070223186007E-18</c:v>
                </c:pt>
                <c:pt idx="88" formatCode="0.00E+00">
                  <c:v>3.9975324944E-9</c:v>
                </c:pt>
                <c:pt idx="89">
                  <c:v>0.00249532985002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603128"/>
        <c:axId val="2117587784"/>
      </c:scatterChart>
      <c:valAx>
        <c:axId val="2117603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ja-JP"/>
          </a:p>
        </c:txPr>
        <c:crossAx val="2117587784"/>
        <c:crosses val="autoZero"/>
        <c:crossBetween val="midCat"/>
      </c:valAx>
      <c:valAx>
        <c:axId val="21175877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1760312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title>
      <c:tx>
        <c:rich>
          <a:bodyPr/>
          <a:lstStyle/>
          <a:p>
            <a:pPr>
              <a:defRPr>
                <a:latin typeface="ＭＳ Ｐ明朝"/>
                <a:ea typeface="ＭＳ Ｐ明朝"/>
                <a:cs typeface="ＭＳ Ｐ明朝"/>
              </a:defRPr>
            </a:pPr>
            <a:r>
              <a:rPr lang="ja-JP">
                <a:latin typeface="ＭＳ Ｐ明朝"/>
                <a:ea typeface="ＭＳ Ｐ明朝"/>
                <a:cs typeface="ＭＳ Ｐ明朝"/>
              </a:rPr>
              <a:t>ターム「福井」</a:t>
            </a:r>
            <a:endParaRPr lang="en-US">
              <a:latin typeface="ＭＳ Ｐ明朝"/>
              <a:ea typeface="ＭＳ Ｐ明朝"/>
              <a:cs typeface="ＭＳ Ｐ明朝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33574475065617"/>
          <c:y val="0.164749753937008"/>
          <c:w val="0.729559219160105"/>
          <c:h val="0.7858752460629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numRef>
              <c:f>Sheet1!$A$2:$A$202</c:f>
              <c:numCache>
                <c:formatCode>General</c:formatCode>
                <c:ptCount val="20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</c:numCache>
            </c:numRef>
          </c:cat>
          <c:val>
            <c:numRef>
              <c:f>Sheet1!$B$2:$B$202</c:f>
              <c:numCache>
                <c:formatCode>General</c:formatCode>
                <c:ptCount val="201"/>
                <c:pt idx="0">
                  <c:v>0.00919287188507</c:v>
                </c:pt>
                <c:pt idx="1">
                  <c:v>0.0302957627042</c:v>
                </c:pt>
                <c:pt idx="2">
                  <c:v>0.0664945316119</c:v>
                </c:pt>
                <c:pt idx="3">
                  <c:v>0.10934915099</c:v>
                </c:pt>
                <c:pt idx="4">
                  <c:v>0.143713851648</c:v>
                </c:pt>
                <c:pt idx="5">
                  <c:v>0.15724031318</c:v>
                </c:pt>
                <c:pt idx="6">
                  <c:v>0.1473144151</c:v>
                </c:pt>
                <c:pt idx="7">
                  <c:v>0.120641594366</c:v>
                </c:pt>
                <c:pt idx="8">
                  <c:v>0.0877320647076</c:v>
                </c:pt>
                <c:pt idx="9">
                  <c:v>0.0573619203358</c:v>
                </c:pt>
                <c:pt idx="10">
                  <c:v>0.0340610024541</c:v>
                </c:pt>
                <c:pt idx="11">
                  <c:v>0.0185209500845</c:v>
                </c:pt>
                <c:pt idx="12">
                  <c:v>0.00928682365209</c:v>
                </c:pt>
                <c:pt idx="13">
                  <c:v>0.00431962668284</c:v>
                </c:pt>
                <c:pt idx="14">
                  <c:v>0.00187336034876</c:v>
                </c:pt>
                <c:pt idx="15">
                  <c:v>0.000760898235007</c:v>
                </c:pt>
                <c:pt idx="16">
                  <c:v>0.000290577049934</c:v>
                </c:pt>
                <c:pt idx="17">
                  <c:v>0.00010469608214</c:v>
                </c:pt>
                <c:pt idx="18" formatCode="0.00E+00">
                  <c:v>3.57006376975E-5</c:v>
                </c:pt>
                <c:pt idx="19" formatCode="0.00E+00">
                  <c:v>1.15531973212E-5</c:v>
                </c:pt>
                <c:pt idx="20" formatCode="0.00E+00">
                  <c:v>3.55709713746E-6</c:v>
                </c:pt>
                <c:pt idx="21" formatCode="0.00E+00">
                  <c:v>1.04434029737E-6</c:v>
                </c:pt>
                <c:pt idx="22" formatCode="0.00E+00">
                  <c:v>2.92980624948E-7</c:v>
                </c:pt>
                <c:pt idx="23" formatCode="0.00E+00">
                  <c:v>7.86878382175E-8</c:v>
                </c:pt>
                <c:pt idx="24" formatCode="0.00E+00">
                  <c:v>2.02676015785E-8</c:v>
                </c:pt>
                <c:pt idx="25" formatCode="0.00E+00">
                  <c:v>5.01438995012E-9</c:v>
                </c:pt>
                <c:pt idx="26" formatCode="0.00E+00">
                  <c:v>1.19343100809E-9</c:v>
                </c:pt>
                <c:pt idx="27" formatCode="0.00E+00">
                  <c:v>2.73612345073E-10</c:v>
                </c:pt>
                <c:pt idx="28" formatCode="0.00E+00">
                  <c:v>6.05044137858E-11</c:v>
                </c:pt>
                <c:pt idx="29" formatCode="0.00E+00">
                  <c:v>1.2920153524E-11</c:v>
                </c:pt>
                <c:pt idx="30" formatCode="0.00E+00">
                  <c:v>2.66722648257E-12</c:v>
                </c:pt>
                <c:pt idx="31" formatCode="0.00E+00">
                  <c:v>5.32862810045E-13</c:v>
                </c:pt>
                <c:pt idx="32" formatCode="0.00E+00">
                  <c:v>1.03123603896E-13</c:v>
                </c:pt>
                <c:pt idx="33" formatCode="0.00E+00">
                  <c:v>1.93502432368E-14</c:v>
                </c:pt>
                <c:pt idx="34" formatCode="0.00E+00">
                  <c:v>3.52351264739E-15</c:v>
                </c:pt>
                <c:pt idx="35" formatCode="0.00E+00">
                  <c:v>6.23132646559011E-16</c:v>
                </c:pt>
                <c:pt idx="36" formatCode="0.00E+00">
                  <c:v>1.07111279E-16</c:v>
                </c:pt>
                <c:pt idx="37" formatCode="0.00E+00">
                  <c:v>1.79084013022E-17</c:v>
                </c:pt>
                <c:pt idx="38" formatCode="0.00E+00">
                  <c:v>2.91437703157E-18</c:v>
                </c:pt>
                <c:pt idx="39" formatCode="0.00E+00">
                  <c:v>4.61941642696E-19</c:v>
                </c:pt>
                <c:pt idx="40" formatCode="0.00E+00">
                  <c:v>7.13595334567011E-20</c:v>
                </c:pt>
                <c:pt idx="41" formatCode="0.00E+00">
                  <c:v>1.07497498405E-20</c:v>
                </c:pt>
                <c:pt idx="42" formatCode="0.00E+00">
                  <c:v>1.58005417275E-21</c:v>
                </c:pt>
                <c:pt idx="43" formatCode="0.00E+00">
                  <c:v>2.26729134455E-22</c:v>
                </c:pt>
                <c:pt idx="44" formatCode="0.00E+00">
                  <c:v>3.17781291001E-23</c:v>
                </c:pt>
                <c:pt idx="45" formatCode="0.00E+00">
                  <c:v>4.35260248045011E-24</c:v>
                </c:pt>
                <c:pt idx="46" formatCode="0.00E+00">
                  <c:v>5.82873331213011E-25</c:v>
                </c:pt>
                <c:pt idx="47" formatCode="0.00E+00">
                  <c:v>7.63484163579011E-26</c:v>
                </c:pt>
                <c:pt idx="48" formatCode="0.00E+00">
                  <c:v>9.78621171984011E-27</c:v>
                </c:pt>
                <c:pt idx="49" formatCode="0.00E+00">
                  <c:v>1.22799993939E-27</c:v>
                </c:pt>
                <c:pt idx="50" formatCode="0.00E+00">
                  <c:v>1.50912258566E-28</c:v>
                </c:pt>
                <c:pt idx="51" formatCode="0.00E+00">
                  <c:v>1.8170197576E-29</c:v>
                </c:pt>
                <c:pt idx="52" formatCode="0.00E+00">
                  <c:v>2.14419311046E-30</c:v>
                </c:pt>
                <c:pt idx="53" formatCode="0.00E+00">
                  <c:v>2.48079803918E-31</c:v>
                </c:pt>
                <c:pt idx="54" formatCode="0.00E+00">
                  <c:v>2.81507951267E-32</c:v>
                </c:pt>
                <c:pt idx="55" formatCode="0.00E+00">
                  <c:v>3.13404169915E-33</c:v>
                </c:pt>
                <c:pt idx="56" formatCode="0.00E+00">
                  <c:v>3.42429951847011E-34</c:v>
                </c:pt>
                <c:pt idx="57" formatCode="0.00E+00">
                  <c:v>3.67303266937011E-35</c:v>
                </c:pt>
                <c:pt idx="58" formatCode="0.00E+00">
                  <c:v>3.86894485868011E-36</c:v>
                </c:pt>
                <c:pt idx="59" formatCode="0.00E+00">
                  <c:v>4.00312618917011E-37</c:v>
                </c:pt>
                <c:pt idx="60" formatCode="0.00E+00">
                  <c:v>4.06972603852011E-38</c:v>
                </c:pt>
                <c:pt idx="61" formatCode="0.00E+00">
                  <c:v>4.06636595700011E-39</c:v>
                </c:pt>
                <c:pt idx="62" formatCode="0.00E+00">
                  <c:v>3.99425363815011E-40</c:v>
                </c:pt>
                <c:pt idx="63" formatCode="0.00E+00">
                  <c:v>3.85799491900011E-41</c:v>
                </c:pt>
                <c:pt idx="64" formatCode="0.00E+00">
                  <c:v>3.66513556398011E-42</c:v>
                </c:pt>
                <c:pt idx="65" formatCode="0.00E+00">
                  <c:v>3.42549328532011E-43</c:v>
                </c:pt>
                <c:pt idx="66" formatCode="0.00E+00">
                  <c:v>3.15035937710011E-44</c:v>
                </c:pt>
                <c:pt idx="67" formatCode="0.00E+00">
                  <c:v>2.85165666225005E-45</c:v>
                </c:pt>
                <c:pt idx="68" formatCode="0.00E+00">
                  <c:v>2.54113631644011E-46</c:v>
                </c:pt>
                <c:pt idx="69" formatCode="0.00E+00">
                  <c:v>2.22968241461E-47</c:v>
                </c:pt>
                <c:pt idx="70" formatCode="0.00E+00">
                  <c:v>1.92677281871E-48</c:v>
                </c:pt>
                <c:pt idx="71" formatCode="0.00E+00">
                  <c:v>1.6401219012E-49</c:v>
                </c:pt>
                <c:pt idx="72" formatCode="0.00E+00">
                  <c:v>1.37550805867E-50</c:v>
                </c:pt>
                <c:pt idx="73" formatCode="0.00E+00">
                  <c:v>1.13676984145E-51</c:v>
                </c:pt>
                <c:pt idx="74" formatCode="0.00E+00">
                  <c:v>9.25940648094022E-53</c:v>
                </c:pt>
                <c:pt idx="75" formatCode="0.00E+00">
                  <c:v>7.43484066747022E-54</c:v>
                </c:pt>
                <c:pt idx="76" formatCode="0.00E+00">
                  <c:v>5.88589863833014E-55</c:v>
                </c:pt>
                <c:pt idx="77" formatCode="0.00E+00">
                  <c:v>4.59493354072011E-56</c:v>
                </c:pt>
                <c:pt idx="78" formatCode="0.00E+00">
                  <c:v>3.53787032389011E-57</c:v>
                </c:pt>
                <c:pt idx="79" formatCode="0.00E+00">
                  <c:v>2.68701374408011E-58</c:v>
                </c:pt>
                <c:pt idx="80" formatCode="0.00E+00">
                  <c:v>2.01340210120011E-59</c:v>
                </c:pt>
                <c:pt idx="81" formatCode="0.00E+00">
                  <c:v>1.48863931135E-60</c:v>
                </c:pt>
                <c:pt idx="82" formatCode="0.00E+00">
                  <c:v>1.08620266477E-61</c:v>
                </c:pt>
                <c:pt idx="83" formatCode="0.00E+00">
                  <c:v>7.82270924504022E-63</c:v>
                </c:pt>
                <c:pt idx="84" formatCode="0.00E+00">
                  <c:v>5.56146865911022E-64</c:v>
                </c:pt>
                <c:pt idx="85" formatCode="0.00E+00">
                  <c:v>3.90361857419011E-65</c:v>
                </c:pt>
                <c:pt idx="86" formatCode="0.00E+00">
                  <c:v>2.70550934190011E-66</c:v>
                </c:pt>
                <c:pt idx="87" formatCode="0.00E+00">
                  <c:v>1.85178832291011E-67</c:v>
                </c:pt>
                <c:pt idx="88" formatCode="0.00E+00">
                  <c:v>1.25184295227E-68</c:v>
                </c:pt>
                <c:pt idx="89" formatCode="0.00E+00">
                  <c:v>8.35947240863033E-70</c:v>
                </c:pt>
                <c:pt idx="90" formatCode="0.00E+00">
                  <c:v>5.51482196563022E-71</c:v>
                </c:pt>
                <c:pt idx="91" formatCode="0.00E+00">
                  <c:v>3.59467519675011E-72</c:v>
                </c:pt>
                <c:pt idx="92" formatCode="0.00E+00">
                  <c:v>2.31533656642011E-73</c:v>
                </c:pt>
                <c:pt idx="93" formatCode="0.00E+00">
                  <c:v>1.47382056414011E-74</c:v>
                </c:pt>
                <c:pt idx="94" formatCode="0.00E+00">
                  <c:v>9.27256151115042E-76</c:v>
                </c:pt>
                <c:pt idx="95" formatCode="0.00E+00">
                  <c:v>5.76669600036022E-77</c:v>
                </c:pt>
                <c:pt idx="96" formatCode="0.00E+00">
                  <c:v>3.54546506754011E-78</c:v>
                </c:pt>
                <c:pt idx="97" formatCode="0.00E+00">
                  <c:v>2.15518129812011E-79</c:v>
                </c:pt>
                <c:pt idx="98" formatCode="0.00E+00">
                  <c:v>1.29539895768E-80</c:v>
                </c:pt>
                <c:pt idx="99" formatCode="0.00E+00">
                  <c:v>7.69974229454033E-82</c:v>
                </c:pt>
                <c:pt idx="100" formatCode="0.00E+00">
                  <c:v>4.52631364939022E-83</c:v>
                </c:pt>
                <c:pt idx="101" formatCode="0.00E+00">
                  <c:v>2.63178827049011E-84</c:v>
                </c:pt>
                <c:pt idx="102" formatCode="0.00E+00">
                  <c:v>1.51368777165011E-85</c:v>
                </c:pt>
                <c:pt idx="103" formatCode="0.00E+00">
                  <c:v>8.61273549808044E-87</c:v>
                </c:pt>
                <c:pt idx="104" formatCode="0.00E+00">
                  <c:v>4.84847302139022E-88</c:v>
                </c:pt>
                <c:pt idx="105" formatCode="0.00E+00">
                  <c:v>2.70064048644011E-89</c:v>
                </c:pt>
                <c:pt idx="106" formatCode="0.00E+00">
                  <c:v>1.48855399424011E-90</c:v>
                </c:pt>
                <c:pt idx="107" formatCode="0.00E+00">
                  <c:v>8.11962231467043E-92</c:v>
                </c:pt>
                <c:pt idx="108" formatCode="0.00E+00">
                  <c:v>4.38346124961022E-93</c:v>
                </c:pt>
                <c:pt idx="109" formatCode="0.00E+00">
                  <c:v>2.34231139030011E-94</c:v>
                </c:pt>
                <c:pt idx="110" formatCode="0.00E+00">
                  <c:v>1.23894934281011E-95</c:v>
                </c:pt>
                <c:pt idx="111" formatCode="0.00E+00">
                  <c:v>6.48751880763033E-97</c:v>
                </c:pt>
                <c:pt idx="112" formatCode="0.00E+00">
                  <c:v>3.36320967268022E-98</c:v>
                </c:pt>
                <c:pt idx="113" formatCode="0.00E+00">
                  <c:v>1.72628680541011E-99</c:v>
                </c:pt>
                <c:pt idx="114" formatCode="0.00E+00">
                  <c:v>8.77381592354054E-101</c:v>
                </c:pt>
                <c:pt idx="115" formatCode="0.00E+00">
                  <c:v>4.41583595706022E-102</c:v>
                </c:pt>
                <c:pt idx="116" formatCode="0.00E+00">
                  <c:v>2.20098919473011E-103</c:v>
                </c:pt>
                <c:pt idx="117" formatCode="0.00E+00">
                  <c:v>1.08651224568011E-104</c:v>
                </c:pt>
                <c:pt idx="118" formatCode="0.00E+00">
                  <c:v>5.31243598244033E-106</c:v>
                </c:pt>
                <c:pt idx="119" formatCode="0.00E+00">
                  <c:v>2.57291401639011E-107</c:v>
                </c:pt>
                <c:pt idx="120" formatCode="0.00E+00">
                  <c:v>1.23440853184011E-108</c:v>
                </c:pt>
                <c:pt idx="121" formatCode="0.00E+00">
                  <c:v>5.86710333234032E-110</c:v>
                </c:pt>
                <c:pt idx="122" formatCode="0.00E+00">
                  <c:v>2.76279305878022E-111</c:v>
                </c:pt>
                <c:pt idx="123" formatCode="0.00E+00">
                  <c:v>1.28902373562011E-112</c:v>
                </c:pt>
                <c:pt idx="124" formatCode="0.00E+00">
                  <c:v>5.95921550898042E-114</c:v>
                </c:pt>
                <c:pt idx="125" formatCode="0.00E+00">
                  <c:v>2.72998409097022E-115</c:v>
                </c:pt>
                <c:pt idx="126" formatCode="0.00E+00">
                  <c:v>1.23936941957011E-116</c:v>
                </c:pt>
                <c:pt idx="127" formatCode="0.00E+00">
                  <c:v>5.57618827003032E-118</c:v>
                </c:pt>
                <c:pt idx="128" formatCode="0.00E+00">
                  <c:v>2.48654320865022E-119</c:v>
                </c:pt>
                <c:pt idx="129" formatCode="0.00E+00">
                  <c:v>1.09901102158011E-120</c:v>
                </c:pt>
                <c:pt idx="130" formatCode="0.00E+00">
                  <c:v>4.81482676182033E-122</c:v>
                </c:pt>
                <c:pt idx="131" formatCode="0.00E+00">
                  <c:v>2.09101234523011E-123</c:v>
                </c:pt>
                <c:pt idx="132" formatCode="0.00E+00">
                  <c:v>9.00231469458066E-125</c:v>
                </c:pt>
                <c:pt idx="133" formatCode="0.00E+00">
                  <c:v>3.84235441553022E-126</c:v>
                </c:pt>
                <c:pt idx="134" formatCode="0.00E+00">
                  <c:v>1.62596015001011E-127</c:v>
                </c:pt>
                <c:pt idx="135" formatCode="0.00E+00">
                  <c:v>6.82204953809045E-129</c:v>
                </c:pt>
                <c:pt idx="136" formatCode="0.00E+00">
                  <c:v>2.83814927874022E-130</c:v>
                </c:pt>
                <c:pt idx="137" formatCode="0.00E+00">
                  <c:v>1.17082921603011E-131</c:v>
                </c:pt>
                <c:pt idx="138" formatCode="0.00E+00">
                  <c:v>4.78974110217043E-133</c:v>
                </c:pt>
                <c:pt idx="139" formatCode="0.00E+00">
                  <c:v>1.94317803192011E-134</c:v>
                </c:pt>
                <c:pt idx="140" formatCode="0.00E+00">
                  <c:v>7.81838009974058E-136</c:v>
                </c:pt>
                <c:pt idx="141" formatCode="0.00E+00">
                  <c:v>3.11993726174022E-137</c:v>
                </c:pt>
                <c:pt idx="142" formatCode="0.00E+00">
                  <c:v>1.23486869937011E-138</c:v>
                </c:pt>
                <c:pt idx="143" formatCode="0.00E+00">
                  <c:v>4.84799532599042E-140</c:v>
                </c:pt>
                <c:pt idx="144" formatCode="0.00E+00">
                  <c:v>1.88794975170011E-141</c:v>
                </c:pt>
                <c:pt idx="145" formatCode="0.00E+00">
                  <c:v>7.29325253436059E-143</c:v>
                </c:pt>
                <c:pt idx="146" formatCode="0.00E+00">
                  <c:v>2.79760592034022E-144</c:v>
                </c:pt>
                <c:pt idx="147" formatCode="0.00E+00">
                  <c:v>1.28662704433011E-145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7098824"/>
        <c:axId val="2139132328"/>
      </c:lineChart>
      <c:catAx>
        <c:axId val="21270988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9132328"/>
        <c:crosses val="autoZero"/>
        <c:auto val="0"/>
        <c:lblAlgn val="ctr"/>
        <c:lblOffset val="100"/>
        <c:tickLblSkip val="300"/>
        <c:tickMarkSkip val="100"/>
        <c:noMultiLvlLbl val="0"/>
      </c:catAx>
      <c:valAx>
        <c:axId val="2139132328"/>
        <c:scaling>
          <c:orientation val="minMax"/>
          <c:max val="0.2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ja-JP"/>
          </a:p>
        </c:txPr>
        <c:crossAx val="2127098824"/>
        <c:crossesAt val="1.0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2000" b="0">
                <a:latin typeface="Times New Roman"/>
                <a:ea typeface="ＭＳ Ｐ明朝"/>
                <a:cs typeface="Times New Roman"/>
              </a:rPr>
              <a:t>non</a:t>
            </a:r>
            <a:r>
              <a:rPr lang="en-US" altLang="ja-JP" sz="2000" b="0" baseline="0">
                <a:latin typeface="Times New Roman"/>
                <a:ea typeface="ＭＳ Ｐ明朝"/>
                <a:cs typeface="Times New Roman"/>
              </a:rPr>
              <a:t> target user – common terms</a:t>
            </a:r>
            <a:endParaRPr lang="ja-JP" altLang="en-US" sz="20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150723278955036"/>
          <c:y val="0.0306991118408529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846916427638064"/>
          <c:y val="0.174565771089228"/>
          <c:w val="0.752959543419561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0.005</c:v>
                </c:pt>
                <c:pt idx="1">
                  <c:v>0.01</c:v>
                </c:pt>
                <c:pt idx="2">
                  <c:v>0.015</c:v>
                </c:pt>
                <c:pt idx="3">
                  <c:v>0.02</c:v>
                </c:pt>
                <c:pt idx="4">
                  <c:v>0.025</c:v>
                </c:pt>
                <c:pt idx="5">
                  <c:v>0.03</c:v>
                </c:pt>
                <c:pt idx="6">
                  <c:v>0.035</c:v>
                </c:pt>
                <c:pt idx="7">
                  <c:v>0.04</c:v>
                </c:pt>
                <c:pt idx="8">
                  <c:v>0.045</c:v>
                </c:pt>
                <c:pt idx="9">
                  <c:v>0.05</c:v>
                </c:pt>
                <c:pt idx="10">
                  <c:v>0.055</c:v>
                </c:pt>
                <c:pt idx="11">
                  <c:v>0.06</c:v>
                </c:pt>
                <c:pt idx="12">
                  <c:v>0.065</c:v>
                </c:pt>
                <c:pt idx="13">
                  <c:v>0.07</c:v>
                </c:pt>
                <c:pt idx="14">
                  <c:v>0.075</c:v>
                </c:pt>
                <c:pt idx="15">
                  <c:v>0.08</c:v>
                </c:pt>
                <c:pt idx="16">
                  <c:v>0.085</c:v>
                </c:pt>
                <c:pt idx="17">
                  <c:v>0.09</c:v>
                </c:pt>
                <c:pt idx="18">
                  <c:v>0.095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</c:v>
                </c:pt>
                <c:pt idx="27">
                  <c:v>0.14</c:v>
                </c:pt>
                <c:pt idx="28">
                  <c:v>0.145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</c:v>
                </c:pt>
                <c:pt idx="33">
                  <c:v>0.17</c:v>
                </c:pt>
                <c:pt idx="34">
                  <c:v>0.175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</c:v>
                </c:pt>
                <c:pt idx="39">
                  <c:v>0.2</c:v>
                </c:pt>
                <c:pt idx="40">
                  <c:v>0.205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</c:v>
                </c:pt>
                <c:pt idx="45">
                  <c:v>0.23</c:v>
                </c:pt>
                <c:pt idx="46">
                  <c:v>0.235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73.0</c:v>
                </c:pt>
                <c:pt idx="1">
                  <c:v>10.0</c:v>
                </c:pt>
                <c:pt idx="2">
                  <c:v>2.0</c:v>
                </c:pt>
                <c:pt idx="3">
                  <c:v>2.0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1.0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27708200"/>
        <c:axId val="2092236328"/>
      </c:barChart>
      <c:catAx>
        <c:axId val="2127708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92236328"/>
        <c:crosses val="autoZero"/>
        <c:auto val="1"/>
        <c:lblAlgn val="ctr"/>
        <c:lblOffset val="100"/>
        <c:noMultiLvlLbl val="0"/>
      </c:catAx>
      <c:valAx>
        <c:axId val="20922363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27708200"/>
        <c:crosses val="autoZero"/>
        <c:crossBetween val="between"/>
        <c:majorUnit val="20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1800" b="0">
                <a:latin typeface="Times New Roman"/>
                <a:ea typeface="ＭＳ Ｐ明朝"/>
                <a:cs typeface="Times New Roman"/>
              </a:rPr>
              <a:t>target</a:t>
            </a:r>
            <a:r>
              <a:rPr lang="en-US" altLang="ja-JP" sz="1800" b="0" baseline="0">
                <a:latin typeface="Times New Roman"/>
                <a:ea typeface="ＭＳ Ｐ明朝"/>
                <a:cs typeface="Times New Roman"/>
              </a:rPr>
              <a:t> user – common terms</a:t>
            </a:r>
            <a:endParaRPr lang="ja-JP" altLang="en-US" sz="18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298365807224637"/>
          <c:y val="0.00310964993877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7428718487968"/>
          <c:y val="0.114927374860123"/>
          <c:w val="0.813842228587894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0.005</c:v>
                </c:pt>
                <c:pt idx="1">
                  <c:v>0.01</c:v>
                </c:pt>
                <c:pt idx="2">
                  <c:v>0.015</c:v>
                </c:pt>
                <c:pt idx="3">
                  <c:v>0.02</c:v>
                </c:pt>
                <c:pt idx="4">
                  <c:v>0.025</c:v>
                </c:pt>
                <c:pt idx="5">
                  <c:v>0.03</c:v>
                </c:pt>
                <c:pt idx="6">
                  <c:v>0.035</c:v>
                </c:pt>
                <c:pt idx="7">
                  <c:v>0.04</c:v>
                </c:pt>
                <c:pt idx="8">
                  <c:v>0.045</c:v>
                </c:pt>
                <c:pt idx="9">
                  <c:v>0.05</c:v>
                </c:pt>
                <c:pt idx="10">
                  <c:v>0.055</c:v>
                </c:pt>
                <c:pt idx="11">
                  <c:v>0.06</c:v>
                </c:pt>
                <c:pt idx="12">
                  <c:v>0.065</c:v>
                </c:pt>
                <c:pt idx="13">
                  <c:v>0.07</c:v>
                </c:pt>
                <c:pt idx="14">
                  <c:v>0.075</c:v>
                </c:pt>
                <c:pt idx="15">
                  <c:v>0.08</c:v>
                </c:pt>
                <c:pt idx="16">
                  <c:v>0.085</c:v>
                </c:pt>
                <c:pt idx="17">
                  <c:v>0.09</c:v>
                </c:pt>
                <c:pt idx="18">
                  <c:v>0.095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</c:v>
                </c:pt>
                <c:pt idx="27">
                  <c:v>0.14</c:v>
                </c:pt>
                <c:pt idx="28">
                  <c:v>0.145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</c:v>
                </c:pt>
                <c:pt idx="33">
                  <c:v>0.17</c:v>
                </c:pt>
                <c:pt idx="34">
                  <c:v>0.175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</c:v>
                </c:pt>
                <c:pt idx="39">
                  <c:v>0.2</c:v>
                </c:pt>
                <c:pt idx="40">
                  <c:v>0.205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</c:v>
                </c:pt>
                <c:pt idx="45">
                  <c:v>0.23</c:v>
                </c:pt>
                <c:pt idx="46">
                  <c:v>0.235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11.0</c:v>
                </c:pt>
                <c:pt idx="1">
                  <c:v>8.0</c:v>
                </c:pt>
                <c:pt idx="2">
                  <c:v>9.0</c:v>
                </c:pt>
                <c:pt idx="3">
                  <c:v>6.0</c:v>
                </c:pt>
                <c:pt idx="4">
                  <c:v>2.0</c:v>
                </c:pt>
                <c:pt idx="5">
                  <c:v>2.0</c:v>
                </c:pt>
                <c:pt idx="6">
                  <c:v>8.0</c:v>
                </c:pt>
                <c:pt idx="7">
                  <c:v>4.0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1.0</c:v>
                </c:pt>
                <c:pt idx="12">
                  <c:v>1.0</c:v>
                </c:pt>
                <c:pt idx="13">
                  <c:v>0.0</c:v>
                </c:pt>
                <c:pt idx="14">
                  <c:v>2.0</c:v>
                </c:pt>
                <c:pt idx="15">
                  <c:v>2.0</c:v>
                </c:pt>
                <c:pt idx="16">
                  <c:v>1.0</c:v>
                </c:pt>
                <c:pt idx="17">
                  <c:v>2.0</c:v>
                </c:pt>
                <c:pt idx="18">
                  <c:v>0.0</c:v>
                </c:pt>
                <c:pt idx="19">
                  <c:v>2.0</c:v>
                </c:pt>
                <c:pt idx="20">
                  <c:v>0.0</c:v>
                </c:pt>
                <c:pt idx="21">
                  <c:v>2.0</c:v>
                </c:pt>
                <c:pt idx="22">
                  <c:v>0.0</c:v>
                </c:pt>
                <c:pt idx="23">
                  <c:v>2.0</c:v>
                </c:pt>
                <c:pt idx="24">
                  <c:v>1.0</c:v>
                </c:pt>
                <c:pt idx="25">
                  <c:v>1.0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2.0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3.0</c:v>
                </c:pt>
                <c:pt idx="35">
                  <c:v>2.0</c:v>
                </c:pt>
                <c:pt idx="36">
                  <c:v>0.0</c:v>
                </c:pt>
                <c:pt idx="37">
                  <c:v>0.0</c:v>
                </c:pt>
                <c:pt idx="38">
                  <c:v>1.0</c:v>
                </c:pt>
                <c:pt idx="39">
                  <c:v>0.0</c:v>
                </c:pt>
                <c:pt idx="40">
                  <c:v>0.0</c:v>
                </c:pt>
                <c:pt idx="41">
                  <c:v>1.0</c:v>
                </c:pt>
                <c:pt idx="42">
                  <c:v>1.0</c:v>
                </c:pt>
                <c:pt idx="43">
                  <c:v>0.0</c:v>
                </c:pt>
                <c:pt idx="44">
                  <c:v>1.0</c:v>
                </c:pt>
                <c:pt idx="45">
                  <c:v>0.0</c:v>
                </c:pt>
                <c:pt idx="46">
                  <c:v>2.0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092242504"/>
        <c:axId val="2127772488"/>
      </c:barChart>
      <c:catAx>
        <c:axId val="2092242504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487229536548002"/>
              <c:y val="0.9000483149468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127772488"/>
        <c:crosses val="autoZero"/>
        <c:auto val="1"/>
        <c:lblAlgn val="ctr"/>
        <c:lblOffset val="100"/>
        <c:noMultiLvlLbl val="0"/>
      </c:catAx>
      <c:valAx>
        <c:axId val="212777248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0940070367680597"/>
              <c:y val="0.27521859736711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92242504"/>
        <c:crosses val="autoZero"/>
        <c:crossBetween val="between"/>
        <c:majorUnit val="3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1800" b="0">
                <a:latin typeface="Times New Roman"/>
                <a:ea typeface="ＭＳ Ｐ明朝"/>
                <a:cs typeface="Times New Roman"/>
              </a:rPr>
              <a:t>non target</a:t>
            </a:r>
            <a:r>
              <a:rPr lang="en-US" altLang="ja-JP" sz="1800" b="0" baseline="0">
                <a:latin typeface="Times New Roman"/>
                <a:ea typeface="ＭＳ Ｐ明朝"/>
                <a:cs typeface="Times New Roman"/>
              </a:rPr>
              <a:t> user – common terms</a:t>
            </a:r>
            <a:endParaRPr lang="ja-JP" altLang="en-US" sz="18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239728483101627"/>
          <c:y val="0.00310964993877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2897097562504"/>
          <c:y val="0.114927374860123"/>
          <c:w val="0.828373824253331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0.005</c:v>
                </c:pt>
                <c:pt idx="1">
                  <c:v>0.01</c:v>
                </c:pt>
                <c:pt idx="2">
                  <c:v>0.015</c:v>
                </c:pt>
                <c:pt idx="3">
                  <c:v>0.02</c:v>
                </c:pt>
                <c:pt idx="4">
                  <c:v>0.025</c:v>
                </c:pt>
                <c:pt idx="5">
                  <c:v>0.03</c:v>
                </c:pt>
                <c:pt idx="6">
                  <c:v>0.035</c:v>
                </c:pt>
                <c:pt idx="7">
                  <c:v>0.04</c:v>
                </c:pt>
                <c:pt idx="8">
                  <c:v>0.045</c:v>
                </c:pt>
                <c:pt idx="9">
                  <c:v>0.05</c:v>
                </c:pt>
                <c:pt idx="10">
                  <c:v>0.055</c:v>
                </c:pt>
                <c:pt idx="11">
                  <c:v>0.06</c:v>
                </c:pt>
                <c:pt idx="12">
                  <c:v>0.065</c:v>
                </c:pt>
                <c:pt idx="13">
                  <c:v>0.07</c:v>
                </c:pt>
                <c:pt idx="14">
                  <c:v>0.075</c:v>
                </c:pt>
                <c:pt idx="15">
                  <c:v>0.08</c:v>
                </c:pt>
                <c:pt idx="16">
                  <c:v>0.085</c:v>
                </c:pt>
                <c:pt idx="17">
                  <c:v>0.09</c:v>
                </c:pt>
                <c:pt idx="18">
                  <c:v>0.095</c:v>
                </c:pt>
                <c:pt idx="19">
                  <c:v>0.1</c:v>
                </c:pt>
                <c:pt idx="20">
                  <c:v>0.105</c:v>
                </c:pt>
                <c:pt idx="21">
                  <c:v>0.11</c:v>
                </c:pt>
                <c:pt idx="22">
                  <c:v>0.115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</c:v>
                </c:pt>
                <c:pt idx="27">
                  <c:v>0.14</c:v>
                </c:pt>
                <c:pt idx="28">
                  <c:v>0.145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</c:v>
                </c:pt>
                <c:pt idx="33">
                  <c:v>0.17</c:v>
                </c:pt>
                <c:pt idx="34">
                  <c:v>0.175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</c:v>
                </c:pt>
                <c:pt idx="39">
                  <c:v>0.2</c:v>
                </c:pt>
                <c:pt idx="40">
                  <c:v>0.205</c:v>
                </c:pt>
                <c:pt idx="41">
                  <c:v>0.21</c:v>
                </c:pt>
                <c:pt idx="42">
                  <c:v>0.215</c:v>
                </c:pt>
                <c:pt idx="43">
                  <c:v>0.22</c:v>
                </c:pt>
                <c:pt idx="44">
                  <c:v>0.225</c:v>
                </c:pt>
                <c:pt idx="45">
                  <c:v>0.23</c:v>
                </c:pt>
                <c:pt idx="46">
                  <c:v>0.235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73.0</c:v>
                </c:pt>
                <c:pt idx="1">
                  <c:v>10.0</c:v>
                </c:pt>
                <c:pt idx="2">
                  <c:v>2.0</c:v>
                </c:pt>
                <c:pt idx="3">
                  <c:v>2.0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1.0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17391080"/>
        <c:axId val="2117220712"/>
      </c:barChart>
      <c:catAx>
        <c:axId val="211739108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487229536548002"/>
              <c:y val="0.9000483149468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117220712"/>
        <c:crosses val="autoZero"/>
        <c:auto val="1"/>
        <c:lblAlgn val="ctr"/>
        <c:lblOffset val="100"/>
        <c:noMultiLvlLbl val="0"/>
      </c:catAx>
      <c:valAx>
        <c:axId val="21172207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"/>
              <c:y val="0.27521859736711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17391080"/>
        <c:crosses val="autoZero"/>
        <c:crossBetween val="between"/>
        <c:majorUnit val="20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1800" b="0">
                <a:latin typeface="Times New Roman"/>
                <a:ea typeface="ＭＳ Ｐ明朝"/>
                <a:cs typeface="Times New Roman"/>
              </a:rPr>
              <a:t>target</a:t>
            </a:r>
            <a:r>
              <a:rPr lang="en-US" altLang="ja-JP" sz="1800" b="0" baseline="0">
                <a:latin typeface="Times New Roman"/>
                <a:ea typeface="ＭＳ Ｐ明朝"/>
                <a:cs typeface="Times New Roman"/>
              </a:rPr>
              <a:t> user – common followees</a:t>
            </a:r>
            <a:endParaRPr lang="ja-JP" altLang="en-US" sz="18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281453339041096"/>
          <c:y val="0.00310964993877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7459523299902"/>
          <c:y val="0.114927374860123"/>
          <c:w val="0.813811383928571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0.07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</c:v>
                </c:pt>
                <c:pt idx="28">
                  <c:v>0.29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26.0</c:v>
                </c:pt>
                <c:pt idx="1">
                  <c:v>11.0</c:v>
                </c:pt>
                <c:pt idx="2">
                  <c:v>3.0</c:v>
                </c:pt>
                <c:pt idx="3">
                  <c:v>3.0</c:v>
                </c:pt>
                <c:pt idx="4">
                  <c:v>2.0</c:v>
                </c:pt>
                <c:pt idx="5">
                  <c:v>3.0</c:v>
                </c:pt>
                <c:pt idx="6">
                  <c:v>6.0</c:v>
                </c:pt>
                <c:pt idx="7">
                  <c:v>1.0</c:v>
                </c:pt>
                <c:pt idx="8">
                  <c:v>2.0</c:v>
                </c:pt>
                <c:pt idx="9">
                  <c:v>4.0</c:v>
                </c:pt>
                <c:pt idx="10">
                  <c:v>3.0</c:v>
                </c:pt>
                <c:pt idx="11">
                  <c:v>1.0</c:v>
                </c:pt>
                <c:pt idx="12">
                  <c:v>1.0</c:v>
                </c:pt>
                <c:pt idx="13">
                  <c:v>2.0</c:v>
                </c:pt>
                <c:pt idx="14">
                  <c:v>1.0</c:v>
                </c:pt>
                <c:pt idx="15">
                  <c:v>0.0</c:v>
                </c:pt>
                <c:pt idx="16">
                  <c:v>2.0</c:v>
                </c:pt>
                <c:pt idx="17">
                  <c:v>1.0</c:v>
                </c:pt>
                <c:pt idx="18">
                  <c:v>3.0</c:v>
                </c:pt>
                <c:pt idx="19">
                  <c:v>1.0</c:v>
                </c:pt>
                <c:pt idx="20">
                  <c:v>2.0</c:v>
                </c:pt>
                <c:pt idx="21">
                  <c:v>0.0</c:v>
                </c:pt>
                <c:pt idx="22">
                  <c:v>0.0</c:v>
                </c:pt>
                <c:pt idx="23">
                  <c:v>1.0</c:v>
                </c:pt>
                <c:pt idx="24">
                  <c:v>0.0</c:v>
                </c:pt>
                <c:pt idx="25">
                  <c:v>0.0</c:v>
                </c:pt>
                <c:pt idx="26">
                  <c:v>2.0</c:v>
                </c:pt>
                <c:pt idx="27">
                  <c:v>1.0</c:v>
                </c:pt>
                <c:pt idx="28">
                  <c:v>0.0</c:v>
                </c:pt>
                <c:pt idx="29">
                  <c:v>0.0</c:v>
                </c:pt>
                <c:pt idx="30">
                  <c:v>1.0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1.0</c:v>
                </c:pt>
                <c:pt idx="35">
                  <c:v>0.0</c:v>
                </c:pt>
                <c:pt idx="36">
                  <c:v>0.0</c:v>
                </c:pt>
                <c:pt idx="37">
                  <c:v>1.0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1.0</c:v>
                </c:pt>
                <c:pt idx="42">
                  <c:v>1.0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28114536"/>
        <c:axId val="2128113464"/>
      </c:barChart>
      <c:catAx>
        <c:axId val="2128114536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487229536548002"/>
              <c:y val="0.9000483149468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128113464"/>
        <c:crosses val="autoZero"/>
        <c:auto val="1"/>
        <c:lblAlgn val="ctr"/>
        <c:lblOffset val="100"/>
        <c:noMultiLvlLbl val="0"/>
      </c:catAx>
      <c:valAx>
        <c:axId val="21281134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118276816291585"/>
              <c:y val="0.26816572582100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28114536"/>
        <c:crosses val="autoZero"/>
        <c:crossBetween val="between"/>
        <c:majorUnit val="10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ea typeface="ＭＳ Ｐ明朝"/>
                <a:cs typeface="Times New Roman"/>
              </a:defRPr>
            </a:pPr>
            <a:r>
              <a:rPr lang="en-US" altLang="ja-JP" sz="1800" b="0">
                <a:latin typeface="Times New Roman"/>
                <a:ea typeface="ＭＳ Ｐ明朝"/>
                <a:cs typeface="Times New Roman"/>
              </a:rPr>
              <a:t>non target</a:t>
            </a:r>
            <a:r>
              <a:rPr lang="en-US" altLang="ja-JP" sz="1800" b="0" baseline="0">
                <a:latin typeface="Times New Roman"/>
                <a:ea typeface="ＭＳ Ｐ明朝"/>
                <a:cs typeface="Times New Roman"/>
              </a:rPr>
              <a:t> user – common followees</a:t>
            </a:r>
            <a:endParaRPr lang="ja-JP" altLang="en-US" sz="1800" b="0">
              <a:latin typeface="Times New Roman"/>
              <a:ea typeface="ＭＳ Ｐ明朝"/>
              <a:cs typeface="Times New Roman"/>
            </a:endParaRPr>
          </a:p>
        </c:rich>
      </c:tx>
      <c:layout>
        <c:manualLayout>
          <c:xMode val="edge"/>
          <c:yMode val="edge"/>
          <c:x val="0.227334996337578"/>
          <c:y val="0.003109649938773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2897097562504"/>
          <c:y val="0.114927374860123"/>
          <c:w val="0.828373824253331"/>
          <c:h val="0.69695998698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0.07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</c:v>
                </c:pt>
                <c:pt idx="28">
                  <c:v>0.29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84.0</c:v>
                </c:pt>
                <c:pt idx="1">
                  <c:v>2.0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28861272"/>
        <c:axId val="2091765704"/>
      </c:barChart>
      <c:catAx>
        <c:axId val="212886127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score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487229536548002"/>
              <c:y val="0.9000483149468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091765704"/>
        <c:crosses val="autoZero"/>
        <c:auto val="1"/>
        <c:lblAlgn val="ctr"/>
        <c:lblOffset val="100"/>
        <c:noMultiLvlLbl val="0"/>
      </c:catAx>
      <c:valAx>
        <c:axId val="209176570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"/>
              <c:y val="0.27521859736711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28861272"/>
        <c:crosses val="autoZero"/>
        <c:crossBetween val="between"/>
        <c:majorUnit val="30.0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cs typeface="Times New Roman"/>
              </a:defRPr>
            </a:pPr>
            <a:r>
              <a:rPr lang="en-US" altLang="ja-JP" sz="1800" b="0">
                <a:latin typeface="Times New Roman"/>
                <a:cs typeface="Times New Roman"/>
              </a:rPr>
              <a:t>common</a:t>
            </a:r>
            <a:r>
              <a:rPr lang="en-US" altLang="ja-JP" sz="1800" b="0" baseline="0">
                <a:latin typeface="Times New Roman"/>
                <a:cs typeface="Times New Roman"/>
              </a:rPr>
              <a:t> followees</a:t>
            </a:r>
            <a:endParaRPr lang="ja-JP" altLang="en-US" sz="18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354295425371542"/>
          <c:y val="0.024674058360462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9373773622522"/>
          <c:y val="0.142584243330901"/>
          <c:w val="0.768508025449191"/>
          <c:h val="0.66564902366256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 target user</c:v>
                </c:pt>
              </c:strCache>
            </c:strRef>
          </c:tx>
          <c:spPr>
            <a:ln w="19050" cmpd="sng">
              <a:solidFill>
                <a:sysClr val="windowText" lastClr="000000"/>
              </a:solidFill>
            </a:ln>
          </c:spPr>
          <c:marker>
            <c:symbol val="none"/>
          </c:marker>
          <c:cat>
            <c:numRef>
              <c:f>Sheet1!$A$2:$A$502</c:f>
              <c:numCache>
                <c:formatCode>General</c:formatCode>
                <c:ptCount val="5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</c:numCache>
            </c:numRef>
          </c:cat>
          <c:val>
            <c:numRef>
              <c:f>Sheet1!$B$2:$B$502</c:f>
              <c:numCache>
                <c:formatCode>General</c:formatCode>
                <c:ptCount val="501"/>
                <c:pt idx="0">
                  <c:v>41.0</c:v>
                </c:pt>
                <c:pt idx="1">
                  <c:v>70.0</c:v>
                </c:pt>
                <c:pt idx="2">
                  <c:v>73.0</c:v>
                </c:pt>
                <c:pt idx="3">
                  <c:v>73.0</c:v>
                </c:pt>
                <c:pt idx="4">
                  <c:v>74.0</c:v>
                </c:pt>
                <c:pt idx="5">
                  <c:v>79.0</c:v>
                </c:pt>
                <c:pt idx="6">
                  <c:v>82.0</c:v>
                </c:pt>
                <c:pt idx="7">
                  <c:v>82.0</c:v>
                </c:pt>
                <c:pt idx="8">
                  <c:v>84.0</c:v>
                </c:pt>
                <c:pt idx="9">
                  <c:v>84.0</c:v>
                </c:pt>
                <c:pt idx="10">
                  <c:v>84.0</c:v>
                </c:pt>
                <c:pt idx="11">
                  <c:v>84.0</c:v>
                </c:pt>
                <c:pt idx="12">
                  <c:v>84.0</c:v>
                </c:pt>
                <c:pt idx="13">
                  <c:v>85.0</c:v>
                </c:pt>
                <c:pt idx="14">
                  <c:v>85.0</c:v>
                </c:pt>
                <c:pt idx="15">
                  <c:v>86.0</c:v>
                </c:pt>
                <c:pt idx="16">
                  <c:v>86.0</c:v>
                </c:pt>
                <c:pt idx="17">
                  <c:v>86.0</c:v>
                </c:pt>
                <c:pt idx="18">
                  <c:v>86.0</c:v>
                </c:pt>
                <c:pt idx="19">
                  <c:v>86.0</c:v>
                </c:pt>
                <c:pt idx="20">
                  <c:v>86.0</c:v>
                </c:pt>
                <c:pt idx="21">
                  <c:v>86.0</c:v>
                </c:pt>
                <c:pt idx="22">
                  <c:v>86.0</c:v>
                </c:pt>
                <c:pt idx="23">
                  <c:v>86.0</c:v>
                </c:pt>
                <c:pt idx="24">
                  <c:v>87.0</c:v>
                </c:pt>
                <c:pt idx="25">
                  <c:v>87.0</c:v>
                </c:pt>
                <c:pt idx="26">
                  <c:v>87.0</c:v>
                </c:pt>
                <c:pt idx="27">
                  <c:v>88.0</c:v>
                </c:pt>
                <c:pt idx="28">
                  <c:v>88.0</c:v>
                </c:pt>
                <c:pt idx="29">
                  <c:v>88.0</c:v>
                </c:pt>
                <c:pt idx="30">
                  <c:v>88.0</c:v>
                </c:pt>
                <c:pt idx="31">
                  <c:v>88.0</c:v>
                </c:pt>
                <c:pt idx="32">
                  <c:v>88.0</c:v>
                </c:pt>
                <c:pt idx="33">
                  <c:v>88.0</c:v>
                </c:pt>
                <c:pt idx="34">
                  <c:v>88.0</c:v>
                </c:pt>
                <c:pt idx="35">
                  <c:v>88.0</c:v>
                </c:pt>
                <c:pt idx="36">
                  <c:v>88.0</c:v>
                </c:pt>
                <c:pt idx="37">
                  <c:v>88.0</c:v>
                </c:pt>
                <c:pt idx="38">
                  <c:v>88.0</c:v>
                </c:pt>
                <c:pt idx="39">
                  <c:v>89.0</c:v>
                </c:pt>
                <c:pt idx="40">
                  <c:v>89.0</c:v>
                </c:pt>
                <c:pt idx="41">
                  <c:v>89.0</c:v>
                </c:pt>
                <c:pt idx="42">
                  <c:v>89.0</c:v>
                </c:pt>
                <c:pt idx="43">
                  <c:v>90.0</c:v>
                </c:pt>
                <c:pt idx="44">
                  <c:v>90.0</c:v>
                </c:pt>
                <c:pt idx="45">
                  <c:v>90.0</c:v>
                </c:pt>
                <c:pt idx="46">
                  <c:v>90.0</c:v>
                </c:pt>
                <c:pt idx="47">
                  <c:v>90.0</c:v>
                </c:pt>
                <c:pt idx="48">
                  <c:v>90.0</c:v>
                </c:pt>
                <c:pt idx="49">
                  <c:v>90.0</c:v>
                </c:pt>
                <c:pt idx="50">
                  <c:v>90.0</c:v>
                </c:pt>
                <c:pt idx="51">
                  <c:v>90.0</c:v>
                </c:pt>
                <c:pt idx="52">
                  <c:v>90.0</c:v>
                </c:pt>
                <c:pt idx="53">
                  <c:v>90.0</c:v>
                </c:pt>
                <c:pt idx="54">
                  <c:v>90.0</c:v>
                </c:pt>
                <c:pt idx="55">
                  <c:v>90.0</c:v>
                </c:pt>
                <c:pt idx="56">
                  <c:v>90.0</c:v>
                </c:pt>
                <c:pt idx="57">
                  <c:v>90.0</c:v>
                </c:pt>
                <c:pt idx="58">
                  <c:v>90.0</c:v>
                </c:pt>
                <c:pt idx="59">
                  <c:v>90.0</c:v>
                </c:pt>
                <c:pt idx="60">
                  <c:v>90.0</c:v>
                </c:pt>
                <c:pt idx="61">
                  <c:v>90.0</c:v>
                </c:pt>
                <c:pt idx="62">
                  <c:v>90.0</c:v>
                </c:pt>
                <c:pt idx="63">
                  <c:v>90.0</c:v>
                </c:pt>
                <c:pt idx="64">
                  <c:v>90.0</c:v>
                </c:pt>
                <c:pt idx="65">
                  <c:v>90.0</c:v>
                </c:pt>
                <c:pt idx="66">
                  <c:v>90.0</c:v>
                </c:pt>
                <c:pt idx="67">
                  <c:v>90.0</c:v>
                </c:pt>
                <c:pt idx="68">
                  <c:v>90.0</c:v>
                </c:pt>
                <c:pt idx="69">
                  <c:v>90.0</c:v>
                </c:pt>
                <c:pt idx="70">
                  <c:v>90.0</c:v>
                </c:pt>
                <c:pt idx="71">
                  <c:v>90.0</c:v>
                </c:pt>
                <c:pt idx="72">
                  <c:v>90.0</c:v>
                </c:pt>
                <c:pt idx="73">
                  <c:v>90.0</c:v>
                </c:pt>
                <c:pt idx="74">
                  <c:v>90.0</c:v>
                </c:pt>
                <c:pt idx="75">
                  <c:v>90.0</c:v>
                </c:pt>
                <c:pt idx="76">
                  <c:v>90.0</c:v>
                </c:pt>
                <c:pt idx="77">
                  <c:v>90.0</c:v>
                </c:pt>
                <c:pt idx="78">
                  <c:v>90.0</c:v>
                </c:pt>
                <c:pt idx="79">
                  <c:v>90.0</c:v>
                </c:pt>
                <c:pt idx="80">
                  <c:v>90.0</c:v>
                </c:pt>
                <c:pt idx="81">
                  <c:v>90.0</c:v>
                </c:pt>
                <c:pt idx="82">
                  <c:v>90.0</c:v>
                </c:pt>
                <c:pt idx="83">
                  <c:v>90.0</c:v>
                </c:pt>
                <c:pt idx="84">
                  <c:v>90.0</c:v>
                </c:pt>
                <c:pt idx="85">
                  <c:v>90.0</c:v>
                </c:pt>
                <c:pt idx="86">
                  <c:v>90.0</c:v>
                </c:pt>
                <c:pt idx="87">
                  <c:v>90.0</c:v>
                </c:pt>
                <c:pt idx="88">
                  <c:v>90.0</c:v>
                </c:pt>
                <c:pt idx="89">
                  <c:v>90.0</c:v>
                </c:pt>
                <c:pt idx="90">
                  <c:v>90.0</c:v>
                </c:pt>
                <c:pt idx="91">
                  <c:v>90.0</c:v>
                </c:pt>
                <c:pt idx="92">
                  <c:v>90.0</c:v>
                </c:pt>
                <c:pt idx="93">
                  <c:v>90.0</c:v>
                </c:pt>
                <c:pt idx="94">
                  <c:v>90.0</c:v>
                </c:pt>
                <c:pt idx="95">
                  <c:v>90.0</c:v>
                </c:pt>
                <c:pt idx="96">
                  <c:v>90.0</c:v>
                </c:pt>
                <c:pt idx="97">
                  <c:v>90.0</c:v>
                </c:pt>
                <c:pt idx="98">
                  <c:v>90.0</c:v>
                </c:pt>
                <c:pt idx="99">
                  <c:v>90.0</c:v>
                </c:pt>
                <c:pt idx="100">
                  <c:v>90.0</c:v>
                </c:pt>
                <c:pt idx="101">
                  <c:v>90.0</c:v>
                </c:pt>
                <c:pt idx="102">
                  <c:v>90.0</c:v>
                </c:pt>
                <c:pt idx="103">
                  <c:v>90.0</c:v>
                </c:pt>
                <c:pt idx="104">
                  <c:v>90.0</c:v>
                </c:pt>
                <c:pt idx="105">
                  <c:v>90.0</c:v>
                </c:pt>
                <c:pt idx="106">
                  <c:v>90.0</c:v>
                </c:pt>
                <c:pt idx="107">
                  <c:v>90.0</c:v>
                </c:pt>
                <c:pt idx="108">
                  <c:v>90.0</c:v>
                </c:pt>
                <c:pt idx="109">
                  <c:v>90.0</c:v>
                </c:pt>
                <c:pt idx="110">
                  <c:v>90.0</c:v>
                </c:pt>
                <c:pt idx="111">
                  <c:v>90.0</c:v>
                </c:pt>
                <c:pt idx="112">
                  <c:v>90.0</c:v>
                </c:pt>
                <c:pt idx="113">
                  <c:v>90.0</c:v>
                </c:pt>
                <c:pt idx="114">
                  <c:v>90.0</c:v>
                </c:pt>
                <c:pt idx="115">
                  <c:v>90.0</c:v>
                </c:pt>
                <c:pt idx="116">
                  <c:v>90.0</c:v>
                </c:pt>
                <c:pt idx="117">
                  <c:v>90.0</c:v>
                </c:pt>
                <c:pt idx="118">
                  <c:v>90.0</c:v>
                </c:pt>
                <c:pt idx="119">
                  <c:v>90.0</c:v>
                </c:pt>
                <c:pt idx="120">
                  <c:v>90.0</c:v>
                </c:pt>
                <c:pt idx="121">
                  <c:v>90.0</c:v>
                </c:pt>
                <c:pt idx="122">
                  <c:v>90.0</c:v>
                </c:pt>
                <c:pt idx="123">
                  <c:v>90.0</c:v>
                </c:pt>
                <c:pt idx="124">
                  <c:v>90.0</c:v>
                </c:pt>
                <c:pt idx="125">
                  <c:v>90.0</c:v>
                </c:pt>
                <c:pt idx="126">
                  <c:v>90.0</c:v>
                </c:pt>
                <c:pt idx="127">
                  <c:v>90.0</c:v>
                </c:pt>
                <c:pt idx="128">
                  <c:v>90.0</c:v>
                </c:pt>
                <c:pt idx="129">
                  <c:v>90.0</c:v>
                </c:pt>
                <c:pt idx="130">
                  <c:v>90.0</c:v>
                </c:pt>
                <c:pt idx="131">
                  <c:v>90.0</c:v>
                </c:pt>
                <c:pt idx="132">
                  <c:v>90.0</c:v>
                </c:pt>
                <c:pt idx="133">
                  <c:v>90.0</c:v>
                </c:pt>
                <c:pt idx="134">
                  <c:v>90.0</c:v>
                </c:pt>
                <c:pt idx="135">
                  <c:v>90.0</c:v>
                </c:pt>
                <c:pt idx="136">
                  <c:v>90.0</c:v>
                </c:pt>
                <c:pt idx="137">
                  <c:v>90.0</c:v>
                </c:pt>
                <c:pt idx="138">
                  <c:v>90.0</c:v>
                </c:pt>
                <c:pt idx="139">
                  <c:v>90.0</c:v>
                </c:pt>
                <c:pt idx="140">
                  <c:v>90.0</c:v>
                </c:pt>
                <c:pt idx="141">
                  <c:v>90.0</c:v>
                </c:pt>
                <c:pt idx="142">
                  <c:v>90.0</c:v>
                </c:pt>
                <c:pt idx="143">
                  <c:v>90.0</c:v>
                </c:pt>
                <c:pt idx="144">
                  <c:v>90.0</c:v>
                </c:pt>
                <c:pt idx="145">
                  <c:v>90.0</c:v>
                </c:pt>
                <c:pt idx="146">
                  <c:v>90.0</c:v>
                </c:pt>
                <c:pt idx="147">
                  <c:v>90.0</c:v>
                </c:pt>
                <c:pt idx="148">
                  <c:v>90.0</c:v>
                </c:pt>
                <c:pt idx="149">
                  <c:v>90.0</c:v>
                </c:pt>
                <c:pt idx="150">
                  <c:v>90.0</c:v>
                </c:pt>
                <c:pt idx="151">
                  <c:v>90.0</c:v>
                </c:pt>
                <c:pt idx="152">
                  <c:v>90.0</c:v>
                </c:pt>
                <c:pt idx="153">
                  <c:v>90.0</c:v>
                </c:pt>
                <c:pt idx="154">
                  <c:v>90.0</c:v>
                </c:pt>
                <c:pt idx="155">
                  <c:v>90.0</c:v>
                </c:pt>
                <c:pt idx="156">
                  <c:v>90.0</c:v>
                </c:pt>
                <c:pt idx="157">
                  <c:v>90.0</c:v>
                </c:pt>
                <c:pt idx="158">
                  <c:v>90.0</c:v>
                </c:pt>
                <c:pt idx="159">
                  <c:v>90.0</c:v>
                </c:pt>
                <c:pt idx="160">
                  <c:v>90.0</c:v>
                </c:pt>
                <c:pt idx="161">
                  <c:v>90.0</c:v>
                </c:pt>
                <c:pt idx="162">
                  <c:v>90.0</c:v>
                </c:pt>
                <c:pt idx="163">
                  <c:v>90.0</c:v>
                </c:pt>
                <c:pt idx="164">
                  <c:v>90.0</c:v>
                </c:pt>
                <c:pt idx="165">
                  <c:v>90.0</c:v>
                </c:pt>
                <c:pt idx="166">
                  <c:v>90.0</c:v>
                </c:pt>
                <c:pt idx="167">
                  <c:v>90.0</c:v>
                </c:pt>
                <c:pt idx="168">
                  <c:v>90.0</c:v>
                </c:pt>
                <c:pt idx="169">
                  <c:v>90.0</c:v>
                </c:pt>
                <c:pt idx="170">
                  <c:v>90.0</c:v>
                </c:pt>
                <c:pt idx="171">
                  <c:v>90.0</c:v>
                </c:pt>
                <c:pt idx="172">
                  <c:v>90.0</c:v>
                </c:pt>
                <c:pt idx="173">
                  <c:v>90.0</c:v>
                </c:pt>
                <c:pt idx="174">
                  <c:v>90.0</c:v>
                </c:pt>
                <c:pt idx="175">
                  <c:v>90.0</c:v>
                </c:pt>
                <c:pt idx="176">
                  <c:v>90.0</c:v>
                </c:pt>
                <c:pt idx="177">
                  <c:v>90.0</c:v>
                </c:pt>
                <c:pt idx="178">
                  <c:v>90.0</c:v>
                </c:pt>
                <c:pt idx="179">
                  <c:v>90.0</c:v>
                </c:pt>
                <c:pt idx="180">
                  <c:v>90.0</c:v>
                </c:pt>
                <c:pt idx="181">
                  <c:v>90.0</c:v>
                </c:pt>
                <c:pt idx="182">
                  <c:v>90.0</c:v>
                </c:pt>
                <c:pt idx="183">
                  <c:v>90.0</c:v>
                </c:pt>
                <c:pt idx="184">
                  <c:v>90.0</c:v>
                </c:pt>
                <c:pt idx="185">
                  <c:v>90.0</c:v>
                </c:pt>
                <c:pt idx="186">
                  <c:v>90.0</c:v>
                </c:pt>
                <c:pt idx="187">
                  <c:v>90.0</c:v>
                </c:pt>
                <c:pt idx="188">
                  <c:v>90.0</c:v>
                </c:pt>
                <c:pt idx="189">
                  <c:v>90.0</c:v>
                </c:pt>
                <c:pt idx="190">
                  <c:v>90.0</c:v>
                </c:pt>
                <c:pt idx="191">
                  <c:v>90.0</c:v>
                </c:pt>
                <c:pt idx="192">
                  <c:v>90.0</c:v>
                </c:pt>
                <c:pt idx="193">
                  <c:v>90.0</c:v>
                </c:pt>
                <c:pt idx="194">
                  <c:v>90.0</c:v>
                </c:pt>
                <c:pt idx="195">
                  <c:v>90.0</c:v>
                </c:pt>
                <c:pt idx="196">
                  <c:v>90.0</c:v>
                </c:pt>
                <c:pt idx="197">
                  <c:v>90.0</c:v>
                </c:pt>
                <c:pt idx="198">
                  <c:v>90.0</c:v>
                </c:pt>
                <c:pt idx="199">
                  <c:v>90.0</c:v>
                </c:pt>
                <c:pt idx="200">
                  <c:v>90.0</c:v>
                </c:pt>
                <c:pt idx="201">
                  <c:v>90.0</c:v>
                </c:pt>
                <c:pt idx="202">
                  <c:v>90.0</c:v>
                </c:pt>
                <c:pt idx="203">
                  <c:v>90.0</c:v>
                </c:pt>
                <c:pt idx="204">
                  <c:v>90.0</c:v>
                </c:pt>
                <c:pt idx="205">
                  <c:v>90.0</c:v>
                </c:pt>
                <c:pt idx="206">
                  <c:v>90.0</c:v>
                </c:pt>
                <c:pt idx="207">
                  <c:v>90.0</c:v>
                </c:pt>
                <c:pt idx="208">
                  <c:v>90.0</c:v>
                </c:pt>
                <c:pt idx="209">
                  <c:v>90.0</c:v>
                </c:pt>
                <c:pt idx="210">
                  <c:v>90.0</c:v>
                </c:pt>
                <c:pt idx="211">
                  <c:v>90.0</c:v>
                </c:pt>
                <c:pt idx="212">
                  <c:v>90.0</c:v>
                </c:pt>
                <c:pt idx="213">
                  <c:v>90.0</c:v>
                </c:pt>
                <c:pt idx="214">
                  <c:v>90.0</c:v>
                </c:pt>
                <c:pt idx="215">
                  <c:v>90.0</c:v>
                </c:pt>
                <c:pt idx="216">
                  <c:v>90.0</c:v>
                </c:pt>
                <c:pt idx="217">
                  <c:v>90.0</c:v>
                </c:pt>
                <c:pt idx="218">
                  <c:v>90.0</c:v>
                </c:pt>
                <c:pt idx="219">
                  <c:v>90.0</c:v>
                </c:pt>
                <c:pt idx="220">
                  <c:v>90.0</c:v>
                </c:pt>
                <c:pt idx="221">
                  <c:v>90.0</c:v>
                </c:pt>
                <c:pt idx="222">
                  <c:v>90.0</c:v>
                </c:pt>
                <c:pt idx="223">
                  <c:v>90.0</c:v>
                </c:pt>
                <c:pt idx="224">
                  <c:v>90.0</c:v>
                </c:pt>
                <c:pt idx="225">
                  <c:v>90.0</c:v>
                </c:pt>
                <c:pt idx="226">
                  <c:v>90.0</c:v>
                </c:pt>
                <c:pt idx="227">
                  <c:v>90.0</c:v>
                </c:pt>
                <c:pt idx="228">
                  <c:v>90.0</c:v>
                </c:pt>
                <c:pt idx="229">
                  <c:v>90.0</c:v>
                </c:pt>
                <c:pt idx="230">
                  <c:v>90.0</c:v>
                </c:pt>
                <c:pt idx="231">
                  <c:v>90.0</c:v>
                </c:pt>
                <c:pt idx="232">
                  <c:v>90.0</c:v>
                </c:pt>
                <c:pt idx="233">
                  <c:v>90.0</c:v>
                </c:pt>
                <c:pt idx="234">
                  <c:v>90.0</c:v>
                </c:pt>
                <c:pt idx="235">
                  <c:v>90.0</c:v>
                </c:pt>
                <c:pt idx="236">
                  <c:v>90.0</c:v>
                </c:pt>
                <c:pt idx="237">
                  <c:v>90.0</c:v>
                </c:pt>
                <c:pt idx="238">
                  <c:v>90.0</c:v>
                </c:pt>
                <c:pt idx="239">
                  <c:v>90.0</c:v>
                </c:pt>
                <c:pt idx="240">
                  <c:v>90.0</c:v>
                </c:pt>
                <c:pt idx="241">
                  <c:v>90.0</c:v>
                </c:pt>
                <c:pt idx="242">
                  <c:v>90.0</c:v>
                </c:pt>
                <c:pt idx="243">
                  <c:v>90.0</c:v>
                </c:pt>
                <c:pt idx="244">
                  <c:v>90.0</c:v>
                </c:pt>
                <c:pt idx="245">
                  <c:v>90.0</c:v>
                </c:pt>
                <c:pt idx="246">
                  <c:v>90.0</c:v>
                </c:pt>
                <c:pt idx="247">
                  <c:v>90.0</c:v>
                </c:pt>
                <c:pt idx="248">
                  <c:v>90.0</c:v>
                </c:pt>
                <c:pt idx="249">
                  <c:v>90.0</c:v>
                </c:pt>
                <c:pt idx="250">
                  <c:v>90.0</c:v>
                </c:pt>
                <c:pt idx="251">
                  <c:v>90.0</c:v>
                </c:pt>
                <c:pt idx="252">
                  <c:v>90.0</c:v>
                </c:pt>
                <c:pt idx="253">
                  <c:v>90.0</c:v>
                </c:pt>
                <c:pt idx="254">
                  <c:v>90.0</c:v>
                </c:pt>
                <c:pt idx="255">
                  <c:v>90.0</c:v>
                </c:pt>
                <c:pt idx="256">
                  <c:v>90.0</c:v>
                </c:pt>
                <c:pt idx="257">
                  <c:v>90.0</c:v>
                </c:pt>
                <c:pt idx="258">
                  <c:v>90.0</c:v>
                </c:pt>
                <c:pt idx="259">
                  <c:v>90.0</c:v>
                </c:pt>
                <c:pt idx="260">
                  <c:v>90.0</c:v>
                </c:pt>
                <c:pt idx="261">
                  <c:v>90.0</c:v>
                </c:pt>
                <c:pt idx="262">
                  <c:v>90.0</c:v>
                </c:pt>
                <c:pt idx="263">
                  <c:v>90.0</c:v>
                </c:pt>
                <c:pt idx="264">
                  <c:v>90.0</c:v>
                </c:pt>
                <c:pt idx="265">
                  <c:v>90.0</c:v>
                </c:pt>
                <c:pt idx="266">
                  <c:v>90.0</c:v>
                </c:pt>
                <c:pt idx="267">
                  <c:v>90.0</c:v>
                </c:pt>
                <c:pt idx="268">
                  <c:v>90.0</c:v>
                </c:pt>
                <c:pt idx="269">
                  <c:v>90.0</c:v>
                </c:pt>
                <c:pt idx="270">
                  <c:v>90.0</c:v>
                </c:pt>
                <c:pt idx="271">
                  <c:v>90.0</c:v>
                </c:pt>
                <c:pt idx="272">
                  <c:v>90.0</c:v>
                </c:pt>
                <c:pt idx="273">
                  <c:v>90.0</c:v>
                </c:pt>
                <c:pt idx="274">
                  <c:v>90.0</c:v>
                </c:pt>
                <c:pt idx="275">
                  <c:v>90.0</c:v>
                </c:pt>
                <c:pt idx="276">
                  <c:v>90.0</c:v>
                </c:pt>
                <c:pt idx="277">
                  <c:v>90.0</c:v>
                </c:pt>
                <c:pt idx="278">
                  <c:v>90.0</c:v>
                </c:pt>
                <c:pt idx="279">
                  <c:v>90.0</c:v>
                </c:pt>
                <c:pt idx="280">
                  <c:v>90.0</c:v>
                </c:pt>
                <c:pt idx="281">
                  <c:v>90.0</c:v>
                </c:pt>
                <c:pt idx="282">
                  <c:v>90.0</c:v>
                </c:pt>
                <c:pt idx="283">
                  <c:v>90.0</c:v>
                </c:pt>
                <c:pt idx="284">
                  <c:v>90.0</c:v>
                </c:pt>
                <c:pt idx="285">
                  <c:v>90.0</c:v>
                </c:pt>
                <c:pt idx="286">
                  <c:v>90.0</c:v>
                </c:pt>
                <c:pt idx="287">
                  <c:v>90.0</c:v>
                </c:pt>
                <c:pt idx="288">
                  <c:v>90.0</c:v>
                </c:pt>
                <c:pt idx="289">
                  <c:v>90.0</c:v>
                </c:pt>
                <c:pt idx="290">
                  <c:v>90.0</c:v>
                </c:pt>
                <c:pt idx="291">
                  <c:v>90.0</c:v>
                </c:pt>
                <c:pt idx="292">
                  <c:v>90.0</c:v>
                </c:pt>
                <c:pt idx="293">
                  <c:v>90.0</c:v>
                </c:pt>
                <c:pt idx="294">
                  <c:v>90.0</c:v>
                </c:pt>
                <c:pt idx="295">
                  <c:v>90.0</c:v>
                </c:pt>
                <c:pt idx="296">
                  <c:v>90.0</c:v>
                </c:pt>
                <c:pt idx="297">
                  <c:v>90.0</c:v>
                </c:pt>
                <c:pt idx="298">
                  <c:v>90.0</c:v>
                </c:pt>
                <c:pt idx="299">
                  <c:v>90.0</c:v>
                </c:pt>
                <c:pt idx="300">
                  <c:v>90.0</c:v>
                </c:pt>
                <c:pt idx="301">
                  <c:v>90.0</c:v>
                </c:pt>
                <c:pt idx="302">
                  <c:v>90.0</c:v>
                </c:pt>
                <c:pt idx="303">
                  <c:v>90.0</c:v>
                </c:pt>
                <c:pt idx="304">
                  <c:v>90.0</c:v>
                </c:pt>
                <c:pt idx="305">
                  <c:v>90.0</c:v>
                </c:pt>
                <c:pt idx="306">
                  <c:v>90.0</c:v>
                </c:pt>
                <c:pt idx="307">
                  <c:v>90.0</c:v>
                </c:pt>
                <c:pt idx="308">
                  <c:v>90.0</c:v>
                </c:pt>
                <c:pt idx="309">
                  <c:v>90.0</c:v>
                </c:pt>
                <c:pt idx="310">
                  <c:v>90.0</c:v>
                </c:pt>
                <c:pt idx="311">
                  <c:v>90.0</c:v>
                </c:pt>
                <c:pt idx="312">
                  <c:v>90.0</c:v>
                </c:pt>
                <c:pt idx="313">
                  <c:v>90.0</c:v>
                </c:pt>
                <c:pt idx="314">
                  <c:v>90.0</c:v>
                </c:pt>
                <c:pt idx="315">
                  <c:v>90.0</c:v>
                </c:pt>
                <c:pt idx="316">
                  <c:v>90.0</c:v>
                </c:pt>
                <c:pt idx="317">
                  <c:v>90.0</c:v>
                </c:pt>
                <c:pt idx="318">
                  <c:v>90.0</c:v>
                </c:pt>
                <c:pt idx="319">
                  <c:v>90.0</c:v>
                </c:pt>
                <c:pt idx="320">
                  <c:v>90.0</c:v>
                </c:pt>
                <c:pt idx="321">
                  <c:v>90.0</c:v>
                </c:pt>
                <c:pt idx="322">
                  <c:v>90.0</c:v>
                </c:pt>
                <c:pt idx="323">
                  <c:v>90.0</c:v>
                </c:pt>
                <c:pt idx="324">
                  <c:v>90.0</c:v>
                </c:pt>
                <c:pt idx="325">
                  <c:v>90.0</c:v>
                </c:pt>
                <c:pt idx="326">
                  <c:v>90.0</c:v>
                </c:pt>
                <c:pt idx="327">
                  <c:v>90.0</c:v>
                </c:pt>
                <c:pt idx="328">
                  <c:v>90.0</c:v>
                </c:pt>
                <c:pt idx="329">
                  <c:v>90.0</c:v>
                </c:pt>
                <c:pt idx="330">
                  <c:v>90.0</c:v>
                </c:pt>
                <c:pt idx="331">
                  <c:v>90.0</c:v>
                </c:pt>
                <c:pt idx="332">
                  <c:v>90.0</c:v>
                </c:pt>
                <c:pt idx="333">
                  <c:v>90.0</c:v>
                </c:pt>
                <c:pt idx="334">
                  <c:v>90.0</c:v>
                </c:pt>
                <c:pt idx="335">
                  <c:v>90.0</c:v>
                </c:pt>
                <c:pt idx="336">
                  <c:v>90.0</c:v>
                </c:pt>
                <c:pt idx="337">
                  <c:v>90.0</c:v>
                </c:pt>
                <c:pt idx="338">
                  <c:v>90.0</c:v>
                </c:pt>
                <c:pt idx="339">
                  <c:v>90.0</c:v>
                </c:pt>
                <c:pt idx="340">
                  <c:v>90.0</c:v>
                </c:pt>
                <c:pt idx="341">
                  <c:v>90.0</c:v>
                </c:pt>
                <c:pt idx="342">
                  <c:v>90.0</c:v>
                </c:pt>
                <c:pt idx="343">
                  <c:v>90.0</c:v>
                </c:pt>
                <c:pt idx="344">
                  <c:v>90.0</c:v>
                </c:pt>
                <c:pt idx="345">
                  <c:v>90.0</c:v>
                </c:pt>
                <c:pt idx="346">
                  <c:v>90.0</c:v>
                </c:pt>
                <c:pt idx="347">
                  <c:v>90.0</c:v>
                </c:pt>
                <c:pt idx="348">
                  <c:v>90.0</c:v>
                </c:pt>
                <c:pt idx="349">
                  <c:v>90.0</c:v>
                </c:pt>
                <c:pt idx="350">
                  <c:v>90.0</c:v>
                </c:pt>
                <c:pt idx="351">
                  <c:v>90.0</c:v>
                </c:pt>
                <c:pt idx="352">
                  <c:v>90.0</c:v>
                </c:pt>
                <c:pt idx="353">
                  <c:v>90.0</c:v>
                </c:pt>
                <c:pt idx="354">
                  <c:v>90.0</c:v>
                </c:pt>
                <c:pt idx="355">
                  <c:v>90.0</c:v>
                </c:pt>
                <c:pt idx="356">
                  <c:v>90.0</c:v>
                </c:pt>
                <c:pt idx="357">
                  <c:v>90.0</c:v>
                </c:pt>
                <c:pt idx="358">
                  <c:v>90.0</c:v>
                </c:pt>
                <c:pt idx="359">
                  <c:v>90.0</c:v>
                </c:pt>
                <c:pt idx="360">
                  <c:v>90.0</c:v>
                </c:pt>
                <c:pt idx="361">
                  <c:v>90.0</c:v>
                </c:pt>
                <c:pt idx="362">
                  <c:v>90.0</c:v>
                </c:pt>
                <c:pt idx="363">
                  <c:v>90.0</c:v>
                </c:pt>
                <c:pt idx="364">
                  <c:v>90.0</c:v>
                </c:pt>
                <c:pt idx="365">
                  <c:v>90.0</c:v>
                </c:pt>
                <c:pt idx="366">
                  <c:v>90.0</c:v>
                </c:pt>
                <c:pt idx="367">
                  <c:v>90.0</c:v>
                </c:pt>
                <c:pt idx="368">
                  <c:v>90.0</c:v>
                </c:pt>
                <c:pt idx="369">
                  <c:v>90.0</c:v>
                </c:pt>
                <c:pt idx="370">
                  <c:v>90.0</c:v>
                </c:pt>
                <c:pt idx="371">
                  <c:v>90.0</c:v>
                </c:pt>
                <c:pt idx="372">
                  <c:v>90.0</c:v>
                </c:pt>
                <c:pt idx="373">
                  <c:v>90.0</c:v>
                </c:pt>
                <c:pt idx="374">
                  <c:v>90.0</c:v>
                </c:pt>
                <c:pt idx="375">
                  <c:v>90.0</c:v>
                </c:pt>
                <c:pt idx="376">
                  <c:v>90.0</c:v>
                </c:pt>
                <c:pt idx="377">
                  <c:v>90.0</c:v>
                </c:pt>
                <c:pt idx="378">
                  <c:v>90.0</c:v>
                </c:pt>
                <c:pt idx="379">
                  <c:v>90.0</c:v>
                </c:pt>
                <c:pt idx="380">
                  <c:v>90.0</c:v>
                </c:pt>
                <c:pt idx="381">
                  <c:v>90.0</c:v>
                </c:pt>
                <c:pt idx="382">
                  <c:v>90.0</c:v>
                </c:pt>
                <c:pt idx="383">
                  <c:v>90.0</c:v>
                </c:pt>
                <c:pt idx="384">
                  <c:v>90.0</c:v>
                </c:pt>
                <c:pt idx="385">
                  <c:v>90.0</c:v>
                </c:pt>
                <c:pt idx="386">
                  <c:v>90.0</c:v>
                </c:pt>
                <c:pt idx="387">
                  <c:v>90.0</c:v>
                </c:pt>
                <c:pt idx="388">
                  <c:v>90.0</c:v>
                </c:pt>
                <c:pt idx="389">
                  <c:v>90.0</c:v>
                </c:pt>
                <c:pt idx="390">
                  <c:v>90.0</c:v>
                </c:pt>
                <c:pt idx="391">
                  <c:v>90.0</c:v>
                </c:pt>
                <c:pt idx="392">
                  <c:v>90.0</c:v>
                </c:pt>
                <c:pt idx="393">
                  <c:v>90.0</c:v>
                </c:pt>
                <c:pt idx="394">
                  <c:v>90.0</c:v>
                </c:pt>
                <c:pt idx="395">
                  <c:v>90.0</c:v>
                </c:pt>
                <c:pt idx="396">
                  <c:v>90.0</c:v>
                </c:pt>
                <c:pt idx="397">
                  <c:v>90.0</c:v>
                </c:pt>
                <c:pt idx="398">
                  <c:v>90.0</c:v>
                </c:pt>
                <c:pt idx="399">
                  <c:v>90.0</c:v>
                </c:pt>
                <c:pt idx="400">
                  <c:v>90.0</c:v>
                </c:pt>
                <c:pt idx="401">
                  <c:v>90.0</c:v>
                </c:pt>
                <c:pt idx="402">
                  <c:v>90.0</c:v>
                </c:pt>
                <c:pt idx="403">
                  <c:v>90.0</c:v>
                </c:pt>
                <c:pt idx="404">
                  <c:v>90.0</c:v>
                </c:pt>
                <c:pt idx="405">
                  <c:v>90.0</c:v>
                </c:pt>
                <c:pt idx="406">
                  <c:v>90.0</c:v>
                </c:pt>
                <c:pt idx="407">
                  <c:v>90.0</c:v>
                </c:pt>
                <c:pt idx="408">
                  <c:v>90.0</c:v>
                </c:pt>
                <c:pt idx="409">
                  <c:v>90.0</c:v>
                </c:pt>
                <c:pt idx="410">
                  <c:v>90.0</c:v>
                </c:pt>
                <c:pt idx="411">
                  <c:v>90.0</c:v>
                </c:pt>
                <c:pt idx="412">
                  <c:v>90.0</c:v>
                </c:pt>
                <c:pt idx="413">
                  <c:v>90.0</c:v>
                </c:pt>
                <c:pt idx="414">
                  <c:v>90.0</c:v>
                </c:pt>
                <c:pt idx="415">
                  <c:v>90.0</c:v>
                </c:pt>
                <c:pt idx="416">
                  <c:v>90.0</c:v>
                </c:pt>
                <c:pt idx="417">
                  <c:v>90.0</c:v>
                </c:pt>
                <c:pt idx="418">
                  <c:v>90.0</c:v>
                </c:pt>
                <c:pt idx="419">
                  <c:v>90.0</c:v>
                </c:pt>
                <c:pt idx="420">
                  <c:v>90.0</c:v>
                </c:pt>
                <c:pt idx="421">
                  <c:v>90.0</c:v>
                </c:pt>
                <c:pt idx="422">
                  <c:v>90.0</c:v>
                </c:pt>
                <c:pt idx="423">
                  <c:v>90.0</c:v>
                </c:pt>
                <c:pt idx="424">
                  <c:v>90.0</c:v>
                </c:pt>
                <c:pt idx="425">
                  <c:v>90.0</c:v>
                </c:pt>
                <c:pt idx="426">
                  <c:v>90.0</c:v>
                </c:pt>
                <c:pt idx="427">
                  <c:v>90.0</c:v>
                </c:pt>
                <c:pt idx="428">
                  <c:v>90.0</c:v>
                </c:pt>
                <c:pt idx="429">
                  <c:v>90.0</c:v>
                </c:pt>
                <c:pt idx="430">
                  <c:v>90.0</c:v>
                </c:pt>
                <c:pt idx="431">
                  <c:v>90.0</c:v>
                </c:pt>
                <c:pt idx="432">
                  <c:v>90.0</c:v>
                </c:pt>
                <c:pt idx="433">
                  <c:v>90.0</c:v>
                </c:pt>
                <c:pt idx="434">
                  <c:v>90.0</c:v>
                </c:pt>
                <c:pt idx="435">
                  <c:v>90.0</c:v>
                </c:pt>
                <c:pt idx="436">
                  <c:v>90.0</c:v>
                </c:pt>
                <c:pt idx="437">
                  <c:v>90.0</c:v>
                </c:pt>
                <c:pt idx="438">
                  <c:v>90.0</c:v>
                </c:pt>
                <c:pt idx="439">
                  <c:v>90.0</c:v>
                </c:pt>
                <c:pt idx="440">
                  <c:v>90.0</c:v>
                </c:pt>
                <c:pt idx="441">
                  <c:v>90.0</c:v>
                </c:pt>
                <c:pt idx="442">
                  <c:v>90.0</c:v>
                </c:pt>
                <c:pt idx="443">
                  <c:v>90.0</c:v>
                </c:pt>
                <c:pt idx="444">
                  <c:v>90.0</c:v>
                </c:pt>
                <c:pt idx="445">
                  <c:v>90.0</c:v>
                </c:pt>
                <c:pt idx="446">
                  <c:v>90.0</c:v>
                </c:pt>
                <c:pt idx="447">
                  <c:v>90.0</c:v>
                </c:pt>
                <c:pt idx="448">
                  <c:v>90.0</c:v>
                </c:pt>
                <c:pt idx="449">
                  <c:v>90.0</c:v>
                </c:pt>
                <c:pt idx="450">
                  <c:v>90.0</c:v>
                </c:pt>
                <c:pt idx="451">
                  <c:v>90.0</c:v>
                </c:pt>
                <c:pt idx="452">
                  <c:v>90.0</c:v>
                </c:pt>
                <c:pt idx="453">
                  <c:v>90.0</c:v>
                </c:pt>
                <c:pt idx="454">
                  <c:v>90.0</c:v>
                </c:pt>
                <c:pt idx="455">
                  <c:v>90.0</c:v>
                </c:pt>
                <c:pt idx="456">
                  <c:v>90.0</c:v>
                </c:pt>
                <c:pt idx="457">
                  <c:v>90.0</c:v>
                </c:pt>
                <c:pt idx="458">
                  <c:v>90.0</c:v>
                </c:pt>
                <c:pt idx="459">
                  <c:v>90.0</c:v>
                </c:pt>
                <c:pt idx="460">
                  <c:v>90.0</c:v>
                </c:pt>
                <c:pt idx="461">
                  <c:v>90.0</c:v>
                </c:pt>
                <c:pt idx="462">
                  <c:v>90.0</c:v>
                </c:pt>
                <c:pt idx="463">
                  <c:v>90.0</c:v>
                </c:pt>
                <c:pt idx="464">
                  <c:v>90.0</c:v>
                </c:pt>
                <c:pt idx="465">
                  <c:v>90.0</c:v>
                </c:pt>
                <c:pt idx="466">
                  <c:v>90.0</c:v>
                </c:pt>
                <c:pt idx="467">
                  <c:v>90.0</c:v>
                </c:pt>
                <c:pt idx="468">
                  <c:v>90.0</c:v>
                </c:pt>
                <c:pt idx="469">
                  <c:v>90.0</c:v>
                </c:pt>
                <c:pt idx="470">
                  <c:v>90.0</c:v>
                </c:pt>
                <c:pt idx="471">
                  <c:v>90.0</c:v>
                </c:pt>
                <c:pt idx="472">
                  <c:v>90.0</c:v>
                </c:pt>
                <c:pt idx="473">
                  <c:v>90.0</c:v>
                </c:pt>
                <c:pt idx="474">
                  <c:v>90.0</c:v>
                </c:pt>
                <c:pt idx="475">
                  <c:v>90.0</c:v>
                </c:pt>
                <c:pt idx="476">
                  <c:v>90.0</c:v>
                </c:pt>
                <c:pt idx="477">
                  <c:v>90.0</c:v>
                </c:pt>
                <c:pt idx="478">
                  <c:v>90.0</c:v>
                </c:pt>
                <c:pt idx="479">
                  <c:v>90.0</c:v>
                </c:pt>
                <c:pt idx="480">
                  <c:v>90.0</c:v>
                </c:pt>
                <c:pt idx="481">
                  <c:v>90.0</c:v>
                </c:pt>
                <c:pt idx="482">
                  <c:v>90.0</c:v>
                </c:pt>
                <c:pt idx="483">
                  <c:v>90.0</c:v>
                </c:pt>
                <c:pt idx="484">
                  <c:v>90.0</c:v>
                </c:pt>
                <c:pt idx="485">
                  <c:v>90.0</c:v>
                </c:pt>
                <c:pt idx="486">
                  <c:v>90.0</c:v>
                </c:pt>
                <c:pt idx="487">
                  <c:v>90.0</c:v>
                </c:pt>
                <c:pt idx="488">
                  <c:v>90.0</c:v>
                </c:pt>
                <c:pt idx="489">
                  <c:v>90.0</c:v>
                </c:pt>
                <c:pt idx="490">
                  <c:v>90.0</c:v>
                </c:pt>
                <c:pt idx="491">
                  <c:v>90.0</c:v>
                </c:pt>
                <c:pt idx="492">
                  <c:v>90.0</c:v>
                </c:pt>
                <c:pt idx="493">
                  <c:v>90.0</c:v>
                </c:pt>
                <c:pt idx="494">
                  <c:v>90.0</c:v>
                </c:pt>
                <c:pt idx="495">
                  <c:v>90.0</c:v>
                </c:pt>
                <c:pt idx="496">
                  <c:v>90.0</c:v>
                </c:pt>
                <c:pt idx="497">
                  <c:v>90.0</c:v>
                </c:pt>
                <c:pt idx="498">
                  <c:v>90.0</c:v>
                </c:pt>
                <c:pt idx="499">
                  <c:v>90.0</c:v>
                </c:pt>
                <c:pt idx="500">
                  <c:v>90.0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 user</c:v>
                </c:pt>
              </c:strCache>
            </c:strRef>
          </c:tx>
          <c:spPr>
            <a:ln w="19050" cmpd="sng">
              <a:solidFill>
                <a:sysClr val="windowText" lastClr="000000"/>
              </a:solidFill>
              <a:prstDash val="sysDash"/>
            </a:ln>
          </c:spPr>
          <c:marker>
            <c:symbol val="none"/>
          </c:marker>
          <c:cat>
            <c:numRef>
              <c:f>Sheet1!$A$2:$A$502</c:f>
              <c:numCache>
                <c:formatCode>General</c:formatCode>
                <c:ptCount val="5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</c:numCache>
            </c:numRef>
          </c:cat>
          <c:val>
            <c:numRef>
              <c:f>Sheet1!$C$2:$C$502</c:f>
              <c:numCache>
                <c:formatCode>General</c:formatCode>
                <c:ptCount val="501"/>
                <c:pt idx="0">
                  <c:v>90.0</c:v>
                </c:pt>
                <c:pt idx="1">
                  <c:v>77.0</c:v>
                </c:pt>
                <c:pt idx="2">
                  <c:v>72.0</c:v>
                </c:pt>
                <c:pt idx="3">
                  <c:v>69.0</c:v>
                </c:pt>
                <c:pt idx="4">
                  <c:v>68.0</c:v>
                </c:pt>
                <c:pt idx="5">
                  <c:v>67.0</c:v>
                </c:pt>
                <c:pt idx="6">
                  <c:v>67.0</c:v>
                </c:pt>
                <c:pt idx="7">
                  <c:v>66.0</c:v>
                </c:pt>
                <c:pt idx="8">
                  <c:v>65.0</c:v>
                </c:pt>
                <c:pt idx="9">
                  <c:v>64.0</c:v>
                </c:pt>
                <c:pt idx="10">
                  <c:v>64.0</c:v>
                </c:pt>
                <c:pt idx="11">
                  <c:v>63.0</c:v>
                </c:pt>
                <c:pt idx="12">
                  <c:v>60.0</c:v>
                </c:pt>
                <c:pt idx="13">
                  <c:v>58.0</c:v>
                </c:pt>
                <c:pt idx="14">
                  <c:v>58.0</c:v>
                </c:pt>
                <c:pt idx="15">
                  <c:v>58.0</c:v>
                </c:pt>
                <c:pt idx="16">
                  <c:v>58.0</c:v>
                </c:pt>
                <c:pt idx="17">
                  <c:v>56.0</c:v>
                </c:pt>
                <c:pt idx="18">
                  <c:v>54.0</c:v>
                </c:pt>
                <c:pt idx="19">
                  <c:v>54.0</c:v>
                </c:pt>
                <c:pt idx="20">
                  <c:v>53.0</c:v>
                </c:pt>
                <c:pt idx="21">
                  <c:v>53.0</c:v>
                </c:pt>
                <c:pt idx="22">
                  <c:v>53.0</c:v>
                </c:pt>
                <c:pt idx="23">
                  <c:v>52.0</c:v>
                </c:pt>
                <c:pt idx="24">
                  <c:v>52.0</c:v>
                </c:pt>
                <c:pt idx="25">
                  <c:v>52.0</c:v>
                </c:pt>
                <c:pt idx="26">
                  <c:v>52.0</c:v>
                </c:pt>
                <c:pt idx="27">
                  <c:v>52.0</c:v>
                </c:pt>
                <c:pt idx="28">
                  <c:v>50.0</c:v>
                </c:pt>
                <c:pt idx="29">
                  <c:v>50.0</c:v>
                </c:pt>
                <c:pt idx="30">
                  <c:v>50.0</c:v>
                </c:pt>
                <c:pt idx="31">
                  <c:v>50.0</c:v>
                </c:pt>
                <c:pt idx="32">
                  <c:v>50.0</c:v>
                </c:pt>
                <c:pt idx="33">
                  <c:v>50.0</c:v>
                </c:pt>
                <c:pt idx="34">
                  <c:v>49.0</c:v>
                </c:pt>
                <c:pt idx="35">
                  <c:v>49.0</c:v>
                </c:pt>
                <c:pt idx="36">
                  <c:v>49.0</c:v>
                </c:pt>
                <c:pt idx="37">
                  <c:v>49.0</c:v>
                </c:pt>
                <c:pt idx="38">
                  <c:v>48.0</c:v>
                </c:pt>
                <c:pt idx="39">
                  <c:v>47.0</c:v>
                </c:pt>
                <c:pt idx="40">
                  <c:v>47.0</c:v>
                </c:pt>
                <c:pt idx="41">
                  <c:v>47.0</c:v>
                </c:pt>
                <c:pt idx="42">
                  <c:v>47.0</c:v>
                </c:pt>
                <c:pt idx="43">
                  <c:v>47.0</c:v>
                </c:pt>
                <c:pt idx="44">
                  <c:v>47.0</c:v>
                </c:pt>
                <c:pt idx="45">
                  <c:v>47.0</c:v>
                </c:pt>
                <c:pt idx="46">
                  <c:v>46.0</c:v>
                </c:pt>
                <c:pt idx="47">
                  <c:v>46.0</c:v>
                </c:pt>
                <c:pt idx="48">
                  <c:v>46.0</c:v>
                </c:pt>
                <c:pt idx="49">
                  <c:v>46.0</c:v>
                </c:pt>
                <c:pt idx="50">
                  <c:v>45.0</c:v>
                </c:pt>
                <c:pt idx="51">
                  <c:v>44.0</c:v>
                </c:pt>
                <c:pt idx="52">
                  <c:v>44.0</c:v>
                </c:pt>
                <c:pt idx="53">
                  <c:v>44.0</c:v>
                </c:pt>
                <c:pt idx="54">
                  <c:v>44.0</c:v>
                </c:pt>
                <c:pt idx="55">
                  <c:v>43.0</c:v>
                </c:pt>
                <c:pt idx="56">
                  <c:v>43.0</c:v>
                </c:pt>
                <c:pt idx="57">
                  <c:v>43.0</c:v>
                </c:pt>
                <c:pt idx="58">
                  <c:v>43.0</c:v>
                </c:pt>
                <c:pt idx="59">
                  <c:v>42.0</c:v>
                </c:pt>
                <c:pt idx="60">
                  <c:v>42.0</c:v>
                </c:pt>
                <c:pt idx="61">
                  <c:v>42.0</c:v>
                </c:pt>
                <c:pt idx="62">
                  <c:v>41.0</c:v>
                </c:pt>
                <c:pt idx="63">
                  <c:v>41.0</c:v>
                </c:pt>
                <c:pt idx="64">
                  <c:v>40.0</c:v>
                </c:pt>
                <c:pt idx="65">
                  <c:v>39.0</c:v>
                </c:pt>
                <c:pt idx="66">
                  <c:v>39.0</c:v>
                </c:pt>
                <c:pt idx="67">
                  <c:v>37.0</c:v>
                </c:pt>
                <c:pt idx="68">
                  <c:v>37.0</c:v>
                </c:pt>
                <c:pt idx="69">
                  <c:v>37.0</c:v>
                </c:pt>
                <c:pt idx="70">
                  <c:v>36.0</c:v>
                </c:pt>
                <c:pt idx="71">
                  <c:v>35.0</c:v>
                </c:pt>
                <c:pt idx="72">
                  <c:v>35.0</c:v>
                </c:pt>
                <c:pt idx="73">
                  <c:v>35.0</c:v>
                </c:pt>
                <c:pt idx="74">
                  <c:v>35.0</c:v>
                </c:pt>
                <c:pt idx="75">
                  <c:v>35.0</c:v>
                </c:pt>
                <c:pt idx="76">
                  <c:v>35.0</c:v>
                </c:pt>
                <c:pt idx="77">
                  <c:v>35.0</c:v>
                </c:pt>
                <c:pt idx="78">
                  <c:v>35.0</c:v>
                </c:pt>
                <c:pt idx="79">
                  <c:v>35.0</c:v>
                </c:pt>
                <c:pt idx="80">
                  <c:v>35.0</c:v>
                </c:pt>
                <c:pt idx="81">
                  <c:v>34.0</c:v>
                </c:pt>
                <c:pt idx="82">
                  <c:v>34.0</c:v>
                </c:pt>
                <c:pt idx="83">
                  <c:v>33.0</c:v>
                </c:pt>
                <c:pt idx="84">
                  <c:v>33.0</c:v>
                </c:pt>
                <c:pt idx="85">
                  <c:v>33.0</c:v>
                </c:pt>
                <c:pt idx="86">
                  <c:v>33.0</c:v>
                </c:pt>
                <c:pt idx="87">
                  <c:v>33.0</c:v>
                </c:pt>
                <c:pt idx="88">
                  <c:v>33.0</c:v>
                </c:pt>
                <c:pt idx="89">
                  <c:v>33.0</c:v>
                </c:pt>
                <c:pt idx="90">
                  <c:v>33.0</c:v>
                </c:pt>
                <c:pt idx="91">
                  <c:v>33.0</c:v>
                </c:pt>
                <c:pt idx="92">
                  <c:v>33.0</c:v>
                </c:pt>
                <c:pt idx="93">
                  <c:v>32.0</c:v>
                </c:pt>
                <c:pt idx="94">
                  <c:v>32.0</c:v>
                </c:pt>
                <c:pt idx="95">
                  <c:v>31.0</c:v>
                </c:pt>
                <c:pt idx="96">
                  <c:v>31.0</c:v>
                </c:pt>
                <c:pt idx="97">
                  <c:v>30.0</c:v>
                </c:pt>
                <c:pt idx="98">
                  <c:v>29.0</c:v>
                </c:pt>
                <c:pt idx="99">
                  <c:v>29.0</c:v>
                </c:pt>
                <c:pt idx="100">
                  <c:v>29.0</c:v>
                </c:pt>
                <c:pt idx="101">
                  <c:v>29.0</c:v>
                </c:pt>
                <c:pt idx="102">
                  <c:v>29.0</c:v>
                </c:pt>
                <c:pt idx="103">
                  <c:v>29.0</c:v>
                </c:pt>
                <c:pt idx="104">
                  <c:v>27.0</c:v>
                </c:pt>
                <c:pt idx="105">
                  <c:v>27.0</c:v>
                </c:pt>
                <c:pt idx="106">
                  <c:v>27.0</c:v>
                </c:pt>
                <c:pt idx="107">
                  <c:v>27.0</c:v>
                </c:pt>
                <c:pt idx="108">
                  <c:v>27.0</c:v>
                </c:pt>
                <c:pt idx="109">
                  <c:v>27.0</c:v>
                </c:pt>
                <c:pt idx="110">
                  <c:v>26.0</c:v>
                </c:pt>
                <c:pt idx="111">
                  <c:v>26.0</c:v>
                </c:pt>
                <c:pt idx="112">
                  <c:v>26.0</c:v>
                </c:pt>
                <c:pt idx="113">
                  <c:v>26.0</c:v>
                </c:pt>
                <c:pt idx="114">
                  <c:v>26.0</c:v>
                </c:pt>
                <c:pt idx="115">
                  <c:v>26.0</c:v>
                </c:pt>
                <c:pt idx="116">
                  <c:v>26.0</c:v>
                </c:pt>
                <c:pt idx="117">
                  <c:v>26.0</c:v>
                </c:pt>
                <c:pt idx="118">
                  <c:v>26.0</c:v>
                </c:pt>
                <c:pt idx="119">
                  <c:v>25.0</c:v>
                </c:pt>
                <c:pt idx="120">
                  <c:v>25.0</c:v>
                </c:pt>
                <c:pt idx="121">
                  <c:v>25.0</c:v>
                </c:pt>
                <c:pt idx="122">
                  <c:v>25.0</c:v>
                </c:pt>
                <c:pt idx="123">
                  <c:v>25.0</c:v>
                </c:pt>
                <c:pt idx="124">
                  <c:v>25.0</c:v>
                </c:pt>
                <c:pt idx="125">
                  <c:v>25.0</c:v>
                </c:pt>
                <c:pt idx="126">
                  <c:v>25.0</c:v>
                </c:pt>
                <c:pt idx="127">
                  <c:v>25.0</c:v>
                </c:pt>
                <c:pt idx="128">
                  <c:v>25.0</c:v>
                </c:pt>
                <c:pt idx="129">
                  <c:v>25.0</c:v>
                </c:pt>
                <c:pt idx="130">
                  <c:v>24.0</c:v>
                </c:pt>
                <c:pt idx="131">
                  <c:v>24.0</c:v>
                </c:pt>
                <c:pt idx="132">
                  <c:v>24.0</c:v>
                </c:pt>
                <c:pt idx="133">
                  <c:v>23.0</c:v>
                </c:pt>
                <c:pt idx="134">
                  <c:v>22.0</c:v>
                </c:pt>
                <c:pt idx="135">
                  <c:v>22.0</c:v>
                </c:pt>
                <c:pt idx="136">
                  <c:v>22.0</c:v>
                </c:pt>
                <c:pt idx="137">
                  <c:v>22.0</c:v>
                </c:pt>
                <c:pt idx="138">
                  <c:v>22.0</c:v>
                </c:pt>
                <c:pt idx="139">
                  <c:v>22.0</c:v>
                </c:pt>
                <c:pt idx="140">
                  <c:v>22.0</c:v>
                </c:pt>
                <c:pt idx="141">
                  <c:v>22.0</c:v>
                </c:pt>
                <c:pt idx="142">
                  <c:v>22.0</c:v>
                </c:pt>
                <c:pt idx="143">
                  <c:v>22.0</c:v>
                </c:pt>
                <c:pt idx="144">
                  <c:v>22.0</c:v>
                </c:pt>
                <c:pt idx="145">
                  <c:v>22.0</c:v>
                </c:pt>
                <c:pt idx="146">
                  <c:v>22.0</c:v>
                </c:pt>
                <c:pt idx="147">
                  <c:v>22.0</c:v>
                </c:pt>
                <c:pt idx="148">
                  <c:v>22.0</c:v>
                </c:pt>
                <c:pt idx="149">
                  <c:v>22.0</c:v>
                </c:pt>
                <c:pt idx="150">
                  <c:v>21.0</c:v>
                </c:pt>
                <c:pt idx="151">
                  <c:v>21.0</c:v>
                </c:pt>
                <c:pt idx="152">
                  <c:v>21.0</c:v>
                </c:pt>
                <c:pt idx="153">
                  <c:v>21.0</c:v>
                </c:pt>
                <c:pt idx="154">
                  <c:v>21.0</c:v>
                </c:pt>
                <c:pt idx="155">
                  <c:v>21.0</c:v>
                </c:pt>
                <c:pt idx="156">
                  <c:v>21.0</c:v>
                </c:pt>
                <c:pt idx="157">
                  <c:v>21.0</c:v>
                </c:pt>
                <c:pt idx="158">
                  <c:v>21.0</c:v>
                </c:pt>
                <c:pt idx="159">
                  <c:v>21.0</c:v>
                </c:pt>
                <c:pt idx="160">
                  <c:v>21.0</c:v>
                </c:pt>
                <c:pt idx="161">
                  <c:v>21.0</c:v>
                </c:pt>
                <c:pt idx="162">
                  <c:v>21.0</c:v>
                </c:pt>
                <c:pt idx="163">
                  <c:v>21.0</c:v>
                </c:pt>
                <c:pt idx="164">
                  <c:v>21.0</c:v>
                </c:pt>
                <c:pt idx="165">
                  <c:v>20.0</c:v>
                </c:pt>
                <c:pt idx="166">
                  <c:v>20.0</c:v>
                </c:pt>
                <c:pt idx="167">
                  <c:v>20.0</c:v>
                </c:pt>
                <c:pt idx="168">
                  <c:v>19.0</c:v>
                </c:pt>
                <c:pt idx="169">
                  <c:v>19.0</c:v>
                </c:pt>
                <c:pt idx="170">
                  <c:v>19.0</c:v>
                </c:pt>
                <c:pt idx="171">
                  <c:v>19.0</c:v>
                </c:pt>
                <c:pt idx="172">
                  <c:v>19.0</c:v>
                </c:pt>
                <c:pt idx="173">
                  <c:v>19.0</c:v>
                </c:pt>
                <c:pt idx="174">
                  <c:v>18.0</c:v>
                </c:pt>
                <c:pt idx="175">
                  <c:v>18.0</c:v>
                </c:pt>
                <c:pt idx="176">
                  <c:v>18.0</c:v>
                </c:pt>
                <c:pt idx="177">
                  <c:v>18.0</c:v>
                </c:pt>
                <c:pt idx="178">
                  <c:v>18.0</c:v>
                </c:pt>
                <c:pt idx="179">
                  <c:v>18.0</c:v>
                </c:pt>
                <c:pt idx="180">
                  <c:v>18.0</c:v>
                </c:pt>
                <c:pt idx="181">
                  <c:v>18.0</c:v>
                </c:pt>
                <c:pt idx="182">
                  <c:v>18.0</c:v>
                </c:pt>
                <c:pt idx="183">
                  <c:v>18.0</c:v>
                </c:pt>
                <c:pt idx="184">
                  <c:v>18.0</c:v>
                </c:pt>
                <c:pt idx="185">
                  <c:v>17.0</c:v>
                </c:pt>
                <c:pt idx="186">
                  <c:v>17.0</c:v>
                </c:pt>
                <c:pt idx="187">
                  <c:v>16.0</c:v>
                </c:pt>
                <c:pt idx="188">
                  <c:v>16.0</c:v>
                </c:pt>
                <c:pt idx="189">
                  <c:v>16.0</c:v>
                </c:pt>
                <c:pt idx="190">
                  <c:v>15.0</c:v>
                </c:pt>
                <c:pt idx="191">
                  <c:v>15.0</c:v>
                </c:pt>
                <c:pt idx="192">
                  <c:v>15.0</c:v>
                </c:pt>
                <c:pt idx="193">
                  <c:v>15.0</c:v>
                </c:pt>
                <c:pt idx="194">
                  <c:v>15.0</c:v>
                </c:pt>
                <c:pt idx="195">
                  <c:v>15.0</c:v>
                </c:pt>
                <c:pt idx="196">
                  <c:v>15.0</c:v>
                </c:pt>
                <c:pt idx="197">
                  <c:v>15.0</c:v>
                </c:pt>
                <c:pt idx="198">
                  <c:v>15.0</c:v>
                </c:pt>
                <c:pt idx="199">
                  <c:v>15.0</c:v>
                </c:pt>
                <c:pt idx="200">
                  <c:v>14.0</c:v>
                </c:pt>
                <c:pt idx="201">
                  <c:v>14.0</c:v>
                </c:pt>
                <c:pt idx="202">
                  <c:v>14.0</c:v>
                </c:pt>
                <c:pt idx="203">
                  <c:v>13.0</c:v>
                </c:pt>
                <c:pt idx="204">
                  <c:v>13.0</c:v>
                </c:pt>
                <c:pt idx="205">
                  <c:v>12.0</c:v>
                </c:pt>
                <c:pt idx="206">
                  <c:v>12.0</c:v>
                </c:pt>
                <c:pt idx="207">
                  <c:v>12.0</c:v>
                </c:pt>
                <c:pt idx="208">
                  <c:v>12.0</c:v>
                </c:pt>
                <c:pt idx="209">
                  <c:v>12.0</c:v>
                </c:pt>
                <c:pt idx="210">
                  <c:v>12.0</c:v>
                </c:pt>
                <c:pt idx="211">
                  <c:v>12.0</c:v>
                </c:pt>
                <c:pt idx="212">
                  <c:v>12.0</c:v>
                </c:pt>
                <c:pt idx="213">
                  <c:v>12.0</c:v>
                </c:pt>
                <c:pt idx="214">
                  <c:v>12.0</c:v>
                </c:pt>
                <c:pt idx="215">
                  <c:v>12.0</c:v>
                </c:pt>
                <c:pt idx="216">
                  <c:v>12.0</c:v>
                </c:pt>
                <c:pt idx="217">
                  <c:v>12.0</c:v>
                </c:pt>
                <c:pt idx="218">
                  <c:v>12.0</c:v>
                </c:pt>
                <c:pt idx="219">
                  <c:v>12.0</c:v>
                </c:pt>
                <c:pt idx="220">
                  <c:v>12.0</c:v>
                </c:pt>
                <c:pt idx="221">
                  <c:v>12.0</c:v>
                </c:pt>
                <c:pt idx="222">
                  <c:v>12.0</c:v>
                </c:pt>
                <c:pt idx="223">
                  <c:v>12.0</c:v>
                </c:pt>
                <c:pt idx="224">
                  <c:v>12.0</c:v>
                </c:pt>
                <c:pt idx="225">
                  <c:v>12.0</c:v>
                </c:pt>
                <c:pt idx="226">
                  <c:v>12.0</c:v>
                </c:pt>
                <c:pt idx="227">
                  <c:v>12.0</c:v>
                </c:pt>
                <c:pt idx="228">
                  <c:v>12.0</c:v>
                </c:pt>
                <c:pt idx="229">
                  <c:v>12.0</c:v>
                </c:pt>
                <c:pt idx="230">
                  <c:v>12.0</c:v>
                </c:pt>
                <c:pt idx="231">
                  <c:v>12.0</c:v>
                </c:pt>
                <c:pt idx="232">
                  <c:v>12.0</c:v>
                </c:pt>
                <c:pt idx="233">
                  <c:v>12.0</c:v>
                </c:pt>
                <c:pt idx="234">
                  <c:v>12.0</c:v>
                </c:pt>
                <c:pt idx="235">
                  <c:v>12.0</c:v>
                </c:pt>
                <c:pt idx="236">
                  <c:v>12.0</c:v>
                </c:pt>
                <c:pt idx="237">
                  <c:v>12.0</c:v>
                </c:pt>
                <c:pt idx="238">
                  <c:v>11.0</c:v>
                </c:pt>
                <c:pt idx="239">
                  <c:v>11.0</c:v>
                </c:pt>
                <c:pt idx="240">
                  <c:v>11.0</c:v>
                </c:pt>
                <c:pt idx="241">
                  <c:v>11.0</c:v>
                </c:pt>
                <c:pt idx="242">
                  <c:v>11.0</c:v>
                </c:pt>
                <c:pt idx="243">
                  <c:v>11.0</c:v>
                </c:pt>
                <c:pt idx="244">
                  <c:v>11.0</c:v>
                </c:pt>
                <c:pt idx="245">
                  <c:v>11.0</c:v>
                </c:pt>
                <c:pt idx="246">
                  <c:v>11.0</c:v>
                </c:pt>
                <c:pt idx="247">
                  <c:v>11.0</c:v>
                </c:pt>
                <c:pt idx="248">
                  <c:v>11.0</c:v>
                </c:pt>
                <c:pt idx="249">
                  <c:v>11.0</c:v>
                </c:pt>
                <c:pt idx="250">
                  <c:v>11.0</c:v>
                </c:pt>
                <c:pt idx="251">
                  <c:v>11.0</c:v>
                </c:pt>
                <c:pt idx="252">
                  <c:v>11.0</c:v>
                </c:pt>
                <c:pt idx="253">
                  <c:v>11.0</c:v>
                </c:pt>
                <c:pt idx="254">
                  <c:v>11.0</c:v>
                </c:pt>
                <c:pt idx="255">
                  <c:v>11.0</c:v>
                </c:pt>
                <c:pt idx="256">
                  <c:v>11.0</c:v>
                </c:pt>
                <c:pt idx="257">
                  <c:v>11.0</c:v>
                </c:pt>
                <c:pt idx="258">
                  <c:v>11.0</c:v>
                </c:pt>
                <c:pt idx="259">
                  <c:v>11.0</c:v>
                </c:pt>
                <c:pt idx="260">
                  <c:v>11.0</c:v>
                </c:pt>
                <c:pt idx="261">
                  <c:v>11.0</c:v>
                </c:pt>
                <c:pt idx="262">
                  <c:v>11.0</c:v>
                </c:pt>
                <c:pt idx="263">
                  <c:v>11.0</c:v>
                </c:pt>
                <c:pt idx="264">
                  <c:v>10.0</c:v>
                </c:pt>
                <c:pt idx="265">
                  <c:v>10.0</c:v>
                </c:pt>
                <c:pt idx="266">
                  <c:v>10.0</c:v>
                </c:pt>
                <c:pt idx="267">
                  <c:v>9.0</c:v>
                </c:pt>
                <c:pt idx="268">
                  <c:v>9.0</c:v>
                </c:pt>
                <c:pt idx="269">
                  <c:v>9.0</c:v>
                </c:pt>
                <c:pt idx="270">
                  <c:v>9.0</c:v>
                </c:pt>
                <c:pt idx="271">
                  <c:v>9.0</c:v>
                </c:pt>
                <c:pt idx="272">
                  <c:v>9.0</c:v>
                </c:pt>
                <c:pt idx="273">
                  <c:v>9.0</c:v>
                </c:pt>
                <c:pt idx="274">
                  <c:v>9.0</c:v>
                </c:pt>
                <c:pt idx="275">
                  <c:v>9.0</c:v>
                </c:pt>
                <c:pt idx="276">
                  <c:v>9.0</c:v>
                </c:pt>
                <c:pt idx="277">
                  <c:v>9.0</c:v>
                </c:pt>
                <c:pt idx="278">
                  <c:v>8.0</c:v>
                </c:pt>
                <c:pt idx="279">
                  <c:v>8.0</c:v>
                </c:pt>
                <c:pt idx="280">
                  <c:v>8.0</c:v>
                </c:pt>
                <c:pt idx="281">
                  <c:v>8.0</c:v>
                </c:pt>
                <c:pt idx="282">
                  <c:v>8.0</c:v>
                </c:pt>
                <c:pt idx="283">
                  <c:v>8.0</c:v>
                </c:pt>
                <c:pt idx="284">
                  <c:v>8.0</c:v>
                </c:pt>
                <c:pt idx="285">
                  <c:v>8.0</c:v>
                </c:pt>
                <c:pt idx="286">
                  <c:v>8.0</c:v>
                </c:pt>
                <c:pt idx="287">
                  <c:v>8.0</c:v>
                </c:pt>
                <c:pt idx="288">
                  <c:v>8.0</c:v>
                </c:pt>
                <c:pt idx="289">
                  <c:v>8.0</c:v>
                </c:pt>
                <c:pt idx="290">
                  <c:v>8.0</c:v>
                </c:pt>
                <c:pt idx="291">
                  <c:v>8.0</c:v>
                </c:pt>
                <c:pt idx="292">
                  <c:v>8.0</c:v>
                </c:pt>
                <c:pt idx="293">
                  <c:v>8.0</c:v>
                </c:pt>
                <c:pt idx="294">
                  <c:v>8.0</c:v>
                </c:pt>
                <c:pt idx="295">
                  <c:v>8.0</c:v>
                </c:pt>
                <c:pt idx="296">
                  <c:v>8.0</c:v>
                </c:pt>
                <c:pt idx="297">
                  <c:v>8.0</c:v>
                </c:pt>
                <c:pt idx="298">
                  <c:v>8.0</c:v>
                </c:pt>
                <c:pt idx="299">
                  <c:v>8.0</c:v>
                </c:pt>
                <c:pt idx="300">
                  <c:v>8.0</c:v>
                </c:pt>
                <c:pt idx="301">
                  <c:v>8.0</c:v>
                </c:pt>
                <c:pt idx="302">
                  <c:v>8.0</c:v>
                </c:pt>
                <c:pt idx="303">
                  <c:v>8.0</c:v>
                </c:pt>
                <c:pt idx="304">
                  <c:v>8.0</c:v>
                </c:pt>
                <c:pt idx="305">
                  <c:v>8.0</c:v>
                </c:pt>
                <c:pt idx="306">
                  <c:v>8.0</c:v>
                </c:pt>
                <c:pt idx="307">
                  <c:v>8.0</c:v>
                </c:pt>
                <c:pt idx="308">
                  <c:v>8.0</c:v>
                </c:pt>
                <c:pt idx="309">
                  <c:v>8.0</c:v>
                </c:pt>
                <c:pt idx="310">
                  <c:v>7.0</c:v>
                </c:pt>
                <c:pt idx="311">
                  <c:v>7.0</c:v>
                </c:pt>
                <c:pt idx="312">
                  <c:v>7.0</c:v>
                </c:pt>
                <c:pt idx="313">
                  <c:v>7.0</c:v>
                </c:pt>
                <c:pt idx="314">
                  <c:v>7.0</c:v>
                </c:pt>
                <c:pt idx="315">
                  <c:v>7.0</c:v>
                </c:pt>
                <c:pt idx="316">
                  <c:v>7.0</c:v>
                </c:pt>
                <c:pt idx="317">
                  <c:v>7.0</c:v>
                </c:pt>
                <c:pt idx="318">
                  <c:v>7.0</c:v>
                </c:pt>
                <c:pt idx="319">
                  <c:v>7.0</c:v>
                </c:pt>
                <c:pt idx="320">
                  <c:v>7.0</c:v>
                </c:pt>
                <c:pt idx="321">
                  <c:v>7.0</c:v>
                </c:pt>
                <c:pt idx="322">
                  <c:v>7.0</c:v>
                </c:pt>
                <c:pt idx="323">
                  <c:v>7.0</c:v>
                </c:pt>
                <c:pt idx="324">
                  <c:v>7.0</c:v>
                </c:pt>
                <c:pt idx="325">
                  <c:v>7.0</c:v>
                </c:pt>
                <c:pt idx="326">
                  <c:v>7.0</c:v>
                </c:pt>
                <c:pt idx="327">
                  <c:v>7.0</c:v>
                </c:pt>
                <c:pt idx="328">
                  <c:v>7.0</c:v>
                </c:pt>
                <c:pt idx="329">
                  <c:v>7.0</c:v>
                </c:pt>
                <c:pt idx="330">
                  <c:v>7.0</c:v>
                </c:pt>
                <c:pt idx="331">
                  <c:v>7.0</c:v>
                </c:pt>
                <c:pt idx="332">
                  <c:v>7.0</c:v>
                </c:pt>
                <c:pt idx="333">
                  <c:v>7.0</c:v>
                </c:pt>
                <c:pt idx="334">
                  <c:v>7.0</c:v>
                </c:pt>
                <c:pt idx="335">
                  <c:v>7.0</c:v>
                </c:pt>
                <c:pt idx="336">
                  <c:v>7.0</c:v>
                </c:pt>
                <c:pt idx="337">
                  <c:v>7.0</c:v>
                </c:pt>
                <c:pt idx="338">
                  <c:v>7.0</c:v>
                </c:pt>
                <c:pt idx="339">
                  <c:v>7.0</c:v>
                </c:pt>
                <c:pt idx="340">
                  <c:v>7.0</c:v>
                </c:pt>
                <c:pt idx="341">
                  <c:v>7.0</c:v>
                </c:pt>
                <c:pt idx="342">
                  <c:v>6.0</c:v>
                </c:pt>
                <c:pt idx="343">
                  <c:v>6.0</c:v>
                </c:pt>
                <c:pt idx="344">
                  <c:v>6.0</c:v>
                </c:pt>
                <c:pt idx="345">
                  <c:v>6.0</c:v>
                </c:pt>
                <c:pt idx="346">
                  <c:v>6.0</c:v>
                </c:pt>
                <c:pt idx="347">
                  <c:v>6.0</c:v>
                </c:pt>
                <c:pt idx="348">
                  <c:v>6.0</c:v>
                </c:pt>
                <c:pt idx="349">
                  <c:v>6.0</c:v>
                </c:pt>
                <c:pt idx="350">
                  <c:v>6.0</c:v>
                </c:pt>
                <c:pt idx="351">
                  <c:v>6.0</c:v>
                </c:pt>
                <c:pt idx="352">
                  <c:v>6.0</c:v>
                </c:pt>
                <c:pt idx="353">
                  <c:v>6.0</c:v>
                </c:pt>
                <c:pt idx="354">
                  <c:v>6.0</c:v>
                </c:pt>
                <c:pt idx="355">
                  <c:v>6.0</c:v>
                </c:pt>
                <c:pt idx="356">
                  <c:v>6.0</c:v>
                </c:pt>
                <c:pt idx="357">
                  <c:v>6.0</c:v>
                </c:pt>
                <c:pt idx="358">
                  <c:v>6.0</c:v>
                </c:pt>
                <c:pt idx="359">
                  <c:v>6.0</c:v>
                </c:pt>
                <c:pt idx="360">
                  <c:v>6.0</c:v>
                </c:pt>
                <c:pt idx="361">
                  <c:v>6.0</c:v>
                </c:pt>
                <c:pt idx="362">
                  <c:v>6.0</c:v>
                </c:pt>
                <c:pt idx="363">
                  <c:v>6.0</c:v>
                </c:pt>
                <c:pt idx="364">
                  <c:v>6.0</c:v>
                </c:pt>
                <c:pt idx="365">
                  <c:v>6.0</c:v>
                </c:pt>
                <c:pt idx="366">
                  <c:v>6.0</c:v>
                </c:pt>
                <c:pt idx="367">
                  <c:v>6.0</c:v>
                </c:pt>
                <c:pt idx="368">
                  <c:v>6.0</c:v>
                </c:pt>
                <c:pt idx="369">
                  <c:v>6.0</c:v>
                </c:pt>
                <c:pt idx="370">
                  <c:v>6.0</c:v>
                </c:pt>
                <c:pt idx="371">
                  <c:v>6.0</c:v>
                </c:pt>
                <c:pt idx="372">
                  <c:v>6.0</c:v>
                </c:pt>
                <c:pt idx="373">
                  <c:v>6.0</c:v>
                </c:pt>
                <c:pt idx="374">
                  <c:v>6.0</c:v>
                </c:pt>
                <c:pt idx="375">
                  <c:v>5.0</c:v>
                </c:pt>
                <c:pt idx="376">
                  <c:v>5.0</c:v>
                </c:pt>
                <c:pt idx="377">
                  <c:v>5.0</c:v>
                </c:pt>
                <c:pt idx="378">
                  <c:v>5.0</c:v>
                </c:pt>
                <c:pt idx="379">
                  <c:v>5.0</c:v>
                </c:pt>
                <c:pt idx="380">
                  <c:v>5.0</c:v>
                </c:pt>
                <c:pt idx="381">
                  <c:v>5.0</c:v>
                </c:pt>
                <c:pt idx="382">
                  <c:v>5.0</c:v>
                </c:pt>
                <c:pt idx="383">
                  <c:v>5.0</c:v>
                </c:pt>
                <c:pt idx="384">
                  <c:v>5.0</c:v>
                </c:pt>
                <c:pt idx="385">
                  <c:v>5.0</c:v>
                </c:pt>
                <c:pt idx="386">
                  <c:v>5.0</c:v>
                </c:pt>
                <c:pt idx="387">
                  <c:v>5.0</c:v>
                </c:pt>
                <c:pt idx="388">
                  <c:v>5.0</c:v>
                </c:pt>
                <c:pt idx="389">
                  <c:v>5.0</c:v>
                </c:pt>
                <c:pt idx="390">
                  <c:v>5.0</c:v>
                </c:pt>
                <c:pt idx="391">
                  <c:v>5.0</c:v>
                </c:pt>
                <c:pt idx="392">
                  <c:v>5.0</c:v>
                </c:pt>
                <c:pt idx="393">
                  <c:v>5.0</c:v>
                </c:pt>
                <c:pt idx="394">
                  <c:v>5.0</c:v>
                </c:pt>
                <c:pt idx="395">
                  <c:v>5.0</c:v>
                </c:pt>
                <c:pt idx="396">
                  <c:v>5.0</c:v>
                </c:pt>
                <c:pt idx="397">
                  <c:v>5.0</c:v>
                </c:pt>
                <c:pt idx="398">
                  <c:v>5.0</c:v>
                </c:pt>
                <c:pt idx="399">
                  <c:v>5.0</c:v>
                </c:pt>
                <c:pt idx="400">
                  <c:v>5.0</c:v>
                </c:pt>
                <c:pt idx="401">
                  <c:v>5.0</c:v>
                </c:pt>
                <c:pt idx="402">
                  <c:v>5.0</c:v>
                </c:pt>
                <c:pt idx="403">
                  <c:v>5.0</c:v>
                </c:pt>
                <c:pt idx="404">
                  <c:v>5.0</c:v>
                </c:pt>
                <c:pt idx="405">
                  <c:v>5.0</c:v>
                </c:pt>
                <c:pt idx="406">
                  <c:v>5.0</c:v>
                </c:pt>
                <c:pt idx="407">
                  <c:v>5.0</c:v>
                </c:pt>
                <c:pt idx="408">
                  <c:v>5.0</c:v>
                </c:pt>
                <c:pt idx="409">
                  <c:v>5.0</c:v>
                </c:pt>
                <c:pt idx="410">
                  <c:v>5.0</c:v>
                </c:pt>
                <c:pt idx="411">
                  <c:v>5.0</c:v>
                </c:pt>
                <c:pt idx="412">
                  <c:v>5.0</c:v>
                </c:pt>
                <c:pt idx="413">
                  <c:v>5.0</c:v>
                </c:pt>
                <c:pt idx="414">
                  <c:v>5.0</c:v>
                </c:pt>
                <c:pt idx="415">
                  <c:v>5.0</c:v>
                </c:pt>
                <c:pt idx="416">
                  <c:v>5.0</c:v>
                </c:pt>
                <c:pt idx="417">
                  <c:v>5.0</c:v>
                </c:pt>
                <c:pt idx="418">
                  <c:v>5.0</c:v>
                </c:pt>
                <c:pt idx="419">
                  <c:v>4.0</c:v>
                </c:pt>
                <c:pt idx="420">
                  <c:v>4.0</c:v>
                </c:pt>
                <c:pt idx="421">
                  <c:v>4.0</c:v>
                </c:pt>
                <c:pt idx="422">
                  <c:v>4.0</c:v>
                </c:pt>
                <c:pt idx="423">
                  <c:v>4.0</c:v>
                </c:pt>
                <c:pt idx="424">
                  <c:v>3.0</c:v>
                </c:pt>
                <c:pt idx="425">
                  <c:v>3.0</c:v>
                </c:pt>
                <c:pt idx="426">
                  <c:v>3.0</c:v>
                </c:pt>
                <c:pt idx="427">
                  <c:v>3.0</c:v>
                </c:pt>
                <c:pt idx="428">
                  <c:v>3.0</c:v>
                </c:pt>
                <c:pt idx="429">
                  <c:v>3.0</c:v>
                </c:pt>
                <c:pt idx="430">
                  <c:v>3.0</c:v>
                </c:pt>
                <c:pt idx="431">
                  <c:v>3.0</c:v>
                </c:pt>
                <c:pt idx="432">
                  <c:v>3.0</c:v>
                </c:pt>
                <c:pt idx="433">
                  <c:v>3.0</c:v>
                </c:pt>
                <c:pt idx="434">
                  <c:v>3.0</c:v>
                </c:pt>
                <c:pt idx="435">
                  <c:v>3.0</c:v>
                </c:pt>
                <c:pt idx="436">
                  <c:v>3.0</c:v>
                </c:pt>
                <c:pt idx="437">
                  <c:v>3.0</c:v>
                </c:pt>
                <c:pt idx="438">
                  <c:v>3.0</c:v>
                </c:pt>
                <c:pt idx="439">
                  <c:v>3.0</c:v>
                </c:pt>
                <c:pt idx="440">
                  <c:v>3.0</c:v>
                </c:pt>
                <c:pt idx="441">
                  <c:v>3.0</c:v>
                </c:pt>
                <c:pt idx="442">
                  <c:v>3.0</c:v>
                </c:pt>
                <c:pt idx="443">
                  <c:v>3.0</c:v>
                </c:pt>
                <c:pt idx="444">
                  <c:v>3.0</c:v>
                </c:pt>
                <c:pt idx="445">
                  <c:v>3.0</c:v>
                </c:pt>
                <c:pt idx="446">
                  <c:v>3.0</c:v>
                </c:pt>
                <c:pt idx="447">
                  <c:v>3.0</c:v>
                </c:pt>
                <c:pt idx="448">
                  <c:v>3.0</c:v>
                </c:pt>
                <c:pt idx="449">
                  <c:v>3.0</c:v>
                </c:pt>
                <c:pt idx="450">
                  <c:v>3.0</c:v>
                </c:pt>
                <c:pt idx="451">
                  <c:v>3.0</c:v>
                </c:pt>
                <c:pt idx="452">
                  <c:v>3.0</c:v>
                </c:pt>
                <c:pt idx="453">
                  <c:v>3.0</c:v>
                </c:pt>
                <c:pt idx="454">
                  <c:v>3.0</c:v>
                </c:pt>
                <c:pt idx="455">
                  <c:v>3.0</c:v>
                </c:pt>
                <c:pt idx="456">
                  <c:v>3.0</c:v>
                </c:pt>
                <c:pt idx="457">
                  <c:v>3.0</c:v>
                </c:pt>
                <c:pt idx="458">
                  <c:v>3.0</c:v>
                </c:pt>
                <c:pt idx="459">
                  <c:v>3.0</c:v>
                </c:pt>
                <c:pt idx="460">
                  <c:v>3.0</c:v>
                </c:pt>
                <c:pt idx="461">
                  <c:v>3.0</c:v>
                </c:pt>
                <c:pt idx="462">
                  <c:v>3.0</c:v>
                </c:pt>
                <c:pt idx="463">
                  <c:v>3.0</c:v>
                </c:pt>
                <c:pt idx="464">
                  <c:v>3.0</c:v>
                </c:pt>
                <c:pt idx="465">
                  <c:v>3.0</c:v>
                </c:pt>
                <c:pt idx="466">
                  <c:v>3.0</c:v>
                </c:pt>
                <c:pt idx="467">
                  <c:v>3.0</c:v>
                </c:pt>
                <c:pt idx="468">
                  <c:v>3.0</c:v>
                </c:pt>
                <c:pt idx="469">
                  <c:v>3.0</c:v>
                </c:pt>
                <c:pt idx="470">
                  <c:v>3.0</c:v>
                </c:pt>
                <c:pt idx="471">
                  <c:v>3.0</c:v>
                </c:pt>
                <c:pt idx="472">
                  <c:v>3.0</c:v>
                </c:pt>
                <c:pt idx="473">
                  <c:v>3.0</c:v>
                </c:pt>
                <c:pt idx="474">
                  <c:v>3.0</c:v>
                </c:pt>
                <c:pt idx="475">
                  <c:v>3.0</c:v>
                </c:pt>
                <c:pt idx="476">
                  <c:v>3.0</c:v>
                </c:pt>
                <c:pt idx="477">
                  <c:v>3.0</c:v>
                </c:pt>
                <c:pt idx="478">
                  <c:v>3.0</c:v>
                </c:pt>
                <c:pt idx="479">
                  <c:v>3.0</c:v>
                </c:pt>
                <c:pt idx="480">
                  <c:v>3.0</c:v>
                </c:pt>
                <c:pt idx="481">
                  <c:v>3.0</c:v>
                </c:pt>
                <c:pt idx="482">
                  <c:v>3.0</c:v>
                </c:pt>
                <c:pt idx="483">
                  <c:v>3.0</c:v>
                </c:pt>
                <c:pt idx="484">
                  <c:v>3.0</c:v>
                </c:pt>
                <c:pt idx="485">
                  <c:v>3.0</c:v>
                </c:pt>
                <c:pt idx="486">
                  <c:v>3.0</c:v>
                </c:pt>
                <c:pt idx="487">
                  <c:v>3.0</c:v>
                </c:pt>
                <c:pt idx="488">
                  <c:v>3.0</c:v>
                </c:pt>
                <c:pt idx="489">
                  <c:v>3.0</c:v>
                </c:pt>
                <c:pt idx="490">
                  <c:v>3.0</c:v>
                </c:pt>
                <c:pt idx="491">
                  <c:v>3.0</c:v>
                </c:pt>
                <c:pt idx="492">
                  <c:v>3.0</c:v>
                </c:pt>
                <c:pt idx="493">
                  <c:v>3.0</c:v>
                </c:pt>
                <c:pt idx="494">
                  <c:v>3.0</c:v>
                </c:pt>
                <c:pt idx="495">
                  <c:v>3.0</c:v>
                </c:pt>
                <c:pt idx="496">
                  <c:v>3.0</c:v>
                </c:pt>
                <c:pt idx="497">
                  <c:v>3.0</c:v>
                </c:pt>
                <c:pt idx="498">
                  <c:v>3.0</c:v>
                </c:pt>
                <c:pt idx="499">
                  <c:v>3.0</c:v>
                </c:pt>
                <c:pt idx="500">
                  <c:v>3.0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0094216"/>
        <c:axId val="2140100232"/>
      </c:lineChart>
      <c:catAx>
        <c:axId val="2140094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Times New Roman"/>
                    <a:cs typeface="Times New Roman"/>
                  </a:defRPr>
                </a:pPr>
                <a:r>
                  <a:rPr lang="en-US" altLang="ja-JP" b="0">
                    <a:latin typeface="Times New Roman"/>
                    <a:cs typeface="Times New Roman"/>
                  </a:rPr>
                  <a:t>score</a:t>
                </a:r>
                <a:endParaRPr lang="ja-JP" altLang="en-US" b="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40100232"/>
        <c:crosses val="autoZero"/>
        <c:auto val="1"/>
        <c:lblAlgn val="ctr"/>
        <c:lblOffset val="100"/>
        <c:tickLblSkip val="100"/>
        <c:noMultiLvlLbl val="0"/>
      </c:catAx>
      <c:valAx>
        <c:axId val="2140100232"/>
        <c:scaling>
          <c:orientation val="minMax"/>
          <c:max val="90.0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122156815423413"/>
              <c:y val="0.2873126526191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40094216"/>
        <c:crosses val="autoZero"/>
        <c:crossBetween val="between"/>
        <c:majorUnit val="30.0"/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513613883030259"/>
          <c:y val="0.136674126359836"/>
          <c:w val="0.41438005197567"/>
          <c:h val="0.168899515140182"/>
        </c:manualLayout>
      </c:layout>
      <c:overlay val="0"/>
      <c:txPr>
        <a:bodyPr/>
        <a:lstStyle/>
        <a:p>
          <a:pPr>
            <a:defRPr sz="1600" b="0">
              <a:latin typeface="Times New Roman"/>
              <a:ea typeface="ＭＳ Ｐ明朝"/>
              <a:cs typeface="Times New Roman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0">
                <a:latin typeface="Times New Roman"/>
                <a:cs typeface="Times New Roman"/>
              </a:defRPr>
            </a:pPr>
            <a:r>
              <a:rPr lang="en-US" altLang="ja-JP" sz="1800" b="0">
                <a:latin typeface="Times New Roman"/>
                <a:cs typeface="Times New Roman"/>
              </a:rPr>
              <a:t>common</a:t>
            </a:r>
            <a:r>
              <a:rPr lang="en-US" altLang="ja-JP" sz="1800" b="0" baseline="0">
                <a:latin typeface="Times New Roman"/>
                <a:cs typeface="Times New Roman"/>
              </a:rPr>
              <a:t> terms</a:t>
            </a:r>
            <a:endParaRPr lang="ja-JP" altLang="en-US" sz="1800" b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393143828501275"/>
          <c:y val="0.0277583156555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9373773622522"/>
          <c:y val="0.142584243330901"/>
          <c:w val="0.768508025449191"/>
          <c:h val="0.66564902366256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 target user</c:v>
                </c:pt>
              </c:strCache>
            </c:strRef>
          </c:tx>
          <c:spPr>
            <a:ln w="19050" cmpd="sng">
              <a:solidFill>
                <a:sysClr val="windowText" lastClr="000000"/>
              </a:solidFill>
            </a:ln>
          </c:spPr>
          <c:marker>
            <c:symbol val="none"/>
          </c:marker>
          <c:cat>
            <c:numRef>
              <c:f>Sheet1!$A$2:$A$502</c:f>
              <c:numCache>
                <c:formatCode>General</c:formatCode>
                <c:ptCount val="5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</c:numCache>
            </c:numRef>
          </c:cat>
          <c:val>
            <c:numRef>
              <c:f>Sheet1!$B$2:$B$502</c:f>
              <c:numCache>
                <c:formatCode>General</c:formatCode>
                <c:ptCount val="501"/>
                <c:pt idx="0">
                  <c:v>0.0</c:v>
                </c:pt>
                <c:pt idx="1">
                  <c:v>56.0</c:v>
                </c:pt>
                <c:pt idx="2">
                  <c:v>65.0</c:v>
                </c:pt>
                <c:pt idx="3">
                  <c:v>71.0</c:v>
                </c:pt>
                <c:pt idx="4">
                  <c:v>72.0</c:v>
                </c:pt>
                <c:pt idx="5">
                  <c:v>73.0</c:v>
                </c:pt>
                <c:pt idx="6">
                  <c:v>76.0</c:v>
                </c:pt>
                <c:pt idx="7">
                  <c:v>79.0</c:v>
                </c:pt>
                <c:pt idx="8">
                  <c:v>79.0</c:v>
                </c:pt>
                <c:pt idx="9">
                  <c:v>82.0</c:v>
                </c:pt>
                <c:pt idx="10">
                  <c:v>83.0</c:v>
                </c:pt>
                <c:pt idx="11">
                  <c:v>83.0</c:v>
                </c:pt>
                <c:pt idx="12">
                  <c:v>84.0</c:v>
                </c:pt>
                <c:pt idx="13">
                  <c:v>84.0</c:v>
                </c:pt>
                <c:pt idx="14">
                  <c:v>85.0</c:v>
                </c:pt>
                <c:pt idx="15">
                  <c:v>85.0</c:v>
                </c:pt>
                <c:pt idx="16">
                  <c:v>85.0</c:v>
                </c:pt>
                <c:pt idx="17">
                  <c:v>85.0</c:v>
                </c:pt>
                <c:pt idx="18">
                  <c:v>85.0</c:v>
                </c:pt>
                <c:pt idx="19">
                  <c:v>87.0</c:v>
                </c:pt>
                <c:pt idx="20">
                  <c:v>87.0</c:v>
                </c:pt>
                <c:pt idx="21">
                  <c:v>87.0</c:v>
                </c:pt>
                <c:pt idx="22">
                  <c:v>87.0</c:v>
                </c:pt>
                <c:pt idx="23">
                  <c:v>87.0</c:v>
                </c:pt>
                <c:pt idx="24">
                  <c:v>87.0</c:v>
                </c:pt>
                <c:pt idx="25">
                  <c:v>87.0</c:v>
                </c:pt>
                <c:pt idx="26">
                  <c:v>87.0</c:v>
                </c:pt>
                <c:pt idx="27">
                  <c:v>87.0</c:v>
                </c:pt>
                <c:pt idx="28">
                  <c:v>87.0</c:v>
                </c:pt>
                <c:pt idx="29">
                  <c:v>87.0</c:v>
                </c:pt>
                <c:pt idx="30">
                  <c:v>87.0</c:v>
                </c:pt>
                <c:pt idx="31">
                  <c:v>87.0</c:v>
                </c:pt>
                <c:pt idx="32">
                  <c:v>87.0</c:v>
                </c:pt>
                <c:pt idx="33">
                  <c:v>87.0</c:v>
                </c:pt>
                <c:pt idx="34">
                  <c:v>87.0</c:v>
                </c:pt>
                <c:pt idx="35">
                  <c:v>88.0</c:v>
                </c:pt>
                <c:pt idx="36">
                  <c:v>88.0</c:v>
                </c:pt>
                <c:pt idx="37">
                  <c:v>88.0</c:v>
                </c:pt>
                <c:pt idx="38">
                  <c:v>88.0</c:v>
                </c:pt>
                <c:pt idx="39">
                  <c:v>88.0</c:v>
                </c:pt>
                <c:pt idx="40">
                  <c:v>88.0</c:v>
                </c:pt>
                <c:pt idx="41">
                  <c:v>89.0</c:v>
                </c:pt>
                <c:pt idx="42">
                  <c:v>89.0</c:v>
                </c:pt>
                <c:pt idx="43">
                  <c:v>89.0</c:v>
                </c:pt>
                <c:pt idx="44">
                  <c:v>89.0</c:v>
                </c:pt>
                <c:pt idx="45">
                  <c:v>89.0</c:v>
                </c:pt>
                <c:pt idx="46">
                  <c:v>89.0</c:v>
                </c:pt>
                <c:pt idx="47">
                  <c:v>89.0</c:v>
                </c:pt>
                <c:pt idx="48">
                  <c:v>89.0</c:v>
                </c:pt>
                <c:pt idx="49">
                  <c:v>89.0</c:v>
                </c:pt>
                <c:pt idx="50">
                  <c:v>89.0</c:v>
                </c:pt>
                <c:pt idx="51">
                  <c:v>89.0</c:v>
                </c:pt>
                <c:pt idx="52">
                  <c:v>89.0</c:v>
                </c:pt>
                <c:pt idx="53">
                  <c:v>89.0</c:v>
                </c:pt>
                <c:pt idx="54">
                  <c:v>89.0</c:v>
                </c:pt>
                <c:pt idx="55">
                  <c:v>89.0</c:v>
                </c:pt>
                <c:pt idx="56">
                  <c:v>89.0</c:v>
                </c:pt>
                <c:pt idx="57">
                  <c:v>89.0</c:v>
                </c:pt>
                <c:pt idx="58">
                  <c:v>89.0</c:v>
                </c:pt>
                <c:pt idx="59">
                  <c:v>89.0</c:v>
                </c:pt>
                <c:pt idx="60">
                  <c:v>89.0</c:v>
                </c:pt>
                <c:pt idx="61">
                  <c:v>89.0</c:v>
                </c:pt>
                <c:pt idx="62">
                  <c:v>89.0</c:v>
                </c:pt>
                <c:pt idx="63">
                  <c:v>89.0</c:v>
                </c:pt>
                <c:pt idx="64">
                  <c:v>89.0</c:v>
                </c:pt>
                <c:pt idx="65">
                  <c:v>89.0</c:v>
                </c:pt>
                <c:pt idx="66">
                  <c:v>89.0</c:v>
                </c:pt>
                <c:pt idx="67">
                  <c:v>89.0</c:v>
                </c:pt>
                <c:pt idx="68">
                  <c:v>90.0</c:v>
                </c:pt>
                <c:pt idx="69">
                  <c:v>90.0</c:v>
                </c:pt>
                <c:pt idx="70">
                  <c:v>90.0</c:v>
                </c:pt>
                <c:pt idx="71">
                  <c:v>90.0</c:v>
                </c:pt>
                <c:pt idx="72">
                  <c:v>90.0</c:v>
                </c:pt>
                <c:pt idx="73">
                  <c:v>90.0</c:v>
                </c:pt>
                <c:pt idx="74">
                  <c:v>90.0</c:v>
                </c:pt>
                <c:pt idx="75">
                  <c:v>90.0</c:v>
                </c:pt>
                <c:pt idx="76">
                  <c:v>90.0</c:v>
                </c:pt>
                <c:pt idx="77">
                  <c:v>90.0</c:v>
                </c:pt>
                <c:pt idx="78">
                  <c:v>90.0</c:v>
                </c:pt>
                <c:pt idx="79">
                  <c:v>90.0</c:v>
                </c:pt>
                <c:pt idx="80">
                  <c:v>90.0</c:v>
                </c:pt>
                <c:pt idx="81">
                  <c:v>90.0</c:v>
                </c:pt>
                <c:pt idx="82">
                  <c:v>90.0</c:v>
                </c:pt>
                <c:pt idx="83">
                  <c:v>90.0</c:v>
                </c:pt>
                <c:pt idx="84">
                  <c:v>90.0</c:v>
                </c:pt>
                <c:pt idx="85">
                  <c:v>90.0</c:v>
                </c:pt>
                <c:pt idx="86">
                  <c:v>90.0</c:v>
                </c:pt>
                <c:pt idx="87">
                  <c:v>90.0</c:v>
                </c:pt>
                <c:pt idx="88">
                  <c:v>90.0</c:v>
                </c:pt>
                <c:pt idx="89">
                  <c:v>90.0</c:v>
                </c:pt>
                <c:pt idx="90">
                  <c:v>90.0</c:v>
                </c:pt>
                <c:pt idx="91">
                  <c:v>90.0</c:v>
                </c:pt>
                <c:pt idx="92">
                  <c:v>90.0</c:v>
                </c:pt>
                <c:pt idx="93">
                  <c:v>90.0</c:v>
                </c:pt>
                <c:pt idx="94">
                  <c:v>90.0</c:v>
                </c:pt>
                <c:pt idx="95">
                  <c:v>90.0</c:v>
                </c:pt>
                <c:pt idx="96">
                  <c:v>90.0</c:v>
                </c:pt>
                <c:pt idx="97">
                  <c:v>90.0</c:v>
                </c:pt>
                <c:pt idx="98">
                  <c:v>90.0</c:v>
                </c:pt>
                <c:pt idx="99">
                  <c:v>90.0</c:v>
                </c:pt>
                <c:pt idx="100">
                  <c:v>90.0</c:v>
                </c:pt>
                <c:pt idx="101">
                  <c:v>90.0</c:v>
                </c:pt>
                <c:pt idx="102">
                  <c:v>90.0</c:v>
                </c:pt>
                <c:pt idx="103">
                  <c:v>90.0</c:v>
                </c:pt>
                <c:pt idx="104">
                  <c:v>90.0</c:v>
                </c:pt>
                <c:pt idx="105">
                  <c:v>90.0</c:v>
                </c:pt>
                <c:pt idx="106">
                  <c:v>90.0</c:v>
                </c:pt>
                <c:pt idx="107">
                  <c:v>90.0</c:v>
                </c:pt>
                <c:pt idx="108">
                  <c:v>90.0</c:v>
                </c:pt>
                <c:pt idx="109">
                  <c:v>90.0</c:v>
                </c:pt>
                <c:pt idx="110">
                  <c:v>90.0</c:v>
                </c:pt>
                <c:pt idx="111">
                  <c:v>90.0</c:v>
                </c:pt>
                <c:pt idx="112">
                  <c:v>90.0</c:v>
                </c:pt>
                <c:pt idx="113">
                  <c:v>90.0</c:v>
                </c:pt>
                <c:pt idx="114">
                  <c:v>90.0</c:v>
                </c:pt>
                <c:pt idx="115">
                  <c:v>90.0</c:v>
                </c:pt>
                <c:pt idx="116">
                  <c:v>90.0</c:v>
                </c:pt>
                <c:pt idx="117">
                  <c:v>90.0</c:v>
                </c:pt>
                <c:pt idx="118">
                  <c:v>90.0</c:v>
                </c:pt>
                <c:pt idx="119">
                  <c:v>90.0</c:v>
                </c:pt>
                <c:pt idx="120">
                  <c:v>90.0</c:v>
                </c:pt>
                <c:pt idx="121">
                  <c:v>90.0</c:v>
                </c:pt>
                <c:pt idx="122">
                  <c:v>90.0</c:v>
                </c:pt>
                <c:pt idx="123">
                  <c:v>90.0</c:v>
                </c:pt>
                <c:pt idx="124">
                  <c:v>90.0</c:v>
                </c:pt>
                <c:pt idx="125">
                  <c:v>90.0</c:v>
                </c:pt>
                <c:pt idx="126">
                  <c:v>90.0</c:v>
                </c:pt>
                <c:pt idx="127">
                  <c:v>90.0</c:v>
                </c:pt>
                <c:pt idx="128">
                  <c:v>90.0</c:v>
                </c:pt>
                <c:pt idx="129">
                  <c:v>90.0</c:v>
                </c:pt>
                <c:pt idx="130">
                  <c:v>90.0</c:v>
                </c:pt>
                <c:pt idx="131">
                  <c:v>90.0</c:v>
                </c:pt>
                <c:pt idx="132">
                  <c:v>90.0</c:v>
                </c:pt>
                <c:pt idx="133">
                  <c:v>90.0</c:v>
                </c:pt>
                <c:pt idx="134">
                  <c:v>90.0</c:v>
                </c:pt>
                <c:pt idx="135">
                  <c:v>90.0</c:v>
                </c:pt>
                <c:pt idx="136">
                  <c:v>90.0</c:v>
                </c:pt>
                <c:pt idx="137">
                  <c:v>90.0</c:v>
                </c:pt>
                <c:pt idx="138">
                  <c:v>90.0</c:v>
                </c:pt>
                <c:pt idx="139">
                  <c:v>90.0</c:v>
                </c:pt>
                <c:pt idx="140">
                  <c:v>90.0</c:v>
                </c:pt>
                <c:pt idx="141">
                  <c:v>90.0</c:v>
                </c:pt>
                <c:pt idx="142">
                  <c:v>90.0</c:v>
                </c:pt>
                <c:pt idx="143">
                  <c:v>90.0</c:v>
                </c:pt>
                <c:pt idx="144">
                  <c:v>90.0</c:v>
                </c:pt>
                <c:pt idx="145">
                  <c:v>90.0</c:v>
                </c:pt>
                <c:pt idx="146">
                  <c:v>90.0</c:v>
                </c:pt>
                <c:pt idx="147">
                  <c:v>90.0</c:v>
                </c:pt>
                <c:pt idx="148">
                  <c:v>90.0</c:v>
                </c:pt>
                <c:pt idx="149">
                  <c:v>90.0</c:v>
                </c:pt>
                <c:pt idx="150">
                  <c:v>90.0</c:v>
                </c:pt>
                <c:pt idx="151">
                  <c:v>90.0</c:v>
                </c:pt>
                <c:pt idx="152">
                  <c:v>90.0</c:v>
                </c:pt>
                <c:pt idx="153">
                  <c:v>90.0</c:v>
                </c:pt>
                <c:pt idx="154">
                  <c:v>90.0</c:v>
                </c:pt>
                <c:pt idx="155">
                  <c:v>90.0</c:v>
                </c:pt>
                <c:pt idx="156">
                  <c:v>90.0</c:v>
                </c:pt>
                <c:pt idx="157">
                  <c:v>90.0</c:v>
                </c:pt>
                <c:pt idx="158">
                  <c:v>90.0</c:v>
                </c:pt>
                <c:pt idx="159">
                  <c:v>90.0</c:v>
                </c:pt>
                <c:pt idx="160">
                  <c:v>90.0</c:v>
                </c:pt>
                <c:pt idx="161">
                  <c:v>90.0</c:v>
                </c:pt>
                <c:pt idx="162">
                  <c:v>90.0</c:v>
                </c:pt>
                <c:pt idx="163">
                  <c:v>90.0</c:v>
                </c:pt>
                <c:pt idx="164">
                  <c:v>90.0</c:v>
                </c:pt>
                <c:pt idx="165">
                  <c:v>90.0</c:v>
                </c:pt>
                <c:pt idx="166">
                  <c:v>90.0</c:v>
                </c:pt>
                <c:pt idx="167">
                  <c:v>90.0</c:v>
                </c:pt>
                <c:pt idx="168">
                  <c:v>90.0</c:v>
                </c:pt>
                <c:pt idx="169">
                  <c:v>90.0</c:v>
                </c:pt>
                <c:pt idx="170">
                  <c:v>90.0</c:v>
                </c:pt>
                <c:pt idx="171">
                  <c:v>90.0</c:v>
                </c:pt>
                <c:pt idx="172">
                  <c:v>90.0</c:v>
                </c:pt>
                <c:pt idx="173">
                  <c:v>90.0</c:v>
                </c:pt>
                <c:pt idx="174">
                  <c:v>90.0</c:v>
                </c:pt>
                <c:pt idx="175">
                  <c:v>90.0</c:v>
                </c:pt>
                <c:pt idx="176">
                  <c:v>90.0</c:v>
                </c:pt>
                <c:pt idx="177">
                  <c:v>90.0</c:v>
                </c:pt>
                <c:pt idx="178">
                  <c:v>90.0</c:v>
                </c:pt>
                <c:pt idx="179">
                  <c:v>90.0</c:v>
                </c:pt>
                <c:pt idx="180">
                  <c:v>90.0</c:v>
                </c:pt>
                <c:pt idx="181">
                  <c:v>90.0</c:v>
                </c:pt>
                <c:pt idx="182">
                  <c:v>90.0</c:v>
                </c:pt>
                <c:pt idx="183">
                  <c:v>90.0</c:v>
                </c:pt>
                <c:pt idx="184">
                  <c:v>90.0</c:v>
                </c:pt>
                <c:pt idx="185">
                  <c:v>90.0</c:v>
                </c:pt>
                <c:pt idx="186">
                  <c:v>90.0</c:v>
                </c:pt>
                <c:pt idx="187">
                  <c:v>90.0</c:v>
                </c:pt>
                <c:pt idx="188">
                  <c:v>90.0</c:v>
                </c:pt>
                <c:pt idx="189">
                  <c:v>90.0</c:v>
                </c:pt>
                <c:pt idx="190">
                  <c:v>90.0</c:v>
                </c:pt>
                <c:pt idx="191">
                  <c:v>90.0</c:v>
                </c:pt>
                <c:pt idx="192">
                  <c:v>90.0</c:v>
                </c:pt>
                <c:pt idx="193">
                  <c:v>90.0</c:v>
                </c:pt>
                <c:pt idx="194">
                  <c:v>90.0</c:v>
                </c:pt>
                <c:pt idx="195">
                  <c:v>90.0</c:v>
                </c:pt>
                <c:pt idx="196">
                  <c:v>90.0</c:v>
                </c:pt>
                <c:pt idx="197">
                  <c:v>90.0</c:v>
                </c:pt>
                <c:pt idx="198">
                  <c:v>90.0</c:v>
                </c:pt>
                <c:pt idx="199">
                  <c:v>90.0</c:v>
                </c:pt>
                <c:pt idx="200">
                  <c:v>90.0</c:v>
                </c:pt>
                <c:pt idx="201">
                  <c:v>90.0</c:v>
                </c:pt>
                <c:pt idx="202">
                  <c:v>90.0</c:v>
                </c:pt>
                <c:pt idx="203">
                  <c:v>90.0</c:v>
                </c:pt>
                <c:pt idx="204">
                  <c:v>90.0</c:v>
                </c:pt>
                <c:pt idx="205">
                  <c:v>90.0</c:v>
                </c:pt>
                <c:pt idx="206">
                  <c:v>90.0</c:v>
                </c:pt>
                <c:pt idx="207">
                  <c:v>90.0</c:v>
                </c:pt>
                <c:pt idx="208">
                  <c:v>90.0</c:v>
                </c:pt>
                <c:pt idx="209">
                  <c:v>90.0</c:v>
                </c:pt>
                <c:pt idx="210">
                  <c:v>90.0</c:v>
                </c:pt>
                <c:pt idx="211">
                  <c:v>90.0</c:v>
                </c:pt>
                <c:pt idx="212">
                  <c:v>90.0</c:v>
                </c:pt>
                <c:pt idx="213">
                  <c:v>90.0</c:v>
                </c:pt>
                <c:pt idx="214">
                  <c:v>90.0</c:v>
                </c:pt>
                <c:pt idx="215">
                  <c:v>90.0</c:v>
                </c:pt>
                <c:pt idx="216">
                  <c:v>90.0</c:v>
                </c:pt>
                <c:pt idx="217">
                  <c:v>90.0</c:v>
                </c:pt>
                <c:pt idx="218">
                  <c:v>90.0</c:v>
                </c:pt>
                <c:pt idx="219">
                  <c:v>90.0</c:v>
                </c:pt>
                <c:pt idx="220">
                  <c:v>90.0</c:v>
                </c:pt>
                <c:pt idx="221">
                  <c:v>90.0</c:v>
                </c:pt>
                <c:pt idx="222">
                  <c:v>90.0</c:v>
                </c:pt>
                <c:pt idx="223">
                  <c:v>90.0</c:v>
                </c:pt>
                <c:pt idx="224">
                  <c:v>90.0</c:v>
                </c:pt>
                <c:pt idx="225">
                  <c:v>90.0</c:v>
                </c:pt>
                <c:pt idx="226">
                  <c:v>90.0</c:v>
                </c:pt>
                <c:pt idx="227">
                  <c:v>90.0</c:v>
                </c:pt>
                <c:pt idx="228">
                  <c:v>90.0</c:v>
                </c:pt>
                <c:pt idx="229">
                  <c:v>90.0</c:v>
                </c:pt>
                <c:pt idx="230">
                  <c:v>90.0</c:v>
                </c:pt>
                <c:pt idx="231">
                  <c:v>90.0</c:v>
                </c:pt>
                <c:pt idx="232">
                  <c:v>90.0</c:v>
                </c:pt>
                <c:pt idx="233">
                  <c:v>90.0</c:v>
                </c:pt>
                <c:pt idx="234">
                  <c:v>90.0</c:v>
                </c:pt>
                <c:pt idx="235">
                  <c:v>90.0</c:v>
                </c:pt>
                <c:pt idx="236">
                  <c:v>90.0</c:v>
                </c:pt>
                <c:pt idx="237">
                  <c:v>90.0</c:v>
                </c:pt>
                <c:pt idx="238">
                  <c:v>90.0</c:v>
                </c:pt>
                <c:pt idx="239">
                  <c:v>90.0</c:v>
                </c:pt>
                <c:pt idx="240">
                  <c:v>90.0</c:v>
                </c:pt>
                <c:pt idx="241">
                  <c:v>90.0</c:v>
                </c:pt>
                <c:pt idx="242">
                  <c:v>90.0</c:v>
                </c:pt>
                <c:pt idx="243">
                  <c:v>90.0</c:v>
                </c:pt>
                <c:pt idx="244">
                  <c:v>90.0</c:v>
                </c:pt>
                <c:pt idx="245">
                  <c:v>90.0</c:v>
                </c:pt>
                <c:pt idx="246">
                  <c:v>90.0</c:v>
                </c:pt>
                <c:pt idx="247">
                  <c:v>90.0</c:v>
                </c:pt>
                <c:pt idx="248">
                  <c:v>90.0</c:v>
                </c:pt>
                <c:pt idx="249">
                  <c:v>90.0</c:v>
                </c:pt>
                <c:pt idx="250">
                  <c:v>90.0</c:v>
                </c:pt>
                <c:pt idx="251">
                  <c:v>90.0</c:v>
                </c:pt>
                <c:pt idx="252">
                  <c:v>90.0</c:v>
                </c:pt>
                <c:pt idx="253">
                  <c:v>90.0</c:v>
                </c:pt>
                <c:pt idx="254">
                  <c:v>90.0</c:v>
                </c:pt>
                <c:pt idx="255">
                  <c:v>90.0</c:v>
                </c:pt>
                <c:pt idx="256">
                  <c:v>90.0</c:v>
                </c:pt>
                <c:pt idx="257">
                  <c:v>90.0</c:v>
                </c:pt>
                <c:pt idx="258">
                  <c:v>90.0</c:v>
                </c:pt>
                <c:pt idx="259">
                  <c:v>90.0</c:v>
                </c:pt>
                <c:pt idx="260">
                  <c:v>90.0</c:v>
                </c:pt>
                <c:pt idx="261">
                  <c:v>90.0</c:v>
                </c:pt>
                <c:pt idx="262">
                  <c:v>90.0</c:v>
                </c:pt>
                <c:pt idx="263">
                  <c:v>90.0</c:v>
                </c:pt>
                <c:pt idx="264">
                  <c:v>90.0</c:v>
                </c:pt>
                <c:pt idx="265">
                  <c:v>90.0</c:v>
                </c:pt>
                <c:pt idx="266">
                  <c:v>90.0</c:v>
                </c:pt>
                <c:pt idx="267">
                  <c:v>90.0</c:v>
                </c:pt>
                <c:pt idx="268">
                  <c:v>90.0</c:v>
                </c:pt>
                <c:pt idx="269">
                  <c:v>90.0</c:v>
                </c:pt>
                <c:pt idx="270">
                  <c:v>90.0</c:v>
                </c:pt>
                <c:pt idx="271">
                  <c:v>90.0</c:v>
                </c:pt>
                <c:pt idx="272">
                  <c:v>90.0</c:v>
                </c:pt>
                <c:pt idx="273">
                  <c:v>90.0</c:v>
                </c:pt>
                <c:pt idx="274">
                  <c:v>90.0</c:v>
                </c:pt>
                <c:pt idx="275">
                  <c:v>90.0</c:v>
                </c:pt>
                <c:pt idx="276">
                  <c:v>90.0</c:v>
                </c:pt>
                <c:pt idx="277">
                  <c:v>90.0</c:v>
                </c:pt>
                <c:pt idx="278">
                  <c:v>90.0</c:v>
                </c:pt>
                <c:pt idx="279">
                  <c:v>90.0</c:v>
                </c:pt>
                <c:pt idx="280">
                  <c:v>90.0</c:v>
                </c:pt>
                <c:pt idx="281">
                  <c:v>90.0</c:v>
                </c:pt>
                <c:pt idx="282">
                  <c:v>90.0</c:v>
                </c:pt>
                <c:pt idx="283">
                  <c:v>90.0</c:v>
                </c:pt>
                <c:pt idx="284">
                  <c:v>90.0</c:v>
                </c:pt>
                <c:pt idx="285">
                  <c:v>90.0</c:v>
                </c:pt>
                <c:pt idx="286">
                  <c:v>90.0</c:v>
                </c:pt>
                <c:pt idx="287">
                  <c:v>90.0</c:v>
                </c:pt>
                <c:pt idx="288">
                  <c:v>90.0</c:v>
                </c:pt>
                <c:pt idx="289">
                  <c:v>90.0</c:v>
                </c:pt>
                <c:pt idx="290">
                  <c:v>90.0</c:v>
                </c:pt>
                <c:pt idx="291">
                  <c:v>90.0</c:v>
                </c:pt>
                <c:pt idx="292">
                  <c:v>90.0</c:v>
                </c:pt>
                <c:pt idx="293">
                  <c:v>90.0</c:v>
                </c:pt>
                <c:pt idx="294">
                  <c:v>90.0</c:v>
                </c:pt>
                <c:pt idx="295">
                  <c:v>90.0</c:v>
                </c:pt>
                <c:pt idx="296">
                  <c:v>90.0</c:v>
                </c:pt>
                <c:pt idx="297">
                  <c:v>90.0</c:v>
                </c:pt>
                <c:pt idx="298">
                  <c:v>90.0</c:v>
                </c:pt>
                <c:pt idx="299">
                  <c:v>90.0</c:v>
                </c:pt>
                <c:pt idx="300">
                  <c:v>90.0</c:v>
                </c:pt>
                <c:pt idx="301">
                  <c:v>90.0</c:v>
                </c:pt>
                <c:pt idx="302">
                  <c:v>90.0</c:v>
                </c:pt>
                <c:pt idx="303">
                  <c:v>90.0</c:v>
                </c:pt>
                <c:pt idx="304">
                  <c:v>90.0</c:v>
                </c:pt>
                <c:pt idx="305">
                  <c:v>90.0</c:v>
                </c:pt>
                <c:pt idx="306">
                  <c:v>90.0</c:v>
                </c:pt>
                <c:pt idx="307">
                  <c:v>90.0</c:v>
                </c:pt>
                <c:pt idx="308">
                  <c:v>90.0</c:v>
                </c:pt>
                <c:pt idx="309">
                  <c:v>90.0</c:v>
                </c:pt>
                <c:pt idx="310">
                  <c:v>90.0</c:v>
                </c:pt>
                <c:pt idx="311">
                  <c:v>90.0</c:v>
                </c:pt>
                <c:pt idx="312">
                  <c:v>90.0</c:v>
                </c:pt>
                <c:pt idx="313">
                  <c:v>90.0</c:v>
                </c:pt>
                <c:pt idx="314">
                  <c:v>90.0</c:v>
                </c:pt>
                <c:pt idx="315">
                  <c:v>90.0</c:v>
                </c:pt>
                <c:pt idx="316">
                  <c:v>90.0</c:v>
                </c:pt>
                <c:pt idx="317">
                  <c:v>90.0</c:v>
                </c:pt>
                <c:pt idx="318">
                  <c:v>90.0</c:v>
                </c:pt>
                <c:pt idx="319">
                  <c:v>90.0</c:v>
                </c:pt>
                <c:pt idx="320">
                  <c:v>90.0</c:v>
                </c:pt>
                <c:pt idx="321">
                  <c:v>90.0</c:v>
                </c:pt>
                <c:pt idx="322">
                  <c:v>90.0</c:v>
                </c:pt>
                <c:pt idx="323">
                  <c:v>90.0</c:v>
                </c:pt>
                <c:pt idx="324">
                  <c:v>90.0</c:v>
                </c:pt>
                <c:pt idx="325">
                  <c:v>90.0</c:v>
                </c:pt>
                <c:pt idx="326">
                  <c:v>90.0</c:v>
                </c:pt>
                <c:pt idx="327">
                  <c:v>90.0</c:v>
                </c:pt>
                <c:pt idx="328">
                  <c:v>90.0</c:v>
                </c:pt>
                <c:pt idx="329">
                  <c:v>90.0</c:v>
                </c:pt>
                <c:pt idx="330">
                  <c:v>90.0</c:v>
                </c:pt>
                <c:pt idx="331">
                  <c:v>90.0</c:v>
                </c:pt>
                <c:pt idx="332">
                  <c:v>90.0</c:v>
                </c:pt>
                <c:pt idx="333">
                  <c:v>90.0</c:v>
                </c:pt>
                <c:pt idx="334">
                  <c:v>90.0</c:v>
                </c:pt>
                <c:pt idx="335">
                  <c:v>90.0</c:v>
                </c:pt>
                <c:pt idx="336">
                  <c:v>90.0</c:v>
                </c:pt>
                <c:pt idx="337">
                  <c:v>90.0</c:v>
                </c:pt>
                <c:pt idx="338">
                  <c:v>90.0</c:v>
                </c:pt>
                <c:pt idx="339">
                  <c:v>90.0</c:v>
                </c:pt>
                <c:pt idx="340">
                  <c:v>90.0</c:v>
                </c:pt>
                <c:pt idx="341">
                  <c:v>90.0</c:v>
                </c:pt>
                <c:pt idx="342">
                  <c:v>90.0</c:v>
                </c:pt>
                <c:pt idx="343">
                  <c:v>90.0</c:v>
                </c:pt>
                <c:pt idx="344">
                  <c:v>90.0</c:v>
                </c:pt>
                <c:pt idx="345">
                  <c:v>90.0</c:v>
                </c:pt>
                <c:pt idx="346">
                  <c:v>90.0</c:v>
                </c:pt>
                <c:pt idx="347">
                  <c:v>90.0</c:v>
                </c:pt>
                <c:pt idx="348">
                  <c:v>90.0</c:v>
                </c:pt>
                <c:pt idx="349">
                  <c:v>90.0</c:v>
                </c:pt>
                <c:pt idx="350">
                  <c:v>90.0</c:v>
                </c:pt>
                <c:pt idx="351">
                  <c:v>90.0</c:v>
                </c:pt>
                <c:pt idx="352">
                  <c:v>90.0</c:v>
                </c:pt>
                <c:pt idx="353">
                  <c:v>90.0</c:v>
                </c:pt>
                <c:pt idx="354">
                  <c:v>90.0</c:v>
                </c:pt>
                <c:pt idx="355">
                  <c:v>90.0</c:v>
                </c:pt>
                <c:pt idx="356">
                  <c:v>90.0</c:v>
                </c:pt>
                <c:pt idx="357">
                  <c:v>90.0</c:v>
                </c:pt>
                <c:pt idx="358">
                  <c:v>90.0</c:v>
                </c:pt>
                <c:pt idx="359">
                  <c:v>90.0</c:v>
                </c:pt>
                <c:pt idx="360">
                  <c:v>90.0</c:v>
                </c:pt>
                <c:pt idx="361">
                  <c:v>90.0</c:v>
                </c:pt>
                <c:pt idx="362">
                  <c:v>90.0</c:v>
                </c:pt>
                <c:pt idx="363">
                  <c:v>90.0</c:v>
                </c:pt>
                <c:pt idx="364">
                  <c:v>90.0</c:v>
                </c:pt>
                <c:pt idx="365">
                  <c:v>90.0</c:v>
                </c:pt>
                <c:pt idx="366">
                  <c:v>90.0</c:v>
                </c:pt>
                <c:pt idx="367">
                  <c:v>90.0</c:v>
                </c:pt>
                <c:pt idx="368">
                  <c:v>90.0</c:v>
                </c:pt>
                <c:pt idx="369">
                  <c:v>90.0</c:v>
                </c:pt>
                <c:pt idx="370">
                  <c:v>90.0</c:v>
                </c:pt>
                <c:pt idx="371">
                  <c:v>90.0</c:v>
                </c:pt>
                <c:pt idx="372">
                  <c:v>90.0</c:v>
                </c:pt>
                <c:pt idx="373">
                  <c:v>90.0</c:v>
                </c:pt>
                <c:pt idx="374">
                  <c:v>90.0</c:v>
                </c:pt>
                <c:pt idx="375">
                  <c:v>90.0</c:v>
                </c:pt>
                <c:pt idx="376">
                  <c:v>90.0</c:v>
                </c:pt>
                <c:pt idx="377">
                  <c:v>90.0</c:v>
                </c:pt>
                <c:pt idx="378">
                  <c:v>90.0</c:v>
                </c:pt>
                <c:pt idx="379">
                  <c:v>90.0</c:v>
                </c:pt>
                <c:pt idx="380">
                  <c:v>90.0</c:v>
                </c:pt>
                <c:pt idx="381">
                  <c:v>90.0</c:v>
                </c:pt>
                <c:pt idx="382">
                  <c:v>90.0</c:v>
                </c:pt>
                <c:pt idx="383">
                  <c:v>90.0</c:v>
                </c:pt>
                <c:pt idx="384">
                  <c:v>90.0</c:v>
                </c:pt>
                <c:pt idx="385">
                  <c:v>90.0</c:v>
                </c:pt>
                <c:pt idx="386">
                  <c:v>90.0</c:v>
                </c:pt>
                <c:pt idx="387">
                  <c:v>90.0</c:v>
                </c:pt>
                <c:pt idx="388">
                  <c:v>90.0</c:v>
                </c:pt>
                <c:pt idx="389">
                  <c:v>90.0</c:v>
                </c:pt>
                <c:pt idx="390">
                  <c:v>90.0</c:v>
                </c:pt>
                <c:pt idx="391">
                  <c:v>90.0</c:v>
                </c:pt>
                <c:pt idx="392">
                  <c:v>90.0</c:v>
                </c:pt>
                <c:pt idx="393">
                  <c:v>90.0</c:v>
                </c:pt>
                <c:pt idx="394">
                  <c:v>90.0</c:v>
                </c:pt>
                <c:pt idx="395">
                  <c:v>90.0</c:v>
                </c:pt>
                <c:pt idx="396">
                  <c:v>90.0</c:v>
                </c:pt>
                <c:pt idx="397">
                  <c:v>90.0</c:v>
                </c:pt>
                <c:pt idx="398">
                  <c:v>90.0</c:v>
                </c:pt>
                <c:pt idx="399">
                  <c:v>90.0</c:v>
                </c:pt>
                <c:pt idx="400">
                  <c:v>90.0</c:v>
                </c:pt>
                <c:pt idx="401">
                  <c:v>90.0</c:v>
                </c:pt>
                <c:pt idx="402">
                  <c:v>90.0</c:v>
                </c:pt>
                <c:pt idx="403">
                  <c:v>90.0</c:v>
                </c:pt>
                <c:pt idx="404">
                  <c:v>90.0</c:v>
                </c:pt>
                <c:pt idx="405">
                  <c:v>90.0</c:v>
                </c:pt>
                <c:pt idx="406">
                  <c:v>90.0</c:v>
                </c:pt>
                <c:pt idx="407">
                  <c:v>90.0</c:v>
                </c:pt>
                <c:pt idx="408">
                  <c:v>90.0</c:v>
                </c:pt>
                <c:pt idx="409">
                  <c:v>90.0</c:v>
                </c:pt>
                <c:pt idx="410">
                  <c:v>90.0</c:v>
                </c:pt>
                <c:pt idx="411">
                  <c:v>90.0</c:v>
                </c:pt>
                <c:pt idx="412">
                  <c:v>90.0</c:v>
                </c:pt>
                <c:pt idx="413">
                  <c:v>90.0</c:v>
                </c:pt>
                <c:pt idx="414">
                  <c:v>90.0</c:v>
                </c:pt>
                <c:pt idx="415">
                  <c:v>90.0</c:v>
                </c:pt>
                <c:pt idx="416">
                  <c:v>90.0</c:v>
                </c:pt>
                <c:pt idx="417">
                  <c:v>90.0</c:v>
                </c:pt>
                <c:pt idx="418">
                  <c:v>90.0</c:v>
                </c:pt>
                <c:pt idx="419">
                  <c:v>90.0</c:v>
                </c:pt>
                <c:pt idx="420">
                  <c:v>90.0</c:v>
                </c:pt>
                <c:pt idx="421">
                  <c:v>90.0</c:v>
                </c:pt>
                <c:pt idx="422">
                  <c:v>90.0</c:v>
                </c:pt>
                <c:pt idx="423">
                  <c:v>90.0</c:v>
                </c:pt>
                <c:pt idx="424">
                  <c:v>90.0</c:v>
                </c:pt>
                <c:pt idx="425">
                  <c:v>90.0</c:v>
                </c:pt>
                <c:pt idx="426">
                  <c:v>90.0</c:v>
                </c:pt>
                <c:pt idx="427">
                  <c:v>90.0</c:v>
                </c:pt>
                <c:pt idx="428">
                  <c:v>90.0</c:v>
                </c:pt>
                <c:pt idx="429">
                  <c:v>90.0</c:v>
                </c:pt>
                <c:pt idx="430">
                  <c:v>90.0</c:v>
                </c:pt>
                <c:pt idx="431">
                  <c:v>90.0</c:v>
                </c:pt>
                <c:pt idx="432">
                  <c:v>90.0</c:v>
                </c:pt>
                <c:pt idx="433">
                  <c:v>90.0</c:v>
                </c:pt>
                <c:pt idx="434">
                  <c:v>90.0</c:v>
                </c:pt>
                <c:pt idx="435">
                  <c:v>90.0</c:v>
                </c:pt>
                <c:pt idx="436">
                  <c:v>90.0</c:v>
                </c:pt>
                <c:pt idx="437">
                  <c:v>90.0</c:v>
                </c:pt>
                <c:pt idx="438">
                  <c:v>90.0</c:v>
                </c:pt>
                <c:pt idx="439">
                  <c:v>90.0</c:v>
                </c:pt>
                <c:pt idx="440">
                  <c:v>90.0</c:v>
                </c:pt>
                <c:pt idx="441">
                  <c:v>90.0</c:v>
                </c:pt>
                <c:pt idx="442">
                  <c:v>90.0</c:v>
                </c:pt>
                <c:pt idx="443">
                  <c:v>90.0</c:v>
                </c:pt>
                <c:pt idx="444">
                  <c:v>90.0</c:v>
                </c:pt>
                <c:pt idx="445">
                  <c:v>90.0</c:v>
                </c:pt>
                <c:pt idx="446">
                  <c:v>90.0</c:v>
                </c:pt>
                <c:pt idx="447">
                  <c:v>90.0</c:v>
                </c:pt>
                <c:pt idx="448">
                  <c:v>90.0</c:v>
                </c:pt>
                <c:pt idx="449">
                  <c:v>90.0</c:v>
                </c:pt>
                <c:pt idx="450">
                  <c:v>90.0</c:v>
                </c:pt>
                <c:pt idx="451">
                  <c:v>90.0</c:v>
                </c:pt>
                <c:pt idx="452">
                  <c:v>90.0</c:v>
                </c:pt>
                <c:pt idx="453">
                  <c:v>90.0</c:v>
                </c:pt>
                <c:pt idx="454">
                  <c:v>90.0</c:v>
                </c:pt>
                <c:pt idx="455">
                  <c:v>90.0</c:v>
                </c:pt>
                <c:pt idx="456">
                  <c:v>90.0</c:v>
                </c:pt>
                <c:pt idx="457">
                  <c:v>90.0</c:v>
                </c:pt>
                <c:pt idx="458">
                  <c:v>90.0</c:v>
                </c:pt>
                <c:pt idx="459">
                  <c:v>90.0</c:v>
                </c:pt>
                <c:pt idx="460">
                  <c:v>90.0</c:v>
                </c:pt>
                <c:pt idx="461">
                  <c:v>90.0</c:v>
                </c:pt>
                <c:pt idx="462">
                  <c:v>90.0</c:v>
                </c:pt>
                <c:pt idx="463">
                  <c:v>90.0</c:v>
                </c:pt>
                <c:pt idx="464">
                  <c:v>90.0</c:v>
                </c:pt>
                <c:pt idx="465">
                  <c:v>90.0</c:v>
                </c:pt>
                <c:pt idx="466">
                  <c:v>90.0</c:v>
                </c:pt>
                <c:pt idx="467">
                  <c:v>90.0</c:v>
                </c:pt>
                <c:pt idx="468">
                  <c:v>90.0</c:v>
                </c:pt>
                <c:pt idx="469">
                  <c:v>90.0</c:v>
                </c:pt>
                <c:pt idx="470">
                  <c:v>90.0</c:v>
                </c:pt>
                <c:pt idx="471">
                  <c:v>90.0</c:v>
                </c:pt>
                <c:pt idx="472">
                  <c:v>90.0</c:v>
                </c:pt>
                <c:pt idx="473">
                  <c:v>90.0</c:v>
                </c:pt>
                <c:pt idx="474">
                  <c:v>90.0</c:v>
                </c:pt>
                <c:pt idx="475">
                  <c:v>90.0</c:v>
                </c:pt>
                <c:pt idx="476">
                  <c:v>90.0</c:v>
                </c:pt>
                <c:pt idx="477">
                  <c:v>90.0</c:v>
                </c:pt>
                <c:pt idx="478">
                  <c:v>90.0</c:v>
                </c:pt>
                <c:pt idx="479">
                  <c:v>90.0</c:v>
                </c:pt>
                <c:pt idx="480">
                  <c:v>90.0</c:v>
                </c:pt>
                <c:pt idx="481">
                  <c:v>90.0</c:v>
                </c:pt>
                <c:pt idx="482">
                  <c:v>90.0</c:v>
                </c:pt>
                <c:pt idx="483">
                  <c:v>90.0</c:v>
                </c:pt>
                <c:pt idx="484">
                  <c:v>90.0</c:v>
                </c:pt>
                <c:pt idx="485">
                  <c:v>90.0</c:v>
                </c:pt>
                <c:pt idx="486">
                  <c:v>90.0</c:v>
                </c:pt>
                <c:pt idx="487">
                  <c:v>90.0</c:v>
                </c:pt>
                <c:pt idx="488">
                  <c:v>90.0</c:v>
                </c:pt>
                <c:pt idx="489">
                  <c:v>90.0</c:v>
                </c:pt>
                <c:pt idx="490">
                  <c:v>90.0</c:v>
                </c:pt>
                <c:pt idx="491">
                  <c:v>90.0</c:v>
                </c:pt>
                <c:pt idx="492">
                  <c:v>90.0</c:v>
                </c:pt>
                <c:pt idx="493">
                  <c:v>90.0</c:v>
                </c:pt>
                <c:pt idx="494">
                  <c:v>90.0</c:v>
                </c:pt>
                <c:pt idx="495">
                  <c:v>90.0</c:v>
                </c:pt>
                <c:pt idx="496">
                  <c:v>90.0</c:v>
                </c:pt>
                <c:pt idx="497">
                  <c:v>90.0</c:v>
                </c:pt>
                <c:pt idx="498">
                  <c:v>90.0</c:v>
                </c:pt>
                <c:pt idx="499">
                  <c:v>90.0</c:v>
                </c:pt>
                <c:pt idx="500">
                  <c:v>90.0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 user</c:v>
                </c:pt>
              </c:strCache>
            </c:strRef>
          </c:tx>
          <c:spPr>
            <a:ln w="19050" cmpd="sng">
              <a:solidFill>
                <a:sysClr val="windowText" lastClr="000000"/>
              </a:solidFill>
              <a:prstDash val="sysDash"/>
            </a:ln>
          </c:spPr>
          <c:marker>
            <c:symbol val="none"/>
          </c:marker>
          <c:cat>
            <c:numRef>
              <c:f>Sheet1!$A$2:$A$502</c:f>
              <c:numCache>
                <c:formatCode>General</c:formatCode>
                <c:ptCount val="501"/>
                <c:pt idx="0">
                  <c:v>0.0</c:v>
                </c:pt>
                <c:pt idx="1">
                  <c:v>0.001</c:v>
                </c:pt>
                <c:pt idx="2">
                  <c:v>0.002</c:v>
                </c:pt>
                <c:pt idx="3">
                  <c:v>0.003</c:v>
                </c:pt>
                <c:pt idx="4">
                  <c:v>0.004</c:v>
                </c:pt>
                <c:pt idx="5">
                  <c:v>0.005</c:v>
                </c:pt>
                <c:pt idx="6">
                  <c:v>0.006</c:v>
                </c:pt>
                <c:pt idx="7">
                  <c:v>0.007</c:v>
                </c:pt>
                <c:pt idx="8">
                  <c:v>0.008</c:v>
                </c:pt>
                <c:pt idx="9">
                  <c:v>0.009</c:v>
                </c:pt>
                <c:pt idx="10">
                  <c:v>0.01</c:v>
                </c:pt>
                <c:pt idx="11">
                  <c:v>0.011</c:v>
                </c:pt>
                <c:pt idx="12">
                  <c:v>0.012</c:v>
                </c:pt>
                <c:pt idx="13">
                  <c:v>0.013</c:v>
                </c:pt>
                <c:pt idx="14">
                  <c:v>0.014</c:v>
                </c:pt>
                <c:pt idx="15">
                  <c:v>0.015</c:v>
                </c:pt>
                <c:pt idx="16">
                  <c:v>0.016</c:v>
                </c:pt>
                <c:pt idx="17">
                  <c:v>0.017</c:v>
                </c:pt>
                <c:pt idx="18">
                  <c:v>0.018</c:v>
                </c:pt>
                <c:pt idx="19">
                  <c:v>0.019</c:v>
                </c:pt>
                <c:pt idx="20">
                  <c:v>0.02</c:v>
                </c:pt>
                <c:pt idx="21">
                  <c:v>0.021</c:v>
                </c:pt>
                <c:pt idx="22">
                  <c:v>0.022</c:v>
                </c:pt>
                <c:pt idx="23">
                  <c:v>0.023</c:v>
                </c:pt>
                <c:pt idx="24">
                  <c:v>0.024</c:v>
                </c:pt>
                <c:pt idx="25">
                  <c:v>0.025</c:v>
                </c:pt>
                <c:pt idx="26">
                  <c:v>0.026</c:v>
                </c:pt>
                <c:pt idx="27">
                  <c:v>0.027</c:v>
                </c:pt>
                <c:pt idx="28">
                  <c:v>0.028</c:v>
                </c:pt>
                <c:pt idx="29">
                  <c:v>0.029</c:v>
                </c:pt>
                <c:pt idx="30">
                  <c:v>0.03</c:v>
                </c:pt>
                <c:pt idx="31">
                  <c:v>0.031</c:v>
                </c:pt>
                <c:pt idx="32">
                  <c:v>0.032</c:v>
                </c:pt>
                <c:pt idx="33">
                  <c:v>0.033</c:v>
                </c:pt>
                <c:pt idx="34">
                  <c:v>0.034</c:v>
                </c:pt>
                <c:pt idx="35">
                  <c:v>0.035</c:v>
                </c:pt>
                <c:pt idx="36">
                  <c:v>0.036</c:v>
                </c:pt>
                <c:pt idx="37">
                  <c:v>0.037</c:v>
                </c:pt>
                <c:pt idx="38">
                  <c:v>0.038</c:v>
                </c:pt>
                <c:pt idx="39">
                  <c:v>0.039</c:v>
                </c:pt>
                <c:pt idx="40">
                  <c:v>0.04</c:v>
                </c:pt>
                <c:pt idx="41">
                  <c:v>0.041</c:v>
                </c:pt>
                <c:pt idx="42">
                  <c:v>0.042</c:v>
                </c:pt>
                <c:pt idx="43">
                  <c:v>0.043</c:v>
                </c:pt>
                <c:pt idx="44">
                  <c:v>0.044</c:v>
                </c:pt>
                <c:pt idx="45">
                  <c:v>0.045</c:v>
                </c:pt>
                <c:pt idx="46">
                  <c:v>0.046</c:v>
                </c:pt>
                <c:pt idx="47">
                  <c:v>0.047</c:v>
                </c:pt>
                <c:pt idx="48">
                  <c:v>0.048</c:v>
                </c:pt>
                <c:pt idx="49">
                  <c:v>0.049</c:v>
                </c:pt>
                <c:pt idx="50">
                  <c:v>0.05</c:v>
                </c:pt>
                <c:pt idx="51">
                  <c:v>0.051</c:v>
                </c:pt>
                <c:pt idx="52">
                  <c:v>0.052</c:v>
                </c:pt>
                <c:pt idx="53">
                  <c:v>0.053</c:v>
                </c:pt>
                <c:pt idx="54">
                  <c:v>0.054</c:v>
                </c:pt>
                <c:pt idx="55">
                  <c:v>0.055</c:v>
                </c:pt>
                <c:pt idx="56">
                  <c:v>0.056</c:v>
                </c:pt>
                <c:pt idx="57">
                  <c:v>0.057</c:v>
                </c:pt>
                <c:pt idx="58">
                  <c:v>0.058</c:v>
                </c:pt>
                <c:pt idx="59">
                  <c:v>0.059</c:v>
                </c:pt>
                <c:pt idx="60">
                  <c:v>0.06</c:v>
                </c:pt>
                <c:pt idx="61">
                  <c:v>0.061</c:v>
                </c:pt>
                <c:pt idx="62">
                  <c:v>0.062</c:v>
                </c:pt>
                <c:pt idx="63">
                  <c:v>0.063</c:v>
                </c:pt>
                <c:pt idx="64">
                  <c:v>0.064</c:v>
                </c:pt>
                <c:pt idx="65">
                  <c:v>0.065</c:v>
                </c:pt>
                <c:pt idx="66">
                  <c:v>0.066</c:v>
                </c:pt>
                <c:pt idx="67">
                  <c:v>0.067</c:v>
                </c:pt>
                <c:pt idx="68">
                  <c:v>0.068</c:v>
                </c:pt>
                <c:pt idx="69">
                  <c:v>0.069</c:v>
                </c:pt>
                <c:pt idx="70">
                  <c:v>0.07</c:v>
                </c:pt>
                <c:pt idx="71">
                  <c:v>0.071</c:v>
                </c:pt>
                <c:pt idx="72">
                  <c:v>0.072</c:v>
                </c:pt>
                <c:pt idx="73">
                  <c:v>0.073</c:v>
                </c:pt>
                <c:pt idx="74">
                  <c:v>0.074</c:v>
                </c:pt>
                <c:pt idx="75">
                  <c:v>0.075</c:v>
                </c:pt>
                <c:pt idx="76">
                  <c:v>0.076</c:v>
                </c:pt>
                <c:pt idx="77">
                  <c:v>0.077</c:v>
                </c:pt>
                <c:pt idx="78">
                  <c:v>0.078</c:v>
                </c:pt>
                <c:pt idx="79">
                  <c:v>0.079</c:v>
                </c:pt>
                <c:pt idx="80">
                  <c:v>0.08</c:v>
                </c:pt>
                <c:pt idx="81">
                  <c:v>0.081</c:v>
                </c:pt>
                <c:pt idx="82">
                  <c:v>0.082</c:v>
                </c:pt>
                <c:pt idx="83">
                  <c:v>0.083</c:v>
                </c:pt>
                <c:pt idx="84">
                  <c:v>0.084</c:v>
                </c:pt>
                <c:pt idx="85">
                  <c:v>0.085</c:v>
                </c:pt>
                <c:pt idx="86">
                  <c:v>0.086</c:v>
                </c:pt>
                <c:pt idx="87">
                  <c:v>0.087</c:v>
                </c:pt>
                <c:pt idx="88">
                  <c:v>0.088</c:v>
                </c:pt>
                <c:pt idx="89">
                  <c:v>0.089</c:v>
                </c:pt>
                <c:pt idx="90">
                  <c:v>0.09</c:v>
                </c:pt>
                <c:pt idx="91">
                  <c:v>0.091</c:v>
                </c:pt>
                <c:pt idx="92">
                  <c:v>0.092</c:v>
                </c:pt>
                <c:pt idx="93">
                  <c:v>0.093</c:v>
                </c:pt>
                <c:pt idx="94">
                  <c:v>0.094</c:v>
                </c:pt>
                <c:pt idx="95">
                  <c:v>0.095</c:v>
                </c:pt>
                <c:pt idx="96">
                  <c:v>0.096</c:v>
                </c:pt>
                <c:pt idx="97">
                  <c:v>0.097</c:v>
                </c:pt>
                <c:pt idx="98">
                  <c:v>0.098</c:v>
                </c:pt>
                <c:pt idx="99">
                  <c:v>0.099</c:v>
                </c:pt>
                <c:pt idx="100">
                  <c:v>0.1</c:v>
                </c:pt>
                <c:pt idx="101">
                  <c:v>0.101</c:v>
                </c:pt>
                <c:pt idx="102">
                  <c:v>0.102</c:v>
                </c:pt>
                <c:pt idx="103">
                  <c:v>0.103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</c:v>
                </c:pt>
                <c:pt idx="117">
                  <c:v>0.117</c:v>
                </c:pt>
                <c:pt idx="118">
                  <c:v>0.118</c:v>
                </c:pt>
                <c:pt idx="119">
                  <c:v>0.119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</c:v>
                </c:pt>
                <c:pt idx="132">
                  <c:v>0.132</c:v>
                </c:pt>
                <c:pt idx="133">
                  <c:v>0.133</c:v>
                </c:pt>
                <c:pt idx="134">
                  <c:v>0.134</c:v>
                </c:pt>
                <c:pt idx="135">
                  <c:v>0.135</c:v>
                </c:pt>
                <c:pt idx="136">
                  <c:v>0.136</c:v>
                </c:pt>
                <c:pt idx="137">
                  <c:v>0.137</c:v>
                </c:pt>
                <c:pt idx="138">
                  <c:v>0.138</c:v>
                </c:pt>
                <c:pt idx="139">
                  <c:v>0.139</c:v>
                </c:pt>
                <c:pt idx="140">
                  <c:v>0.14</c:v>
                </c:pt>
                <c:pt idx="141">
                  <c:v>0.141</c:v>
                </c:pt>
                <c:pt idx="142">
                  <c:v>0.142</c:v>
                </c:pt>
                <c:pt idx="143">
                  <c:v>0.143</c:v>
                </c:pt>
                <c:pt idx="144">
                  <c:v>0.144</c:v>
                </c:pt>
                <c:pt idx="145">
                  <c:v>0.145</c:v>
                </c:pt>
                <c:pt idx="146">
                  <c:v>0.146</c:v>
                </c:pt>
                <c:pt idx="147">
                  <c:v>0.147</c:v>
                </c:pt>
                <c:pt idx="148">
                  <c:v>0.148</c:v>
                </c:pt>
                <c:pt idx="149">
                  <c:v>0.149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</c:v>
                </c:pt>
                <c:pt idx="163">
                  <c:v>0.163</c:v>
                </c:pt>
                <c:pt idx="164">
                  <c:v>0.164</c:v>
                </c:pt>
                <c:pt idx="165">
                  <c:v>0.165</c:v>
                </c:pt>
                <c:pt idx="166">
                  <c:v>0.166</c:v>
                </c:pt>
                <c:pt idx="167">
                  <c:v>0.167</c:v>
                </c:pt>
                <c:pt idx="168">
                  <c:v>0.168</c:v>
                </c:pt>
                <c:pt idx="169">
                  <c:v>0.169</c:v>
                </c:pt>
                <c:pt idx="170">
                  <c:v>0.17</c:v>
                </c:pt>
                <c:pt idx="171">
                  <c:v>0.171</c:v>
                </c:pt>
                <c:pt idx="172">
                  <c:v>0.172</c:v>
                </c:pt>
                <c:pt idx="173">
                  <c:v>0.173</c:v>
                </c:pt>
                <c:pt idx="174">
                  <c:v>0.174</c:v>
                </c:pt>
                <c:pt idx="175">
                  <c:v>0.175</c:v>
                </c:pt>
                <c:pt idx="176">
                  <c:v>0.176</c:v>
                </c:pt>
                <c:pt idx="177">
                  <c:v>0.177</c:v>
                </c:pt>
                <c:pt idx="178">
                  <c:v>0.178</c:v>
                </c:pt>
                <c:pt idx="179">
                  <c:v>0.179</c:v>
                </c:pt>
                <c:pt idx="180">
                  <c:v>0.18</c:v>
                </c:pt>
                <c:pt idx="181">
                  <c:v>0.181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</c:v>
                </c:pt>
                <c:pt idx="195">
                  <c:v>0.195</c:v>
                </c:pt>
                <c:pt idx="196">
                  <c:v>0.196</c:v>
                </c:pt>
                <c:pt idx="197">
                  <c:v>0.197</c:v>
                </c:pt>
                <c:pt idx="198">
                  <c:v>0.198</c:v>
                </c:pt>
                <c:pt idx="199">
                  <c:v>0.199</c:v>
                </c:pt>
                <c:pt idx="200">
                  <c:v>0.2</c:v>
                </c:pt>
                <c:pt idx="201">
                  <c:v>0.201</c:v>
                </c:pt>
                <c:pt idx="202">
                  <c:v>0.202</c:v>
                </c:pt>
                <c:pt idx="203">
                  <c:v>0.203</c:v>
                </c:pt>
                <c:pt idx="204">
                  <c:v>0.204</c:v>
                </c:pt>
                <c:pt idx="205">
                  <c:v>0.205</c:v>
                </c:pt>
                <c:pt idx="206">
                  <c:v>0.206</c:v>
                </c:pt>
                <c:pt idx="207">
                  <c:v>0.207</c:v>
                </c:pt>
                <c:pt idx="208">
                  <c:v>0.208</c:v>
                </c:pt>
                <c:pt idx="209">
                  <c:v>0.209</c:v>
                </c:pt>
                <c:pt idx="210">
                  <c:v>0.21</c:v>
                </c:pt>
                <c:pt idx="211">
                  <c:v>0.211</c:v>
                </c:pt>
                <c:pt idx="212">
                  <c:v>0.212</c:v>
                </c:pt>
                <c:pt idx="213">
                  <c:v>0.213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</c:v>
                </c:pt>
                <c:pt idx="226">
                  <c:v>0.226</c:v>
                </c:pt>
                <c:pt idx="227">
                  <c:v>0.227</c:v>
                </c:pt>
                <c:pt idx="228">
                  <c:v>0.228</c:v>
                </c:pt>
                <c:pt idx="229">
                  <c:v>0.229</c:v>
                </c:pt>
                <c:pt idx="230">
                  <c:v>0.23</c:v>
                </c:pt>
                <c:pt idx="231">
                  <c:v>0.231</c:v>
                </c:pt>
                <c:pt idx="232">
                  <c:v>0.232</c:v>
                </c:pt>
                <c:pt idx="233">
                  <c:v>0.233</c:v>
                </c:pt>
                <c:pt idx="234">
                  <c:v>0.234</c:v>
                </c:pt>
                <c:pt idx="235">
                  <c:v>0.235</c:v>
                </c:pt>
                <c:pt idx="236">
                  <c:v>0.236</c:v>
                </c:pt>
                <c:pt idx="237">
                  <c:v>0.237</c:v>
                </c:pt>
                <c:pt idx="238">
                  <c:v>0.238</c:v>
                </c:pt>
                <c:pt idx="239">
                  <c:v>0.239</c:v>
                </c:pt>
                <c:pt idx="240">
                  <c:v>0.24</c:v>
                </c:pt>
                <c:pt idx="241">
                  <c:v>0.241</c:v>
                </c:pt>
                <c:pt idx="242">
                  <c:v>0.242</c:v>
                </c:pt>
                <c:pt idx="243">
                  <c:v>0.243</c:v>
                </c:pt>
                <c:pt idx="244">
                  <c:v>0.244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</c:v>
                </c:pt>
                <c:pt idx="257">
                  <c:v>0.257</c:v>
                </c:pt>
                <c:pt idx="258">
                  <c:v>0.258</c:v>
                </c:pt>
                <c:pt idx="259">
                  <c:v>0.259</c:v>
                </c:pt>
                <c:pt idx="260">
                  <c:v>0.26</c:v>
                </c:pt>
                <c:pt idx="261">
                  <c:v>0.261</c:v>
                </c:pt>
                <c:pt idx="262">
                  <c:v>0.262</c:v>
                </c:pt>
                <c:pt idx="263">
                  <c:v>0.263</c:v>
                </c:pt>
                <c:pt idx="264">
                  <c:v>0.264</c:v>
                </c:pt>
                <c:pt idx="265">
                  <c:v>0.265</c:v>
                </c:pt>
                <c:pt idx="266">
                  <c:v>0.266</c:v>
                </c:pt>
                <c:pt idx="267">
                  <c:v>0.267</c:v>
                </c:pt>
                <c:pt idx="268">
                  <c:v>0.268</c:v>
                </c:pt>
                <c:pt idx="269">
                  <c:v>0.269</c:v>
                </c:pt>
                <c:pt idx="270">
                  <c:v>0.27</c:v>
                </c:pt>
                <c:pt idx="271">
                  <c:v>0.271</c:v>
                </c:pt>
                <c:pt idx="272">
                  <c:v>0.272</c:v>
                </c:pt>
                <c:pt idx="273">
                  <c:v>0.273</c:v>
                </c:pt>
                <c:pt idx="274">
                  <c:v>0.274</c:v>
                </c:pt>
                <c:pt idx="275">
                  <c:v>0.275</c:v>
                </c:pt>
                <c:pt idx="276">
                  <c:v>0.276</c:v>
                </c:pt>
                <c:pt idx="277">
                  <c:v>0.277</c:v>
                </c:pt>
                <c:pt idx="278">
                  <c:v>0.278</c:v>
                </c:pt>
                <c:pt idx="279">
                  <c:v>0.279</c:v>
                </c:pt>
                <c:pt idx="280">
                  <c:v>0.28</c:v>
                </c:pt>
                <c:pt idx="281">
                  <c:v>0.281</c:v>
                </c:pt>
                <c:pt idx="282">
                  <c:v>0.282</c:v>
                </c:pt>
                <c:pt idx="283">
                  <c:v>0.283</c:v>
                </c:pt>
                <c:pt idx="284">
                  <c:v>0.284</c:v>
                </c:pt>
                <c:pt idx="285">
                  <c:v>0.285</c:v>
                </c:pt>
                <c:pt idx="286">
                  <c:v>0.286</c:v>
                </c:pt>
                <c:pt idx="287">
                  <c:v>0.287</c:v>
                </c:pt>
                <c:pt idx="288">
                  <c:v>0.288</c:v>
                </c:pt>
                <c:pt idx="289">
                  <c:v>0.289</c:v>
                </c:pt>
                <c:pt idx="290">
                  <c:v>0.29</c:v>
                </c:pt>
                <c:pt idx="291">
                  <c:v>0.291</c:v>
                </c:pt>
                <c:pt idx="292">
                  <c:v>0.292</c:v>
                </c:pt>
                <c:pt idx="293">
                  <c:v>0.293</c:v>
                </c:pt>
                <c:pt idx="294">
                  <c:v>0.294</c:v>
                </c:pt>
                <c:pt idx="295">
                  <c:v>0.295</c:v>
                </c:pt>
                <c:pt idx="296">
                  <c:v>0.296</c:v>
                </c:pt>
                <c:pt idx="297">
                  <c:v>0.297</c:v>
                </c:pt>
                <c:pt idx="298">
                  <c:v>0.298</c:v>
                </c:pt>
                <c:pt idx="299">
                  <c:v>0.299</c:v>
                </c:pt>
                <c:pt idx="300">
                  <c:v>0.3</c:v>
                </c:pt>
                <c:pt idx="301">
                  <c:v>0.301</c:v>
                </c:pt>
                <c:pt idx="302">
                  <c:v>0.302</c:v>
                </c:pt>
                <c:pt idx="303">
                  <c:v>0.303</c:v>
                </c:pt>
                <c:pt idx="304">
                  <c:v>0.304</c:v>
                </c:pt>
                <c:pt idx="305">
                  <c:v>0.305</c:v>
                </c:pt>
                <c:pt idx="306">
                  <c:v>0.306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</c:v>
                </c:pt>
                <c:pt idx="320">
                  <c:v>0.32</c:v>
                </c:pt>
                <c:pt idx="321">
                  <c:v>0.321</c:v>
                </c:pt>
                <c:pt idx="322">
                  <c:v>0.322</c:v>
                </c:pt>
                <c:pt idx="323">
                  <c:v>0.323</c:v>
                </c:pt>
                <c:pt idx="324">
                  <c:v>0.324</c:v>
                </c:pt>
                <c:pt idx="325">
                  <c:v>0.325</c:v>
                </c:pt>
                <c:pt idx="326">
                  <c:v>0.326</c:v>
                </c:pt>
                <c:pt idx="327">
                  <c:v>0.327</c:v>
                </c:pt>
                <c:pt idx="328">
                  <c:v>0.328</c:v>
                </c:pt>
                <c:pt idx="329">
                  <c:v>0.329</c:v>
                </c:pt>
                <c:pt idx="330">
                  <c:v>0.33</c:v>
                </c:pt>
                <c:pt idx="331">
                  <c:v>0.331</c:v>
                </c:pt>
                <c:pt idx="332">
                  <c:v>0.332</c:v>
                </c:pt>
                <c:pt idx="333">
                  <c:v>0.333</c:v>
                </c:pt>
                <c:pt idx="334">
                  <c:v>0.334</c:v>
                </c:pt>
                <c:pt idx="335">
                  <c:v>0.335</c:v>
                </c:pt>
                <c:pt idx="336">
                  <c:v>0.336</c:v>
                </c:pt>
                <c:pt idx="337">
                  <c:v>0.337</c:v>
                </c:pt>
                <c:pt idx="338">
                  <c:v>0.338</c:v>
                </c:pt>
                <c:pt idx="339">
                  <c:v>0.339</c:v>
                </c:pt>
                <c:pt idx="340">
                  <c:v>0.34</c:v>
                </c:pt>
                <c:pt idx="341">
                  <c:v>0.341</c:v>
                </c:pt>
                <c:pt idx="342">
                  <c:v>0.342</c:v>
                </c:pt>
                <c:pt idx="343">
                  <c:v>0.343</c:v>
                </c:pt>
                <c:pt idx="344">
                  <c:v>0.344</c:v>
                </c:pt>
                <c:pt idx="345">
                  <c:v>0.345</c:v>
                </c:pt>
                <c:pt idx="346">
                  <c:v>0.346</c:v>
                </c:pt>
                <c:pt idx="347">
                  <c:v>0.347</c:v>
                </c:pt>
                <c:pt idx="348">
                  <c:v>0.348</c:v>
                </c:pt>
                <c:pt idx="349">
                  <c:v>0.349</c:v>
                </c:pt>
                <c:pt idx="350">
                  <c:v>0.35</c:v>
                </c:pt>
                <c:pt idx="351">
                  <c:v>0.351</c:v>
                </c:pt>
                <c:pt idx="352">
                  <c:v>0.352</c:v>
                </c:pt>
                <c:pt idx="353">
                  <c:v>0.353</c:v>
                </c:pt>
                <c:pt idx="354">
                  <c:v>0.354</c:v>
                </c:pt>
                <c:pt idx="355">
                  <c:v>0.355</c:v>
                </c:pt>
                <c:pt idx="356">
                  <c:v>0.356</c:v>
                </c:pt>
                <c:pt idx="357">
                  <c:v>0.357</c:v>
                </c:pt>
                <c:pt idx="358">
                  <c:v>0.358</c:v>
                </c:pt>
                <c:pt idx="359">
                  <c:v>0.359</c:v>
                </c:pt>
                <c:pt idx="360">
                  <c:v>0.36</c:v>
                </c:pt>
                <c:pt idx="361">
                  <c:v>0.361</c:v>
                </c:pt>
                <c:pt idx="362">
                  <c:v>0.362</c:v>
                </c:pt>
                <c:pt idx="363">
                  <c:v>0.363</c:v>
                </c:pt>
                <c:pt idx="364">
                  <c:v>0.364</c:v>
                </c:pt>
                <c:pt idx="365">
                  <c:v>0.365</c:v>
                </c:pt>
                <c:pt idx="366">
                  <c:v>0.366</c:v>
                </c:pt>
                <c:pt idx="367">
                  <c:v>0.367</c:v>
                </c:pt>
                <c:pt idx="368">
                  <c:v>0.368</c:v>
                </c:pt>
                <c:pt idx="369">
                  <c:v>0.369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</c:v>
                </c:pt>
                <c:pt idx="382">
                  <c:v>0.382</c:v>
                </c:pt>
                <c:pt idx="383">
                  <c:v>0.383</c:v>
                </c:pt>
                <c:pt idx="384">
                  <c:v>0.384</c:v>
                </c:pt>
                <c:pt idx="385">
                  <c:v>0.385</c:v>
                </c:pt>
                <c:pt idx="386">
                  <c:v>0.386</c:v>
                </c:pt>
                <c:pt idx="387">
                  <c:v>0.387</c:v>
                </c:pt>
                <c:pt idx="388">
                  <c:v>0.388</c:v>
                </c:pt>
                <c:pt idx="389">
                  <c:v>0.389</c:v>
                </c:pt>
                <c:pt idx="390">
                  <c:v>0.39</c:v>
                </c:pt>
                <c:pt idx="391">
                  <c:v>0.391</c:v>
                </c:pt>
                <c:pt idx="392">
                  <c:v>0.392</c:v>
                </c:pt>
                <c:pt idx="393">
                  <c:v>0.393</c:v>
                </c:pt>
                <c:pt idx="394">
                  <c:v>0.394</c:v>
                </c:pt>
                <c:pt idx="395">
                  <c:v>0.395</c:v>
                </c:pt>
                <c:pt idx="396">
                  <c:v>0.396</c:v>
                </c:pt>
                <c:pt idx="397">
                  <c:v>0.397</c:v>
                </c:pt>
                <c:pt idx="398">
                  <c:v>0.398</c:v>
                </c:pt>
                <c:pt idx="399">
                  <c:v>0.399</c:v>
                </c:pt>
                <c:pt idx="400">
                  <c:v>0.4</c:v>
                </c:pt>
                <c:pt idx="401">
                  <c:v>0.401</c:v>
                </c:pt>
                <c:pt idx="402">
                  <c:v>0.402</c:v>
                </c:pt>
                <c:pt idx="403">
                  <c:v>0.403</c:v>
                </c:pt>
                <c:pt idx="404">
                  <c:v>0.404</c:v>
                </c:pt>
                <c:pt idx="405">
                  <c:v>0.405</c:v>
                </c:pt>
                <c:pt idx="406">
                  <c:v>0.406</c:v>
                </c:pt>
                <c:pt idx="407">
                  <c:v>0.407</c:v>
                </c:pt>
                <c:pt idx="408">
                  <c:v>0.408</c:v>
                </c:pt>
                <c:pt idx="409">
                  <c:v>0.409</c:v>
                </c:pt>
                <c:pt idx="410">
                  <c:v>0.41</c:v>
                </c:pt>
                <c:pt idx="411">
                  <c:v>0.411</c:v>
                </c:pt>
                <c:pt idx="412">
                  <c:v>0.412</c:v>
                </c:pt>
                <c:pt idx="413">
                  <c:v>0.413</c:v>
                </c:pt>
                <c:pt idx="414">
                  <c:v>0.414</c:v>
                </c:pt>
                <c:pt idx="415">
                  <c:v>0.415</c:v>
                </c:pt>
                <c:pt idx="416">
                  <c:v>0.416</c:v>
                </c:pt>
                <c:pt idx="417">
                  <c:v>0.417</c:v>
                </c:pt>
                <c:pt idx="418">
                  <c:v>0.418</c:v>
                </c:pt>
                <c:pt idx="419">
                  <c:v>0.419</c:v>
                </c:pt>
                <c:pt idx="420">
                  <c:v>0.42</c:v>
                </c:pt>
                <c:pt idx="421">
                  <c:v>0.421</c:v>
                </c:pt>
                <c:pt idx="422">
                  <c:v>0.422</c:v>
                </c:pt>
                <c:pt idx="423">
                  <c:v>0.423</c:v>
                </c:pt>
                <c:pt idx="424">
                  <c:v>0.424</c:v>
                </c:pt>
                <c:pt idx="425">
                  <c:v>0.425</c:v>
                </c:pt>
                <c:pt idx="426">
                  <c:v>0.426</c:v>
                </c:pt>
                <c:pt idx="427">
                  <c:v>0.427</c:v>
                </c:pt>
                <c:pt idx="428">
                  <c:v>0.428</c:v>
                </c:pt>
                <c:pt idx="429">
                  <c:v>0.429</c:v>
                </c:pt>
                <c:pt idx="430">
                  <c:v>0.43</c:v>
                </c:pt>
                <c:pt idx="431">
                  <c:v>0.431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</c:v>
                </c:pt>
                <c:pt idx="445">
                  <c:v>0.445</c:v>
                </c:pt>
                <c:pt idx="446">
                  <c:v>0.446</c:v>
                </c:pt>
                <c:pt idx="447">
                  <c:v>0.447</c:v>
                </c:pt>
                <c:pt idx="448">
                  <c:v>0.448</c:v>
                </c:pt>
                <c:pt idx="449">
                  <c:v>0.449</c:v>
                </c:pt>
                <c:pt idx="450">
                  <c:v>0.45</c:v>
                </c:pt>
                <c:pt idx="451">
                  <c:v>0.451</c:v>
                </c:pt>
                <c:pt idx="452">
                  <c:v>0.452</c:v>
                </c:pt>
                <c:pt idx="453">
                  <c:v>0.453</c:v>
                </c:pt>
                <c:pt idx="454">
                  <c:v>0.454</c:v>
                </c:pt>
                <c:pt idx="455">
                  <c:v>0.455</c:v>
                </c:pt>
                <c:pt idx="456">
                  <c:v>0.456</c:v>
                </c:pt>
                <c:pt idx="457">
                  <c:v>0.457</c:v>
                </c:pt>
                <c:pt idx="458">
                  <c:v>0.458</c:v>
                </c:pt>
                <c:pt idx="459">
                  <c:v>0.459</c:v>
                </c:pt>
                <c:pt idx="460">
                  <c:v>0.46</c:v>
                </c:pt>
                <c:pt idx="461">
                  <c:v>0.461</c:v>
                </c:pt>
                <c:pt idx="462">
                  <c:v>0.462</c:v>
                </c:pt>
                <c:pt idx="463">
                  <c:v>0.463</c:v>
                </c:pt>
                <c:pt idx="464">
                  <c:v>0.464</c:v>
                </c:pt>
                <c:pt idx="465">
                  <c:v>0.465</c:v>
                </c:pt>
                <c:pt idx="466">
                  <c:v>0.466</c:v>
                </c:pt>
                <c:pt idx="467">
                  <c:v>0.467</c:v>
                </c:pt>
                <c:pt idx="468">
                  <c:v>0.468</c:v>
                </c:pt>
                <c:pt idx="469">
                  <c:v>0.469</c:v>
                </c:pt>
                <c:pt idx="470">
                  <c:v>0.47</c:v>
                </c:pt>
                <c:pt idx="471">
                  <c:v>0.471</c:v>
                </c:pt>
                <c:pt idx="472">
                  <c:v>0.472</c:v>
                </c:pt>
                <c:pt idx="473">
                  <c:v>0.473</c:v>
                </c:pt>
                <c:pt idx="474">
                  <c:v>0.474</c:v>
                </c:pt>
                <c:pt idx="475">
                  <c:v>0.475</c:v>
                </c:pt>
                <c:pt idx="476">
                  <c:v>0.476</c:v>
                </c:pt>
                <c:pt idx="477">
                  <c:v>0.477</c:v>
                </c:pt>
                <c:pt idx="478">
                  <c:v>0.478</c:v>
                </c:pt>
                <c:pt idx="479">
                  <c:v>0.479</c:v>
                </c:pt>
                <c:pt idx="480">
                  <c:v>0.48</c:v>
                </c:pt>
                <c:pt idx="481">
                  <c:v>0.481</c:v>
                </c:pt>
                <c:pt idx="482">
                  <c:v>0.482</c:v>
                </c:pt>
                <c:pt idx="483">
                  <c:v>0.483</c:v>
                </c:pt>
                <c:pt idx="484">
                  <c:v>0.484</c:v>
                </c:pt>
                <c:pt idx="485">
                  <c:v>0.485</c:v>
                </c:pt>
                <c:pt idx="486">
                  <c:v>0.486</c:v>
                </c:pt>
                <c:pt idx="487">
                  <c:v>0.487</c:v>
                </c:pt>
                <c:pt idx="488">
                  <c:v>0.488</c:v>
                </c:pt>
                <c:pt idx="489">
                  <c:v>0.489</c:v>
                </c:pt>
                <c:pt idx="490">
                  <c:v>0.49</c:v>
                </c:pt>
                <c:pt idx="491">
                  <c:v>0.491</c:v>
                </c:pt>
                <c:pt idx="492">
                  <c:v>0.492</c:v>
                </c:pt>
                <c:pt idx="493">
                  <c:v>0.493</c:v>
                </c:pt>
                <c:pt idx="494">
                  <c:v>0.494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</c:numCache>
            </c:numRef>
          </c:cat>
          <c:val>
            <c:numRef>
              <c:f>Sheet1!$C$2:$C$502</c:f>
              <c:numCache>
                <c:formatCode>General</c:formatCode>
                <c:ptCount val="501"/>
                <c:pt idx="0">
                  <c:v>90.0</c:v>
                </c:pt>
                <c:pt idx="1">
                  <c:v>85.0</c:v>
                </c:pt>
                <c:pt idx="2">
                  <c:v>83.0</c:v>
                </c:pt>
                <c:pt idx="3">
                  <c:v>80.0</c:v>
                </c:pt>
                <c:pt idx="4">
                  <c:v>79.0</c:v>
                </c:pt>
                <c:pt idx="5">
                  <c:v>79.0</c:v>
                </c:pt>
                <c:pt idx="6">
                  <c:v>75.0</c:v>
                </c:pt>
                <c:pt idx="7">
                  <c:v>73.0</c:v>
                </c:pt>
                <c:pt idx="8">
                  <c:v>73.0</c:v>
                </c:pt>
                <c:pt idx="9">
                  <c:v>72.0</c:v>
                </c:pt>
                <c:pt idx="10">
                  <c:v>71.0</c:v>
                </c:pt>
                <c:pt idx="11">
                  <c:v>70.0</c:v>
                </c:pt>
                <c:pt idx="12">
                  <c:v>69.0</c:v>
                </c:pt>
                <c:pt idx="13">
                  <c:v>69.0</c:v>
                </c:pt>
                <c:pt idx="14">
                  <c:v>66.0</c:v>
                </c:pt>
                <c:pt idx="15">
                  <c:v>62.0</c:v>
                </c:pt>
                <c:pt idx="16">
                  <c:v>61.0</c:v>
                </c:pt>
                <c:pt idx="17">
                  <c:v>61.0</c:v>
                </c:pt>
                <c:pt idx="18">
                  <c:v>59.0</c:v>
                </c:pt>
                <c:pt idx="19">
                  <c:v>59.0</c:v>
                </c:pt>
                <c:pt idx="20">
                  <c:v>56.0</c:v>
                </c:pt>
                <c:pt idx="21">
                  <c:v>56.0</c:v>
                </c:pt>
                <c:pt idx="22">
                  <c:v>55.0</c:v>
                </c:pt>
                <c:pt idx="23">
                  <c:v>55.0</c:v>
                </c:pt>
                <c:pt idx="24">
                  <c:v>55.0</c:v>
                </c:pt>
                <c:pt idx="25">
                  <c:v>54.0</c:v>
                </c:pt>
                <c:pt idx="26">
                  <c:v>54.0</c:v>
                </c:pt>
                <c:pt idx="27">
                  <c:v>53.0</c:v>
                </c:pt>
                <c:pt idx="28">
                  <c:v>52.0</c:v>
                </c:pt>
                <c:pt idx="29">
                  <c:v>52.0</c:v>
                </c:pt>
                <c:pt idx="30">
                  <c:v>52.0</c:v>
                </c:pt>
                <c:pt idx="31">
                  <c:v>50.0</c:v>
                </c:pt>
                <c:pt idx="32">
                  <c:v>49.0</c:v>
                </c:pt>
                <c:pt idx="33">
                  <c:v>47.0</c:v>
                </c:pt>
                <c:pt idx="34">
                  <c:v>47.0</c:v>
                </c:pt>
                <c:pt idx="35">
                  <c:v>44.0</c:v>
                </c:pt>
                <c:pt idx="36">
                  <c:v>43.0</c:v>
                </c:pt>
                <c:pt idx="37">
                  <c:v>42.0</c:v>
                </c:pt>
                <c:pt idx="38">
                  <c:v>41.0</c:v>
                </c:pt>
                <c:pt idx="39">
                  <c:v>40.0</c:v>
                </c:pt>
                <c:pt idx="40">
                  <c:v>40.0</c:v>
                </c:pt>
                <c:pt idx="41">
                  <c:v>39.0</c:v>
                </c:pt>
                <c:pt idx="42">
                  <c:v>38.0</c:v>
                </c:pt>
                <c:pt idx="43">
                  <c:v>37.0</c:v>
                </c:pt>
                <c:pt idx="44">
                  <c:v>37.0</c:v>
                </c:pt>
                <c:pt idx="45">
                  <c:v>37.0</c:v>
                </c:pt>
                <c:pt idx="46">
                  <c:v>36.0</c:v>
                </c:pt>
                <c:pt idx="47">
                  <c:v>36.0</c:v>
                </c:pt>
                <c:pt idx="48">
                  <c:v>36.0</c:v>
                </c:pt>
                <c:pt idx="49">
                  <c:v>36.0</c:v>
                </c:pt>
                <c:pt idx="50">
                  <c:v>34.0</c:v>
                </c:pt>
                <c:pt idx="51">
                  <c:v>33.0</c:v>
                </c:pt>
                <c:pt idx="52">
                  <c:v>32.0</c:v>
                </c:pt>
                <c:pt idx="53">
                  <c:v>32.0</c:v>
                </c:pt>
                <c:pt idx="54">
                  <c:v>31.0</c:v>
                </c:pt>
                <c:pt idx="55">
                  <c:v>31.0</c:v>
                </c:pt>
                <c:pt idx="56">
                  <c:v>31.0</c:v>
                </c:pt>
                <c:pt idx="57">
                  <c:v>31.0</c:v>
                </c:pt>
                <c:pt idx="58">
                  <c:v>30.0</c:v>
                </c:pt>
                <c:pt idx="59">
                  <c:v>30.0</c:v>
                </c:pt>
                <c:pt idx="60">
                  <c:v>30.0</c:v>
                </c:pt>
                <c:pt idx="61">
                  <c:v>30.0</c:v>
                </c:pt>
                <c:pt idx="62">
                  <c:v>29.0</c:v>
                </c:pt>
                <c:pt idx="63">
                  <c:v>29.0</c:v>
                </c:pt>
                <c:pt idx="64">
                  <c:v>29.0</c:v>
                </c:pt>
                <c:pt idx="65">
                  <c:v>29.0</c:v>
                </c:pt>
                <c:pt idx="66">
                  <c:v>29.0</c:v>
                </c:pt>
                <c:pt idx="67">
                  <c:v>29.0</c:v>
                </c:pt>
                <c:pt idx="68">
                  <c:v>29.0</c:v>
                </c:pt>
                <c:pt idx="69">
                  <c:v>29.0</c:v>
                </c:pt>
                <c:pt idx="70">
                  <c:v>29.0</c:v>
                </c:pt>
                <c:pt idx="71">
                  <c:v>28.0</c:v>
                </c:pt>
                <c:pt idx="72">
                  <c:v>28.0</c:v>
                </c:pt>
                <c:pt idx="73">
                  <c:v>28.0</c:v>
                </c:pt>
                <c:pt idx="74">
                  <c:v>27.0</c:v>
                </c:pt>
                <c:pt idx="75">
                  <c:v>27.0</c:v>
                </c:pt>
                <c:pt idx="76">
                  <c:v>26.0</c:v>
                </c:pt>
                <c:pt idx="77">
                  <c:v>25.0</c:v>
                </c:pt>
                <c:pt idx="78">
                  <c:v>25.0</c:v>
                </c:pt>
                <c:pt idx="79">
                  <c:v>25.0</c:v>
                </c:pt>
                <c:pt idx="80">
                  <c:v>25.0</c:v>
                </c:pt>
                <c:pt idx="81">
                  <c:v>25.0</c:v>
                </c:pt>
                <c:pt idx="82">
                  <c:v>25.0</c:v>
                </c:pt>
                <c:pt idx="83">
                  <c:v>24.0</c:v>
                </c:pt>
                <c:pt idx="84">
                  <c:v>24.0</c:v>
                </c:pt>
                <c:pt idx="85">
                  <c:v>24.0</c:v>
                </c:pt>
                <c:pt idx="86">
                  <c:v>23.0</c:v>
                </c:pt>
                <c:pt idx="87">
                  <c:v>22.0</c:v>
                </c:pt>
                <c:pt idx="88">
                  <c:v>22.0</c:v>
                </c:pt>
                <c:pt idx="89">
                  <c:v>22.0</c:v>
                </c:pt>
                <c:pt idx="90">
                  <c:v>22.0</c:v>
                </c:pt>
                <c:pt idx="91">
                  <c:v>22.0</c:v>
                </c:pt>
                <c:pt idx="92">
                  <c:v>22.0</c:v>
                </c:pt>
                <c:pt idx="93">
                  <c:v>22.0</c:v>
                </c:pt>
                <c:pt idx="94">
                  <c:v>22.0</c:v>
                </c:pt>
                <c:pt idx="95">
                  <c:v>22.0</c:v>
                </c:pt>
                <c:pt idx="96">
                  <c:v>22.0</c:v>
                </c:pt>
                <c:pt idx="97">
                  <c:v>21.0</c:v>
                </c:pt>
                <c:pt idx="98">
                  <c:v>21.0</c:v>
                </c:pt>
                <c:pt idx="99">
                  <c:v>20.0</c:v>
                </c:pt>
                <c:pt idx="100">
                  <c:v>20.0</c:v>
                </c:pt>
                <c:pt idx="101">
                  <c:v>20.0</c:v>
                </c:pt>
                <c:pt idx="102">
                  <c:v>20.0</c:v>
                </c:pt>
                <c:pt idx="103">
                  <c:v>20.0</c:v>
                </c:pt>
                <c:pt idx="104">
                  <c:v>20.0</c:v>
                </c:pt>
                <c:pt idx="105">
                  <c:v>20.0</c:v>
                </c:pt>
                <c:pt idx="106">
                  <c:v>19.0</c:v>
                </c:pt>
                <c:pt idx="107">
                  <c:v>19.0</c:v>
                </c:pt>
                <c:pt idx="108">
                  <c:v>18.0</c:v>
                </c:pt>
                <c:pt idx="109">
                  <c:v>18.0</c:v>
                </c:pt>
                <c:pt idx="110">
                  <c:v>18.0</c:v>
                </c:pt>
                <c:pt idx="111">
                  <c:v>18.0</c:v>
                </c:pt>
                <c:pt idx="112">
                  <c:v>18.0</c:v>
                </c:pt>
                <c:pt idx="113">
                  <c:v>18.0</c:v>
                </c:pt>
                <c:pt idx="114">
                  <c:v>18.0</c:v>
                </c:pt>
                <c:pt idx="115">
                  <c:v>18.0</c:v>
                </c:pt>
                <c:pt idx="116">
                  <c:v>18.0</c:v>
                </c:pt>
                <c:pt idx="117">
                  <c:v>17.0</c:v>
                </c:pt>
                <c:pt idx="118">
                  <c:v>16.0</c:v>
                </c:pt>
                <c:pt idx="119">
                  <c:v>16.0</c:v>
                </c:pt>
                <c:pt idx="120">
                  <c:v>16.0</c:v>
                </c:pt>
                <c:pt idx="121">
                  <c:v>15.0</c:v>
                </c:pt>
                <c:pt idx="122">
                  <c:v>15.0</c:v>
                </c:pt>
                <c:pt idx="123">
                  <c:v>15.0</c:v>
                </c:pt>
                <c:pt idx="124">
                  <c:v>15.0</c:v>
                </c:pt>
                <c:pt idx="125">
                  <c:v>15.0</c:v>
                </c:pt>
                <c:pt idx="126">
                  <c:v>15.0</c:v>
                </c:pt>
                <c:pt idx="127">
                  <c:v>15.0</c:v>
                </c:pt>
                <c:pt idx="128">
                  <c:v>15.0</c:v>
                </c:pt>
                <c:pt idx="129">
                  <c:v>14.0</c:v>
                </c:pt>
                <c:pt idx="130">
                  <c:v>14.0</c:v>
                </c:pt>
                <c:pt idx="131">
                  <c:v>14.0</c:v>
                </c:pt>
                <c:pt idx="132">
                  <c:v>14.0</c:v>
                </c:pt>
                <c:pt idx="133">
                  <c:v>14.0</c:v>
                </c:pt>
                <c:pt idx="134">
                  <c:v>14.0</c:v>
                </c:pt>
                <c:pt idx="135">
                  <c:v>14.0</c:v>
                </c:pt>
                <c:pt idx="136">
                  <c:v>14.0</c:v>
                </c:pt>
                <c:pt idx="137">
                  <c:v>14.0</c:v>
                </c:pt>
                <c:pt idx="138">
                  <c:v>14.0</c:v>
                </c:pt>
                <c:pt idx="139">
                  <c:v>14.0</c:v>
                </c:pt>
                <c:pt idx="140">
                  <c:v>14.0</c:v>
                </c:pt>
                <c:pt idx="141">
                  <c:v>14.0</c:v>
                </c:pt>
                <c:pt idx="142">
                  <c:v>14.0</c:v>
                </c:pt>
                <c:pt idx="143">
                  <c:v>14.0</c:v>
                </c:pt>
                <c:pt idx="144">
                  <c:v>14.0</c:v>
                </c:pt>
                <c:pt idx="145">
                  <c:v>14.0</c:v>
                </c:pt>
                <c:pt idx="146">
                  <c:v>13.0</c:v>
                </c:pt>
                <c:pt idx="147">
                  <c:v>12.0</c:v>
                </c:pt>
                <c:pt idx="148">
                  <c:v>12.0</c:v>
                </c:pt>
                <c:pt idx="149">
                  <c:v>12.0</c:v>
                </c:pt>
                <c:pt idx="150">
                  <c:v>12.0</c:v>
                </c:pt>
                <c:pt idx="151">
                  <c:v>12.0</c:v>
                </c:pt>
                <c:pt idx="152">
                  <c:v>12.0</c:v>
                </c:pt>
                <c:pt idx="153">
                  <c:v>12.0</c:v>
                </c:pt>
                <c:pt idx="154">
                  <c:v>12.0</c:v>
                </c:pt>
                <c:pt idx="155">
                  <c:v>12.0</c:v>
                </c:pt>
                <c:pt idx="156">
                  <c:v>12.0</c:v>
                </c:pt>
                <c:pt idx="157">
                  <c:v>12.0</c:v>
                </c:pt>
                <c:pt idx="158">
                  <c:v>12.0</c:v>
                </c:pt>
                <c:pt idx="159">
                  <c:v>12.0</c:v>
                </c:pt>
                <c:pt idx="160">
                  <c:v>12.0</c:v>
                </c:pt>
                <c:pt idx="161">
                  <c:v>12.0</c:v>
                </c:pt>
                <c:pt idx="162">
                  <c:v>12.0</c:v>
                </c:pt>
                <c:pt idx="163">
                  <c:v>12.0</c:v>
                </c:pt>
                <c:pt idx="164">
                  <c:v>12.0</c:v>
                </c:pt>
                <c:pt idx="165">
                  <c:v>12.0</c:v>
                </c:pt>
                <c:pt idx="166">
                  <c:v>12.0</c:v>
                </c:pt>
                <c:pt idx="167">
                  <c:v>12.0</c:v>
                </c:pt>
                <c:pt idx="168">
                  <c:v>12.0</c:v>
                </c:pt>
                <c:pt idx="169">
                  <c:v>12.0</c:v>
                </c:pt>
                <c:pt idx="170">
                  <c:v>12.0</c:v>
                </c:pt>
                <c:pt idx="171">
                  <c:v>10.0</c:v>
                </c:pt>
                <c:pt idx="172">
                  <c:v>10.0</c:v>
                </c:pt>
                <c:pt idx="173">
                  <c:v>10.0</c:v>
                </c:pt>
                <c:pt idx="174">
                  <c:v>9.0</c:v>
                </c:pt>
                <c:pt idx="175">
                  <c:v>9.0</c:v>
                </c:pt>
                <c:pt idx="176">
                  <c:v>9.0</c:v>
                </c:pt>
                <c:pt idx="177">
                  <c:v>8.0</c:v>
                </c:pt>
                <c:pt idx="178">
                  <c:v>8.0</c:v>
                </c:pt>
                <c:pt idx="179">
                  <c:v>7.0</c:v>
                </c:pt>
                <c:pt idx="180">
                  <c:v>7.0</c:v>
                </c:pt>
                <c:pt idx="181">
                  <c:v>7.0</c:v>
                </c:pt>
                <c:pt idx="182">
                  <c:v>7.0</c:v>
                </c:pt>
                <c:pt idx="183">
                  <c:v>7.0</c:v>
                </c:pt>
                <c:pt idx="184">
                  <c:v>7.0</c:v>
                </c:pt>
                <c:pt idx="185">
                  <c:v>7.0</c:v>
                </c:pt>
                <c:pt idx="186">
                  <c:v>7.0</c:v>
                </c:pt>
                <c:pt idx="187">
                  <c:v>7.0</c:v>
                </c:pt>
                <c:pt idx="188">
                  <c:v>7.0</c:v>
                </c:pt>
                <c:pt idx="189">
                  <c:v>7.0</c:v>
                </c:pt>
                <c:pt idx="190">
                  <c:v>7.0</c:v>
                </c:pt>
                <c:pt idx="191">
                  <c:v>7.0</c:v>
                </c:pt>
                <c:pt idx="192">
                  <c:v>7.0</c:v>
                </c:pt>
                <c:pt idx="193">
                  <c:v>7.0</c:v>
                </c:pt>
                <c:pt idx="194">
                  <c:v>7.0</c:v>
                </c:pt>
                <c:pt idx="195">
                  <c:v>6.0</c:v>
                </c:pt>
                <c:pt idx="196">
                  <c:v>6.0</c:v>
                </c:pt>
                <c:pt idx="197">
                  <c:v>6.0</c:v>
                </c:pt>
                <c:pt idx="198">
                  <c:v>6.0</c:v>
                </c:pt>
                <c:pt idx="199">
                  <c:v>6.0</c:v>
                </c:pt>
                <c:pt idx="200">
                  <c:v>6.0</c:v>
                </c:pt>
                <c:pt idx="201">
                  <c:v>6.0</c:v>
                </c:pt>
                <c:pt idx="202">
                  <c:v>6.0</c:v>
                </c:pt>
                <c:pt idx="203">
                  <c:v>6.0</c:v>
                </c:pt>
                <c:pt idx="204">
                  <c:v>6.0</c:v>
                </c:pt>
                <c:pt idx="205">
                  <c:v>6.0</c:v>
                </c:pt>
                <c:pt idx="206">
                  <c:v>5.0</c:v>
                </c:pt>
                <c:pt idx="207">
                  <c:v>5.0</c:v>
                </c:pt>
                <c:pt idx="208">
                  <c:v>5.0</c:v>
                </c:pt>
                <c:pt idx="209">
                  <c:v>5.0</c:v>
                </c:pt>
                <c:pt idx="210">
                  <c:v>5.0</c:v>
                </c:pt>
                <c:pt idx="211">
                  <c:v>4.0</c:v>
                </c:pt>
                <c:pt idx="212">
                  <c:v>4.0</c:v>
                </c:pt>
                <c:pt idx="213">
                  <c:v>4.0</c:v>
                </c:pt>
                <c:pt idx="214">
                  <c:v>4.0</c:v>
                </c:pt>
                <c:pt idx="215">
                  <c:v>4.0</c:v>
                </c:pt>
                <c:pt idx="216">
                  <c:v>4.0</c:v>
                </c:pt>
                <c:pt idx="217">
                  <c:v>4.0</c:v>
                </c:pt>
                <c:pt idx="218">
                  <c:v>4.0</c:v>
                </c:pt>
                <c:pt idx="219">
                  <c:v>4.0</c:v>
                </c:pt>
                <c:pt idx="220">
                  <c:v>4.0</c:v>
                </c:pt>
                <c:pt idx="221">
                  <c:v>4.0</c:v>
                </c:pt>
                <c:pt idx="222">
                  <c:v>4.0</c:v>
                </c:pt>
                <c:pt idx="223">
                  <c:v>4.0</c:v>
                </c:pt>
                <c:pt idx="224">
                  <c:v>3.0</c:v>
                </c:pt>
                <c:pt idx="225">
                  <c:v>3.0</c:v>
                </c:pt>
                <c:pt idx="226">
                  <c:v>3.0</c:v>
                </c:pt>
                <c:pt idx="227">
                  <c:v>3.0</c:v>
                </c:pt>
                <c:pt idx="228">
                  <c:v>3.0</c:v>
                </c:pt>
                <c:pt idx="229">
                  <c:v>3.0</c:v>
                </c:pt>
                <c:pt idx="230">
                  <c:v>3.0</c:v>
                </c:pt>
                <c:pt idx="231">
                  <c:v>3.0</c:v>
                </c:pt>
                <c:pt idx="232">
                  <c:v>3.0</c:v>
                </c:pt>
                <c:pt idx="233">
                  <c:v>2.0</c:v>
                </c:pt>
                <c:pt idx="234">
                  <c:v>1.0</c:v>
                </c:pt>
                <c:pt idx="235">
                  <c:v>1.0</c:v>
                </c:pt>
                <c:pt idx="236">
                  <c:v>1.0</c:v>
                </c:pt>
                <c:pt idx="237">
                  <c:v>1.0</c:v>
                </c:pt>
                <c:pt idx="238">
                  <c:v>1.0</c:v>
                </c:pt>
                <c:pt idx="239">
                  <c:v>1.0</c:v>
                </c:pt>
                <c:pt idx="240">
                  <c:v>1.0</c:v>
                </c:pt>
                <c:pt idx="241">
                  <c:v>1.0</c:v>
                </c:pt>
                <c:pt idx="242">
                  <c:v>1.0</c:v>
                </c:pt>
                <c:pt idx="243">
                  <c:v>1.0</c:v>
                </c:pt>
                <c:pt idx="244">
                  <c:v>1.0</c:v>
                </c:pt>
                <c:pt idx="245">
                  <c:v>1.0</c:v>
                </c:pt>
                <c:pt idx="246">
                  <c:v>1.0</c:v>
                </c:pt>
                <c:pt idx="247">
                  <c:v>1.0</c:v>
                </c:pt>
                <c:pt idx="248">
                  <c:v>1.0</c:v>
                </c:pt>
                <c:pt idx="249">
                  <c:v>1.0</c:v>
                </c:pt>
                <c:pt idx="250">
                  <c:v>1.0</c:v>
                </c:pt>
                <c:pt idx="251">
                  <c:v>1.0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1.0</c:v>
                </c:pt>
                <c:pt idx="256">
                  <c:v>1.0</c:v>
                </c:pt>
                <c:pt idx="257">
                  <c:v>1.0</c:v>
                </c:pt>
                <c:pt idx="258">
                  <c:v>1.0</c:v>
                </c:pt>
                <c:pt idx="259">
                  <c:v>1.0</c:v>
                </c:pt>
                <c:pt idx="260">
                  <c:v>1.0</c:v>
                </c:pt>
                <c:pt idx="261">
                  <c:v>1.0</c:v>
                </c:pt>
                <c:pt idx="262">
                  <c:v>1.0</c:v>
                </c:pt>
                <c:pt idx="263">
                  <c:v>1.0</c:v>
                </c:pt>
                <c:pt idx="264">
                  <c:v>1.0</c:v>
                </c:pt>
                <c:pt idx="265">
                  <c:v>1.0</c:v>
                </c:pt>
                <c:pt idx="266">
                  <c:v>1.0</c:v>
                </c:pt>
                <c:pt idx="267">
                  <c:v>1.0</c:v>
                </c:pt>
                <c:pt idx="268">
                  <c:v>1.0</c:v>
                </c:pt>
                <c:pt idx="269">
                  <c:v>1.0</c:v>
                </c:pt>
                <c:pt idx="270">
                  <c:v>1.0</c:v>
                </c:pt>
                <c:pt idx="271">
                  <c:v>1.0</c:v>
                </c:pt>
                <c:pt idx="272">
                  <c:v>1.0</c:v>
                </c:pt>
                <c:pt idx="273">
                  <c:v>1.0</c:v>
                </c:pt>
                <c:pt idx="274">
                  <c:v>1.0</c:v>
                </c:pt>
                <c:pt idx="275">
                  <c:v>1.0</c:v>
                </c:pt>
                <c:pt idx="276">
                  <c:v>1.0</c:v>
                </c:pt>
                <c:pt idx="277">
                  <c:v>1.0</c:v>
                </c:pt>
                <c:pt idx="278">
                  <c:v>1.0</c:v>
                </c:pt>
                <c:pt idx="279">
                  <c:v>1.0</c:v>
                </c:pt>
                <c:pt idx="280">
                  <c:v>1.0</c:v>
                </c:pt>
                <c:pt idx="281">
                  <c:v>1.0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1.0</c:v>
                </c:pt>
                <c:pt idx="286">
                  <c:v>1.0</c:v>
                </c:pt>
                <c:pt idx="287">
                  <c:v>1.0</c:v>
                </c:pt>
                <c:pt idx="288">
                  <c:v>1.0</c:v>
                </c:pt>
                <c:pt idx="289">
                  <c:v>1.0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1.0</c:v>
                </c:pt>
                <c:pt idx="296">
                  <c:v>1.0</c:v>
                </c:pt>
                <c:pt idx="297">
                  <c:v>1.0</c:v>
                </c:pt>
                <c:pt idx="298">
                  <c:v>1.0</c:v>
                </c:pt>
                <c:pt idx="299">
                  <c:v>1.0</c:v>
                </c:pt>
                <c:pt idx="300">
                  <c:v>1.0</c:v>
                </c:pt>
                <c:pt idx="301">
                  <c:v>1.0</c:v>
                </c:pt>
                <c:pt idx="302">
                  <c:v>1.0</c:v>
                </c:pt>
                <c:pt idx="303">
                  <c:v>1.0</c:v>
                </c:pt>
                <c:pt idx="304">
                  <c:v>1.0</c:v>
                </c:pt>
                <c:pt idx="305">
                  <c:v>1.0</c:v>
                </c:pt>
                <c:pt idx="306">
                  <c:v>1.0</c:v>
                </c:pt>
                <c:pt idx="307">
                  <c:v>1.0</c:v>
                </c:pt>
                <c:pt idx="308">
                  <c:v>1.0</c:v>
                </c:pt>
                <c:pt idx="309">
                  <c:v>1.0</c:v>
                </c:pt>
                <c:pt idx="310">
                  <c:v>1.0</c:v>
                </c:pt>
                <c:pt idx="311">
                  <c:v>1.0</c:v>
                </c:pt>
                <c:pt idx="312">
                  <c:v>1.0</c:v>
                </c:pt>
                <c:pt idx="313">
                  <c:v>1.0</c:v>
                </c:pt>
                <c:pt idx="314">
                  <c:v>1.0</c:v>
                </c:pt>
                <c:pt idx="315">
                  <c:v>1.0</c:v>
                </c:pt>
                <c:pt idx="316">
                  <c:v>1.0</c:v>
                </c:pt>
                <c:pt idx="317">
                  <c:v>1.0</c:v>
                </c:pt>
                <c:pt idx="318">
                  <c:v>1.0</c:v>
                </c:pt>
                <c:pt idx="319">
                  <c:v>1.0</c:v>
                </c:pt>
                <c:pt idx="320">
                  <c:v>1.0</c:v>
                </c:pt>
                <c:pt idx="321">
                  <c:v>1.0</c:v>
                </c:pt>
                <c:pt idx="322">
                  <c:v>1.0</c:v>
                </c:pt>
                <c:pt idx="323">
                  <c:v>1.0</c:v>
                </c:pt>
                <c:pt idx="324">
                  <c:v>1.0</c:v>
                </c:pt>
                <c:pt idx="325">
                  <c:v>1.0</c:v>
                </c:pt>
                <c:pt idx="326">
                  <c:v>1.0</c:v>
                </c:pt>
                <c:pt idx="327">
                  <c:v>1.0</c:v>
                </c:pt>
                <c:pt idx="328">
                  <c:v>1.0</c:v>
                </c:pt>
                <c:pt idx="329">
                  <c:v>1.0</c:v>
                </c:pt>
                <c:pt idx="330">
                  <c:v>1.0</c:v>
                </c:pt>
                <c:pt idx="331">
                  <c:v>1.0</c:v>
                </c:pt>
                <c:pt idx="332">
                  <c:v>1.0</c:v>
                </c:pt>
                <c:pt idx="333">
                  <c:v>1.0</c:v>
                </c:pt>
                <c:pt idx="334">
                  <c:v>1.0</c:v>
                </c:pt>
                <c:pt idx="335">
                  <c:v>1.0</c:v>
                </c:pt>
                <c:pt idx="336">
                  <c:v>1.0</c:v>
                </c:pt>
                <c:pt idx="337">
                  <c:v>1.0</c:v>
                </c:pt>
                <c:pt idx="338">
                  <c:v>1.0</c:v>
                </c:pt>
                <c:pt idx="339">
                  <c:v>1.0</c:v>
                </c:pt>
                <c:pt idx="340">
                  <c:v>1.0</c:v>
                </c:pt>
                <c:pt idx="341">
                  <c:v>1.0</c:v>
                </c:pt>
                <c:pt idx="342">
                  <c:v>1.0</c:v>
                </c:pt>
                <c:pt idx="343">
                  <c:v>1.0</c:v>
                </c:pt>
                <c:pt idx="344">
                  <c:v>1.0</c:v>
                </c:pt>
                <c:pt idx="345">
                  <c:v>1.0</c:v>
                </c:pt>
                <c:pt idx="346">
                  <c:v>1.0</c:v>
                </c:pt>
                <c:pt idx="347">
                  <c:v>1.0</c:v>
                </c:pt>
                <c:pt idx="348">
                  <c:v>1.0</c:v>
                </c:pt>
                <c:pt idx="349">
                  <c:v>1.0</c:v>
                </c:pt>
                <c:pt idx="350">
                  <c:v>1.0</c:v>
                </c:pt>
                <c:pt idx="351">
                  <c:v>1.0</c:v>
                </c:pt>
                <c:pt idx="352">
                  <c:v>1.0</c:v>
                </c:pt>
                <c:pt idx="353">
                  <c:v>1.0</c:v>
                </c:pt>
                <c:pt idx="354">
                  <c:v>1.0</c:v>
                </c:pt>
                <c:pt idx="355">
                  <c:v>1.0</c:v>
                </c:pt>
                <c:pt idx="356">
                  <c:v>1.0</c:v>
                </c:pt>
                <c:pt idx="357">
                  <c:v>1.0</c:v>
                </c:pt>
                <c:pt idx="358">
                  <c:v>1.0</c:v>
                </c:pt>
                <c:pt idx="359">
                  <c:v>1.0</c:v>
                </c:pt>
                <c:pt idx="360">
                  <c:v>1.0</c:v>
                </c:pt>
                <c:pt idx="361">
                  <c:v>1.0</c:v>
                </c:pt>
                <c:pt idx="362">
                  <c:v>1.0</c:v>
                </c:pt>
                <c:pt idx="363">
                  <c:v>1.0</c:v>
                </c:pt>
                <c:pt idx="364">
                  <c:v>1.0</c:v>
                </c:pt>
                <c:pt idx="365">
                  <c:v>1.0</c:v>
                </c:pt>
                <c:pt idx="366">
                  <c:v>1.0</c:v>
                </c:pt>
                <c:pt idx="367">
                  <c:v>1.0</c:v>
                </c:pt>
                <c:pt idx="368">
                  <c:v>1.0</c:v>
                </c:pt>
                <c:pt idx="369">
                  <c:v>1.0</c:v>
                </c:pt>
                <c:pt idx="370">
                  <c:v>1.0</c:v>
                </c:pt>
                <c:pt idx="371">
                  <c:v>1.0</c:v>
                </c:pt>
                <c:pt idx="372">
                  <c:v>1.0</c:v>
                </c:pt>
                <c:pt idx="373">
                  <c:v>1.0</c:v>
                </c:pt>
                <c:pt idx="374">
                  <c:v>1.0</c:v>
                </c:pt>
                <c:pt idx="375">
                  <c:v>1.0</c:v>
                </c:pt>
                <c:pt idx="376">
                  <c:v>1.0</c:v>
                </c:pt>
                <c:pt idx="377">
                  <c:v>1.0</c:v>
                </c:pt>
                <c:pt idx="378">
                  <c:v>1.0</c:v>
                </c:pt>
                <c:pt idx="379">
                  <c:v>1.0</c:v>
                </c:pt>
                <c:pt idx="380">
                  <c:v>1.0</c:v>
                </c:pt>
                <c:pt idx="381">
                  <c:v>1.0</c:v>
                </c:pt>
                <c:pt idx="382">
                  <c:v>1.0</c:v>
                </c:pt>
                <c:pt idx="383">
                  <c:v>1.0</c:v>
                </c:pt>
                <c:pt idx="384">
                  <c:v>1.0</c:v>
                </c:pt>
                <c:pt idx="385">
                  <c:v>1.0</c:v>
                </c:pt>
                <c:pt idx="386">
                  <c:v>1.0</c:v>
                </c:pt>
                <c:pt idx="387">
                  <c:v>1.0</c:v>
                </c:pt>
                <c:pt idx="388">
                  <c:v>1.0</c:v>
                </c:pt>
                <c:pt idx="389">
                  <c:v>1.0</c:v>
                </c:pt>
                <c:pt idx="390">
                  <c:v>1.0</c:v>
                </c:pt>
                <c:pt idx="391">
                  <c:v>1.0</c:v>
                </c:pt>
                <c:pt idx="392">
                  <c:v>1.0</c:v>
                </c:pt>
                <c:pt idx="393">
                  <c:v>1.0</c:v>
                </c:pt>
                <c:pt idx="394">
                  <c:v>1.0</c:v>
                </c:pt>
                <c:pt idx="395">
                  <c:v>1.0</c:v>
                </c:pt>
                <c:pt idx="396">
                  <c:v>1.0</c:v>
                </c:pt>
                <c:pt idx="397">
                  <c:v>1.0</c:v>
                </c:pt>
                <c:pt idx="398">
                  <c:v>1.0</c:v>
                </c:pt>
                <c:pt idx="399">
                  <c:v>1.0</c:v>
                </c:pt>
                <c:pt idx="400">
                  <c:v>1.0</c:v>
                </c:pt>
                <c:pt idx="401">
                  <c:v>1.0</c:v>
                </c:pt>
                <c:pt idx="402">
                  <c:v>1.0</c:v>
                </c:pt>
                <c:pt idx="403">
                  <c:v>1.0</c:v>
                </c:pt>
                <c:pt idx="404">
                  <c:v>1.0</c:v>
                </c:pt>
                <c:pt idx="405">
                  <c:v>1.0</c:v>
                </c:pt>
                <c:pt idx="406">
                  <c:v>1.0</c:v>
                </c:pt>
                <c:pt idx="407">
                  <c:v>1.0</c:v>
                </c:pt>
                <c:pt idx="408">
                  <c:v>1.0</c:v>
                </c:pt>
                <c:pt idx="409">
                  <c:v>1.0</c:v>
                </c:pt>
                <c:pt idx="410">
                  <c:v>1.0</c:v>
                </c:pt>
                <c:pt idx="411">
                  <c:v>1.0</c:v>
                </c:pt>
                <c:pt idx="412">
                  <c:v>1.0</c:v>
                </c:pt>
                <c:pt idx="413">
                  <c:v>1.0</c:v>
                </c:pt>
                <c:pt idx="414">
                  <c:v>1.0</c:v>
                </c:pt>
                <c:pt idx="415">
                  <c:v>1.0</c:v>
                </c:pt>
                <c:pt idx="416">
                  <c:v>1.0</c:v>
                </c:pt>
                <c:pt idx="417">
                  <c:v>1.0</c:v>
                </c:pt>
                <c:pt idx="418">
                  <c:v>1.0</c:v>
                </c:pt>
                <c:pt idx="419">
                  <c:v>1.0</c:v>
                </c:pt>
                <c:pt idx="420">
                  <c:v>1.0</c:v>
                </c:pt>
                <c:pt idx="421">
                  <c:v>1.0</c:v>
                </c:pt>
                <c:pt idx="422">
                  <c:v>1.0</c:v>
                </c:pt>
                <c:pt idx="423">
                  <c:v>0.0</c:v>
                </c:pt>
                <c:pt idx="424">
                  <c:v>0.0</c:v>
                </c:pt>
                <c:pt idx="425">
                  <c:v>0.0</c:v>
                </c:pt>
                <c:pt idx="426">
                  <c:v>0.0</c:v>
                </c:pt>
                <c:pt idx="427">
                  <c:v>0.0</c:v>
                </c:pt>
                <c:pt idx="428">
                  <c:v>0.0</c:v>
                </c:pt>
                <c:pt idx="429">
                  <c:v>0.0</c:v>
                </c:pt>
                <c:pt idx="430">
                  <c:v>0.0</c:v>
                </c:pt>
                <c:pt idx="431">
                  <c:v>0.0</c:v>
                </c:pt>
                <c:pt idx="432">
                  <c:v>0.0</c:v>
                </c:pt>
                <c:pt idx="433">
                  <c:v>0.0</c:v>
                </c:pt>
                <c:pt idx="434">
                  <c:v>0.0</c:v>
                </c:pt>
                <c:pt idx="435">
                  <c:v>0.0</c:v>
                </c:pt>
                <c:pt idx="436">
                  <c:v>0.0</c:v>
                </c:pt>
                <c:pt idx="437">
                  <c:v>0.0</c:v>
                </c:pt>
                <c:pt idx="438">
                  <c:v>0.0</c:v>
                </c:pt>
                <c:pt idx="439">
                  <c:v>0.0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0.0</c:v>
                </c:pt>
                <c:pt idx="448">
                  <c:v>0.0</c:v>
                </c:pt>
                <c:pt idx="449">
                  <c:v>0.0</c:v>
                </c:pt>
                <c:pt idx="450">
                  <c:v>0.0</c:v>
                </c:pt>
                <c:pt idx="451">
                  <c:v>0.0</c:v>
                </c:pt>
                <c:pt idx="452">
                  <c:v>0.0</c:v>
                </c:pt>
                <c:pt idx="453">
                  <c:v>0.0</c:v>
                </c:pt>
                <c:pt idx="454">
                  <c:v>0.0</c:v>
                </c:pt>
                <c:pt idx="455">
                  <c:v>0.0</c:v>
                </c:pt>
                <c:pt idx="456">
                  <c:v>0.0</c:v>
                </c:pt>
                <c:pt idx="457">
                  <c:v>0.0</c:v>
                </c:pt>
                <c:pt idx="458">
                  <c:v>0.0</c:v>
                </c:pt>
                <c:pt idx="459">
                  <c:v>0.0</c:v>
                </c:pt>
                <c:pt idx="460">
                  <c:v>0.0</c:v>
                </c:pt>
                <c:pt idx="461">
                  <c:v>0.0</c:v>
                </c:pt>
                <c:pt idx="462">
                  <c:v>0.0</c:v>
                </c:pt>
                <c:pt idx="463">
                  <c:v>0.0</c:v>
                </c:pt>
                <c:pt idx="464">
                  <c:v>0.0</c:v>
                </c:pt>
                <c:pt idx="465">
                  <c:v>0.0</c:v>
                </c:pt>
                <c:pt idx="466">
                  <c:v>0.0</c:v>
                </c:pt>
                <c:pt idx="467">
                  <c:v>0.0</c:v>
                </c:pt>
                <c:pt idx="468">
                  <c:v>0.0</c:v>
                </c:pt>
                <c:pt idx="469">
                  <c:v>0.0</c:v>
                </c:pt>
                <c:pt idx="470">
                  <c:v>0.0</c:v>
                </c:pt>
                <c:pt idx="471">
                  <c:v>0.0</c:v>
                </c:pt>
                <c:pt idx="472">
                  <c:v>0.0</c:v>
                </c:pt>
                <c:pt idx="473">
                  <c:v>0.0</c:v>
                </c:pt>
                <c:pt idx="474">
                  <c:v>0.0</c:v>
                </c:pt>
                <c:pt idx="475">
                  <c:v>0.0</c:v>
                </c:pt>
                <c:pt idx="476">
                  <c:v>0.0</c:v>
                </c:pt>
                <c:pt idx="477">
                  <c:v>0.0</c:v>
                </c:pt>
                <c:pt idx="478">
                  <c:v>0.0</c:v>
                </c:pt>
                <c:pt idx="479">
                  <c:v>0.0</c:v>
                </c:pt>
                <c:pt idx="480">
                  <c:v>0.0</c:v>
                </c:pt>
                <c:pt idx="481">
                  <c:v>0.0</c:v>
                </c:pt>
                <c:pt idx="482">
                  <c:v>0.0</c:v>
                </c:pt>
                <c:pt idx="483">
                  <c:v>0.0</c:v>
                </c:pt>
                <c:pt idx="484">
                  <c:v>0.0</c:v>
                </c:pt>
                <c:pt idx="485">
                  <c:v>0.0</c:v>
                </c:pt>
                <c:pt idx="486">
                  <c:v>0.0</c:v>
                </c:pt>
                <c:pt idx="487">
                  <c:v>0.0</c:v>
                </c:pt>
                <c:pt idx="488">
                  <c:v>0.0</c:v>
                </c:pt>
                <c:pt idx="489">
                  <c:v>0.0</c:v>
                </c:pt>
                <c:pt idx="490">
                  <c:v>0.0</c:v>
                </c:pt>
                <c:pt idx="491">
                  <c:v>0.0</c:v>
                </c:pt>
                <c:pt idx="492">
                  <c:v>0.0</c:v>
                </c:pt>
                <c:pt idx="493">
                  <c:v>0.0</c:v>
                </c:pt>
                <c:pt idx="494">
                  <c:v>0.0</c:v>
                </c:pt>
                <c:pt idx="495">
                  <c:v>0.0</c:v>
                </c:pt>
                <c:pt idx="496">
                  <c:v>0.0</c:v>
                </c:pt>
                <c:pt idx="497">
                  <c:v>0.0</c:v>
                </c:pt>
                <c:pt idx="498">
                  <c:v>0.0</c:v>
                </c:pt>
                <c:pt idx="499">
                  <c:v>0.0</c:v>
                </c:pt>
                <c:pt idx="500">
                  <c:v>0.0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252488"/>
        <c:axId val="2139246408"/>
      </c:lineChart>
      <c:catAx>
        <c:axId val="2139252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Times New Roman"/>
                    <a:cs typeface="Times New Roman"/>
                  </a:defRPr>
                </a:pPr>
                <a:r>
                  <a:rPr lang="en-US" altLang="ja-JP" b="0">
                    <a:latin typeface="Times New Roman"/>
                    <a:cs typeface="Times New Roman"/>
                  </a:rPr>
                  <a:t>score</a:t>
                </a:r>
                <a:endParaRPr lang="ja-JP" altLang="en-US" b="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39246408"/>
        <c:crosses val="autoZero"/>
        <c:auto val="1"/>
        <c:lblAlgn val="ctr"/>
        <c:lblOffset val="100"/>
        <c:tickLblSkip val="100"/>
        <c:noMultiLvlLbl val="0"/>
      </c:catAx>
      <c:valAx>
        <c:axId val="2139246408"/>
        <c:scaling>
          <c:orientation val="minMax"/>
          <c:max val="90.0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latin typeface="Times New Roman"/>
                    <a:cs typeface="Times New Roman"/>
                  </a:defRPr>
                </a:pPr>
                <a:r>
                  <a:rPr lang="en-US" altLang="ja-JP" sz="1600" b="0">
                    <a:latin typeface="Times New Roman"/>
                    <a:cs typeface="Times New Roman"/>
                  </a:rPr>
                  <a:t>number</a:t>
                </a:r>
                <a:r>
                  <a:rPr lang="en-US" altLang="ja-JP" sz="1600" b="0" baseline="0">
                    <a:latin typeface="Times New Roman"/>
                    <a:cs typeface="Times New Roman"/>
                  </a:rPr>
                  <a:t> of users</a:t>
                </a:r>
                <a:endParaRPr lang="ja-JP" altLang="en-US" sz="1600" b="0">
                  <a:latin typeface="Times New Roman"/>
                  <a:cs typeface="Times New Roman"/>
                </a:endParaRPr>
              </a:p>
            </c:rich>
          </c:tx>
          <c:layout>
            <c:manualLayout>
              <c:xMode val="edge"/>
              <c:yMode val="edge"/>
              <c:x val="0.0122156815423413"/>
              <c:y val="0.2873126526191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139252488"/>
        <c:crosses val="autoZero"/>
        <c:crossBetween val="between"/>
        <c:majorUnit val="30.0"/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513613883030259"/>
          <c:y val="0.136674126359836"/>
          <c:w val="0.41438005197567"/>
          <c:h val="0.168899515140182"/>
        </c:manualLayout>
      </c:layout>
      <c:overlay val="0"/>
      <c:txPr>
        <a:bodyPr/>
        <a:lstStyle/>
        <a:p>
          <a:pPr>
            <a:defRPr sz="1600" b="0">
              <a:latin typeface="Times New Roman"/>
              <a:ea typeface="ＭＳ Ｐ明朝"/>
              <a:cs typeface="Times New Roman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68F27-D0C7-584C-A41A-EC36C2C5EC02}" type="datetimeFigureOut">
              <a:t>2014/02/06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8A364-6E1D-E043-871E-B973E7105EE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67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62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18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3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65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19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49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3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01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87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2014/02/06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9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F65FC-80CB-9649-B901-BB74BECBF0C1}" type="datetimeFigureOut">
              <a:t>2014/02/06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80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4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0.xml"/><Relationship Id="rId3" Type="http://schemas.openxmlformats.org/officeDocument/2006/relationships/chart" Target="../charts/char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9973" y="2680026"/>
            <a:ext cx="1167456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>
            <a:stCxn id="2" idx="3"/>
          </p:cNvCxnSpPr>
          <p:nvPr/>
        </p:nvCxnSpPr>
        <p:spPr>
          <a:xfrm>
            <a:off x="1507429" y="3137226"/>
            <a:ext cx="33355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008446" y="3137226"/>
            <a:ext cx="333559" cy="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840988" y="2686726"/>
            <a:ext cx="1167456" cy="91440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>
            <a:off x="3342005" y="2530689"/>
            <a:ext cx="0" cy="121863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329176" y="2530689"/>
            <a:ext cx="33355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3329176" y="3749319"/>
            <a:ext cx="33355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3662735" y="2073489"/>
            <a:ext cx="1167456" cy="914400"/>
          </a:xfrm>
          <a:prstGeom prst="rect">
            <a:avLst/>
          </a:prstGeom>
          <a:solidFill>
            <a:srgbClr val="D9D9D9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662735" y="3292119"/>
            <a:ext cx="1167456" cy="914400"/>
          </a:xfrm>
          <a:prstGeom prst="rect">
            <a:avLst/>
          </a:prstGeom>
          <a:solidFill>
            <a:srgbClr val="D9D9D9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830191" y="2530689"/>
            <a:ext cx="33355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5163750" y="2073489"/>
            <a:ext cx="1167456" cy="91440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6331206" y="2530689"/>
            <a:ext cx="667118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6664765" y="2527911"/>
            <a:ext cx="6429" cy="2423576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6664765" y="3749319"/>
            <a:ext cx="352817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6671194" y="4951487"/>
            <a:ext cx="346388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998324" y="2073489"/>
            <a:ext cx="1167456" cy="914400"/>
          </a:xfrm>
          <a:prstGeom prst="rect">
            <a:avLst/>
          </a:prstGeom>
          <a:solidFill>
            <a:srgbClr val="D9D9D9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998324" y="3292119"/>
            <a:ext cx="1167456" cy="914400"/>
          </a:xfrm>
          <a:prstGeom prst="rect">
            <a:avLst/>
          </a:prstGeom>
          <a:solidFill>
            <a:srgbClr val="D9D9D9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7017582" y="4494287"/>
            <a:ext cx="1167456" cy="914400"/>
          </a:xfrm>
          <a:prstGeom prst="rect">
            <a:avLst/>
          </a:prstGeom>
          <a:solidFill>
            <a:srgbClr val="D9D9D9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1484" y="2990221"/>
            <a:ext cx="981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latin typeface="Times New Roman"/>
                <a:cs typeface="Times New Roman"/>
              </a:rPr>
              <a:t>Twitter users</a:t>
            </a:r>
            <a:endParaRPr kumimoji="1" lang="ja-JP" altLang="en-US" sz="1200">
              <a:latin typeface="Times New Roman"/>
              <a:cs typeface="Times New Roman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865485" y="2815878"/>
            <a:ext cx="1133644" cy="646331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Times New Roman"/>
                <a:cs typeface="Times New Roman"/>
              </a:rPr>
              <a:t>Classification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based on target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specificity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656318" y="2306170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Times New Roman"/>
                <a:cs typeface="Times New Roman"/>
              </a:rPr>
              <a:t>target specificity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is high</a:t>
            </a:r>
            <a:endParaRPr kumimoji="1" lang="ja-JP" altLang="en-US" sz="1200">
              <a:latin typeface="Times New Roman"/>
              <a:cs typeface="Times New Roman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133462" y="2109130"/>
            <a:ext cx="12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Times New Roman"/>
                <a:cs typeface="Times New Roman"/>
              </a:rPr>
              <a:t>Classification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based on why 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target specificity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is high 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656318" y="3516387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Times New Roman"/>
                <a:cs typeface="Times New Roman"/>
              </a:rPr>
              <a:t>target specificity</a:t>
            </a:r>
          </a:p>
          <a:p>
            <a:pPr algn="ctr"/>
            <a:r>
              <a:rPr lang="en-US" altLang="ja-JP" sz="1200">
                <a:latin typeface="Times New Roman"/>
                <a:cs typeface="Times New Roman"/>
              </a:rPr>
              <a:t>is low</a:t>
            </a:r>
            <a:endParaRPr kumimoji="1" lang="ja-JP" altLang="en-US" sz="1200">
              <a:latin typeface="Times New Roman"/>
              <a:cs typeface="Times New Roman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05851" y="2274682"/>
            <a:ext cx="118494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Times New Roman"/>
                <a:cs typeface="Times New Roman"/>
              </a:rPr>
              <a:t>(1)</a:t>
            </a:r>
          </a:p>
          <a:p>
            <a:pPr algn="ctr">
              <a:lnSpc>
                <a:spcPct val="130000"/>
              </a:lnSpc>
            </a:pPr>
            <a:r>
              <a:rPr lang="en-US" altLang="ja-JP" sz="1200">
                <a:latin typeface="Times New Roman"/>
                <a:cs typeface="Times New Roman"/>
              </a:rPr>
              <a:t>topic specificity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023933" y="3495395"/>
            <a:ext cx="11336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Times New Roman"/>
                <a:cs typeface="Times New Roman"/>
              </a:rPr>
              <a:t>(2)</a:t>
            </a:r>
          </a:p>
          <a:p>
            <a:pPr algn="ctr">
              <a:lnSpc>
                <a:spcPct val="130000"/>
              </a:lnSpc>
            </a:pPr>
            <a:r>
              <a:rPr lang="en-US" altLang="ja-JP" sz="1200">
                <a:latin typeface="Times New Roman"/>
                <a:cs typeface="Times New Roman"/>
              </a:rPr>
              <a:t>user specificity</a:t>
            </a:r>
            <a:endParaRPr lang="en-US" altLang="ja-JP" sz="1200">
              <a:effectLst/>
              <a:latin typeface="Times New Roman"/>
              <a:cs typeface="Times New Roman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25233" y="4692225"/>
            <a:ext cx="11675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Times New Roman"/>
                <a:cs typeface="Times New Roman"/>
              </a:rPr>
              <a:t>(3)</a:t>
            </a:r>
          </a:p>
          <a:p>
            <a:pPr algn="ctr">
              <a:lnSpc>
                <a:spcPct val="130000"/>
              </a:lnSpc>
            </a:pPr>
            <a:r>
              <a:rPr lang="en-US" altLang="ja-JP" sz="1200">
                <a:latin typeface="Times New Roman"/>
                <a:cs typeface="Times New Roman"/>
              </a:rPr>
              <a:t>both (1) and (2)</a:t>
            </a:r>
          </a:p>
        </p:txBody>
      </p:sp>
    </p:spTree>
    <p:extLst>
      <p:ext uri="{BB962C8B-B14F-4D97-AF65-F5344CB8AC3E}">
        <p14:creationId xmlns:p14="http://schemas.microsoft.com/office/powerpoint/2010/main" val="47146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3605375140"/>
              </p:ext>
            </p:extLst>
          </p:nvPr>
        </p:nvGraphicFramePr>
        <p:xfrm>
          <a:off x="663033" y="2180710"/>
          <a:ext cx="4135081" cy="2629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8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Followee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1467420285"/>
              </p:ext>
            </p:extLst>
          </p:nvPr>
        </p:nvGraphicFramePr>
        <p:xfrm>
          <a:off x="4295368" y="269382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5239220" y="3176230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27948" y="3176230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32040" y="318402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0.3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4073" y="3186779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0.4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19414" y="31762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03214" y="318402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02355" y="318126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0.6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377603" y="317973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0.7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19" name="グラフ 18"/>
          <p:cNvGraphicFramePr/>
          <p:nvPr>
            <p:extLst>
              <p:ext uri="{D42A27DB-BD31-4B8C-83A1-F6EECF244321}">
                <p14:modId xmlns:p14="http://schemas.microsoft.com/office/powerpoint/2010/main" val="192983841"/>
              </p:ext>
            </p:extLst>
          </p:nvPr>
        </p:nvGraphicFramePr>
        <p:xfrm>
          <a:off x="4363938" y="3652825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5307790" y="6559673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96518" y="6559673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00610" y="656746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0.3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72643" y="6570222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0.4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87984" y="655967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71784" y="656746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770925" y="656470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0.6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446173" y="656317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0.7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320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2361460025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46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Term</a:t>
            </a:r>
          </a:p>
        </p:txBody>
      </p:sp>
    </p:spTree>
    <p:extLst>
      <p:ext uri="{BB962C8B-B14F-4D97-AF65-F5344CB8AC3E}">
        <p14:creationId xmlns:p14="http://schemas.microsoft.com/office/powerpoint/2010/main" val="1358230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1296029833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82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Followee</a:t>
            </a:r>
          </a:p>
        </p:txBody>
      </p:sp>
    </p:spTree>
    <p:extLst>
      <p:ext uri="{BB962C8B-B14F-4D97-AF65-F5344CB8AC3E}">
        <p14:creationId xmlns:p14="http://schemas.microsoft.com/office/powerpoint/2010/main" val="1456833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3582248096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79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ベースライン</a:t>
            </a:r>
            <a:r>
              <a:rPr lang="en-US" altLang="ja-JP"/>
              <a:t>(</a:t>
            </a:r>
            <a:r>
              <a:rPr lang="ja-JP" altLang="en-US"/>
              <a:t>フォロワー数</a:t>
            </a:r>
            <a:r>
              <a:rPr lang="en-US" altLang="ja-JP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914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634319108"/>
              </p:ext>
            </p:extLst>
          </p:nvPr>
        </p:nvGraphicFramePr>
        <p:xfrm>
          <a:off x="926304" y="1397000"/>
          <a:ext cx="448005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808915" y="12827"/>
            <a:ext cx="359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</a:t>
            </a:r>
            <a:r>
              <a:rPr lang="ja-JP" altLang="en-US"/>
              <a:t>対象限定性高い</a:t>
            </a:r>
            <a:endParaRPr lang="en-US" altLang="ja-JP"/>
          </a:p>
        </p:txBody>
      </p:sp>
      <p:graphicFrame>
        <p:nvGraphicFramePr>
          <p:cNvPr id="6" name="グラフ 5"/>
          <p:cNvGraphicFramePr/>
          <p:nvPr>
            <p:extLst>
              <p:ext uri="{D42A27DB-BD31-4B8C-83A1-F6EECF244321}">
                <p14:modId xmlns:p14="http://schemas.microsoft.com/office/powerpoint/2010/main" val="2590892737"/>
              </p:ext>
            </p:extLst>
          </p:nvPr>
        </p:nvGraphicFramePr>
        <p:xfrm>
          <a:off x="5315008" y="1397000"/>
          <a:ext cx="448005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170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/>
          <p:nvPr>
            <p:extLst>
              <p:ext uri="{D42A27DB-BD31-4B8C-83A1-F6EECF244321}">
                <p14:modId xmlns:p14="http://schemas.microsoft.com/office/powerpoint/2010/main" val="1834671054"/>
              </p:ext>
            </p:extLst>
          </p:nvPr>
        </p:nvGraphicFramePr>
        <p:xfrm>
          <a:off x="436192" y="1396999"/>
          <a:ext cx="7183808" cy="4721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808915" y="833799"/>
            <a:ext cx="372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</a:t>
            </a:r>
            <a:r>
              <a:rPr lang="ja-JP" altLang="en-US"/>
              <a:t>対象限定性低い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7117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/>
          <p:nvPr>
            <p:extLst>
              <p:ext uri="{D42A27DB-BD31-4B8C-83A1-F6EECF244321}">
                <p14:modId xmlns:p14="http://schemas.microsoft.com/office/powerpoint/2010/main" val="12966943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874414" y="527633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Times New Roman"/>
                <a:cs typeface="Times New Roman"/>
              </a:rPr>
              <a:t>100</a:t>
            </a:r>
            <a:endParaRPr kumimoji="1" lang="ja-JP" altLang="en-US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61386" y="527633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latin typeface="Times New Roman"/>
                <a:cs typeface="Times New Roman"/>
              </a:rPr>
              <a:t>2</a:t>
            </a:r>
            <a:r>
              <a:rPr kumimoji="1" lang="en-US" altLang="ja-JP">
                <a:latin typeface="Times New Roman"/>
                <a:cs typeface="Times New Roman"/>
              </a:rPr>
              <a:t>00</a:t>
            </a:r>
            <a:endParaRPr kumimoji="1" lang="ja-JP" alt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473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06192" y="1936979"/>
            <a:ext cx="1456113" cy="16134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>
            <a:stCxn id="2" idx="3"/>
            <a:endCxn id="45" idx="1"/>
          </p:cNvCxnSpPr>
          <p:nvPr/>
        </p:nvCxnSpPr>
        <p:spPr>
          <a:xfrm>
            <a:off x="2862305" y="2743683"/>
            <a:ext cx="758427" cy="71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4118167" y="2730329"/>
            <a:ext cx="333559" cy="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4451726" y="2285168"/>
            <a:ext cx="0" cy="896391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432163" y="2584605"/>
            <a:ext cx="141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3-class classifier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083145" y="2207838"/>
            <a:ext cx="49252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083145" y="3275507"/>
            <a:ext cx="49252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909577" y="2743683"/>
            <a:ext cx="49252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646390" y="2051513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i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620732" y="2590505"/>
            <a:ext cx="2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ii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97604" y="3122329"/>
            <a:ext cx="334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iii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851344" y="1919586"/>
            <a:ext cx="1456113" cy="731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891114" y="199838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binary classifier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cxnSp>
        <p:nvCxnSpPr>
          <p:cNvPr id="63" name="直線矢印コネクタ 62"/>
          <p:cNvCxnSpPr>
            <a:endCxn id="58" idx="1"/>
          </p:cNvCxnSpPr>
          <p:nvPr/>
        </p:nvCxnSpPr>
        <p:spPr>
          <a:xfrm>
            <a:off x="4451726" y="2285168"/>
            <a:ext cx="399618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4847258" y="2803149"/>
            <a:ext cx="1456113" cy="7311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/>
          <p:cNvCxnSpPr>
            <a:endCxn id="70" idx="1"/>
          </p:cNvCxnSpPr>
          <p:nvPr/>
        </p:nvCxnSpPr>
        <p:spPr>
          <a:xfrm>
            <a:off x="4451726" y="3168731"/>
            <a:ext cx="395532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4889988" y="2882415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binary classifier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312928" y="2251348"/>
            <a:ext cx="56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topic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362809" y="314112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user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cxnSp>
        <p:nvCxnSpPr>
          <p:cNvPr id="118" name="直線コネクタ 117"/>
          <p:cNvCxnSpPr/>
          <p:nvPr/>
        </p:nvCxnSpPr>
        <p:spPr>
          <a:xfrm>
            <a:off x="3081594" y="2194150"/>
            <a:ext cx="0" cy="1081357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>
            <a:off x="6307457" y="2285168"/>
            <a:ext cx="399618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/>
          <p:nvPr/>
        </p:nvCxnSpPr>
        <p:spPr>
          <a:xfrm>
            <a:off x="6307457" y="3168731"/>
            <a:ext cx="395532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>
          <a:xfrm>
            <a:off x="6697936" y="1919586"/>
            <a:ext cx="909770" cy="161472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6702407" y="2401967"/>
            <a:ext cx="917627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400">
                <a:latin typeface="Times New Roman"/>
                <a:cs typeface="Times New Roman"/>
              </a:rPr>
              <a:t>aggregate</a:t>
            </a:r>
          </a:p>
          <a:p>
            <a:pPr>
              <a:lnSpc>
                <a:spcPct val="120000"/>
              </a:lnSpc>
            </a:pPr>
            <a:r>
              <a:rPr kumimoji="1" lang="en-US" altLang="ja-JP" sz="1400">
                <a:latin typeface="Times New Roman"/>
                <a:cs typeface="Times New Roman"/>
              </a:rPr>
              <a:t>the results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cxnSp>
        <p:nvCxnSpPr>
          <p:cNvPr id="127" name="直線矢印コネクタ 126"/>
          <p:cNvCxnSpPr>
            <a:stCxn id="125" idx="3"/>
            <a:endCxn id="131" idx="1"/>
          </p:cNvCxnSpPr>
          <p:nvPr/>
        </p:nvCxnSpPr>
        <p:spPr>
          <a:xfrm>
            <a:off x="7607706" y="2726949"/>
            <a:ext cx="745444" cy="488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>
            <a:off x="7815563" y="2207838"/>
            <a:ext cx="49252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>
            <a:off x="7815563" y="3275507"/>
            <a:ext cx="492529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8378808" y="2101927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i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8353150" y="2577943"/>
            <a:ext cx="2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ii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8330022" y="3172743"/>
            <a:ext cx="334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latin typeface="Times New Roman"/>
                <a:cs typeface="Times New Roman"/>
              </a:rPr>
              <a:t>iii</a:t>
            </a:r>
            <a:endParaRPr kumimoji="1" lang="ja-JP" altLang="en-US" sz="1400">
              <a:latin typeface="Times New Roman"/>
              <a:cs typeface="Times New Roman"/>
            </a:endParaRPr>
          </a:p>
        </p:txBody>
      </p:sp>
      <p:cxnSp>
        <p:nvCxnSpPr>
          <p:cNvPr id="136" name="直線コネクタ 135"/>
          <p:cNvCxnSpPr/>
          <p:nvPr/>
        </p:nvCxnSpPr>
        <p:spPr>
          <a:xfrm>
            <a:off x="7814012" y="2194150"/>
            <a:ext cx="0" cy="1081357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1528798" y="382174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>
                <a:latin typeface="Times New Roman"/>
                <a:cs typeface="Times New Roman"/>
              </a:rPr>
              <a:t>(a) 3-class classifier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5331324" y="3821742"/>
            <a:ext cx="2025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>
                <a:latin typeface="Times New Roman"/>
                <a:cs typeface="Times New Roman"/>
              </a:rPr>
              <a:t>(b) 2 binary classifiers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608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円/楕円 34"/>
          <p:cNvSpPr/>
          <p:nvPr/>
        </p:nvSpPr>
        <p:spPr>
          <a:xfrm>
            <a:off x="1989852" y="238998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2342619" y="2834967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2695386" y="238998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3023238" y="2974237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3376005" y="2505736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2668143" y="3512373"/>
            <a:ext cx="352767" cy="329231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1989852" y="3347758"/>
            <a:ext cx="352767" cy="329231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3690237" y="318314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3337470" y="367333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4086313" y="2719213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9" name="フリーフォーム 58"/>
          <p:cNvSpPr/>
          <p:nvPr/>
        </p:nvSpPr>
        <p:spPr>
          <a:xfrm>
            <a:off x="1820076" y="2186382"/>
            <a:ext cx="2787763" cy="1991178"/>
          </a:xfrm>
          <a:custGeom>
            <a:avLst/>
            <a:gdLst>
              <a:gd name="connsiteX0" fmla="*/ 816515 w 2787763"/>
              <a:gd name="connsiteY0" fmla="*/ 3710 h 1991178"/>
              <a:gd name="connsiteX1" fmla="*/ 1075211 w 2787763"/>
              <a:gd name="connsiteY1" fmla="*/ 3710 h 1991178"/>
              <a:gd name="connsiteX2" fmla="*/ 1286870 w 2787763"/>
              <a:gd name="connsiteY2" fmla="*/ 38985 h 1991178"/>
              <a:gd name="connsiteX3" fmla="*/ 1498530 w 2787763"/>
              <a:gd name="connsiteY3" fmla="*/ 86018 h 1991178"/>
              <a:gd name="connsiteX4" fmla="*/ 1616119 w 2787763"/>
              <a:gd name="connsiteY4" fmla="*/ 121292 h 1991178"/>
              <a:gd name="connsiteX5" fmla="*/ 1710190 w 2787763"/>
              <a:gd name="connsiteY5" fmla="*/ 144809 h 1991178"/>
              <a:gd name="connsiteX6" fmla="*/ 1804261 w 2787763"/>
              <a:gd name="connsiteY6" fmla="*/ 168325 h 1991178"/>
              <a:gd name="connsiteX7" fmla="*/ 2074715 w 2787763"/>
              <a:gd name="connsiteY7" fmla="*/ 274150 h 1991178"/>
              <a:gd name="connsiteX8" fmla="*/ 2215822 w 2787763"/>
              <a:gd name="connsiteY8" fmla="*/ 309424 h 1991178"/>
              <a:gd name="connsiteX9" fmla="*/ 2392205 w 2787763"/>
              <a:gd name="connsiteY9" fmla="*/ 356457 h 1991178"/>
              <a:gd name="connsiteX10" fmla="*/ 2650901 w 2787763"/>
              <a:gd name="connsiteY10" fmla="*/ 438765 h 1991178"/>
              <a:gd name="connsiteX11" fmla="*/ 2780248 w 2787763"/>
              <a:gd name="connsiteY11" fmla="*/ 591623 h 1991178"/>
              <a:gd name="connsiteX12" fmla="*/ 2756731 w 2787763"/>
              <a:gd name="connsiteY12" fmla="*/ 862062 h 1991178"/>
              <a:gd name="connsiteX13" fmla="*/ 2627383 w 2787763"/>
              <a:gd name="connsiteY13" fmla="*/ 1097227 h 1991178"/>
              <a:gd name="connsiteX14" fmla="*/ 2486276 w 2787763"/>
              <a:gd name="connsiteY14" fmla="*/ 1273601 h 1991178"/>
              <a:gd name="connsiteX15" fmla="*/ 2321652 w 2787763"/>
              <a:gd name="connsiteY15" fmla="*/ 1461733 h 1991178"/>
              <a:gd name="connsiteX16" fmla="*/ 2109992 w 2787763"/>
              <a:gd name="connsiteY16" fmla="*/ 1732173 h 1991178"/>
              <a:gd name="connsiteX17" fmla="*/ 1874815 w 2787763"/>
              <a:gd name="connsiteY17" fmla="*/ 1943821 h 1991178"/>
              <a:gd name="connsiteX18" fmla="*/ 1545566 w 2787763"/>
              <a:gd name="connsiteY18" fmla="*/ 1990854 h 1991178"/>
              <a:gd name="connsiteX19" fmla="*/ 1427977 w 2787763"/>
              <a:gd name="connsiteY19" fmla="*/ 1932063 h 1991178"/>
              <a:gd name="connsiteX20" fmla="*/ 1310388 w 2787763"/>
              <a:gd name="connsiteY20" fmla="*/ 1732173 h 1991178"/>
              <a:gd name="connsiteX21" fmla="*/ 1310388 w 2787763"/>
              <a:gd name="connsiteY21" fmla="*/ 1579316 h 1991178"/>
              <a:gd name="connsiteX22" fmla="*/ 1333906 w 2787763"/>
              <a:gd name="connsiteY22" fmla="*/ 1438217 h 1991178"/>
              <a:gd name="connsiteX23" fmla="*/ 1275112 w 2787763"/>
              <a:gd name="connsiteY23" fmla="*/ 1250085 h 1991178"/>
              <a:gd name="connsiteX24" fmla="*/ 1098728 w 2787763"/>
              <a:gd name="connsiteY24" fmla="*/ 1144260 h 1991178"/>
              <a:gd name="connsiteX25" fmla="*/ 828274 w 2787763"/>
              <a:gd name="connsiteY25" fmla="*/ 1108986 h 1991178"/>
              <a:gd name="connsiteX26" fmla="*/ 593096 w 2787763"/>
              <a:gd name="connsiteY26" fmla="*/ 1073711 h 1991178"/>
              <a:gd name="connsiteX27" fmla="*/ 381437 w 2787763"/>
              <a:gd name="connsiteY27" fmla="*/ 1003161 h 1991178"/>
              <a:gd name="connsiteX28" fmla="*/ 158018 w 2787763"/>
              <a:gd name="connsiteY28" fmla="*/ 862062 h 1991178"/>
              <a:gd name="connsiteX29" fmla="*/ 16911 w 2787763"/>
              <a:gd name="connsiteY29" fmla="*/ 568106 h 1991178"/>
              <a:gd name="connsiteX30" fmla="*/ 16911 w 2787763"/>
              <a:gd name="connsiteY30" fmla="*/ 262391 h 1991178"/>
              <a:gd name="connsiteX31" fmla="*/ 146259 w 2787763"/>
              <a:gd name="connsiteY31" fmla="*/ 97776 h 1991178"/>
              <a:gd name="connsiteX32" fmla="*/ 381437 w 2787763"/>
              <a:gd name="connsiteY32" fmla="*/ 27226 h 1991178"/>
              <a:gd name="connsiteX33" fmla="*/ 816515 w 2787763"/>
              <a:gd name="connsiteY33" fmla="*/ 3710 h 199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87763" h="1991178">
                <a:moveTo>
                  <a:pt x="816515" y="3710"/>
                </a:moveTo>
                <a:cubicBezTo>
                  <a:pt x="932144" y="-209"/>
                  <a:pt x="996819" y="-2169"/>
                  <a:pt x="1075211" y="3710"/>
                </a:cubicBezTo>
                <a:cubicBezTo>
                  <a:pt x="1153603" y="9589"/>
                  <a:pt x="1216317" y="25267"/>
                  <a:pt x="1286870" y="38985"/>
                </a:cubicBezTo>
                <a:cubicBezTo>
                  <a:pt x="1357423" y="52703"/>
                  <a:pt x="1443655" y="72300"/>
                  <a:pt x="1498530" y="86018"/>
                </a:cubicBezTo>
                <a:cubicBezTo>
                  <a:pt x="1553405" y="99736"/>
                  <a:pt x="1580842" y="111494"/>
                  <a:pt x="1616119" y="121292"/>
                </a:cubicBezTo>
                <a:cubicBezTo>
                  <a:pt x="1651396" y="131090"/>
                  <a:pt x="1710190" y="144809"/>
                  <a:pt x="1710190" y="144809"/>
                </a:cubicBezTo>
                <a:cubicBezTo>
                  <a:pt x="1741547" y="152648"/>
                  <a:pt x="1743507" y="146768"/>
                  <a:pt x="1804261" y="168325"/>
                </a:cubicBezTo>
                <a:cubicBezTo>
                  <a:pt x="1865015" y="189882"/>
                  <a:pt x="2006122" y="250634"/>
                  <a:pt x="2074715" y="274150"/>
                </a:cubicBezTo>
                <a:cubicBezTo>
                  <a:pt x="2143308" y="297666"/>
                  <a:pt x="2215822" y="309424"/>
                  <a:pt x="2215822" y="309424"/>
                </a:cubicBezTo>
                <a:cubicBezTo>
                  <a:pt x="2268737" y="323142"/>
                  <a:pt x="2319692" y="334900"/>
                  <a:pt x="2392205" y="356457"/>
                </a:cubicBezTo>
                <a:cubicBezTo>
                  <a:pt x="2464718" y="378014"/>
                  <a:pt x="2586227" y="399571"/>
                  <a:pt x="2650901" y="438765"/>
                </a:cubicBezTo>
                <a:cubicBezTo>
                  <a:pt x="2715575" y="477959"/>
                  <a:pt x="2762610" y="521074"/>
                  <a:pt x="2780248" y="591623"/>
                </a:cubicBezTo>
                <a:cubicBezTo>
                  <a:pt x="2797886" y="662172"/>
                  <a:pt x="2782209" y="777795"/>
                  <a:pt x="2756731" y="862062"/>
                </a:cubicBezTo>
                <a:cubicBezTo>
                  <a:pt x="2731254" y="946329"/>
                  <a:pt x="2672459" y="1028637"/>
                  <a:pt x="2627383" y="1097227"/>
                </a:cubicBezTo>
                <a:cubicBezTo>
                  <a:pt x="2582307" y="1165817"/>
                  <a:pt x="2537231" y="1212850"/>
                  <a:pt x="2486276" y="1273601"/>
                </a:cubicBezTo>
                <a:cubicBezTo>
                  <a:pt x="2435321" y="1334352"/>
                  <a:pt x="2384366" y="1385304"/>
                  <a:pt x="2321652" y="1461733"/>
                </a:cubicBezTo>
                <a:cubicBezTo>
                  <a:pt x="2258938" y="1538162"/>
                  <a:pt x="2184465" y="1651825"/>
                  <a:pt x="2109992" y="1732173"/>
                </a:cubicBezTo>
                <a:cubicBezTo>
                  <a:pt x="2035519" y="1812521"/>
                  <a:pt x="1968886" y="1900707"/>
                  <a:pt x="1874815" y="1943821"/>
                </a:cubicBezTo>
                <a:cubicBezTo>
                  <a:pt x="1780744" y="1986935"/>
                  <a:pt x="1620039" y="1992814"/>
                  <a:pt x="1545566" y="1990854"/>
                </a:cubicBezTo>
                <a:cubicBezTo>
                  <a:pt x="1471093" y="1988894"/>
                  <a:pt x="1467173" y="1975176"/>
                  <a:pt x="1427977" y="1932063"/>
                </a:cubicBezTo>
                <a:cubicBezTo>
                  <a:pt x="1388781" y="1888950"/>
                  <a:pt x="1329986" y="1790964"/>
                  <a:pt x="1310388" y="1732173"/>
                </a:cubicBezTo>
                <a:cubicBezTo>
                  <a:pt x="1290790" y="1673382"/>
                  <a:pt x="1306468" y="1628309"/>
                  <a:pt x="1310388" y="1579316"/>
                </a:cubicBezTo>
                <a:cubicBezTo>
                  <a:pt x="1314308" y="1530323"/>
                  <a:pt x="1339785" y="1493089"/>
                  <a:pt x="1333906" y="1438217"/>
                </a:cubicBezTo>
                <a:cubicBezTo>
                  <a:pt x="1328027" y="1383345"/>
                  <a:pt x="1314308" y="1299078"/>
                  <a:pt x="1275112" y="1250085"/>
                </a:cubicBezTo>
                <a:cubicBezTo>
                  <a:pt x="1235916" y="1201092"/>
                  <a:pt x="1173201" y="1167776"/>
                  <a:pt x="1098728" y="1144260"/>
                </a:cubicBezTo>
                <a:cubicBezTo>
                  <a:pt x="1024255" y="1120744"/>
                  <a:pt x="912546" y="1120744"/>
                  <a:pt x="828274" y="1108986"/>
                </a:cubicBezTo>
                <a:cubicBezTo>
                  <a:pt x="744002" y="1097228"/>
                  <a:pt x="667569" y="1091348"/>
                  <a:pt x="593096" y="1073711"/>
                </a:cubicBezTo>
                <a:cubicBezTo>
                  <a:pt x="518623" y="1056074"/>
                  <a:pt x="453950" y="1038436"/>
                  <a:pt x="381437" y="1003161"/>
                </a:cubicBezTo>
                <a:cubicBezTo>
                  <a:pt x="308924" y="967886"/>
                  <a:pt x="218772" y="934571"/>
                  <a:pt x="158018" y="862062"/>
                </a:cubicBezTo>
                <a:cubicBezTo>
                  <a:pt x="97264" y="789553"/>
                  <a:pt x="40429" y="668051"/>
                  <a:pt x="16911" y="568106"/>
                </a:cubicBezTo>
                <a:cubicBezTo>
                  <a:pt x="-6607" y="468161"/>
                  <a:pt x="-4647" y="340779"/>
                  <a:pt x="16911" y="262391"/>
                </a:cubicBezTo>
                <a:cubicBezTo>
                  <a:pt x="38469" y="184003"/>
                  <a:pt x="85505" y="136970"/>
                  <a:pt x="146259" y="97776"/>
                </a:cubicBezTo>
                <a:cubicBezTo>
                  <a:pt x="207013" y="58582"/>
                  <a:pt x="265808" y="42904"/>
                  <a:pt x="381437" y="27226"/>
                </a:cubicBezTo>
                <a:cubicBezTo>
                  <a:pt x="497066" y="11548"/>
                  <a:pt x="700886" y="7629"/>
                  <a:pt x="816515" y="3710"/>
                </a:cubicBezTo>
                <a:close/>
              </a:path>
            </a:pathLst>
          </a:custGeom>
          <a:noFill/>
          <a:ln w="254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788489" y="1996692"/>
            <a:ext cx="382712" cy="400110"/>
          </a:xfrm>
          <a:prstGeom prst="rect">
            <a:avLst/>
          </a:prstGeom>
          <a:noFill/>
          <a:ln w="254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A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5519603" y="2388811"/>
            <a:ext cx="352767" cy="329231"/>
          </a:xfrm>
          <a:prstGeom prst="ellipse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5872370" y="2833796"/>
            <a:ext cx="352767" cy="329231"/>
          </a:xfrm>
          <a:prstGeom prst="ellipse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6225137" y="2388811"/>
            <a:ext cx="352767" cy="329231"/>
          </a:xfrm>
          <a:prstGeom prst="ellipse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6552989" y="2973066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5" name="円/楕円 64"/>
          <p:cNvSpPr/>
          <p:nvPr/>
        </p:nvSpPr>
        <p:spPr>
          <a:xfrm>
            <a:off x="6905756" y="2504565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6197894" y="3511202"/>
            <a:ext cx="352767" cy="329231"/>
          </a:xfrm>
          <a:prstGeom prst="ellipse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5519603" y="3346587"/>
            <a:ext cx="352767" cy="329231"/>
          </a:xfrm>
          <a:prstGeom prst="ellipse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7219988" y="3181971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6867221" y="3672161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0" name="円/楕円 69"/>
          <p:cNvSpPr/>
          <p:nvPr/>
        </p:nvSpPr>
        <p:spPr>
          <a:xfrm>
            <a:off x="7616064" y="271804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1" name="フリーフォーム 70"/>
          <p:cNvSpPr/>
          <p:nvPr/>
        </p:nvSpPr>
        <p:spPr>
          <a:xfrm>
            <a:off x="5342986" y="2220712"/>
            <a:ext cx="1352972" cy="1770799"/>
          </a:xfrm>
          <a:custGeom>
            <a:avLst/>
            <a:gdLst>
              <a:gd name="connsiteX0" fmla="*/ 212360 w 1352972"/>
              <a:gd name="connsiteY0" fmla="*/ 15242 h 1770799"/>
              <a:gd name="connsiteX1" fmla="*/ 565127 w 1352972"/>
              <a:gd name="connsiteY1" fmla="*/ 3484 h 1770799"/>
              <a:gd name="connsiteX2" fmla="*/ 823822 w 1352972"/>
              <a:gd name="connsiteY2" fmla="*/ 3484 h 1770799"/>
              <a:gd name="connsiteX3" fmla="*/ 976687 w 1352972"/>
              <a:gd name="connsiteY3" fmla="*/ 3484 h 1770799"/>
              <a:gd name="connsiteX4" fmla="*/ 1129553 w 1352972"/>
              <a:gd name="connsiteY4" fmla="*/ 50517 h 1770799"/>
              <a:gd name="connsiteX5" fmla="*/ 1270659 w 1352972"/>
              <a:gd name="connsiteY5" fmla="*/ 156341 h 1770799"/>
              <a:gd name="connsiteX6" fmla="*/ 1352972 w 1352972"/>
              <a:gd name="connsiteY6" fmla="*/ 285682 h 1770799"/>
              <a:gd name="connsiteX7" fmla="*/ 1352972 w 1352972"/>
              <a:gd name="connsiteY7" fmla="*/ 415022 h 1770799"/>
              <a:gd name="connsiteX8" fmla="*/ 1270659 w 1352972"/>
              <a:gd name="connsiteY8" fmla="*/ 544363 h 1770799"/>
              <a:gd name="connsiteX9" fmla="*/ 1129553 w 1352972"/>
              <a:gd name="connsiteY9" fmla="*/ 650188 h 1770799"/>
              <a:gd name="connsiteX10" fmla="*/ 1047241 w 1352972"/>
              <a:gd name="connsiteY10" fmla="*/ 697221 h 1770799"/>
              <a:gd name="connsiteX11" fmla="*/ 988446 w 1352972"/>
              <a:gd name="connsiteY11" fmla="*/ 838320 h 1770799"/>
              <a:gd name="connsiteX12" fmla="*/ 964928 w 1352972"/>
              <a:gd name="connsiteY12" fmla="*/ 967660 h 1770799"/>
              <a:gd name="connsiteX13" fmla="*/ 964928 w 1352972"/>
              <a:gd name="connsiteY13" fmla="*/ 1061726 h 1770799"/>
              <a:gd name="connsiteX14" fmla="*/ 988446 w 1352972"/>
              <a:gd name="connsiteY14" fmla="*/ 1144034 h 1770799"/>
              <a:gd name="connsiteX15" fmla="*/ 1153071 w 1352972"/>
              <a:gd name="connsiteY15" fmla="*/ 1226342 h 1770799"/>
              <a:gd name="connsiteX16" fmla="*/ 1317695 w 1352972"/>
              <a:gd name="connsiteY16" fmla="*/ 1355683 h 1770799"/>
              <a:gd name="connsiteX17" fmla="*/ 1329454 w 1352972"/>
              <a:gd name="connsiteY17" fmla="*/ 1567331 h 1770799"/>
              <a:gd name="connsiteX18" fmla="*/ 1200106 w 1352972"/>
              <a:gd name="connsiteY18" fmla="*/ 1755463 h 1770799"/>
              <a:gd name="connsiteX19" fmla="*/ 870857 w 1352972"/>
              <a:gd name="connsiteY19" fmla="*/ 1755463 h 1770799"/>
              <a:gd name="connsiteX20" fmla="*/ 600403 w 1352972"/>
              <a:gd name="connsiteY20" fmla="*/ 1720188 h 1770799"/>
              <a:gd name="connsiteX21" fmla="*/ 329949 w 1352972"/>
              <a:gd name="connsiteY21" fmla="*/ 1637881 h 1770799"/>
              <a:gd name="connsiteX22" fmla="*/ 130048 w 1352972"/>
              <a:gd name="connsiteY22" fmla="*/ 1520298 h 1770799"/>
              <a:gd name="connsiteX23" fmla="*/ 12459 w 1352972"/>
              <a:gd name="connsiteY23" fmla="*/ 1285133 h 1770799"/>
              <a:gd name="connsiteX24" fmla="*/ 12459 w 1352972"/>
              <a:gd name="connsiteY24" fmla="*/ 1002935 h 1770799"/>
              <a:gd name="connsiteX25" fmla="*/ 700 w 1352972"/>
              <a:gd name="connsiteY25" fmla="*/ 791287 h 1770799"/>
              <a:gd name="connsiteX26" fmla="*/ 35977 w 1352972"/>
              <a:gd name="connsiteY26" fmla="*/ 567880 h 1770799"/>
              <a:gd name="connsiteX27" fmla="*/ 35977 w 1352972"/>
              <a:gd name="connsiteY27" fmla="*/ 391506 h 1770799"/>
              <a:gd name="connsiteX28" fmla="*/ 35977 w 1352972"/>
              <a:gd name="connsiteY28" fmla="*/ 273923 h 1770799"/>
              <a:gd name="connsiteX29" fmla="*/ 83012 w 1352972"/>
              <a:gd name="connsiteY29" fmla="*/ 156341 h 1770799"/>
              <a:gd name="connsiteX30" fmla="*/ 212360 w 1352972"/>
              <a:gd name="connsiteY30" fmla="*/ 15242 h 177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52972" h="1770799">
                <a:moveTo>
                  <a:pt x="212360" y="15242"/>
                </a:moveTo>
                <a:cubicBezTo>
                  <a:pt x="292713" y="-10234"/>
                  <a:pt x="463217" y="5444"/>
                  <a:pt x="565127" y="3484"/>
                </a:cubicBezTo>
                <a:cubicBezTo>
                  <a:pt x="667037" y="1524"/>
                  <a:pt x="823822" y="3484"/>
                  <a:pt x="823822" y="3484"/>
                </a:cubicBezTo>
                <a:cubicBezTo>
                  <a:pt x="892415" y="3484"/>
                  <a:pt x="925732" y="-4355"/>
                  <a:pt x="976687" y="3484"/>
                </a:cubicBezTo>
                <a:cubicBezTo>
                  <a:pt x="1027642" y="11323"/>
                  <a:pt x="1080558" y="25041"/>
                  <a:pt x="1129553" y="50517"/>
                </a:cubicBezTo>
                <a:cubicBezTo>
                  <a:pt x="1178548" y="75993"/>
                  <a:pt x="1233423" y="117147"/>
                  <a:pt x="1270659" y="156341"/>
                </a:cubicBezTo>
                <a:cubicBezTo>
                  <a:pt x="1307896" y="195535"/>
                  <a:pt x="1339253" y="242569"/>
                  <a:pt x="1352972" y="285682"/>
                </a:cubicBezTo>
                <a:cubicBezTo>
                  <a:pt x="1366691" y="328795"/>
                  <a:pt x="1366691" y="371909"/>
                  <a:pt x="1352972" y="415022"/>
                </a:cubicBezTo>
                <a:cubicBezTo>
                  <a:pt x="1339253" y="458135"/>
                  <a:pt x="1307895" y="505169"/>
                  <a:pt x="1270659" y="544363"/>
                </a:cubicBezTo>
                <a:cubicBezTo>
                  <a:pt x="1233423" y="583557"/>
                  <a:pt x="1166789" y="624712"/>
                  <a:pt x="1129553" y="650188"/>
                </a:cubicBezTo>
                <a:cubicBezTo>
                  <a:pt x="1092317" y="675664"/>
                  <a:pt x="1070759" y="665866"/>
                  <a:pt x="1047241" y="697221"/>
                </a:cubicBezTo>
                <a:cubicBezTo>
                  <a:pt x="1023723" y="728576"/>
                  <a:pt x="1002165" y="793247"/>
                  <a:pt x="988446" y="838320"/>
                </a:cubicBezTo>
                <a:cubicBezTo>
                  <a:pt x="974727" y="883393"/>
                  <a:pt x="968848" y="930426"/>
                  <a:pt x="964928" y="967660"/>
                </a:cubicBezTo>
                <a:cubicBezTo>
                  <a:pt x="961008" y="1004894"/>
                  <a:pt x="961008" y="1032330"/>
                  <a:pt x="964928" y="1061726"/>
                </a:cubicBezTo>
                <a:cubicBezTo>
                  <a:pt x="968848" y="1091122"/>
                  <a:pt x="957089" y="1116598"/>
                  <a:pt x="988446" y="1144034"/>
                </a:cubicBezTo>
                <a:cubicBezTo>
                  <a:pt x="1019803" y="1171470"/>
                  <a:pt x="1098196" y="1191067"/>
                  <a:pt x="1153071" y="1226342"/>
                </a:cubicBezTo>
                <a:cubicBezTo>
                  <a:pt x="1207946" y="1261617"/>
                  <a:pt x="1288298" y="1298851"/>
                  <a:pt x="1317695" y="1355683"/>
                </a:cubicBezTo>
                <a:cubicBezTo>
                  <a:pt x="1347092" y="1412515"/>
                  <a:pt x="1349052" y="1500701"/>
                  <a:pt x="1329454" y="1567331"/>
                </a:cubicBezTo>
                <a:cubicBezTo>
                  <a:pt x="1309856" y="1633961"/>
                  <a:pt x="1276539" y="1724108"/>
                  <a:pt x="1200106" y="1755463"/>
                </a:cubicBezTo>
                <a:cubicBezTo>
                  <a:pt x="1123673" y="1786818"/>
                  <a:pt x="970807" y="1761342"/>
                  <a:pt x="870857" y="1755463"/>
                </a:cubicBezTo>
                <a:cubicBezTo>
                  <a:pt x="770907" y="1749584"/>
                  <a:pt x="690554" y="1739785"/>
                  <a:pt x="600403" y="1720188"/>
                </a:cubicBezTo>
                <a:cubicBezTo>
                  <a:pt x="510252" y="1700591"/>
                  <a:pt x="408341" y="1671196"/>
                  <a:pt x="329949" y="1637881"/>
                </a:cubicBezTo>
                <a:cubicBezTo>
                  <a:pt x="251557" y="1604566"/>
                  <a:pt x="182963" y="1579089"/>
                  <a:pt x="130048" y="1520298"/>
                </a:cubicBezTo>
                <a:cubicBezTo>
                  <a:pt x="77133" y="1461507"/>
                  <a:pt x="32057" y="1371360"/>
                  <a:pt x="12459" y="1285133"/>
                </a:cubicBezTo>
                <a:cubicBezTo>
                  <a:pt x="-7139" y="1198906"/>
                  <a:pt x="14419" y="1085243"/>
                  <a:pt x="12459" y="1002935"/>
                </a:cubicBezTo>
                <a:cubicBezTo>
                  <a:pt x="10499" y="920627"/>
                  <a:pt x="-3220" y="863796"/>
                  <a:pt x="700" y="791287"/>
                </a:cubicBezTo>
                <a:cubicBezTo>
                  <a:pt x="4620" y="718778"/>
                  <a:pt x="30097" y="634510"/>
                  <a:pt x="35977" y="567880"/>
                </a:cubicBezTo>
                <a:cubicBezTo>
                  <a:pt x="41856" y="501250"/>
                  <a:pt x="35977" y="391506"/>
                  <a:pt x="35977" y="391506"/>
                </a:cubicBezTo>
                <a:cubicBezTo>
                  <a:pt x="35977" y="342513"/>
                  <a:pt x="28138" y="313117"/>
                  <a:pt x="35977" y="273923"/>
                </a:cubicBezTo>
                <a:cubicBezTo>
                  <a:pt x="43816" y="234729"/>
                  <a:pt x="51655" y="197495"/>
                  <a:pt x="83012" y="156341"/>
                </a:cubicBezTo>
                <a:cubicBezTo>
                  <a:pt x="114369" y="115187"/>
                  <a:pt x="132007" y="40718"/>
                  <a:pt x="212360" y="15242"/>
                </a:cubicBezTo>
                <a:close/>
              </a:path>
            </a:pathLst>
          </a:custGeom>
          <a:noFill/>
          <a:ln w="254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2" name="フリーフォーム 71"/>
          <p:cNvSpPr/>
          <p:nvPr/>
        </p:nvSpPr>
        <p:spPr>
          <a:xfrm>
            <a:off x="6473808" y="2329956"/>
            <a:ext cx="1700032" cy="1808127"/>
          </a:xfrm>
          <a:custGeom>
            <a:avLst/>
            <a:gdLst>
              <a:gd name="connsiteX0" fmla="*/ 657228 w 1700032"/>
              <a:gd name="connsiteY0" fmla="*/ 64 h 1808127"/>
              <a:gd name="connsiteX1" fmla="*/ 927682 w 1700032"/>
              <a:gd name="connsiteY1" fmla="*/ 82372 h 1808127"/>
              <a:gd name="connsiteX2" fmla="*/ 1186378 w 1700032"/>
              <a:gd name="connsiteY2" fmla="*/ 129405 h 1808127"/>
              <a:gd name="connsiteX3" fmla="*/ 1327484 w 1700032"/>
              <a:gd name="connsiteY3" fmla="*/ 152921 h 1808127"/>
              <a:gd name="connsiteX4" fmla="*/ 1550903 w 1700032"/>
              <a:gd name="connsiteY4" fmla="*/ 246987 h 1808127"/>
              <a:gd name="connsiteX5" fmla="*/ 1692010 w 1700032"/>
              <a:gd name="connsiteY5" fmla="*/ 493911 h 1808127"/>
              <a:gd name="connsiteX6" fmla="*/ 1668492 w 1700032"/>
              <a:gd name="connsiteY6" fmla="*/ 670284 h 1808127"/>
              <a:gd name="connsiteX7" fmla="*/ 1550903 w 1700032"/>
              <a:gd name="connsiteY7" fmla="*/ 834900 h 1808127"/>
              <a:gd name="connsiteX8" fmla="*/ 1362761 w 1700032"/>
              <a:gd name="connsiteY8" fmla="*/ 999515 h 1808127"/>
              <a:gd name="connsiteX9" fmla="*/ 1245172 w 1700032"/>
              <a:gd name="connsiteY9" fmla="*/ 1140614 h 1808127"/>
              <a:gd name="connsiteX10" fmla="*/ 1115825 w 1700032"/>
              <a:gd name="connsiteY10" fmla="*/ 1281713 h 1808127"/>
              <a:gd name="connsiteX11" fmla="*/ 1033512 w 1700032"/>
              <a:gd name="connsiteY11" fmla="*/ 1411054 h 1808127"/>
              <a:gd name="connsiteX12" fmla="*/ 951200 w 1700032"/>
              <a:gd name="connsiteY12" fmla="*/ 1552153 h 1808127"/>
              <a:gd name="connsiteX13" fmla="*/ 810094 w 1700032"/>
              <a:gd name="connsiteY13" fmla="*/ 1705010 h 1808127"/>
              <a:gd name="connsiteX14" fmla="*/ 668987 w 1700032"/>
              <a:gd name="connsiteY14" fmla="*/ 1799076 h 1808127"/>
              <a:gd name="connsiteX15" fmla="*/ 492604 w 1700032"/>
              <a:gd name="connsiteY15" fmla="*/ 1799076 h 1808127"/>
              <a:gd name="connsiteX16" fmla="*/ 386774 w 1700032"/>
              <a:gd name="connsiteY16" fmla="*/ 1752043 h 1808127"/>
              <a:gd name="connsiteX17" fmla="*/ 327979 w 1700032"/>
              <a:gd name="connsiteY17" fmla="*/ 1622703 h 1808127"/>
              <a:gd name="connsiteX18" fmla="*/ 304462 w 1700032"/>
              <a:gd name="connsiteY18" fmla="*/ 1481604 h 1808127"/>
              <a:gd name="connsiteX19" fmla="*/ 304462 w 1700032"/>
              <a:gd name="connsiteY19" fmla="*/ 1364021 h 1808127"/>
              <a:gd name="connsiteX20" fmla="*/ 327979 w 1700032"/>
              <a:gd name="connsiteY20" fmla="*/ 1258197 h 1808127"/>
              <a:gd name="connsiteX21" fmla="*/ 280944 w 1700032"/>
              <a:gd name="connsiteY21" fmla="*/ 1128856 h 1808127"/>
              <a:gd name="connsiteX22" fmla="*/ 163355 w 1700032"/>
              <a:gd name="connsiteY22" fmla="*/ 1081823 h 1808127"/>
              <a:gd name="connsiteX23" fmla="*/ 69284 w 1700032"/>
              <a:gd name="connsiteY23" fmla="*/ 999515 h 1808127"/>
              <a:gd name="connsiteX24" fmla="*/ 10490 w 1700032"/>
              <a:gd name="connsiteY24" fmla="*/ 834900 h 1808127"/>
              <a:gd name="connsiteX25" fmla="*/ 10490 w 1700032"/>
              <a:gd name="connsiteY25" fmla="*/ 705559 h 1808127"/>
              <a:gd name="connsiteX26" fmla="*/ 116320 w 1700032"/>
              <a:gd name="connsiteY26" fmla="*/ 587977 h 1808127"/>
              <a:gd name="connsiteX27" fmla="*/ 269185 w 1700032"/>
              <a:gd name="connsiteY27" fmla="*/ 482152 h 1808127"/>
              <a:gd name="connsiteX28" fmla="*/ 351497 w 1700032"/>
              <a:gd name="connsiteY28" fmla="*/ 317537 h 1808127"/>
              <a:gd name="connsiteX29" fmla="*/ 351497 w 1700032"/>
              <a:gd name="connsiteY29" fmla="*/ 176438 h 1808127"/>
              <a:gd name="connsiteX30" fmla="*/ 410292 w 1700032"/>
              <a:gd name="connsiteY30" fmla="*/ 70613 h 1808127"/>
              <a:gd name="connsiteX31" fmla="*/ 657228 w 1700032"/>
              <a:gd name="connsiteY31" fmla="*/ 64 h 180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00032" h="1808127">
                <a:moveTo>
                  <a:pt x="657228" y="64"/>
                </a:moveTo>
                <a:cubicBezTo>
                  <a:pt x="743460" y="2024"/>
                  <a:pt x="839490" y="60815"/>
                  <a:pt x="927682" y="82372"/>
                </a:cubicBezTo>
                <a:cubicBezTo>
                  <a:pt x="1015874" y="103929"/>
                  <a:pt x="1186378" y="129405"/>
                  <a:pt x="1186378" y="129405"/>
                </a:cubicBezTo>
                <a:cubicBezTo>
                  <a:pt x="1253012" y="141163"/>
                  <a:pt x="1266730" y="133324"/>
                  <a:pt x="1327484" y="152921"/>
                </a:cubicBezTo>
                <a:cubicBezTo>
                  <a:pt x="1388238" y="172518"/>
                  <a:pt x="1490149" y="190155"/>
                  <a:pt x="1550903" y="246987"/>
                </a:cubicBezTo>
                <a:cubicBezTo>
                  <a:pt x="1611657" y="303819"/>
                  <a:pt x="1672412" y="423362"/>
                  <a:pt x="1692010" y="493911"/>
                </a:cubicBezTo>
                <a:cubicBezTo>
                  <a:pt x="1711608" y="564461"/>
                  <a:pt x="1692010" y="613453"/>
                  <a:pt x="1668492" y="670284"/>
                </a:cubicBezTo>
                <a:cubicBezTo>
                  <a:pt x="1644974" y="727115"/>
                  <a:pt x="1601858" y="780028"/>
                  <a:pt x="1550903" y="834900"/>
                </a:cubicBezTo>
                <a:cubicBezTo>
                  <a:pt x="1499948" y="889772"/>
                  <a:pt x="1413716" y="948563"/>
                  <a:pt x="1362761" y="999515"/>
                </a:cubicBezTo>
                <a:cubicBezTo>
                  <a:pt x="1311806" y="1050467"/>
                  <a:pt x="1286328" y="1093581"/>
                  <a:pt x="1245172" y="1140614"/>
                </a:cubicBezTo>
                <a:cubicBezTo>
                  <a:pt x="1204016" y="1187647"/>
                  <a:pt x="1151102" y="1236640"/>
                  <a:pt x="1115825" y="1281713"/>
                </a:cubicBezTo>
                <a:cubicBezTo>
                  <a:pt x="1080548" y="1326786"/>
                  <a:pt x="1060950" y="1365981"/>
                  <a:pt x="1033512" y="1411054"/>
                </a:cubicBezTo>
                <a:cubicBezTo>
                  <a:pt x="1006074" y="1456127"/>
                  <a:pt x="988436" y="1503160"/>
                  <a:pt x="951200" y="1552153"/>
                </a:cubicBezTo>
                <a:cubicBezTo>
                  <a:pt x="913964" y="1601146"/>
                  <a:pt x="857129" y="1663856"/>
                  <a:pt x="810094" y="1705010"/>
                </a:cubicBezTo>
                <a:cubicBezTo>
                  <a:pt x="763059" y="1746164"/>
                  <a:pt x="721902" y="1783398"/>
                  <a:pt x="668987" y="1799076"/>
                </a:cubicBezTo>
                <a:cubicBezTo>
                  <a:pt x="616072" y="1814754"/>
                  <a:pt x="539639" y="1806915"/>
                  <a:pt x="492604" y="1799076"/>
                </a:cubicBezTo>
                <a:cubicBezTo>
                  <a:pt x="445569" y="1791237"/>
                  <a:pt x="414211" y="1781439"/>
                  <a:pt x="386774" y="1752043"/>
                </a:cubicBezTo>
                <a:cubicBezTo>
                  <a:pt x="359336" y="1722648"/>
                  <a:pt x="341698" y="1667776"/>
                  <a:pt x="327979" y="1622703"/>
                </a:cubicBezTo>
                <a:cubicBezTo>
                  <a:pt x="314260" y="1577630"/>
                  <a:pt x="308381" y="1524717"/>
                  <a:pt x="304462" y="1481604"/>
                </a:cubicBezTo>
                <a:cubicBezTo>
                  <a:pt x="300543" y="1438491"/>
                  <a:pt x="300542" y="1401256"/>
                  <a:pt x="304462" y="1364021"/>
                </a:cubicBezTo>
                <a:cubicBezTo>
                  <a:pt x="308381" y="1326787"/>
                  <a:pt x="331899" y="1297391"/>
                  <a:pt x="327979" y="1258197"/>
                </a:cubicBezTo>
                <a:cubicBezTo>
                  <a:pt x="324059" y="1219003"/>
                  <a:pt x="308381" y="1158252"/>
                  <a:pt x="280944" y="1128856"/>
                </a:cubicBezTo>
                <a:cubicBezTo>
                  <a:pt x="253507" y="1099460"/>
                  <a:pt x="198632" y="1103380"/>
                  <a:pt x="163355" y="1081823"/>
                </a:cubicBezTo>
                <a:cubicBezTo>
                  <a:pt x="128078" y="1060266"/>
                  <a:pt x="94761" y="1040669"/>
                  <a:pt x="69284" y="999515"/>
                </a:cubicBezTo>
                <a:cubicBezTo>
                  <a:pt x="43807" y="958361"/>
                  <a:pt x="20289" y="883893"/>
                  <a:pt x="10490" y="834900"/>
                </a:cubicBezTo>
                <a:cubicBezTo>
                  <a:pt x="691" y="785907"/>
                  <a:pt x="-7148" y="746713"/>
                  <a:pt x="10490" y="705559"/>
                </a:cubicBezTo>
                <a:cubicBezTo>
                  <a:pt x="28128" y="664405"/>
                  <a:pt x="73204" y="625211"/>
                  <a:pt x="116320" y="587977"/>
                </a:cubicBezTo>
                <a:cubicBezTo>
                  <a:pt x="159436" y="550743"/>
                  <a:pt x="229989" y="527225"/>
                  <a:pt x="269185" y="482152"/>
                </a:cubicBezTo>
                <a:cubicBezTo>
                  <a:pt x="308381" y="437079"/>
                  <a:pt x="337778" y="368489"/>
                  <a:pt x="351497" y="317537"/>
                </a:cubicBezTo>
                <a:cubicBezTo>
                  <a:pt x="365216" y="266585"/>
                  <a:pt x="341698" y="217592"/>
                  <a:pt x="351497" y="176438"/>
                </a:cubicBezTo>
                <a:cubicBezTo>
                  <a:pt x="361296" y="135284"/>
                  <a:pt x="353457" y="100009"/>
                  <a:pt x="410292" y="70613"/>
                </a:cubicBezTo>
                <a:cubicBezTo>
                  <a:pt x="467127" y="41217"/>
                  <a:pt x="570996" y="-1896"/>
                  <a:pt x="657228" y="64"/>
                </a:cubicBezTo>
                <a:close/>
              </a:path>
            </a:pathLst>
          </a:custGeom>
          <a:noFill/>
          <a:ln w="254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427551" y="2020657"/>
            <a:ext cx="382712" cy="400110"/>
          </a:xfrm>
          <a:prstGeom prst="rect">
            <a:avLst/>
          </a:prstGeom>
          <a:noFill/>
          <a:ln w="254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A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776754" y="3991511"/>
            <a:ext cx="355736" cy="400110"/>
          </a:xfrm>
          <a:prstGeom prst="rect">
            <a:avLst/>
          </a:prstGeom>
          <a:noFill/>
          <a:ln w="254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B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502577" y="1553830"/>
            <a:ext cx="46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(a)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077353" y="1553830"/>
            <a:ext cx="483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(b)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617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円/楕円 29"/>
          <p:cNvSpPr/>
          <p:nvPr/>
        </p:nvSpPr>
        <p:spPr>
          <a:xfrm>
            <a:off x="-1096227" y="1889065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-520044" y="2815147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-91309" y="1787807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972402" y="1752546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1860424" y="2063045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484874" y="2715825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7" name="円/楕円 36"/>
          <p:cNvSpPr/>
          <p:nvPr/>
        </p:nvSpPr>
        <p:spPr>
          <a:xfrm>
            <a:off x="1426369" y="2850421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972402" y="3696161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-91309" y="3734113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-1249091" y="3424413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2" name="フリーフォーム 41"/>
          <p:cNvSpPr/>
          <p:nvPr/>
        </p:nvSpPr>
        <p:spPr>
          <a:xfrm>
            <a:off x="-1312462" y="1552412"/>
            <a:ext cx="3959908" cy="2034392"/>
          </a:xfrm>
          <a:custGeom>
            <a:avLst/>
            <a:gdLst>
              <a:gd name="connsiteX0" fmla="*/ 484727 w 3959908"/>
              <a:gd name="connsiteY0" fmla="*/ 82522 h 2034392"/>
              <a:gd name="connsiteX1" fmla="*/ 1002118 w 3959908"/>
              <a:gd name="connsiteY1" fmla="*/ 59006 h 2034392"/>
              <a:gd name="connsiteX2" fmla="*/ 1366643 w 3959908"/>
              <a:gd name="connsiteY2" fmla="*/ 35489 h 2034392"/>
              <a:gd name="connsiteX3" fmla="*/ 1860516 w 3959908"/>
              <a:gd name="connsiteY3" fmla="*/ 214 h 2034392"/>
              <a:gd name="connsiteX4" fmla="*/ 2283836 w 3959908"/>
              <a:gd name="connsiteY4" fmla="*/ 23731 h 2034392"/>
              <a:gd name="connsiteX5" fmla="*/ 2789468 w 3959908"/>
              <a:gd name="connsiteY5" fmla="*/ 82522 h 2034392"/>
              <a:gd name="connsiteX6" fmla="*/ 3177511 w 3959908"/>
              <a:gd name="connsiteY6" fmla="*/ 200105 h 2034392"/>
              <a:gd name="connsiteX7" fmla="*/ 3553795 w 3959908"/>
              <a:gd name="connsiteY7" fmla="*/ 341204 h 2034392"/>
              <a:gd name="connsiteX8" fmla="*/ 3812491 w 3959908"/>
              <a:gd name="connsiteY8" fmla="*/ 529336 h 2034392"/>
              <a:gd name="connsiteX9" fmla="*/ 3930079 w 3959908"/>
              <a:gd name="connsiteY9" fmla="*/ 670435 h 2034392"/>
              <a:gd name="connsiteX10" fmla="*/ 3953597 w 3959908"/>
              <a:gd name="connsiteY10" fmla="*/ 1046699 h 2034392"/>
              <a:gd name="connsiteX11" fmla="*/ 3836008 w 3959908"/>
              <a:gd name="connsiteY11" fmla="*/ 1364171 h 2034392"/>
              <a:gd name="connsiteX12" fmla="*/ 3718420 w 3959908"/>
              <a:gd name="connsiteY12" fmla="*/ 1611095 h 2034392"/>
              <a:gd name="connsiteX13" fmla="*/ 3553795 w 3959908"/>
              <a:gd name="connsiteY13" fmla="*/ 1846260 h 2034392"/>
              <a:gd name="connsiteX14" fmla="*/ 3318618 w 3959908"/>
              <a:gd name="connsiteY14" fmla="*/ 1999117 h 2034392"/>
              <a:gd name="connsiteX15" fmla="*/ 3036405 w 3959908"/>
              <a:gd name="connsiteY15" fmla="*/ 2034392 h 2034392"/>
              <a:gd name="connsiteX16" fmla="*/ 2718915 w 3959908"/>
              <a:gd name="connsiteY16" fmla="*/ 2022633 h 2034392"/>
              <a:gd name="connsiteX17" fmla="*/ 2448460 w 3959908"/>
              <a:gd name="connsiteY17" fmla="*/ 1916809 h 2034392"/>
              <a:gd name="connsiteX18" fmla="*/ 2142730 w 3959908"/>
              <a:gd name="connsiteY18" fmla="*/ 1905051 h 2034392"/>
              <a:gd name="connsiteX19" fmla="*/ 1813481 w 3959908"/>
              <a:gd name="connsiteY19" fmla="*/ 1905051 h 2034392"/>
              <a:gd name="connsiteX20" fmla="*/ 1425438 w 3959908"/>
              <a:gd name="connsiteY20" fmla="*/ 1987359 h 2034392"/>
              <a:gd name="connsiteX21" fmla="*/ 978600 w 3959908"/>
              <a:gd name="connsiteY21" fmla="*/ 1999117 h 2034392"/>
              <a:gd name="connsiteX22" fmla="*/ 813976 w 3959908"/>
              <a:gd name="connsiteY22" fmla="*/ 1963842 h 2034392"/>
              <a:gd name="connsiteX23" fmla="*/ 602316 w 3959908"/>
              <a:gd name="connsiteY23" fmla="*/ 1752194 h 2034392"/>
              <a:gd name="connsiteX24" fmla="*/ 390656 w 3959908"/>
              <a:gd name="connsiteY24" fmla="*/ 1422963 h 2034392"/>
              <a:gd name="connsiteX25" fmla="*/ 190755 w 3959908"/>
              <a:gd name="connsiteY25" fmla="*/ 999666 h 2034392"/>
              <a:gd name="connsiteX26" fmla="*/ 26131 w 3959908"/>
              <a:gd name="connsiteY26" fmla="*/ 623402 h 2034392"/>
              <a:gd name="connsiteX27" fmla="*/ 2613 w 3959908"/>
              <a:gd name="connsiteY27" fmla="*/ 352962 h 2034392"/>
              <a:gd name="connsiteX28" fmla="*/ 49649 w 3959908"/>
              <a:gd name="connsiteY28" fmla="*/ 211863 h 2034392"/>
              <a:gd name="connsiteX29" fmla="*/ 143720 w 3959908"/>
              <a:gd name="connsiteY29" fmla="*/ 141313 h 2034392"/>
              <a:gd name="connsiteX30" fmla="*/ 343621 w 3959908"/>
              <a:gd name="connsiteY30" fmla="*/ 82522 h 2034392"/>
              <a:gd name="connsiteX31" fmla="*/ 484727 w 3959908"/>
              <a:gd name="connsiteY31" fmla="*/ 82522 h 203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959908" h="2034392">
                <a:moveTo>
                  <a:pt x="484727" y="82522"/>
                </a:moveTo>
                <a:lnTo>
                  <a:pt x="1002118" y="59006"/>
                </a:lnTo>
                <a:cubicBezTo>
                  <a:pt x="1149104" y="51167"/>
                  <a:pt x="1366643" y="35489"/>
                  <a:pt x="1366643" y="35489"/>
                </a:cubicBezTo>
                <a:cubicBezTo>
                  <a:pt x="1509709" y="25690"/>
                  <a:pt x="1707651" y="2174"/>
                  <a:pt x="1860516" y="214"/>
                </a:cubicBezTo>
                <a:cubicBezTo>
                  <a:pt x="2013381" y="-1746"/>
                  <a:pt x="2129011" y="10013"/>
                  <a:pt x="2283836" y="23731"/>
                </a:cubicBezTo>
                <a:cubicBezTo>
                  <a:pt x="2438661" y="37449"/>
                  <a:pt x="2640522" y="53126"/>
                  <a:pt x="2789468" y="82522"/>
                </a:cubicBezTo>
                <a:cubicBezTo>
                  <a:pt x="2938414" y="111918"/>
                  <a:pt x="3050123" y="156991"/>
                  <a:pt x="3177511" y="200105"/>
                </a:cubicBezTo>
                <a:cubicBezTo>
                  <a:pt x="3304899" y="243219"/>
                  <a:pt x="3447965" y="286332"/>
                  <a:pt x="3553795" y="341204"/>
                </a:cubicBezTo>
                <a:cubicBezTo>
                  <a:pt x="3659625" y="396076"/>
                  <a:pt x="3749777" y="474464"/>
                  <a:pt x="3812491" y="529336"/>
                </a:cubicBezTo>
                <a:cubicBezTo>
                  <a:pt x="3875205" y="584208"/>
                  <a:pt x="3906561" y="584208"/>
                  <a:pt x="3930079" y="670435"/>
                </a:cubicBezTo>
                <a:cubicBezTo>
                  <a:pt x="3953597" y="756662"/>
                  <a:pt x="3969276" y="931076"/>
                  <a:pt x="3953597" y="1046699"/>
                </a:cubicBezTo>
                <a:cubicBezTo>
                  <a:pt x="3937919" y="1162322"/>
                  <a:pt x="3875204" y="1270105"/>
                  <a:pt x="3836008" y="1364171"/>
                </a:cubicBezTo>
                <a:cubicBezTo>
                  <a:pt x="3796812" y="1458237"/>
                  <a:pt x="3765455" y="1530747"/>
                  <a:pt x="3718420" y="1611095"/>
                </a:cubicBezTo>
                <a:cubicBezTo>
                  <a:pt x="3671385" y="1691443"/>
                  <a:pt x="3620429" y="1781590"/>
                  <a:pt x="3553795" y="1846260"/>
                </a:cubicBezTo>
                <a:cubicBezTo>
                  <a:pt x="3487161" y="1910930"/>
                  <a:pt x="3404850" y="1967762"/>
                  <a:pt x="3318618" y="1999117"/>
                </a:cubicBezTo>
                <a:cubicBezTo>
                  <a:pt x="3232386" y="2030472"/>
                  <a:pt x="3136355" y="2030473"/>
                  <a:pt x="3036405" y="2034392"/>
                </a:cubicBezTo>
                <a:lnTo>
                  <a:pt x="2718915" y="2022633"/>
                </a:lnTo>
                <a:cubicBezTo>
                  <a:pt x="2620924" y="2003036"/>
                  <a:pt x="2544491" y="1936406"/>
                  <a:pt x="2448460" y="1916809"/>
                </a:cubicBezTo>
                <a:cubicBezTo>
                  <a:pt x="2352429" y="1897212"/>
                  <a:pt x="2248560" y="1907011"/>
                  <a:pt x="2142730" y="1905051"/>
                </a:cubicBezTo>
                <a:cubicBezTo>
                  <a:pt x="2036900" y="1903091"/>
                  <a:pt x="1933030" y="1891333"/>
                  <a:pt x="1813481" y="1905051"/>
                </a:cubicBezTo>
                <a:cubicBezTo>
                  <a:pt x="1693932" y="1918769"/>
                  <a:pt x="1564585" y="1971681"/>
                  <a:pt x="1425438" y="1987359"/>
                </a:cubicBezTo>
                <a:cubicBezTo>
                  <a:pt x="1286291" y="2003037"/>
                  <a:pt x="1080510" y="2003037"/>
                  <a:pt x="978600" y="1999117"/>
                </a:cubicBezTo>
                <a:cubicBezTo>
                  <a:pt x="876690" y="1995198"/>
                  <a:pt x="876690" y="2004996"/>
                  <a:pt x="813976" y="1963842"/>
                </a:cubicBezTo>
                <a:cubicBezTo>
                  <a:pt x="751262" y="1922688"/>
                  <a:pt x="672869" y="1842341"/>
                  <a:pt x="602316" y="1752194"/>
                </a:cubicBezTo>
                <a:cubicBezTo>
                  <a:pt x="531763" y="1662048"/>
                  <a:pt x="459249" y="1548384"/>
                  <a:pt x="390656" y="1422963"/>
                </a:cubicBezTo>
                <a:cubicBezTo>
                  <a:pt x="322063" y="1297542"/>
                  <a:pt x="251509" y="1132926"/>
                  <a:pt x="190755" y="999666"/>
                </a:cubicBezTo>
                <a:cubicBezTo>
                  <a:pt x="130001" y="866406"/>
                  <a:pt x="57488" y="731186"/>
                  <a:pt x="26131" y="623402"/>
                </a:cubicBezTo>
                <a:cubicBezTo>
                  <a:pt x="-5226" y="515618"/>
                  <a:pt x="-1307" y="421552"/>
                  <a:pt x="2613" y="352962"/>
                </a:cubicBezTo>
                <a:cubicBezTo>
                  <a:pt x="6533" y="284372"/>
                  <a:pt x="26131" y="247138"/>
                  <a:pt x="49649" y="211863"/>
                </a:cubicBezTo>
                <a:cubicBezTo>
                  <a:pt x="73167" y="176588"/>
                  <a:pt x="94725" y="162870"/>
                  <a:pt x="143720" y="141313"/>
                </a:cubicBezTo>
                <a:cubicBezTo>
                  <a:pt x="192715" y="119756"/>
                  <a:pt x="278947" y="92320"/>
                  <a:pt x="343621" y="82522"/>
                </a:cubicBezTo>
                <a:cubicBezTo>
                  <a:pt x="408295" y="72724"/>
                  <a:pt x="374978" y="86441"/>
                  <a:pt x="484727" y="82522"/>
                </a:cubicBezTo>
                <a:close/>
              </a:path>
            </a:pathLst>
          </a:custGeom>
          <a:noFill/>
          <a:ln w="254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-960252" y="1969283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379" y="1860315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17805" y="1822965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95947" y="2138355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53494" y="293461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14417" y="2803226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-381315" y="2893104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93" name="フリーフォーム 92"/>
          <p:cNvSpPr/>
          <p:nvPr/>
        </p:nvSpPr>
        <p:spPr>
          <a:xfrm>
            <a:off x="3716417" y="2642419"/>
            <a:ext cx="2122014" cy="1863113"/>
          </a:xfrm>
          <a:custGeom>
            <a:avLst/>
            <a:gdLst>
              <a:gd name="connsiteX0" fmla="*/ 177377 w 2122014"/>
              <a:gd name="connsiteY0" fmla="*/ 443155 h 1863113"/>
              <a:gd name="connsiteX1" fmla="*/ 483108 w 2122014"/>
              <a:gd name="connsiteY1" fmla="*/ 255023 h 1863113"/>
              <a:gd name="connsiteX2" fmla="*/ 859392 w 2122014"/>
              <a:gd name="connsiteY2" fmla="*/ 78649 h 1863113"/>
              <a:gd name="connsiteX3" fmla="*/ 1188641 w 2122014"/>
              <a:gd name="connsiteY3" fmla="*/ 8100 h 1863113"/>
              <a:gd name="connsiteX4" fmla="*/ 1412060 w 2122014"/>
              <a:gd name="connsiteY4" fmla="*/ 8100 h 1863113"/>
              <a:gd name="connsiteX5" fmla="*/ 1541407 w 2122014"/>
              <a:gd name="connsiteY5" fmla="*/ 66891 h 1863113"/>
              <a:gd name="connsiteX6" fmla="*/ 1623719 w 2122014"/>
              <a:gd name="connsiteY6" fmla="*/ 255023 h 1863113"/>
              <a:gd name="connsiteX7" fmla="*/ 1623719 w 2122014"/>
              <a:gd name="connsiteY7" fmla="*/ 454913 h 1863113"/>
              <a:gd name="connsiteX8" fmla="*/ 1647237 w 2122014"/>
              <a:gd name="connsiteY8" fmla="*/ 654803 h 1863113"/>
              <a:gd name="connsiteX9" fmla="*/ 1741308 w 2122014"/>
              <a:gd name="connsiteY9" fmla="*/ 842935 h 1863113"/>
              <a:gd name="connsiteX10" fmla="*/ 1894174 w 2122014"/>
              <a:gd name="connsiteY10" fmla="*/ 948760 h 1863113"/>
              <a:gd name="connsiteX11" fmla="*/ 1988245 w 2122014"/>
              <a:gd name="connsiteY11" fmla="*/ 1031067 h 1863113"/>
              <a:gd name="connsiteX12" fmla="*/ 2082316 w 2122014"/>
              <a:gd name="connsiteY12" fmla="*/ 1266232 h 1863113"/>
              <a:gd name="connsiteX13" fmla="*/ 2117592 w 2122014"/>
              <a:gd name="connsiteY13" fmla="*/ 1595464 h 1863113"/>
              <a:gd name="connsiteX14" fmla="*/ 1988245 w 2122014"/>
              <a:gd name="connsiteY14" fmla="*/ 1771837 h 1863113"/>
              <a:gd name="connsiteX15" fmla="*/ 1611961 w 2122014"/>
              <a:gd name="connsiteY15" fmla="*/ 1854145 h 1863113"/>
              <a:gd name="connsiteX16" fmla="*/ 1294471 w 2122014"/>
              <a:gd name="connsiteY16" fmla="*/ 1842387 h 1863113"/>
              <a:gd name="connsiteX17" fmla="*/ 1000499 w 2122014"/>
              <a:gd name="connsiteY17" fmla="*/ 1689530 h 1863113"/>
              <a:gd name="connsiteX18" fmla="*/ 624215 w 2122014"/>
              <a:gd name="connsiteY18" fmla="*/ 1618980 h 1863113"/>
              <a:gd name="connsiteX19" fmla="*/ 377278 w 2122014"/>
              <a:gd name="connsiteY19" fmla="*/ 1536672 h 1863113"/>
              <a:gd name="connsiteX20" fmla="*/ 142100 w 2122014"/>
              <a:gd name="connsiteY20" fmla="*/ 1442606 h 1863113"/>
              <a:gd name="connsiteX21" fmla="*/ 12753 w 2122014"/>
              <a:gd name="connsiteY21" fmla="*/ 1219199 h 1863113"/>
              <a:gd name="connsiteX22" fmla="*/ 12753 w 2122014"/>
              <a:gd name="connsiteY22" fmla="*/ 819419 h 1863113"/>
              <a:gd name="connsiteX23" fmla="*/ 83306 w 2122014"/>
              <a:gd name="connsiteY23" fmla="*/ 631287 h 1863113"/>
              <a:gd name="connsiteX24" fmla="*/ 177377 w 2122014"/>
              <a:gd name="connsiteY24" fmla="*/ 443155 h 186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2014" h="1863113">
                <a:moveTo>
                  <a:pt x="177377" y="443155"/>
                </a:moveTo>
                <a:cubicBezTo>
                  <a:pt x="244011" y="380444"/>
                  <a:pt x="369439" y="315774"/>
                  <a:pt x="483108" y="255023"/>
                </a:cubicBezTo>
                <a:cubicBezTo>
                  <a:pt x="596777" y="194272"/>
                  <a:pt x="741803" y="119803"/>
                  <a:pt x="859392" y="78649"/>
                </a:cubicBezTo>
                <a:cubicBezTo>
                  <a:pt x="976981" y="37495"/>
                  <a:pt x="1096530" y="19858"/>
                  <a:pt x="1188641" y="8100"/>
                </a:cubicBezTo>
                <a:cubicBezTo>
                  <a:pt x="1280752" y="-3658"/>
                  <a:pt x="1353266" y="-1699"/>
                  <a:pt x="1412060" y="8100"/>
                </a:cubicBezTo>
                <a:cubicBezTo>
                  <a:pt x="1470854" y="17898"/>
                  <a:pt x="1506131" y="25737"/>
                  <a:pt x="1541407" y="66891"/>
                </a:cubicBezTo>
                <a:cubicBezTo>
                  <a:pt x="1576683" y="108045"/>
                  <a:pt x="1610000" y="190353"/>
                  <a:pt x="1623719" y="255023"/>
                </a:cubicBezTo>
                <a:cubicBezTo>
                  <a:pt x="1637438" y="319693"/>
                  <a:pt x="1619799" y="388283"/>
                  <a:pt x="1623719" y="454913"/>
                </a:cubicBezTo>
                <a:cubicBezTo>
                  <a:pt x="1627639" y="521543"/>
                  <a:pt x="1627639" y="590133"/>
                  <a:pt x="1647237" y="654803"/>
                </a:cubicBezTo>
                <a:cubicBezTo>
                  <a:pt x="1666835" y="719473"/>
                  <a:pt x="1700152" y="793942"/>
                  <a:pt x="1741308" y="842935"/>
                </a:cubicBezTo>
                <a:cubicBezTo>
                  <a:pt x="1782464" y="891928"/>
                  <a:pt x="1853018" y="917405"/>
                  <a:pt x="1894174" y="948760"/>
                </a:cubicBezTo>
                <a:cubicBezTo>
                  <a:pt x="1935330" y="980115"/>
                  <a:pt x="1956888" y="978155"/>
                  <a:pt x="1988245" y="1031067"/>
                </a:cubicBezTo>
                <a:cubicBezTo>
                  <a:pt x="2019602" y="1083979"/>
                  <a:pt x="2060758" y="1172166"/>
                  <a:pt x="2082316" y="1266232"/>
                </a:cubicBezTo>
                <a:cubicBezTo>
                  <a:pt x="2103874" y="1360298"/>
                  <a:pt x="2133270" y="1511197"/>
                  <a:pt x="2117592" y="1595464"/>
                </a:cubicBezTo>
                <a:cubicBezTo>
                  <a:pt x="2101914" y="1679731"/>
                  <a:pt x="2072517" y="1728724"/>
                  <a:pt x="1988245" y="1771837"/>
                </a:cubicBezTo>
                <a:cubicBezTo>
                  <a:pt x="1903973" y="1814950"/>
                  <a:pt x="1727590" y="1842387"/>
                  <a:pt x="1611961" y="1854145"/>
                </a:cubicBezTo>
                <a:cubicBezTo>
                  <a:pt x="1496332" y="1865903"/>
                  <a:pt x="1396381" y="1869823"/>
                  <a:pt x="1294471" y="1842387"/>
                </a:cubicBezTo>
                <a:cubicBezTo>
                  <a:pt x="1192561" y="1814951"/>
                  <a:pt x="1112208" y="1726764"/>
                  <a:pt x="1000499" y="1689530"/>
                </a:cubicBezTo>
                <a:cubicBezTo>
                  <a:pt x="888790" y="1652296"/>
                  <a:pt x="728085" y="1644456"/>
                  <a:pt x="624215" y="1618980"/>
                </a:cubicBezTo>
                <a:cubicBezTo>
                  <a:pt x="520345" y="1593504"/>
                  <a:pt x="457630" y="1566068"/>
                  <a:pt x="377278" y="1536672"/>
                </a:cubicBezTo>
                <a:cubicBezTo>
                  <a:pt x="296926" y="1507276"/>
                  <a:pt x="202854" y="1495518"/>
                  <a:pt x="142100" y="1442606"/>
                </a:cubicBezTo>
                <a:cubicBezTo>
                  <a:pt x="81346" y="1389694"/>
                  <a:pt x="34311" y="1323063"/>
                  <a:pt x="12753" y="1219199"/>
                </a:cubicBezTo>
                <a:cubicBezTo>
                  <a:pt x="-8805" y="1115335"/>
                  <a:pt x="994" y="917404"/>
                  <a:pt x="12753" y="819419"/>
                </a:cubicBezTo>
                <a:cubicBezTo>
                  <a:pt x="24512" y="721434"/>
                  <a:pt x="53909" y="693998"/>
                  <a:pt x="83306" y="631287"/>
                </a:cubicBezTo>
                <a:cubicBezTo>
                  <a:pt x="112703" y="568576"/>
                  <a:pt x="110743" y="505866"/>
                  <a:pt x="177377" y="443155"/>
                </a:cubicBezTo>
                <a:close/>
              </a:path>
            </a:pathLst>
          </a:custGeom>
          <a:noFill/>
          <a:ln w="254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17" name="フリーフォーム 116"/>
          <p:cNvSpPr/>
          <p:nvPr/>
        </p:nvSpPr>
        <p:spPr>
          <a:xfrm>
            <a:off x="9833906" y="2558594"/>
            <a:ext cx="2521160" cy="2005108"/>
          </a:xfrm>
          <a:custGeom>
            <a:avLst/>
            <a:gdLst>
              <a:gd name="connsiteX0" fmla="*/ 1552445 w 2521160"/>
              <a:gd name="connsiteY0" fmla="*/ 7064 h 2005108"/>
              <a:gd name="connsiteX1" fmla="*/ 2011042 w 2521160"/>
              <a:gd name="connsiteY1" fmla="*/ 89372 h 2005108"/>
              <a:gd name="connsiteX2" fmla="*/ 2293255 w 2521160"/>
              <a:gd name="connsiteY2" fmla="*/ 218712 h 2005108"/>
              <a:gd name="connsiteX3" fmla="*/ 2493156 w 2521160"/>
              <a:gd name="connsiteY3" fmla="*/ 430361 h 2005108"/>
              <a:gd name="connsiteX4" fmla="*/ 2493156 w 2521160"/>
              <a:gd name="connsiteY4" fmla="*/ 888933 h 2005108"/>
              <a:gd name="connsiteX5" fmla="*/ 2246219 w 2521160"/>
              <a:gd name="connsiteY5" fmla="*/ 1147614 h 2005108"/>
              <a:gd name="connsiteX6" fmla="*/ 2105113 w 2521160"/>
              <a:gd name="connsiteY6" fmla="*/ 1453329 h 2005108"/>
              <a:gd name="connsiteX7" fmla="*/ 2022801 w 2521160"/>
              <a:gd name="connsiteY7" fmla="*/ 1700252 h 2005108"/>
              <a:gd name="connsiteX8" fmla="*/ 1858176 w 2521160"/>
              <a:gd name="connsiteY8" fmla="*/ 1900142 h 2005108"/>
              <a:gd name="connsiteX9" fmla="*/ 1481892 w 2521160"/>
              <a:gd name="connsiteY9" fmla="*/ 1970692 h 2005108"/>
              <a:gd name="connsiteX10" fmla="*/ 1140885 w 2521160"/>
              <a:gd name="connsiteY10" fmla="*/ 1982450 h 2005108"/>
              <a:gd name="connsiteX11" fmla="*/ 799877 w 2521160"/>
              <a:gd name="connsiteY11" fmla="*/ 1994208 h 2005108"/>
              <a:gd name="connsiteX12" fmla="*/ 447111 w 2521160"/>
              <a:gd name="connsiteY12" fmla="*/ 1994208 h 2005108"/>
              <a:gd name="connsiteX13" fmla="*/ 200174 w 2521160"/>
              <a:gd name="connsiteY13" fmla="*/ 1853109 h 2005108"/>
              <a:gd name="connsiteX14" fmla="*/ 59067 w 2521160"/>
              <a:gd name="connsiteY14" fmla="*/ 1629703 h 2005108"/>
              <a:gd name="connsiteX15" fmla="*/ 273 w 2521160"/>
              <a:gd name="connsiteY15" fmla="*/ 1418054 h 2005108"/>
              <a:gd name="connsiteX16" fmla="*/ 47309 w 2521160"/>
              <a:gd name="connsiteY16" fmla="*/ 1135856 h 2005108"/>
              <a:gd name="connsiteX17" fmla="*/ 247210 w 2521160"/>
              <a:gd name="connsiteY17" fmla="*/ 1006515 h 2005108"/>
              <a:gd name="connsiteX18" fmla="*/ 423593 w 2521160"/>
              <a:gd name="connsiteY18" fmla="*/ 935966 h 2005108"/>
              <a:gd name="connsiteX19" fmla="*/ 564699 w 2521160"/>
              <a:gd name="connsiteY19" fmla="*/ 794867 h 2005108"/>
              <a:gd name="connsiteX20" fmla="*/ 576458 w 2521160"/>
              <a:gd name="connsiteY20" fmla="*/ 559702 h 2005108"/>
              <a:gd name="connsiteX21" fmla="*/ 576458 w 2521160"/>
              <a:gd name="connsiteY21" fmla="*/ 289262 h 2005108"/>
              <a:gd name="connsiteX22" fmla="*/ 705806 w 2521160"/>
              <a:gd name="connsiteY22" fmla="*/ 101130 h 2005108"/>
              <a:gd name="connsiteX23" fmla="*/ 905707 w 2521160"/>
              <a:gd name="connsiteY23" fmla="*/ 30580 h 2005108"/>
              <a:gd name="connsiteX24" fmla="*/ 1176161 w 2521160"/>
              <a:gd name="connsiteY24" fmla="*/ 7064 h 2005108"/>
              <a:gd name="connsiteX25" fmla="*/ 1552445 w 2521160"/>
              <a:gd name="connsiteY25" fmla="*/ 7064 h 200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521160" h="2005108">
                <a:moveTo>
                  <a:pt x="1552445" y="7064"/>
                </a:moveTo>
                <a:cubicBezTo>
                  <a:pt x="1691592" y="20782"/>
                  <a:pt x="1887574" y="54097"/>
                  <a:pt x="2011042" y="89372"/>
                </a:cubicBezTo>
                <a:cubicBezTo>
                  <a:pt x="2134510" y="124647"/>
                  <a:pt x="2212903" y="161881"/>
                  <a:pt x="2293255" y="218712"/>
                </a:cubicBezTo>
                <a:cubicBezTo>
                  <a:pt x="2373607" y="275543"/>
                  <a:pt x="2459839" y="318658"/>
                  <a:pt x="2493156" y="430361"/>
                </a:cubicBezTo>
                <a:cubicBezTo>
                  <a:pt x="2526473" y="542065"/>
                  <a:pt x="2534312" y="769391"/>
                  <a:pt x="2493156" y="888933"/>
                </a:cubicBezTo>
                <a:cubicBezTo>
                  <a:pt x="2452000" y="1008475"/>
                  <a:pt x="2310893" y="1053548"/>
                  <a:pt x="2246219" y="1147614"/>
                </a:cubicBezTo>
                <a:cubicBezTo>
                  <a:pt x="2181545" y="1241680"/>
                  <a:pt x="2142349" y="1361223"/>
                  <a:pt x="2105113" y="1453329"/>
                </a:cubicBezTo>
                <a:cubicBezTo>
                  <a:pt x="2067877" y="1545435"/>
                  <a:pt x="2063957" y="1625783"/>
                  <a:pt x="2022801" y="1700252"/>
                </a:cubicBezTo>
                <a:cubicBezTo>
                  <a:pt x="1981645" y="1774721"/>
                  <a:pt x="1948328" y="1855069"/>
                  <a:pt x="1858176" y="1900142"/>
                </a:cubicBezTo>
                <a:cubicBezTo>
                  <a:pt x="1768025" y="1945215"/>
                  <a:pt x="1601440" y="1956974"/>
                  <a:pt x="1481892" y="1970692"/>
                </a:cubicBezTo>
                <a:cubicBezTo>
                  <a:pt x="1362344" y="1984410"/>
                  <a:pt x="1140885" y="1982450"/>
                  <a:pt x="1140885" y="1982450"/>
                </a:cubicBezTo>
                <a:lnTo>
                  <a:pt x="799877" y="1994208"/>
                </a:lnTo>
                <a:cubicBezTo>
                  <a:pt x="684248" y="1996168"/>
                  <a:pt x="547061" y="2017724"/>
                  <a:pt x="447111" y="1994208"/>
                </a:cubicBezTo>
                <a:cubicBezTo>
                  <a:pt x="347161" y="1970692"/>
                  <a:pt x="264848" y="1913860"/>
                  <a:pt x="200174" y="1853109"/>
                </a:cubicBezTo>
                <a:cubicBezTo>
                  <a:pt x="135500" y="1792358"/>
                  <a:pt x="92384" y="1702212"/>
                  <a:pt x="59067" y="1629703"/>
                </a:cubicBezTo>
                <a:cubicBezTo>
                  <a:pt x="25750" y="1557194"/>
                  <a:pt x="2233" y="1500362"/>
                  <a:pt x="273" y="1418054"/>
                </a:cubicBezTo>
                <a:cubicBezTo>
                  <a:pt x="-1687" y="1335746"/>
                  <a:pt x="6153" y="1204446"/>
                  <a:pt x="47309" y="1135856"/>
                </a:cubicBezTo>
                <a:cubicBezTo>
                  <a:pt x="88465" y="1067266"/>
                  <a:pt x="184496" y="1039830"/>
                  <a:pt x="247210" y="1006515"/>
                </a:cubicBezTo>
                <a:cubicBezTo>
                  <a:pt x="309924" y="973200"/>
                  <a:pt x="370678" y="971241"/>
                  <a:pt x="423593" y="935966"/>
                </a:cubicBezTo>
                <a:cubicBezTo>
                  <a:pt x="476508" y="900691"/>
                  <a:pt x="539222" y="857578"/>
                  <a:pt x="564699" y="794867"/>
                </a:cubicBezTo>
                <a:cubicBezTo>
                  <a:pt x="590176" y="732156"/>
                  <a:pt x="574498" y="643969"/>
                  <a:pt x="576458" y="559702"/>
                </a:cubicBezTo>
                <a:cubicBezTo>
                  <a:pt x="578418" y="475435"/>
                  <a:pt x="554900" y="365691"/>
                  <a:pt x="576458" y="289262"/>
                </a:cubicBezTo>
                <a:cubicBezTo>
                  <a:pt x="598016" y="212833"/>
                  <a:pt x="650931" y="144244"/>
                  <a:pt x="705806" y="101130"/>
                </a:cubicBezTo>
                <a:cubicBezTo>
                  <a:pt x="760681" y="58016"/>
                  <a:pt x="827315" y="46258"/>
                  <a:pt x="905707" y="30580"/>
                </a:cubicBezTo>
                <a:cubicBezTo>
                  <a:pt x="984099" y="14902"/>
                  <a:pt x="1066412" y="10983"/>
                  <a:pt x="1176161" y="7064"/>
                </a:cubicBezTo>
                <a:cubicBezTo>
                  <a:pt x="1285910" y="3145"/>
                  <a:pt x="1413298" y="-6654"/>
                  <a:pt x="1552445" y="7064"/>
                </a:cubicBezTo>
                <a:close/>
              </a:path>
            </a:pathLst>
          </a:custGeom>
          <a:noFill/>
          <a:ln w="254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-878448" y="1147918"/>
            <a:ext cx="38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A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20" name="円/楕円 119"/>
          <p:cNvSpPr/>
          <p:nvPr/>
        </p:nvSpPr>
        <p:spPr>
          <a:xfrm>
            <a:off x="4036854" y="1884681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1" name="円/楕円 120"/>
          <p:cNvSpPr/>
          <p:nvPr/>
        </p:nvSpPr>
        <p:spPr>
          <a:xfrm>
            <a:off x="4613037" y="2810763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2" name="円/楕円 121"/>
          <p:cNvSpPr/>
          <p:nvPr/>
        </p:nvSpPr>
        <p:spPr>
          <a:xfrm>
            <a:off x="5041772" y="1783423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3" name="円/楕円 122"/>
          <p:cNvSpPr/>
          <p:nvPr/>
        </p:nvSpPr>
        <p:spPr>
          <a:xfrm>
            <a:off x="6105483" y="1748162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4" name="円/楕円 123"/>
          <p:cNvSpPr/>
          <p:nvPr/>
        </p:nvSpPr>
        <p:spPr>
          <a:xfrm>
            <a:off x="6993505" y="2058661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5" name="円/楕円 124"/>
          <p:cNvSpPr/>
          <p:nvPr/>
        </p:nvSpPr>
        <p:spPr>
          <a:xfrm>
            <a:off x="5617955" y="2711441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6" name="円/楕円 125"/>
          <p:cNvSpPr/>
          <p:nvPr/>
        </p:nvSpPr>
        <p:spPr>
          <a:xfrm>
            <a:off x="6559450" y="2846037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7" name="円/楕円 126"/>
          <p:cNvSpPr/>
          <p:nvPr/>
        </p:nvSpPr>
        <p:spPr>
          <a:xfrm>
            <a:off x="6105483" y="3691777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5041772" y="3729729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9" name="円/楕円 128"/>
          <p:cNvSpPr/>
          <p:nvPr/>
        </p:nvSpPr>
        <p:spPr>
          <a:xfrm>
            <a:off x="3883990" y="3420029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4172829" y="196489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5182460" y="185593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6250886" y="181858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7129028" y="213397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6686575" y="2930226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747498" y="2798842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4751766" y="288872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3994961" y="4308105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B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39" name="円/楕円 138"/>
          <p:cNvSpPr/>
          <p:nvPr/>
        </p:nvSpPr>
        <p:spPr>
          <a:xfrm>
            <a:off x="9025857" y="1884681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0" name="円/楕円 139"/>
          <p:cNvSpPr/>
          <p:nvPr/>
        </p:nvSpPr>
        <p:spPr>
          <a:xfrm>
            <a:off x="9602040" y="2810763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1" name="円/楕円 140"/>
          <p:cNvSpPr/>
          <p:nvPr/>
        </p:nvSpPr>
        <p:spPr>
          <a:xfrm>
            <a:off x="10030775" y="1783423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2" name="円/楕円 141"/>
          <p:cNvSpPr/>
          <p:nvPr/>
        </p:nvSpPr>
        <p:spPr>
          <a:xfrm>
            <a:off x="11094486" y="1748162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3" name="円/楕円 142"/>
          <p:cNvSpPr/>
          <p:nvPr/>
        </p:nvSpPr>
        <p:spPr>
          <a:xfrm>
            <a:off x="11982508" y="2058661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4" name="円/楕円 143"/>
          <p:cNvSpPr/>
          <p:nvPr/>
        </p:nvSpPr>
        <p:spPr>
          <a:xfrm>
            <a:off x="10606958" y="2711441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5" name="円/楕円 144"/>
          <p:cNvSpPr/>
          <p:nvPr/>
        </p:nvSpPr>
        <p:spPr>
          <a:xfrm>
            <a:off x="11548453" y="2846037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6" name="円/楕円 145"/>
          <p:cNvSpPr/>
          <p:nvPr/>
        </p:nvSpPr>
        <p:spPr>
          <a:xfrm>
            <a:off x="11094486" y="3691777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7" name="円/楕円 146"/>
          <p:cNvSpPr/>
          <p:nvPr/>
        </p:nvSpPr>
        <p:spPr>
          <a:xfrm>
            <a:off x="10030775" y="3729729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8" name="円/楕円 147"/>
          <p:cNvSpPr/>
          <p:nvPr/>
        </p:nvSpPr>
        <p:spPr>
          <a:xfrm>
            <a:off x="8872993" y="3420029"/>
            <a:ext cx="576183" cy="573992"/>
          </a:xfrm>
          <a:prstGeom prst="ellipse">
            <a:avLst/>
          </a:prstGeom>
          <a:solidFill>
            <a:schemeClr val="bg1"/>
          </a:solidFill>
          <a:ln w="254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9161832" y="196489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10171463" y="185593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11239889" y="181858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12118031" y="213397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11675578" y="2930226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10736501" y="2798842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9740769" y="288872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11982508" y="4000275"/>
            <a:ext cx="36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C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024962" y="3504018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176391" y="3792333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9011681" y="3504018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10163110" y="3792333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11235547" y="375384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1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cxnSp>
        <p:nvCxnSpPr>
          <p:cNvPr id="163" name="直線矢印コネクタ 162"/>
          <p:cNvCxnSpPr/>
          <p:nvPr/>
        </p:nvCxnSpPr>
        <p:spPr>
          <a:xfrm>
            <a:off x="2860909" y="3198952"/>
            <a:ext cx="720803" cy="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/>
          <p:nvPr/>
        </p:nvCxnSpPr>
        <p:spPr>
          <a:xfrm>
            <a:off x="7798594" y="3198952"/>
            <a:ext cx="720803" cy="0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1249188341"/>
              </p:ext>
            </p:extLst>
          </p:nvPr>
        </p:nvGraphicFramePr>
        <p:xfrm>
          <a:off x="-2936743" y="-124532"/>
          <a:ext cx="3865668" cy="2655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167455" y="41691"/>
            <a:ext cx="248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Term</a:t>
            </a:r>
            <a:endParaRPr kumimoji="1" lang="ja-JP" altLang="en-US"/>
          </a:p>
        </p:txBody>
      </p:sp>
      <p:graphicFrame>
        <p:nvGraphicFramePr>
          <p:cNvPr id="11" name="グラフ 10"/>
          <p:cNvGraphicFramePr/>
          <p:nvPr>
            <p:extLst>
              <p:ext uri="{D42A27DB-BD31-4B8C-83A1-F6EECF244321}">
                <p14:modId xmlns:p14="http://schemas.microsoft.com/office/powerpoint/2010/main" val="3025602430"/>
              </p:ext>
            </p:extLst>
          </p:nvPr>
        </p:nvGraphicFramePr>
        <p:xfrm>
          <a:off x="4163740" y="41691"/>
          <a:ext cx="5123659" cy="360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5380486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53397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26308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999219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19" name="グラフ 18"/>
          <p:cNvGraphicFramePr/>
          <p:nvPr>
            <p:extLst>
              <p:ext uri="{D42A27DB-BD31-4B8C-83A1-F6EECF244321}">
                <p14:modId xmlns:p14="http://schemas.microsoft.com/office/powerpoint/2010/main" val="600684091"/>
              </p:ext>
            </p:extLst>
          </p:nvPr>
        </p:nvGraphicFramePr>
        <p:xfrm>
          <a:off x="3832588" y="3582131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8872130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764056" y="29526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18028" y="6493119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38261" y="6493119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58494" y="6496102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78727" y="650176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098960" y="6493119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63740" y="64931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616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グラフ 25"/>
          <p:cNvGraphicFramePr/>
          <p:nvPr>
            <p:extLst>
              <p:ext uri="{D42A27DB-BD31-4B8C-83A1-F6EECF244321}">
                <p14:modId xmlns:p14="http://schemas.microsoft.com/office/powerpoint/2010/main" val="3639404659"/>
              </p:ext>
            </p:extLst>
          </p:nvPr>
        </p:nvGraphicFramePr>
        <p:xfrm>
          <a:off x="-192437" y="41691"/>
          <a:ext cx="5243751" cy="360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1144401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017312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890223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763134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636045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27971" y="29526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40" name="グラフ 39"/>
          <p:cNvGraphicFramePr/>
          <p:nvPr>
            <p:extLst>
              <p:ext uri="{D42A27DB-BD31-4B8C-83A1-F6EECF244321}">
                <p14:modId xmlns:p14="http://schemas.microsoft.com/office/powerpoint/2010/main" val="3210316778"/>
              </p:ext>
            </p:extLst>
          </p:nvPr>
        </p:nvGraphicFramePr>
        <p:xfrm>
          <a:off x="5075244" y="41691"/>
          <a:ext cx="5123659" cy="360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6291990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164901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037812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910723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783634" y="2952678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675560" y="29526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47" name="グラフ 46"/>
          <p:cNvGraphicFramePr/>
          <p:nvPr>
            <p:extLst>
              <p:ext uri="{D42A27DB-BD31-4B8C-83A1-F6EECF244321}">
                <p14:modId xmlns:p14="http://schemas.microsoft.com/office/powerpoint/2010/main" val="3637315926"/>
              </p:ext>
            </p:extLst>
          </p:nvPr>
        </p:nvGraphicFramePr>
        <p:xfrm>
          <a:off x="-192437" y="3958416"/>
          <a:ext cx="5232640" cy="360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8" name="テキスト ボックス 47"/>
          <p:cNvSpPr txBox="1"/>
          <p:nvPr/>
        </p:nvSpPr>
        <p:spPr>
          <a:xfrm>
            <a:off x="1133289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06200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879111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0.30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752022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0.40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624933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0.50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16859" y="6869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54" name="グラフ 53"/>
          <p:cNvGraphicFramePr/>
          <p:nvPr>
            <p:extLst>
              <p:ext uri="{D42A27DB-BD31-4B8C-83A1-F6EECF244321}">
                <p14:modId xmlns:p14="http://schemas.microsoft.com/office/powerpoint/2010/main" val="828005482"/>
              </p:ext>
            </p:extLst>
          </p:nvPr>
        </p:nvGraphicFramePr>
        <p:xfrm>
          <a:off x="5064132" y="3958416"/>
          <a:ext cx="5123659" cy="360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5" name="テキスト ボックス 54"/>
          <p:cNvSpPr txBox="1"/>
          <p:nvPr/>
        </p:nvSpPr>
        <p:spPr>
          <a:xfrm>
            <a:off x="6280878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153789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026700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0.30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899611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0.40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772522" y="68694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0.50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664448" y="6869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875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6779" y="218070"/>
            <a:ext cx="248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Term</a:t>
            </a:r>
            <a:endParaRPr kumimoji="1" lang="ja-JP" altLang="en-US"/>
          </a:p>
        </p:txBody>
      </p:sp>
      <p:graphicFrame>
        <p:nvGraphicFramePr>
          <p:cNvPr id="5" name="グラフ 4"/>
          <p:cNvGraphicFramePr/>
          <p:nvPr>
            <p:extLst>
              <p:ext uri="{D42A27DB-BD31-4B8C-83A1-F6EECF244321}">
                <p14:modId xmlns:p14="http://schemas.microsoft.com/office/powerpoint/2010/main" val="964029500"/>
              </p:ext>
            </p:extLst>
          </p:nvPr>
        </p:nvGraphicFramePr>
        <p:xfrm>
          <a:off x="4862261" y="1462356"/>
          <a:ext cx="4574448" cy="411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グラフ 17"/>
          <p:cNvGraphicFramePr/>
          <p:nvPr>
            <p:extLst>
              <p:ext uri="{D42A27DB-BD31-4B8C-83A1-F6EECF244321}">
                <p14:modId xmlns:p14="http://schemas.microsoft.com/office/powerpoint/2010/main" val="3912882700"/>
              </p:ext>
            </p:extLst>
          </p:nvPr>
        </p:nvGraphicFramePr>
        <p:xfrm>
          <a:off x="287813" y="1462356"/>
          <a:ext cx="4574448" cy="411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637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3506470126"/>
              </p:ext>
            </p:extLst>
          </p:nvPr>
        </p:nvGraphicFramePr>
        <p:xfrm>
          <a:off x="488648" y="1398221"/>
          <a:ext cx="3865668" cy="2655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705605" y="649133"/>
            <a:ext cx="282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Followee</a:t>
            </a:r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4078060765"/>
              </p:ext>
            </p:extLst>
          </p:nvPr>
        </p:nvGraphicFramePr>
        <p:xfrm>
          <a:off x="4295368" y="436142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647297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00371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953446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12988" y="334299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19414" y="334299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graphicFrame>
        <p:nvGraphicFramePr>
          <p:cNvPr id="11" name="グラフ 10"/>
          <p:cNvGraphicFramePr/>
          <p:nvPr>
            <p:extLst>
              <p:ext uri="{D42A27DB-BD31-4B8C-83A1-F6EECF244321}">
                <p14:modId xmlns:p14="http://schemas.microsoft.com/office/powerpoint/2010/main" val="1423637241"/>
              </p:ext>
            </p:extLst>
          </p:nvPr>
        </p:nvGraphicFramePr>
        <p:xfrm>
          <a:off x="4354316" y="3795463"/>
          <a:ext cx="5454811" cy="330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5706245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0.05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59319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12394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0.15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171936" y="6702311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0.20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78362" y="670231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Times New Roman"/>
                <a:cs typeface="Times New Roman"/>
              </a:rPr>
              <a:t>0</a:t>
            </a:r>
            <a:endParaRPr kumimoji="1" lang="ja-JP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16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グラフ 17"/>
          <p:cNvGraphicFramePr/>
          <p:nvPr>
            <p:extLst>
              <p:ext uri="{D42A27DB-BD31-4B8C-83A1-F6EECF244321}">
                <p14:modId xmlns:p14="http://schemas.microsoft.com/office/powerpoint/2010/main" val="3455594219"/>
              </p:ext>
            </p:extLst>
          </p:nvPr>
        </p:nvGraphicFramePr>
        <p:xfrm>
          <a:off x="287813" y="940588"/>
          <a:ext cx="4366772" cy="3279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287813" y="279801"/>
            <a:ext cx="282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Followee</a:t>
            </a:r>
          </a:p>
        </p:txBody>
      </p:sp>
    </p:spTree>
    <p:extLst>
      <p:ext uri="{BB962C8B-B14F-4D97-AF65-F5344CB8AC3E}">
        <p14:creationId xmlns:p14="http://schemas.microsoft.com/office/powerpoint/2010/main" val="153500326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315</Words>
  <Application>Microsoft Macintosh PowerPoint</Application>
  <PresentationFormat>画面に合わせる (4:3)</PresentationFormat>
  <Paragraphs>174</Paragraphs>
  <Slides>16</Slides>
  <Notes>0</Notes>
  <HiddenSlides>4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京都大学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光</dc:creator>
  <cp:lastModifiedBy>竹村 光</cp:lastModifiedBy>
  <cp:revision>219</cp:revision>
  <cp:lastPrinted>2014-01-23T09:10:13Z</cp:lastPrinted>
  <dcterms:created xsi:type="dcterms:W3CDTF">2012-05-25T04:00:06Z</dcterms:created>
  <dcterms:modified xsi:type="dcterms:W3CDTF">2014-02-06T15:03:36Z</dcterms:modified>
</cp:coreProperties>
</file>