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45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0.422020092908</c:v>
                </c:pt>
                <c:pt idx="1">
                  <c:v>0.234772228849</c:v>
                </c:pt>
                <c:pt idx="2">
                  <c:v>0.233308478746</c:v>
                </c:pt>
                <c:pt idx="3">
                  <c:v>0.223264402399</c:v>
                </c:pt>
                <c:pt idx="4">
                  <c:v>0.210407196353</c:v>
                </c:pt>
                <c:pt idx="5">
                  <c:v>0.205309062496</c:v>
                </c:pt>
                <c:pt idx="6">
                  <c:v>0.200000949254</c:v>
                </c:pt>
                <c:pt idx="7">
                  <c:v>0.194482265465</c:v>
                </c:pt>
                <c:pt idx="8">
                  <c:v>0.181741100114</c:v>
                </c:pt>
                <c:pt idx="9">
                  <c:v>0.174456349104</c:v>
                </c:pt>
                <c:pt idx="10">
                  <c:v>0.170869631004</c:v>
                </c:pt>
                <c:pt idx="11">
                  <c:v>0.170555362402</c:v>
                </c:pt>
                <c:pt idx="12">
                  <c:v>0.146258562907</c:v>
                </c:pt>
                <c:pt idx="13">
                  <c:v>0.146165758037</c:v>
                </c:pt>
                <c:pt idx="14">
                  <c:v>0.12858689843</c:v>
                </c:pt>
                <c:pt idx="15">
                  <c:v>0.127275052748</c:v>
                </c:pt>
                <c:pt idx="16">
                  <c:v>0.119987188577</c:v>
                </c:pt>
                <c:pt idx="17">
                  <c:v>0.117305700471</c:v>
                </c:pt>
                <c:pt idx="18">
                  <c:v>0.116637918241</c:v>
                </c:pt>
                <c:pt idx="19">
                  <c:v>0.10824987015</c:v>
                </c:pt>
                <c:pt idx="20">
                  <c:v>0.106601502043</c:v>
                </c:pt>
                <c:pt idx="21">
                  <c:v>0.0993789337408</c:v>
                </c:pt>
                <c:pt idx="22">
                  <c:v>0.0982376949657</c:v>
                </c:pt>
                <c:pt idx="23">
                  <c:v>0.0864693467682</c:v>
                </c:pt>
                <c:pt idx="24">
                  <c:v>0.0853690121153</c:v>
                </c:pt>
                <c:pt idx="25">
                  <c:v>0.0845172546241</c:v>
                </c:pt>
                <c:pt idx="26">
                  <c:v>0.0762793123317</c:v>
                </c:pt>
                <c:pt idx="27">
                  <c:v>0.073827345779</c:v>
                </c:pt>
                <c:pt idx="28">
                  <c:v>0.0708163593289</c:v>
                </c:pt>
                <c:pt idx="29">
                  <c:v>0.0610797427519</c:v>
                </c:pt>
                <c:pt idx="30">
                  <c:v>0.0582534562174</c:v>
                </c:pt>
                <c:pt idx="31">
                  <c:v>0.053744699106</c:v>
                </c:pt>
                <c:pt idx="32">
                  <c:v>0.0517868559027</c:v>
                </c:pt>
                <c:pt idx="33">
                  <c:v>0.0508737252622</c:v>
                </c:pt>
                <c:pt idx="34">
                  <c:v>0.0498426432583</c:v>
                </c:pt>
                <c:pt idx="35">
                  <c:v>0.0493144352459</c:v>
                </c:pt>
                <c:pt idx="36">
                  <c:v>0.045318861597</c:v>
                </c:pt>
                <c:pt idx="37">
                  <c:v>0.0430401064421</c:v>
                </c:pt>
                <c:pt idx="38">
                  <c:v>0.0420960017368</c:v>
                </c:pt>
                <c:pt idx="39">
                  <c:v>0.0408452345621</c:v>
                </c:pt>
                <c:pt idx="40">
                  <c:v>0.0390798464074</c:v>
                </c:pt>
                <c:pt idx="41">
                  <c:v>0.0387624035442</c:v>
                </c:pt>
                <c:pt idx="42">
                  <c:v>0.037653030145</c:v>
                </c:pt>
                <c:pt idx="43">
                  <c:v>0.0371551421179</c:v>
                </c:pt>
                <c:pt idx="44">
                  <c:v>0.03598168307</c:v>
                </c:pt>
                <c:pt idx="45">
                  <c:v>0.0352464380905</c:v>
                </c:pt>
                <c:pt idx="46">
                  <c:v>0.0350821764903</c:v>
                </c:pt>
                <c:pt idx="47">
                  <c:v>0.0344998194765</c:v>
                </c:pt>
                <c:pt idx="48">
                  <c:v>0.0325190699023</c:v>
                </c:pt>
                <c:pt idx="49">
                  <c:v>0.0324250491902</c:v>
                </c:pt>
                <c:pt idx="50">
                  <c:v>0.031988402596</c:v>
                </c:pt>
                <c:pt idx="51">
                  <c:v>0.0314874121548</c:v>
                </c:pt>
                <c:pt idx="52">
                  <c:v>0.0307431469152</c:v>
                </c:pt>
                <c:pt idx="53">
                  <c:v>0.0281360032589</c:v>
                </c:pt>
                <c:pt idx="54">
                  <c:v>0.0271216483182</c:v>
                </c:pt>
                <c:pt idx="55">
                  <c:v>0.0254765618873</c:v>
                </c:pt>
                <c:pt idx="56">
                  <c:v>0.0238934765065</c:v>
                </c:pt>
                <c:pt idx="57">
                  <c:v>0.0218934871418</c:v>
                </c:pt>
                <c:pt idx="58">
                  <c:v>0.0200709110854</c:v>
                </c:pt>
                <c:pt idx="59">
                  <c:v>0.0199493977068</c:v>
                </c:pt>
                <c:pt idx="60">
                  <c:v>0.0192317188355</c:v>
                </c:pt>
                <c:pt idx="61">
                  <c:v>0.0176546768672</c:v>
                </c:pt>
                <c:pt idx="62">
                  <c:v>0.0175540500911</c:v>
                </c:pt>
                <c:pt idx="63">
                  <c:v>0.01673979084</c:v>
                </c:pt>
                <c:pt idx="64">
                  <c:v>0.0160663698409</c:v>
                </c:pt>
                <c:pt idx="65">
                  <c:v>0.0156990358273</c:v>
                </c:pt>
                <c:pt idx="66">
                  <c:v>0.0151323685572</c:v>
                </c:pt>
                <c:pt idx="67">
                  <c:v>0.0148698828623</c:v>
                </c:pt>
                <c:pt idx="68">
                  <c:v>0.0144687845877</c:v>
                </c:pt>
                <c:pt idx="69">
                  <c:v>0.0134293647415</c:v>
                </c:pt>
                <c:pt idx="70">
                  <c:v>0.0114672042203</c:v>
                </c:pt>
                <c:pt idx="71">
                  <c:v>0.0103142411521</c:v>
                </c:pt>
                <c:pt idx="72">
                  <c:v>0.00962041541481</c:v>
                </c:pt>
                <c:pt idx="73">
                  <c:v>0.00953795021915</c:v>
                </c:pt>
                <c:pt idx="74">
                  <c:v>0.00824175976269</c:v>
                </c:pt>
                <c:pt idx="75">
                  <c:v>0.0082119387065</c:v>
                </c:pt>
                <c:pt idx="76">
                  <c:v>0.00620908763953</c:v>
                </c:pt>
                <c:pt idx="77">
                  <c:v>0.00592162345044</c:v>
                </c:pt>
                <c:pt idx="78">
                  <c:v>0.00588013372739</c:v>
                </c:pt>
                <c:pt idx="79">
                  <c:v>0.00447872693154</c:v>
                </c:pt>
                <c:pt idx="80">
                  <c:v>0.00336244553081</c:v>
                </c:pt>
                <c:pt idx="81">
                  <c:v>0.00332156984144</c:v>
                </c:pt>
                <c:pt idx="82">
                  <c:v>0.00280971425654</c:v>
                </c:pt>
                <c:pt idx="83">
                  <c:v>0.00214806139132</c:v>
                </c:pt>
                <c:pt idx="84">
                  <c:v>0.00161923276202</c:v>
                </c:pt>
                <c:pt idx="85">
                  <c:v>0.00101037129767</c:v>
                </c:pt>
                <c:pt idx="86">
                  <c:v>0.00064627631132</c:v>
                </c:pt>
                <c:pt idx="87">
                  <c:v>0.000555406239537</c:v>
                </c:pt>
                <c:pt idx="88">
                  <c:v>0.000227524022761</c:v>
                </c:pt>
                <c:pt idx="89" formatCode="0.00E+00">
                  <c:v>5.16671612046E-12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0.0676546651176</c:v>
                </c:pt>
                <c:pt idx="1">
                  <c:v>0.0473078907196</c:v>
                </c:pt>
                <c:pt idx="2">
                  <c:v>0.0404114029047</c:v>
                </c:pt>
                <c:pt idx="3">
                  <c:v>0.0381907535365</c:v>
                </c:pt>
                <c:pt idx="4">
                  <c:v>0.0203972360554</c:v>
                </c:pt>
                <c:pt idx="5">
                  <c:v>0.0198755717438</c:v>
                </c:pt>
                <c:pt idx="6">
                  <c:v>0.0183869186297</c:v>
                </c:pt>
                <c:pt idx="7">
                  <c:v>0.0131056382178</c:v>
                </c:pt>
                <c:pt idx="8">
                  <c:v>0.0117493940605</c:v>
                </c:pt>
                <c:pt idx="9">
                  <c:v>0.00942498213953</c:v>
                </c:pt>
                <c:pt idx="10">
                  <c:v>0.00917145758253</c:v>
                </c:pt>
                <c:pt idx="11">
                  <c:v>0.00868896065124</c:v>
                </c:pt>
                <c:pt idx="12">
                  <c:v>0.00867157735553</c:v>
                </c:pt>
                <c:pt idx="13">
                  <c:v>0.00828791816679</c:v>
                </c:pt>
                <c:pt idx="14">
                  <c:v>0.00665419764526</c:v>
                </c:pt>
                <c:pt idx="15">
                  <c:v>0.00624012699916</c:v>
                </c:pt>
                <c:pt idx="16">
                  <c:v>0.00551115227272</c:v>
                </c:pt>
                <c:pt idx="17">
                  <c:v>0.00530777120033</c:v>
                </c:pt>
                <c:pt idx="18">
                  <c:v>0.00506493962597</c:v>
                </c:pt>
                <c:pt idx="19">
                  <c:v>0.00457025760138</c:v>
                </c:pt>
                <c:pt idx="20">
                  <c:v>0.00360540780325</c:v>
                </c:pt>
                <c:pt idx="21">
                  <c:v>0.00330803750689</c:v>
                </c:pt>
                <c:pt idx="22">
                  <c:v>0.00260777047899</c:v>
                </c:pt>
                <c:pt idx="23">
                  <c:v>0.00228394513213</c:v>
                </c:pt>
                <c:pt idx="24">
                  <c:v>0.00218633510384</c:v>
                </c:pt>
                <c:pt idx="25">
                  <c:v>0.00207126982947</c:v>
                </c:pt>
                <c:pt idx="26">
                  <c:v>0.0020652976478</c:v>
                </c:pt>
                <c:pt idx="27">
                  <c:v>0.00197009674619</c:v>
                </c:pt>
                <c:pt idx="28">
                  <c:v>0.00170334774139</c:v>
                </c:pt>
                <c:pt idx="29">
                  <c:v>0.00159568887857</c:v>
                </c:pt>
                <c:pt idx="30">
                  <c:v>0.00149975201312</c:v>
                </c:pt>
                <c:pt idx="31">
                  <c:v>0.00139863079754</c:v>
                </c:pt>
                <c:pt idx="32">
                  <c:v>0.0013863233627</c:v>
                </c:pt>
                <c:pt idx="33">
                  <c:v>0.00122882599979</c:v>
                </c:pt>
                <c:pt idx="34">
                  <c:v>0.00120344402713</c:v>
                </c:pt>
                <c:pt idx="35">
                  <c:v>0.00116043474119</c:v>
                </c:pt>
                <c:pt idx="36">
                  <c:v>0.00112943670367</c:v>
                </c:pt>
                <c:pt idx="37">
                  <c:v>0.001070502597</c:v>
                </c:pt>
                <c:pt idx="38">
                  <c:v>0.000902689613063</c:v>
                </c:pt>
                <c:pt idx="39">
                  <c:v>0.000797838325768</c:v>
                </c:pt>
                <c:pt idx="40">
                  <c:v>0.000720102978953</c:v>
                </c:pt>
                <c:pt idx="41">
                  <c:v>0.000712285481416</c:v>
                </c:pt>
                <c:pt idx="42">
                  <c:v>0.000695142353241</c:v>
                </c:pt>
                <c:pt idx="43">
                  <c:v>0.000640467996756</c:v>
                </c:pt>
                <c:pt idx="44">
                  <c:v>0.000565438878482</c:v>
                </c:pt>
                <c:pt idx="45">
                  <c:v>0.000562844009047</c:v>
                </c:pt>
                <c:pt idx="46">
                  <c:v>0.000542644863129</c:v>
                </c:pt>
                <c:pt idx="47">
                  <c:v>0.000474331221363</c:v>
                </c:pt>
                <c:pt idx="48">
                  <c:v>0.000380093518886</c:v>
                </c:pt>
                <c:pt idx="49">
                  <c:v>0.000347047052342</c:v>
                </c:pt>
                <c:pt idx="50">
                  <c:v>0.000345164773953</c:v>
                </c:pt>
                <c:pt idx="51">
                  <c:v>0.000340013344004</c:v>
                </c:pt>
                <c:pt idx="52">
                  <c:v>0.000305008302366</c:v>
                </c:pt>
                <c:pt idx="53">
                  <c:v>0.000303936996411</c:v>
                </c:pt>
                <c:pt idx="54">
                  <c:v>0.000288826553896</c:v>
                </c:pt>
                <c:pt idx="55">
                  <c:v>0.000269642718786</c:v>
                </c:pt>
                <c:pt idx="56">
                  <c:v>0.000259924140401</c:v>
                </c:pt>
                <c:pt idx="57">
                  <c:v>0.000245633621014</c:v>
                </c:pt>
                <c:pt idx="58">
                  <c:v>0.000244790074979</c:v>
                </c:pt>
                <c:pt idx="59">
                  <c:v>0.000223027963181</c:v>
                </c:pt>
                <c:pt idx="60">
                  <c:v>0.00020733386838</c:v>
                </c:pt>
                <c:pt idx="61">
                  <c:v>0.000199640242705</c:v>
                </c:pt>
                <c:pt idx="62">
                  <c:v>0.000159166944767</c:v>
                </c:pt>
                <c:pt idx="63">
                  <c:v>0.000156410638703</c:v>
                </c:pt>
                <c:pt idx="64">
                  <c:v>0.000156141828626</c:v>
                </c:pt>
                <c:pt idx="65">
                  <c:v>0.000153968856114</c:v>
                </c:pt>
                <c:pt idx="66">
                  <c:v>0.000144223040235</c:v>
                </c:pt>
                <c:pt idx="67">
                  <c:v>0.000129806390914</c:v>
                </c:pt>
                <c:pt idx="68">
                  <c:v>0.000125047680306</c:v>
                </c:pt>
                <c:pt idx="69">
                  <c:v>0.00012497575795</c:v>
                </c:pt>
                <c:pt idx="70" formatCode="0.00E+00">
                  <c:v>9.91615821415E-5</c:v>
                </c:pt>
                <c:pt idx="71" formatCode="0.00E+00">
                  <c:v>5.04111070791E-5</c:v>
                </c:pt>
                <c:pt idx="72" formatCode="0.00E+00">
                  <c:v>3.25392679759E-5</c:v>
                </c:pt>
                <c:pt idx="73" formatCode="0.00E+00">
                  <c:v>3.2149388619E-5</c:v>
                </c:pt>
                <c:pt idx="74" formatCode="0.00E+00">
                  <c:v>2.51438692691E-5</c:v>
                </c:pt>
                <c:pt idx="75" formatCode="0.00E+00">
                  <c:v>1.82359992489E-5</c:v>
                </c:pt>
                <c:pt idx="76" formatCode="0.00E+00">
                  <c:v>1.24684673483E-5</c:v>
                </c:pt>
                <c:pt idx="77" formatCode="0.00E+00">
                  <c:v>5.49307954656E-7</c:v>
                </c:pt>
                <c:pt idx="78" formatCode="0.00E+00">
                  <c:v>4.78453953419E-8</c:v>
                </c:pt>
                <c:pt idx="79" formatCode="0.00E+00">
                  <c:v>2.38150917566E-8</c:v>
                </c:pt>
                <c:pt idx="80" formatCode="0.00E+00">
                  <c:v>3.73234104301E-9</c:v>
                </c:pt>
                <c:pt idx="81" formatCode="0.00E+00">
                  <c:v>3.52264970887E-9</c:v>
                </c:pt>
                <c:pt idx="82" formatCode="0.00E+00">
                  <c:v>3.21448365969E-9</c:v>
                </c:pt>
                <c:pt idx="83" formatCode="0.00E+00">
                  <c:v>3.08511417002E-9</c:v>
                </c:pt>
                <c:pt idx="84" formatCode="0.00E+00">
                  <c:v>1.45361798586E-9</c:v>
                </c:pt>
                <c:pt idx="85" formatCode="0.00E+00">
                  <c:v>1.62409175357E-10</c:v>
                </c:pt>
                <c:pt idx="86" formatCode="0.00E+00">
                  <c:v>8.59256481688001E-12</c:v>
                </c:pt>
                <c:pt idx="87" formatCode="0.00E+00">
                  <c:v>1.20160059295E-12</c:v>
                </c:pt>
                <c:pt idx="88" formatCode="0.00E+00">
                  <c:v>1.07576107086E-13</c:v>
                </c:pt>
                <c:pt idx="89" formatCode="0.00E+00">
                  <c:v>3.92419430284E-17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6323384"/>
        <c:axId val="2086363144"/>
      </c:lineChart>
      <c:catAx>
        <c:axId val="208632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86363144"/>
        <c:crosses val="autoZero"/>
        <c:auto val="1"/>
        <c:lblAlgn val="ctr"/>
        <c:lblOffset val="100"/>
        <c:noMultiLvlLbl val="0"/>
      </c:catAx>
      <c:valAx>
        <c:axId val="2086363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632338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1.403764E6</c:v>
                </c:pt>
                <c:pt idx="1">
                  <c:v>902371.0</c:v>
                </c:pt>
                <c:pt idx="2">
                  <c:v>487963.0</c:v>
                </c:pt>
                <c:pt idx="3">
                  <c:v>367122.0</c:v>
                </c:pt>
                <c:pt idx="4">
                  <c:v>129726.0</c:v>
                </c:pt>
                <c:pt idx="5">
                  <c:v>127422.0</c:v>
                </c:pt>
                <c:pt idx="6">
                  <c:v>125536.0</c:v>
                </c:pt>
                <c:pt idx="7">
                  <c:v>123282.0</c:v>
                </c:pt>
                <c:pt idx="8">
                  <c:v>117567.0</c:v>
                </c:pt>
                <c:pt idx="9">
                  <c:v>100982.0</c:v>
                </c:pt>
                <c:pt idx="10">
                  <c:v>50232.0</c:v>
                </c:pt>
                <c:pt idx="11">
                  <c:v>47193.0</c:v>
                </c:pt>
                <c:pt idx="12">
                  <c:v>35345.0</c:v>
                </c:pt>
                <c:pt idx="13">
                  <c:v>31363.0</c:v>
                </c:pt>
                <c:pt idx="14">
                  <c:v>23596.0</c:v>
                </c:pt>
                <c:pt idx="15">
                  <c:v>16506.0</c:v>
                </c:pt>
                <c:pt idx="16">
                  <c:v>16374.0</c:v>
                </c:pt>
                <c:pt idx="17">
                  <c:v>15148.0</c:v>
                </c:pt>
                <c:pt idx="18">
                  <c:v>14844.0</c:v>
                </c:pt>
                <c:pt idx="19">
                  <c:v>12701.0</c:v>
                </c:pt>
                <c:pt idx="20">
                  <c:v>10770.0</c:v>
                </c:pt>
                <c:pt idx="21">
                  <c:v>9119.0</c:v>
                </c:pt>
                <c:pt idx="22">
                  <c:v>8320.0</c:v>
                </c:pt>
                <c:pt idx="23">
                  <c:v>7320.0</c:v>
                </c:pt>
                <c:pt idx="24">
                  <c:v>6409.0</c:v>
                </c:pt>
                <c:pt idx="25">
                  <c:v>6028.0</c:v>
                </c:pt>
                <c:pt idx="26">
                  <c:v>5874.0</c:v>
                </c:pt>
                <c:pt idx="27">
                  <c:v>5367.0</c:v>
                </c:pt>
                <c:pt idx="28">
                  <c:v>5035.0</c:v>
                </c:pt>
                <c:pt idx="29">
                  <c:v>4036.0</c:v>
                </c:pt>
                <c:pt idx="30">
                  <c:v>3867.0</c:v>
                </c:pt>
                <c:pt idx="31">
                  <c:v>3395.0</c:v>
                </c:pt>
                <c:pt idx="32">
                  <c:v>2904.0</c:v>
                </c:pt>
                <c:pt idx="33">
                  <c:v>2201.0</c:v>
                </c:pt>
                <c:pt idx="34">
                  <c:v>2190.0</c:v>
                </c:pt>
                <c:pt idx="35">
                  <c:v>2015.0</c:v>
                </c:pt>
                <c:pt idx="36">
                  <c:v>1995.0</c:v>
                </c:pt>
                <c:pt idx="37">
                  <c:v>1353.0</c:v>
                </c:pt>
                <c:pt idx="38">
                  <c:v>1155.0</c:v>
                </c:pt>
                <c:pt idx="39">
                  <c:v>1042.0</c:v>
                </c:pt>
                <c:pt idx="40">
                  <c:v>969.0</c:v>
                </c:pt>
                <c:pt idx="41">
                  <c:v>878.0</c:v>
                </c:pt>
                <c:pt idx="42">
                  <c:v>775.0</c:v>
                </c:pt>
                <c:pt idx="43">
                  <c:v>668.0</c:v>
                </c:pt>
                <c:pt idx="44">
                  <c:v>595.0</c:v>
                </c:pt>
                <c:pt idx="45">
                  <c:v>533.0</c:v>
                </c:pt>
                <c:pt idx="46">
                  <c:v>532.0</c:v>
                </c:pt>
                <c:pt idx="47">
                  <c:v>406.0</c:v>
                </c:pt>
                <c:pt idx="48">
                  <c:v>372.0</c:v>
                </c:pt>
                <c:pt idx="49">
                  <c:v>354.0</c:v>
                </c:pt>
                <c:pt idx="50">
                  <c:v>344.0</c:v>
                </c:pt>
                <c:pt idx="51">
                  <c:v>288.0</c:v>
                </c:pt>
                <c:pt idx="52">
                  <c:v>265.0</c:v>
                </c:pt>
                <c:pt idx="53">
                  <c:v>252.0</c:v>
                </c:pt>
                <c:pt idx="54">
                  <c:v>204.0</c:v>
                </c:pt>
                <c:pt idx="55">
                  <c:v>181.0</c:v>
                </c:pt>
                <c:pt idx="56">
                  <c:v>178.0</c:v>
                </c:pt>
                <c:pt idx="57">
                  <c:v>176.0</c:v>
                </c:pt>
                <c:pt idx="58">
                  <c:v>175.0</c:v>
                </c:pt>
                <c:pt idx="59">
                  <c:v>148.0</c:v>
                </c:pt>
                <c:pt idx="60">
                  <c:v>148.0</c:v>
                </c:pt>
                <c:pt idx="61">
                  <c:v>146.0</c:v>
                </c:pt>
                <c:pt idx="62">
                  <c:v>142.0</c:v>
                </c:pt>
                <c:pt idx="63">
                  <c:v>142.0</c:v>
                </c:pt>
                <c:pt idx="64">
                  <c:v>132.0</c:v>
                </c:pt>
                <c:pt idx="65">
                  <c:v>117.0</c:v>
                </c:pt>
                <c:pt idx="66">
                  <c:v>115.0</c:v>
                </c:pt>
                <c:pt idx="67">
                  <c:v>105.0</c:v>
                </c:pt>
                <c:pt idx="68">
                  <c:v>104.0</c:v>
                </c:pt>
                <c:pt idx="69">
                  <c:v>101.0</c:v>
                </c:pt>
                <c:pt idx="70">
                  <c:v>97.0</c:v>
                </c:pt>
                <c:pt idx="71">
                  <c:v>93.0</c:v>
                </c:pt>
                <c:pt idx="72">
                  <c:v>79.0</c:v>
                </c:pt>
                <c:pt idx="73">
                  <c:v>77.0</c:v>
                </c:pt>
                <c:pt idx="74">
                  <c:v>59.0</c:v>
                </c:pt>
                <c:pt idx="75">
                  <c:v>52.0</c:v>
                </c:pt>
                <c:pt idx="76">
                  <c:v>52.0</c:v>
                </c:pt>
                <c:pt idx="77">
                  <c:v>41.0</c:v>
                </c:pt>
                <c:pt idx="78">
                  <c:v>27.0</c:v>
                </c:pt>
                <c:pt idx="79">
                  <c:v>26.0</c:v>
                </c:pt>
                <c:pt idx="80">
                  <c:v>26.0</c:v>
                </c:pt>
                <c:pt idx="81">
                  <c:v>22.0</c:v>
                </c:pt>
                <c:pt idx="82">
                  <c:v>22.0</c:v>
                </c:pt>
                <c:pt idx="83">
                  <c:v>21.0</c:v>
                </c:pt>
                <c:pt idx="84">
                  <c:v>20.0</c:v>
                </c:pt>
                <c:pt idx="85">
                  <c:v>17.0</c:v>
                </c:pt>
                <c:pt idx="86">
                  <c:v>8.0</c:v>
                </c:pt>
                <c:pt idx="87">
                  <c:v>8.0</c:v>
                </c:pt>
                <c:pt idx="88">
                  <c:v>4.0</c:v>
                </c:pt>
                <c:pt idx="8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2.809624E6</c:v>
                </c:pt>
                <c:pt idx="1">
                  <c:v>1.991273E6</c:v>
                </c:pt>
                <c:pt idx="2">
                  <c:v>1.837325E6</c:v>
                </c:pt>
                <c:pt idx="3">
                  <c:v>1.4508E6</c:v>
                </c:pt>
                <c:pt idx="4">
                  <c:v>1.450451E6</c:v>
                </c:pt>
                <c:pt idx="5">
                  <c:v>1.383675E6</c:v>
                </c:pt>
                <c:pt idx="6">
                  <c:v>1.323841E6</c:v>
                </c:pt>
                <c:pt idx="7">
                  <c:v>1.323148E6</c:v>
                </c:pt>
                <c:pt idx="8">
                  <c:v>1.320844E6</c:v>
                </c:pt>
                <c:pt idx="9">
                  <c:v>1.30889E6</c:v>
                </c:pt>
                <c:pt idx="10">
                  <c:v>1.268587E6</c:v>
                </c:pt>
                <c:pt idx="11">
                  <c:v>1.22208E6</c:v>
                </c:pt>
                <c:pt idx="12">
                  <c:v>1.179467E6</c:v>
                </c:pt>
                <c:pt idx="13">
                  <c:v>1.106712E6</c:v>
                </c:pt>
                <c:pt idx="14">
                  <c:v>1.012741E6</c:v>
                </c:pt>
                <c:pt idx="15">
                  <c:v>994586.0</c:v>
                </c:pt>
                <c:pt idx="16">
                  <c:v>981141.0</c:v>
                </c:pt>
                <c:pt idx="17">
                  <c:v>918773.0</c:v>
                </c:pt>
                <c:pt idx="18">
                  <c:v>893835.0</c:v>
                </c:pt>
                <c:pt idx="19">
                  <c:v>825646.0</c:v>
                </c:pt>
                <c:pt idx="20">
                  <c:v>668472.0</c:v>
                </c:pt>
                <c:pt idx="21">
                  <c:v>657437.0</c:v>
                </c:pt>
                <c:pt idx="22">
                  <c:v>654359.0</c:v>
                </c:pt>
                <c:pt idx="23">
                  <c:v>648842.0</c:v>
                </c:pt>
                <c:pt idx="24">
                  <c:v>618932.0</c:v>
                </c:pt>
                <c:pt idx="25">
                  <c:v>610614.0</c:v>
                </c:pt>
                <c:pt idx="26">
                  <c:v>604936.0</c:v>
                </c:pt>
                <c:pt idx="27">
                  <c:v>593225.0</c:v>
                </c:pt>
                <c:pt idx="28">
                  <c:v>585637.0</c:v>
                </c:pt>
                <c:pt idx="29">
                  <c:v>544438.0</c:v>
                </c:pt>
                <c:pt idx="30">
                  <c:v>531382.0</c:v>
                </c:pt>
                <c:pt idx="31">
                  <c:v>519344.0</c:v>
                </c:pt>
                <c:pt idx="32">
                  <c:v>489054.0</c:v>
                </c:pt>
                <c:pt idx="33">
                  <c:v>473766.0</c:v>
                </c:pt>
                <c:pt idx="34">
                  <c:v>400122.0</c:v>
                </c:pt>
                <c:pt idx="35">
                  <c:v>391992.0</c:v>
                </c:pt>
                <c:pt idx="36">
                  <c:v>390109.0</c:v>
                </c:pt>
                <c:pt idx="37">
                  <c:v>390033.0</c:v>
                </c:pt>
                <c:pt idx="38">
                  <c:v>350636.0</c:v>
                </c:pt>
                <c:pt idx="39">
                  <c:v>339141.0</c:v>
                </c:pt>
                <c:pt idx="40">
                  <c:v>323454.0</c:v>
                </c:pt>
                <c:pt idx="41">
                  <c:v>311241.0</c:v>
                </c:pt>
                <c:pt idx="42">
                  <c:v>303568.0</c:v>
                </c:pt>
                <c:pt idx="43">
                  <c:v>296702.0</c:v>
                </c:pt>
                <c:pt idx="44">
                  <c:v>290444.0</c:v>
                </c:pt>
                <c:pt idx="45">
                  <c:v>279861.0</c:v>
                </c:pt>
                <c:pt idx="46">
                  <c:v>271969.0</c:v>
                </c:pt>
                <c:pt idx="47">
                  <c:v>246750.0</c:v>
                </c:pt>
                <c:pt idx="48">
                  <c:v>245405.0</c:v>
                </c:pt>
                <c:pt idx="49">
                  <c:v>244226.0</c:v>
                </c:pt>
                <c:pt idx="50">
                  <c:v>226051.0</c:v>
                </c:pt>
                <c:pt idx="51">
                  <c:v>218349.0</c:v>
                </c:pt>
                <c:pt idx="52">
                  <c:v>212697.0</c:v>
                </c:pt>
                <c:pt idx="53">
                  <c:v>157338.0</c:v>
                </c:pt>
                <c:pt idx="54">
                  <c:v>149300.0</c:v>
                </c:pt>
                <c:pt idx="55">
                  <c:v>142009.0</c:v>
                </c:pt>
                <c:pt idx="56">
                  <c:v>138787.0</c:v>
                </c:pt>
                <c:pt idx="57">
                  <c:v>135727.0</c:v>
                </c:pt>
                <c:pt idx="58">
                  <c:v>128757.0</c:v>
                </c:pt>
                <c:pt idx="59">
                  <c:v>103682.0</c:v>
                </c:pt>
                <c:pt idx="60">
                  <c:v>101868.0</c:v>
                </c:pt>
                <c:pt idx="61">
                  <c:v>91309.0</c:v>
                </c:pt>
                <c:pt idx="62">
                  <c:v>90330.0</c:v>
                </c:pt>
                <c:pt idx="63">
                  <c:v>85551.0</c:v>
                </c:pt>
                <c:pt idx="64">
                  <c:v>80143.0</c:v>
                </c:pt>
                <c:pt idx="65">
                  <c:v>78124.0</c:v>
                </c:pt>
                <c:pt idx="66">
                  <c:v>71965.0</c:v>
                </c:pt>
                <c:pt idx="67">
                  <c:v>62496.0</c:v>
                </c:pt>
                <c:pt idx="68">
                  <c:v>57408.0</c:v>
                </c:pt>
                <c:pt idx="69">
                  <c:v>55006.0</c:v>
                </c:pt>
                <c:pt idx="70">
                  <c:v>51439.0</c:v>
                </c:pt>
                <c:pt idx="71">
                  <c:v>51017.0</c:v>
                </c:pt>
                <c:pt idx="72">
                  <c:v>46676.0</c:v>
                </c:pt>
                <c:pt idx="73">
                  <c:v>45134.0</c:v>
                </c:pt>
                <c:pt idx="74">
                  <c:v>39734.0</c:v>
                </c:pt>
                <c:pt idx="75">
                  <c:v>39472.0</c:v>
                </c:pt>
                <c:pt idx="76">
                  <c:v>36756.0</c:v>
                </c:pt>
                <c:pt idx="77">
                  <c:v>36062.0</c:v>
                </c:pt>
                <c:pt idx="78">
                  <c:v>34978.0</c:v>
                </c:pt>
                <c:pt idx="79">
                  <c:v>31855.0</c:v>
                </c:pt>
                <c:pt idx="80">
                  <c:v>26829.0</c:v>
                </c:pt>
                <c:pt idx="81">
                  <c:v>25649.0</c:v>
                </c:pt>
                <c:pt idx="82">
                  <c:v>23186.0</c:v>
                </c:pt>
                <c:pt idx="83">
                  <c:v>13949.0</c:v>
                </c:pt>
                <c:pt idx="84">
                  <c:v>13404.0</c:v>
                </c:pt>
                <c:pt idx="85">
                  <c:v>11579.0</c:v>
                </c:pt>
                <c:pt idx="86">
                  <c:v>6408.0</c:v>
                </c:pt>
                <c:pt idx="87">
                  <c:v>5912.0</c:v>
                </c:pt>
                <c:pt idx="88">
                  <c:v>2893.0</c:v>
                </c:pt>
                <c:pt idx="89">
                  <c:v>1751.0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525848"/>
        <c:axId val="2087510024"/>
      </c:lineChart>
      <c:catAx>
        <c:axId val="208752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87510024"/>
        <c:crosses val="autoZero"/>
        <c:auto val="1"/>
        <c:lblAlgn val="ctr"/>
        <c:lblOffset val="100"/>
        <c:noMultiLvlLbl val="0"/>
      </c:catAx>
      <c:valAx>
        <c:axId val="2087510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7525848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0.082541286</c:v>
                </c:pt>
                <c:pt idx="1">
                  <c:v>1.12E-17</c:v>
                </c:pt>
                <c:pt idx="2" formatCode="General">
                  <c:v>0.103759225</c:v>
                </c:pt>
                <c:pt idx="3" formatCode="General">
                  <c:v>0.024216354</c:v>
                </c:pt>
                <c:pt idx="4" formatCode="General">
                  <c:v>0.0</c:v>
                </c:pt>
                <c:pt idx="5" formatCode="General">
                  <c:v>0.234084635</c:v>
                </c:pt>
                <c:pt idx="6" formatCode="General">
                  <c:v>0.019587833</c:v>
                </c:pt>
                <c:pt idx="7">
                  <c:v>1.08E-17</c:v>
                </c:pt>
                <c:pt idx="8" formatCode="General">
                  <c:v>0.175588236</c:v>
                </c:pt>
                <c:pt idx="9" formatCode="General">
                  <c:v>0.040398525</c:v>
                </c:pt>
                <c:pt idx="10" formatCode="General">
                  <c:v>0.019641019</c:v>
                </c:pt>
                <c:pt idx="11" formatCode="General">
                  <c:v>0.008391599</c:v>
                </c:pt>
                <c:pt idx="12" formatCode="General">
                  <c:v>0.00410967</c:v>
                </c:pt>
                <c:pt idx="13" formatCode="General">
                  <c:v>0.074522488</c:v>
                </c:pt>
                <c:pt idx="14" formatCode="General">
                  <c:v>0.091551824</c:v>
                </c:pt>
                <c:pt idx="15" formatCode="General">
                  <c:v>0.106908659</c:v>
                </c:pt>
                <c:pt idx="16" formatCode="General">
                  <c:v>0.070596491</c:v>
                </c:pt>
                <c:pt idx="17" formatCode="General">
                  <c:v>0.002197322</c:v>
                </c:pt>
                <c:pt idx="18" formatCode="General">
                  <c:v>0.00669832</c:v>
                </c:pt>
                <c:pt idx="19" formatCode="General">
                  <c:v>0.009870508</c:v>
                </c:pt>
                <c:pt idx="20" formatCode="General">
                  <c:v>0.009038209</c:v>
                </c:pt>
                <c:pt idx="21" formatCode="General">
                  <c:v>0.01918767</c:v>
                </c:pt>
                <c:pt idx="22">
                  <c:v>1.29E-17</c:v>
                </c:pt>
                <c:pt idx="23" formatCode="General">
                  <c:v>0.206158076</c:v>
                </c:pt>
                <c:pt idx="24">
                  <c:v>5.03E-10</c:v>
                </c:pt>
                <c:pt idx="25" formatCode="General">
                  <c:v>0.003069705</c:v>
                </c:pt>
                <c:pt idx="26" formatCode="General">
                  <c:v>0.007560849</c:v>
                </c:pt>
                <c:pt idx="27" formatCode="General">
                  <c:v>0.123314128</c:v>
                </c:pt>
                <c:pt idx="28" formatCode="General">
                  <c:v>0.14514875</c:v>
                </c:pt>
                <c:pt idx="29" formatCode="General">
                  <c:v>0.026939369</c:v>
                </c:pt>
                <c:pt idx="30" formatCode="General">
                  <c:v>0.210407196</c:v>
                </c:pt>
                <c:pt idx="31" formatCode="General">
                  <c:v>0.146165758</c:v>
                </c:pt>
                <c:pt idx="32" formatCode="General">
                  <c:v>0.025848864</c:v>
                </c:pt>
                <c:pt idx="33" formatCode="General">
                  <c:v>0.098335357</c:v>
                </c:pt>
                <c:pt idx="34" formatCode="General">
                  <c:v>0.086469347</c:v>
                </c:pt>
                <c:pt idx="35" formatCode="General">
                  <c:v>0.170274909</c:v>
                </c:pt>
                <c:pt idx="36" formatCode="General">
                  <c:v>0.058549073</c:v>
                </c:pt>
                <c:pt idx="37" formatCode="General">
                  <c:v>0.128033279</c:v>
                </c:pt>
                <c:pt idx="38" formatCode="General">
                  <c:v>0.128779905</c:v>
                </c:pt>
                <c:pt idx="39" formatCode="General">
                  <c:v>0.03345292</c:v>
                </c:pt>
                <c:pt idx="40" formatCode="General">
                  <c:v>0.111918109</c:v>
                </c:pt>
                <c:pt idx="41" formatCode="General">
                  <c:v>0.051595677</c:v>
                </c:pt>
                <c:pt idx="42" formatCode="General">
                  <c:v>0.033581435</c:v>
                </c:pt>
                <c:pt idx="43" formatCode="General">
                  <c:v>0.056100746</c:v>
                </c:pt>
                <c:pt idx="44" formatCode="General">
                  <c:v>0.015249416</c:v>
                </c:pt>
                <c:pt idx="45" formatCode="General">
                  <c:v>0.023276843</c:v>
                </c:pt>
                <c:pt idx="46" formatCode="General">
                  <c:v>0.020307852</c:v>
                </c:pt>
                <c:pt idx="47" formatCode="General">
                  <c:v>0.013367126</c:v>
                </c:pt>
                <c:pt idx="48" formatCode="General">
                  <c:v>0.046601605</c:v>
                </c:pt>
                <c:pt idx="49" formatCode="General">
                  <c:v>0.223541585</c:v>
                </c:pt>
                <c:pt idx="50" formatCode="General">
                  <c:v>0.022981843</c:v>
                </c:pt>
                <c:pt idx="51" formatCode="General">
                  <c:v>0.028143611</c:v>
                </c:pt>
                <c:pt idx="52" formatCode="General">
                  <c:v>0.036348165</c:v>
                </c:pt>
                <c:pt idx="53" formatCode="General">
                  <c:v>0.422020093</c:v>
                </c:pt>
                <c:pt idx="54" formatCode="General">
                  <c:v>0.180259025</c:v>
                </c:pt>
                <c:pt idx="55" formatCode="General">
                  <c:v>0.170869631</c:v>
                </c:pt>
                <c:pt idx="56" formatCode="General">
                  <c:v>0.045322693</c:v>
                </c:pt>
                <c:pt idx="57" formatCode="General">
                  <c:v>0.039328842</c:v>
                </c:pt>
                <c:pt idx="58" formatCode="General">
                  <c:v>0.038868423</c:v>
                </c:pt>
                <c:pt idx="59" formatCode="General">
                  <c:v>0.012128604</c:v>
                </c:pt>
                <c:pt idx="60" formatCode="General">
                  <c:v>0.063883851</c:v>
                </c:pt>
                <c:pt idx="61" formatCode="General">
                  <c:v>0.04803444</c:v>
                </c:pt>
                <c:pt idx="62">
                  <c:v>8.34000000000003E-18</c:v>
                </c:pt>
                <c:pt idx="63" formatCode="General">
                  <c:v>0.010337822</c:v>
                </c:pt>
                <c:pt idx="64" formatCode="General">
                  <c:v>0.001249431</c:v>
                </c:pt>
                <c:pt idx="65" formatCode="General">
                  <c:v>0.19430204</c:v>
                </c:pt>
                <c:pt idx="66" formatCode="General">
                  <c:v>0.032445426</c:v>
                </c:pt>
                <c:pt idx="67" formatCode="General">
                  <c:v>0.067960178</c:v>
                </c:pt>
                <c:pt idx="68" formatCode="General">
                  <c:v>0.204899839</c:v>
                </c:pt>
                <c:pt idx="69" formatCode="General">
                  <c:v>0.014145949</c:v>
                </c:pt>
                <c:pt idx="70" formatCode="General">
                  <c:v>0.025488806</c:v>
                </c:pt>
                <c:pt idx="71" formatCode="General">
                  <c:v>0.002222974</c:v>
                </c:pt>
                <c:pt idx="72" formatCode="General">
                  <c:v>0.199914785</c:v>
                </c:pt>
                <c:pt idx="73" formatCode="General">
                  <c:v>0.095620369</c:v>
                </c:pt>
                <c:pt idx="74" formatCode="General">
                  <c:v>0.087676589</c:v>
                </c:pt>
                <c:pt idx="75" formatCode="General">
                  <c:v>0.017467609</c:v>
                </c:pt>
                <c:pt idx="76" formatCode="General">
                  <c:v>0.043471463</c:v>
                </c:pt>
                <c:pt idx="77">
                  <c:v>2.05E-18</c:v>
                </c:pt>
                <c:pt idx="78" formatCode="General">
                  <c:v>0.038256871</c:v>
                </c:pt>
                <c:pt idx="79" formatCode="General">
                  <c:v>0.095517472</c:v>
                </c:pt>
                <c:pt idx="80" formatCode="General">
                  <c:v>0.018969359</c:v>
                </c:pt>
                <c:pt idx="81" formatCode="General">
                  <c:v>0.010205075</c:v>
                </c:pt>
                <c:pt idx="82">
                  <c:v>1.65E-17</c:v>
                </c:pt>
                <c:pt idx="83" formatCode="General">
                  <c:v>0.232959048</c:v>
                </c:pt>
                <c:pt idx="84" formatCode="General">
                  <c:v>0.007444873</c:v>
                </c:pt>
                <c:pt idx="85" formatCode="General">
                  <c:v>0.002856668</c:v>
                </c:pt>
                <c:pt idx="86" formatCode="General">
                  <c:v>0.047703177</c:v>
                </c:pt>
                <c:pt idx="87" formatCode="General">
                  <c:v>0.039348973</c:v>
                </c:pt>
                <c:pt idx="88" formatCode="General">
                  <c:v>0.12083684</c:v>
                </c:pt>
                <c:pt idx="89" formatCode="General">
                  <c:v>0.007968022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0.104667997</c:v>
                </c:pt>
                <c:pt idx="1">
                  <c:v>0.232918268</c:v>
                </c:pt>
                <c:pt idx="2">
                  <c:v>0.380327671</c:v>
                </c:pt>
                <c:pt idx="3">
                  <c:v>0.345604571</c:v>
                </c:pt>
                <c:pt idx="4">
                  <c:v>0.392232479</c:v>
                </c:pt>
                <c:pt idx="5">
                  <c:v>0.155372518</c:v>
                </c:pt>
                <c:pt idx="6">
                  <c:v>0.450841641</c:v>
                </c:pt>
                <c:pt idx="7">
                  <c:v>0.338293739</c:v>
                </c:pt>
                <c:pt idx="8">
                  <c:v>0.004775091</c:v>
                </c:pt>
                <c:pt idx="9">
                  <c:v>0.318417848</c:v>
                </c:pt>
                <c:pt idx="10">
                  <c:v>0.377240498</c:v>
                </c:pt>
                <c:pt idx="11">
                  <c:v>0.230135861</c:v>
                </c:pt>
                <c:pt idx="12">
                  <c:v>0.420178857</c:v>
                </c:pt>
                <c:pt idx="13">
                  <c:v>0.451996795</c:v>
                </c:pt>
                <c:pt idx="14">
                  <c:v>0.406538534</c:v>
                </c:pt>
                <c:pt idx="15">
                  <c:v>0.417413281</c:v>
                </c:pt>
                <c:pt idx="16">
                  <c:v>0.355163763</c:v>
                </c:pt>
                <c:pt idx="17">
                  <c:v>0.233295961</c:v>
                </c:pt>
                <c:pt idx="18">
                  <c:v>0.236445553</c:v>
                </c:pt>
                <c:pt idx="19">
                  <c:v>0.262367991</c:v>
                </c:pt>
                <c:pt idx="20">
                  <c:v>0.346795563</c:v>
                </c:pt>
                <c:pt idx="21">
                  <c:v>0.481808196</c:v>
                </c:pt>
                <c:pt idx="22">
                  <c:v>0.330092271</c:v>
                </c:pt>
                <c:pt idx="23">
                  <c:v>0.109193278</c:v>
                </c:pt>
                <c:pt idx="24">
                  <c:v>0.232740179</c:v>
                </c:pt>
                <c:pt idx="25">
                  <c:v>0.300029052</c:v>
                </c:pt>
                <c:pt idx="26">
                  <c:v>0.491221083</c:v>
                </c:pt>
                <c:pt idx="27">
                  <c:v>0.006643691</c:v>
                </c:pt>
                <c:pt idx="28">
                  <c:v>0.233481535</c:v>
                </c:pt>
                <c:pt idx="29">
                  <c:v>0.311835826</c:v>
                </c:pt>
                <c:pt idx="30">
                  <c:v>0.0</c:v>
                </c:pt>
                <c:pt idx="31">
                  <c:v>0.0</c:v>
                </c:pt>
                <c:pt idx="32">
                  <c:v>0.243925681</c:v>
                </c:pt>
                <c:pt idx="33">
                  <c:v>0.094083689</c:v>
                </c:pt>
                <c:pt idx="34">
                  <c:v>0.693147181</c:v>
                </c:pt>
                <c:pt idx="35">
                  <c:v>0.512151738</c:v>
                </c:pt>
                <c:pt idx="36">
                  <c:v>0.308065414</c:v>
                </c:pt>
                <c:pt idx="37">
                  <c:v>0.406052926</c:v>
                </c:pt>
                <c:pt idx="38">
                  <c:v>0.134718512</c:v>
                </c:pt>
                <c:pt idx="39">
                  <c:v>0.296330673</c:v>
                </c:pt>
                <c:pt idx="40">
                  <c:v>0.366623302</c:v>
                </c:pt>
                <c:pt idx="41">
                  <c:v>0.316804425</c:v>
                </c:pt>
                <c:pt idx="42">
                  <c:v>0.408460543</c:v>
                </c:pt>
                <c:pt idx="43">
                  <c:v>0.30595899</c:v>
                </c:pt>
                <c:pt idx="44">
                  <c:v>0.19018324</c:v>
                </c:pt>
                <c:pt idx="45">
                  <c:v>0.059161473</c:v>
                </c:pt>
                <c:pt idx="46">
                  <c:v>0.268640921</c:v>
                </c:pt>
                <c:pt idx="47">
                  <c:v>0.246027433</c:v>
                </c:pt>
                <c:pt idx="48">
                  <c:v>0.297344753</c:v>
                </c:pt>
                <c:pt idx="49">
                  <c:v>0.282928132</c:v>
                </c:pt>
                <c:pt idx="50">
                  <c:v>0.165633363</c:v>
                </c:pt>
                <c:pt idx="51">
                  <c:v>0.452186252</c:v>
                </c:pt>
                <c:pt idx="52">
                  <c:v>0.174504976</c:v>
                </c:pt>
                <c:pt idx="53">
                  <c:v>0.53069081</c:v>
                </c:pt>
                <c:pt idx="54">
                  <c:v>0.187093294</c:v>
                </c:pt>
                <c:pt idx="55">
                  <c:v>0.539647459</c:v>
                </c:pt>
                <c:pt idx="56">
                  <c:v>0.269523214</c:v>
                </c:pt>
                <c:pt idx="57">
                  <c:v>0.371654165</c:v>
                </c:pt>
                <c:pt idx="58">
                  <c:v>0.223578464</c:v>
                </c:pt>
                <c:pt idx="59">
                  <c:v>0.370157</c:v>
                </c:pt>
                <c:pt idx="60">
                  <c:v>0.057371679</c:v>
                </c:pt>
                <c:pt idx="61">
                  <c:v>0.416026419</c:v>
                </c:pt>
                <c:pt idx="62">
                  <c:v>0.302134178</c:v>
                </c:pt>
                <c:pt idx="63">
                  <c:v>0.33434478</c:v>
                </c:pt>
                <c:pt idx="64">
                  <c:v>0.463918556</c:v>
                </c:pt>
                <c:pt idx="65">
                  <c:v>0.287007483</c:v>
                </c:pt>
                <c:pt idx="66">
                  <c:v>0.349331623</c:v>
                </c:pt>
                <c:pt idx="67">
                  <c:v>0.308065414</c:v>
                </c:pt>
                <c:pt idx="68">
                  <c:v>0.435185184</c:v>
                </c:pt>
                <c:pt idx="69">
                  <c:v>0.657607167</c:v>
                </c:pt>
                <c:pt idx="70">
                  <c:v>0.286540954</c:v>
                </c:pt>
                <c:pt idx="71">
                  <c:v>0.208279862</c:v>
                </c:pt>
                <c:pt idx="72">
                  <c:v>0.284146322</c:v>
                </c:pt>
                <c:pt idx="73">
                  <c:v>0.272468532</c:v>
                </c:pt>
                <c:pt idx="74">
                  <c:v>0.150849586</c:v>
                </c:pt>
                <c:pt idx="75">
                  <c:v>0.152932528</c:v>
                </c:pt>
                <c:pt idx="76">
                  <c:v>0.395665739</c:v>
                </c:pt>
                <c:pt idx="77">
                  <c:v>0.374068539</c:v>
                </c:pt>
                <c:pt idx="78">
                  <c:v>0.355710241</c:v>
                </c:pt>
                <c:pt idx="79">
                  <c:v>0.077495459</c:v>
                </c:pt>
                <c:pt idx="80">
                  <c:v>0.427898816</c:v>
                </c:pt>
                <c:pt idx="81">
                  <c:v>0.116247541</c:v>
                </c:pt>
                <c:pt idx="82">
                  <c:v>0.25055576</c:v>
                </c:pt>
                <c:pt idx="83">
                  <c:v>0.16465782</c:v>
                </c:pt>
                <c:pt idx="84">
                  <c:v>0.317751837</c:v>
                </c:pt>
                <c:pt idx="85">
                  <c:v>0.348535586</c:v>
                </c:pt>
                <c:pt idx="86">
                  <c:v>0.353646521</c:v>
                </c:pt>
                <c:pt idx="87">
                  <c:v>0.196301895</c:v>
                </c:pt>
                <c:pt idx="88">
                  <c:v>0.286063121</c:v>
                </c:pt>
                <c:pt idx="89">
                  <c:v>0.266836018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458248"/>
        <c:axId val="2087463704"/>
      </c:scatterChart>
      <c:valAx>
        <c:axId val="2087458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87463704"/>
        <c:crosses val="autoZero"/>
        <c:crossBetween val="midCat"/>
      </c:valAx>
      <c:valAx>
        <c:axId val="2087463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4582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followee_high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General</c:formatCode>
                <c:ptCount val="90"/>
                <c:pt idx="0" formatCode="0.00E+00">
                  <c:v>5.31E-18</c:v>
                </c:pt>
                <c:pt idx="1">
                  <c:v>0.0</c:v>
                </c:pt>
                <c:pt idx="2" formatCode="0.00E+00">
                  <c:v>4.07E-18</c:v>
                </c:pt>
                <c:pt idx="3">
                  <c:v>0.006449735</c:v>
                </c:pt>
                <c:pt idx="4" formatCode="0.00E+00">
                  <c:v>6.39000000000003E-18</c:v>
                </c:pt>
                <c:pt idx="5" formatCode="0.00E+00">
                  <c:v>5.90000000000003E-18</c:v>
                </c:pt>
                <c:pt idx="6" formatCode="0.00E+00">
                  <c:v>4.93000000000001E-18</c:v>
                </c:pt>
                <c:pt idx="7">
                  <c:v>0.0</c:v>
                </c:pt>
                <c:pt idx="8">
                  <c:v>0.00312792</c:v>
                </c:pt>
                <c:pt idx="9">
                  <c:v>0.012290193</c:v>
                </c:pt>
                <c:pt idx="10" formatCode="0.00E+00">
                  <c:v>2.31E-18</c:v>
                </c:pt>
                <c:pt idx="11">
                  <c:v>0.005867595</c:v>
                </c:pt>
                <c:pt idx="12" formatCode="0.00E+00">
                  <c:v>4.55E-5</c:v>
                </c:pt>
                <c:pt idx="13">
                  <c:v>0.0</c:v>
                </c:pt>
                <c:pt idx="14">
                  <c:v>0.000676915</c:v>
                </c:pt>
                <c:pt idx="15">
                  <c:v>0.003218976</c:v>
                </c:pt>
                <c:pt idx="16">
                  <c:v>0.001740614</c:v>
                </c:pt>
                <c:pt idx="17" formatCode="0.00E+00">
                  <c:v>9.03000000000003E-18</c:v>
                </c:pt>
                <c:pt idx="18" formatCode="0.00E+00">
                  <c:v>2.2E-18</c:v>
                </c:pt>
                <c:pt idx="19">
                  <c:v>0.002366354</c:v>
                </c:pt>
                <c:pt idx="20" formatCode="0.00E+00">
                  <c:v>5.38000000000001E-18</c:v>
                </c:pt>
                <c:pt idx="21" formatCode="0.00E+00">
                  <c:v>5.15E-18</c:v>
                </c:pt>
                <c:pt idx="22" formatCode="0.00E+00">
                  <c:v>3.55E-18</c:v>
                </c:pt>
                <c:pt idx="23">
                  <c:v>0.007247176</c:v>
                </c:pt>
                <c:pt idx="24" formatCode="0.00E+00">
                  <c:v>9.75000000000003E-18</c:v>
                </c:pt>
                <c:pt idx="25" formatCode="0.00E+00">
                  <c:v>2.85E-18</c:v>
                </c:pt>
                <c:pt idx="26" formatCode="0.00E+00">
                  <c:v>6.54000000000003E-18</c:v>
                </c:pt>
                <c:pt idx="27" formatCode="0.00E+00">
                  <c:v>6.18000000000001E-18</c:v>
                </c:pt>
                <c:pt idx="28" formatCode="0.00E+00">
                  <c:v>2.8E-18</c:v>
                </c:pt>
                <c:pt idx="29" formatCode="0.00E+00">
                  <c:v>2.7E-18</c:v>
                </c:pt>
                <c:pt idx="30">
                  <c:v>0.017337691</c:v>
                </c:pt>
                <c:pt idx="31">
                  <c:v>0.065542551</c:v>
                </c:pt>
                <c:pt idx="32">
                  <c:v>0.019175224</c:v>
                </c:pt>
                <c:pt idx="33" formatCode="0.00E+00">
                  <c:v>1.11E-9</c:v>
                </c:pt>
                <c:pt idx="34">
                  <c:v>0.0</c:v>
                </c:pt>
                <c:pt idx="35" formatCode="0.00E+00">
                  <c:v>4.43000000000001E-18</c:v>
                </c:pt>
                <c:pt idx="36" formatCode="0.00E+00">
                  <c:v>1.18E-10</c:v>
                </c:pt>
                <c:pt idx="37">
                  <c:v>0.037022153</c:v>
                </c:pt>
                <c:pt idx="38">
                  <c:v>0.004491594</c:v>
                </c:pt>
                <c:pt idx="39" formatCode="0.00E+00">
                  <c:v>6.00000000000003E-18</c:v>
                </c:pt>
                <c:pt idx="40" formatCode="0.00E+00">
                  <c:v>8.99000000000003E-18</c:v>
                </c:pt>
                <c:pt idx="41" formatCode="0.00E+00">
                  <c:v>5.59000000000001E-18</c:v>
                </c:pt>
                <c:pt idx="42" formatCode="0.00E+00">
                  <c:v>4.35E-18</c:v>
                </c:pt>
                <c:pt idx="43" formatCode="0.00E+00">
                  <c:v>5.56E-12</c:v>
                </c:pt>
                <c:pt idx="44">
                  <c:v>0.001984618</c:v>
                </c:pt>
                <c:pt idx="45" formatCode="0.00E+00">
                  <c:v>1.21E-17</c:v>
                </c:pt>
                <c:pt idx="46">
                  <c:v>0.126635014</c:v>
                </c:pt>
                <c:pt idx="47" formatCode="0.00E+00">
                  <c:v>8.84000000000003E-18</c:v>
                </c:pt>
                <c:pt idx="48" formatCode="0.00E+00">
                  <c:v>4.88E-18</c:v>
                </c:pt>
                <c:pt idx="49" formatCode="0.00E+00">
                  <c:v>6.70000000000003E-18</c:v>
                </c:pt>
                <c:pt idx="50" formatCode="0.00E+00">
                  <c:v>1.61E-7</c:v>
                </c:pt>
                <c:pt idx="51" formatCode="0.00E+00">
                  <c:v>3.34E-18</c:v>
                </c:pt>
                <c:pt idx="52" formatCode="0.00E+00">
                  <c:v>3.03E-8</c:v>
                </c:pt>
                <c:pt idx="53" formatCode="0.00E+00">
                  <c:v>2.89E-6</c:v>
                </c:pt>
                <c:pt idx="54" formatCode="0.00E+00">
                  <c:v>2.27E-8</c:v>
                </c:pt>
                <c:pt idx="55" formatCode="0.00E+00">
                  <c:v>2.74E-18</c:v>
                </c:pt>
                <c:pt idx="56" formatCode="0.00E+00">
                  <c:v>1.57E-5</c:v>
                </c:pt>
                <c:pt idx="57" formatCode="0.00E+00">
                  <c:v>6.17000000000003E-18</c:v>
                </c:pt>
                <c:pt idx="58">
                  <c:v>0.0</c:v>
                </c:pt>
                <c:pt idx="59">
                  <c:v>0.039210235</c:v>
                </c:pt>
                <c:pt idx="60" formatCode="0.00E+00">
                  <c:v>1.51E-17</c:v>
                </c:pt>
                <c:pt idx="61" formatCode="0.00E+00">
                  <c:v>2.9E-18</c:v>
                </c:pt>
                <c:pt idx="62">
                  <c:v>0.12530582</c:v>
                </c:pt>
                <c:pt idx="63" formatCode="0.00E+00">
                  <c:v>1.01E-17</c:v>
                </c:pt>
                <c:pt idx="64" formatCode="0.00E+00">
                  <c:v>3.06E-18</c:v>
                </c:pt>
                <c:pt idx="65">
                  <c:v>0.0</c:v>
                </c:pt>
                <c:pt idx="66" formatCode="0.00E+00">
                  <c:v>6.86000000000003E-18</c:v>
                </c:pt>
                <c:pt idx="67" formatCode="0.00E+00">
                  <c:v>6.41000000000003E-18</c:v>
                </c:pt>
                <c:pt idx="68">
                  <c:v>0.007797369</c:v>
                </c:pt>
                <c:pt idx="69" formatCode="0.00E+00">
                  <c:v>3.47E-18</c:v>
                </c:pt>
                <c:pt idx="70" formatCode="0.00E+00">
                  <c:v>4.19E-18</c:v>
                </c:pt>
                <c:pt idx="71">
                  <c:v>0.006124648</c:v>
                </c:pt>
                <c:pt idx="72" formatCode="0.00E+00">
                  <c:v>5.82E-18</c:v>
                </c:pt>
                <c:pt idx="73" formatCode="0.00E+00">
                  <c:v>3.2E-18</c:v>
                </c:pt>
                <c:pt idx="74" formatCode="0.00E+00">
                  <c:v>8.60000000000003E-18</c:v>
                </c:pt>
                <c:pt idx="75" formatCode="0.00E+00">
                  <c:v>2.83E-18</c:v>
                </c:pt>
                <c:pt idx="76">
                  <c:v>0.007946239</c:v>
                </c:pt>
                <c:pt idx="77" formatCode="0.00E+00">
                  <c:v>2.92E-6</c:v>
                </c:pt>
                <c:pt idx="78" formatCode="0.00E+00">
                  <c:v>7.30000000000003E-18</c:v>
                </c:pt>
                <c:pt idx="79" formatCode="0.00E+00">
                  <c:v>6.48000000000003E-18</c:v>
                </c:pt>
                <c:pt idx="80">
                  <c:v>0.00873921</c:v>
                </c:pt>
                <c:pt idx="81" formatCode="0.00E+00">
                  <c:v>6.96E-7</c:v>
                </c:pt>
                <c:pt idx="82" formatCode="0.00E+00">
                  <c:v>6.75000000000003E-18</c:v>
                </c:pt>
                <c:pt idx="83" formatCode="0.00E+00">
                  <c:v>3.98E-5</c:v>
                </c:pt>
                <c:pt idx="84" formatCode="0.00E+00">
                  <c:v>4.24E-18</c:v>
                </c:pt>
                <c:pt idx="85">
                  <c:v>0.009963991</c:v>
                </c:pt>
                <c:pt idx="86" formatCode="0.00E+00">
                  <c:v>1.09E-17</c:v>
                </c:pt>
                <c:pt idx="87">
                  <c:v>0.000667096</c:v>
                </c:pt>
                <c:pt idx="88" formatCode="0.00E+00">
                  <c:v>3.86E-18</c:v>
                </c:pt>
                <c:pt idx="89" formatCode="0.00E+00">
                  <c:v>1.26E-17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0.362992533</c:v>
                </c:pt>
                <c:pt idx="1">
                  <c:v>0.262399254</c:v>
                </c:pt>
                <c:pt idx="2">
                  <c:v>0.385443877</c:v>
                </c:pt>
                <c:pt idx="3">
                  <c:v>0.405556879</c:v>
                </c:pt>
                <c:pt idx="4">
                  <c:v>0.36180867</c:v>
                </c:pt>
                <c:pt idx="5">
                  <c:v>0.293109669</c:v>
                </c:pt>
                <c:pt idx="6">
                  <c:v>0.354627954</c:v>
                </c:pt>
                <c:pt idx="7">
                  <c:v>0.434927122</c:v>
                </c:pt>
                <c:pt idx="8">
                  <c:v>0.194804325</c:v>
                </c:pt>
                <c:pt idx="9">
                  <c:v>0.306245708</c:v>
                </c:pt>
                <c:pt idx="10">
                  <c:v>0.223938569</c:v>
                </c:pt>
                <c:pt idx="11">
                  <c:v>0.405500764</c:v>
                </c:pt>
                <c:pt idx="12">
                  <c:v>0.375567083</c:v>
                </c:pt>
                <c:pt idx="13">
                  <c:v>0.439536415</c:v>
                </c:pt>
                <c:pt idx="14">
                  <c:v>0.366367298</c:v>
                </c:pt>
                <c:pt idx="15">
                  <c:v>0.385866455</c:v>
                </c:pt>
                <c:pt idx="16">
                  <c:v>0.371495741</c:v>
                </c:pt>
                <c:pt idx="17">
                  <c:v>0.31041999</c:v>
                </c:pt>
                <c:pt idx="18">
                  <c:v>0.393932412</c:v>
                </c:pt>
                <c:pt idx="19">
                  <c:v>0.39212445</c:v>
                </c:pt>
                <c:pt idx="20">
                  <c:v>0.411288972</c:v>
                </c:pt>
                <c:pt idx="21">
                  <c:v>0.375420061</c:v>
                </c:pt>
                <c:pt idx="22">
                  <c:v>0.41905175</c:v>
                </c:pt>
                <c:pt idx="23">
                  <c:v>0.407637462</c:v>
                </c:pt>
                <c:pt idx="24">
                  <c:v>0.270079585</c:v>
                </c:pt>
                <c:pt idx="25">
                  <c:v>0.427908753</c:v>
                </c:pt>
                <c:pt idx="26">
                  <c:v>0.346736239</c:v>
                </c:pt>
                <c:pt idx="27">
                  <c:v>0.401709961</c:v>
                </c:pt>
                <c:pt idx="28">
                  <c:v>0.391507409</c:v>
                </c:pt>
                <c:pt idx="29">
                  <c:v>0.419101711</c:v>
                </c:pt>
                <c:pt idx="30">
                  <c:v>0.253078218</c:v>
                </c:pt>
                <c:pt idx="31">
                  <c:v>0.40201507</c:v>
                </c:pt>
                <c:pt idx="32">
                  <c:v>0.45549959</c:v>
                </c:pt>
                <c:pt idx="33">
                  <c:v>0.325240752</c:v>
                </c:pt>
                <c:pt idx="34">
                  <c:v>0.363807765</c:v>
                </c:pt>
                <c:pt idx="35">
                  <c:v>0.244152582</c:v>
                </c:pt>
                <c:pt idx="36">
                  <c:v>0.286329076</c:v>
                </c:pt>
                <c:pt idx="37">
                  <c:v>0.017463843</c:v>
                </c:pt>
                <c:pt idx="38">
                  <c:v>0.353830841</c:v>
                </c:pt>
                <c:pt idx="39">
                  <c:v>0.375064054</c:v>
                </c:pt>
                <c:pt idx="40">
                  <c:v>0.355019369</c:v>
                </c:pt>
                <c:pt idx="41">
                  <c:v>0.426164596</c:v>
                </c:pt>
                <c:pt idx="42">
                  <c:v>0.313732662</c:v>
                </c:pt>
                <c:pt idx="43">
                  <c:v>0.452656989</c:v>
                </c:pt>
                <c:pt idx="44">
                  <c:v>0.451984416</c:v>
                </c:pt>
                <c:pt idx="45">
                  <c:v>0.359609349</c:v>
                </c:pt>
                <c:pt idx="46">
                  <c:v>0.00971573</c:v>
                </c:pt>
                <c:pt idx="47">
                  <c:v>0.321275146</c:v>
                </c:pt>
                <c:pt idx="48">
                  <c:v>0.353997507</c:v>
                </c:pt>
                <c:pt idx="49">
                  <c:v>0.195856582</c:v>
                </c:pt>
                <c:pt idx="50">
                  <c:v>0.348948313</c:v>
                </c:pt>
                <c:pt idx="51">
                  <c:v>0.38297649</c:v>
                </c:pt>
                <c:pt idx="52">
                  <c:v>0.360241066</c:v>
                </c:pt>
                <c:pt idx="53">
                  <c:v>0.434996561</c:v>
                </c:pt>
                <c:pt idx="54">
                  <c:v>0.376565846</c:v>
                </c:pt>
                <c:pt idx="55">
                  <c:v>0.330013488</c:v>
                </c:pt>
                <c:pt idx="56">
                  <c:v>0.303008383</c:v>
                </c:pt>
                <c:pt idx="57">
                  <c:v>0.369318522</c:v>
                </c:pt>
                <c:pt idx="58">
                  <c:v>0.478581568</c:v>
                </c:pt>
                <c:pt idx="59">
                  <c:v>0.396403834</c:v>
                </c:pt>
                <c:pt idx="60">
                  <c:v>0.163688387</c:v>
                </c:pt>
                <c:pt idx="61">
                  <c:v>0.399749415</c:v>
                </c:pt>
                <c:pt idx="62">
                  <c:v>0.018567612</c:v>
                </c:pt>
                <c:pt idx="63">
                  <c:v>0.316143241</c:v>
                </c:pt>
                <c:pt idx="64">
                  <c:v>0.371531773</c:v>
                </c:pt>
                <c:pt idx="65">
                  <c:v>0.374393751</c:v>
                </c:pt>
                <c:pt idx="66">
                  <c:v>0.366714553</c:v>
                </c:pt>
                <c:pt idx="67">
                  <c:v>0.311263286</c:v>
                </c:pt>
                <c:pt idx="68">
                  <c:v>0.353190298</c:v>
                </c:pt>
                <c:pt idx="69">
                  <c:v>0.41009643</c:v>
                </c:pt>
                <c:pt idx="70">
                  <c:v>0.413610251</c:v>
                </c:pt>
                <c:pt idx="71">
                  <c:v>0.307744527</c:v>
                </c:pt>
                <c:pt idx="72">
                  <c:v>0.400000404</c:v>
                </c:pt>
                <c:pt idx="73">
                  <c:v>0.454375375</c:v>
                </c:pt>
                <c:pt idx="74">
                  <c:v>0.29463</c:v>
                </c:pt>
                <c:pt idx="75">
                  <c:v>0.366123617</c:v>
                </c:pt>
                <c:pt idx="76">
                  <c:v>0.40654823</c:v>
                </c:pt>
                <c:pt idx="77">
                  <c:v>0.427715953</c:v>
                </c:pt>
                <c:pt idx="78">
                  <c:v>0.309703305</c:v>
                </c:pt>
                <c:pt idx="79">
                  <c:v>0.422460245</c:v>
                </c:pt>
                <c:pt idx="80">
                  <c:v>0.375710944</c:v>
                </c:pt>
                <c:pt idx="81">
                  <c:v>0.288295739</c:v>
                </c:pt>
                <c:pt idx="82">
                  <c:v>0.365341019</c:v>
                </c:pt>
                <c:pt idx="83">
                  <c:v>0.195970043</c:v>
                </c:pt>
                <c:pt idx="84">
                  <c:v>0.40528385</c:v>
                </c:pt>
                <c:pt idx="85">
                  <c:v>0.319549776</c:v>
                </c:pt>
                <c:pt idx="86">
                  <c:v>0.237232565</c:v>
                </c:pt>
                <c:pt idx="87">
                  <c:v>0.355043094</c:v>
                </c:pt>
                <c:pt idx="88">
                  <c:v>0.399618077</c:v>
                </c:pt>
                <c:pt idx="89">
                  <c:v>0.342829836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431704"/>
        <c:axId val="2087437224"/>
      </c:scatterChart>
      <c:valAx>
        <c:axId val="2087431704"/>
        <c:scaling>
          <c:orientation val="minMax"/>
        </c:scaling>
        <c:delete val="0"/>
        <c:axPos val="b"/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87437224"/>
        <c:crosses val="autoZero"/>
        <c:crossBetween val="midCat"/>
      </c:valAx>
      <c:valAx>
        <c:axId val="2087437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43170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>
                <a:latin typeface="ＭＳ Ｐ明朝"/>
                <a:ea typeface="ＭＳ Ｐ明朝"/>
                <a:cs typeface="ＭＳ Ｐ明朝"/>
              </a:rPr>
              <a:t>ターム「福井」</a:t>
            </a:r>
            <a:endParaRPr 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3574475065617"/>
          <c:y val="0.164749753937008"/>
          <c:w val="0.729559219160105"/>
          <c:h val="0.785875246062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Sheet1!$A$2:$A$202</c:f>
              <c:numCache>
                <c:formatCode>General</c:formatCode>
                <c:ptCount val="2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</c:numCache>
            </c:num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0.00919287188507</c:v>
                </c:pt>
                <c:pt idx="1">
                  <c:v>0.0302957627042</c:v>
                </c:pt>
                <c:pt idx="2">
                  <c:v>0.0664945316119</c:v>
                </c:pt>
                <c:pt idx="3">
                  <c:v>0.10934915099</c:v>
                </c:pt>
                <c:pt idx="4">
                  <c:v>0.143713851648</c:v>
                </c:pt>
                <c:pt idx="5">
                  <c:v>0.15724031318</c:v>
                </c:pt>
                <c:pt idx="6">
                  <c:v>0.1473144151</c:v>
                </c:pt>
                <c:pt idx="7">
                  <c:v>0.120641594366</c:v>
                </c:pt>
                <c:pt idx="8">
                  <c:v>0.0877320647076</c:v>
                </c:pt>
                <c:pt idx="9">
                  <c:v>0.0573619203358</c:v>
                </c:pt>
                <c:pt idx="10">
                  <c:v>0.0340610024541</c:v>
                </c:pt>
                <c:pt idx="11">
                  <c:v>0.0185209500845</c:v>
                </c:pt>
                <c:pt idx="12">
                  <c:v>0.00928682365209</c:v>
                </c:pt>
                <c:pt idx="13">
                  <c:v>0.00431962668284</c:v>
                </c:pt>
                <c:pt idx="14">
                  <c:v>0.00187336034876</c:v>
                </c:pt>
                <c:pt idx="15">
                  <c:v>0.000760898235007</c:v>
                </c:pt>
                <c:pt idx="16">
                  <c:v>0.000290577049934</c:v>
                </c:pt>
                <c:pt idx="17">
                  <c:v>0.00010469608214</c:v>
                </c:pt>
                <c:pt idx="18" formatCode="0.00E+00">
                  <c:v>3.57006376975E-5</c:v>
                </c:pt>
                <c:pt idx="19" formatCode="0.00E+00">
                  <c:v>1.15531973212E-5</c:v>
                </c:pt>
                <c:pt idx="20" formatCode="0.00E+00">
                  <c:v>3.55709713746E-6</c:v>
                </c:pt>
                <c:pt idx="21" formatCode="0.00E+00">
                  <c:v>1.04434029737E-6</c:v>
                </c:pt>
                <c:pt idx="22" formatCode="0.00E+00">
                  <c:v>2.92980624948E-7</c:v>
                </c:pt>
                <c:pt idx="23" formatCode="0.00E+00">
                  <c:v>7.86878382175E-8</c:v>
                </c:pt>
                <c:pt idx="24" formatCode="0.00E+00">
                  <c:v>2.02676015785E-8</c:v>
                </c:pt>
                <c:pt idx="25" formatCode="0.00E+00">
                  <c:v>5.01438995012E-9</c:v>
                </c:pt>
                <c:pt idx="26" formatCode="0.00E+00">
                  <c:v>1.19343100809E-9</c:v>
                </c:pt>
                <c:pt idx="27" formatCode="0.00E+00">
                  <c:v>2.73612345073E-10</c:v>
                </c:pt>
                <c:pt idx="28" formatCode="0.00E+00">
                  <c:v>6.05044137858E-11</c:v>
                </c:pt>
                <c:pt idx="29" formatCode="0.00E+00">
                  <c:v>1.2920153524E-11</c:v>
                </c:pt>
                <c:pt idx="30" formatCode="0.00E+00">
                  <c:v>2.66722648257E-12</c:v>
                </c:pt>
                <c:pt idx="31" formatCode="0.00E+00">
                  <c:v>5.32862810045E-13</c:v>
                </c:pt>
                <c:pt idx="32" formatCode="0.00E+00">
                  <c:v>1.03123603896E-13</c:v>
                </c:pt>
                <c:pt idx="33" formatCode="0.00E+00">
                  <c:v>1.93502432368E-14</c:v>
                </c:pt>
                <c:pt idx="34" formatCode="0.00E+00">
                  <c:v>3.52351264739E-15</c:v>
                </c:pt>
                <c:pt idx="35" formatCode="0.00E+00">
                  <c:v>6.23132646559002E-16</c:v>
                </c:pt>
                <c:pt idx="36" formatCode="0.00E+00">
                  <c:v>1.07111279E-16</c:v>
                </c:pt>
                <c:pt idx="37" formatCode="0.00E+00">
                  <c:v>1.79084013022E-17</c:v>
                </c:pt>
                <c:pt idx="38" formatCode="0.00E+00">
                  <c:v>2.91437703157E-18</c:v>
                </c:pt>
                <c:pt idx="39" formatCode="0.00E+00">
                  <c:v>4.61941642696E-19</c:v>
                </c:pt>
                <c:pt idx="40" formatCode="0.00E+00">
                  <c:v>7.13595334567002E-20</c:v>
                </c:pt>
                <c:pt idx="41" formatCode="0.00E+00">
                  <c:v>1.07497498405E-20</c:v>
                </c:pt>
                <c:pt idx="42" formatCode="0.00E+00">
                  <c:v>1.58005417275E-21</c:v>
                </c:pt>
                <c:pt idx="43" formatCode="0.00E+00">
                  <c:v>2.26729134455E-22</c:v>
                </c:pt>
                <c:pt idx="44" formatCode="0.00E+00">
                  <c:v>3.17781291001E-23</c:v>
                </c:pt>
                <c:pt idx="45" formatCode="0.00E+00">
                  <c:v>4.35260248045002E-24</c:v>
                </c:pt>
                <c:pt idx="46" formatCode="0.00E+00">
                  <c:v>5.82873331213002E-25</c:v>
                </c:pt>
                <c:pt idx="47" formatCode="0.00E+00">
                  <c:v>7.63484163579002E-26</c:v>
                </c:pt>
                <c:pt idx="48" formatCode="0.00E+00">
                  <c:v>9.78621171984002E-27</c:v>
                </c:pt>
                <c:pt idx="49" formatCode="0.00E+00">
                  <c:v>1.22799993939E-27</c:v>
                </c:pt>
                <c:pt idx="50" formatCode="0.00E+00">
                  <c:v>1.50912258566E-28</c:v>
                </c:pt>
                <c:pt idx="51" formatCode="0.00E+00">
                  <c:v>1.8170197576E-29</c:v>
                </c:pt>
                <c:pt idx="52" formatCode="0.00E+00">
                  <c:v>2.14419311046E-30</c:v>
                </c:pt>
                <c:pt idx="53" formatCode="0.00E+00">
                  <c:v>2.48079803918E-31</c:v>
                </c:pt>
                <c:pt idx="54" formatCode="0.00E+00">
                  <c:v>2.81507951267E-32</c:v>
                </c:pt>
                <c:pt idx="55" formatCode="0.00E+00">
                  <c:v>3.13404169915E-33</c:v>
                </c:pt>
                <c:pt idx="56" formatCode="0.00E+00">
                  <c:v>3.42429951847002E-34</c:v>
                </c:pt>
                <c:pt idx="57" formatCode="0.00E+00">
                  <c:v>3.67303266937002E-35</c:v>
                </c:pt>
                <c:pt idx="58" formatCode="0.00E+00">
                  <c:v>3.86894485868002E-36</c:v>
                </c:pt>
                <c:pt idx="59" formatCode="0.00E+00">
                  <c:v>4.00312618917002E-37</c:v>
                </c:pt>
                <c:pt idx="60" formatCode="0.00E+00">
                  <c:v>4.06972603852002E-38</c:v>
                </c:pt>
                <c:pt idx="61" formatCode="0.00E+00">
                  <c:v>4.06636595700002E-39</c:v>
                </c:pt>
                <c:pt idx="62" formatCode="0.00E+00">
                  <c:v>3.99425363815002E-40</c:v>
                </c:pt>
                <c:pt idx="63" formatCode="0.00E+00">
                  <c:v>3.85799491900002E-41</c:v>
                </c:pt>
                <c:pt idx="64" formatCode="0.00E+00">
                  <c:v>3.66513556398002E-42</c:v>
                </c:pt>
                <c:pt idx="65" formatCode="0.00E+00">
                  <c:v>3.42549328532002E-43</c:v>
                </c:pt>
                <c:pt idx="66" formatCode="0.00E+00">
                  <c:v>3.15035937710002E-44</c:v>
                </c:pt>
                <c:pt idx="67" formatCode="0.00E+00">
                  <c:v>2.85165666225002E-45</c:v>
                </c:pt>
                <c:pt idx="68" formatCode="0.00E+00">
                  <c:v>2.54113631644002E-46</c:v>
                </c:pt>
                <c:pt idx="69" formatCode="0.00E+00">
                  <c:v>2.22968241461E-47</c:v>
                </c:pt>
                <c:pt idx="70" formatCode="0.00E+00">
                  <c:v>1.92677281871E-48</c:v>
                </c:pt>
                <c:pt idx="71" formatCode="0.00E+00">
                  <c:v>1.6401219012E-49</c:v>
                </c:pt>
                <c:pt idx="72" formatCode="0.00E+00">
                  <c:v>1.37550805867E-50</c:v>
                </c:pt>
                <c:pt idx="73" formatCode="0.00E+00">
                  <c:v>1.13676984145E-51</c:v>
                </c:pt>
                <c:pt idx="74" formatCode="0.00E+00">
                  <c:v>9.25940648094004E-53</c:v>
                </c:pt>
                <c:pt idx="75" formatCode="0.00E+00">
                  <c:v>7.43484066747004E-54</c:v>
                </c:pt>
                <c:pt idx="76" formatCode="0.00E+00">
                  <c:v>5.88589863833002E-55</c:v>
                </c:pt>
                <c:pt idx="77" formatCode="0.00E+00">
                  <c:v>4.59493354072002E-56</c:v>
                </c:pt>
                <c:pt idx="78" formatCode="0.00E+00">
                  <c:v>3.53787032389002E-57</c:v>
                </c:pt>
                <c:pt idx="79" formatCode="0.00E+00">
                  <c:v>2.68701374408002E-58</c:v>
                </c:pt>
                <c:pt idx="80" formatCode="0.00E+00">
                  <c:v>2.01340210120002E-59</c:v>
                </c:pt>
                <c:pt idx="81" formatCode="0.00E+00">
                  <c:v>1.48863931135E-60</c:v>
                </c:pt>
                <c:pt idx="82" formatCode="0.00E+00">
                  <c:v>1.08620266477E-61</c:v>
                </c:pt>
                <c:pt idx="83" formatCode="0.00E+00">
                  <c:v>7.82270924504004E-63</c:v>
                </c:pt>
                <c:pt idx="84" formatCode="0.00E+00">
                  <c:v>5.56146865911004E-64</c:v>
                </c:pt>
                <c:pt idx="85" formatCode="0.00E+00">
                  <c:v>3.90361857419002E-65</c:v>
                </c:pt>
                <c:pt idx="86" formatCode="0.00E+00">
                  <c:v>2.70550934190002E-66</c:v>
                </c:pt>
                <c:pt idx="87" formatCode="0.00E+00">
                  <c:v>1.85178832291002E-67</c:v>
                </c:pt>
                <c:pt idx="88" formatCode="0.00E+00">
                  <c:v>1.25184295227E-68</c:v>
                </c:pt>
                <c:pt idx="89" formatCode="0.00E+00">
                  <c:v>8.35947240863006E-70</c:v>
                </c:pt>
                <c:pt idx="90" formatCode="0.00E+00">
                  <c:v>5.51482196563004E-71</c:v>
                </c:pt>
                <c:pt idx="91" formatCode="0.00E+00">
                  <c:v>3.59467519675002E-72</c:v>
                </c:pt>
                <c:pt idx="92" formatCode="0.00E+00">
                  <c:v>2.31533656642002E-73</c:v>
                </c:pt>
                <c:pt idx="93" formatCode="0.00E+00">
                  <c:v>1.47382056414002E-74</c:v>
                </c:pt>
                <c:pt idx="94" formatCode="0.00E+00">
                  <c:v>9.27256151115007E-76</c:v>
                </c:pt>
                <c:pt idx="95" formatCode="0.00E+00">
                  <c:v>5.76669600036004E-77</c:v>
                </c:pt>
                <c:pt idx="96" formatCode="0.00E+00">
                  <c:v>3.54546506754002E-78</c:v>
                </c:pt>
                <c:pt idx="97" formatCode="0.00E+00">
                  <c:v>2.15518129812002E-79</c:v>
                </c:pt>
                <c:pt idx="98" formatCode="0.00E+00">
                  <c:v>1.29539895768E-80</c:v>
                </c:pt>
                <c:pt idx="99" formatCode="0.00E+00">
                  <c:v>7.69974229454006E-82</c:v>
                </c:pt>
                <c:pt idx="100" formatCode="0.00E+00">
                  <c:v>4.52631364939004E-83</c:v>
                </c:pt>
                <c:pt idx="101" formatCode="0.00E+00">
                  <c:v>2.63178827049002E-84</c:v>
                </c:pt>
                <c:pt idx="102" formatCode="0.00E+00">
                  <c:v>1.51368777165002E-85</c:v>
                </c:pt>
                <c:pt idx="103" formatCode="0.00E+00">
                  <c:v>8.61273549808008E-87</c:v>
                </c:pt>
                <c:pt idx="104" formatCode="0.00E+00">
                  <c:v>4.84847302139004E-88</c:v>
                </c:pt>
                <c:pt idx="105" formatCode="0.00E+00">
                  <c:v>2.70064048644002E-89</c:v>
                </c:pt>
                <c:pt idx="106" formatCode="0.00E+00">
                  <c:v>1.48855399424002E-90</c:v>
                </c:pt>
                <c:pt idx="107" formatCode="0.00E+00">
                  <c:v>8.11962231467007E-92</c:v>
                </c:pt>
                <c:pt idx="108" formatCode="0.00E+00">
                  <c:v>4.38346124961004E-93</c:v>
                </c:pt>
                <c:pt idx="109" formatCode="0.00E+00">
                  <c:v>2.34231139030002E-94</c:v>
                </c:pt>
                <c:pt idx="110" formatCode="0.00E+00">
                  <c:v>1.23894934281002E-95</c:v>
                </c:pt>
                <c:pt idx="111" formatCode="0.00E+00">
                  <c:v>6.48751880763006E-97</c:v>
                </c:pt>
                <c:pt idx="112" formatCode="0.00E+00">
                  <c:v>3.36320967268004E-98</c:v>
                </c:pt>
                <c:pt idx="113" formatCode="0.00E+00">
                  <c:v>1.72628680541002E-99</c:v>
                </c:pt>
                <c:pt idx="114" formatCode="0.00E+00">
                  <c:v>8.77381592354009E-101</c:v>
                </c:pt>
                <c:pt idx="115" formatCode="0.00E+00">
                  <c:v>4.41583595706004E-102</c:v>
                </c:pt>
                <c:pt idx="116" formatCode="0.00E+00">
                  <c:v>2.20098919473002E-103</c:v>
                </c:pt>
                <c:pt idx="117" formatCode="0.00E+00">
                  <c:v>1.08651224568002E-104</c:v>
                </c:pt>
                <c:pt idx="118" formatCode="0.00E+00">
                  <c:v>5.31243598244006E-106</c:v>
                </c:pt>
                <c:pt idx="119" formatCode="0.00E+00">
                  <c:v>2.57291401639002E-107</c:v>
                </c:pt>
                <c:pt idx="120" formatCode="0.00E+00">
                  <c:v>1.23440853184002E-108</c:v>
                </c:pt>
                <c:pt idx="121" formatCode="0.00E+00">
                  <c:v>5.86710333234005E-110</c:v>
                </c:pt>
                <c:pt idx="122" formatCode="0.00E+00">
                  <c:v>2.76279305878004E-111</c:v>
                </c:pt>
                <c:pt idx="123" formatCode="0.00E+00">
                  <c:v>1.28902373562002E-112</c:v>
                </c:pt>
                <c:pt idx="124" formatCode="0.00E+00">
                  <c:v>5.95921550898006E-114</c:v>
                </c:pt>
                <c:pt idx="125" formatCode="0.00E+00">
                  <c:v>2.72998409097004E-115</c:v>
                </c:pt>
                <c:pt idx="126" formatCode="0.00E+00">
                  <c:v>1.23936941957002E-116</c:v>
                </c:pt>
                <c:pt idx="127" formatCode="0.00E+00">
                  <c:v>5.57618827003005E-118</c:v>
                </c:pt>
                <c:pt idx="128" formatCode="0.00E+00">
                  <c:v>2.48654320865004E-119</c:v>
                </c:pt>
                <c:pt idx="129" formatCode="0.00E+00">
                  <c:v>1.09901102158002E-120</c:v>
                </c:pt>
                <c:pt idx="130" formatCode="0.00E+00">
                  <c:v>4.81482676182006E-122</c:v>
                </c:pt>
                <c:pt idx="131" formatCode="0.00E+00">
                  <c:v>2.09101234523002E-123</c:v>
                </c:pt>
                <c:pt idx="132" formatCode="0.00E+00">
                  <c:v>9.00231469458012E-125</c:v>
                </c:pt>
                <c:pt idx="133" formatCode="0.00E+00">
                  <c:v>3.84235441553004E-126</c:v>
                </c:pt>
                <c:pt idx="134" formatCode="0.00E+00">
                  <c:v>1.62596015001002E-127</c:v>
                </c:pt>
                <c:pt idx="135" formatCode="0.00E+00">
                  <c:v>6.82204953809008E-129</c:v>
                </c:pt>
                <c:pt idx="136" formatCode="0.00E+00">
                  <c:v>2.83814927874004E-130</c:v>
                </c:pt>
                <c:pt idx="137" formatCode="0.00E+00">
                  <c:v>1.17082921603002E-131</c:v>
                </c:pt>
                <c:pt idx="138" formatCode="0.00E+00">
                  <c:v>4.78974110217008E-133</c:v>
                </c:pt>
                <c:pt idx="139" formatCode="0.00E+00">
                  <c:v>1.94317803192002E-134</c:v>
                </c:pt>
                <c:pt idx="140" formatCode="0.00E+00">
                  <c:v>7.81838009974009E-136</c:v>
                </c:pt>
                <c:pt idx="141" formatCode="0.00E+00">
                  <c:v>3.11993726174004E-137</c:v>
                </c:pt>
                <c:pt idx="142" formatCode="0.00E+00">
                  <c:v>1.23486869937002E-138</c:v>
                </c:pt>
                <c:pt idx="143" formatCode="0.00E+00">
                  <c:v>4.84799532599006E-140</c:v>
                </c:pt>
                <c:pt idx="144" formatCode="0.00E+00">
                  <c:v>1.88794975170002E-141</c:v>
                </c:pt>
                <c:pt idx="145" formatCode="0.00E+00">
                  <c:v>7.29325253436009E-143</c:v>
                </c:pt>
                <c:pt idx="146" formatCode="0.00E+00">
                  <c:v>2.79760592034004E-144</c:v>
                </c:pt>
                <c:pt idx="147" formatCode="0.00E+00">
                  <c:v>1.28662704433002E-145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329544"/>
        <c:axId val="2090332584"/>
      </c:lineChart>
      <c:catAx>
        <c:axId val="2090329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0332584"/>
        <c:crosses val="autoZero"/>
        <c:auto val="0"/>
        <c:lblAlgn val="ctr"/>
        <c:lblOffset val="100"/>
        <c:tickLblSkip val="300"/>
        <c:tickMarkSkip val="100"/>
        <c:noMultiLvlLbl val="0"/>
      </c:catAx>
      <c:valAx>
        <c:axId val="2090332584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090329544"/>
        <c:crossesAt val="1.0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21.0</c:v>
                </c:pt>
                <c:pt idx="1">
                  <c:v>11.0</c:v>
                </c:pt>
                <c:pt idx="2">
                  <c:v>8.0</c:v>
                </c:pt>
                <c:pt idx="3">
                  <c:v>8.0</c:v>
                </c:pt>
                <c:pt idx="4">
                  <c:v>6.0</c:v>
                </c:pt>
                <c:pt idx="5">
                  <c:v>3.0</c:v>
                </c:pt>
                <c:pt idx="6">
                  <c:v>2.0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2.0</c:v>
                </c:pt>
                <c:pt idx="11">
                  <c:v>1.0</c:v>
                </c:pt>
                <c:pt idx="12">
                  <c:v>4.0</c:v>
                </c:pt>
                <c:pt idx="13">
                  <c:v>0.0</c:v>
                </c:pt>
                <c:pt idx="14">
                  <c:v>2.0</c:v>
                </c:pt>
                <c:pt idx="15">
                  <c:v>0.0</c:v>
                </c:pt>
                <c:pt idx="16">
                  <c:v>0.0</c:v>
                </c:pt>
                <c:pt idx="17">
                  <c:v>3.0</c:v>
                </c:pt>
                <c:pt idx="18">
                  <c:v>1.0</c:v>
                </c:pt>
                <c:pt idx="19">
                  <c:v>2.0</c:v>
                </c:pt>
                <c:pt idx="20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58745688"/>
        <c:axId val="2088808952"/>
      </c:barChart>
      <c:catAx>
        <c:axId val="2058745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8808952"/>
        <c:crosses val="autoZero"/>
        <c:auto val="1"/>
        <c:lblAlgn val="ctr"/>
        <c:lblOffset val="100"/>
        <c:noMultiLvlLbl val="0"/>
      </c:catAx>
      <c:valAx>
        <c:axId val="2088808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58745688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 altLang="en-US">
                <a:latin typeface="ＭＳ Ｐ明朝"/>
                <a:ea typeface="ＭＳ Ｐ明朝"/>
                <a:cs typeface="ＭＳ Ｐ明朝"/>
              </a:rPr>
              <a:t>非</a:t>
            </a: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88.0</c:v>
                </c:pt>
                <c:pt idx="1">
                  <c:v>3.0</c:v>
                </c:pt>
                <c:pt idx="2">
                  <c:v>0.0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2.0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87635576"/>
        <c:axId val="2086867624"/>
      </c:barChart>
      <c:catAx>
        <c:axId val="2087635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6867624"/>
        <c:crosses val="autoZero"/>
        <c:auto val="1"/>
        <c:lblAlgn val="ctr"/>
        <c:lblOffset val="100"/>
        <c:noMultiLvlLbl val="0"/>
      </c:catAx>
      <c:valAx>
        <c:axId val="2086867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635576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0.001</c:v>
                </c:pt>
                <c:pt idx="1">
                  <c:v>0.002</c:v>
                </c:pt>
                <c:pt idx="2">
                  <c:v>0.003</c:v>
                </c:pt>
                <c:pt idx="3">
                  <c:v>0.004</c:v>
                </c:pt>
                <c:pt idx="4">
                  <c:v>0.005</c:v>
                </c:pt>
                <c:pt idx="5">
                  <c:v>0.006</c:v>
                </c:pt>
                <c:pt idx="6">
                  <c:v>0.007</c:v>
                </c:pt>
                <c:pt idx="7">
                  <c:v>0.008</c:v>
                </c:pt>
                <c:pt idx="8">
                  <c:v>0.009</c:v>
                </c:pt>
                <c:pt idx="9">
                  <c:v>0.01</c:v>
                </c:pt>
                <c:pt idx="10">
                  <c:v>0.011</c:v>
                </c:pt>
                <c:pt idx="11">
                  <c:v>0.012</c:v>
                </c:pt>
                <c:pt idx="12">
                  <c:v>0.013</c:v>
                </c:pt>
                <c:pt idx="13">
                  <c:v>0.014</c:v>
                </c:pt>
                <c:pt idx="14">
                  <c:v>0.015</c:v>
                </c:pt>
                <c:pt idx="15">
                  <c:v>0.016</c:v>
                </c:pt>
                <c:pt idx="16">
                  <c:v>0.017</c:v>
                </c:pt>
                <c:pt idx="17">
                  <c:v>0.018</c:v>
                </c:pt>
                <c:pt idx="18">
                  <c:v>0.019</c:v>
                </c:pt>
                <c:pt idx="19">
                  <c:v>0.02</c:v>
                </c:pt>
                <c:pt idx="20">
                  <c:v>0.021</c:v>
                </c:pt>
                <c:pt idx="21">
                  <c:v>0.022</c:v>
                </c:pt>
                <c:pt idx="22">
                  <c:v>0.023</c:v>
                </c:pt>
                <c:pt idx="23">
                  <c:v>0.024</c:v>
                </c:pt>
                <c:pt idx="24">
                  <c:v>0.025</c:v>
                </c:pt>
                <c:pt idx="25">
                  <c:v>0.026</c:v>
                </c:pt>
                <c:pt idx="26">
                  <c:v>0.027</c:v>
                </c:pt>
                <c:pt idx="27">
                  <c:v>0.028</c:v>
                </c:pt>
                <c:pt idx="28">
                  <c:v>0.029</c:v>
                </c:pt>
                <c:pt idx="29">
                  <c:v>0.03</c:v>
                </c:pt>
                <c:pt idx="30">
                  <c:v>0.031</c:v>
                </c:pt>
                <c:pt idx="31">
                  <c:v>0.032</c:v>
                </c:pt>
                <c:pt idx="32">
                  <c:v>0.033</c:v>
                </c:pt>
                <c:pt idx="33">
                  <c:v>0.034</c:v>
                </c:pt>
                <c:pt idx="34">
                  <c:v>0.035</c:v>
                </c:pt>
                <c:pt idx="35">
                  <c:v>0.036</c:v>
                </c:pt>
                <c:pt idx="36">
                  <c:v>0.037</c:v>
                </c:pt>
                <c:pt idx="37">
                  <c:v>0.038</c:v>
                </c:pt>
                <c:pt idx="38">
                  <c:v>0.039</c:v>
                </c:pt>
                <c:pt idx="39">
                  <c:v>0.04</c:v>
                </c:pt>
                <c:pt idx="40">
                  <c:v>0.041</c:v>
                </c:pt>
                <c:pt idx="41">
                  <c:v>0.042</c:v>
                </c:pt>
                <c:pt idx="42">
                  <c:v>0.043</c:v>
                </c:pt>
                <c:pt idx="43">
                  <c:v>0.044</c:v>
                </c:pt>
                <c:pt idx="44">
                  <c:v>0.045</c:v>
                </c:pt>
                <c:pt idx="45">
                  <c:v>0.046</c:v>
                </c:pt>
                <c:pt idx="46">
                  <c:v>0.047</c:v>
                </c:pt>
                <c:pt idx="47">
                  <c:v>0.048</c:v>
                </c:pt>
                <c:pt idx="48">
                  <c:v>0.049</c:v>
                </c:pt>
                <c:pt idx="49">
                  <c:v>0.05</c:v>
                </c:pt>
                <c:pt idx="50">
                  <c:v>0.051</c:v>
                </c:pt>
                <c:pt idx="51">
                  <c:v>0.052</c:v>
                </c:pt>
                <c:pt idx="52">
                  <c:v>0.053</c:v>
                </c:pt>
                <c:pt idx="53">
                  <c:v>0.054</c:v>
                </c:pt>
                <c:pt idx="54">
                  <c:v>0.055</c:v>
                </c:pt>
                <c:pt idx="55">
                  <c:v>0.056</c:v>
                </c:pt>
                <c:pt idx="56">
                  <c:v>0.057</c:v>
                </c:pt>
                <c:pt idx="57">
                  <c:v>0.058</c:v>
                </c:pt>
                <c:pt idx="58">
                  <c:v>0.059</c:v>
                </c:pt>
                <c:pt idx="59">
                  <c:v>0.06</c:v>
                </c:pt>
                <c:pt idx="60">
                  <c:v>0.061</c:v>
                </c:pt>
                <c:pt idx="61">
                  <c:v>0.062</c:v>
                </c:pt>
                <c:pt idx="62">
                  <c:v>0.063</c:v>
                </c:pt>
                <c:pt idx="63">
                  <c:v>0.064</c:v>
                </c:pt>
                <c:pt idx="64">
                  <c:v>0.065</c:v>
                </c:pt>
                <c:pt idx="65">
                  <c:v>0.066</c:v>
                </c:pt>
                <c:pt idx="66">
                  <c:v>0.067</c:v>
                </c:pt>
                <c:pt idx="67">
                  <c:v>0.068</c:v>
                </c:pt>
                <c:pt idx="68">
                  <c:v>0.069</c:v>
                </c:pt>
                <c:pt idx="69">
                  <c:v>0.07</c:v>
                </c:pt>
                <c:pt idx="70">
                  <c:v>0.071</c:v>
                </c:pt>
                <c:pt idx="71">
                  <c:v>0.072</c:v>
                </c:pt>
                <c:pt idx="72">
                  <c:v>0.073</c:v>
                </c:pt>
                <c:pt idx="73">
                  <c:v>0.074</c:v>
                </c:pt>
                <c:pt idx="74">
                  <c:v>0.075</c:v>
                </c:pt>
                <c:pt idx="75">
                  <c:v>0.076</c:v>
                </c:pt>
                <c:pt idx="76">
                  <c:v>0.077</c:v>
                </c:pt>
                <c:pt idx="77">
                  <c:v>0.078</c:v>
                </c:pt>
                <c:pt idx="78">
                  <c:v>0.079</c:v>
                </c:pt>
                <c:pt idx="79">
                  <c:v>0.08</c:v>
                </c:pt>
                <c:pt idx="80">
                  <c:v>0.081</c:v>
                </c:pt>
                <c:pt idx="81">
                  <c:v>0.082</c:v>
                </c:pt>
                <c:pt idx="82">
                  <c:v>0.083</c:v>
                </c:pt>
                <c:pt idx="83">
                  <c:v>0.084</c:v>
                </c:pt>
                <c:pt idx="84">
                  <c:v>0.085</c:v>
                </c:pt>
                <c:pt idx="85">
                  <c:v>0.086</c:v>
                </c:pt>
                <c:pt idx="86">
                  <c:v>0.087</c:v>
                </c:pt>
                <c:pt idx="87">
                  <c:v>0.088</c:v>
                </c:pt>
                <c:pt idx="88">
                  <c:v>0.089</c:v>
                </c:pt>
                <c:pt idx="89">
                  <c:v>0.09</c:v>
                </c:pt>
                <c:pt idx="90">
                  <c:v>0.091</c:v>
                </c:pt>
                <c:pt idx="91">
                  <c:v>0.092</c:v>
                </c:pt>
                <c:pt idx="92">
                  <c:v>0.093</c:v>
                </c:pt>
                <c:pt idx="93">
                  <c:v>0.094</c:v>
                </c:pt>
                <c:pt idx="94">
                  <c:v>0.095</c:v>
                </c:pt>
                <c:pt idx="95">
                  <c:v>0.096</c:v>
                </c:pt>
                <c:pt idx="96">
                  <c:v>0.097</c:v>
                </c:pt>
                <c:pt idx="97">
                  <c:v>0.098</c:v>
                </c:pt>
                <c:pt idx="98">
                  <c:v>0.099</c:v>
                </c:pt>
                <c:pt idx="99">
                  <c:v>0.1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4.0</c:v>
                </c:pt>
                <c:pt idx="1">
                  <c:v>6.0</c:v>
                </c:pt>
                <c:pt idx="2">
                  <c:v>8.0</c:v>
                </c:pt>
                <c:pt idx="3">
                  <c:v>10.0</c:v>
                </c:pt>
                <c:pt idx="4">
                  <c:v>11.0</c:v>
                </c:pt>
                <c:pt idx="5">
                  <c:v>13.0</c:v>
                </c:pt>
                <c:pt idx="6">
                  <c:v>14.0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19.0</c:v>
                </c:pt>
                <c:pt idx="11">
                  <c:v>20.0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2.0</c:v>
                </c:pt>
                <c:pt idx="16">
                  <c:v>2.0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1.0</c:v>
                </c:pt>
                <c:pt idx="21">
                  <c:v>1.0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1.0</c:v>
                </c:pt>
                <c:pt idx="26">
                  <c:v>0.0</c:v>
                </c:pt>
                <c:pt idx="27">
                  <c:v>1.0</c:v>
                </c:pt>
                <c:pt idx="28">
                  <c:v>1.0</c:v>
                </c:pt>
                <c:pt idx="29">
                  <c:v>0.0</c:v>
                </c:pt>
                <c:pt idx="30">
                  <c:v>1.0</c:v>
                </c:pt>
                <c:pt idx="31">
                  <c:v>2.0</c:v>
                </c:pt>
                <c:pt idx="32">
                  <c:v>2.0</c:v>
                </c:pt>
                <c:pt idx="33">
                  <c:v>0.0</c:v>
                </c:pt>
                <c:pt idx="34">
                  <c:v>1.0</c:v>
                </c:pt>
                <c:pt idx="35">
                  <c:v>3.0</c:v>
                </c:pt>
                <c:pt idx="36">
                  <c:v>0.0</c:v>
                </c:pt>
                <c:pt idx="37">
                  <c:v>2.0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0.0</c:v>
                </c:pt>
                <c:pt idx="42">
                  <c:v>1.0</c:v>
                </c:pt>
                <c:pt idx="43">
                  <c:v>1.0</c:v>
                </c:pt>
                <c:pt idx="44">
                  <c:v>0.0</c:v>
                </c:pt>
                <c:pt idx="45">
                  <c:v>1.0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2.0</c:v>
                </c:pt>
                <c:pt idx="50">
                  <c:v>1.0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0.0</c:v>
                </c:pt>
                <c:pt idx="61">
                  <c:v>1.0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1.0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1.0</c:v>
                </c:pt>
                <c:pt idx="99">
                  <c:v>1.0</c:v>
                </c:pt>
                <c:pt idx="100">
                  <c:v>21.0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0.001</c:v>
                </c:pt>
                <c:pt idx="1">
                  <c:v>0.002</c:v>
                </c:pt>
                <c:pt idx="2">
                  <c:v>0.003</c:v>
                </c:pt>
                <c:pt idx="3">
                  <c:v>0.004</c:v>
                </c:pt>
                <c:pt idx="4">
                  <c:v>0.005</c:v>
                </c:pt>
                <c:pt idx="5">
                  <c:v>0.006</c:v>
                </c:pt>
                <c:pt idx="6">
                  <c:v>0.007</c:v>
                </c:pt>
                <c:pt idx="7">
                  <c:v>0.008</c:v>
                </c:pt>
                <c:pt idx="8">
                  <c:v>0.009</c:v>
                </c:pt>
                <c:pt idx="9">
                  <c:v>0.01</c:v>
                </c:pt>
                <c:pt idx="10">
                  <c:v>0.011</c:v>
                </c:pt>
                <c:pt idx="11">
                  <c:v>0.012</c:v>
                </c:pt>
                <c:pt idx="12">
                  <c:v>0.013</c:v>
                </c:pt>
                <c:pt idx="13">
                  <c:v>0.014</c:v>
                </c:pt>
                <c:pt idx="14">
                  <c:v>0.015</c:v>
                </c:pt>
                <c:pt idx="15">
                  <c:v>0.016</c:v>
                </c:pt>
                <c:pt idx="16">
                  <c:v>0.017</c:v>
                </c:pt>
                <c:pt idx="17">
                  <c:v>0.018</c:v>
                </c:pt>
                <c:pt idx="18">
                  <c:v>0.019</c:v>
                </c:pt>
                <c:pt idx="19">
                  <c:v>0.02</c:v>
                </c:pt>
                <c:pt idx="20">
                  <c:v>0.021</c:v>
                </c:pt>
                <c:pt idx="21">
                  <c:v>0.022</c:v>
                </c:pt>
                <c:pt idx="22">
                  <c:v>0.023</c:v>
                </c:pt>
                <c:pt idx="23">
                  <c:v>0.024</c:v>
                </c:pt>
                <c:pt idx="24">
                  <c:v>0.025</c:v>
                </c:pt>
                <c:pt idx="25">
                  <c:v>0.026</c:v>
                </c:pt>
                <c:pt idx="26">
                  <c:v>0.027</c:v>
                </c:pt>
                <c:pt idx="27">
                  <c:v>0.028</c:v>
                </c:pt>
                <c:pt idx="28">
                  <c:v>0.029</c:v>
                </c:pt>
                <c:pt idx="29">
                  <c:v>0.03</c:v>
                </c:pt>
                <c:pt idx="30">
                  <c:v>0.031</c:v>
                </c:pt>
                <c:pt idx="31">
                  <c:v>0.032</c:v>
                </c:pt>
                <c:pt idx="32">
                  <c:v>0.033</c:v>
                </c:pt>
                <c:pt idx="33">
                  <c:v>0.034</c:v>
                </c:pt>
                <c:pt idx="34">
                  <c:v>0.035</c:v>
                </c:pt>
                <c:pt idx="35">
                  <c:v>0.036</c:v>
                </c:pt>
                <c:pt idx="36">
                  <c:v>0.037</c:v>
                </c:pt>
                <c:pt idx="37">
                  <c:v>0.038</c:v>
                </c:pt>
                <c:pt idx="38">
                  <c:v>0.039</c:v>
                </c:pt>
                <c:pt idx="39">
                  <c:v>0.04</c:v>
                </c:pt>
                <c:pt idx="40">
                  <c:v>0.041</c:v>
                </c:pt>
                <c:pt idx="41">
                  <c:v>0.042</c:v>
                </c:pt>
                <c:pt idx="42">
                  <c:v>0.043</c:v>
                </c:pt>
                <c:pt idx="43">
                  <c:v>0.044</c:v>
                </c:pt>
                <c:pt idx="44">
                  <c:v>0.045</c:v>
                </c:pt>
                <c:pt idx="45">
                  <c:v>0.046</c:v>
                </c:pt>
                <c:pt idx="46">
                  <c:v>0.047</c:v>
                </c:pt>
                <c:pt idx="47">
                  <c:v>0.048</c:v>
                </c:pt>
                <c:pt idx="48">
                  <c:v>0.049</c:v>
                </c:pt>
                <c:pt idx="49">
                  <c:v>0.05</c:v>
                </c:pt>
                <c:pt idx="50">
                  <c:v>0.051</c:v>
                </c:pt>
                <c:pt idx="51">
                  <c:v>0.052</c:v>
                </c:pt>
                <c:pt idx="52">
                  <c:v>0.053</c:v>
                </c:pt>
                <c:pt idx="53">
                  <c:v>0.054</c:v>
                </c:pt>
                <c:pt idx="54">
                  <c:v>0.055</c:v>
                </c:pt>
                <c:pt idx="55">
                  <c:v>0.056</c:v>
                </c:pt>
                <c:pt idx="56">
                  <c:v>0.057</c:v>
                </c:pt>
                <c:pt idx="57">
                  <c:v>0.058</c:v>
                </c:pt>
                <c:pt idx="58">
                  <c:v>0.059</c:v>
                </c:pt>
                <c:pt idx="59">
                  <c:v>0.06</c:v>
                </c:pt>
                <c:pt idx="60">
                  <c:v>0.061</c:v>
                </c:pt>
                <c:pt idx="61">
                  <c:v>0.062</c:v>
                </c:pt>
                <c:pt idx="62">
                  <c:v>0.063</c:v>
                </c:pt>
                <c:pt idx="63">
                  <c:v>0.064</c:v>
                </c:pt>
                <c:pt idx="64">
                  <c:v>0.065</c:v>
                </c:pt>
                <c:pt idx="65">
                  <c:v>0.066</c:v>
                </c:pt>
                <c:pt idx="66">
                  <c:v>0.067</c:v>
                </c:pt>
                <c:pt idx="67">
                  <c:v>0.068</c:v>
                </c:pt>
                <c:pt idx="68">
                  <c:v>0.069</c:v>
                </c:pt>
                <c:pt idx="69">
                  <c:v>0.07</c:v>
                </c:pt>
                <c:pt idx="70">
                  <c:v>0.071</c:v>
                </c:pt>
                <c:pt idx="71">
                  <c:v>0.072</c:v>
                </c:pt>
                <c:pt idx="72">
                  <c:v>0.073</c:v>
                </c:pt>
                <c:pt idx="73">
                  <c:v>0.074</c:v>
                </c:pt>
                <c:pt idx="74">
                  <c:v>0.075</c:v>
                </c:pt>
                <c:pt idx="75">
                  <c:v>0.076</c:v>
                </c:pt>
                <c:pt idx="76">
                  <c:v>0.077</c:v>
                </c:pt>
                <c:pt idx="77">
                  <c:v>0.078</c:v>
                </c:pt>
                <c:pt idx="78">
                  <c:v>0.079</c:v>
                </c:pt>
                <c:pt idx="79">
                  <c:v>0.08</c:v>
                </c:pt>
                <c:pt idx="80">
                  <c:v>0.081</c:v>
                </c:pt>
                <c:pt idx="81">
                  <c:v>0.082</c:v>
                </c:pt>
                <c:pt idx="82">
                  <c:v>0.083</c:v>
                </c:pt>
                <c:pt idx="83">
                  <c:v>0.084</c:v>
                </c:pt>
                <c:pt idx="84">
                  <c:v>0.085</c:v>
                </c:pt>
                <c:pt idx="85">
                  <c:v>0.086</c:v>
                </c:pt>
                <c:pt idx="86">
                  <c:v>0.087</c:v>
                </c:pt>
                <c:pt idx="87">
                  <c:v>0.088</c:v>
                </c:pt>
                <c:pt idx="88">
                  <c:v>0.089</c:v>
                </c:pt>
                <c:pt idx="89">
                  <c:v>0.09</c:v>
                </c:pt>
                <c:pt idx="90">
                  <c:v>0.091</c:v>
                </c:pt>
                <c:pt idx="91">
                  <c:v>0.092</c:v>
                </c:pt>
                <c:pt idx="92">
                  <c:v>0.093</c:v>
                </c:pt>
                <c:pt idx="93">
                  <c:v>0.094</c:v>
                </c:pt>
                <c:pt idx="94">
                  <c:v>0.095</c:v>
                </c:pt>
                <c:pt idx="95">
                  <c:v>0.096</c:v>
                </c:pt>
                <c:pt idx="96">
                  <c:v>0.097</c:v>
                </c:pt>
                <c:pt idx="97">
                  <c:v>0.098</c:v>
                </c:pt>
                <c:pt idx="98">
                  <c:v>0.099</c:v>
                </c:pt>
                <c:pt idx="99">
                  <c:v>0.1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0.0676546651176</c:v>
                </c:pt>
                <c:pt idx="1">
                  <c:v>0.0473078907196</c:v>
                </c:pt>
                <c:pt idx="2">
                  <c:v>0.0404114029047</c:v>
                </c:pt>
                <c:pt idx="3">
                  <c:v>0.0381907535365</c:v>
                </c:pt>
                <c:pt idx="4">
                  <c:v>0.0203972360554</c:v>
                </c:pt>
                <c:pt idx="5">
                  <c:v>0.0198755717438</c:v>
                </c:pt>
                <c:pt idx="6">
                  <c:v>0.0183869186297</c:v>
                </c:pt>
                <c:pt idx="7">
                  <c:v>0.0131056382178</c:v>
                </c:pt>
                <c:pt idx="8">
                  <c:v>0.0117493940605</c:v>
                </c:pt>
                <c:pt idx="9">
                  <c:v>0.00942498213953</c:v>
                </c:pt>
                <c:pt idx="10">
                  <c:v>0.00917145758253</c:v>
                </c:pt>
                <c:pt idx="11">
                  <c:v>0.00868896065124</c:v>
                </c:pt>
                <c:pt idx="12">
                  <c:v>0.00867157735553</c:v>
                </c:pt>
                <c:pt idx="13">
                  <c:v>0.00828791816679</c:v>
                </c:pt>
                <c:pt idx="14">
                  <c:v>0.00665419764526</c:v>
                </c:pt>
                <c:pt idx="15">
                  <c:v>0.00624012699916</c:v>
                </c:pt>
                <c:pt idx="16">
                  <c:v>0.00551115227272</c:v>
                </c:pt>
                <c:pt idx="17">
                  <c:v>0.00530777120033</c:v>
                </c:pt>
                <c:pt idx="18">
                  <c:v>0.00506493962597</c:v>
                </c:pt>
                <c:pt idx="19">
                  <c:v>0.00457025760138</c:v>
                </c:pt>
                <c:pt idx="20">
                  <c:v>0.00360540780325</c:v>
                </c:pt>
                <c:pt idx="21">
                  <c:v>0.00330803750689</c:v>
                </c:pt>
                <c:pt idx="22">
                  <c:v>0.00260777047899</c:v>
                </c:pt>
                <c:pt idx="23">
                  <c:v>0.00228394513213</c:v>
                </c:pt>
                <c:pt idx="24">
                  <c:v>0.00218633510384</c:v>
                </c:pt>
                <c:pt idx="25">
                  <c:v>0.00207126982947</c:v>
                </c:pt>
                <c:pt idx="26">
                  <c:v>0.0020652976478</c:v>
                </c:pt>
                <c:pt idx="27">
                  <c:v>0.00197009674619</c:v>
                </c:pt>
                <c:pt idx="28">
                  <c:v>0.00170334774139</c:v>
                </c:pt>
                <c:pt idx="29">
                  <c:v>0.00159568887857</c:v>
                </c:pt>
                <c:pt idx="30">
                  <c:v>0.00149975201312</c:v>
                </c:pt>
                <c:pt idx="31">
                  <c:v>0.00139863079754</c:v>
                </c:pt>
                <c:pt idx="32">
                  <c:v>0.0013863233627</c:v>
                </c:pt>
                <c:pt idx="33">
                  <c:v>0.00122882599979</c:v>
                </c:pt>
                <c:pt idx="34">
                  <c:v>0.00120344402713</c:v>
                </c:pt>
                <c:pt idx="35">
                  <c:v>0.00116043474119</c:v>
                </c:pt>
                <c:pt idx="36">
                  <c:v>0.00112943670367</c:v>
                </c:pt>
                <c:pt idx="37">
                  <c:v>0.001070502597</c:v>
                </c:pt>
                <c:pt idx="38">
                  <c:v>0.000902689613063</c:v>
                </c:pt>
                <c:pt idx="39">
                  <c:v>0.000797838325768</c:v>
                </c:pt>
                <c:pt idx="40">
                  <c:v>0.000720102978953</c:v>
                </c:pt>
                <c:pt idx="41">
                  <c:v>0.000712285481416</c:v>
                </c:pt>
                <c:pt idx="42">
                  <c:v>0.000695142353241</c:v>
                </c:pt>
                <c:pt idx="43">
                  <c:v>0.000640467996756</c:v>
                </c:pt>
                <c:pt idx="44">
                  <c:v>0.000565438878482</c:v>
                </c:pt>
                <c:pt idx="45">
                  <c:v>0.000562844009047</c:v>
                </c:pt>
                <c:pt idx="46">
                  <c:v>0.000542644863129</c:v>
                </c:pt>
                <c:pt idx="47">
                  <c:v>0.000474331221363</c:v>
                </c:pt>
                <c:pt idx="48">
                  <c:v>0.000380093518886</c:v>
                </c:pt>
                <c:pt idx="49">
                  <c:v>0.000347047052342</c:v>
                </c:pt>
                <c:pt idx="50">
                  <c:v>0.000345164773953</c:v>
                </c:pt>
                <c:pt idx="51">
                  <c:v>0.000340013344004</c:v>
                </c:pt>
                <c:pt idx="52">
                  <c:v>0.000305008302366</c:v>
                </c:pt>
                <c:pt idx="53">
                  <c:v>0.000303936996411</c:v>
                </c:pt>
                <c:pt idx="54">
                  <c:v>0.000288826553896</c:v>
                </c:pt>
                <c:pt idx="55">
                  <c:v>0.000269642718786</c:v>
                </c:pt>
                <c:pt idx="56">
                  <c:v>0.000259924140401</c:v>
                </c:pt>
                <c:pt idx="57">
                  <c:v>0.000245633621014</c:v>
                </c:pt>
                <c:pt idx="58">
                  <c:v>0.000244790074979</c:v>
                </c:pt>
                <c:pt idx="59">
                  <c:v>0.000223027963181</c:v>
                </c:pt>
                <c:pt idx="60">
                  <c:v>0.00020733386838</c:v>
                </c:pt>
                <c:pt idx="61">
                  <c:v>0.000199640242705</c:v>
                </c:pt>
                <c:pt idx="62">
                  <c:v>0.000159166944767</c:v>
                </c:pt>
                <c:pt idx="63">
                  <c:v>0.000156410638703</c:v>
                </c:pt>
                <c:pt idx="64">
                  <c:v>0.000156141828626</c:v>
                </c:pt>
                <c:pt idx="65">
                  <c:v>0.000153968856114</c:v>
                </c:pt>
                <c:pt idx="66">
                  <c:v>0.000144223040235</c:v>
                </c:pt>
                <c:pt idx="67">
                  <c:v>0.000129806390914</c:v>
                </c:pt>
                <c:pt idx="68">
                  <c:v>0.000125047680306</c:v>
                </c:pt>
                <c:pt idx="69">
                  <c:v>0.00012497575795</c:v>
                </c:pt>
                <c:pt idx="70" formatCode="0.00E+00">
                  <c:v>9.91615821415E-5</c:v>
                </c:pt>
                <c:pt idx="71" formatCode="0.00E+00">
                  <c:v>5.04111070791E-5</c:v>
                </c:pt>
                <c:pt idx="72" formatCode="0.00E+00">
                  <c:v>3.25392679759E-5</c:v>
                </c:pt>
                <c:pt idx="73" formatCode="0.00E+00">
                  <c:v>3.2149388619E-5</c:v>
                </c:pt>
                <c:pt idx="74" formatCode="0.00E+00">
                  <c:v>2.51438692691E-5</c:v>
                </c:pt>
                <c:pt idx="75" formatCode="0.00E+00">
                  <c:v>1.82359992489E-5</c:v>
                </c:pt>
                <c:pt idx="76" formatCode="0.00E+00">
                  <c:v>1.24684673483E-5</c:v>
                </c:pt>
                <c:pt idx="77" formatCode="0.00E+00">
                  <c:v>5.49307954656E-7</c:v>
                </c:pt>
                <c:pt idx="78" formatCode="0.00E+00">
                  <c:v>4.78453953419E-8</c:v>
                </c:pt>
                <c:pt idx="79" formatCode="0.00E+00">
                  <c:v>2.38150917566E-8</c:v>
                </c:pt>
                <c:pt idx="80" formatCode="0.00E+00">
                  <c:v>3.73234104301E-9</c:v>
                </c:pt>
                <c:pt idx="81" formatCode="0.00E+00">
                  <c:v>3.52264970887E-9</c:v>
                </c:pt>
                <c:pt idx="82" formatCode="0.00E+00">
                  <c:v>3.21448365969E-9</c:v>
                </c:pt>
                <c:pt idx="83" formatCode="0.00E+00">
                  <c:v>3.08511417002E-9</c:v>
                </c:pt>
                <c:pt idx="84" formatCode="0.00E+00">
                  <c:v>1.45361798586E-9</c:v>
                </c:pt>
                <c:pt idx="85" formatCode="0.00E+00">
                  <c:v>1.62409175357E-10</c:v>
                </c:pt>
                <c:pt idx="86" formatCode="0.00E+00">
                  <c:v>8.59256481688001E-12</c:v>
                </c:pt>
                <c:pt idx="87" formatCode="0.00E+00">
                  <c:v>1.20160059295E-12</c:v>
                </c:pt>
                <c:pt idx="88" formatCode="0.00E+00">
                  <c:v>1.07576107086E-13</c:v>
                </c:pt>
                <c:pt idx="89" formatCode="0.00E+00">
                  <c:v>3.92419430284E-17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799160"/>
        <c:axId val="2088783176"/>
      </c:lineChart>
      <c:catAx>
        <c:axId val="208879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88783176"/>
        <c:crosses val="autoZero"/>
        <c:auto val="1"/>
        <c:lblAlgn val="ctr"/>
        <c:lblOffset val="100"/>
        <c:noMultiLvlLbl val="0"/>
      </c:catAx>
      <c:valAx>
        <c:axId val="2088783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8799160"/>
        <c:crosses val="autoZero"/>
        <c:crossBetween val="between"/>
        <c:majorUnit val="10.0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0.405335109619</c:v>
                </c:pt>
                <c:pt idx="2">
                  <c:v>0.394944227945</c:v>
                </c:pt>
                <c:pt idx="3">
                  <c:v>0.391747140166</c:v>
                </c:pt>
                <c:pt idx="4">
                  <c:v>0.362617544691</c:v>
                </c:pt>
                <c:pt idx="5">
                  <c:v>0.359438401951</c:v>
                </c:pt>
                <c:pt idx="6">
                  <c:v>0.340929911766</c:v>
                </c:pt>
                <c:pt idx="7">
                  <c:v>0.297776739101</c:v>
                </c:pt>
                <c:pt idx="8">
                  <c:v>0.267760320546</c:v>
                </c:pt>
                <c:pt idx="9">
                  <c:v>0.259928219525</c:v>
                </c:pt>
                <c:pt idx="10">
                  <c:v>0.248909807725</c:v>
                </c:pt>
                <c:pt idx="11">
                  <c:v>0.232692538549</c:v>
                </c:pt>
                <c:pt idx="12">
                  <c:v>0.200044184308</c:v>
                </c:pt>
                <c:pt idx="13">
                  <c:v>0.199919653905</c:v>
                </c:pt>
                <c:pt idx="14">
                  <c:v>0.195215055016</c:v>
                </c:pt>
                <c:pt idx="15">
                  <c:v>0.19413458289</c:v>
                </c:pt>
                <c:pt idx="16">
                  <c:v>0.183193164641</c:v>
                </c:pt>
                <c:pt idx="17">
                  <c:v>0.178414001756</c:v>
                </c:pt>
                <c:pt idx="18">
                  <c:v>0.151706111928</c:v>
                </c:pt>
                <c:pt idx="19">
                  <c:v>0.150950853426</c:v>
                </c:pt>
                <c:pt idx="20">
                  <c:v>0.143082731502</c:v>
                </c:pt>
                <c:pt idx="21">
                  <c:v>0.143033822975</c:v>
                </c:pt>
                <c:pt idx="22">
                  <c:v>0.142503558837</c:v>
                </c:pt>
                <c:pt idx="23">
                  <c:v>0.140375378474</c:v>
                </c:pt>
                <c:pt idx="24">
                  <c:v>0.140346916059</c:v>
                </c:pt>
                <c:pt idx="25">
                  <c:v>0.131357387989</c:v>
                </c:pt>
                <c:pt idx="26">
                  <c:v>0.130009243596</c:v>
                </c:pt>
                <c:pt idx="27">
                  <c:v>0.128994175517</c:v>
                </c:pt>
                <c:pt idx="28">
                  <c:v>0.127951302588</c:v>
                </c:pt>
                <c:pt idx="29">
                  <c:v>0.121664209945</c:v>
                </c:pt>
                <c:pt idx="30">
                  <c:v>0.118720223239</c:v>
                </c:pt>
                <c:pt idx="31">
                  <c:v>0.100366339468</c:v>
                </c:pt>
                <c:pt idx="32">
                  <c:v>0.096412125618</c:v>
                </c:pt>
                <c:pt idx="33">
                  <c:v>0.0891310004432</c:v>
                </c:pt>
                <c:pt idx="34">
                  <c:v>0.0827431695805</c:v>
                </c:pt>
                <c:pt idx="35">
                  <c:v>0.0808868928742</c:v>
                </c:pt>
                <c:pt idx="36">
                  <c:v>0.0803386571927</c:v>
                </c:pt>
                <c:pt idx="37">
                  <c:v>0.079983231543</c:v>
                </c:pt>
                <c:pt idx="38">
                  <c:v>0.0780422608944</c:v>
                </c:pt>
                <c:pt idx="39">
                  <c:v>0.0745968878319</c:v>
                </c:pt>
                <c:pt idx="40">
                  <c:v>0.0729519876155</c:v>
                </c:pt>
                <c:pt idx="41">
                  <c:v>0.0727190236257</c:v>
                </c:pt>
                <c:pt idx="42">
                  <c:v>0.07205921149</c:v>
                </c:pt>
                <c:pt idx="43">
                  <c:v>0.0716413508198</c:v>
                </c:pt>
                <c:pt idx="44">
                  <c:v>0.0689059173098</c:v>
                </c:pt>
                <c:pt idx="45">
                  <c:v>0.0688561733739</c:v>
                </c:pt>
                <c:pt idx="46">
                  <c:v>0.0688428237686</c:v>
                </c:pt>
                <c:pt idx="47">
                  <c:v>0.0667355630724</c:v>
                </c:pt>
                <c:pt idx="48">
                  <c:v>0.0664456602412</c:v>
                </c:pt>
                <c:pt idx="49">
                  <c:v>0.0597057062066</c:v>
                </c:pt>
                <c:pt idx="50">
                  <c:v>0.0535902449159</c:v>
                </c:pt>
                <c:pt idx="51">
                  <c:v>0.0508458809594</c:v>
                </c:pt>
                <c:pt idx="52">
                  <c:v>0.0451745572918</c:v>
                </c:pt>
                <c:pt idx="53">
                  <c:v>0.0449639442821</c:v>
                </c:pt>
                <c:pt idx="54">
                  <c:v>0.0426589558784</c:v>
                </c:pt>
                <c:pt idx="55">
                  <c:v>0.0423791020636</c:v>
                </c:pt>
                <c:pt idx="56">
                  <c:v>0.0420036165467</c:v>
                </c:pt>
                <c:pt idx="57">
                  <c:v>0.038392493843</c:v>
                </c:pt>
                <c:pt idx="58">
                  <c:v>0.0380794259819</c:v>
                </c:pt>
                <c:pt idx="59">
                  <c:v>0.0369738602709</c:v>
                </c:pt>
                <c:pt idx="60">
                  <c:v>0.0341829361132</c:v>
                </c:pt>
                <c:pt idx="61">
                  <c:v>0.0327309287299</c:v>
                </c:pt>
                <c:pt idx="62">
                  <c:v>0.0310677316074</c:v>
                </c:pt>
                <c:pt idx="63">
                  <c:v>0.0298657548047</c:v>
                </c:pt>
                <c:pt idx="64">
                  <c:v>0.0279951194276</c:v>
                </c:pt>
                <c:pt idx="65">
                  <c:v>0.0246832942143</c:v>
                </c:pt>
                <c:pt idx="66">
                  <c:v>0.0241374064857</c:v>
                </c:pt>
                <c:pt idx="67">
                  <c:v>0.0223834603602</c:v>
                </c:pt>
                <c:pt idx="68">
                  <c:v>0.0222931718459</c:v>
                </c:pt>
                <c:pt idx="69">
                  <c:v>0.0220954526747</c:v>
                </c:pt>
                <c:pt idx="70">
                  <c:v>0.020556580218</c:v>
                </c:pt>
                <c:pt idx="71">
                  <c:v>0.0198372509889</c:v>
                </c:pt>
                <c:pt idx="72">
                  <c:v>0.0173404360013</c:v>
                </c:pt>
                <c:pt idx="73">
                  <c:v>0.0168618278241</c:v>
                </c:pt>
                <c:pt idx="74">
                  <c:v>0.0152678293748</c:v>
                </c:pt>
                <c:pt idx="75">
                  <c:v>0.0145618255402</c:v>
                </c:pt>
                <c:pt idx="76">
                  <c:v>0.012114831359</c:v>
                </c:pt>
                <c:pt idx="77">
                  <c:v>0.0116442876315</c:v>
                </c:pt>
                <c:pt idx="78">
                  <c:v>0.0104993746199</c:v>
                </c:pt>
                <c:pt idx="79">
                  <c:v>0.00949369811018</c:v>
                </c:pt>
                <c:pt idx="80">
                  <c:v>0.000819052914759</c:v>
                </c:pt>
                <c:pt idx="81" formatCode="0.00E+00">
                  <c:v>8.73999534471E-6</c:v>
                </c:pt>
                <c:pt idx="82" formatCode="0.00E+00">
                  <c:v>2.27462977396E-6</c:v>
                </c:pt>
                <c:pt idx="83" formatCode="0.00E+00">
                  <c:v>1.07630444072E-7</c:v>
                </c:pt>
                <c:pt idx="84" formatCode="0.00E+00">
                  <c:v>6.18979159481E-11</c:v>
                </c:pt>
                <c:pt idx="85" formatCode="0.00E+00">
                  <c:v>1.15507603482E-18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0.32105107889</c:v>
                </c:pt>
                <c:pt idx="1">
                  <c:v>0.303094250454</c:v>
                </c:pt>
                <c:pt idx="2">
                  <c:v>0.282853959604</c:v>
                </c:pt>
                <c:pt idx="3">
                  <c:v>0.25480670876</c:v>
                </c:pt>
                <c:pt idx="4">
                  <c:v>0.228777890055</c:v>
                </c:pt>
                <c:pt idx="5">
                  <c:v>0.222443928065</c:v>
                </c:pt>
                <c:pt idx="6">
                  <c:v>0.192482027131</c:v>
                </c:pt>
                <c:pt idx="7">
                  <c:v>0.178610220692</c:v>
                </c:pt>
                <c:pt idx="8">
                  <c:v>0.166345981213</c:v>
                </c:pt>
                <c:pt idx="9">
                  <c:v>0.138189902394</c:v>
                </c:pt>
                <c:pt idx="10">
                  <c:v>0.123912617284</c:v>
                </c:pt>
                <c:pt idx="11">
                  <c:v>0.116060422944</c:v>
                </c:pt>
                <c:pt idx="12">
                  <c:v>0.113578103651</c:v>
                </c:pt>
                <c:pt idx="13">
                  <c:v>0.111474633616</c:v>
                </c:pt>
                <c:pt idx="14">
                  <c:v>0.0956622389148</c:v>
                </c:pt>
                <c:pt idx="15">
                  <c:v>0.0944371410545</c:v>
                </c:pt>
                <c:pt idx="16">
                  <c:v>0.0932617193177</c:v>
                </c:pt>
                <c:pt idx="17">
                  <c:v>0.0931870775458</c:v>
                </c:pt>
                <c:pt idx="18">
                  <c:v>0.0699522828614</c:v>
                </c:pt>
                <c:pt idx="19">
                  <c:v>0.0677722622982</c:v>
                </c:pt>
                <c:pt idx="20">
                  <c:v>0.0645038134486</c:v>
                </c:pt>
                <c:pt idx="21">
                  <c:v>0.0601466488187</c:v>
                </c:pt>
                <c:pt idx="22">
                  <c:v>0.0475893974869</c:v>
                </c:pt>
                <c:pt idx="23">
                  <c:v>0.0423887769089</c:v>
                </c:pt>
                <c:pt idx="24">
                  <c:v>0.0388798345606</c:v>
                </c:pt>
                <c:pt idx="25">
                  <c:v>0.032398692661</c:v>
                </c:pt>
                <c:pt idx="26">
                  <c:v>0.0322289191614</c:v>
                </c:pt>
                <c:pt idx="27">
                  <c:v>0.0305703491347</c:v>
                </c:pt>
                <c:pt idx="28">
                  <c:v>0.0305677906627</c:v>
                </c:pt>
                <c:pt idx="29">
                  <c:v>0.0293266456503</c:v>
                </c:pt>
                <c:pt idx="30">
                  <c:v>0.0266700091402</c:v>
                </c:pt>
                <c:pt idx="31">
                  <c:v>0.0261159491673</c:v>
                </c:pt>
                <c:pt idx="32">
                  <c:v>0.0238018283707</c:v>
                </c:pt>
                <c:pt idx="33">
                  <c:v>0.0216046422378</c:v>
                </c:pt>
                <c:pt idx="34">
                  <c:v>0.0206053670603</c:v>
                </c:pt>
                <c:pt idx="35">
                  <c:v>0.0203844294187</c:v>
                </c:pt>
                <c:pt idx="36">
                  <c:v>0.0199585219059</c:v>
                </c:pt>
                <c:pt idx="37">
                  <c:v>0.0197997412454</c:v>
                </c:pt>
                <c:pt idx="38">
                  <c:v>0.0193467162875</c:v>
                </c:pt>
                <c:pt idx="39">
                  <c:v>0.0149820690561</c:v>
                </c:pt>
                <c:pt idx="40">
                  <c:v>0.014373099936</c:v>
                </c:pt>
                <c:pt idx="41">
                  <c:v>0.0137804590888</c:v>
                </c:pt>
                <c:pt idx="42">
                  <c:v>0.0120773964741</c:v>
                </c:pt>
                <c:pt idx="43">
                  <c:v>0.0120431232402</c:v>
                </c:pt>
                <c:pt idx="44">
                  <c:v>0.00958381884268</c:v>
                </c:pt>
                <c:pt idx="45">
                  <c:v>0.00889533722892</c:v>
                </c:pt>
                <c:pt idx="46">
                  <c:v>0.00886737943674</c:v>
                </c:pt>
                <c:pt idx="47">
                  <c:v>0.00877243264387</c:v>
                </c:pt>
                <c:pt idx="48">
                  <c:v>0.00823528165231</c:v>
                </c:pt>
                <c:pt idx="49">
                  <c:v>0.00754194826439</c:v>
                </c:pt>
                <c:pt idx="50">
                  <c:v>0.00744099662288</c:v>
                </c:pt>
                <c:pt idx="51">
                  <c:v>0.00611476344846</c:v>
                </c:pt>
                <c:pt idx="52">
                  <c:v>0.00599941159198</c:v>
                </c:pt>
                <c:pt idx="53">
                  <c:v>0.0059901531095</c:v>
                </c:pt>
                <c:pt idx="54">
                  <c:v>0.00517279055467</c:v>
                </c:pt>
                <c:pt idx="55">
                  <c:v>0.00410987064316</c:v>
                </c:pt>
                <c:pt idx="56">
                  <c:v>0.00397671954128</c:v>
                </c:pt>
                <c:pt idx="57">
                  <c:v>0.00392737192505</c:v>
                </c:pt>
                <c:pt idx="58">
                  <c:v>0.00389895290821</c:v>
                </c:pt>
                <c:pt idx="59">
                  <c:v>0.00385363410545</c:v>
                </c:pt>
                <c:pt idx="60">
                  <c:v>0.00302607582228</c:v>
                </c:pt>
                <c:pt idx="61">
                  <c:v>0.0029300566731</c:v>
                </c:pt>
                <c:pt idx="62">
                  <c:v>0.00292854683836</c:v>
                </c:pt>
                <c:pt idx="63">
                  <c:v>0.00266445776207</c:v>
                </c:pt>
                <c:pt idx="64">
                  <c:v>0.00217806350719</c:v>
                </c:pt>
                <c:pt idx="65">
                  <c:v>0.0019489832073</c:v>
                </c:pt>
                <c:pt idx="66">
                  <c:v>0.0018141913578</c:v>
                </c:pt>
                <c:pt idx="67">
                  <c:v>0.000787297722331</c:v>
                </c:pt>
                <c:pt idx="68">
                  <c:v>0.000676599176815</c:v>
                </c:pt>
                <c:pt idx="69">
                  <c:v>0.000213644500804</c:v>
                </c:pt>
                <c:pt idx="70" formatCode="0.00E+00">
                  <c:v>5.65719651312E-5</c:v>
                </c:pt>
                <c:pt idx="71" formatCode="0.00E+00">
                  <c:v>4.02955807965E-5</c:v>
                </c:pt>
                <c:pt idx="72" formatCode="0.00E+00">
                  <c:v>3.51123186681E-5</c:v>
                </c:pt>
                <c:pt idx="73" formatCode="0.00E+00">
                  <c:v>2.80905362895E-5</c:v>
                </c:pt>
                <c:pt idx="74" formatCode="0.00E+00">
                  <c:v>1.51863850168E-5</c:v>
                </c:pt>
                <c:pt idx="75" formatCode="0.00E+00">
                  <c:v>8.38292899006E-7</c:v>
                </c:pt>
                <c:pt idx="76" formatCode="0.00E+00">
                  <c:v>7.62405111885E-9</c:v>
                </c:pt>
                <c:pt idx="77" formatCode="0.00E+00">
                  <c:v>4.46091178134E-10</c:v>
                </c:pt>
                <c:pt idx="78" formatCode="0.00E+00">
                  <c:v>1.38604632873E-11</c:v>
                </c:pt>
                <c:pt idx="79" formatCode="0.00E+00">
                  <c:v>1.22467713875E-12</c:v>
                </c:pt>
                <c:pt idx="80" formatCode="0.00E+00">
                  <c:v>5.67538216422E-15</c:v>
                </c:pt>
                <c:pt idx="81" formatCode="0.00E+00">
                  <c:v>1.68522430711E-15</c:v>
                </c:pt>
                <c:pt idx="82" formatCode="0.00E+00">
                  <c:v>1.65497615612E-15</c:v>
                </c:pt>
                <c:pt idx="83" formatCode="0.00E+00">
                  <c:v>1.5808347964E-15</c:v>
                </c:pt>
                <c:pt idx="84" formatCode="0.00E+00">
                  <c:v>1.19345600069E-15</c:v>
                </c:pt>
                <c:pt idx="85" formatCode="0.00E+00">
                  <c:v>9.50577616621001E-16</c:v>
                </c:pt>
                <c:pt idx="86" formatCode="0.00E+00">
                  <c:v>8.36825719830001E-16</c:v>
                </c:pt>
                <c:pt idx="87" formatCode="0.00E+00">
                  <c:v>3.57354146274E-16</c:v>
                </c:pt>
                <c:pt idx="88" formatCode="0.00E+00">
                  <c:v>2.15259809977E-16</c:v>
                </c:pt>
                <c:pt idx="89" formatCode="0.00E+00">
                  <c:v>6.00408611717E-19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693496"/>
        <c:axId val="2087686520"/>
      </c:lineChart>
      <c:catAx>
        <c:axId val="208769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87686520"/>
        <c:crosses val="autoZero"/>
        <c:auto val="1"/>
        <c:lblAlgn val="ctr"/>
        <c:lblOffset val="100"/>
        <c:noMultiLvlLbl val="0"/>
      </c:catAx>
      <c:valAx>
        <c:axId val="2087686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69349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4.0</c:v>
                </c:pt>
                <c:pt idx="1">
                  <c:v>4.0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  <c:pt idx="5">
                  <c:v>13.0</c:v>
                </c:pt>
                <c:pt idx="6">
                  <c:v>16.0</c:v>
                </c:pt>
                <c:pt idx="7">
                  <c:v>11.0</c:v>
                </c:pt>
                <c:pt idx="8">
                  <c:v>8.0</c:v>
                </c:pt>
                <c:pt idx="9">
                  <c:v>6.0</c:v>
                </c:pt>
                <c:pt idx="10">
                  <c:v>3.0</c:v>
                </c:pt>
                <c:pt idx="11">
                  <c:v>0.0</c:v>
                </c:pt>
                <c:pt idx="12">
                  <c:v>0.0</c:v>
                </c:pt>
                <c:pt idx="1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87658552"/>
        <c:axId val="2087654200"/>
      </c:barChart>
      <c:catAx>
        <c:axId val="2087658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7654200"/>
        <c:crosses val="autoZero"/>
        <c:auto val="1"/>
        <c:lblAlgn val="ctr"/>
        <c:lblOffset val="100"/>
        <c:noMultiLvlLbl val="0"/>
      </c:catAx>
      <c:valAx>
        <c:axId val="2087654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658552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非ターゲット型ユーザ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7.0</c:v>
                </c:pt>
                <c:pt idx="6">
                  <c:v>15.0</c:v>
                </c:pt>
                <c:pt idx="7">
                  <c:v>33.0</c:v>
                </c:pt>
                <c:pt idx="8">
                  <c:v>20.0</c:v>
                </c:pt>
                <c:pt idx="9">
                  <c:v>5.0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87579560"/>
        <c:axId val="2087582568"/>
      </c:barChart>
      <c:catAx>
        <c:axId val="2087579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7582568"/>
        <c:crosses val="autoZero"/>
        <c:auto val="1"/>
        <c:lblAlgn val="ctr"/>
        <c:lblOffset val="100"/>
        <c:noMultiLvlLbl val="0"/>
      </c:catAx>
      <c:valAx>
        <c:axId val="2087582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579560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</c:v>
                </c:pt>
                <c:pt idx="1">
                  <c:v>0.3052771</c:v>
                </c:pt>
                <c:pt idx="2">
                  <c:v>0.304302731</c:v>
                </c:pt>
                <c:pt idx="3">
                  <c:v>0.26939976</c:v>
                </c:pt>
                <c:pt idx="4">
                  <c:v>0.269090003</c:v>
                </c:pt>
                <c:pt idx="5">
                  <c:v>0.264266033</c:v>
                </c:pt>
                <c:pt idx="6">
                  <c:v>0.257145005</c:v>
                </c:pt>
                <c:pt idx="7">
                  <c:v>0.250042553</c:v>
                </c:pt>
                <c:pt idx="8">
                  <c:v>0.249179724</c:v>
                </c:pt>
                <c:pt idx="9">
                  <c:v>0.203823619</c:v>
                </c:pt>
                <c:pt idx="10">
                  <c:v>0.189314114</c:v>
                </c:pt>
                <c:pt idx="11">
                  <c:v>0.187478585</c:v>
                </c:pt>
                <c:pt idx="12">
                  <c:v>0.171439689</c:v>
                </c:pt>
                <c:pt idx="13">
                  <c:v>0.170399339</c:v>
                </c:pt>
                <c:pt idx="14">
                  <c:v>0.161749438</c:v>
                </c:pt>
                <c:pt idx="15">
                  <c:v>0.160031706</c:v>
                </c:pt>
                <c:pt idx="16">
                  <c:v>0.155135985</c:v>
                </c:pt>
                <c:pt idx="17">
                  <c:v>0.155055294</c:v>
                </c:pt>
                <c:pt idx="18">
                  <c:v>0.149677238</c:v>
                </c:pt>
                <c:pt idx="19">
                  <c:v>0.136548102</c:v>
                </c:pt>
                <c:pt idx="20">
                  <c:v>0.134538415</c:v>
                </c:pt>
                <c:pt idx="21">
                  <c:v>0.124651775</c:v>
                </c:pt>
                <c:pt idx="22">
                  <c:v>0.115970312</c:v>
                </c:pt>
                <c:pt idx="23">
                  <c:v>0.115096961</c:v>
                </c:pt>
                <c:pt idx="24">
                  <c:v>0.110062209</c:v>
                </c:pt>
                <c:pt idx="25">
                  <c:v>0.102403405</c:v>
                </c:pt>
                <c:pt idx="26">
                  <c:v>0.100149985</c:v>
                </c:pt>
                <c:pt idx="27">
                  <c:v>0.089715649</c:v>
                </c:pt>
                <c:pt idx="28">
                  <c:v>0.086024597</c:v>
                </c:pt>
                <c:pt idx="29">
                  <c:v>0.084141994</c:v>
                </c:pt>
                <c:pt idx="30">
                  <c:v>0.078634267</c:v>
                </c:pt>
                <c:pt idx="31">
                  <c:v>0.069809443</c:v>
                </c:pt>
                <c:pt idx="32">
                  <c:v>0.068779835</c:v>
                </c:pt>
                <c:pt idx="33">
                  <c:v>0.064198828</c:v>
                </c:pt>
                <c:pt idx="34">
                  <c:v>0.053960624</c:v>
                </c:pt>
                <c:pt idx="35">
                  <c:v>0.047619126</c:v>
                </c:pt>
                <c:pt idx="36">
                  <c:v>0.044750419</c:v>
                </c:pt>
                <c:pt idx="37">
                  <c:v>0.041977236</c:v>
                </c:pt>
                <c:pt idx="38">
                  <c:v>0.041913111</c:v>
                </c:pt>
                <c:pt idx="39">
                  <c:v>0.041807567</c:v>
                </c:pt>
                <c:pt idx="40">
                  <c:v>0.041773118</c:v>
                </c:pt>
                <c:pt idx="41">
                  <c:v>0.041771606</c:v>
                </c:pt>
                <c:pt idx="42">
                  <c:v>0.041632184</c:v>
                </c:pt>
                <c:pt idx="43">
                  <c:v>0.037845646</c:v>
                </c:pt>
                <c:pt idx="44">
                  <c:v>0.036682558</c:v>
                </c:pt>
                <c:pt idx="45">
                  <c:v>0.035765265</c:v>
                </c:pt>
                <c:pt idx="46">
                  <c:v>0.03470401</c:v>
                </c:pt>
                <c:pt idx="47">
                  <c:v>0.034480879</c:v>
                </c:pt>
                <c:pt idx="48">
                  <c:v>0.034019183</c:v>
                </c:pt>
                <c:pt idx="49">
                  <c:v>0.033037822</c:v>
                </c:pt>
                <c:pt idx="50">
                  <c:v>0.030396488</c:v>
                </c:pt>
                <c:pt idx="51">
                  <c:v>0.029184427</c:v>
                </c:pt>
                <c:pt idx="52">
                  <c:v>0.028770265</c:v>
                </c:pt>
                <c:pt idx="53">
                  <c:v>0.026627847</c:v>
                </c:pt>
                <c:pt idx="54">
                  <c:v>0.026270262</c:v>
                </c:pt>
                <c:pt idx="55">
                  <c:v>0.024617259</c:v>
                </c:pt>
                <c:pt idx="56">
                  <c:v>0.023930083</c:v>
                </c:pt>
                <c:pt idx="57">
                  <c:v>0.023369715</c:v>
                </c:pt>
                <c:pt idx="58">
                  <c:v>0.021944196</c:v>
                </c:pt>
                <c:pt idx="59">
                  <c:v>0.020587761</c:v>
                </c:pt>
                <c:pt idx="60">
                  <c:v>0.018342398</c:v>
                </c:pt>
                <c:pt idx="61">
                  <c:v>0.018151047</c:v>
                </c:pt>
                <c:pt idx="62">
                  <c:v>0.017627806</c:v>
                </c:pt>
                <c:pt idx="63">
                  <c:v>0.017497667</c:v>
                </c:pt>
                <c:pt idx="64">
                  <c:v>0.017173135</c:v>
                </c:pt>
                <c:pt idx="65">
                  <c:v>0.016692673</c:v>
                </c:pt>
                <c:pt idx="66">
                  <c:v>0.01538374</c:v>
                </c:pt>
                <c:pt idx="67">
                  <c:v>0.013356279</c:v>
                </c:pt>
                <c:pt idx="68">
                  <c:v>0.012192889</c:v>
                </c:pt>
                <c:pt idx="69">
                  <c:v>0.011647453</c:v>
                </c:pt>
                <c:pt idx="70">
                  <c:v>0.01095822</c:v>
                </c:pt>
                <c:pt idx="71">
                  <c:v>0.009633505</c:v>
                </c:pt>
                <c:pt idx="72">
                  <c:v>0.008746099</c:v>
                </c:pt>
                <c:pt idx="73">
                  <c:v>0.007142467</c:v>
                </c:pt>
                <c:pt idx="74">
                  <c:v>0.006792599</c:v>
                </c:pt>
                <c:pt idx="75">
                  <c:v>0.006476931</c:v>
                </c:pt>
                <c:pt idx="76">
                  <c:v>0.004972298</c:v>
                </c:pt>
                <c:pt idx="77">
                  <c:v>0.003743578</c:v>
                </c:pt>
                <c:pt idx="78">
                  <c:v>0.00273586</c:v>
                </c:pt>
                <c:pt idx="79">
                  <c:v>0.002730157</c:v>
                </c:pt>
                <c:pt idx="80">
                  <c:v>0.002452293</c:v>
                </c:pt>
                <c:pt idx="81">
                  <c:v>0.002409443</c:v>
                </c:pt>
                <c:pt idx="82">
                  <c:v>0.001901448</c:v>
                </c:pt>
                <c:pt idx="83">
                  <c:v>0.001728073</c:v>
                </c:pt>
                <c:pt idx="84">
                  <c:v>0.0014564</c:v>
                </c:pt>
                <c:pt idx="85">
                  <c:v>0.000692889</c:v>
                </c:pt>
                <c:pt idx="86">
                  <c:v>0.000524179</c:v>
                </c:pt>
                <c:pt idx="87">
                  <c:v>0.000485379</c:v>
                </c:pt>
                <c:pt idx="88" formatCode="0.00E+00">
                  <c:v>7.7E-5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0.077862693</c:v>
                </c:pt>
                <c:pt idx="1">
                  <c:v>0.048027866</c:v>
                </c:pt>
                <c:pt idx="2">
                  <c:v>0.047697986</c:v>
                </c:pt>
                <c:pt idx="3">
                  <c:v>0.01959836</c:v>
                </c:pt>
                <c:pt idx="4">
                  <c:v>0.016951234</c:v>
                </c:pt>
                <c:pt idx="5">
                  <c:v>0.016568522</c:v>
                </c:pt>
                <c:pt idx="6">
                  <c:v>0.01617046</c:v>
                </c:pt>
                <c:pt idx="7">
                  <c:v>0.013985059</c:v>
                </c:pt>
                <c:pt idx="8">
                  <c:v>0.011898257</c:v>
                </c:pt>
                <c:pt idx="9">
                  <c:v>0.011820317</c:v>
                </c:pt>
                <c:pt idx="10">
                  <c:v>0.010649342</c:v>
                </c:pt>
                <c:pt idx="11">
                  <c:v>0.010084525</c:v>
                </c:pt>
                <c:pt idx="12">
                  <c:v>0.008450165</c:v>
                </c:pt>
                <c:pt idx="13">
                  <c:v>0.007309183</c:v>
                </c:pt>
                <c:pt idx="14">
                  <c:v>0.007113741</c:v>
                </c:pt>
                <c:pt idx="15">
                  <c:v>0.006183715</c:v>
                </c:pt>
                <c:pt idx="16">
                  <c:v>0.005765541</c:v>
                </c:pt>
                <c:pt idx="17">
                  <c:v>0.004928242</c:v>
                </c:pt>
                <c:pt idx="18">
                  <c:v>0.003855227</c:v>
                </c:pt>
                <c:pt idx="19">
                  <c:v>0.00359384</c:v>
                </c:pt>
                <c:pt idx="20">
                  <c:v>0.002437558</c:v>
                </c:pt>
                <c:pt idx="21">
                  <c:v>0.002354307</c:v>
                </c:pt>
                <c:pt idx="22">
                  <c:v>0.00209007</c:v>
                </c:pt>
                <c:pt idx="23">
                  <c:v>0.001911456</c:v>
                </c:pt>
                <c:pt idx="24">
                  <c:v>0.001575253</c:v>
                </c:pt>
                <c:pt idx="25">
                  <c:v>0.001425897</c:v>
                </c:pt>
                <c:pt idx="26">
                  <c:v>0.001413245</c:v>
                </c:pt>
                <c:pt idx="27">
                  <c:v>0.001404966</c:v>
                </c:pt>
                <c:pt idx="28">
                  <c:v>0.001314803</c:v>
                </c:pt>
                <c:pt idx="29">
                  <c:v>0.001216237</c:v>
                </c:pt>
                <c:pt idx="30">
                  <c:v>0.001041915</c:v>
                </c:pt>
                <c:pt idx="31">
                  <c:v>0.001030217</c:v>
                </c:pt>
                <c:pt idx="32">
                  <c:v>0.000907301</c:v>
                </c:pt>
                <c:pt idx="33">
                  <c:v>0.00089606</c:v>
                </c:pt>
                <c:pt idx="34">
                  <c:v>0.000895309</c:v>
                </c:pt>
                <c:pt idx="35">
                  <c:v>0.000855343</c:v>
                </c:pt>
                <c:pt idx="36">
                  <c:v>0.000834751</c:v>
                </c:pt>
                <c:pt idx="37">
                  <c:v>0.000708238</c:v>
                </c:pt>
                <c:pt idx="38">
                  <c:v>0.000670612</c:v>
                </c:pt>
                <c:pt idx="39">
                  <c:v>0.0006453</c:v>
                </c:pt>
                <c:pt idx="40">
                  <c:v>0.000632728</c:v>
                </c:pt>
                <c:pt idx="41">
                  <c:v>0.00061298</c:v>
                </c:pt>
                <c:pt idx="42">
                  <c:v>0.000601036</c:v>
                </c:pt>
                <c:pt idx="43">
                  <c:v>0.000530059</c:v>
                </c:pt>
                <c:pt idx="44">
                  <c:v>0.000490171</c:v>
                </c:pt>
                <c:pt idx="45">
                  <c:v>0.00048027</c:v>
                </c:pt>
                <c:pt idx="46">
                  <c:v>0.00043676</c:v>
                </c:pt>
                <c:pt idx="47">
                  <c:v>0.00043676</c:v>
                </c:pt>
                <c:pt idx="48">
                  <c:v>0.000423881</c:v>
                </c:pt>
                <c:pt idx="49">
                  <c:v>0.000398215</c:v>
                </c:pt>
                <c:pt idx="50">
                  <c:v>0.000395907</c:v>
                </c:pt>
                <c:pt idx="51">
                  <c:v>0.00037076</c:v>
                </c:pt>
                <c:pt idx="52">
                  <c:v>0.000352274</c:v>
                </c:pt>
                <c:pt idx="53">
                  <c:v>0.000317054</c:v>
                </c:pt>
                <c:pt idx="54">
                  <c:v>0.000304085</c:v>
                </c:pt>
                <c:pt idx="55">
                  <c:v>0.000285349</c:v>
                </c:pt>
                <c:pt idx="56">
                  <c:v>0.000269496</c:v>
                </c:pt>
                <c:pt idx="57">
                  <c:v>0.000253138</c:v>
                </c:pt>
                <c:pt idx="58">
                  <c:v>0.000250192</c:v>
                </c:pt>
                <c:pt idx="59">
                  <c:v>0.000222791</c:v>
                </c:pt>
                <c:pt idx="60">
                  <c:v>0.00021239</c:v>
                </c:pt>
                <c:pt idx="61">
                  <c:v>0.000205644</c:v>
                </c:pt>
                <c:pt idx="62">
                  <c:v>0.000201496</c:v>
                </c:pt>
                <c:pt idx="63">
                  <c:v>0.000177791</c:v>
                </c:pt>
                <c:pt idx="64">
                  <c:v>0.000177791</c:v>
                </c:pt>
                <c:pt idx="65">
                  <c:v>0.000141085</c:v>
                </c:pt>
                <c:pt idx="66">
                  <c:v>0.000131411</c:v>
                </c:pt>
                <c:pt idx="67">
                  <c:v>0.000112497</c:v>
                </c:pt>
                <c:pt idx="68" formatCode="0.00E+00">
                  <c:v>8.46E-5</c:v>
                </c:pt>
                <c:pt idx="69" formatCode="0.00E+00">
                  <c:v>7.37E-5</c:v>
                </c:pt>
                <c:pt idx="70" formatCode="0.00E+00">
                  <c:v>3.05E-5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591752"/>
        <c:axId val="2087594792"/>
      </c:lineChart>
      <c:catAx>
        <c:axId val="208759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87594792"/>
        <c:crosses val="autoZero"/>
        <c:auto val="1"/>
        <c:lblAlgn val="ctr"/>
        <c:lblOffset val="100"/>
        <c:noMultiLvlLbl val="0"/>
      </c:catAx>
      <c:valAx>
        <c:axId val="2087594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591752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532056"/>
        <c:axId val="2087535096"/>
      </c:lineChart>
      <c:catAx>
        <c:axId val="208753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87535096"/>
        <c:crosses val="autoZero"/>
        <c:auto val="1"/>
        <c:lblAlgn val="ctr"/>
        <c:lblOffset val="100"/>
        <c:noMultiLvlLbl val="0"/>
      </c:catAx>
      <c:valAx>
        <c:axId val="2087535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53205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84023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3000717"/>
            <a:ext cx="9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>
                <a:latin typeface="Times New Roman"/>
                <a:cs typeface="Times New Roman"/>
              </a:rPr>
              <a:t>Twitter users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96087" y="2669302"/>
            <a:ext cx="12490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specificity of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their information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publishing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75554" y="2159853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(a)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52698" y="2151114"/>
            <a:ext cx="1184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75554" y="3379939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(b)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low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41958" y="2172329"/>
            <a:ext cx="109758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(1)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topics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36756" y="3379939"/>
            <a:ext cx="110799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users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1958" y="4587265"/>
            <a:ext cx="113410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(3)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both (1) and (2)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25501753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808915" y="833799"/>
            <a:ext cx="3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17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841855796"/>
              </p:ext>
            </p:extLst>
          </p:nvPr>
        </p:nvGraphicFramePr>
        <p:xfrm>
          <a:off x="436192" y="1396999"/>
          <a:ext cx="7183808" cy="472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8915" y="833799"/>
            <a:ext cx="37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対象限定性低い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17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12966943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4414" y="527633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Times New Roman"/>
                <a:cs typeface="Times New Roman"/>
              </a:rPr>
              <a:t>100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1386" y="5276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Times New Roman"/>
                <a:cs typeface="Times New Roman"/>
              </a:rPr>
              <a:t>2</a:t>
            </a:r>
            <a:r>
              <a:rPr kumimoji="1" lang="en-US" altLang="ja-JP">
                <a:latin typeface="Times New Roman"/>
                <a:cs typeface="Times New Roman"/>
              </a:rPr>
              <a:t>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7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06192" y="1936979"/>
            <a:ext cx="1456113" cy="161340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  <a:endCxn id="45" idx="1"/>
          </p:cNvCxnSpPr>
          <p:nvPr/>
        </p:nvCxnSpPr>
        <p:spPr>
          <a:xfrm>
            <a:off x="2862305" y="2743683"/>
            <a:ext cx="758427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18167" y="2730329"/>
            <a:ext cx="333559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51726" y="2285168"/>
            <a:ext cx="0" cy="896391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2163" y="2563613"/>
            <a:ext cx="141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3-class classifier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083145" y="2207838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83145" y="3275507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909577" y="2743683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46390" y="2020025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20732" y="2559017"/>
            <a:ext cx="3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7604" y="3090841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851344" y="1919586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91114" y="1977391"/>
            <a:ext cx="14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binary classifier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63" name="直線矢印コネクタ 62"/>
          <p:cNvCxnSpPr>
            <a:endCxn id="58" idx="1"/>
          </p:cNvCxnSpPr>
          <p:nvPr/>
        </p:nvCxnSpPr>
        <p:spPr>
          <a:xfrm>
            <a:off x="4451726" y="2285168"/>
            <a:ext cx="3996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847258" y="2803149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endCxn id="70" idx="1"/>
          </p:cNvCxnSpPr>
          <p:nvPr/>
        </p:nvCxnSpPr>
        <p:spPr>
          <a:xfrm>
            <a:off x="4451726" y="3168731"/>
            <a:ext cx="39553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889988" y="2861423"/>
            <a:ext cx="14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binary classifier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312928" y="2272340"/>
            <a:ext cx="56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topic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362809" y="3172608"/>
            <a:ext cx="513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Times New Roman"/>
                <a:cs typeface="Times New Roman"/>
              </a:rPr>
              <a:t>user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>
            <a:off x="3081594" y="2194150"/>
            <a:ext cx="0" cy="1081357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6307457" y="2285168"/>
            <a:ext cx="3996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07457" y="3168731"/>
            <a:ext cx="39553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697936" y="1919586"/>
            <a:ext cx="909770" cy="161472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681417" y="2401967"/>
            <a:ext cx="974258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b="1">
                <a:latin typeface="Times New Roman"/>
                <a:cs typeface="Times New Roman"/>
              </a:rPr>
              <a:t>aggregate</a:t>
            </a:r>
          </a:p>
          <a:p>
            <a:pPr>
              <a:lnSpc>
                <a:spcPct val="120000"/>
              </a:lnSpc>
            </a:pPr>
            <a:r>
              <a:rPr kumimoji="1" lang="en-US" altLang="ja-JP" sz="1400" b="1">
                <a:latin typeface="Times New Roman"/>
                <a:cs typeface="Times New Roman"/>
              </a:rPr>
              <a:t>the results</a:t>
            </a:r>
            <a:endParaRPr kumimoji="1" lang="ja-JP" altLang="en-US" sz="1400" b="1">
              <a:latin typeface="Times New Roman"/>
              <a:cs typeface="Times New Roman"/>
            </a:endParaRPr>
          </a:p>
        </p:txBody>
      </p:sp>
      <p:cxnSp>
        <p:nvCxnSpPr>
          <p:cNvPr id="127" name="直線矢印コネクタ 126"/>
          <p:cNvCxnSpPr>
            <a:endCxn id="131" idx="1"/>
          </p:cNvCxnSpPr>
          <p:nvPr/>
        </p:nvCxnSpPr>
        <p:spPr>
          <a:xfrm>
            <a:off x="7594723" y="2794097"/>
            <a:ext cx="758427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7815563" y="2258252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7815563" y="3325921"/>
            <a:ext cx="49252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8378808" y="2070439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353150" y="2609431"/>
            <a:ext cx="3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330022" y="3141255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iii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cxnSp>
        <p:nvCxnSpPr>
          <p:cNvPr id="136" name="直線コネクタ 135"/>
          <p:cNvCxnSpPr/>
          <p:nvPr/>
        </p:nvCxnSpPr>
        <p:spPr>
          <a:xfrm>
            <a:off x="7814012" y="2244564"/>
            <a:ext cx="0" cy="1081357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09577" y="1292142"/>
            <a:ext cx="209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(a) 3-class classifier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118167" y="1299984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latin typeface="Times New Roman"/>
                <a:cs typeface="Times New Roman"/>
              </a:rPr>
              <a:t>(b) 2 binary classifiers</a:t>
            </a:r>
            <a:endParaRPr kumimoji="1" lang="ja-JP" altLang="en-US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67352201"/>
              </p:ext>
            </p:extLst>
          </p:nvPr>
        </p:nvGraphicFramePr>
        <p:xfrm>
          <a:off x="488648" y="1398221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780789651"/>
              </p:ext>
            </p:extLst>
          </p:nvPr>
        </p:nvGraphicFramePr>
        <p:xfrm>
          <a:off x="4295368" y="43614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47297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0371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446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12988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342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409265872"/>
              </p:ext>
            </p:extLst>
          </p:nvPr>
        </p:nvGraphicFramePr>
        <p:xfrm>
          <a:off x="4354316" y="3795463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706245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9319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12394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71936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8362" y="67023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7" name="グラフ 16"/>
          <p:cNvGraphicFramePr/>
          <p:nvPr>
            <p:extLst>
              <p:ext uri="{D42A27DB-BD31-4B8C-83A1-F6EECF244321}">
                <p14:modId xmlns:p14="http://schemas.microsoft.com/office/powerpoint/2010/main" val="227202815"/>
              </p:ext>
            </p:extLst>
          </p:nvPr>
        </p:nvGraphicFramePr>
        <p:xfrm>
          <a:off x="429699" y="1590634"/>
          <a:ext cx="7922099" cy="511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605375140"/>
              </p:ext>
            </p:extLst>
          </p:nvPr>
        </p:nvGraphicFramePr>
        <p:xfrm>
          <a:off x="663033" y="2180710"/>
          <a:ext cx="4135081" cy="26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467420285"/>
              </p:ext>
            </p:extLst>
          </p:nvPr>
        </p:nvGraphicFramePr>
        <p:xfrm>
          <a:off x="4295368" y="26938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39220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7948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040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4073" y="31867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176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3214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02355" y="31812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77603" y="317973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192983841"/>
              </p:ext>
            </p:extLst>
          </p:nvPr>
        </p:nvGraphicFramePr>
        <p:xfrm>
          <a:off x="4363938" y="3652825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307790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96518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0610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2643" y="65702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87984" y="65596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71784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70925" y="656470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46173" y="65631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361460025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96029833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82248096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7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ベースライン</a:t>
            </a:r>
            <a:r>
              <a:rPr lang="en-US" altLang="ja-JP"/>
              <a:t>(</a:t>
            </a:r>
            <a:r>
              <a:rPr lang="ja-JP" altLang="en-US"/>
              <a:t>フォロワー数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14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198</Words>
  <Application>Microsoft Macintosh PowerPoint</Application>
  <PresentationFormat>画面に合わせる (4:3)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159</cp:revision>
  <cp:lastPrinted>2014-01-23T09:10:13Z</cp:lastPrinted>
  <dcterms:created xsi:type="dcterms:W3CDTF">2012-05-25T04:00:06Z</dcterms:created>
  <dcterms:modified xsi:type="dcterms:W3CDTF">2014-01-26T11:32:52Z</dcterms:modified>
</cp:coreProperties>
</file>