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0.422020093</c:v>
                </c:pt>
                <c:pt idx="1">
                  <c:v>0.234084635</c:v>
                </c:pt>
                <c:pt idx="2">
                  <c:v>0.232959048</c:v>
                </c:pt>
                <c:pt idx="3">
                  <c:v>0.223541585</c:v>
                </c:pt>
                <c:pt idx="4">
                  <c:v>0.210407196</c:v>
                </c:pt>
                <c:pt idx="5">
                  <c:v>0.206158076</c:v>
                </c:pt>
                <c:pt idx="6">
                  <c:v>0.204899839</c:v>
                </c:pt>
                <c:pt idx="7">
                  <c:v>0.199914785</c:v>
                </c:pt>
                <c:pt idx="8">
                  <c:v>0.19430204</c:v>
                </c:pt>
                <c:pt idx="9">
                  <c:v>0.180259025</c:v>
                </c:pt>
                <c:pt idx="10">
                  <c:v>0.175588236</c:v>
                </c:pt>
                <c:pt idx="11">
                  <c:v>0.170869631</c:v>
                </c:pt>
                <c:pt idx="12">
                  <c:v>0.170274909</c:v>
                </c:pt>
                <c:pt idx="13">
                  <c:v>0.146165758</c:v>
                </c:pt>
                <c:pt idx="14">
                  <c:v>0.14514875</c:v>
                </c:pt>
                <c:pt idx="15">
                  <c:v>0.128779905</c:v>
                </c:pt>
                <c:pt idx="16">
                  <c:v>0.128033279</c:v>
                </c:pt>
                <c:pt idx="17">
                  <c:v>0.123314128</c:v>
                </c:pt>
                <c:pt idx="18">
                  <c:v>0.12083684</c:v>
                </c:pt>
                <c:pt idx="19">
                  <c:v>0.111918109</c:v>
                </c:pt>
                <c:pt idx="20">
                  <c:v>0.106908659</c:v>
                </c:pt>
                <c:pt idx="21">
                  <c:v>0.103759225</c:v>
                </c:pt>
                <c:pt idx="22">
                  <c:v>0.098335357</c:v>
                </c:pt>
                <c:pt idx="23">
                  <c:v>0.095620369</c:v>
                </c:pt>
                <c:pt idx="24">
                  <c:v>0.095517472</c:v>
                </c:pt>
                <c:pt idx="25">
                  <c:v>0.091551824</c:v>
                </c:pt>
                <c:pt idx="26">
                  <c:v>0.087676589</c:v>
                </c:pt>
                <c:pt idx="27">
                  <c:v>0.086469347</c:v>
                </c:pt>
                <c:pt idx="28">
                  <c:v>0.082541286</c:v>
                </c:pt>
                <c:pt idx="29">
                  <c:v>0.074522488</c:v>
                </c:pt>
                <c:pt idx="30">
                  <c:v>0.070596491</c:v>
                </c:pt>
                <c:pt idx="31">
                  <c:v>0.067960178</c:v>
                </c:pt>
                <c:pt idx="32">
                  <c:v>0.063883851</c:v>
                </c:pt>
                <c:pt idx="33">
                  <c:v>0.058549073</c:v>
                </c:pt>
                <c:pt idx="34">
                  <c:v>0.056100746</c:v>
                </c:pt>
                <c:pt idx="35">
                  <c:v>0.051595677</c:v>
                </c:pt>
                <c:pt idx="36">
                  <c:v>0.04803444</c:v>
                </c:pt>
                <c:pt idx="37">
                  <c:v>0.047703177</c:v>
                </c:pt>
                <c:pt idx="38">
                  <c:v>0.046601605</c:v>
                </c:pt>
                <c:pt idx="39">
                  <c:v>0.045322693</c:v>
                </c:pt>
                <c:pt idx="40">
                  <c:v>0.043471463</c:v>
                </c:pt>
                <c:pt idx="41">
                  <c:v>0.040398525</c:v>
                </c:pt>
                <c:pt idx="42">
                  <c:v>0.039348973</c:v>
                </c:pt>
                <c:pt idx="43">
                  <c:v>0.039328842</c:v>
                </c:pt>
                <c:pt idx="44">
                  <c:v>0.038868423</c:v>
                </c:pt>
                <c:pt idx="45">
                  <c:v>0.038256871</c:v>
                </c:pt>
                <c:pt idx="46">
                  <c:v>0.036348165</c:v>
                </c:pt>
                <c:pt idx="47">
                  <c:v>0.033581435</c:v>
                </c:pt>
                <c:pt idx="48">
                  <c:v>0.03345292</c:v>
                </c:pt>
                <c:pt idx="49">
                  <c:v>0.032445426</c:v>
                </c:pt>
                <c:pt idx="50">
                  <c:v>0.028143611</c:v>
                </c:pt>
                <c:pt idx="51">
                  <c:v>0.026939369</c:v>
                </c:pt>
                <c:pt idx="52">
                  <c:v>0.025848864</c:v>
                </c:pt>
                <c:pt idx="53">
                  <c:v>0.025488806</c:v>
                </c:pt>
                <c:pt idx="54">
                  <c:v>0.024216354</c:v>
                </c:pt>
                <c:pt idx="55">
                  <c:v>0.023276843</c:v>
                </c:pt>
                <c:pt idx="56">
                  <c:v>0.022981843</c:v>
                </c:pt>
                <c:pt idx="57">
                  <c:v>0.020307852</c:v>
                </c:pt>
                <c:pt idx="58">
                  <c:v>0.019641019</c:v>
                </c:pt>
                <c:pt idx="59">
                  <c:v>0.019587833</c:v>
                </c:pt>
                <c:pt idx="60">
                  <c:v>0.01918767</c:v>
                </c:pt>
                <c:pt idx="61">
                  <c:v>0.018969359</c:v>
                </c:pt>
                <c:pt idx="62">
                  <c:v>0.017467609</c:v>
                </c:pt>
                <c:pt idx="63">
                  <c:v>0.015249416</c:v>
                </c:pt>
                <c:pt idx="64">
                  <c:v>0.014145949</c:v>
                </c:pt>
                <c:pt idx="65">
                  <c:v>0.013367126</c:v>
                </c:pt>
                <c:pt idx="66">
                  <c:v>0.012128604</c:v>
                </c:pt>
                <c:pt idx="67">
                  <c:v>0.010337822</c:v>
                </c:pt>
                <c:pt idx="68">
                  <c:v>0.010205075</c:v>
                </c:pt>
                <c:pt idx="69">
                  <c:v>0.009870508</c:v>
                </c:pt>
                <c:pt idx="70">
                  <c:v>0.009038209</c:v>
                </c:pt>
                <c:pt idx="71">
                  <c:v>0.008391599</c:v>
                </c:pt>
                <c:pt idx="72">
                  <c:v>0.007968022</c:v>
                </c:pt>
                <c:pt idx="73">
                  <c:v>0.007560849</c:v>
                </c:pt>
                <c:pt idx="74">
                  <c:v>0.007444873</c:v>
                </c:pt>
                <c:pt idx="75">
                  <c:v>0.00669832</c:v>
                </c:pt>
                <c:pt idx="76">
                  <c:v>0.00410967</c:v>
                </c:pt>
                <c:pt idx="77">
                  <c:v>0.003069705</c:v>
                </c:pt>
                <c:pt idx="78">
                  <c:v>0.002856668</c:v>
                </c:pt>
                <c:pt idx="79">
                  <c:v>0.002222974</c:v>
                </c:pt>
                <c:pt idx="80">
                  <c:v>0.002197322</c:v>
                </c:pt>
                <c:pt idx="81">
                  <c:v>0.001249431</c:v>
                </c:pt>
                <c:pt idx="82" formatCode="0.00E+00">
                  <c:v>5.03E-10</c:v>
                </c:pt>
                <c:pt idx="83" formatCode="0.00E+00">
                  <c:v>1.65E-17</c:v>
                </c:pt>
                <c:pt idx="84" formatCode="0.00E+00">
                  <c:v>1.29E-17</c:v>
                </c:pt>
                <c:pt idx="85" formatCode="0.00E+00">
                  <c:v>1.12E-17</c:v>
                </c:pt>
                <c:pt idx="86" formatCode="0.00E+00">
                  <c:v>1.08E-17</c:v>
                </c:pt>
                <c:pt idx="87" formatCode="0.00E+00">
                  <c:v>8.34E-18</c:v>
                </c:pt>
                <c:pt idx="88" formatCode="0.00E+00">
                  <c:v>2.05E-18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0.126635014</c:v>
                </c:pt>
                <c:pt idx="1">
                  <c:v>0.12530582</c:v>
                </c:pt>
                <c:pt idx="2">
                  <c:v>0.065542551</c:v>
                </c:pt>
                <c:pt idx="3">
                  <c:v>0.039210235</c:v>
                </c:pt>
                <c:pt idx="4">
                  <c:v>0.037022153</c:v>
                </c:pt>
                <c:pt idx="5">
                  <c:v>0.019175224</c:v>
                </c:pt>
                <c:pt idx="6">
                  <c:v>0.017337691</c:v>
                </c:pt>
                <c:pt idx="7">
                  <c:v>0.012290193</c:v>
                </c:pt>
                <c:pt idx="8">
                  <c:v>0.009963991</c:v>
                </c:pt>
                <c:pt idx="9">
                  <c:v>0.00873921</c:v>
                </c:pt>
                <c:pt idx="10">
                  <c:v>0.007946239</c:v>
                </c:pt>
                <c:pt idx="11">
                  <c:v>0.007797369</c:v>
                </c:pt>
                <c:pt idx="12">
                  <c:v>0.007247176</c:v>
                </c:pt>
                <c:pt idx="13">
                  <c:v>0.006449735</c:v>
                </c:pt>
                <c:pt idx="14">
                  <c:v>0.006124648</c:v>
                </c:pt>
                <c:pt idx="15">
                  <c:v>0.005867595</c:v>
                </c:pt>
                <c:pt idx="16">
                  <c:v>0.004491594</c:v>
                </c:pt>
                <c:pt idx="17">
                  <c:v>0.003218976</c:v>
                </c:pt>
                <c:pt idx="18">
                  <c:v>0.00312792</c:v>
                </c:pt>
                <c:pt idx="19">
                  <c:v>0.002366354</c:v>
                </c:pt>
                <c:pt idx="20">
                  <c:v>0.001984618</c:v>
                </c:pt>
                <c:pt idx="21">
                  <c:v>0.001740614</c:v>
                </c:pt>
                <c:pt idx="22">
                  <c:v>0.000676915</c:v>
                </c:pt>
                <c:pt idx="23">
                  <c:v>0.000667096</c:v>
                </c:pt>
                <c:pt idx="24" formatCode="0.00E+00">
                  <c:v>4.55E-5</c:v>
                </c:pt>
                <c:pt idx="25" formatCode="0.00E+00">
                  <c:v>3.98E-5</c:v>
                </c:pt>
                <c:pt idx="26" formatCode="0.00E+00">
                  <c:v>1.57E-5</c:v>
                </c:pt>
                <c:pt idx="27" formatCode="0.00E+00">
                  <c:v>2.92E-6</c:v>
                </c:pt>
                <c:pt idx="28" formatCode="0.00E+00">
                  <c:v>2.89E-6</c:v>
                </c:pt>
                <c:pt idx="29" formatCode="0.00E+00">
                  <c:v>6.96E-7</c:v>
                </c:pt>
                <c:pt idx="30" formatCode="0.00E+00">
                  <c:v>1.61E-7</c:v>
                </c:pt>
                <c:pt idx="31" formatCode="0.00E+00">
                  <c:v>3.03E-8</c:v>
                </c:pt>
                <c:pt idx="32" formatCode="0.00E+00">
                  <c:v>2.27E-8</c:v>
                </c:pt>
                <c:pt idx="33" formatCode="0.00E+00">
                  <c:v>1.11E-9</c:v>
                </c:pt>
                <c:pt idx="34" formatCode="0.00E+00">
                  <c:v>1.18E-10</c:v>
                </c:pt>
                <c:pt idx="35" formatCode="0.00E+00">
                  <c:v>5.56E-12</c:v>
                </c:pt>
                <c:pt idx="36" formatCode="0.00E+00">
                  <c:v>1.51E-17</c:v>
                </c:pt>
                <c:pt idx="37" formatCode="0.00E+00">
                  <c:v>1.26E-17</c:v>
                </c:pt>
                <c:pt idx="38" formatCode="0.00E+00">
                  <c:v>1.21E-17</c:v>
                </c:pt>
                <c:pt idx="39" formatCode="0.00E+00">
                  <c:v>1.09E-17</c:v>
                </c:pt>
                <c:pt idx="40" formatCode="0.00E+00">
                  <c:v>1.01E-17</c:v>
                </c:pt>
                <c:pt idx="41" formatCode="0.00E+00">
                  <c:v>9.75E-18</c:v>
                </c:pt>
                <c:pt idx="42" formatCode="0.00E+00">
                  <c:v>9.03E-18</c:v>
                </c:pt>
                <c:pt idx="43" formatCode="0.00E+00">
                  <c:v>8.99E-18</c:v>
                </c:pt>
                <c:pt idx="44" formatCode="0.00E+00">
                  <c:v>8.84E-18</c:v>
                </c:pt>
                <c:pt idx="45" formatCode="0.00E+00">
                  <c:v>8.6E-18</c:v>
                </c:pt>
                <c:pt idx="46" formatCode="0.00E+00">
                  <c:v>7.3E-18</c:v>
                </c:pt>
                <c:pt idx="47" formatCode="0.00E+00">
                  <c:v>6.86E-18</c:v>
                </c:pt>
                <c:pt idx="48" formatCode="0.00E+00">
                  <c:v>6.75E-18</c:v>
                </c:pt>
                <c:pt idx="49" formatCode="0.00E+00">
                  <c:v>6.7E-18</c:v>
                </c:pt>
                <c:pt idx="50" formatCode="0.00E+00">
                  <c:v>6.54E-18</c:v>
                </c:pt>
                <c:pt idx="51" formatCode="0.00E+00">
                  <c:v>6.48E-18</c:v>
                </c:pt>
                <c:pt idx="52" formatCode="0.00E+00">
                  <c:v>6.41E-18</c:v>
                </c:pt>
                <c:pt idx="53" formatCode="0.00E+00">
                  <c:v>6.39E-18</c:v>
                </c:pt>
                <c:pt idx="54" formatCode="0.00E+00">
                  <c:v>6.18E-18</c:v>
                </c:pt>
                <c:pt idx="55" formatCode="0.00E+00">
                  <c:v>6.17E-18</c:v>
                </c:pt>
                <c:pt idx="56" formatCode="0.00E+00">
                  <c:v>6E-18</c:v>
                </c:pt>
                <c:pt idx="57" formatCode="0.00E+00">
                  <c:v>5.9E-18</c:v>
                </c:pt>
                <c:pt idx="58" formatCode="0.00E+00">
                  <c:v>5.82E-18</c:v>
                </c:pt>
                <c:pt idx="59" formatCode="0.00E+00">
                  <c:v>5.59E-18</c:v>
                </c:pt>
                <c:pt idx="60" formatCode="0.00E+00">
                  <c:v>5.38E-18</c:v>
                </c:pt>
                <c:pt idx="61" formatCode="0.00E+00">
                  <c:v>5.31E-18</c:v>
                </c:pt>
                <c:pt idx="62" formatCode="0.00E+00">
                  <c:v>5.15E-18</c:v>
                </c:pt>
                <c:pt idx="63" formatCode="0.00E+00">
                  <c:v>4.93E-18</c:v>
                </c:pt>
                <c:pt idx="64" formatCode="0.00E+00">
                  <c:v>4.88E-18</c:v>
                </c:pt>
                <c:pt idx="65" formatCode="0.00E+00">
                  <c:v>4.43E-18</c:v>
                </c:pt>
                <c:pt idx="66" formatCode="0.00E+00">
                  <c:v>4.35E-18</c:v>
                </c:pt>
                <c:pt idx="67" formatCode="0.00E+00">
                  <c:v>4.24E-18</c:v>
                </c:pt>
                <c:pt idx="68" formatCode="0.00E+00">
                  <c:v>4.19E-18</c:v>
                </c:pt>
                <c:pt idx="69" formatCode="0.00E+00">
                  <c:v>4.07E-18</c:v>
                </c:pt>
                <c:pt idx="70" formatCode="0.00E+00">
                  <c:v>3.86E-18</c:v>
                </c:pt>
                <c:pt idx="71" formatCode="0.00E+00">
                  <c:v>3.55E-18</c:v>
                </c:pt>
                <c:pt idx="72" formatCode="0.00E+00">
                  <c:v>3.47E-18</c:v>
                </c:pt>
                <c:pt idx="73" formatCode="0.00E+00">
                  <c:v>3.34E-18</c:v>
                </c:pt>
                <c:pt idx="74" formatCode="0.00E+00">
                  <c:v>3.2E-18</c:v>
                </c:pt>
                <c:pt idx="75" formatCode="0.00E+00">
                  <c:v>3.06E-18</c:v>
                </c:pt>
                <c:pt idx="76" formatCode="0.00E+00">
                  <c:v>2.9E-18</c:v>
                </c:pt>
                <c:pt idx="77" formatCode="0.00E+00">
                  <c:v>2.85E-18</c:v>
                </c:pt>
                <c:pt idx="78" formatCode="0.00E+00">
                  <c:v>2.83E-18</c:v>
                </c:pt>
                <c:pt idx="79" formatCode="0.00E+00">
                  <c:v>2.8E-18</c:v>
                </c:pt>
                <c:pt idx="80" formatCode="0.00E+00">
                  <c:v>2.74E-18</c:v>
                </c:pt>
                <c:pt idx="81" formatCode="0.00E+00">
                  <c:v>2.7E-18</c:v>
                </c:pt>
                <c:pt idx="82" formatCode="0.00E+00">
                  <c:v>2.31E-18</c:v>
                </c:pt>
                <c:pt idx="83" formatCode="0.00E+00">
                  <c:v>2.2E-18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5935208"/>
        <c:axId val="2083492776"/>
      </c:lineChart>
      <c:catAx>
        <c:axId val="2085935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3492776"/>
        <c:crosses val="autoZero"/>
        <c:auto val="1"/>
        <c:lblAlgn val="ctr"/>
        <c:lblOffset val="100"/>
        <c:noMultiLvlLbl val="0"/>
      </c:catAx>
      <c:valAx>
        <c:axId val="2083492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5935208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0.693147181</c:v>
                </c:pt>
                <c:pt idx="1">
                  <c:v>0.657607167</c:v>
                </c:pt>
                <c:pt idx="2">
                  <c:v>0.539647459</c:v>
                </c:pt>
                <c:pt idx="3">
                  <c:v>0.53069081</c:v>
                </c:pt>
                <c:pt idx="4">
                  <c:v>0.512151738</c:v>
                </c:pt>
                <c:pt idx="5">
                  <c:v>0.491221083</c:v>
                </c:pt>
                <c:pt idx="6">
                  <c:v>0.481808196</c:v>
                </c:pt>
                <c:pt idx="7">
                  <c:v>0.463918556</c:v>
                </c:pt>
                <c:pt idx="8">
                  <c:v>0.452186252</c:v>
                </c:pt>
                <c:pt idx="9">
                  <c:v>0.451996795</c:v>
                </c:pt>
                <c:pt idx="10">
                  <c:v>0.450841641</c:v>
                </c:pt>
                <c:pt idx="11">
                  <c:v>0.435185184</c:v>
                </c:pt>
                <c:pt idx="12">
                  <c:v>0.427898816</c:v>
                </c:pt>
                <c:pt idx="13">
                  <c:v>0.420178857</c:v>
                </c:pt>
                <c:pt idx="14">
                  <c:v>0.417413281</c:v>
                </c:pt>
                <c:pt idx="15">
                  <c:v>0.416026419</c:v>
                </c:pt>
                <c:pt idx="16">
                  <c:v>0.408460543</c:v>
                </c:pt>
                <c:pt idx="17">
                  <c:v>0.406538534</c:v>
                </c:pt>
                <c:pt idx="18">
                  <c:v>0.406052926</c:v>
                </c:pt>
                <c:pt idx="19">
                  <c:v>0.395665739</c:v>
                </c:pt>
                <c:pt idx="20">
                  <c:v>0.392232479</c:v>
                </c:pt>
                <c:pt idx="21">
                  <c:v>0.380327671</c:v>
                </c:pt>
                <c:pt idx="22">
                  <c:v>0.377240498</c:v>
                </c:pt>
                <c:pt idx="23">
                  <c:v>0.374068539</c:v>
                </c:pt>
                <c:pt idx="24">
                  <c:v>0.371654165</c:v>
                </c:pt>
                <c:pt idx="25">
                  <c:v>0.370157</c:v>
                </c:pt>
                <c:pt idx="26">
                  <c:v>0.366623302</c:v>
                </c:pt>
                <c:pt idx="27">
                  <c:v>0.355710241</c:v>
                </c:pt>
                <c:pt idx="28">
                  <c:v>0.355163763</c:v>
                </c:pt>
                <c:pt idx="29">
                  <c:v>0.353646521</c:v>
                </c:pt>
                <c:pt idx="30">
                  <c:v>0.349331623</c:v>
                </c:pt>
                <c:pt idx="31">
                  <c:v>0.348535586</c:v>
                </c:pt>
                <c:pt idx="32">
                  <c:v>0.346795563</c:v>
                </c:pt>
                <c:pt idx="33">
                  <c:v>0.345604571</c:v>
                </c:pt>
                <c:pt idx="34">
                  <c:v>0.338293739</c:v>
                </c:pt>
                <c:pt idx="35">
                  <c:v>0.33434478</c:v>
                </c:pt>
                <c:pt idx="36">
                  <c:v>0.330092271</c:v>
                </c:pt>
                <c:pt idx="37">
                  <c:v>0.318417848</c:v>
                </c:pt>
                <c:pt idx="38">
                  <c:v>0.317751837</c:v>
                </c:pt>
                <c:pt idx="39">
                  <c:v>0.316804425</c:v>
                </c:pt>
                <c:pt idx="40">
                  <c:v>0.311835826</c:v>
                </c:pt>
                <c:pt idx="41">
                  <c:v>0.308065414</c:v>
                </c:pt>
                <c:pt idx="42">
                  <c:v>0.308065414</c:v>
                </c:pt>
                <c:pt idx="43">
                  <c:v>0.30595899</c:v>
                </c:pt>
                <c:pt idx="44">
                  <c:v>0.302134178</c:v>
                </c:pt>
                <c:pt idx="45">
                  <c:v>0.300029052</c:v>
                </c:pt>
                <c:pt idx="46">
                  <c:v>0.297344753</c:v>
                </c:pt>
                <c:pt idx="47">
                  <c:v>0.296330673</c:v>
                </c:pt>
                <c:pt idx="48">
                  <c:v>0.287007483</c:v>
                </c:pt>
                <c:pt idx="49">
                  <c:v>0.286540954</c:v>
                </c:pt>
                <c:pt idx="50">
                  <c:v>0.286063121</c:v>
                </c:pt>
                <c:pt idx="51">
                  <c:v>0.284146322</c:v>
                </c:pt>
                <c:pt idx="52">
                  <c:v>0.282928132</c:v>
                </c:pt>
                <c:pt idx="53">
                  <c:v>0.272468532</c:v>
                </c:pt>
                <c:pt idx="54">
                  <c:v>0.269523214</c:v>
                </c:pt>
                <c:pt idx="55">
                  <c:v>0.268640921</c:v>
                </c:pt>
                <c:pt idx="56">
                  <c:v>0.266836018</c:v>
                </c:pt>
                <c:pt idx="57">
                  <c:v>0.262367991</c:v>
                </c:pt>
                <c:pt idx="58">
                  <c:v>0.25055576</c:v>
                </c:pt>
                <c:pt idx="59">
                  <c:v>0.246027433</c:v>
                </c:pt>
                <c:pt idx="60">
                  <c:v>0.243925681</c:v>
                </c:pt>
                <c:pt idx="61">
                  <c:v>0.236445553</c:v>
                </c:pt>
                <c:pt idx="62">
                  <c:v>0.233481535</c:v>
                </c:pt>
                <c:pt idx="63">
                  <c:v>0.233295961</c:v>
                </c:pt>
                <c:pt idx="64">
                  <c:v>0.232918268</c:v>
                </c:pt>
                <c:pt idx="65">
                  <c:v>0.232740179</c:v>
                </c:pt>
                <c:pt idx="66">
                  <c:v>0.230135861</c:v>
                </c:pt>
                <c:pt idx="67">
                  <c:v>0.223578464</c:v>
                </c:pt>
                <c:pt idx="68">
                  <c:v>0.208279862</c:v>
                </c:pt>
                <c:pt idx="69">
                  <c:v>0.196301895</c:v>
                </c:pt>
                <c:pt idx="70">
                  <c:v>0.19018324</c:v>
                </c:pt>
                <c:pt idx="71">
                  <c:v>0.187093294</c:v>
                </c:pt>
                <c:pt idx="72">
                  <c:v>0.174504976</c:v>
                </c:pt>
                <c:pt idx="73">
                  <c:v>0.165633363</c:v>
                </c:pt>
                <c:pt idx="74">
                  <c:v>0.16465782</c:v>
                </c:pt>
                <c:pt idx="75">
                  <c:v>0.155372518</c:v>
                </c:pt>
                <c:pt idx="76">
                  <c:v>0.152932528</c:v>
                </c:pt>
                <c:pt idx="77">
                  <c:v>0.150849586</c:v>
                </c:pt>
                <c:pt idx="78">
                  <c:v>0.134718512</c:v>
                </c:pt>
                <c:pt idx="79">
                  <c:v>0.116247541</c:v>
                </c:pt>
                <c:pt idx="80">
                  <c:v>0.109193278</c:v>
                </c:pt>
                <c:pt idx="81">
                  <c:v>0.104667997</c:v>
                </c:pt>
                <c:pt idx="82">
                  <c:v>0.094083689</c:v>
                </c:pt>
                <c:pt idx="83">
                  <c:v>0.077495459</c:v>
                </c:pt>
                <c:pt idx="84">
                  <c:v>0.059161473</c:v>
                </c:pt>
                <c:pt idx="85">
                  <c:v>0.057371679</c:v>
                </c:pt>
                <c:pt idx="86">
                  <c:v>0.006643691</c:v>
                </c:pt>
                <c:pt idx="87">
                  <c:v>0.004775091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0.478581568</c:v>
                </c:pt>
                <c:pt idx="1">
                  <c:v>0.45549959</c:v>
                </c:pt>
                <c:pt idx="2">
                  <c:v>0.454375375</c:v>
                </c:pt>
                <c:pt idx="3">
                  <c:v>0.452656989</c:v>
                </c:pt>
                <c:pt idx="4">
                  <c:v>0.451984416</c:v>
                </c:pt>
                <c:pt idx="5">
                  <c:v>0.439536415</c:v>
                </c:pt>
                <c:pt idx="6">
                  <c:v>0.434996561</c:v>
                </c:pt>
                <c:pt idx="7">
                  <c:v>0.434927122</c:v>
                </c:pt>
                <c:pt idx="8">
                  <c:v>0.427908753</c:v>
                </c:pt>
                <c:pt idx="9">
                  <c:v>0.427715953</c:v>
                </c:pt>
                <c:pt idx="10">
                  <c:v>0.426164596</c:v>
                </c:pt>
                <c:pt idx="11">
                  <c:v>0.422460245</c:v>
                </c:pt>
                <c:pt idx="12">
                  <c:v>0.419101711</c:v>
                </c:pt>
                <c:pt idx="13">
                  <c:v>0.41905175</c:v>
                </c:pt>
                <c:pt idx="14">
                  <c:v>0.413610251</c:v>
                </c:pt>
                <c:pt idx="15">
                  <c:v>0.411288972</c:v>
                </c:pt>
                <c:pt idx="16">
                  <c:v>0.41009643</c:v>
                </c:pt>
                <c:pt idx="17">
                  <c:v>0.407637462</c:v>
                </c:pt>
                <c:pt idx="18">
                  <c:v>0.40654823</c:v>
                </c:pt>
                <c:pt idx="19">
                  <c:v>0.405556879</c:v>
                </c:pt>
                <c:pt idx="20">
                  <c:v>0.405500764</c:v>
                </c:pt>
                <c:pt idx="21">
                  <c:v>0.40528385</c:v>
                </c:pt>
                <c:pt idx="22">
                  <c:v>0.40201507</c:v>
                </c:pt>
                <c:pt idx="23">
                  <c:v>0.401709961</c:v>
                </c:pt>
                <c:pt idx="24">
                  <c:v>0.400000404</c:v>
                </c:pt>
                <c:pt idx="25">
                  <c:v>0.399749415</c:v>
                </c:pt>
                <c:pt idx="26">
                  <c:v>0.399618077</c:v>
                </c:pt>
                <c:pt idx="27">
                  <c:v>0.396403834</c:v>
                </c:pt>
                <c:pt idx="28">
                  <c:v>0.393932412</c:v>
                </c:pt>
                <c:pt idx="29">
                  <c:v>0.39212445</c:v>
                </c:pt>
                <c:pt idx="30">
                  <c:v>0.391507409</c:v>
                </c:pt>
                <c:pt idx="31">
                  <c:v>0.385866455</c:v>
                </c:pt>
                <c:pt idx="32">
                  <c:v>0.385443877</c:v>
                </c:pt>
                <c:pt idx="33">
                  <c:v>0.38297649</c:v>
                </c:pt>
                <c:pt idx="34">
                  <c:v>0.376565846</c:v>
                </c:pt>
                <c:pt idx="35">
                  <c:v>0.375710944</c:v>
                </c:pt>
                <c:pt idx="36">
                  <c:v>0.375567083</c:v>
                </c:pt>
                <c:pt idx="37">
                  <c:v>0.375420061</c:v>
                </c:pt>
                <c:pt idx="38">
                  <c:v>0.375064054</c:v>
                </c:pt>
                <c:pt idx="39">
                  <c:v>0.374393751</c:v>
                </c:pt>
                <c:pt idx="40">
                  <c:v>0.371531773</c:v>
                </c:pt>
                <c:pt idx="41">
                  <c:v>0.371495741</c:v>
                </c:pt>
                <c:pt idx="42">
                  <c:v>0.369318522</c:v>
                </c:pt>
                <c:pt idx="43">
                  <c:v>0.366714553</c:v>
                </c:pt>
                <c:pt idx="44">
                  <c:v>0.366367298</c:v>
                </c:pt>
                <c:pt idx="45">
                  <c:v>0.366123617</c:v>
                </c:pt>
                <c:pt idx="46">
                  <c:v>0.365341019</c:v>
                </c:pt>
                <c:pt idx="47">
                  <c:v>0.363807765</c:v>
                </c:pt>
                <c:pt idx="48">
                  <c:v>0.362992533</c:v>
                </c:pt>
                <c:pt idx="49">
                  <c:v>0.36180867</c:v>
                </c:pt>
                <c:pt idx="50">
                  <c:v>0.360241066</c:v>
                </c:pt>
                <c:pt idx="51">
                  <c:v>0.359609349</c:v>
                </c:pt>
                <c:pt idx="52">
                  <c:v>0.355043094</c:v>
                </c:pt>
                <c:pt idx="53">
                  <c:v>0.355019369</c:v>
                </c:pt>
                <c:pt idx="54">
                  <c:v>0.354627954</c:v>
                </c:pt>
                <c:pt idx="55">
                  <c:v>0.353997507</c:v>
                </c:pt>
                <c:pt idx="56">
                  <c:v>0.353830841</c:v>
                </c:pt>
                <c:pt idx="57">
                  <c:v>0.353190298</c:v>
                </c:pt>
                <c:pt idx="58">
                  <c:v>0.348948313</c:v>
                </c:pt>
                <c:pt idx="59">
                  <c:v>0.346736239</c:v>
                </c:pt>
                <c:pt idx="60">
                  <c:v>0.342829836</c:v>
                </c:pt>
                <c:pt idx="61">
                  <c:v>0.330013488</c:v>
                </c:pt>
                <c:pt idx="62">
                  <c:v>0.325240752</c:v>
                </c:pt>
                <c:pt idx="63">
                  <c:v>0.321275146</c:v>
                </c:pt>
                <c:pt idx="64">
                  <c:v>0.319549776</c:v>
                </c:pt>
                <c:pt idx="65">
                  <c:v>0.316143241</c:v>
                </c:pt>
                <c:pt idx="66">
                  <c:v>0.313732662</c:v>
                </c:pt>
                <c:pt idx="67">
                  <c:v>0.311263286</c:v>
                </c:pt>
                <c:pt idx="68">
                  <c:v>0.31041999</c:v>
                </c:pt>
                <c:pt idx="69">
                  <c:v>0.309703305</c:v>
                </c:pt>
                <c:pt idx="70">
                  <c:v>0.307744527</c:v>
                </c:pt>
                <c:pt idx="71">
                  <c:v>0.306245708</c:v>
                </c:pt>
                <c:pt idx="72">
                  <c:v>0.303008383</c:v>
                </c:pt>
                <c:pt idx="73">
                  <c:v>0.29463</c:v>
                </c:pt>
                <c:pt idx="74">
                  <c:v>0.293109669</c:v>
                </c:pt>
                <c:pt idx="75">
                  <c:v>0.288295739</c:v>
                </c:pt>
                <c:pt idx="76">
                  <c:v>0.286329076</c:v>
                </c:pt>
                <c:pt idx="77">
                  <c:v>0.270079585</c:v>
                </c:pt>
                <c:pt idx="78">
                  <c:v>0.262399254</c:v>
                </c:pt>
                <c:pt idx="79">
                  <c:v>0.253078218</c:v>
                </c:pt>
                <c:pt idx="80">
                  <c:v>0.244152582</c:v>
                </c:pt>
                <c:pt idx="81">
                  <c:v>0.237232565</c:v>
                </c:pt>
                <c:pt idx="82">
                  <c:v>0.223938569</c:v>
                </c:pt>
                <c:pt idx="83">
                  <c:v>0.195970043</c:v>
                </c:pt>
                <c:pt idx="84">
                  <c:v>0.195856582</c:v>
                </c:pt>
                <c:pt idx="85">
                  <c:v>0.194804325</c:v>
                </c:pt>
                <c:pt idx="86">
                  <c:v>0.163688387</c:v>
                </c:pt>
                <c:pt idx="87">
                  <c:v>0.018567612</c:v>
                </c:pt>
                <c:pt idx="88">
                  <c:v>0.017463843</c:v>
                </c:pt>
                <c:pt idx="89">
                  <c:v>0.00971573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5520152"/>
        <c:axId val="2085521560"/>
      </c:lineChart>
      <c:catAx>
        <c:axId val="2085520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5521560"/>
        <c:crosses val="autoZero"/>
        <c:auto val="1"/>
        <c:lblAlgn val="ctr"/>
        <c:lblOffset val="100"/>
        <c:noMultiLvlLbl val="0"/>
      </c:catAx>
      <c:valAx>
        <c:axId val="20855215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5520152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0.530738582048</c:v>
                </c:pt>
                <c:pt idx="1">
                  <c:v>0.305624854669</c:v>
                </c:pt>
                <c:pt idx="2">
                  <c:v>0.304647093445</c:v>
                </c:pt>
                <c:pt idx="3">
                  <c:v>0.269399759924</c:v>
                </c:pt>
                <c:pt idx="4">
                  <c:v>0.269141268049</c:v>
                </c:pt>
                <c:pt idx="5">
                  <c:v>0.264266032501</c:v>
                </c:pt>
                <c:pt idx="6">
                  <c:v>0.257145004899</c:v>
                </c:pt>
                <c:pt idx="7">
                  <c:v>0.25123534238</c:v>
                </c:pt>
                <c:pt idx="8">
                  <c:v>0.249608569599</c:v>
                </c:pt>
                <c:pt idx="9">
                  <c:v>0.204224960971</c:v>
                </c:pt>
                <c:pt idx="10">
                  <c:v>0.19867973588</c:v>
                </c:pt>
                <c:pt idx="11">
                  <c:v>0.187565797004</c:v>
                </c:pt>
                <c:pt idx="12">
                  <c:v>0.178340580833</c:v>
                </c:pt>
                <c:pt idx="13">
                  <c:v>0.173370198877</c:v>
                </c:pt>
                <c:pt idx="14">
                  <c:v>0.17039933936</c:v>
                </c:pt>
                <c:pt idx="15">
                  <c:v>0.1618551666</c:v>
                </c:pt>
                <c:pt idx="16">
                  <c:v>0.160031706021</c:v>
                </c:pt>
                <c:pt idx="17">
                  <c:v>0.156285410477</c:v>
                </c:pt>
                <c:pt idx="18">
                  <c:v>0.155055293571</c:v>
                </c:pt>
                <c:pt idx="19">
                  <c:v>0.149677238302</c:v>
                </c:pt>
                <c:pt idx="20">
                  <c:v>0.143387675503</c:v>
                </c:pt>
                <c:pt idx="21">
                  <c:v>0.13654810189</c:v>
                </c:pt>
                <c:pt idx="22">
                  <c:v>0.124651775354</c:v>
                </c:pt>
                <c:pt idx="23">
                  <c:v>0.118363486268</c:v>
                </c:pt>
                <c:pt idx="24">
                  <c:v>0.116086345442</c:v>
                </c:pt>
                <c:pt idx="25">
                  <c:v>0.110062209126</c:v>
                </c:pt>
                <c:pt idx="26">
                  <c:v>0.104339317507</c:v>
                </c:pt>
                <c:pt idx="27">
                  <c:v>0.102707277486</c:v>
                </c:pt>
                <c:pt idx="28">
                  <c:v>0.100149985291</c:v>
                </c:pt>
                <c:pt idx="29">
                  <c:v>0.0923940479334</c:v>
                </c:pt>
                <c:pt idx="30">
                  <c:v>0.0910471595789</c:v>
                </c:pt>
                <c:pt idx="31">
                  <c:v>0.0864153419956</c:v>
                </c:pt>
                <c:pt idx="32">
                  <c:v>0.0841419944983</c:v>
                </c:pt>
                <c:pt idx="33">
                  <c:v>0.0786342667366</c:v>
                </c:pt>
                <c:pt idx="34">
                  <c:v>0.0734121956352</c:v>
                </c:pt>
                <c:pt idx="35">
                  <c:v>0.0687798353234</c:v>
                </c:pt>
                <c:pt idx="36">
                  <c:v>0.0641988283803</c:v>
                </c:pt>
                <c:pt idx="37">
                  <c:v>0.0564063904821</c:v>
                </c:pt>
                <c:pt idx="38">
                  <c:v>0.0476894092367</c:v>
                </c:pt>
                <c:pt idx="39">
                  <c:v>0.047619126133</c:v>
                </c:pt>
                <c:pt idx="40">
                  <c:v>0.0447726294877</c:v>
                </c:pt>
                <c:pt idx="41">
                  <c:v>0.0441743853043</c:v>
                </c:pt>
                <c:pt idx="42">
                  <c:v>0.043041358607</c:v>
                </c:pt>
                <c:pt idx="43">
                  <c:v>0.0420520981626</c:v>
                </c:pt>
                <c:pt idx="44">
                  <c:v>0.0417731180554</c:v>
                </c:pt>
                <c:pt idx="45">
                  <c:v>0.0417716063167</c:v>
                </c:pt>
                <c:pt idx="46">
                  <c:v>0.0404242426142</c:v>
                </c:pt>
                <c:pt idx="47">
                  <c:v>0.0369666889858</c:v>
                </c:pt>
                <c:pt idx="48">
                  <c:v>0.0366825638013</c:v>
                </c:pt>
                <c:pt idx="49">
                  <c:v>0.0358659831166</c:v>
                </c:pt>
                <c:pt idx="50">
                  <c:v>0.0347040100104</c:v>
                </c:pt>
                <c:pt idx="51">
                  <c:v>0.0339143468012</c:v>
                </c:pt>
                <c:pt idx="52">
                  <c:v>0.0339025549816</c:v>
                </c:pt>
                <c:pt idx="53">
                  <c:v>0.0287702649087</c:v>
                </c:pt>
                <c:pt idx="54">
                  <c:v>0.0262702624387</c:v>
                </c:pt>
                <c:pt idx="55">
                  <c:v>0.0256311894018</c:v>
                </c:pt>
                <c:pt idx="56">
                  <c:v>0.0246172585555</c:v>
                </c:pt>
                <c:pt idx="57">
                  <c:v>0.0242356049361</c:v>
                </c:pt>
                <c:pt idx="58">
                  <c:v>0.0241924794247</c:v>
                </c:pt>
                <c:pt idx="59">
                  <c:v>0.0239300832792</c:v>
                </c:pt>
                <c:pt idx="60">
                  <c:v>0.0206231326889</c:v>
                </c:pt>
                <c:pt idx="61">
                  <c:v>0.0198561369113</c:v>
                </c:pt>
                <c:pt idx="62">
                  <c:v>0.0184957448</c:v>
                </c:pt>
                <c:pt idx="63">
                  <c:v>0.018181971045</c:v>
                </c:pt>
                <c:pt idx="64">
                  <c:v>0.0176278059174</c:v>
                </c:pt>
                <c:pt idx="65">
                  <c:v>0.0174976671321</c:v>
                </c:pt>
                <c:pt idx="66">
                  <c:v>0.0166926726991</c:v>
                </c:pt>
                <c:pt idx="67">
                  <c:v>0.0148274892635</c:v>
                </c:pt>
                <c:pt idx="68">
                  <c:v>0.0133562786514</c:v>
                </c:pt>
                <c:pt idx="69">
                  <c:v>0.0121928892346</c:v>
                </c:pt>
                <c:pt idx="70">
                  <c:v>0.0110375350394</c:v>
                </c:pt>
                <c:pt idx="71">
                  <c:v>0.00986237391213</c:v>
                </c:pt>
                <c:pt idx="72">
                  <c:v>0.00963350515766</c:v>
                </c:pt>
                <c:pt idx="73">
                  <c:v>0.00874609907607</c:v>
                </c:pt>
                <c:pt idx="74">
                  <c:v>0.00787100695486</c:v>
                </c:pt>
                <c:pt idx="75">
                  <c:v>0.00647693108309</c:v>
                </c:pt>
                <c:pt idx="76">
                  <c:v>0.00497229756506</c:v>
                </c:pt>
                <c:pt idx="77">
                  <c:v>0.00374357768385</c:v>
                </c:pt>
                <c:pt idx="78">
                  <c:v>0.00282682114308</c:v>
                </c:pt>
                <c:pt idx="79">
                  <c:v>0.00273586035245</c:v>
                </c:pt>
                <c:pt idx="80">
                  <c:v>0.00245229295038</c:v>
                </c:pt>
                <c:pt idx="81">
                  <c:v>0.00240944326472</c:v>
                </c:pt>
                <c:pt idx="82">
                  <c:v>0.00195061266685</c:v>
                </c:pt>
                <c:pt idx="83">
                  <c:v>0.00172807271818</c:v>
                </c:pt>
                <c:pt idx="84">
                  <c:v>0.00145639996631</c:v>
                </c:pt>
                <c:pt idx="85">
                  <c:v>0.000692889235991</c:v>
                </c:pt>
                <c:pt idx="86">
                  <c:v>0.00052417946971</c:v>
                </c:pt>
                <c:pt idx="87">
                  <c:v>0.00048537925563</c:v>
                </c:pt>
                <c:pt idx="88" formatCode="0.00E+00">
                  <c:v>7.70252453397E-5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0.124438841396</c:v>
                </c:pt>
                <c:pt idx="1">
                  <c:v>0.0780086550183</c:v>
                </c:pt>
                <c:pt idx="2">
                  <c:v>0.0638485511844</c:v>
                </c:pt>
                <c:pt idx="3">
                  <c:v>0.0476979863984</c:v>
                </c:pt>
                <c:pt idx="4">
                  <c:v>0.0202007282239</c:v>
                </c:pt>
                <c:pt idx="5">
                  <c:v>0.0199206616148</c:v>
                </c:pt>
                <c:pt idx="6">
                  <c:v>0.0169512343411</c:v>
                </c:pt>
                <c:pt idx="7">
                  <c:v>0.0165685223057</c:v>
                </c:pt>
                <c:pt idx="8">
                  <c:v>0.0139850591764</c:v>
                </c:pt>
                <c:pt idx="9">
                  <c:v>0.0118982571753</c:v>
                </c:pt>
                <c:pt idx="10">
                  <c:v>0.0109906089548</c:v>
                </c:pt>
                <c:pt idx="11">
                  <c:v>0.0100845251381</c:v>
                </c:pt>
                <c:pt idx="12">
                  <c:v>0.00845016506511</c:v>
                </c:pt>
                <c:pt idx="13">
                  <c:v>0.00730918285282</c:v>
                </c:pt>
                <c:pt idx="14">
                  <c:v>0.00728488281546</c:v>
                </c:pt>
                <c:pt idx="15">
                  <c:v>0.00618371456771</c:v>
                </c:pt>
                <c:pt idx="16">
                  <c:v>0.00583733877428</c:v>
                </c:pt>
                <c:pt idx="17">
                  <c:v>0.00492824239056</c:v>
                </c:pt>
                <c:pt idx="18">
                  <c:v>0.00385522680537</c:v>
                </c:pt>
                <c:pt idx="19">
                  <c:v>0.00364252494723</c:v>
                </c:pt>
                <c:pt idx="20">
                  <c:v>0.00243755756054</c:v>
                </c:pt>
                <c:pt idx="21">
                  <c:v>0.00235430696197</c:v>
                </c:pt>
                <c:pt idx="22">
                  <c:v>0.0020900702574</c:v>
                </c:pt>
                <c:pt idx="23">
                  <c:v>0.00191145578581</c:v>
                </c:pt>
                <c:pt idx="24">
                  <c:v>0.0015752528073</c:v>
                </c:pt>
                <c:pt idx="25">
                  <c:v>0.00142589718849</c:v>
                </c:pt>
                <c:pt idx="26">
                  <c:v>0.00141324478598</c:v>
                </c:pt>
                <c:pt idx="27">
                  <c:v>0.00140496608756</c:v>
                </c:pt>
                <c:pt idx="28">
                  <c:v>0.00131480312585</c:v>
                </c:pt>
                <c:pt idx="29">
                  <c:v>0.0012162371293</c:v>
                </c:pt>
                <c:pt idx="30">
                  <c:v>0.00104191492585</c:v>
                </c:pt>
                <c:pt idx="31">
                  <c:v>0.00103021726392</c:v>
                </c:pt>
                <c:pt idx="32">
                  <c:v>0.000907300528762</c:v>
                </c:pt>
                <c:pt idx="33">
                  <c:v>0.000896060298744</c:v>
                </c:pt>
                <c:pt idx="34">
                  <c:v>0.000895309427432</c:v>
                </c:pt>
                <c:pt idx="35">
                  <c:v>0.000855343180914</c:v>
                </c:pt>
                <c:pt idx="36">
                  <c:v>0.000834750944713</c:v>
                </c:pt>
                <c:pt idx="37">
                  <c:v>0.00075571273724</c:v>
                </c:pt>
                <c:pt idx="38">
                  <c:v>0.00067061168974</c:v>
                </c:pt>
                <c:pt idx="39">
                  <c:v>0.000645299970118</c:v>
                </c:pt>
                <c:pt idx="40">
                  <c:v>0.000632728081224</c:v>
                </c:pt>
                <c:pt idx="41">
                  <c:v>0.000612980439278</c:v>
                </c:pt>
                <c:pt idx="42">
                  <c:v>0.000601036425012</c:v>
                </c:pt>
                <c:pt idx="43">
                  <c:v>0.000530059145467</c:v>
                </c:pt>
                <c:pt idx="44">
                  <c:v>0.000490170791719</c:v>
                </c:pt>
                <c:pt idx="45">
                  <c:v>0.000480270254054</c:v>
                </c:pt>
                <c:pt idx="46">
                  <c:v>0.000436759900685</c:v>
                </c:pt>
                <c:pt idx="47">
                  <c:v>0.000436759900685</c:v>
                </c:pt>
                <c:pt idx="48">
                  <c:v>0.000423880603935</c:v>
                </c:pt>
                <c:pt idx="49">
                  <c:v>0.000398214550581</c:v>
                </c:pt>
                <c:pt idx="50">
                  <c:v>0.000395907177927</c:v>
                </c:pt>
                <c:pt idx="51">
                  <c:v>0.000370759900685</c:v>
                </c:pt>
                <c:pt idx="52">
                  <c:v>0.000352273596285</c:v>
                </c:pt>
                <c:pt idx="53">
                  <c:v>0.000317054455168</c:v>
                </c:pt>
                <c:pt idx="54">
                  <c:v>0.000304084707618</c:v>
                </c:pt>
                <c:pt idx="55">
                  <c:v>0.000285349009651</c:v>
                </c:pt>
                <c:pt idx="56">
                  <c:v>0.000269496286893</c:v>
                </c:pt>
                <c:pt idx="57">
                  <c:v>0.000253138330899</c:v>
                </c:pt>
                <c:pt idx="58">
                  <c:v>0.000250191803587</c:v>
                </c:pt>
                <c:pt idx="59">
                  <c:v>0.000222790841376</c:v>
                </c:pt>
                <c:pt idx="60">
                  <c:v>0.000212389574034</c:v>
                </c:pt>
                <c:pt idx="61">
                  <c:v>0.000205643564135</c:v>
                </c:pt>
                <c:pt idx="62">
                  <c:v>0.000201496286893</c:v>
                </c:pt>
                <c:pt idx="63">
                  <c:v>0.000177790841376</c:v>
                </c:pt>
                <c:pt idx="64">
                  <c:v>0.000177790841376</c:v>
                </c:pt>
                <c:pt idx="65">
                  <c:v>0.000141085395859</c:v>
                </c:pt>
                <c:pt idx="66">
                  <c:v>0.000131410863251</c:v>
                </c:pt>
                <c:pt idx="67">
                  <c:v>0.000112497458955</c:v>
                </c:pt>
                <c:pt idx="68" formatCode="0.00E+00">
                  <c:v>8.45833833243E-5</c:v>
                </c:pt>
                <c:pt idx="69" formatCode="0.00E+00">
                  <c:v>7.3749743133E-5</c:v>
                </c:pt>
                <c:pt idx="70" formatCode="0.00E+00">
                  <c:v>3.04514554164E-5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9916296"/>
        <c:axId val="2098914328"/>
      </c:lineChart>
      <c:catAx>
        <c:axId val="2079916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8914328"/>
        <c:crosses val="autoZero"/>
        <c:auto val="1"/>
        <c:lblAlgn val="ctr"/>
        <c:lblOffset val="100"/>
        <c:noMultiLvlLbl val="0"/>
      </c:catAx>
      <c:valAx>
        <c:axId val="2098914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79916296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0724751957417317"/>
          <c:y val="0.247449035131644"/>
          <c:w val="0.806409788906446"/>
          <c:h val="0.6926874798524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Sheet1!$B$2:$B$91</c:f>
              <c:numCache>
                <c:formatCode>General</c:formatCode>
                <c:ptCount val="90"/>
                <c:pt idx="0">
                  <c:v>0.999999368586</c:v>
                </c:pt>
                <c:pt idx="1">
                  <c:v>0.948714759071</c:v>
                </c:pt>
                <c:pt idx="2">
                  <c:v>0.778544345001</c:v>
                </c:pt>
                <c:pt idx="3">
                  <c:v>0.765623895026</c:v>
                </c:pt>
                <c:pt idx="4">
                  <c:v>0.738855109375</c:v>
                </c:pt>
                <c:pt idx="5">
                  <c:v>0.706212929605</c:v>
                </c:pt>
                <c:pt idx="6">
                  <c:v>0.688303189057</c:v>
                </c:pt>
                <c:pt idx="7">
                  <c:v>0.655842511988</c:v>
                </c:pt>
                <c:pt idx="8">
                  <c:v>0.652363548983</c:v>
                </c:pt>
                <c:pt idx="9">
                  <c:v>0.651647818541</c:v>
                </c:pt>
                <c:pt idx="10">
                  <c:v>0.64819651737</c:v>
                </c:pt>
                <c:pt idx="11">
                  <c:v>0.627322002865</c:v>
                </c:pt>
                <c:pt idx="12">
                  <c:v>0.603941260338</c:v>
                </c:pt>
                <c:pt idx="13">
                  <c:v>0.602131854099</c:v>
                </c:pt>
                <c:pt idx="14">
                  <c:v>0.600176993966</c:v>
                </c:pt>
                <c:pt idx="15">
                  <c:v>0.597939526366</c:v>
                </c:pt>
                <c:pt idx="16">
                  <c:v>0.588918134581</c:v>
                </c:pt>
                <c:pt idx="17">
                  <c:v>0.586498535596</c:v>
                </c:pt>
                <c:pt idx="18">
                  <c:v>0.585743501568</c:v>
                </c:pt>
                <c:pt idx="19">
                  <c:v>0.569677536885</c:v>
                </c:pt>
                <c:pt idx="20">
                  <c:v>0.548693687925</c:v>
                </c:pt>
                <c:pt idx="21">
                  <c:v>0.543866292301</c:v>
                </c:pt>
                <c:pt idx="22">
                  <c:v>0.536078151067</c:v>
                </c:pt>
                <c:pt idx="23">
                  <c:v>0.5340174395</c:v>
                </c:pt>
                <c:pt idx="24">
                  <c:v>0.52892309418</c:v>
                </c:pt>
                <c:pt idx="25">
                  <c:v>0.513128922287</c:v>
                </c:pt>
                <c:pt idx="26">
                  <c:v>0.511411538718</c:v>
                </c:pt>
                <c:pt idx="27">
                  <c:v>0.510201488326</c:v>
                </c:pt>
                <c:pt idx="28">
                  <c:v>0.502903481976</c:v>
                </c:pt>
                <c:pt idx="29">
                  <c:v>0.499582040574</c:v>
                </c:pt>
                <c:pt idx="30">
                  <c:v>0.486236592149</c:v>
                </c:pt>
                <c:pt idx="31">
                  <c:v>0.485954155006</c:v>
                </c:pt>
                <c:pt idx="32">
                  <c:v>0.480041088344</c:v>
                </c:pt>
                <c:pt idx="33">
                  <c:v>0.46935808516</c:v>
                </c:pt>
                <c:pt idx="34">
                  <c:v>0.458451288152</c:v>
                </c:pt>
                <c:pt idx="35">
                  <c:v>0.457037124977</c:v>
                </c:pt>
                <c:pt idx="36">
                  <c:v>0.456694885546</c:v>
                </c:pt>
                <c:pt idx="37">
                  <c:v>0.453044269606</c:v>
                </c:pt>
                <c:pt idx="38">
                  <c:v>0.451962035588</c:v>
                </c:pt>
                <c:pt idx="39">
                  <c:v>0.448424877622</c:v>
                </c:pt>
                <c:pt idx="40">
                  <c:v>0.444442234497</c:v>
                </c:pt>
                <c:pt idx="41">
                  <c:v>0.444433499941</c:v>
                </c:pt>
                <c:pt idx="42">
                  <c:v>0.441390100326</c:v>
                </c:pt>
                <c:pt idx="43">
                  <c:v>0.432077581521</c:v>
                </c:pt>
                <c:pt idx="44">
                  <c:v>0.428991496473</c:v>
                </c:pt>
                <c:pt idx="45">
                  <c:v>0.427509529095</c:v>
                </c:pt>
                <c:pt idx="46">
                  <c:v>0.414052895784</c:v>
                </c:pt>
                <c:pt idx="47">
                  <c:v>0.41331018122</c:v>
                </c:pt>
                <c:pt idx="48">
                  <c:v>0.412680613385</c:v>
                </c:pt>
                <c:pt idx="49">
                  <c:v>0.409767509909</c:v>
                </c:pt>
                <c:pt idx="50">
                  <c:v>0.408175180015</c:v>
                </c:pt>
                <c:pt idx="51">
                  <c:v>0.392952818275</c:v>
                </c:pt>
                <c:pt idx="52">
                  <c:v>0.388342033656</c:v>
                </c:pt>
                <c:pt idx="53">
                  <c:v>0.387558225186</c:v>
                </c:pt>
                <c:pt idx="54">
                  <c:v>0.384117044152</c:v>
                </c:pt>
                <c:pt idx="55">
                  <c:v>0.378155545002</c:v>
                </c:pt>
                <c:pt idx="56">
                  <c:v>0.372426731519</c:v>
                </c:pt>
                <c:pt idx="57">
                  <c:v>0.37215280236</c:v>
                </c:pt>
                <c:pt idx="58">
                  <c:v>0.355936037354</c:v>
                </c:pt>
                <c:pt idx="59">
                  <c:v>0.354925633743</c:v>
                </c:pt>
                <c:pt idx="60">
                  <c:v>0.351904845713</c:v>
                </c:pt>
                <c:pt idx="61">
                  <c:v>0.341074474296</c:v>
                </c:pt>
                <c:pt idx="62">
                  <c:v>0.336808571478</c:v>
                </c:pt>
                <c:pt idx="63">
                  <c:v>0.335042425167</c:v>
                </c:pt>
                <c:pt idx="64">
                  <c:v>0.334903577606</c:v>
                </c:pt>
                <c:pt idx="65">
                  <c:v>0.33201588498</c:v>
                </c:pt>
                <c:pt idx="66">
                  <c:v>0.323217879589</c:v>
                </c:pt>
                <c:pt idx="67">
                  <c:v>0.322220619108</c:v>
                </c:pt>
                <c:pt idx="68">
                  <c:v>0.290514546931</c:v>
                </c:pt>
                <c:pt idx="69">
                  <c:v>0.283057811175</c:v>
                </c:pt>
                <c:pt idx="70">
                  <c:v>0.274374680846</c:v>
                </c:pt>
                <c:pt idx="71">
                  <c:v>0.269830462253</c:v>
                </c:pt>
                <c:pt idx="72">
                  <c:v>0.251734732389</c:v>
                </c:pt>
                <c:pt idx="73">
                  <c:v>0.238926949162</c:v>
                </c:pt>
                <c:pt idx="74">
                  <c:v>0.237516982291</c:v>
                </c:pt>
                <c:pt idx="75">
                  <c:v>0.22409017807</c:v>
                </c:pt>
                <c:pt idx="76">
                  <c:v>0.220311122018</c:v>
                </c:pt>
                <c:pt idx="77">
                  <c:v>0.217618855266</c:v>
                </c:pt>
                <c:pt idx="78">
                  <c:v>0.194351257227</c:v>
                </c:pt>
                <c:pt idx="79">
                  <c:v>0.16770283358</c:v>
                </c:pt>
                <c:pt idx="80">
                  <c:v>0.157458012016</c:v>
                </c:pt>
                <c:pt idx="81">
                  <c:v>0.150901683315</c:v>
                </c:pt>
                <c:pt idx="82">
                  <c:v>0.135727442178</c:v>
                </c:pt>
                <c:pt idx="83">
                  <c:v>0.111788268114</c:v>
                </c:pt>
                <c:pt idx="84">
                  <c:v>0.0850135218554</c:v>
                </c:pt>
                <c:pt idx="85">
                  <c:v>0.0827417009882</c:v>
                </c:pt>
                <c:pt idx="86">
                  <c:v>0.00958261082574</c:v>
                </c:pt>
                <c:pt idx="87">
                  <c:v>0.00649978746884</c:v>
                </c:pt>
                <c:pt idx="88">
                  <c:v>0.0</c:v>
                </c:pt>
                <c:pt idx="8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非ターゲット型ユーザ</c:v>
                </c:pt>
              </c:strCache>
            </c:strRef>
          </c:tx>
          <c:marker>
            <c:symbol val="square"/>
            <c:size val="2"/>
          </c:marker>
          <c:cat>
            <c:numRef>
              <c:f>Sheet1!$A$2:$A$91</c:f>
              <c:numCache>
                <c:formatCode>General</c:formatCode>
                <c:ptCount val="90"/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  <c:pt idx="0">
                  <c:v>0.653369488294</c:v>
                </c:pt>
                <c:pt idx="1">
                  <c:v>0.644107124461</c:v>
                </c:pt>
                <c:pt idx="2">
                  <c:v>0.608296904711</c:v>
                </c:pt>
                <c:pt idx="3">
                  <c:v>0.606693652151</c:v>
                </c:pt>
                <c:pt idx="4">
                  <c:v>0.602608649964</c:v>
                </c:pt>
                <c:pt idx="5">
                  <c:v>0.587544988179</c:v>
                </c:pt>
                <c:pt idx="6">
                  <c:v>0.581532340934</c:v>
                </c:pt>
                <c:pt idx="7">
                  <c:v>0.578290862925</c:v>
                </c:pt>
                <c:pt idx="8">
                  <c:v>0.576136229147</c:v>
                </c:pt>
                <c:pt idx="9">
                  <c:v>0.570918969151</c:v>
                </c:pt>
                <c:pt idx="10">
                  <c:v>0.568330998129</c:v>
                </c:pt>
                <c:pt idx="11">
                  <c:v>0.56544453458</c:v>
                </c:pt>
                <c:pt idx="12">
                  <c:v>0.564501797638</c:v>
                </c:pt>
                <c:pt idx="13">
                  <c:v>0.552690744074</c:v>
                </c:pt>
                <c:pt idx="14">
                  <c:v>0.543784195918</c:v>
                </c:pt>
                <c:pt idx="15">
                  <c:v>0.543588687274</c:v>
                </c:pt>
                <c:pt idx="16">
                  <c:v>0.541523803252</c:v>
                </c:pt>
                <c:pt idx="17">
                  <c:v>0.537759330559</c:v>
                </c:pt>
                <c:pt idx="18">
                  <c:v>0.536499742758</c:v>
                </c:pt>
                <c:pt idx="19">
                  <c:v>0.527498594462</c:v>
                </c:pt>
                <c:pt idx="20">
                  <c:v>0.526226633472</c:v>
                </c:pt>
                <c:pt idx="21">
                  <c:v>0.525694224903</c:v>
                </c:pt>
                <c:pt idx="22">
                  <c:v>0.525536202055</c:v>
                </c:pt>
                <c:pt idx="23">
                  <c:v>0.525307965488</c:v>
                </c:pt>
                <c:pt idx="24">
                  <c:v>0.524041597303</c:v>
                </c:pt>
                <c:pt idx="25">
                  <c:v>0.521504974374</c:v>
                </c:pt>
                <c:pt idx="26">
                  <c:v>0.518059634468</c:v>
                </c:pt>
                <c:pt idx="27">
                  <c:v>0.517937861127</c:v>
                </c:pt>
                <c:pt idx="28">
                  <c:v>0.509589281599</c:v>
                </c:pt>
                <c:pt idx="29">
                  <c:v>0.507349546173</c:v>
                </c:pt>
                <c:pt idx="30">
                  <c:v>0.5061239683</c:v>
                </c:pt>
                <c:pt idx="31">
                  <c:v>0.506118994617</c:v>
                </c:pt>
                <c:pt idx="32">
                  <c:v>0.502615872642</c:v>
                </c:pt>
                <c:pt idx="33">
                  <c:v>0.501817478798</c:v>
                </c:pt>
                <c:pt idx="34">
                  <c:v>0.50176700686</c:v>
                </c:pt>
                <c:pt idx="35">
                  <c:v>0.497453160909</c:v>
                </c:pt>
                <c:pt idx="36">
                  <c:v>0.497074495506</c:v>
                </c:pt>
                <c:pt idx="37">
                  <c:v>0.490284713936</c:v>
                </c:pt>
                <c:pt idx="38">
                  <c:v>0.485038746234</c:v>
                </c:pt>
                <c:pt idx="39">
                  <c:v>0.483837601739</c:v>
                </c:pt>
                <c:pt idx="40">
                  <c:v>0.483119067903</c:v>
                </c:pt>
                <c:pt idx="41">
                  <c:v>0.481372676911</c:v>
                </c:pt>
                <c:pt idx="42">
                  <c:v>0.479206556496</c:v>
                </c:pt>
                <c:pt idx="43">
                  <c:v>0.47707465942</c:v>
                </c:pt>
                <c:pt idx="44">
                  <c:v>0.454795088424</c:v>
                </c:pt>
                <c:pt idx="45">
                  <c:v>0.454094461381</c:v>
                </c:pt>
                <c:pt idx="46">
                  <c:v>0.449398317614</c:v>
                </c:pt>
                <c:pt idx="47">
                  <c:v>0.447473987762</c:v>
                </c:pt>
                <c:pt idx="48">
                  <c:v>0.442476045174</c:v>
                </c:pt>
                <c:pt idx="49">
                  <c:v>0.442360929141</c:v>
                </c:pt>
                <c:pt idx="50">
                  <c:v>0.441091728116</c:v>
                </c:pt>
                <c:pt idx="51">
                  <c:v>0.440539502037</c:v>
                </c:pt>
                <c:pt idx="52">
                  <c:v>0.439801532229</c:v>
                </c:pt>
                <c:pt idx="53">
                  <c:v>0.439402451295</c:v>
                </c:pt>
                <c:pt idx="54">
                  <c:v>0.435593872115</c:v>
                </c:pt>
                <c:pt idx="55">
                  <c:v>0.434571398798</c:v>
                </c:pt>
                <c:pt idx="56">
                  <c:v>0.433479176669</c:v>
                </c:pt>
                <c:pt idx="57">
                  <c:v>0.430226657961</c:v>
                </c:pt>
                <c:pt idx="58">
                  <c:v>0.426114618479</c:v>
                </c:pt>
                <c:pt idx="59">
                  <c:v>0.424768995689</c:v>
                </c:pt>
                <c:pt idx="60">
                  <c:v>0.415347537633</c:v>
                </c:pt>
                <c:pt idx="61">
                  <c:v>0.414878199275</c:v>
                </c:pt>
                <c:pt idx="62">
                  <c:v>0.411967312047</c:v>
                </c:pt>
                <c:pt idx="63">
                  <c:v>0.408627232831</c:v>
                </c:pt>
                <c:pt idx="64">
                  <c:v>0.408167509999</c:v>
                </c:pt>
                <c:pt idx="65">
                  <c:v>0.400946497064</c:v>
                </c:pt>
                <c:pt idx="66">
                  <c:v>0.391008588541</c:v>
                </c:pt>
                <c:pt idx="67">
                  <c:v>0.385197782185</c:v>
                </c:pt>
                <c:pt idx="68">
                  <c:v>0.384971054037</c:v>
                </c:pt>
                <c:pt idx="69">
                  <c:v>0.378194163163</c:v>
                </c:pt>
                <c:pt idx="70">
                  <c:v>0.377466150598</c:v>
                </c:pt>
                <c:pt idx="71">
                  <c:v>0.371110123887</c:v>
                </c:pt>
                <c:pt idx="72">
                  <c:v>0.370634866751</c:v>
                </c:pt>
                <c:pt idx="73">
                  <c:v>0.369376303928</c:v>
                </c:pt>
                <c:pt idx="74">
                  <c:v>0.351076058775</c:v>
                </c:pt>
                <c:pt idx="75">
                  <c:v>0.349348339606</c:v>
                </c:pt>
                <c:pt idx="76">
                  <c:v>0.345858975436</c:v>
                </c:pt>
                <c:pt idx="77">
                  <c:v>0.3385242763</c:v>
                </c:pt>
                <c:pt idx="78">
                  <c:v>0.324702317658</c:v>
                </c:pt>
                <c:pt idx="79">
                  <c:v>0.321776769815</c:v>
                </c:pt>
                <c:pt idx="80">
                  <c:v>0.279802214704</c:v>
                </c:pt>
                <c:pt idx="81">
                  <c:v>0.277253253729</c:v>
                </c:pt>
                <c:pt idx="82">
                  <c:v>0.273007557572</c:v>
                </c:pt>
                <c:pt idx="83">
                  <c:v>0.263967216728</c:v>
                </c:pt>
                <c:pt idx="84">
                  <c:v>0.150605089174</c:v>
                </c:pt>
                <c:pt idx="85">
                  <c:v>0.146282602283</c:v>
                </c:pt>
                <c:pt idx="86">
                  <c:v>0.14352492451</c:v>
                </c:pt>
                <c:pt idx="87">
                  <c:v>0.0259354588108</c:v>
                </c:pt>
                <c:pt idx="88">
                  <c:v>0.0250094257892</c:v>
                </c:pt>
                <c:pt idx="89">
                  <c:v>0.0120483416886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590280"/>
        <c:axId val="2086975544"/>
      </c:lineChart>
      <c:catAx>
        <c:axId val="2087590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6975544"/>
        <c:crosses val="autoZero"/>
        <c:auto val="1"/>
        <c:lblAlgn val="ctr"/>
        <c:lblOffset val="100"/>
        <c:noMultiLvlLbl val="0"/>
      </c:catAx>
      <c:valAx>
        <c:axId val="2086975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/>
                <a:cs typeface="Times New Roman"/>
              </a:defRPr>
            </a:pPr>
            <a:endParaRPr lang="ja-JP"/>
          </a:p>
        </c:txPr>
        <c:crossAx val="2087590280"/>
        <c:crosses val="autoZero"/>
        <c:crossBetween val="between"/>
        <c:majorUnit val="0.1"/>
      </c:valAx>
      <c:spPr>
        <a:noFill/>
      </c:spPr>
    </c:plotArea>
    <c:legend>
      <c:legendPos val="r"/>
      <c:layout>
        <c:manualLayout>
          <c:xMode val="edge"/>
          <c:yMode val="edge"/>
          <c:x val="0.0"/>
          <c:y val="0.0350591061114088"/>
          <c:w val="0.961309493213"/>
          <c:h val="0.169251024034902"/>
        </c:manualLayout>
      </c:layout>
      <c:overlay val="0"/>
      <c:txPr>
        <a:bodyPr/>
        <a:lstStyle/>
        <a:p>
          <a:pPr>
            <a:defRPr sz="1600" b="1">
              <a:latin typeface="ＭＳ Ｐ明朝"/>
              <a:ea typeface="ＭＳ Ｐ明朝"/>
              <a:cs typeface="ＭＳ Ｐ明朝"/>
            </a:defRPr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ja-JP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8F27-D0C7-584C-A41A-EC36C2C5EC02}" type="datetimeFigureOut">
              <a:t>2014/01/20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A364-6E1D-E043-871E-B973E7105EE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6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1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6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1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65FC-80CB-9649-B901-BB74BECBF0C1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503E-9FEA-0944-84DF-99052433513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0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9973" y="2680026"/>
            <a:ext cx="1167456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>
          <a:xfrm>
            <a:off x="1507429" y="3137226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08446" y="3137226"/>
            <a:ext cx="333559" cy="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40988" y="2686726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>
            <a:off x="3342005" y="2530689"/>
            <a:ext cx="0" cy="1218630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329176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329176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662735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62735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830191" y="253068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163750" y="2073489"/>
            <a:ext cx="1167456" cy="914400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6331206" y="2530689"/>
            <a:ext cx="66711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64765" y="2527911"/>
            <a:ext cx="6429" cy="2423576"/>
          </a:xfrm>
          <a:prstGeom prst="line">
            <a:avLst/>
          </a:prstGeom>
          <a:ln w="285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684023" y="3749319"/>
            <a:ext cx="333559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671194" y="4951487"/>
            <a:ext cx="346388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998324" y="207348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8324" y="3292119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017582" y="4494287"/>
            <a:ext cx="1167456" cy="914400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1484" y="3000717"/>
            <a:ext cx="9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>
                <a:latin typeface="Times New Roman"/>
                <a:cs typeface="Times New Roman"/>
              </a:rPr>
              <a:t>Twitter users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96087" y="2669302"/>
            <a:ext cx="12490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specificity of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their information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publishing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675554" y="2159853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(a)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52698" y="2151114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based on why 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high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75554" y="3379939"/>
            <a:ext cx="1184940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(b)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target specificity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is low</a:t>
            </a:r>
            <a:endParaRPr kumimoji="1" lang="ja-JP" altLang="en-US" sz="1100" b="1">
              <a:latin typeface="Times New Roman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41958" y="2172329"/>
            <a:ext cx="1097589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(1)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topics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of information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036756" y="3379939"/>
            <a:ext cx="110799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(2)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specified target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users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1958" y="4587265"/>
            <a:ext cx="113410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(3)</a:t>
            </a:r>
          </a:p>
          <a:p>
            <a:pPr algn="ctr">
              <a:lnSpc>
                <a:spcPct val="150000"/>
              </a:lnSpc>
            </a:pPr>
            <a:r>
              <a:rPr lang="en-US" altLang="ja-JP" sz="1100" b="1">
                <a:latin typeface="Times New Roman"/>
                <a:cs typeface="Times New Roman"/>
              </a:rPr>
              <a:t>both (1) and (2)</a:t>
            </a:r>
          </a:p>
          <a:p>
            <a:pPr algn="ctr"/>
            <a:r>
              <a:rPr lang="en-US" altLang="ja-JP" sz="1100" b="1">
                <a:latin typeface="Times New Roman"/>
                <a:cs typeface="Times New Roman"/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7146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1989852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42619" y="283496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695386" y="238998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023238" y="2974237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3376005" y="250573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2668143" y="3512373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989852" y="3347758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3690237" y="31831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337470" y="367333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4086313" y="2719213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59" name="フリーフォーム 58"/>
          <p:cNvSpPr/>
          <p:nvPr/>
        </p:nvSpPr>
        <p:spPr>
          <a:xfrm>
            <a:off x="1820076" y="2186382"/>
            <a:ext cx="2787763" cy="1991178"/>
          </a:xfrm>
          <a:custGeom>
            <a:avLst/>
            <a:gdLst>
              <a:gd name="connsiteX0" fmla="*/ 816515 w 2787763"/>
              <a:gd name="connsiteY0" fmla="*/ 3710 h 1991178"/>
              <a:gd name="connsiteX1" fmla="*/ 1075211 w 2787763"/>
              <a:gd name="connsiteY1" fmla="*/ 3710 h 1991178"/>
              <a:gd name="connsiteX2" fmla="*/ 1286870 w 2787763"/>
              <a:gd name="connsiteY2" fmla="*/ 38985 h 1991178"/>
              <a:gd name="connsiteX3" fmla="*/ 1498530 w 2787763"/>
              <a:gd name="connsiteY3" fmla="*/ 86018 h 1991178"/>
              <a:gd name="connsiteX4" fmla="*/ 1616119 w 2787763"/>
              <a:gd name="connsiteY4" fmla="*/ 121292 h 1991178"/>
              <a:gd name="connsiteX5" fmla="*/ 1710190 w 2787763"/>
              <a:gd name="connsiteY5" fmla="*/ 144809 h 1991178"/>
              <a:gd name="connsiteX6" fmla="*/ 1804261 w 2787763"/>
              <a:gd name="connsiteY6" fmla="*/ 168325 h 1991178"/>
              <a:gd name="connsiteX7" fmla="*/ 2074715 w 2787763"/>
              <a:gd name="connsiteY7" fmla="*/ 274150 h 1991178"/>
              <a:gd name="connsiteX8" fmla="*/ 2215822 w 2787763"/>
              <a:gd name="connsiteY8" fmla="*/ 309424 h 1991178"/>
              <a:gd name="connsiteX9" fmla="*/ 2392205 w 2787763"/>
              <a:gd name="connsiteY9" fmla="*/ 356457 h 1991178"/>
              <a:gd name="connsiteX10" fmla="*/ 2650901 w 2787763"/>
              <a:gd name="connsiteY10" fmla="*/ 438765 h 1991178"/>
              <a:gd name="connsiteX11" fmla="*/ 2780248 w 2787763"/>
              <a:gd name="connsiteY11" fmla="*/ 591623 h 1991178"/>
              <a:gd name="connsiteX12" fmla="*/ 2756731 w 2787763"/>
              <a:gd name="connsiteY12" fmla="*/ 862062 h 1991178"/>
              <a:gd name="connsiteX13" fmla="*/ 2627383 w 2787763"/>
              <a:gd name="connsiteY13" fmla="*/ 1097227 h 1991178"/>
              <a:gd name="connsiteX14" fmla="*/ 2486276 w 2787763"/>
              <a:gd name="connsiteY14" fmla="*/ 1273601 h 1991178"/>
              <a:gd name="connsiteX15" fmla="*/ 2321652 w 2787763"/>
              <a:gd name="connsiteY15" fmla="*/ 1461733 h 1991178"/>
              <a:gd name="connsiteX16" fmla="*/ 2109992 w 2787763"/>
              <a:gd name="connsiteY16" fmla="*/ 1732173 h 1991178"/>
              <a:gd name="connsiteX17" fmla="*/ 1874815 w 2787763"/>
              <a:gd name="connsiteY17" fmla="*/ 1943821 h 1991178"/>
              <a:gd name="connsiteX18" fmla="*/ 1545566 w 2787763"/>
              <a:gd name="connsiteY18" fmla="*/ 1990854 h 1991178"/>
              <a:gd name="connsiteX19" fmla="*/ 1427977 w 2787763"/>
              <a:gd name="connsiteY19" fmla="*/ 1932063 h 1991178"/>
              <a:gd name="connsiteX20" fmla="*/ 1310388 w 2787763"/>
              <a:gd name="connsiteY20" fmla="*/ 1732173 h 1991178"/>
              <a:gd name="connsiteX21" fmla="*/ 1310388 w 2787763"/>
              <a:gd name="connsiteY21" fmla="*/ 1579316 h 1991178"/>
              <a:gd name="connsiteX22" fmla="*/ 1333906 w 2787763"/>
              <a:gd name="connsiteY22" fmla="*/ 1438217 h 1991178"/>
              <a:gd name="connsiteX23" fmla="*/ 1275112 w 2787763"/>
              <a:gd name="connsiteY23" fmla="*/ 1250085 h 1991178"/>
              <a:gd name="connsiteX24" fmla="*/ 1098728 w 2787763"/>
              <a:gd name="connsiteY24" fmla="*/ 1144260 h 1991178"/>
              <a:gd name="connsiteX25" fmla="*/ 828274 w 2787763"/>
              <a:gd name="connsiteY25" fmla="*/ 1108986 h 1991178"/>
              <a:gd name="connsiteX26" fmla="*/ 593096 w 2787763"/>
              <a:gd name="connsiteY26" fmla="*/ 1073711 h 1991178"/>
              <a:gd name="connsiteX27" fmla="*/ 381437 w 2787763"/>
              <a:gd name="connsiteY27" fmla="*/ 1003161 h 1991178"/>
              <a:gd name="connsiteX28" fmla="*/ 158018 w 2787763"/>
              <a:gd name="connsiteY28" fmla="*/ 862062 h 1991178"/>
              <a:gd name="connsiteX29" fmla="*/ 16911 w 2787763"/>
              <a:gd name="connsiteY29" fmla="*/ 568106 h 1991178"/>
              <a:gd name="connsiteX30" fmla="*/ 16911 w 2787763"/>
              <a:gd name="connsiteY30" fmla="*/ 262391 h 1991178"/>
              <a:gd name="connsiteX31" fmla="*/ 146259 w 2787763"/>
              <a:gd name="connsiteY31" fmla="*/ 97776 h 1991178"/>
              <a:gd name="connsiteX32" fmla="*/ 381437 w 2787763"/>
              <a:gd name="connsiteY32" fmla="*/ 27226 h 1991178"/>
              <a:gd name="connsiteX33" fmla="*/ 816515 w 2787763"/>
              <a:gd name="connsiteY33" fmla="*/ 3710 h 199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87763" h="1991178">
                <a:moveTo>
                  <a:pt x="816515" y="3710"/>
                </a:moveTo>
                <a:cubicBezTo>
                  <a:pt x="932144" y="-209"/>
                  <a:pt x="996819" y="-2169"/>
                  <a:pt x="1075211" y="3710"/>
                </a:cubicBezTo>
                <a:cubicBezTo>
                  <a:pt x="1153603" y="9589"/>
                  <a:pt x="1216317" y="25267"/>
                  <a:pt x="1286870" y="38985"/>
                </a:cubicBezTo>
                <a:cubicBezTo>
                  <a:pt x="1357423" y="52703"/>
                  <a:pt x="1443655" y="72300"/>
                  <a:pt x="1498530" y="86018"/>
                </a:cubicBezTo>
                <a:cubicBezTo>
                  <a:pt x="1553405" y="99736"/>
                  <a:pt x="1580842" y="111494"/>
                  <a:pt x="1616119" y="121292"/>
                </a:cubicBezTo>
                <a:cubicBezTo>
                  <a:pt x="1651396" y="131090"/>
                  <a:pt x="1710190" y="144809"/>
                  <a:pt x="1710190" y="144809"/>
                </a:cubicBezTo>
                <a:cubicBezTo>
                  <a:pt x="1741547" y="152648"/>
                  <a:pt x="1743507" y="146768"/>
                  <a:pt x="1804261" y="168325"/>
                </a:cubicBezTo>
                <a:cubicBezTo>
                  <a:pt x="1865015" y="189882"/>
                  <a:pt x="2006122" y="250634"/>
                  <a:pt x="2074715" y="274150"/>
                </a:cubicBezTo>
                <a:cubicBezTo>
                  <a:pt x="2143308" y="297666"/>
                  <a:pt x="2215822" y="309424"/>
                  <a:pt x="2215822" y="309424"/>
                </a:cubicBezTo>
                <a:cubicBezTo>
                  <a:pt x="2268737" y="323142"/>
                  <a:pt x="2319692" y="334900"/>
                  <a:pt x="2392205" y="356457"/>
                </a:cubicBezTo>
                <a:cubicBezTo>
                  <a:pt x="2464718" y="378014"/>
                  <a:pt x="2586227" y="399571"/>
                  <a:pt x="2650901" y="438765"/>
                </a:cubicBezTo>
                <a:cubicBezTo>
                  <a:pt x="2715575" y="477959"/>
                  <a:pt x="2762610" y="521074"/>
                  <a:pt x="2780248" y="591623"/>
                </a:cubicBezTo>
                <a:cubicBezTo>
                  <a:pt x="2797886" y="662172"/>
                  <a:pt x="2782209" y="777795"/>
                  <a:pt x="2756731" y="862062"/>
                </a:cubicBezTo>
                <a:cubicBezTo>
                  <a:pt x="2731254" y="946329"/>
                  <a:pt x="2672459" y="1028637"/>
                  <a:pt x="2627383" y="1097227"/>
                </a:cubicBezTo>
                <a:cubicBezTo>
                  <a:pt x="2582307" y="1165817"/>
                  <a:pt x="2537231" y="1212850"/>
                  <a:pt x="2486276" y="1273601"/>
                </a:cubicBezTo>
                <a:cubicBezTo>
                  <a:pt x="2435321" y="1334352"/>
                  <a:pt x="2384366" y="1385304"/>
                  <a:pt x="2321652" y="1461733"/>
                </a:cubicBezTo>
                <a:cubicBezTo>
                  <a:pt x="2258938" y="1538162"/>
                  <a:pt x="2184465" y="1651825"/>
                  <a:pt x="2109992" y="1732173"/>
                </a:cubicBezTo>
                <a:cubicBezTo>
                  <a:pt x="2035519" y="1812521"/>
                  <a:pt x="1968886" y="1900707"/>
                  <a:pt x="1874815" y="1943821"/>
                </a:cubicBezTo>
                <a:cubicBezTo>
                  <a:pt x="1780744" y="1986935"/>
                  <a:pt x="1620039" y="1992814"/>
                  <a:pt x="1545566" y="1990854"/>
                </a:cubicBezTo>
                <a:cubicBezTo>
                  <a:pt x="1471093" y="1988894"/>
                  <a:pt x="1467173" y="1975176"/>
                  <a:pt x="1427977" y="1932063"/>
                </a:cubicBezTo>
                <a:cubicBezTo>
                  <a:pt x="1388781" y="1888950"/>
                  <a:pt x="1329986" y="1790964"/>
                  <a:pt x="1310388" y="1732173"/>
                </a:cubicBezTo>
                <a:cubicBezTo>
                  <a:pt x="1290790" y="1673382"/>
                  <a:pt x="1306468" y="1628309"/>
                  <a:pt x="1310388" y="1579316"/>
                </a:cubicBezTo>
                <a:cubicBezTo>
                  <a:pt x="1314308" y="1530323"/>
                  <a:pt x="1339785" y="1493089"/>
                  <a:pt x="1333906" y="1438217"/>
                </a:cubicBezTo>
                <a:cubicBezTo>
                  <a:pt x="1328027" y="1383345"/>
                  <a:pt x="1314308" y="1299078"/>
                  <a:pt x="1275112" y="1250085"/>
                </a:cubicBezTo>
                <a:cubicBezTo>
                  <a:pt x="1235916" y="1201092"/>
                  <a:pt x="1173201" y="1167776"/>
                  <a:pt x="1098728" y="1144260"/>
                </a:cubicBezTo>
                <a:cubicBezTo>
                  <a:pt x="1024255" y="1120744"/>
                  <a:pt x="912546" y="1120744"/>
                  <a:pt x="828274" y="1108986"/>
                </a:cubicBezTo>
                <a:cubicBezTo>
                  <a:pt x="744002" y="1097228"/>
                  <a:pt x="667569" y="1091348"/>
                  <a:pt x="593096" y="1073711"/>
                </a:cubicBezTo>
                <a:cubicBezTo>
                  <a:pt x="518623" y="1056074"/>
                  <a:pt x="453950" y="1038436"/>
                  <a:pt x="381437" y="1003161"/>
                </a:cubicBezTo>
                <a:cubicBezTo>
                  <a:pt x="308924" y="967886"/>
                  <a:pt x="218772" y="934571"/>
                  <a:pt x="158018" y="862062"/>
                </a:cubicBezTo>
                <a:cubicBezTo>
                  <a:pt x="97264" y="789553"/>
                  <a:pt x="40429" y="668051"/>
                  <a:pt x="16911" y="568106"/>
                </a:cubicBezTo>
                <a:cubicBezTo>
                  <a:pt x="-6607" y="468161"/>
                  <a:pt x="-4647" y="340779"/>
                  <a:pt x="16911" y="262391"/>
                </a:cubicBezTo>
                <a:cubicBezTo>
                  <a:pt x="38469" y="184003"/>
                  <a:pt x="85505" y="136970"/>
                  <a:pt x="146259" y="97776"/>
                </a:cubicBezTo>
                <a:cubicBezTo>
                  <a:pt x="207013" y="58582"/>
                  <a:pt x="265808" y="42904"/>
                  <a:pt x="381437" y="27226"/>
                </a:cubicBezTo>
                <a:cubicBezTo>
                  <a:pt x="497066" y="11548"/>
                  <a:pt x="700886" y="7629"/>
                  <a:pt x="816515" y="3710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88489" y="1996692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5519603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5872370" y="2833796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225137" y="2388811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6552989" y="2973066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6905756" y="2504565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6197894" y="3511202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5519603" y="3346587"/>
            <a:ext cx="352767" cy="329231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7219988" y="318197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6867221" y="3672161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7616064" y="2718042"/>
            <a:ext cx="352767" cy="329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342986" y="2220712"/>
            <a:ext cx="1352972" cy="1770799"/>
          </a:xfrm>
          <a:custGeom>
            <a:avLst/>
            <a:gdLst>
              <a:gd name="connsiteX0" fmla="*/ 212360 w 1352972"/>
              <a:gd name="connsiteY0" fmla="*/ 15242 h 1770799"/>
              <a:gd name="connsiteX1" fmla="*/ 565127 w 1352972"/>
              <a:gd name="connsiteY1" fmla="*/ 3484 h 1770799"/>
              <a:gd name="connsiteX2" fmla="*/ 823822 w 1352972"/>
              <a:gd name="connsiteY2" fmla="*/ 3484 h 1770799"/>
              <a:gd name="connsiteX3" fmla="*/ 976687 w 1352972"/>
              <a:gd name="connsiteY3" fmla="*/ 3484 h 1770799"/>
              <a:gd name="connsiteX4" fmla="*/ 1129553 w 1352972"/>
              <a:gd name="connsiteY4" fmla="*/ 50517 h 1770799"/>
              <a:gd name="connsiteX5" fmla="*/ 1270659 w 1352972"/>
              <a:gd name="connsiteY5" fmla="*/ 156341 h 1770799"/>
              <a:gd name="connsiteX6" fmla="*/ 1352972 w 1352972"/>
              <a:gd name="connsiteY6" fmla="*/ 285682 h 1770799"/>
              <a:gd name="connsiteX7" fmla="*/ 1352972 w 1352972"/>
              <a:gd name="connsiteY7" fmla="*/ 415022 h 1770799"/>
              <a:gd name="connsiteX8" fmla="*/ 1270659 w 1352972"/>
              <a:gd name="connsiteY8" fmla="*/ 544363 h 1770799"/>
              <a:gd name="connsiteX9" fmla="*/ 1129553 w 1352972"/>
              <a:gd name="connsiteY9" fmla="*/ 650188 h 1770799"/>
              <a:gd name="connsiteX10" fmla="*/ 1047241 w 1352972"/>
              <a:gd name="connsiteY10" fmla="*/ 697221 h 1770799"/>
              <a:gd name="connsiteX11" fmla="*/ 988446 w 1352972"/>
              <a:gd name="connsiteY11" fmla="*/ 838320 h 1770799"/>
              <a:gd name="connsiteX12" fmla="*/ 964928 w 1352972"/>
              <a:gd name="connsiteY12" fmla="*/ 967660 h 1770799"/>
              <a:gd name="connsiteX13" fmla="*/ 964928 w 1352972"/>
              <a:gd name="connsiteY13" fmla="*/ 1061726 h 1770799"/>
              <a:gd name="connsiteX14" fmla="*/ 988446 w 1352972"/>
              <a:gd name="connsiteY14" fmla="*/ 1144034 h 1770799"/>
              <a:gd name="connsiteX15" fmla="*/ 1153071 w 1352972"/>
              <a:gd name="connsiteY15" fmla="*/ 1226342 h 1770799"/>
              <a:gd name="connsiteX16" fmla="*/ 1317695 w 1352972"/>
              <a:gd name="connsiteY16" fmla="*/ 1355683 h 1770799"/>
              <a:gd name="connsiteX17" fmla="*/ 1329454 w 1352972"/>
              <a:gd name="connsiteY17" fmla="*/ 1567331 h 1770799"/>
              <a:gd name="connsiteX18" fmla="*/ 1200106 w 1352972"/>
              <a:gd name="connsiteY18" fmla="*/ 1755463 h 1770799"/>
              <a:gd name="connsiteX19" fmla="*/ 870857 w 1352972"/>
              <a:gd name="connsiteY19" fmla="*/ 1755463 h 1770799"/>
              <a:gd name="connsiteX20" fmla="*/ 600403 w 1352972"/>
              <a:gd name="connsiteY20" fmla="*/ 1720188 h 1770799"/>
              <a:gd name="connsiteX21" fmla="*/ 329949 w 1352972"/>
              <a:gd name="connsiteY21" fmla="*/ 1637881 h 1770799"/>
              <a:gd name="connsiteX22" fmla="*/ 130048 w 1352972"/>
              <a:gd name="connsiteY22" fmla="*/ 1520298 h 1770799"/>
              <a:gd name="connsiteX23" fmla="*/ 12459 w 1352972"/>
              <a:gd name="connsiteY23" fmla="*/ 1285133 h 1770799"/>
              <a:gd name="connsiteX24" fmla="*/ 12459 w 1352972"/>
              <a:gd name="connsiteY24" fmla="*/ 1002935 h 1770799"/>
              <a:gd name="connsiteX25" fmla="*/ 700 w 1352972"/>
              <a:gd name="connsiteY25" fmla="*/ 791287 h 1770799"/>
              <a:gd name="connsiteX26" fmla="*/ 35977 w 1352972"/>
              <a:gd name="connsiteY26" fmla="*/ 567880 h 1770799"/>
              <a:gd name="connsiteX27" fmla="*/ 35977 w 1352972"/>
              <a:gd name="connsiteY27" fmla="*/ 391506 h 1770799"/>
              <a:gd name="connsiteX28" fmla="*/ 35977 w 1352972"/>
              <a:gd name="connsiteY28" fmla="*/ 273923 h 1770799"/>
              <a:gd name="connsiteX29" fmla="*/ 83012 w 1352972"/>
              <a:gd name="connsiteY29" fmla="*/ 156341 h 1770799"/>
              <a:gd name="connsiteX30" fmla="*/ 212360 w 1352972"/>
              <a:gd name="connsiteY30" fmla="*/ 15242 h 177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52972" h="1770799">
                <a:moveTo>
                  <a:pt x="212360" y="15242"/>
                </a:moveTo>
                <a:cubicBezTo>
                  <a:pt x="292713" y="-10234"/>
                  <a:pt x="463217" y="5444"/>
                  <a:pt x="565127" y="3484"/>
                </a:cubicBezTo>
                <a:cubicBezTo>
                  <a:pt x="667037" y="1524"/>
                  <a:pt x="823822" y="3484"/>
                  <a:pt x="823822" y="3484"/>
                </a:cubicBezTo>
                <a:cubicBezTo>
                  <a:pt x="892415" y="3484"/>
                  <a:pt x="925732" y="-4355"/>
                  <a:pt x="976687" y="3484"/>
                </a:cubicBezTo>
                <a:cubicBezTo>
                  <a:pt x="1027642" y="11323"/>
                  <a:pt x="1080558" y="25041"/>
                  <a:pt x="1129553" y="50517"/>
                </a:cubicBezTo>
                <a:cubicBezTo>
                  <a:pt x="1178548" y="75993"/>
                  <a:pt x="1233423" y="117147"/>
                  <a:pt x="1270659" y="156341"/>
                </a:cubicBezTo>
                <a:cubicBezTo>
                  <a:pt x="1307896" y="195535"/>
                  <a:pt x="1339253" y="242569"/>
                  <a:pt x="1352972" y="285682"/>
                </a:cubicBezTo>
                <a:cubicBezTo>
                  <a:pt x="1366691" y="328795"/>
                  <a:pt x="1366691" y="371909"/>
                  <a:pt x="1352972" y="415022"/>
                </a:cubicBezTo>
                <a:cubicBezTo>
                  <a:pt x="1339253" y="458135"/>
                  <a:pt x="1307895" y="505169"/>
                  <a:pt x="1270659" y="544363"/>
                </a:cubicBezTo>
                <a:cubicBezTo>
                  <a:pt x="1233423" y="583557"/>
                  <a:pt x="1166789" y="624712"/>
                  <a:pt x="1129553" y="650188"/>
                </a:cubicBezTo>
                <a:cubicBezTo>
                  <a:pt x="1092317" y="675664"/>
                  <a:pt x="1070759" y="665866"/>
                  <a:pt x="1047241" y="697221"/>
                </a:cubicBezTo>
                <a:cubicBezTo>
                  <a:pt x="1023723" y="728576"/>
                  <a:pt x="1002165" y="793247"/>
                  <a:pt x="988446" y="838320"/>
                </a:cubicBezTo>
                <a:cubicBezTo>
                  <a:pt x="974727" y="883393"/>
                  <a:pt x="968848" y="930426"/>
                  <a:pt x="964928" y="967660"/>
                </a:cubicBezTo>
                <a:cubicBezTo>
                  <a:pt x="961008" y="1004894"/>
                  <a:pt x="961008" y="1032330"/>
                  <a:pt x="964928" y="1061726"/>
                </a:cubicBezTo>
                <a:cubicBezTo>
                  <a:pt x="968848" y="1091122"/>
                  <a:pt x="957089" y="1116598"/>
                  <a:pt x="988446" y="1144034"/>
                </a:cubicBezTo>
                <a:cubicBezTo>
                  <a:pt x="1019803" y="1171470"/>
                  <a:pt x="1098196" y="1191067"/>
                  <a:pt x="1153071" y="1226342"/>
                </a:cubicBezTo>
                <a:cubicBezTo>
                  <a:pt x="1207946" y="1261617"/>
                  <a:pt x="1288298" y="1298851"/>
                  <a:pt x="1317695" y="1355683"/>
                </a:cubicBezTo>
                <a:cubicBezTo>
                  <a:pt x="1347092" y="1412515"/>
                  <a:pt x="1349052" y="1500701"/>
                  <a:pt x="1329454" y="1567331"/>
                </a:cubicBezTo>
                <a:cubicBezTo>
                  <a:pt x="1309856" y="1633961"/>
                  <a:pt x="1276539" y="1724108"/>
                  <a:pt x="1200106" y="1755463"/>
                </a:cubicBezTo>
                <a:cubicBezTo>
                  <a:pt x="1123673" y="1786818"/>
                  <a:pt x="970807" y="1761342"/>
                  <a:pt x="870857" y="1755463"/>
                </a:cubicBezTo>
                <a:cubicBezTo>
                  <a:pt x="770907" y="1749584"/>
                  <a:pt x="690554" y="1739785"/>
                  <a:pt x="600403" y="1720188"/>
                </a:cubicBezTo>
                <a:cubicBezTo>
                  <a:pt x="510252" y="1700591"/>
                  <a:pt x="408341" y="1671196"/>
                  <a:pt x="329949" y="1637881"/>
                </a:cubicBezTo>
                <a:cubicBezTo>
                  <a:pt x="251557" y="1604566"/>
                  <a:pt x="182963" y="1579089"/>
                  <a:pt x="130048" y="1520298"/>
                </a:cubicBezTo>
                <a:cubicBezTo>
                  <a:pt x="77133" y="1461507"/>
                  <a:pt x="32057" y="1371360"/>
                  <a:pt x="12459" y="1285133"/>
                </a:cubicBezTo>
                <a:cubicBezTo>
                  <a:pt x="-7139" y="1198906"/>
                  <a:pt x="14419" y="1085243"/>
                  <a:pt x="12459" y="1002935"/>
                </a:cubicBezTo>
                <a:cubicBezTo>
                  <a:pt x="10499" y="920627"/>
                  <a:pt x="-3220" y="863796"/>
                  <a:pt x="700" y="791287"/>
                </a:cubicBezTo>
                <a:cubicBezTo>
                  <a:pt x="4620" y="718778"/>
                  <a:pt x="30097" y="634510"/>
                  <a:pt x="35977" y="567880"/>
                </a:cubicBezTo>
                <a:cubicBezTo>
                  <a:pt x="41856" y="501250"/>
                  <a:pt x="35977" y="391506"/>
                  <a:pt x="35977" y="391506"/>
                </a:cubicBezTo>
                <a:cubicBezTo>
                  <a:pt x="35977" y="342513"/>
                  <a:pt x="28138" y="313117"/>
                  <a:pt x="35977" y="273923"/>
                </a:cubicBezTo>
                <a:cubicBezTo>
                  <a:pt x="43816" y="234729"/>
                  <a:pt x="51655" y="197495"/>
                  <a:pt x="83012" y="156341"/>
                </a:cubicBezTo>
                <a:cubicBezTo>
                  <a:pt x="114369" y="115187"/>
                  <a:pt x="132007" y="40718"/>
                  <a:pt x="212360" y="1524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2" name="フリーフォーム 71"/>
          <p:cNvSpPr/>
          <p:nvPr/>
        </p:nvSpPr>
        <p:spPr>
          <a:xfrm>
            <a:off x="6473808" y="2329956"/>
            <a:ext cx="1700032" cy="1808127"/>
          </a:xfrm>
          <a:custGeom>
            <a:avLst/>
            <a:gdLst>
              <a:gd name="connsiteX0" fmla="*/ 657228 w 1700032"/>
              <a:gd name="connsiteY0" fmla="*/ 64 h 1808127"/>
              <a:gd name="connsiteX1" fmla="*/ 927682 w 1700032"/>
              <a:gd name="connsiteY1" fmla="*/ 82372 h 1808127"/>
              <a:gd name="connsiteX2" fmla="*/ 1186378 w 1700032"/>
              <a:gd name="connsiteY2" fmla="*/ 129405 h 1808127"/>
              <a:gd name="connsiteX3" fmla="*/ 1327484 w 1700032"/>
              <a:gd name="connsiteY3" fmla="*/ 152921 h 1808127"/>
              <a:gd name="connsiteX4" fmla="*/ 1550903 w 1700032"/>
              <a:gd name="connsiteY4" fmla="*/ 246987 h 1808127"/>
              <a:gd name="connsiteX5" fmla="*/ 1692010 w 1700032"/>
              <a:gd name="connsiteY5" fmla="*/ 493911 h 1808127"/>
              <a:gd name="connsiteX6" fmla="*/ 1668492 w 1700032"/>
              <a:gd name="connsiteY6" fmla="*/ 670284 h 1808127"/>
              <a:gd name="connsiteX7" fmla="*/ 1550903 w 1700032"/>
              <a:gd name="connsiteY7" fmla="*/ 834900 h 1808127"/>
              <a:gd name="connsiteX8" fmla="*/ 1362761 w 1700032"/>
              <a:gd name="connsiteY8" fmla="*/ 999515 h 1808127"/>
              <a:gd name="connsiteX9" fmla="*/ 1245172 w 1700032"/>
              <a:gd name="connsiteY9" fmla="*/ 1140614 h 1808127"/>
              <a:gd name="connsiteX10" fmla="*/ 1115825 w 1700032"/>
              <a:gd name="connsiteY10" fmla="*/ 1281713 h 1808127"/>
              <a:gd name="connsiteX11" fmla="*/ 1033512 w 1700032"/>
              <a:gd name="connsiteY11" fmla="*/ 1411054 h 1808127"/>
              <a:gd name="connsiteX12" fmla="*/ 951200 w 1700032"/>
              <a:gd name="connsiteY12" fmla="*/ 1552153 h 1808127"/>
              <a:gd name="connsiteX13" fmla="*/ 810094 w 1700032"/>
              <a:gd name="connsiteY13" fmla="*/ 1705010 h 1808127"/>
              <a:gd name="connsiteX14" fmla="*/ 668987 w 1700032"/>
              <a:gd name="connsiteY14" fmla="*/ 1799076 h 1808127"/>
              <a:gd name="connsiteX15" fmla="*/ 492604 w 1700032"/>
              <a:gd name="connsiteY15" fmla="*/ 1799076 h 1808127"/>
              <a:gd name="connsiteX16" fmla="*/ 386774 w 1700032"/>
              <a:gd name="connsiteY16" fmla="*/ 1752043 h 1808127"/>
              <a:gd name="connsiteX17" fmla="*/ 327979 w 1700032"/>
              <a:gd name="connsiteY17" fmla="*/ 1622703 h 1808127"/>
              <a:gd name="connsiteX18" fmla="*/ 304462 w 1700032"/>
              <a:gd name="connsiteY18" fmla="*/ 1481604 h 1808127"/>
              <a:gd name="connsiteX19" fmla="*/ 304462 w 1700032"/>
              <a:gd name="connsiteY19" fmla="*/ 1364021 h 1808127"/>
              <a:gd name="connsiteX20" fmla="*/ 327979 w 1700032"/>
              <a:gd name="connsiteY20" fmla="*/ 1258197 h 1808127"/>
              <a:gd name="connsiteX21" fmla="*/ 280944 w 1700032"/>
              <a:gd name="connsiteY21" fmla="*/ 1128856 h 1808127"/>
              <a:gd name="connsiteX22" fmla="*/ 163355 w 1700032"/>
              <a:gd name="connsiteY22" fmla="*/ 1081823 h 1808127"/>
              <a:gd name="connsiteX23" fmla="*/ 69284 w 1700032"/>
              <a:gd name="connsiteY23" fmla="*/ 999515 h 1808127"/>
              <a:gd name="connsiteX24" fmla="*/ 10490 w 1700032"/>
              <a:gd name="connsiteY24" fmla="*/ 834900 h 1808127"/>
              <a:gd name="connsiteX25" fmla="*/ 10490 w 1700032"/>
              <a:gd name="connsiteY25" fmla="*/ 705559 h 1808127"/>
              <a:gd name="connsiteX26" fmla="*/ 116320 w 1700032"/>
              <a:gd name="connsiteY26" fmla="*/ 587977 h 1808127"/>
              <a:gd name="connsiteX27" fmla="*/ 269185 w 1700032"/>
              <a:gd name="connsiteY27" fmla="*/ 482152 h 1808127"/>
              <a:gd name="connsiteX28" fmla="*/ 351497 w 1700032"/>
              <a:gd name="connsiteY28" fmla="*/ 317537 h 1808127"/>
              <a:gd name="connsiteX29" fmla="*/ 351497 w 1700032"/>
              <a:gd name="connsiteY29" fmla="*/ 176438 h 1808127"/>
              <a:gd name="connsiteX30" fmla="*/ 410292 w 1700032"/>
              <a:gd name="connsiteY30" fmla="*/ 70613 h 1808127"/>
              <a:gd name="connsiteX31" fmla="*/ 657228 w 1700032"/>
              <a:gd name="connsiteY31" fmla="*/ 64 h 180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0032" h="1808127">
                <a:moveTo>
                  <a:pt x="657228" y="64"/>
                </a:moveTo>
                <a:cubicBezTo>
                  <a:pt x="743460" y="2024"/>
                  <a:pt x="839490" y="60815"/>
                  <a:pt x="927682" y="82372"/>
                </a:cubicBezTo>
                <a:cubicBezTo>
                  <a:pt x="1015874" y="103929"/>
                  <a:pt x="1186378" y="129405"/>
                  <a:pt x="1186378" y="129405"/>
                </a:cubicBezTo>
                <a:cubicBezTo>
                  <a:pt x="1253012" y="141163"/>
                  <a:pt x="1266730" y="133324"/>
                  <a:pt x="1327484" y="152921"/>
                </a:cubicBezTo>
                <a:cubicBezTo>
                  <a:pt x="1388238" y="172518"/>
                  <a:pt x="1490149" y="190155"/>
                  <a:pt x="1550903" y="246987"/>
                </a:cubicBezTo>
                <a:cubicBezTo>
                  <a:pt x="1611657" y="303819"/>
                  <a:pt x="1672412" y="423362"/>
                  <a:pt x="1692010" y="493911"/>
                </a:cubicBezTo>
                <a:cubicBezTo>
                  <a:pt x="1711608" y="564461"/>
                  <a:pt x="1692010" y="613453"/>
                  <a:pt x="1668492" y="670284"/>
                </a:cubicBezTo>
                <a:cubicBezTo>
                  <a:pt x="1644974" y="727115"/>
                  <a:pt x="1601858" y="780028"/>
                  <a:pt x="1550903" y="834900"/>
                </a:cubicBezTo>
                <a:cubicBezTo>
                  <a:pt x="1499948" y="889772"/>
                  <a:pt x="1413716" y="948563"/>
                  <a:pt x="1362761" y="999515"/>
                </a:cubicBezTo>
                <a:cubicBezTo>
                  <a:pt x="1311806" y="1050467"/>
                  <a:pt x="1286328" y="1093581"/>
                  <a:pt x="1245172" y="1140614"/>
                </a:cubicBezTo>
                <a:cubicBezTo>
                  <a:pt x="1204016" y="1187647"/>
                  <a:pt x="1151102" y="1236640"/>
                  <a:pt x="1115825" y="1281713"/>
                </a:cubicBezTo>
                <a:cubicBezTo>
                  <a:pt x="1080548" y="1326786"/>
                  <a:pt x="1060950" y="1365981"/>
                  <a:pt x="1033512" y="1411054"/>
                </a:cubicBezTo>
                <a:cubicBezTo>
                  <a:pt x="1006074" y="1456127"/>
                  <a:pt x="988436" y="1503160"/>
                  <a:pt x="951200" y="1552153"/>
                </a:cubicBezTo>
                <a:cubicBezTo>
                  <a:pt x="913964" y="1601146"/>
                  <a:pt x="857129" y="1663856"/>
                  <a:pt x="810094" y="1705010"/>
                </a:cubicBezTo>
                <a:cubicBezTo>
                  <a:pt x="763059" y="1746164"/>
                  <a:pt x="721902" y="1783398"/>
                  <a:pt x="668987" y="1799076"/>
                </a:cubicBezTo>
                <a:cubicBezTo>
                  <a:pt x="616072" y="1814754"/>
                  <a:pt x="539639" y="1806915"/>
                  <a:pt x="492604" y="1799076"/>
                </a:cubicBezTo>
                <a:cubicBezTo>
                  <a:pt x="445569" y="1791237"/>
                  <a:pt x="414211" y="1781439"/>
                  <a:pt x="386774" y="1752043"/>
                </a:cubicBezTo>
                <a:cubicBezTo>
                  <a:pt x="359336" y="1722648"/>
                  <a:pt x="341698" y="1667776"/>
                  <a:pt x="327979" y="1622703"/>
                </a:cubicBezTo>
                <a:cubicBezTo>
                  <a:pt x="314260" y="1577630"/>
                  <a:pt x="308381" y="1524717"/>
                  <a:pt x="304462" y="1481604"/>
                </a:cubicBezTo>
                <a:cubicBezTo>
                  <a:pt x="300543" y="1438491"/>
                  <a:pt x="300542" y="1401256"/>
                  <a:pt x="304462" y="1364021"/>
                </a:cubicBezTo>
                <a:cubicBezTo>
                  <a:pt x="308381" y="1326787"/>
                  <a:pt x="331899" y="1297391"/>
                  <a:pt x="327979" y="1258197"/>
                </a:cubicBezTo>
                <a:cubicBezTo>
                  <a:pt x="324059" y="1219003"/>
                  <a:pt x="308381" y="1158252"/>
                  <a:pt x="280944" y="1128856"/>
                </a:cubicBezTo>
                <a:cubicBezTo>
                  <a:pt x="253507" y="1099460"/>
                  <a:pt x="198632" y="1103380"/>
                  <a:pt x="163355" y="1081823"/>
                </a:cubicBezTo>
                <a:cubicBezTo>
                  <a:pt x="128078" y="1060266"/>
                  <a:pt x="94761" y="1040669"/>
                  <a:pt x="69284" y="999515"/>
                </a:cubicBezTo>
                <a:cubicBezTo>
                  <a:pt x="43807" y="958361"/>
                  <a:pt x="20289" y="883893"/>
                  <a:pt x="10490" y="834900"/>
                </a:cubicBezTo>
                <a:cubicBezTo>
                  <a:pt x="691" y="785907"/>
                  <a:pt x="-7148" y="746713"/>
                  <a:pt x="10490" y="705559"/>
                </a:cubicBezTo>
                <a:cubicBezTo>
                  <a:pt x="28128" y="664405"/>
                  <a:pt x="73204" y="625211"/>
                  <a:pt x="116320" y="587977"/>
                </a:cubicBezTo>
                <a:cubicBezTo>
                  <a:pt x="159436" y="550743"/>
                  <a:pt x="229989" y="527225"/>
                  <a:pt x="269185" y="482152"/>
                </a:cubicBezTo>
                <a:cubicBezTo>
                  <a:pt x="308381" y="437079"/>
                  <a:pt x="337778" y="368489"/>
                  <a:pt x="351497" y="317537"/>
                </a:cubicBezTo>
                <a:cubicBezTo>
                  <a:pt x="365216" y="266585"/>
                  <a:pt x="341698" y="217592"/>
                  <a:pt x="351497" y="176438"/>
                </a:cubicBezTo>
                <a:cubicBezTo>
                  <a:pt x="361296" y="135284"/>
                  <a:pt x="353457" y="100009"/>
                  <a:pt x="410292" y="70613"/>
                </a:cubicBezTo>
                <a:cubicBezTo>
                  <a:pt x="467127" y="41217"/>
                  <a:pt x="570996" y="-1896"/>
                  <a:pt x="657228" y="64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427551" y="2020657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776754" y="3991511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502577" y="1553830"/>
            <a:ext cx="4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(a)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077353" y="1553830"/>
            <a:ext cx="48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Times New Roman"/>
                <a:ea typeface="+mj-ea"/>
                <a:cs typeface="Times New Roman"/>
              </a:rPr>
              <a:t>(b)</a:t>
            </a:r>
            <a:endParaRPr kumimoji="1" lang="ja-JP" altLang="en-US" sz="200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617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円/楕円 29"/>
          <p:cNvSpPr/>
          <p:nvPr/>
        </p:nvSpPr>
        <p:spPr>
          <a:xfrm>
            <a:off x="-1096227" y="188906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520044" y="281514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-91309" y="178780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972402" y="1752546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1860424" y="206304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484874" y="2715825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1426369" y="2850421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972402" y="36961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-91309" y="37341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-1249091" y="342441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2" name="フリーフォーム 41"/>
          <p:cNvSpPr/>
          <p:nvPr/>
        </p:nvSpPr>
        <p:spPr>
          <a:xfrm>
            <a:off x="-1312462" y="1552412"/>
            <a:ext cx="3959908" cy="2034392"/>
          </a:xfrm>
          <a:custGeom>
            <a:avLst/>
            <a:gdLst>
              <a:gd name="connsiteX0" fmla="*/ 484727 w 3959908"/>
              <a:gd name="connsiteY0" fmla="*/ 82522 h 2034392"/>
              <a:gd name="connsiteX1" fmla="*/ 1002118 w 3959908"/>
              <a:gd name="connsiteY1" fmla="*/ 59006 h 2034392"/>
              <a:gd name="connsiteX2" fmla="*/ 1366643 w 3959908"/>
              <a:gd name="connsiteY2" fmla="*/ 35489 h 2034392"/>
              <a:gd name="connsiteX3" fmla="*/ 1860516 w 3959908"/>
              <a:gd name="connsiteY3" fmla="*/ 214 h 2034392"/>
              <a:gd name="connsiteX4" fmla="*/ 2283836 w 3959908"/>
              <a:gd name="connsiteY4" fmla="*/ 23731 h 2034392"/>
              <a:gd name="connsiteX5" fmla="*/ 2789468 w 3959908"/>
              <a:gd name="connsiteY5" fmla="*/ 82522 h 2034392"/>
              <a:gd name="connsiteX6" fmla="*/ 3177511 w 3959908"/>
              <a:gd name="connsiteY6" fmla="*/ 200105 h 2034392"/>
              <a:gd name="connsiteX7" fmla="*/ 3553795 w 3959908"/>
              <a:gd name="connsiteY7" fmla="*/ 341204 h 2034392"/>
              <a:gd name="connsiteX8" fmla="*/ 3812491 w 3959908"/>
              <a:gd name="connsiteY8" fmla="*/ 529336 h 2034392"/>
              <a:gd name="connsiteX9" fmla="*/ 3930079 w 3959908"/>
              <a:gd name="connsiteY9" fmla="*/ 670435 h 2034392"/>
              <a:gd name="connsiteX10" fmla="*/ 3953597 w 3959908"/>
              <a:gd name="connsiteY10" fmla="*/ 1046699 h 2034392"/>
              <a:gd name="connsiteX11" fmla="*/ 3836008 w 3959908"/>
              <a:gd name="connsiteY11" fmla="*/ 1364171 h 2034392"/>
              <a:gd name="connsiteX12" fmla="*/ 3718420 w 3959908"/>
              <a:gd name="connsiteY12" fmla="*/ 1611095 h 2034392"/>
              <a:gd name="connsiteX13" fmla="*/ 3553795 w 3959908"/>
              <a:gd name="connsiteY13" fmla="*/ 1846260 h 2034392"/>
              <a:gd name="connsiteX14" fmla="*/ 3318618 w 3959908"/>
              <a:gd name="connsiteY14" fmla="*/ 1999117 h 2034392"/>
              <a:gd name="connsiteX15" fmla="*/ 3036405 w 3959908"/>
              <a:gd name="connsiteY15" fmla="*/ 2034392 h 2034392"/>
              <a:gd name="connsiteX16" fmla="*/ 2718915 w 3959908"/>
              <a:gd name="connsiteY16" fmla="*/ 2022633 h 2034392"/>
              <a:gd name="connsiteX17" fmla="*/ 2448460 w 3959908"/>
              <a:gd name="connsiteY17" fmla="*/ 1916809 h 2034392"/>
              <a:gd name="connsiteX18" fmla="*/ 2142730 w 3959908"/>
              <a:gd name="connsiteY18" fmla="*/ 1905051 h 2034392"/>
              <a:gd name="connsiteX19" fmla="*/ 1813481 w 3959908"/>
              <a:gd name="connsiteY19" fmla="*/ 1905051 h 2034392"/>
              <a:gd name="connsiteX20" fmla="*/ 1425438 w 3959908"/>
              <a:gd name="connsiteY20" fmla="*/ 1987359 h 2034392"/>
              <a:gd name="connsiteX21" fmla="*/ 978600 w 3959908"/>
              <a:gd name="connsiteY21" fmla="*/ 1999117 h 2034392"/>
              <a:gd name="connsiteX22" fmla="*/ 813976 w 3959908"/>
              <a:gd name="connsiteY22" fmla="*/ 1963842 h 2034392"/>
              <a:gd name="connsiteX23" fmla="*/ 602316 w 3959908"/>
              <a:gd name="connsiteY23" fmla="*/ 1752194 h 2034392"/>
              <a:gd name="connsiteX24" fmla="*/ 390656 w 3959908"/>
              <a:gd name="connsiteY24" fmla="*/ 1422963 h 2034392"/>
              <a:gd name="connsiteX25" fmla="*/ 190755 w 3959908"/>
              <a:gd name="connsiteY25" fmla="*/ 999666 h 2034392"/>
              <a:gd name="connsiteX26" fmla="*/ 26131 w 3959908"/>
              <a:gd name="connsiteY26" fmla="*/ 623402 h 2034392"/>
              <a:gd name="connsiteX27" fmla="*/ 2613 w 3959908"/>
              <a:gd name="connsiteY27" fmla="*/ 352962 h 2034392"/>
              <a:gd name="connsiteX28" fmla="*/ 49649 w 3959908"/>
              <a:gd name="connsiteY28" fmla="*/ 211863 h 2034392"/>
              <a:gd name="connsiteX29" fmla="*/ 143720 w 3959908"/>
              <a:gd name="connsiteY29" fmla="*/ 141313 h 2034392"/>
              <a:gd name="connsiteX30" fmla="*/ 343621 w 3959908"/>
              <a:gd name="connsiteY30" fmla="*/ 82522 h 2034392"/>
              <a:gd name="connsiteX31" fmla="*/ 484727 w 3959908"/>
              <a:gd name="connsiteY31" fmla="*/ 82522 h 203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59908" h="2034392">
                <a:moveTo>
                  <a:pt x="484727" y="82522"/>
                </a:moveTo>
                <a:lnTo>
                  <a:pt x="1002118" y="59006"/>
                </a:lnTo>
                <a:cubicBezTo>
                  <a:pt x="1149104" y="51167"/>
                  <a:pt x="1366643" y="35489"/>
                  <a:pt x="1366643" y="35489"/>
                </a:cubicBezTo>
                <a:cubicBezTo>
                  <a:pt x="1509709" y="25690"/>
                  <a:pt x="1707651" y="2174"/>
                  <a:pt x="1860516" y="214"/>
                </a:cubicBezTo>
                <a:cubicBezTo>
                  <a:pt x="2013381" y="-1746"/>
                  <a:pt x="2129011" y="10013"/>
                  <a:pt x="2283836" y="23731"/>
                </a:cubicBezTo>
                <a:cubicBezTo>
                  <a:pt x="2438661" y="37449"/>
                  <a:pt x="2640522" y="53126"/>
                  <a:pt x="2789468" y="82522"/>
                </a:cubicBezTo>
                <a:cubicBezTo>
                  <a:pt x="2938414" y="111918"/>
                  <a:pt x="3050123" y="156991"/>
                  <a:pt x="3177511" y="200105"/>
                </a:cubicBezTo>
                <a:cubicBezTo>
                  <a:pt x="3304899" y="243219"/>
                  <a:pt x="3447965" y="286332"/>
                  <a:pt x="3553795" y="341204"/>
                </a:cubicBezTo>
                <a:cubicBezTo>
                  <a:pt x="3659625" y="396076"/>
                  <a:pt x="3749777" y="474464"/>
                  <a:pt x="3812491" y="529336"/>
                </a:cubicBezTo>
                <a:cubicBezTo>
                  <a:pt x="3875205" y="584208"/>
                  <a:pt x="3906561" y="584208"/>
                  <a:pt x="3930079" y="670435"/>
                </a:cubicBezTo>
                <a:cubicBezTo>
                  <a:pt x="3953597" y="756662"/>
                  <a:pt x="3969276" y="931076"/>
                  <a:pt x="3953597" y="1046699"/>
                </a:cubicBezTo>
                <a:cubicBezTo>
                  <a:pt x="3937919" y="1162322"/>
                  <a:pt x="3875204" y="1270105"/>
                  <a:pt x="3836008" y="1364171"/>
                </a:cubicBezTo>
                <a:cubicBezTo>
                  <a:pt x="3796812" y="1458237"/>
                  <a:pt x="3765455" y="1530747"/>
                  <a:pt x="3718420" y="1611095"/>
                </a:cubicBezTo>
                <a:cubicBezTo>
                  <a:pt x="3671385" y="1691443"/>
                  <a:pt x="3620429" y="1781590"/>
                  <a:pt x="3553795" y="1846260"/>
                </a:cubicBezTo>
                <a:cubicBezTo>
                  <a:pt x="3487161" y="1910930"/>
                  <a:pt x="3404850" y="1967762"/>
                  <a:pt x="3318618" y="1999117"/>
                </a:cubicBezTo>
                <a:cubicBezTo>
                  <a:pt x="3232386" y="2030472"/>
                  <a:pt x="3136355" y="2030473"/>
                  <a:pt x="3036405" y="2034392"/>
                </a:cubicBezTo>
                <a:lnTo>
                  <a:pt x="2718915" y="2022633"/>
                </a:lnTo>
                <a:cubicBezTo>
                  <a:pt x="2620924" y="2003036"/>
                  <a:pt x="2544491" y="1936406"/>
                  <a:pt x="2448460" y="1916809"/>
                </a:cubicBezTo>
                <a:cubicBezTo>
                  <a:pt x="2352429" y="1897212"/>
                  <a:pt x="2248560" y="1907011"/>
                  <a:pt x="2142730" y="1905051"/>
                </a:cubicBezTo>
                <a:cubicBezTo>
                  <a:pt x="2036900" y="1903091"/>
                  <a:pt x="1933030" y="1891333"/>
                  <a:pt x="1813481" y="1905051"/>
                </a:cubicBezTo>
                <a:cubicBezTo>
                  <a:pt x="1693932" y="1918769"/>
                  <a:pt x="1564585" y="1971681"/>
                  <a:pt x="1425438" y="1987359"/>
                </a:cubicBezTo>
                <a:cubicBezTo>
                  <a:pt x="1286291" y="2003037"/>
                  <a:pt x="1080510" y="2003037"/>
                  <a:pt x="978600" y="1999117"/>
                </a:cubicBezTo>
                <a:cubicBezTo>
                  <a:pt x="876690" y="1995198"/>
                  <a:pt x="876690" y="2004996"/>
                  <a:pt x="813976" y="1963842"/>
                </a:cubicBezTo>
                <a:cubicBezTo>
                  <a:pt x="751262" y="1922688"/>
                  <a:pt x="672869" y="1842341"/>
                  <a:pt x="602316" y="1752194"/>
                </a:cubicBezTo>
                <a:cubicBezTo>
                  <a:pt x="531763" y="1662048"/>
                  <a:pt x="459249" y="1548384"/>
                  <a:pt x="390656" y="1422963"/>
                </a:cubicBezTo>
                <a:cubicBezTo>
                  <a:pt x="322063" y="1297542"/>
                  <a:pt x="251509" y="1132926"/>
                  <a:pt x="190755" y="999666"/>
                </a:cubicBezTo>
                <a:cubicBezTo>
                  <a:pt x="130001" y="866406"/>
                  <a:pt x="57488" y="731186"/>
                  <a:pt x="26131" y="623402"/>
                </a:cubicBezTo>
                <a:cubicBezTo>
                  <a:pt x="-5226" y="515618"/>
                  <a:pt x="-1307" y="421552"/>
                  <a:pt x="2613" y="352962"/>
                </a:cubicBezTo>
                <a:cubicBezTo>
                  <a:pt x="6533" y="284372"/>
                  <a:pt x="26131" y="247138"/>
                  <a:pt x="49649" y="211863"/>
                </a:cubicBezTo>
                <a:cubicBezTo>
                  <a:pt x="73167" y="176588"/>
                  <a:pt x="94725" y="162870"/>
                  <a:pt x="143720" y="141313"/>
                </a:cubicBezTo>
                <a:cubicBezTo>
                  <a:pt x="192715" y="119756"/>
                  <a:pt x="278947" y="92320"/>
                  <a:pt x="343621" y="82522"/>
                </a:cubicBezTo>
                <a:cubicBezTo>
                  <a:pt x="408295" y="72724"/>
                  <a:pt x="374978" y="86441"/>
                  <a:pt x="484727" y="82522"/>
                </a:cubicBezTo>
                <a:close/>
              </a:path>
            </a:pathLst>
          </a:custGeom>
          <a:noFill/>
          <a:ln w="381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960252" y="196928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379" y="186031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7805" y="182296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95947" y="2138355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53494" y="293461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4417" y="2803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-381315" y="2893104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93" name="フリーフォーム 92"/>
          <p:cNvSpPr/>
          <p:nvPr/>
        </p:nvSpPr>
        <p:spPr>
          <a:xfrm>
            <a:off x="3716417" y="2642419"/>
            <a:ext cx="2122014" cy="1863113"/>
          </a:xfrm>
          <a:custGeom>
            <a:avLst/>
            <a:gdLst>
              <a:gd name="connsiteX0" fmla="*/ 177377 w 2122014"/>
              <a:gd name="connsiteY0" fmla="*/ 443155 h 1863113"/>
              <a:gd name="connsiteX1" fmla="*/ 483108 w 2122014"/>
              <a:gd name="connsiteY1" fmla="*/ 255023 h 1863113"/>
              <a:gd name="connsiteX2" fmla="*/ 859392 w 2122014"/>
              <a:gd name="connsiteY2" fmla="*/ 78649 h 1863113"/>
              <a:gd name="connsiteX3" fmla="*/ 1188641 w 2122014"/>
              <a:gd name="connsiteY3" fmla="*/ 8100 h 1863113"/>
              <a:gd name="connsiteX4" fmla="*/ 1412060 w 2122014"/>
              <a:gd name="connsiteY4" fmla="*/ 8100 h 1863113"/>
              <a:gd name="connsiteX5" fmla="*/ 1541407 w 2122014"/>
              <a:gd name="connsiteY5" fmla="*/ 66891 h 1863113"/>
              <a:gd name="connsiteX6" fmla="*/ 1623719 w 2122014"/>
              <a:gd name="connsiteY6" fmla="*/ 255023 h 1863113"/>
              <a:gd name="connsiteX7" fmla="*/ 1623719 w 2122014"/>
              <a:gd name="connsiteY7" fmla="*/ 454913 h 1863113"/>
              <a:gd name="connsiteX8" fmla="*/ 1647237 w 2122014"/>
              <a:gd name="connsiteY8" fmla="*/ 654803 h 1863113"/>
              <a:gd name="connsiteX9" fmla="*/ 1741308 w 2122014"/>
              <a:gd name="connsiteY9" fmla="*/ 842935 h 1863113"/>
              <a:gd name="connsiteX10" fmla="*/ 1894174 w 2122014"/>
              <a:gd name="connsiteY10" fmla="*/ 948760 h 1863113"/>
              <a:gd name="connsiteX11" fmla="*/ 1988245 w 2122014"/>
              <a:gd name="connsiteY11" fmla="*/ 1031067 h 1863113"/>
              <a:gd name="connsiteX12" fmla="*/ 2082316 w 2122014"/>
              <a:gd name="connsiteY12" fmla="*/ 1266232 h 1863113"/>
              <a:gd name="connsiteX13" fmla="*/ 2117592 w 2122014"/>
              <a:gd name="connsiteY13" fmla="*/ 1595464 h 1863113"/>
              <a:gd name="connsiteX14" fmla="*/ 1988245 w 2122014"/>
              <a:gd name="connsiteY14" fmla="*/ 1771837 h 1863113"/>
              <a:gd name="connsiteX15" fmla="*/ 1611961 w 2122014"/>
              <a:gd name="connsiteY15" fmla="*/ 1854145 h 1863113"/>
              <a:gd name="connsiteX16" fmla="*/ 1294471 w 2122014"/>
              <a:gd name="connsiteY16" fmla="*/ 1842387 h 1863113"/>
              <a:gd name="connsiteX17" fmla="*/ 1000499 w 2122014"/>
              <a:gd name="connsiteY17" fmla="*/ 1689530 h 1863113"/>
              <a:gd name="connsiteX18" fmla="*/ 624215 w 2122014"/>
              <a:gd name="connsiteY18" fmla="*/ 1618980 h 1863113"/>
              <a:gd name="connsiteX19" fmla="*/ 377278 w 2122014"/>
              <a:gd name="connsiteY19" fmla="*/ 1536672 h 1863113"/>
              <a:gd name="connsiteX20" fmla="*/ 142100 w 2122014"/>
              <a:gd name="connsiteY20" fmla="*/ 1442606 h 1863113"/>
              <a:gd name="connsiteX21" fmla="*/ 12753 w 2122014"/>
              <a:gd name="connsiteY21" fmla="*/ 1219199 h 1863113"/>
              <a:gd name="connsiteX22" fmla="*/ 12753 w 2122014"/>
              <a:gd name="connsiteY22" fmla="*/ 819419 h 1863113"/>
              <a:gd name="connsiteX23" fmla="*/ 83306 w 2122014"/>
              <a:gd name="connsiteY23" fmla="*/ 631287 h 1863113"/>
              <a:gd name="connsiteX24" fmla="*/ 177377 w 2122014"/>
              <a:gd name="connsiteY24" fmla="*/ 443155 h 186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2014" h="1863113">
                <a:moveTo>
                  <a:pt x="177377" y="443155"/>
                </a:moveTo>
                <a:cubicBezTo>
                  <a:pt x="244011" y="380444"/>
                  <a:pt x="369439" y="315774"/>
                  <a:pt x="483108" y="255023"/>
                </a:cubicBezTo>
                <a:cubicBezTo>
                  <a:pt x="596777" y="194272"/>
                  <a:pt x="741803" y="119803"/>
                  <a:pt x="859392" y="78649"/>
                </a:cubicBezTo>
                <a:cubicBezTo>
                  <a:pt x="976981" y="37495"/>
                  <a:pt x="1096530" y="19858"/>
                  <a:pt x="1188641" y="8100"/>
                </a:cubicBezTo>
                <a:cubicBezTo>
                  <a:pt x="1280752" y="-3658"/>
                  <a:pt x="1353266" y="-1699"/>
                  <a:pt x="1412060" y="8100"/>
                </a:cubicBezTo>
                <a:cubicBezTo>
                  <a:pt x="1470854" y="17898"/>
                  <a:pt x="1506131" y="25737"/>
                  <a:pt x="1541407" y="66891"/>
                </a:cubicBezTo>
                <a:cubicBezTo>
                  <a:pt x="1576683" y="108045"/>
                  <a:pt x="1610000" y="190353"/>
                  <a:pt x="1623719" y="255023"/>
                </a:cubicBezTo>
                <a:cubicBezTo>
                  <a:pt x="1637438" y="319693"/>
                  <a:pt x="1619799" y="388283"/>
                  <a:pt x="1623719" y="454913"/>
                </a:cubicBezTo>
                <a:cubicBezTo>
                  <a:pt x="1627639" y="521543"/>
                  <a:pt x="1627639" y="590133"/>
                  <a:pt x="1647237" y="654803"/>
                </a:cubicBezTo>
                <a:cubicBezTo>
                  <a:pt x="1666835" y="719473"/>
                  <a:pt x="1700152" y="793942"/>
                  <a:pt x="1741308" y="842935"/>
                </a:cubicBezTo>
                <a:cubicBezTo>
                  <a:pt x="1782464" y="891928"/>
                  <a:pt x="1853018" y="917405"/>
                  <a:pt x="1894174" y="948760"/>
                </a:cubicBezTo>
                <a:cubicBezTo>
                  <a:pt x="1935330" y="980115"/>
                  <a:pt x="1956888" y="978155"/>
                  <a:pt x="1988245" y="1031067"/>
                </a:cubicBezTo>
                <a:cubicBezTo>
                  <a:pt x="2019602" y="1083979"/>
                  <a:pt x="2060758" y="1172166"/>
                  <a:pt x="2082316" y="1266232"/>
                </a:cubicBezTo>
                <a:cubicBezTo>
                  <a:pt x="2103874" y="1360298"/>
                  <a:pt x="2133270" y="1511197"/>
                  <a:pt x="2117592" y="1595464"/>
                </a:cubicBezTo>
                <a:cubicBezTo>
                  <a:pt x="2101914" y="1679731"/>
                  <a:pt x="2072517" y="1728724"/>
                  <a:pt x="1988245" y="1771837"/>
                </a:cubicBezTo>
                <a:cubicBezTo>
                  <a:pt x="1903973" y="1814950"/>
                  <a:pt x="1727590" y="1842387"/>
                  <a:pt x="1611961" y="1854145"/>
                </a:cubicBezTo>
                <a:cubicBezTo>
                  <a:pt x="1496332" y="1865903"/>
                  <a:pt x="1396381" y="1869823"/>
                  <a:pt x="1294471" y="1842387"/>
                </a:cubicBezTo>
                <a:cubicBezTo>
                  <a:pt x="1192561" y="1814951"/>
                  <a:pt x="1112208" y="1726764"/>
                  <a:pt x="1000499" y="1689530"/>
                </a:cubicBezTo>
                <a:cubicBezTo>
                  <a:pt x="888790" y="1652296"/>
                  <a:pt x="728085" y="1644456"/>
                  <a:pt x="624215" y="1618980"/>
                </a:cubicBezTo>
                <a:cubicBezTo>
                  <a:pt x="520345" y="1593504"/>
                  <a:pt x="457630" y="1566068"/>
                  <a:pt x="377278" y="1536672"/>
                </a:cubicBezTo>
                <a:cubicBezTo>
                  <a:pt x="296926" y="1507276"/>
                  <a:pt x="202854" y="1495518"/>
                  <a:pt x="142100" y="1442606"/>
                </a:cubicBezTo>
                <a:cubicBezTo>
                  <a:pt x="81346" y="1389694"/>
                  <a:pt x="34311" y="1323063"/>
                  <a:pt x="12753" y="1219199"/>
                </a:cubicBezTo>
                <a:cubicBezTo>
                  <a:pt x="-8805" y="1115335"/>
                  <a:pt x="994" y="917404"/>
                  <a:pt x="12753" y="819419"/>
                </a:cubicBezTo>
                <a:cubicBezTo>
                  <a:pt x="24512" y="721434"/>
                  <a:pt x="53909" y="693998"/>
                  <a:pt x="83306" y="631287"/>
                </a:cubicBezTo>
                <a:cubicBezTo>
                  <a:pt x="112703" y="568576"/>
                  <a:pt x="110743" y="505866"/>
                  <a:pt x="177377" y="443155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7" name="フリーフォーム 116"/>
          <p:cNvSpPr/>
          <p:nvPr/>
        </p:nvSpPr>
        <p:spPr>
          <a:xfrm>
            <a:off x="9833906" y="2558594"/>
            <a:ext cx="2521160" cy="2005108"/>
          </a:xfrm>
          <a:custGeom>
            <a:avLst/>
            <a:gdLst>
              <a:gd name="connsiteX0" fmla="*/ 1552445 w 2521160"/>
              <a:gd name="connsiteY0" fmla="*/ 7064 h 2005108"/>
              <a:gd name="connsiteX1" fmla="*/ 2011042 w 2521160"/>
              <a:gd name="connsiteY1" fmla="*/ 89372 h 2005108"/>
              <a:gd name="connsiteX2" fmla="*/ 2293255 w 2521160"/>
              <a:gd name="connsiteY2" fmla="*/ 218712 h 2005108"/>
              <a:gd name="connsiteX3" fmla="*/ 2493156 w 2521160"/>
              <a:gd name="connsiteY3" fmla="*/ 430361 h 2005108"/>
              <a:gd name="connsiteX4" fmla="*/ 2493156 w 2521160"/>
              <a:gd name="connsiteY4" fmla="*/ 888933 h 2005108"/>
              <a:gd name="connsiteX5" fmla="*/ 2246219 w 2521160"/>
              <a:gd name="connsiteY5" fmla="*/ 1147614 h 2005108"/>
              <a:gd name="connsiteX6" fmla="*/ 2105113 w 2521160"/>
              <a:gd name="connsiteY6" fmla="*/ 1453329 h 2005108"/>
              <a:gd name="connsiteX7" fmla="*/ 2022801 w 2521160"/>
              <a:gd name="connsiteY7" fmla="*/ 1700252 h 2005108"/>
              <a:gd name="connsiteX8" fmla="*/ 1858176 w 2521160"/>
              <a:gd name="connsiteY8" fmla="*/ 1900142 h 2005108"/>
              <a:gd name="connsiteX9" fmla="*/ 1481892 w 2521160"/>
              <a:gd name="connsiteY9" fmla="*/ 1970692 h 2005108"/>
              <a:gd name="connsiteX10" fmla="*/ 1140885 w 2521160"/>
              <a:gd name="connsiteY10" fmla="*/ 1982450 h 2005108"/>
              <a:gd name="connsiteX11" fmla="*/ 799877 w 2521160"/>
              <a:gd name="connsiteY11" fmla="*/ 1994208 h 2005108"/>
              <a:gd name="connsiteX12" fmla="*/ 447111 w 2521160"/>
              <a:gd name="connsiteY12" fmla="*/ 1994208 h 2005108"/>
              <a:gd name="connsiteX13" fmla="*/ 200174 w 2521160"/>
              <a:gd name="connsiteY13" fmla="*/ 1853109 h 2005108"/>
              <a:gd name="connsiteX14" fmla="*/ 59067 w 2521160"/>
              <a:gd name="connsiteY14" fmla="*/ 1629703 h 2005108"/>
              <a:gd name="connsiteX15" fmla="*/ 273 w 2521160"/>
              <a:gd name="connsiteY15" fmla="*/ 1418054 h 2005108"/>
              <a:gd name="connsiteX16" fmla="*/ 47309 w 2521160"/>
              <a:gd name="connsiteY16" fmla="*/ 1135856 h 2005108"/>
              <a:gd name="connsiteX17" fmla="*/ 247210 w 2521160"/>
              <a:gd name="connsiteY17" fmla="*/ 1006515 h 2005108"/>
              <a:gd name="connsiteX18" fmla="*/ 423593 w 2521160"/>
              <a:gd name="connsiteY18" fmla="*/ 935966 h 2005108"/>
              <a:gd name="connsiteX19" fmla="*/ 564699 w 2521160"/>
              <a:gd name="connsiteY19" fmla="*/ 794867 h 2005108"/>
              <a:gd name="connsiteX20" fmla="*/ 576458 w 2521160"/>
              <a:gd name="connsiteY20" fmla="*/ 559702 h 2005108"/>
              <a:gd name="connsiteX21" fmla="*/ 576458 w 2521160"/>
              <a:gd name="connsiteY21" fmla="*/ 289262 h 2005108"/>
              <a:gd name="connsiteX22" fmla="*/ 705806 w 2521160"/>
              <a:gd name="connsiteY22" fmla="*/ 101130 h 2005108"/>
              <a:gd name="connsiteX23" fmla="*/ 905707 w 2521160"/>
              <a:gd name="connsiteY23" fmla="*/ 30580 h 2005108"/>
              <a:gd name="connsiteX24" fmla="*/ 1176161 w 2521160"/>
              <a:gd name="connsiteY24" fmla="*/ 7064 h 2005108"/>
              <a:gd name="connsiteX25" fmla="*/ 1552445 w 2521160"/>
              <a:gd name="connsiteY25" fmla="*/ 7064 h 200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1160" h="2005108">
                <a:moveTo>
                  <a:pt x="1552445" y="7064"/>
                </a:moveTo>
                <a:cubicBezTo>
                  <a:pt x="1691592" y="20782"/>
                  <a:pt x="1887574" y="54097"/>
                  <a:pt x="2011042" y="89372"/>
                </a:cubicBezTo>
                <a:cubicBezTo>
                  <a:pt x="2134510" y="124647"/>
                  <a:pt x="2212903" y="161881"/>
                  <a:pt x="2293255" y="218712"/>
                </a:cubicBezTo>
                <a:cubicBezTo>
                  <a:pt x="2373607" y="275543"/>
                  <a:pt x="2459839" y="318658"/>
                  <a:pt x="2493156" y="430361"/>
                </a:cubicBezTo>
                <a:cubicBezTo>
                  <a:pt x="2526473" y="542065"/>
                  <a:pt x="2534312" y="769391"/>
                  <a:pt x="2493156" y="888933"/>
                </a:cubicBezTo>
                <a:cubicBezTo>
                  <a:pt x="2452000" y="1008475"/>
                  <a:pt x="2310893" y="1053548"/>
                  <a:pt x="2246219" y="1147614"/>
                </a:cubicBezTo>
                <a:cubicBezTo>
                  <a:pt x="2181545" y="1241680"/>
                  <a:pt x="2142349" y="1361223"/>
                  <a:pt x="2105113" y="1453329"/>
                </a:cubicBezTo>
                <a:cubicBezTo>
                  <a:pt x="2067877" y="1545435"/>
                  <a:pt x="2063957" y="1625783"/>
                  <a:pt x="2022801" y="1700252"/>
                </a:cubicBezTo>
                <a:cubicBezTo>
                  <a:pt x="1981645" y="1774721"/>
                  <a:pt x="1948328" y="1855069"/>
                  <a:pt x="1858176" y="1900142"/>
                </a:cubicBezTo>
                <a:cubicBezTo>
                  <a:pt x="1768025" y="1945215"/>
                  <a:pt x="1601440" y="1956974"/>
                  <a:pt x="1481892" y="1970692"/>
                </a:cubicBezTo>
                <a:cubicBezTo>
                  <a:pt x="1362344" y="1984410"/>
                  <a:pt x="1140885" y="1982450"/>
                  <a:pt x="1140885" y="1982450"/>
                </a:cubicBezTo>
                <a:lnTo>
                  <a:pt x="799877" y="1994208"/>
                </a:lnTo>
                <a:cubicBezTo>
                  <a:pt x="684248" y="1996168"/>
                  <a:pt x="547061" y="2017724"/>
                  <a:pt x="447111" y="1994208"/>
                </a:cubicBezTo>
                <a:cubicBezTo>
                  <a:pt x="347161" y="1970692"/>
                  <a:pt x="264848" y="1913860"/>
                  <a:pt x="200174" y="1853109"/>
                </a:cubicBezTo>
                <a:cubicBezTo>
                  <a:pt x="135500" y="1792358"/>
                  <a:pt x="92384" y="1702212"/>
                  <a:pt x="59067" y="1629703"/>
                </a:cubicBezTo>
                <a:cubicBezTo>
                  <a:pt x="25750" y="1557194"/>
                  <a:pt x="2233" y="1500362"/>
                  <a:pt x="273" y="1418054"/>
                </a:cubicBezTo>
                <a:cubicBezTo>
                  <a:pt x="-1687" y="1335746"/>
                  <a:pt x="6153" y="1204446"/>
                  <a:pt x="47309" y="1135856"/>
                </a:cubicBezTo>
                <a:cubicBezTo>
                  <a:pt x="88465" y="1067266"/>
                  <a:pt x="184496" y="1039830"/>
                  <a:pt x="247210" y="1006515"/>
                </a:cubicBezTo>
                <a:cubicBezTo>
                  <a:pt x="309924" y="973200"/>
                  <a:pt x="370678" y="971241"/>
                  <a:pt x="423593" y="935966"/>
                </a:cubicBezTo>
                <a:cubicBezTo>
                  <a:pt x="476508" y="900691"/>
                  <a:pt x="539222" y="857578"/>
                  <a:pt x="564699" y="794867"/>
                </a:cubicBezTo>
                <a:cubicBezTo>
                  <a:pt x="590176" y="732156"/>
                  <a:pt x="574498" y="643969"/>
                  <a:pt x="576458" y="559702"/>
                </a:cubicBezTo>
                <a:cubicBezTo>
                  <a:pt x="578418" y="475435"/>
                  <a:pt x="554900" y="365691"/>
                  <a:pt x="576458" y="289262"/>
                </a:cubicBezTo>
                <a:cubicBezTo>
                  <a:pt x="598016" y="212833"/>
                  <a:pt x="650931" y="144244"/>
                  <a:pt x="705806" y="101130"/>
                </a:cubicBezTo>
                <a:cubicBezTo>
                  <a:pt x="760681" y="58016"/>
                  <a:pt x="827315" y="46258"/>
                  <a:pt x="905707" y="30580"/>
                </a:cubicBezTo>
                <a:cubicBezTo>
                  <a:pt x="984099" y="14902"/>
                  <a:pt x="1066412" y="10983"/>
                  <a:pt x="1176161" y="7064"/>
                </a:cubicBezTo>
                <a:cubicBezTo>
                  <a:pt x="1285910" y="3145"/>
                  <a:pt x="1413298" y="-6654"/>
                  <a:pt x="1552445" y="7064"/>
                </a:cubicBezTo>
                <a:close/>
              </a:path>
            </a:pathLst>
          </a:cu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-878448" y="1147918"/>
            <a:ext cx="382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A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0" name="円/楕円 119"/>
          <p:cNvSpPr/>
          <p:nvPr/>
        </p:nvSpPr>
        <p:spPr>
          <a:xfrm>
            <a:off x="4036854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4613037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2" name="円/楕円 121"/>
          <p:cNvSpPr/>
          <p:nvPr/>
        </p:nvSpPr>
        <p:spPr>
          <a:xfrm>
            <a:off x="5041772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3" name="円/楕円 122"/>
          <p:cNvSpPr/>
          <p:nvPr/>
        </p:nvSpPr>
        <p:spPr>
          <a:xfrm>
            <a:off x="6105483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4" name="円/楕円 123"/>
          <p:cNvSpPr/>
          <p:nvPr/>
        </p:nvSpPr>
        <p:spPr>
          <a:xfrm>
            <a:off x="6993505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5" name="円/楕円 124"/>
          <p:cNvSpPr/>
          <p:nvPr/>
        </p:nvSpPr>
        <p:spPr>
          <a:xfrm>
            <a:off x="5617955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6559450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7" name="円/楕円 126"/>
          <p:cNvSpPr/>
          <p:nvPr/>
        </p:nvSpPr>
        <p:spPr>
          <a:xfrm>
            <a:off x="6105483" y="369177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5041772" y="37297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29" name="円/楕円 128"/>
          <p:cNvSpPr/>
          <p:nvPr/>
        </p:nvSpPr>
        <p:spPr>
          <a:xfrm>
            <a:off x="3883990" y="3420029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172829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182460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250886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129028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686575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747498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751766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994961" y="4308105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B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9025857" y="188468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9602040" y="281076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1" name="円/楕円 140"/>
          <p:cNvSpPr/>
          <p:nvPr/>
        </p:nvSpPr>
        <p:spPr>
          <a:xfrm>
            <a:off x="10030775" y="1783423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2" name="円/楕円 141"/>
          <p:cNvSpPr/>
          <p:nvPr/>
        </p:nvSpPr>
        <p:spPr>
          <a:xfrm>
            <a:off x="11094486" y="1748162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3" name="円/楕円 142"/>
          <p:cNvSpPr/>
          <p:nvPr/>
        </p:nvSpPr>
        <p:spPr>
          <a:xfrm>
            <a:off x="11982508" y="205866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4" name="円/楕円 143"/>
          <p:cNvSpPr/>
          <p:nvPr/>
        </p:nvSpPr>
        <p:spPr>
          <a:xfrm>
            <a:off x="10606958" y="2711441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5" name="円/楕円 144"/>
          <p:cNvSpPr/>
          <p:nvPr/>
        </p:nvSpPr>
        <p:spPr>
          <a:xfrm>
            <a:off x="11548453" y="2846037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6" name="円/楕円 145"/>
          <p:cNvSpPr/>
          <p:nvPr/>
        </p:nvSpPr>
        <p:spPr>
          <a:xfrm>
            <a:off x="11094486" y="3691777"/>
            <a:ext cx="576183" cy="5739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7" name="円/楕円 146"/>
          <p:cNvSpPr/>
          <p:nvPr/>
        </p:nvSpPr>
        <p:spPr>
          <a:xfrm>
            <a:off x="10030775" y="37297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48" name="円/楕円 147"/>
          <p:cNvSpPr/>
          <p:nvPr/>
        </p:nvSpPr>
        <p:spPr>
          <a:xfrm>
            <a:off x="8872993" y="3420029"/>
            <a:ext cx="576183" cy="573992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161832" y="196489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0171463" y="185593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11239889" y="181858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2118031" y="2133971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1675578" y="2930226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0736501" y="2798842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740769" y="288872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3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1982508" y="4000275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>
                <a:latin typeface="Times New Roman"/>
                <a:ea typeface="+mj-ea"/>
                <a:cs typeface="Times New Roman"/>
              </a:rPr>
              <a:t>C</a:t>
            </a:r>
            <a:endParaRPr kumimoji="1" lang="ja-JP" altLang="en-US" sz="20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24962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76391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9011681" y="350401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0163110" y="3792333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2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11235547" y="375384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1</a:t>
            </a:r>
            <a:endParaRPr kumimoji="1" lang="ja-JP" altLang="en-US" sz="200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3" name="直線矢印コネクタ 162"/>
          <p:cNvCxnSpPr/>
          <p:nvPr/>
        </p:nvCxnSpPr>
        <p:spPr>
          <a:xfrm>
            <a:off x="2860909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/>
          <p:nvPr/>
        </p:nvCxnSpPr>
        <p:spPr>
          <a:xfrm>
            <a:off x="7798594" y="3198952"/>
            <a:ext cx="720803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3036534288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8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Term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1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2987000643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Probablistic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283320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1425225262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46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Term</a:t>
            </a:r>
          </a:p>
        </p:txBody>
      </p:sp>
    </p:spTree>
    <p:extLst>
      <p:ext uri="{BB962C8B-B14F-4D97-AF65-F5344CB8AC3E}">
        <p14:creationId xmlns:p14="http://schemas.microsoft.com/office/powerpoint/2010/main" val="13582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グラフ 65"/>
          <p:cNvGraphicFramePr/>
          <p:nvPr>
            <p:extLst>
              <p:ext uri="{D42A27DB-BD31-4B8C-83A1-F6EECF244321}">
                <p14:modId xmlns:p14="http://schemas.microsoft.com/office/powerpoint/2010/main" val="4193739822"/>
              </p:ext>
            </p:extLst>
          </p:nvPr>
        </p:nvGraphicFramePr>
        <p:xfrm>
          <a:off x="1189030" y="1577809"/>
          <a:ext cx="6521309" cy="380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808915" y="833799"/>
            <a:ext cx="282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Subtracting Model Followee</a:t>
            </a:r>
          </a:p>
        </p:txBody>
      </p:sp>
    </p:spTree>
    <p:extLst>
      <p:ext uri="{BB962C8B-B14F-4D97-AF65-F5344CB8AC3E}">
        <p14:creationId xmlns:p14="http://schemas.microsoft.com/office/powerpoint/2010/main" val="14568330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108</Words>
  <Application>Microsoft Macintosh PowerPoint</Application>
  <PresentationFormat>画面に合わせる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京都大学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光</dc:creator>
  <cp:lastModifiedBy>竹村 光</cp:lastModifiedBy>
  <cp:revision>112</cp:revision>
  <dcterms:created xsi:type="dcterms:W3CDTF">2012-05-25T04:00:06Z</dcterms:created>
  <dcterms:modified xsi:type="dcterms:W3CDTF">2014-01-20T09:43:23Z</dcterms:modified>
</cp:coreProperties>
</file>